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5"/>
  </p:notesMasterIdLst>
  <p:sldIdLst>
    <p:sldId id="256" r:id="rId2"/>
    <p:sldId id="337" r:id="rId3"/>
    <p:sldId id="258" r:id="rId4"/>
    <p:sldId id="262" r:id="rId5"/>
    <p:sldId id="259" r:id="rId6"/>
    <p:sldId id="261" r:id="rId7"/>
    <p:sldId id="260" r:id="rId8"/>
    <p:sldId id="263" r:id="rId9"/>
    <p:sldId id="264" r:id="rId10"/>
    <p:sldId id="265" r:id="rId11"/>
    <p:sldId id="266" r:id="rId12"/>
    <p:sldId id="269" r:id="rId13"/>
    <p:sldId id="344" r:id="rId14"/>
    <p:sldId id="345" r:id="rId15"/>
    <p:sldId id="346" r:id="rId16"/>
    <p:sldId id="347" r:id="rId17"/>
    <p:sldId id="349" r:id="rId18"/>
    <p:sldId id="348" r:id="rId19"/>
    <p:sldId id="350" r:id="rId20"/>
    <p:sldId id="351" r:id="rId21"/>
    <p:sldId id="268" r:id="rId22"/>
    <p:sldId id="339" r:id="rId23"/>
    <p:sldId id="278" r:id="rId24"/>
    <p:sldId id="280" r:id="rId25"/>
    <p:sldId id="279" r:id="rId26"/>
    <p:sldId id="352" r:id="rId27"/>
    <p:sldId id="340" r:id="rId28"/>
    <p:sldId id="283" r:id="rId29"/>
    <p:sldId id="353" r:id="rId30"/>
    <p:sldId id="354" r:id="rId31"/>
    <p:sldId id="355" r:id="rId32"/>
    <p:sldId id="287" r:id="rId33"/>
    <p:sldId id="288" r:id="rId34"/>
    <p:sldId id="289" r:id="rId35"/>
    <p:sldId id="290" r:id="rId36"/>
    <p:sldId id="291" r:id="rId37"/>
    <p:sldId id="292" r:id="rId38"/>
    <p:sldId id="293" r:id="rId39"/>
    <p:sldId id="295" r:id="rId40"/>
    <p:sldId id="341" r:id="rId41"/>
    <p:sldId id="342" r:id="rId42"/>
    <p:sldId id="343" r:id="rId43"/>
    <p:sldId id="298" r:id="rId44"/>
  </p:sldIdLst>
  <p:sldSz cx="12192000" cy="6858000"/>
  <p:notesSz cx="6858000" cy="9144000"/>
  <p:embeddedFontLst>
    <p:embeddedFont>
      <p:font typeface="#9Slide05 SVNClementine" panose="020F0502020204030203" pitchFamily="34" charset="0"/>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SVN-Poky's" panose="020B0606040200020203" pitchFamily="34" charset="0"/>
      <p:regular r:id="rId53"/>
    </p:embeddedFont>
    <p:embeddedFont>
      <p:font typeface="UTM Duepuntozero" panose="02040603050506020204" pitchFamily="18" charset="0"/>
      <p:regular r:id="rId54"/>
      <p:bold r:id="rId55"/>
    </p:embeddedFont>
    <p:embeddedFont>
      <p:font typeface="UTM Edwardian" panose="02040603050506020204" pitchFamily="18" charset="0"/>
      <p:regular r:id="rId56"/>
      <p:bold r:id="rId57"/>
    </p:embeddedFont>
    <p:embeddedFont>
      <p:font typeface="UVN Da Lat" panose="03060902030302020204" pitchFamily="66" charset="0"/>
      <p:regular r:id="rId58"/>
      <p:bold r:id="rId59"/>
    </p:embeddedFont>
    <p:embeddedFont>
      <p:font typeface="思源黑体 CN Bold" panose="020B0604020202020204" charset="0"/>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F7E0"/>
    <a:srgbClr val="1A1AA6"/>
    <a:srgbClr val="77BAD8"/>
    <a:srgbClr val="E9EBF1"/>
    <a:srgbClr val="DFE2E4"/>
    <a:srgbClr val="FAF2FD"/>
    <a:srgbClr val="F5F7F9"/>
    <a:srgbClr val="094A8D"/>
    <a:srgbClr val="384B78"/>
    <a:srgbClr val="CC32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1978" autoAdjust="0"/>
  </p:normalViewPr>
  <p:slideViewPr>
    <p:cSldViewPr snapToGrid="0">
      <p:cViewPr>
        <p:scale>
          <a:sx n="33" d="100"/>
          <a:sy n="33" d="100"/>
        </p:scale>
        <p:origin x="1974" y="7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E93261-2DB9-4DC5-ABA8-FD589F535103}"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84F981-14D9-4F29-A29B-0AAC1AA4C48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485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034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11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901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87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0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49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852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15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7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44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094C6A77-1EC1-434C-8969-F1FA51BFFA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05137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7.emf"/><Relationship Id="rId5" Type="http://schemas.openxmlformats.org/officeDocument/2006/relationships/image" Target="../media/image25.gif"/><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5.gif"/><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6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6.png"/><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65.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0.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gif"/><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59">
            <a:extLst>
              <a:ext uri="{FF2B5EF4-FFF2-40B4-BE49-F238E27FC236}">
                <a16:creationId xmlns:a16="http://schemas.microsoft.com/office/drawing/2014/main" id="{26F55A21-18D6-226C-EA71-E03CDCAE743B}"/>
              </a:ext>
            </a:extLst>
          </p:cNvPr>
          <p:cNvSpPr/>
          <p:nvPr/>
        </p:nvSpPr>
        <p:spPr>
          <a:xfrm>
            <a:off x="3930869" y="1250731"/>
            <a:ext cx="8261131" cy="4288221"/>
          </a:xfrm>
          <a:custGeom>
            <a:avLst/>
            <a:gdLst>
              <a:gd name="connsiteX0" fmla="*/ 0 w 8261131"/>
              <a:gd name="connsiteY0" fmla="*/ 714704 h 4288221"/>
              <a:gd name="connsiteX1" fmla="*/ 714704 w 8261131"/>
              <a:gd name="connsiteY1" fmla="*/ 0 h 4288221"/>
              <a:gd name="connsiteX2" fmla="*/ 1284014 w 8261131"/>
              <a:gd name="connsiteY2" fmla="*/ 0 h 4288221"/>
              <a:gd name="connsiteX3" fmla="*/ 1853325 w 8261131"/>
              <a:gd name="connsiteY3" fmla="*/ 0 h 4288221"/>
              <a:gd name="connsiteX4" fmla="*/ 2422635 w 8261131"/>
              <a:gd name="connsiteY4" fmla="*/ 0 h 4288221"/>
              <a:gd name="connsiteX5" fmla="*/ 2855311 w 8261131"/>
              <a:gd name="connsiteY5" fmla="*/ 0 h 4288221"/>
              <a:gd name="connsiteX6" fmla="*/ 3561256 w 8261131"/>
              <a:gd name="connsiteY6" fmla="*/ 0 h 4288221"/>
              <a:gd name="connsiteX7" fmla="*/ 3993932 w 8261131"/>
              <a:gd name="connsiteY7" fmla="*/ 0 h 4288221"/>
              <a:gd name="connsiteX8" fmla="*/ 4358290 w 8261131"/>
              <a:gd name="connsiteY8" fmla="*/ 0 h 4288221"/>
              <a:gd name="connsiteX9" fmla="*/ 4927600 w 8261131"/>
              <a:gd name="connsiteY9" fmla="*/ 0 h 4288221"/>
              <a:gd name="connsiteX10" fmla="*/ 5496911 w 8261131"/>
              <a:gd name="connsiteY10" fmla="*/ 0 h 4288221"/>
              <a:gd name="connsiteX11" fmla="*/ 6202856 w 8261131"/>
              <a:gd name="connsiteY11" fmla="*/ 0 h 4288221"/>
              <a:gd name="connsiteX12" fmla="*/ 6703849 w 8261131"/>
              <a:gd name="connsiteY12" fmla="*/ 0 h 4288221"/>
              <a:gd name="connsiteX13" fmla="*/ 7546428 w 8261131"/>
              <a:gd name="connsiteY13" fmla="*/ 0 h 4288221"/>
              <a:gd name="connsiteX14" fmla="*/ 8261132 w 8261131"/>
              <a:gd name="connsiteY14" fmla="*/ 714704 h 4288221"/>
              <a:gd name="connsiteX15" fmla="*/ 8261131 w 8261131"/>
              <a:gd name="connsiteY15" fmla="*/ 3573518 h 4288221"/>
              <a:gd name="connsiteX16" fmla="*/ 7546427 w 8261131"/>
              <a:gd name="connsiteY16" fmla="*/ 4288222 h 4288221"/>
              <a:gd name="connsiteX17" fmla="*/ 6840482 w 8261131"/>
              <a:gd name="connsiteY17" fmla="*/ 4288222 h 4288221"/>
              <a:gd name="connsiteX18" fmla="*/ 6271172 w 8261131"/>
              <a:gd name="connsiteY18" fmla="*/ 4288222 h 4288221"/>
              <a:gd name="connsiteX19" fmla="*/ 5906813 w 8261131"/>
              <a:gd name="connsiteY19" fmla="*/ 4288222 h 4288221"/>
              <a:gd name="connsiteX20" fmla="*/ 5542455 w 8261131"/>
              <a:gd name="connsiteY20" fmla="*/ 4288222 h 4288221"/>
              <a:gd name="connsiteX21" fmla="*/ 4836510 w 8261131"/>
              <a:gd name="connsiteY21" fmla="*/ 4288222 h 4288221"/>
              <a:gd name="connsiteX22" fmla="*/ 4198883 w 8261131"/>
              <a:gd name="connsiteY22" fmla="*/ 4288222 h 4288221"/>
              <a:gd name="connsiteX23" fmla="*/ 3629572 w 8261131"/>
              <a:gd name="connsiteY23" fmla="*/ 4288221 h 4288221"/>
              <a:gd name="connsiteX24" fmla="*/ 2991945 w 8261131"/>
              <a:gd name="connsiteY24" fmla="*/ 4288221 h 4288221"/>
              <a:gd name="connsiteX25" fmla="*/ 2490952 w 8261131"/>
              <a:gd name="connsiteY25" fmla="*/ 4288221 h 4288221"/>
              <a:gd name="connsiteX26" fmla="*/ 1853324 w 8261131"/>
              <a:gd name="connsiteY26" fmla="*/ 4288221 h 4288221"/>
              <a:gd name="connsiteX27" fmla="*/ 1284014 w 8261131"/>
              <a:gd name="connsiteY27" fmla="*/ 4288221 h 4288221"/>
              <a:gd name="connsiteX28" fmla="*/ 714704 w 8261131"/>
              <a:gd name="connsiteY28" fmla="*/ 4288221 h 4288221"/>
              <a:gd name="connsiteX29" fmla="*/ 0 w 8261131"/>
              <a:gd name="connsiteY29" fmla="*/ 3573517 h 4288221"/>
              <a:gd name="connsiteX30" fmla="*/ 0 w 8261131"/>
              <a:gd name="connsiteY30" fmla="*/ 3087519 h 4288221"/>
              <a:gd name="connsiteX31" fmla="*/ 0 w 8261131"/>
              <a:gd name="connsiteY31" fmla="*/ 2601521 h 4288221"/>
              <a:gd name="connsiteX32" fmla="*/ 0 w 8261131"/>
              <a:gd name="connsiteY32" fmla="*/ 1972582 h 4288221"/>
              <a:gd name="connsiteX33" fmla="*/ 0 w 8261131"/>
              <a:gd name="connsiteY33" fmla="*/ 1429407 h 4288221"/>
              <a:gd name="connsiteX34" fmla="*/ 0 w 8261131"/>
              <a:gd name="connsiteY34" fmla="*/ 714704 h 428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61131" h="4288221" fill="none" extrusionOk="0">
                <a:moveTo>
                  <a:pt x="0" y="714704"/>
                </a:moveTo>
                <a:cubicBezTo>
                  <a:pt x="-56144" y="419329"/>
                  <a:pt x="369281" y="18004"/>
                  <a:pt x="714704" y="0"/>
                </a:cubicBezTo>
                <a:cubicBezTo>
                  <a:pt x="839304" y="-31073"/>
                  <a:pt x="1156494" y="22447"/>
                  <a:pt x="1284014" y="0"/>
                </a:cubicBezTo>
                <a:cubicBezTo>
                  <a:pt x="1411534" y="-22447"/>
                  <a:pt x="1719693" y="19569"/>
                  <a:pt x="1853325" y="0"/>
                </a:cubicBezTo>
                <a:cubicBezTo>
                  <a:pt x="1986957" y="-19569"/>
                  <a:pt x="2172473" y="13927"/>
                  <a:pt x="2422635" y="0"/>
                </a:cubicBezTo>
                <a:cubicBezTo>
                  <a:pt x="2672797" y="-13927"/>
                  <a:pt x="2664627" y="25971"/>
                  <a:pt x="2855311" y="0"/>
                </a:cubicBezTo>
                <a:cubicBezTo>
                  <a:pt x="3045995" y="-25971"/>
                  <a:pt x="3345975" y="36687"/>
                  <a:pt x="3561256" y="0"/>
                </a:cubicBezTo>
                <a:cubicBezTo>
                  <a:pt x="3776537" y="-36687"/>
                  <a:pt x="3866969" y="3999"/>
                  <a:pt x="3993932" y="0"/>
                </a:cubicBezTo>
                <a:cubicBezTo>
                  <a:pt x="4120895" y="-3999"/>
                  <a:pt x="4211927" y="41972"/>
                  <a:pt x="4358290" y="0"/>
                </a:cubicBezTo>
                <a:cubicBezTo>
                  <a:pt x="4504653" y="-41972"/>
                  <a:pt x="4730771" y="46831"/>
                  <a:pt x="4927600" y="0"/>
                </a:cubicBezTo>
                <a:cubicBezTo>
                  <a:pt x="5124429" y="-46831"/>
                  <a:pt x="5219103" y="8840"/>
                  <a:pt x="5496911" y="0"/>
                </a:cubicBezTo>
                <a:cubicBezTo>
                  <a:pt x="5774719" y="-8840"/>
                  <a:pt x="5989334" y="65155"/>
                  <a:pt x="6202856" y="0"/>
                </a:cubicBezTo>
                <a:cubicBezTo>
                  <a:pt x="6416378" y="-65155"/>
                  <a:pt x="6550815" y="6327"/>
                  <a:pt x="6703849" y="0"/>
                </a:cubicBezTo>
                <a:cubicBezTo>
                  <a:pt x="6856883" y="-6327"/>
                  <a:pt x="7337512" y="87490"/>
                  <a:pt x="7546428" y="0"/>
                </a:cubicBezTo>
                <a:cubicBezTo>
                  <a:pt x="7952762" y="54924"/>
                  <a:pt x="8270753" y="311425"/>
                  <a:pt x="8261132" y="714704"/>
                </a:cubicBezTo>
                <a:cubicBezTo>
                  <a:pt x="8185113" y="1835364"/>
                  <a:pt x="8014727" y="2607422"/>
                  <a:pt x="8261131" y="3573518"/>
                </a:cubicBezTo>
                <a:cubicBezTo>
                  <a:pt x="8156094" y="3950345"/>
                  <a:pt x="7945335" y="4315371"/>
                  <a:pt x="7546427" y="4288222"/>
                </a:cubicBezTo>
                <a:cubicBezTo>
                  <a:pt x="7347269" y="4369603"/>
                  <a:pt x="7116896" y="4231342"/>
                  <a:pt x="6840482" y="4288222"/>
                </a:cubicBezTo>
                <a:cubicBezTo>
                  <a:pt x="6564068" y="4345102"/>
                  <a:pt x="6477570" y="4256193"/>
                  <a:pt x="6271172" y="4288222"/>
                </a:cubicBezTo>
                <a:cubicBezTo>
                  <a:pt x="6064774" y="4320251"/>
                  <a:pt x="6000787" y="4254239"/>
                  <a:pt x="5906813" y="4288222"/>
                </a:cubicBezTo>
                <a:cubicBezTo>
                  <a:pt x="5812839" y="4322205"/>
                  <a:pt x="5704328" y="4280371"/>
                  <a:pt x="5542455" y="4288222"/>
                </a:cubicBezTo>
                <a:cubicBezTo>
                  <a:pt x="5380582" y="4296073"/>
                  <a:pt x="5105885" y="4286608"/>
                  <a:pt x="4836510" y="4288222"/>
                </a:cubicBezTo>
                <a:cubicBezTo>
                  <a:pt x="4567136" y="4289836"/>
                  <a:pt x="4446278" y="4259213"/>
                  <a:pt x="4198883" y="4288222"/>
                </a:cubicBezTo>
                <a:cubicBezTo>
                  <a:pt x="3951488" y="4317231"/>
                  <a:pt x="3812658" y="4242975"/>
                  <a:pt x="3629572" y="4288221"/>
                </a:cubicBezTo>
                <a:cubicBezTo>
                  <a:pt x="3446486" y="4333468"/>
                  <a:pt x="3155526" y="4211724"/>
                  <a:pt x="2991945" y="4288221"/>
                </a:cubicBezTo>
                <a:cubicBezTo>
                  <a:pt x="2828364" y="4364718"/>
                  <a:pt x="2634590" y="4235722"/>
                  <a:pt x="2490952" y="4288221"/>
                </a:cubicBezTo>
                <a:cubicBezTo>
                  <a:pt x="2347314" y="4340720"/>
                  <a:pt x="2131581" y="4229193"/>
                  <a:pt x="1853324" y="4288221"/>
                </a:cubicBezTo>
                <a:cubicBezTo>
                  <a:pt x="1575067" y="4347249"/>
                  <a:pt x="1446200" y="4257026"/>
                  <a:pt x="1284014" y="4288221"/>
                </a:cubicBezTo>
                <a:cubicBezTo>
                  <a:pt x="1121828" y="4319416"/>
                  <a:pt x="897951" y="4248482"/>
                  <a:pt x="714704" y="4288221"/>
                </a:cubicBezTo>
                <a:cubicBezTo>
                  <a:pt x="322378" y="4189252"/>
                  <a:pt x="54565" y="4023151"/>
                  <a:pt x="0" y="3573517"/>
                </a:cubicBezTo>
                <a:cubicBezTo>
                  <a:pt x="-31063" y="3439515"/>
                  <a:pt x="36209" y="3323923"/>
                  <a:pt x="0" y="3087519"/>
                </a:cubicBezTo>
                <a:cubicBezTo>
                  <a:pt x="-36209" y="2851115"/>
                  <a:pt x="57472" y="2720654"/>
                  <a:pt x="0" y="2601521"/>
                </a:cubicBezTo>
                <a:cubicBezTo>
                  <a:pt x="-57472" y="2482388"/>
                  <a:pt x="47083" y="2215061"/>
                  <a:pt x="0" y="1972582"/>
                </a:cubicBezTo>
                <a:cubicBezTo>
                  <a:pt x="-47083" y="1730103"/>
                  <a:pt x="51273" y="1681598"/>
                  <a:pt x="0" y="1429407"/>
                </a:cubicBezTo>
                <a:cubicBezTo>
                  <a:pt x="-51273" y="1177216"/>
                  <a:pt x="71950" y="948934"/>
                  <a:pt x="0" y="714704"/>
                </a:cubicBezTo>
                <a:close/>
              </a:path>
              <a:path w="8261131" h="4288221" stroke="0" extrusionOk="0">
                <a:moveTo>
                  <a:pt x="0" y="714704"/>
                </a:moveTo>
                <a:cubicBezTo>
                  <a:pt x="-8889" y="366424"/>
                  <a:pt x="295166" y="-34002"/>
                  <a:pt x="714704" y="0"/>
                </a:cubicBezTo>
                <a:cubicBezTo>
                  <a:pt x="884936" y="-56147"/>
                  <a:pt x="1130523" y="5257"/>
                  <a:pt x="1352332" y="0"/>
                </a:cubicBezTo>
                <a:cubicBezTo>
                  <a:pt x="1574141" y="-5257"/>
                  <a:pt x="1603039" y="23095"/>
                  <a:pt x="1716690" y="0"/>
                </a:cubicBezTo>
                <a:cubicBezTo>
                  <a:pt x="1830341" y="-23095"/>
                  <a:pt x="1998694" y="8449"/>
                  <a:pt x="2081049" y="0"/>
                </a:cubicBezTo>
                <a:cubicBezTo>
                  <a:pt x="2163404" y="-8449"/>
                  <a:pt x="2415630" y="1467"/>
                  <a:pt x="2513725" y="0"/>
                </a:cubicBezTo>
                <a:cubicBezTo>
                  <a:pt x="2611820" y="-1467"/>
                  <a:pt x="3065145" y="61845"/>
                  <a:pt x="3219669" y="0"/>
                </a:cubicBezTo>
                <a:cubicBezTo>
                  <a:pt x="3374193" y="-61845"/>
                  <a:pt x="3486645" y="57852"/>
                  <a:pt x="3720663" y="0"/>
                </a:cubicBezTo>
                <a:cubicBezTo>
                  <a:pt x="3954681" y="-57852"/>
                  <a:pt x="3986057" y="29158"/>
                  <a:pt x="4085021" y="0"/>
                </a:cubicBezTo>
                <a:cubicBezTo>
                  <a:pt x="4183985" y="-29158"/>
                  <a:pt x="4371110" y="12405"/>
                  <a:pt x="4449380" y="0"/>
                </a:cubicBezTo>
                <a:cubicBezTo>
                  <a:pt x="4527650" y="-12405"/>
                  <a:pt x="4826542" y="54311"/>
                  <a:pt x="4950373" y="0"/>
                </a:cubicBezTo>
                <a:cubicBezTo>
                  <a:pt x="5074204" y="-54311"/>
                  <a:pt x="5282641" y="33152"/>
                  <a:pt x="5383049" y="0"/>
                </a:cubicBezTo>
                <a:cubicBezTo>
                  <a:pt x="5483457" y="-33152"/>
                  <a:pt x="5668071" y="55584"/>
                  <a:pt x="5884042" y="0"/>
                </a:cubicBezTo>
                <a:cubicBezTo>
                  <a:pt x="6100013" y="-55584"/>
                  <a:pt x="6140891" y="11668"/>
                  <a:pt x="6316718" y="0"/>
                </a:cubicBezTo>
                <a:cubicBezTo>
                  <a:pt x="6492545" y="-11668"/>
                  <a:pt x="6620462" y="51072"/>
                  <a:pt x="6886028" y="0"/>
                </a:cubicBezTo>
                <a:cubicBezTo>
                  <a:pt x="7151594" y="-51072"/>
                  <a:pt x="7334235" y="64237"/>
                  <a:pt x="7546428" y="0"/>
                </a:cubicBezTo>
                <a:cubicBezTo>
                  <a:pt x="7933664" y="-4874"/>
                  <a:pt x="8340215" y="373447"/>
                  <a:pt x="8261132" y="714704"/>
                </a:cubicBezTo>
                <a:cubicBezTo>
                  <a:pt x="8084001" y="1712469"/>
                  <a:pt x="8074759" y="2498504"/>
                  <a:pt x="8261131" y="3573518"/>
                </a:cubicBezTo>
                <a:cubicBezTo>
                  <a:pt x="8279513" y="3974176"/>
                  <a:pt x="8015103" y="4254818"/>
                  <a:pt x="7546427" y="4288222"/>
                </a:cubicBezTo>
                <a:cubicBezTo>
                  <a:pt x="7333366" y="4339871"/>
                  <a:pt x="7092683" y="4248246"/>
                  <a:pt x="6977117" y="4288222"/>
                </a:cubicBezTo>
                <a:cubicBezTo>
                  <a:pt x="6861551" y="4328198"/>
                  <a:pt x="6538097" y="4267708"/>
                  <a:pt x="6407807" y="4288222"/>
                </a:cubicBezTo>
                <a:cubicBezTo>
                  <a:pt x="6277517" y="4308736"/>
                  <a:pt x="6047796" y="4221601"/>
                  <a:pt x="5838496" y="4288222"/>
                </a:cubicBezTo>
                <a:cubicBezTo>
                  <a:pt x="5629196" y="4354843"/>
                  <a:pt x="5470883" y="4262083"/>
                  <a:pt x="5269186" y="4288222"/>
                </a:cubicBezTo>
                <a:cubicBezTo>
                  <a:pt x="5067489" y="4314361"/>
                  <a:pt x="4988424" y="4285656"/>
                  <a:pt x="4904827" y="4288222"/>
                </a:cubicBezTo>
                <a:cubicBezTo>
                  <a:pt x="4821230" y="4290788"/>
                  <a:pt x="4539857" y="4280950"/>
                  <a:pt x="4198883" y="4288222"/>
                </a:cubicBezTo>
                <a:cubicBezTo>
                  <a:pt x="3857909" y="4295494"/>
                  <a:pt x="3761574" y="4237832"/>
                  <a:pt x="3492938" y="4288221"/>
                </a:cubicBezTo>
                <a:cubicBezTo>
                  <a:pt x="3224302" y="4338610"/>
                  <a:pt x="3209584" y="4268855"/>
                  <a:pt x="2991945" y="4288221"/>
                </a:cubicBezTo>
                <a:cubicBezTo>
                  <a:pt x="2774306" y="4307587"/>
                  <a:pt x="2543984" y="4285163"/>
                  <a:pt x="2354318" y="4288221"/>
                </a:cubicBezTo>
                <a:cubicBezTo>
                  <a:pt x="2164652" y="4291279"/>
                  <a:pt x="2067052" y="4273781"/>
                  <a:pt x="1785007" y="4288221"/>
                </a:cubicBezTo>
                <a:cubicBezTo>
                  <a:pt x="1502962" y="4302661"/>
                  <a:pt x="1532346" y="4237043"/>
                  <a:pt x="1352331" y="4288221"/>
                </a:cubicBezTo>
                <a:cubicBezTo>
                  <a:pt x="1172316" y="4339399"/>
                  <a:pt x="995551" y="4223599"/>
                  <a:pt x="714704" y="4288221"/>
                </a:cubicBezTo>
                <a:cubicBezTo>
                  <a:pt x="237694" y="4294284"/>
                  <a:pt x="-14960" y="3907170"/>
                  <a:pt x="0" y="3573517"/>
                </a:cubicBezTo>
                <a:cubicBezTo>
                  <a:pt x="-22796" y="3382608"/>
                  <a:pt x="63080" y="3136455"/>
                  <a:pt x="0" y="2973166"/>
                </a:cubicBezTo>
                <a:cubicBezTo>
                  <a:pt x="-63080" y="2809877"/>
                  <a:pt x="56682" y="2597645"/>
                  <a:pt x="0" y="2401404"/>
                </a:cubicBezTo>
                <a:cubicBezTo>
                  <a:pt x="-56682" y="2205163"/>
                  <a:pt x="42505" y="2099627"/>
                  <a:pt x="0" y="1886817"/>
                </a:cubicBezTo>
                <a:cubicBezTo>
                  <a:pt x="-42505" y="1674007"/>
                  <a:pt x="2847" y="1627916"/>
                  <a:pt x="0" y="1372231"/>
                </a:cubicBezTo>
                <a:cubicBezTo>
                  <a:pt x="-2847" y="1116546"/>
                  <a:pt x="33892" y="945454"/>
                  <a:pt x="0" y="714704"/>
                </a:cubicBezTo>
                <a:close/>
              </a:path>
            </a:pathLst>
          </a:custGeom>
          <a:solidFill>
            <a:schemeClr val="bg1">
              <a:alpha val="73000"/>
            </a:schemeClr>
          </a:solidFill>
          <a:ln>
            <a:noFill/>
            <a:extLst>
              <a:ext uri="{C807C97D-BFC1-408E-A445-0C87EB9F89A2}">
                <ask:lineSketchStyleProps xmlns:ask="http://schemas.microsoft.com/office/drawing/2018/sketchyshapes" sd="2152701965">
                  <a:prstGeom prst="flowChartAlternateProcess">
                    <a:avLst/>
                  </a:prstGeom>
                  <ask:type>
                    <ask:lineSketchScribble/>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 name="Group 3">
            <a:extLst>
              <a:ext uri="{FF2B5EF4-FFF2-40B4-BE49-F238E27FC236}">
                <a16:creationId xmlns:a16="http://schemas.microsoft.com/office/drawing/2014/main" id="{9387DBE5-7D4A-5D86-5EBE-7A93F7773EAF}"/>
              </a:ext>
            </a:extLst>
          </p:cNvPr>
          <p:cNvGrpSpPr/>
          <p:nvPr/>
        </p:nvGrpSpPr>
        <p:grpSpPr>
          <a:xfrm>
            <a:off x="-138762" y="1869440"/>
            <a:ext cx="5306979" cy="4988560"/>
            <a:chOff x="121106" y="1534160"/>
            <a:chExt cx="5306979" cy="4988560"/>
          </a:xfrm>
        </p:grpSpPr>
        <p:sp>
          <p:nvSpPr>
            <p:cNvPr id="3" name="TextBox 2">
              <a:extLst>
                <a:ext uri="{FF2B5EF4-FFF2-40B4-BE49-F238E27FC236}">
                  <a16:creationId xmlns:a16="http://schemas.microsoft.com/office/drawing/2014/main" id="{4D9CD571-DA9D-D14F-17DE-84AB74D56724}"/>
                </a:ext>
              </a:extLst>
            </p:cNvPr>
            <p:cNvSpPr txBox="1"/>
            <p:nvPr/>
          </p:nvSpPr>
          <p:spPr>
            <a:xfrm>
              <a:off x="1919774" y="3248999"/>
              <a:ext cx="124402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picture containing vector graphics&#10;&#10;Description automatically generated">
              <a:extLst>
                <a:ext uri="{FF2B5EF4-FFF2-40B4-BE49-F238E27FC236}">
                  <a16:creationId xmlns:a16="http://schemas.microsoft.com/office/drawing/2014/main" id="{86F76775-10E6-06EE-F97A-75B610B24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06" y="1534160"/>
              <a:ext cx="5306979" cy="4988560"/>
            </a:xfrm>
            <a:prstGeom prst="rect">
              <a:avLst/>
            </a:prstGeom>
          </p:spPr>
        </p:pic>
      </p:grpSp>
      <p:sp>
        <p:nvSpPr>
          <p:cNvPr id="13" name="文本框 21">
            <a:extLst>
              <a:ext uri="{FF2B5EF4-FFF2-40B4-BE49-F238E27FC236}">
                <a16:creationId xmlns:a16="http://schemas.microsoft.com/office/drawing/2014/main" id="{B9642F91-4351-E97E-2199-1A290324DE3D}"/>
              </a:ext>
            </a:extLst>
          </p:cNvPr>
          <p:cNvSpPr txBox="1"/>
          <p:nvPr/>
        </p:nvSpPr>
        <p:spPr>
          <a:xfrm>
            <a:off x="4950269" y="1502102"/>
            <a:ext cx="67994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12700">
                  <a:noFill/>
                </a:ln>
                <a:solidFill>
                  <a:srgbClr val="002060"/>
                </a:solidFill>
                <a:effectLst/>
                <a:uLnTx/>
                <a:uFillTx/>
                <a:latin typeface="UTM Edwardian" panose="02040603050506020204" pitchFamily="18" charset="0"/>
                <a:ea typeface="微软雅黑" panose="020B0503020204020204" pitchFamily="34" charset="-122"/>
                <a:cs typeface="+mn-cs"/>
              </a:rPr>
              <a:t>Thứ</a:t>
            </a:r>
            <a:r>
              <a:rPr kumimoji="0" lang="en-US" altLang="zh-CN"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rPr>
              <a:t> … </a:t>
            </a:r>
            <a:r>
              <a:rPr kumimoji="0" lang="en-US" altLang="zh-CN" sz="4800" b="1" i="0" u="none" strike="noStrike" kern="1200" cap="none" spc="0" normalizeH="0" baseline="0" noProof="0" dirty="0" err="1">
                <a:ln w="12700">
                  <a:noFill/>
                </a:ln>
                <a:solidFill>
                  <a:srgbClr val="002060"/>
                </a:solidFill>
                <a:effectLst/>
                <a:uLnTx/>
                <a:uFillTx/>
                <a:latin typeface="UTM Edwardian" panose="02040603050506020204" pitchFamily="18" charset="0"/>
                <a:ea typeface="微软雅黑" panose="020B0503020204020204" pitchFamily="34" charset="-122"/>
                <a:cs typeface="+mn-cs"/>
              </a:rPr>
              <a:t>ngày</a:t>
            </a:r>
            <a:r>
              <a:rPr kumimoji="0" lang="en-US" altLang="zh-CN"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rPr>
              <a:t> … </a:t>
            </a:r>
            <a:r>
              <a:rPr kumimoji="0" lang="en-US" altLang="zh-CN" sz="4800" b="1" i="0" u="none" strike="noStrike" kern="1200" cap="none" spc="0" normalizeH="0" baseline="0" noProof="0" dirty="0" err="1">
                <a:ln w="12700">
                  <a:noFill/>
                </a:ln>
                <a:solidFill>
                  <a:srgbClr val="002060"/>
                </a:solidFill>
                <a:effectLst/>
                <a:uLnTx/>
                <a:uFillTx/>
                <a:latin typeface="UTM Edwardian" panose="02040603050506020204" pitchFamily="18" charset="0"/>
                <a:ea typeface="微软雅黑" panose="020B0503020204020204" pitchFamily="34" charset="-122"/>
                <a:cs typeface="+mn-cs"/>
              </a:rPr>
              <a:t>tháng</a:t>
            </a:r>
            <a:r>
              <a:rPr kumimoji="0" lang="en-US" altLang="zh-CN"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rPr>
              <a:t> … </a:t>
            </a:r>
            <a:r>
              <a:rPr kumimoji="0" lang="en-US" altLang="zh-CN" sz="4800" b="1" i="0" u="none" strike="noStrike" kern="1200" cap="none" spc="0" normalizeH="0" baseline="0" noProof="0" dirty="0" err="1">
                <a:ln w="12700">
                  <a:noFill/>
                </a:ln>
                <a:solidFill>
                  <a:srgbClr val="002060"/>
                </a:solidFill>
                <a:effectLst/>
                <a:uLnTx/>
                <a:uFillTx/>
                <a:latin typeface="UTM Edwardian" panose="02040603050506020204" pitchFamily="18" charset="0"/>
                <a:ea typeface="微软雅黑" panose="020B0503020204020204" pitchFamily="34" charset="-122"/>
                <a:cs typeface="+mn-cs"/>
              </a:rPr>
              <a:t>năm</a:t>
            </a:r>
            <a:r>
              <a:rPr kumimoji="0" lang="en-US" altLang="zh-CN"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rPr>
              <a:t> …</a:t>
            </a:r>
            <a:endParaRPr kumimoji="0" lang="zh-CN" altLang="en-US"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endParaRPr>
          </a:p>
        </p:txBody>
      </p:sp>
      <p:sp>
        <p:nvSpPr>
          <p:cNvPr id="18" name="TextBox 17">
            <a:extLst>
              <a:ext uri="{FF2B5EF4-FFF2-40B4-BE49-F238E27FC236}">
                <a16:creationId xmlns:a16="http://schemas.microsoft.com/office/drawing/2014/main" id="{8C0E1361-A2CD-4733-B3FF-34EDE47DA909}"/>
              </a:ext>
            </a:extLst>
          </p:cNvPr>
          <p:cNvSpPr txBox="1"/>
          <p:nvPr/>
        </p:nvSpPr>
        <p:spPr>
          <a:xfrm>
            <a:off x="6710366" y="7151247"/>
            <a:ext cx="3888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rPr>
              <a:t>Công nghệ</a:t>
            </a:r>
            <a:endParaRPr kumimoji="0" lang="vi-VN" sz="48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335FD97E-7E21-42F4-B1FD-DC20A52B5908}"/>
              </a:ext>
            </a:extLst>
          </p:cNvPr>
          <p:cNvSpPr txBox="1"/>
          <p:nvPr/>
        </p:nvSpPr>
        <p:spPr>
          <a:xfrm>
            <a:off x="5603759" y="8096673"/>
            <a:ext cx="679942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black"/>
                  </a:solidFill>
                </a:ln>
                <a:solidFill>
                  <a:srgbClr val="007CC3"/>
                </a:solidFill>
                <a:effectLst>
                  <a:glow rad="101600">
                    <a:srgbClr val="4EB3CF">
                      <a:satMod val="175000"/>
                      <a:alpha val="40000"/>
                    </a:srgbClr>
                  </a:glow>
                </a:effectLst>
                <a:uLnTx/>
                <a:uFillTx/>
                <a:latin typeface="#9Slide05 SVNClementine" panose="020F0502020204030203" pitchFamily="34" charset="0"/>
                <a:ea typeface="+mn-ea"/>
                <a:cs typeface="+mn-cs"/>
              </a:rPr>
              <a:t>SỬ </a:t>
            </a:r>
            <a:r>
              <a:rPr kumimoji="0" lang="en-US" sz="7200" b="0" i="0" u="none" strike="noStrike" kern="1200" cap="none" spc="0" normalizeH="0" baseline="0" noProof="0">
                <a:ln>
                  <a:solidFill>
                    <a:prstClr val="black"/>
                  </a:solidFill>
                </a:ln>
                <a:solidFill>
                  <a:srgbClr val="DA4655"/>
                </a:solidFill>
                <a:effectLst>
                  <a:glow rad="101600">
                    <a:srgbClr val="FEE0B4"/>
                  </a:glow>
                </a:effectLst>
                <a:uLnTx/>
                <a:uFillTx/>
                <a:latin typeface="#9Slide05 SVNClementine" panose="020F0502020204030203" pitchFamily="34" charset="0"/>
                <a:ea typeface="+mn-ea"/>
                <a:cs typeface="+mn-cs"/>
              </a:rPr>
              <a:t>DỤNG</a:t>
            </a:r>
            <a:r>
              <a:rPr kumimoji="0" lang="en-US" sz="7200" b="0" i="0" u="none" strike="noStrike" kern="1200" cap="none" spc="0" normalizeH="0" baseline="0" noProof="0">
                <a:ln>
                  <a:solidFill>
                    <a:prstClr val="black"/>
                  </a:solidFill>
                </a:ln>
                <a:solidFill>
                  <a:srgbClr val="007CC3"/>
                </a:solidFill>
                <a:effectLst>
                  <a:glow rad="101600">
                    <a:srgbClr val="4EB3CF">
                      <a:satMod val="175000"/>
                      <a:alpha val="40000"/>
                    </a:srgbClr>
                  </a:glow>
                </a:effectLst>
                <a:uLnTx/>
                <a:uFillTx/>
                <a:latin typeface="#9Slide05 SVNClementine" panose="020F0502020204030203" pitchFamily="34" charset="0"/>
                <a:ea typeface="+mn-ea"/>
                <a:cs typeface="+mn-cs"/>
              </a:rPr>
              <a:t> </a:t>
            </a:r>
            <a:r>
              <a:rPr kumimoji="0" lang="en-US" sz="7200" b="0" i="0" u="none" strike="noStrike" kern="1200" cap="none" spc="0" normalizeH="0" baseline="0" noProof="0">
                <a:ln>
                  <a:solidFill>
                    <a:prstClr val="black"/>
                  </a:solidFill>
                </a:ln>
                <a:solidFill>
                  <a:srgbClr val="FBCA5A"/>
                </a:solidFill>
                <a:effectLst>
                  <a:glow rad="101600">
                    <a:srgbClr val="FFFF00">
                      <a:alpha val="60000"/>
                    </a:srgbClr>
                  </a:glow>
                </a:effectLst>
                <a:uLnTx/>
                <a:uFillTx/>
                <a:latin typeface="#9Slide05 SVNClementine" panose="020F0502020204030203" pitchFamily="34" charset="0"/>
                <a:ea typeface="+mn-ea"/>
                <a:cs typeface="+mn-cs"/>
              </a:rPr>
              <a:t>QUẠT</a:t>
            </a:r>
            <a:r>
              <a:rPr kumimoji="0" lang="en-US" sz="7200" b="0" i="0" u="none" strike="noStrike" kern="1200" cap="none" spc="0" normalizeH="0" noProof="0">
                <a:ln>
                  <a:solidFill>
                    <a:prstClr val="black"/>
                  </a:solidFill>
                </a:ln>
                <a:solidFill>
                  <a:srgbClr val="FBCA5A"/>
                </a:solidFill>
                <a:effectLst>
                  <a:glow rad="101600">
                    <a:srgbClr val="FFFF00">
                      <a:alpha val="60000"/>
                    </a:srgbClr>
                  </a:glow>
                </a:effectLst>
                <a:uLnTx/>
                <a:uFillTx/>
                <a:latin typeface="#9Slide05 SVNClementine" panose="020F0502020204030203" pitchFamily="34" charset="0"/>
                <a:ea typeface="+mn-ea"/>
                <a:cs typeface="+mn-cs"/>
              </a:rPr>
              <a:t> ĐIỆN</a:t>
            </a:r>
            <a:endParaRPr kumimoji="0" lang="vi-VN" sz="7200" b="0" i="0" u="none" strike="noStrike" kern="1200" cap="none" spc="0" normalizeH="0" baseline="0" noProof="0" dirty="0">
              <a:ln>
                <a:solidFill>
                  <a:prstClr val="black"/>
                </a:solidFill>
              </a:ln>
              <a:solidFill>
                <a:srgbClr val="F19EC2"/>
              </a:solidFill>
              <a:effectLst>
                <a:glow rad="63500">
                  <a:srgbClr val="F19EC2">
                    <a:alpha val="40000"/>
                  </a:srgbClr>
                </a:glow>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7BCD4569-44F7-4557-B65C-7300AC64E040}"/>
              </a:ext>
            </a:extLst>
          </p:cNvPr>
          <p:cNvSpPr txBox="1"/>
          <p:nvPr/>
        </p:nvSpPr>
        <p:spPr>
          <a:xfrm>
            <a:off x="7316561" y="9262009"/>
            <a:ext cx="33738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51C3F9">
                    <a:lumMod val="75000"/>
                  </a:srgbClr>
                </a:solidFill>
                <a:latin typeface="#9Slide05 SVNClementine" panose="020F0502020204030203" pitchFamily="34" charset="0"/>
              </a:rPr>
              <a:t>Tiết</a:t>
            </a:r>
            <a:r>
              <a:rPr kumimoji="0" lang="en-US" sz="4000" b="0" i="0" u="none" strike="noStrike" kern="1200" cap="none" spc="0" normalizeH="0" baseline="0" noProof="0">
                <a:ln>
                  <a:noFill/>
                </a:ln>
                <a:solidFill>
                  <a:srgbClr val="51C3F9">
                    <a:lumMod val="75000"/>
                  </a:srgbClr>
                </a:solidFill>
                <a:effectLst/>
                <a:uLnTx/>
                <a:uFillTx/>
                <a:latin typeface="#9Slide05 SVNClementine" panose="020F0502020204030203" pitchFamily="34" charset="0"/>
                <a:ea typeface="+mn-ea"/>
                <a:cs typeface="+mn-cs"/>
              </a:rPr>
              <a:t> 1)</a:t>
            </a:r>
            <a:endParaRPr kumimoji="0" lang="vi-VN" sz="4000" b="0" i="0" u="none" strike="noStrike" kern="1200" cap="none" spc="0" normalizeH="0" baseline="0" noProof="0">
              <a:ln>
                <a:noFill/>
              </a:ln>
              <a:solidFill>
                <a:srgbClr val="51C3F9">
                  <a:lumMod val="75000"/>
                </a:srgbClr>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951EF6D-6F42-480B-BFB3-762BD44043F7}"/>
              </a:ext>
            </a:extLst>
          </p:cNvPr>
          <p:cNvPicPr>
            <a:picLocks noChangeAspect="1"/>
          </p:cNvPicPr>
          <p:nvPr/>
        </p:nvPicPr>
        <p:blipFill>
          <a:blip r:embed="rId3"/>
          <a:stretch>
            <a:fillRect/>
          </a:stretch>
        </p:blipFill>
        <p:spPr>
          <a:xfrm>
            <a:off x="5021054" y="2365996"/>
            <a:ext cx="6803726" cy="3218967"/>
          </a:xfrm>
          <a:prstGeom prst="rect">
            <a:avLst/>
          </a:prstGeom>
        </p:spPr>
      </p:pic>
    </p:spTree>
    <p:extLst>
      <p:ext uri="{BB962C8B-B14F-4D97-AF65-F5344CB8AC3E}">
        <p14:creationId xmlns:p14="http://schemas.microsoft.com/office/powerpoint/2010/main" val="296811629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3DD4C1-8F2A-4C84-88BC-91A3CFF7865B}"/>
              </a:ext>
            </a:extLst>
          </p:cNvPr>
          <p:cNvPicPr>
            <a:picLocks noChangeAspect="1"/>
          </p:cNvPicPr>
          <p:nvPr/>
        </p:nvPicPr>
        <p:blipFill>
          <a:blip r:embed="rId2"/>
          <a:stretch>
            <a:fillRect/>
          </a:stretch>
        </p:blipFill>
        <p:spPr>
          <a:xfrm>
            <a:off x="979228" y="0"/>
            <a:ext cx="10233544" cy="4418205"/>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44C9358C-5217-4040-B83F-7B2E5ACE3A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8181" y="4171950"/>
            <a:ext cx="2715638" cy="2552700"/>
          </a:xfrm>
          <a:prstGeom prst="rect">
            <a:avLst/>
          </a:prstGeom>
        </p:spPr>
      </p:pic>
    </p:spTree>
    <p:extLst>
      <p:ext uri="{BB962C8B-B14F-4D97-AF65-F5344CB8AC3E}">
        <p14:creationId xmlns:p14="http://schemas.microsoft.com/office/powerpoint/2010/main" val="1115558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50263214-EB7A-B412-1BBE-DFC838134A2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32" b="92632" l="10000" r="90000">
                        <a14:foregroundMark x1="43750" y1="90526" x2="48750" y2="92632"/>
                        <a14:foregroundMark x1="51875" y1="12632" x2="51875" y2="17895"/>
                        <a14:foregroundMark x1="46875" y1="7632" x2="40625" y2="14474"/>
                        <a14:foregroundMark x1="53438" y1="8947" x2="58750" y2="17105"/>
                        <a14:foregroundMark x1="38750" y1="62632" x2="39375" y2="65789"/>
                        <a14:foregroundMark x1="42813" y1="71842" x2="43125" y2="79474"/>
                        <a14:foregroundMark x1="42188" y1="73158" x2="42188" y2="79737"/>
                        <a14:foregroundMark x1="41563" y1="81053" x2="43125" y2="84474"/>
                        <a14:foregroundMark x1="52500" y1="76579" x2="52500" y2="82368"/>
                        <a14:foregroundMark x1="50000" y1="11842" x2="47188" y2="22105"/>
                      </a14:backgroundRemoval>
                    </a14:imgEffect>
                  </a14:imgLayer>
                </a14:imgProps>
              </a:ext>
              <a:ext uri="{28A0092B-C50C-407E-A947-70E740481C1C}">
                <a14:useLocalDpi xmlns:a14="http://schemas.microsoft.com/office/drawing/2010/main" val="0"/>
              </a:ext>
            </a:extLst>
          </a:blip>
          <a:stretch>
            <a:fillRect/>
          </a:stretch>
        </p:blipFill>
        <p:spPr>
          <a:xfrm>
            <a:off x="2303648" y="2351404"/>
            <a:ext cx="3863474" cy="4587876"/>
          </a:xfrm>
          <a:prstGeom prst="rect">
            <a:avLst/>
          </a:prstGeom>
          <a:effectLst>
            <a:outerShdw blurRad="50800" dist="38100" dir="2700000" algn="tl" rotWithShape="0">
              <a:prstClr val="black">
                <a:alpha val="40000"/>
              </a:prstClr>
            </a:outerShdw>
          </a:effectLst>
        </p:spPr>
      </p:pic>
      <p:pic>
        <p:nvPicPr>
          <p:cNvPr id="7" name="Picture 6" descr="A picture containing text, clipart&#10;&#10;Description automatically generated">
            <a:extLst>
              <a:ext uri="{FF2B5EF4-FFF2-40B4-BE49-F238E27FC236}">
                <a16:creationId xmlns:a16="http://schemas.microsoft.com/office/drawing/2014/main" id="{33A10200-9E88-1582-033D-6D48F2969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4172092"/>
            <a:ext cx="1543227" cy="2423718"/>
          </a:xfrm>
          <a:prstGeom prst="rect">
            <a:avLst/>
          </a:prstGeom>
          <a:effectLst>
            <a:outerShdw blurRad="50800" dist="38100" dir="2700000" algn="tl" rotWithShape="0">
              <a:prstClr val="black">
                <a:alpha val="40000"/>
              </a:prstClr>
            </a:outerShdw>
          </a:effectLst>
        </p:spPr>
      </p:pic>
      <p:sp>
        <p:nvSpPr>
          <p:cNvPr id="16" name="任意多边形: 形状 51">
            <a:extLst>
              <a:ext uri="{FF2B5EF4-FFF2-40B4-BE49-F238E27FC236}">
                <a16:creationId xmlns:a16="http://schemas.microsoft.com/office/drawing/2014/main" id="{D2F0EACF-6EF6-392A-24DA-E9034F6419EB}"/>
              </a:ext>
            </a:extLst>
          </p:cNvPr>
          <p:cNvSpPr/>
          <p:nvPr/>
        </p:nvSpPr>
        <p:spPr>
          <a:xfrm>
            <a:off x="1917784" y="252738"/>
            <a:ext cx="8498676" cy="1903395"/>
          </a:xfrm>
          <a:custGeom>
            <a:avLst/>
            <a:gdLst>
              <a:gd name="connsiteX0" fmla="*/ 629291 w 8498676"/>
              <a:gd name="connsiteY0" fmla="*/ 0 h 1903395"/>
              <a:gd name="connsiteX1" fmla="*/ 1074266 w 8498676"/>
              <a:gd name="connsiteY1" fmla="*/ 111516 h 1903395"/>
              <a:gd name="connsiteX2" fmla="*/ 1081796 w 8498676"/>
              <a:gd name="connsiteY2" fmla="*/ 117037 h 1903395"/>
              <a:gd name="connsiteX3" fmla="*/ 1089327 w 8498676"/>
              <a:gd name="connsiteY3" fmla="*/ 111516 h 1903395"/>
              <a:gd name="connsiteX4" fmla="*/ 1534302 w 8498676"/>
              <a:gd name="connsiteY4" fmla="*/ 0 h 1903395"/>
              <a:gd name="connsiteX5" fmla="*/ 1979278 w 8498676"/>
              <a:gd name="connsiteY5" fmla="*/ 111516 h 1903395"/>
              <a:gd name="connsiteX6" fmla="*/ 1986810 w 8498676"/>
              <a:gd name="connsiteY6" fmla="*/ 117037 h 1903395"/>
              <a:gd name="connsiteX7" fmla="*/ 1994340 w 8498676"/>
              <a:gd name="connsiteY7" fmla="*/ 111516 h 1903395"/>
              <a:gd name="connsiteX8" fmla="*/ 2439315 w 8498676"/>
              <a:gd name="connsiteY8" fmla="*/ 0 h 1903395"/>
              <a:gd name="connsiteX9" fmla="*/ 2884291 w 8498676"/>
              <a:gd name="connsiteY9" fmla="*/ 111516 h 1903395"/>
              <a:gd name="connsiteX10" fmla="*/ 2891821 w 8498676"/>
              <a:gd name="connsiteY10" fmla="*/ 117037 h 1903395"/>
              <a:gd name="connsiteX11" fmla="*/ 2899352 w 8498676"/>
              <a:gd name="connsiteY11" fmla="*/ 111516 h 1903395"/>
              <a:gd name="connsiteX12" fmla="*/ 3344327 w 8498676"/>
              <a:gd name="connsiteY12" fmla="*/ 0 h 1903395"/>
              <a:gd name="connsiteX13" fmla="*/ 3789303 w 8498676"/>
              <a:gd name="connsiteY13" fmla="*/ 111516 h 1903395"/>
              <a:gd name="connsiteX14" fmla="*/ 3796835 w 8498676"/>
              <a:gd name="connsiteY14" fmla="*/ 117037 h 1903395"/>
              <a:gd name="connsiteX15" fmla="*/ 3804365 w 8498676"/>
              <a:gd name="connsiteY15" fmla="*/ 111516 h 1903395"/>
              <a:gd name="connsiteX16" fmla="*/ 4249340 w 8498676"/>
              <a:gd name="connsiteY16" fmla="*/ 0 h 1903395"/>
              <a:gd name="connsiteX17" fmla="*/ 4694316 w 8498676"/>
              <a:gd name="connsiteY17" fmla="*/ 111516 h 1903395"/>
              <a:gd name="connsiteX18" fmla="*/ 4701846 w 8498676"/>
              <a:gd name="connsiteY18" fmla="*/ 117037 h 1903395"/>
              <a:gd name="connsiteX19" fmla="*/ 4709376 w 8498676"/>
              <a:gd name="connsiteY19" fmla="*/ 111516 h 1903395"/>
              <a:gd name="connsiteX20" fmla="*/ 5154352 w 8498676"/>
              <a:gd name="connsiteY20" fmla="*/ 0 h 1903395"/>
              <a:gd name="connsiteX21" fmla="*/ 5599328 w 8498676"/>
              <a:gd name="connsiteY21" fmla="*/ 111516 h 1903395"/>
              <a:gd name="connsiteX22" fmla="*/ 5606858 w 8498676"/>
              <a:gd name="connsiteY22" fmla="*/ 117037 h 1903395"/>
              <a:gd name="connsiteX23" fmla="*/ 5614388 w 8498676"/>
              <a:gd name="connsiteY23" fmla="*/ 111516 h 1903395"/>
              <a:gd name="connsiteX24" fmla="*/ 6059364 w 8498676"/>
              <a:gd name="connsiteY24" fmla="*/ 0 h 1903395"/>
              <a:gd name="connsiteX25" fmla="*/ 6504340 w 8498676"/>
              <a:gd name="connsiteY25" fmla="*/ 111516 h 1903395"/>
              <a:gd name="connsiteX26" fmla="*/ 6511868 w 8498676"/>
              <a:gd name="connsiteY26" fmla="*/ 117037 h 1903395"/>
              <a:gd name="connsiteX27" fmla="*/ 6519399 w 8498676"/>
              <a:gd name="connsiteY27" fmla="*/ 111516 h 1903395"/>
              <a:gd name="connsiteX28" fmla="*/ 6964374 w 8498676"/>
              <a:gd name="connsiteY28" fmla="*/ 0 h 1903395"/>
              <a:gd name="connsiteX29" fmla="*/ 7409350 w 8498676"/>
              <a:gd name="connsiteY29" fmla="*/ 111516 h 1903395"/>
              <a:gd name="connsiteX30" fmla="*/ 7416880 w 8498676"/>
              <a:gd name="connsiteY30" fmla="*/ 117037 h 1903395"/>
              <a:gd name="connsiteX31" fmla="*/ 7424409 w 8498676"/>
              <a:gd name="connsiteY31" fmla="*/ 111516 h 1903395"/>
              <a:gd name="connsiteX32" fmla="*/ 7869384 w 8498676"/>
              <a:gd name="connsiteY32" fmla="*/ 0 h 1903395"/>
              <a:gd name="connsiteX33" fmla="*/ 8498676 w 8498676"/>
              <a:gd name="connsiteY33" fmla="*/ 380739 h 1903395"/>
              <a:gd name="connsiteX34" fmla="*/ 8314360 w 8498676"/>
              <a:gd name="connsiteY34" fmla="*/ 649963 h 1903395"/>
              <a:gd name="connsiteX35" fmla="*/ 8281798 w 8498676"/>
              <a:gd name="connsiteY35" fmla="*/ 666218 h 1903395"/>
              <a:gd name="connsiteX36" fmla="*/ 8314360 w 8498676"/>
              <a:gd name="connsiteY36" fmla="*/ 682473 h 1903395"/>
              <a:gd name="connsiteX37" fmla="*/ 8498676 w 8498676"/>
              <a:gd name="connsiteY37" fmla="*/ 951697 h 1903395"/>
              <a:gd name="connsiteX38" fmla="*/ 8314360 w 8498676"/>
              <a:gd name="connsiteY38" fmla="*/ 1220920 h 1903395"/>
              <a:gd name="connsiteX39" fmla="*/ 8281797 w 8498676"/>
              <a:gd name="connsiteY39" fmla="*/ 1237176 h 1903395"/>
              <a:gd name="connsiteX40" fmla="*/ 8314360 w 8498676"/>
              <a:gd name="connsiteY40" fmla="*/ 1253431 h 1903395"/>
              <a:gd name="connsiteX41" fmla="*/ 8498676 w 8498676"/>
              <a:gd name="connsiteY41" fmla="*/ 1522655 h 1903395"/>
              <a:gd name="connsiteX42" fmla="*/ 7869384 w 8498676"/>
              <a:gd name="connsiteY42" fmla="*/ 1903395 h 1903395"/>
              <a:gd name="connsiteX43" fmla="*/ 7424409 w 8498676"/>
              <a:gd name="connsiteY43" fmla="*/ 1791878 h 1903395"/>
              <a:gd name="connsiteX44" fmla="*/ 7416876 w 8498676"/>
              <a:gd name="connsiteY44" fmla="*/ 1786355 h 1903395"/>
              <a:gd name="connsiteX45" fmla="*/ 7409343 w 8498676"/>
              <a:gd name="connsiteY45" fmla="*/ 1791878 h 1903395"/>
              <a:gd name="connsiteX46" fmla="*/ 6964367 w 8498676"/>
              <a:gd name="connsiteY46" fmla="*/ 1903395 h 1903395"/>
              <a:gd name="connsiteX47" fmla="*/ 6519391 w 8498676"/>
              <a:gd name="connsiteY47" fmla="*/ 1791878 h 1903395"/>
              <a:gd name="connsiteX48" fmla="*/ 6511862 w 8498676"/>
              <a:gd name="connsiteY48" fmla="*/ 1786357 h 1903395"/>
              <a:gd name="connsiteX49" fmla="*/ 6504332 w 8498676"/>
              <a:gd name="connsiteY49" fmla="*/ 1791878 h 1903395"/>
              <a:gd name="connsiteX50" fmla="*/ 6059357 w 8498676"/>
              <a:gd name="connsiteY50" fmla="*/ 1903395 h 1903395"/>
              <a:gd name="connsiteX51" fmla="*/ 5614381 w 8498676"/>
              <a:gd name="connsiteY51" fmla="*/ 1791878 h 1903395"/>
              <a:gd name="connsiteX52" fmla="*/ 5606851 w 8498676"/>
              <a:gd name="connsiteY52" fmla="*/ 1786357 h 1903395"/>
              <a:gd name="connsiteX53" fmla="*/ 5599321 w 8498676"/>
              <a:gd name="connsiteY53" fmla="*/ 1791878 h 1903395"/>
              <a:gd name="connsiteX54" fmla="*/ 5154345 w 8498676"/>
              <a:gd name="connsiteY54" fmla="*/ 1903395 h 1903395"/>
              <a:gd name="connsiteX55" fmla="*/ 4709369 w 8498676"/>
              <a:gd name="connsiteY55" fmla="*/ 1791878 h 1903395"/>
              <a:gd name="connsiteX56" fmla="*/ 4701840 w 8498676"/>
              <a:gd name="connsiteY56" fmla="*/ 1786357 h 1903395"/>
              <a:gd name="connsiteX57" fmla="*/ 4694310 w 8498676"/>
              <a:gd name="connsiteY57" fmla="*/ 1791878 h 1903395"/>
              <a:gd name="connsiteX58" fmla="*/ 4249335 w 8498676"/>
              <a:gd name="connsiteY58" fmla="*/ 1903395 h 1903395"/>
              <a:gd name="connsiteX59" fmla="*/ 3804359 w 8498676"/>
              <a:gd name="connsiteY59" fmla="*/ 1791878 h 1903395"/>
              <a:gd name="connsiteX60" fmla="*/ 3796829 w 8498676"/>
              <a:gd name="connsiteY60" fmla="*/ 1786357 h 1903395"/>
              <a:gd name="connsiteX61" fmla="*/ 3789300 w 8498676"/>
              <a:gd name="connsiteY61" fmla="*/ 1791878 h 1903395"/>
              <a:gd name="connsiteX62" fmla="*/ 3344323 w 8498676"/>
              <a:gd name="connsiteY62" fmla="*/ 1903395 h 1903395"/>
              <a:gd name="connsiteX63" fmla="*/ 2899347 w 8498676"/>
              <a:gd name="connsiteY63" fmla="*/ 1791878 h 1903395"/>
              <a:gd name="connsiteX64" fmla="*/ 2891818 w 8498676"/>
              <a:gd name="connsiteY64" fmla="*/ 1786357 h 1903395"/>
              <a:gd name="connsiteX65" fmla="*/ 2884288 w 8498676"/>
              <a:gd name="connsiteY65" fmla="*/ 1791878 h 1903395"/>
              <a:gd name="connsiteX66" fmla="*/ 2439313 w 8498676"/>
              <a:gd name="connsiteY66" fmla="*/ 1903395 h 1903395"/>
              <a:gd name="connsiteX67" fmla="*/ 1994337 w 8498676"/>
              <a:gd name="connsiteY67" fmla="*/ 1791878 h 1903395"/>
              <a:gd name="connsiteX68" fmla="*/ 1986807 w 8498676"/>
              <a:gd name="connsiteY68" fmla="*/ 1786357 h 1903395"/>
              <a:gd name="connsiteX69" fmla="*/ 1979276 w 8498676"/>
              <a:gd name="connsiteY69" fmla="*/ 1791878 h 1903395"/>
              <a:gd name="connsiteX70" fmla="*/ 1534301 w 8498676"/>
              <a:gd name="connsiteY70" fmla="*/ 1903395 h 1903395"/>
              <a:gd name="connsiteX71" fmla="*/ 1089325 w 8498676"/>
              <a:gd name="connsiteY71" fmla="*/ 1791878 h 1903395"/>
              <a:gd name="connsiteX72" fmla="*/ 1081796 w 8498676"/>
              <a:gd name="connsiteY72" fmla="*/ 1786357 h 1903395"/>
              <a:gd name="connsiteX73" fmla="*/ 1074268 w 8498676"/>
              <a:gd name="connsiteY73" fmla="*/ 1791878 h 1903395"/>
              <a:gd name="connsiteX74" fmla="*/ 629291 w 8498676"/>
              <a:gd name="connsiteY74" fmla="*/ 1903395 h 1903395"/>
              <a:gd name="connsiteX75" fmla="*/ 0 w 8498676"/>
              <a:gd name="connsiteY75" fmla="*/ 1522655 h 1903395"/>
              <a:gd name="connsiteX76" fmla="*/ 184315 w 8498676"/>
              <a:gd name="connsiteY76" fmla="*/ 1253431 h 1903395"/>
              <a:gd name="connsiteX77" fmla="*/ 216878 w 8498676"/>
              <a:gd name="connsiteY77" fmla="*/ 1237176 h 1903395"/>
              <a:gd name="connsiteX78" fmla="*/ 184315 w 8498676"/>
              <a:gd name="connsiteY78" fmla="*/ 1220920 h 1903395"/>
              <a:gd name="connsiteX79" fmla="*/ 0 w 8498676"/>
              <a:gd name="connsiteY79" fmla="*/ 951697 h 1903395"/>
              <a:gd name="connsiteX80" fmla="*/ 184315 w 8498676"/>
              <a:gd name="connsiteY80" fmla="*/ 682473 h 1903395"/>
              <a:gd name="connsiteX81" fmla="*/ 216877 w 8498676"/>
              <a:gd name="connsiteY81" fmla="*/ 666218 h 1903395"/>
              <a:gd name="connsiteX82" fmla="*/ 184315 w 8498676"/>
              <a:gd name="connsiteY82" fmla="*/ 649963 h 1903395"/>
              <a:gd name="connsiteX83" fmla="*/ 0 w 8498676"/>
              <a:gd name="connsiteY83" fmla="*/ 380739 h 1903395"/>
              <a:gd name="connsiteX84" fmla="*/ 629291 w 8498676"/>
              <a:gd name="connsiteY84" fmla="*/ 0 h 190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498676" h="1903395" fill="none" extrusionOk="0">
                <a:moveTo>
                  <a:pt x="629291" y="0"/>
                </a:moveTo>
                <a:cubicBezTo>
                  <a:pt x="816731" y="-10006"/>
                  <a:pt x="973119" y="40125"/>
                  <a:pt x="1074266" y="111516"/>
                </a:cubicBezTo>
                <a:cubicBezTo>
                  <a:pt x="1077683" y="113619"/>
                  <a:pt x="1078362" y="113986"/>
                  <a:pt x="1081796" y="117037"/>
                </a:cubicBezTo>
                <a:cubicBezTo>
                  <a:pt x="1084934" y="114206"/>
                  <a:pt x="1087210" y="113519"/>
                  <a:pt x="1089327" y="111516"/>
                </a:cubicBezTo>
                <a:cubicBezTo>
                  <a:pt x="1182619" y="51314"/>
                  <a:pt x="1357082" y="7934"/>
                  <a:pt x="1534302" y="0"/>
                </a:cubicBezTo>
                <a:cubicBezTo>
                  <a:pt x="1725504" y="9119"/>
                  <a:pt x="1841616" y="61472"/>
                  <a:pt x="1979278" y="111516"/>
                </a:cubicBezTo>
                <a:cubicBezTo>
                  <a:pt x="1982947" y="113860"/>
                  <a:pt x="1984262" y="114923"/>
                  <a:pt x="1986810" y="117037"/>
                </a:cubicBezTo>
                <a:cubicBezTo>
                  <a:pt x="1989303" y="115582"/>
                  <a:pt x="1991451" y="113909"/>
                  <a:pt x="1994340" y="111516"/>
                </a:cubicBezTo>
                <a:cubicBezTo>
                  <a:pt x="2106485" y="73734"/>
                  <a:pt x="2258433" y="23172"/>
                  <a:pt x="2439315" y="0"/>
                </a:cubicBezTo>
                <a:cubicBezTo>
                  <a:pt x="2617650" y="4375"/>
                  <a:pt x="2776252" y="43674"/>
                  <a:pt x="2884291" y="111516"/>
                </a:cubicBezTo>
                <a:cubicBezTo>
                  <a:pt x="2885819" y="112935"/>
                  <a:pt x="2889512" y="115621"/>
                  <a:pt x="2891821" y="117037"/>
                </a:cubicBezTo>
                <a:cubicBezTo>
                  <a:pt x="2895064" y="114698"/>
                  <a:pt x="2897283" y="113268"/>
                  <a:pt x="2899352" y="111516"/>
                </a:cubicBezTo>
                <a:cubicBezTo>
                  <a:pt x="3012467" y="52735"/>
                  <a:pt x="3168070" y="5876"/>
                  <a:pt x="3344327" y="0"/>
                </a:cubicBezTo>
                <a:cubicBezTo>
                  <a:pt x="3496991" y="-13102"/>
                  <a:pt x="3688034" y="36355"/>
                  <a:pt x="3789303" y="111516"/>
                </a:cubicBezTo>
                <a:cubicBezTo>
                  <a:pt x="3790961" y="112475"/>
                  <a:pt x="3794982" y="115460"/>
                  <a:pt x="3796835" y="117037"/>
                </a:cubicBezTo>
                <a:cubicBezTo>
                  <a:pt x="3799507" y="114557"/>
                  <a:pt x="3802208" y="113042"/>
                  <a:pt x="3804365" y="111516"/>
                </a:cubicBezTo>
                <a:cubicBezTo>
                  <a:pt x="3892221" y="32857"/>
                  <a:pt x="4078790" y="-17962"/>
                  <a:pt x="4249340" y="0"/>
                </a:cubicBezTo>
                <a:cubicBezTo>
                  <a:pt x="4418245" y="30991"/>
                  <a:pt x="4597065" y="64056"/>
                  <a:pt x="4694316" y="111516"/>
                </a:cubicBezTo>
                <a:cubicBezTo>
                  <a:pt x="4696290" y="112844"/>
                  <a:pt x="4699796" y="115452"/>
                  <a:pt x="4701846" y="117037"/>
                </a:cubicBezTo>
                <a:cubicBezTo>
                  <a:pt x="4705332" y="114192"/>
                  <a:pt x="4707318" y="113386"/>
                  <a:pt x="4709376" y="111516"/>
                </a:cubicBezTo>
                <a:cubicBezTo>
                  <a:pt x="4834232" y="49463"/>
                  <a:pt x="4980630" y="-19911"/>
                  <a:pt x="5154352" y="0"/>
                </a:cubicBezTo>
                <a:cubicBezTo>
                  <a:pt x="5321976" y="12345"/>
                  <a:pt x="5482758" y="34198"/>
                  <a:pt x="5599328" y="111516"/>
                </a:cubicBezTo>
                <a:cubicBezTo>
                  <a:pt x="5603184" y="113876"/>
                  <a:pt x="5603242" y="114866"/>
                  <a:pt x="5606858" y="117037"/>
                </a:cubicBezTo>
                <a:cubicBezTo>
                  <a:pt x="5609004" y="115083"/>
                  <a:pt x="5613048" y="112979"/>
                  <a:pt x="5614388" y="111516"/>
                </a:cubicBezTo>
                <a:cubicBezTo>
                  <a:pt x="5743242" y="12634"/>
                  <a:pt x="5923295" y="-7806"/>
                  <a:pt x="6059364" y="0"/>
                </a:cubicBezTo>
                <a:cubicBezTo>
                  <a:pt x="6234344" y="-5985"/>
                  <a:pt x="6409066" y="22382"/>
                  <a:pt x="6504340" y="111516"/>
                </a:cubicBezTo>
                <a:cubicBezTo>
                  <a:pt x="6506887" y="113610"/>
                  <a:pt x="6508835" y="114785"/>
                  <a:pt x="6511868" y="117037"/>
                </a:cubicBezTo>
                <a:cubicBezTo>
                  <a:pt x="6513987" y="115450"/>
                  <a:pt x="6515746" y="114323"/>
                  <a:pt x="6519399" y="111516"/>
                </a:cubicBezTo>
                <a:cubicBezTo>
                  <a:pt x="6602813" y="32555"/>
                  <a:pt x="6794533" y="-3640"/>
                  <a:pt x="6964374" y="0"/>
                </a:cubicBezTo>
                <a:cubicBezTo>
                  <a:pt x="7135338" y="11912"/>
                  <a:pt x="7298548" y="27837"/>
                  <a:pt x="7409350" y="111516"/>
                </a:cubicBezTo>
                <a:cubicBezTo>
                  <a:pt x="7411792" y="113642"/>
                  <a:pt x="7413214" y="114551"/>
                  <a:pt x="7416880" y="117037"/>
                </a:cubicBezTo>
                <a:cubicBezTo>
                  <a:pt x="7419943" y="114782"/>
                  <a:pt x="7422628" y="112553"/>
                  <a:pt x="7424409" y="111516"/>
                </a:cubicBezTo>
                <a:cubicBezTo>
                  <a:pt x="7536246" y="34076"/>
                  <a:pt x="7698426" y="36654"/>
                  <a:pt x="7869384" y="0"/>
                </a:cubicBezTo>
                <a:cubicBezTo>
                  <a:pt x="8253294" y="-30265"/>
                  <a:pt x="8508814" y="162480"/>
                  <a:pt x="8498676" y="380739"/>
                </a:cubicBezTo>
                <a:cubicBezTo>
                  <a:pt x="8522227" y="492640"/>
                  <a:pt x="8433397" y="607632"/>
                  <a:pt x="8314360" y="649963"/>
                </a:cubicBezTo>
                <a:cubicBezTo>
                  <a:pt x="8304630" y="653843"/>
                  <a:pt x="8290704" y="660540"/>
                  <a:pt x="8281798" y="666218"/>
                </a:cubicBezTo>
                <a:cubicBezTo>
                  <a:pt x="8291560" y="669313"/>
                  <a:pt x="8299103" y="675051"/>
                  <a:pt x="8314360" y="682473"/>
                </a:cubicBezTo>
                <a:cubicBezTo>
                  <a:pt x="8429084" y="757962"/>
                  <a:pt x="8509800" y="842381"/>
                  <a:pt x="8498676" y="951697"/>
                </a:cubicBezTo>
                <a:cubicBezTo>
                  <a:pt x="8494602" y="1063426"/>
                  <a:pt x="8444769" y="1148127"/>
                  <a:pt x="8314360" y="1220920"/>
                </a:cubicBezTo>
                <a:cubicBezTo>
                  <a:pt x="8306765" y="1222758"/>
                  <a:pt x="8293127" y="1229865"/>
                  <a:pt x="8281797" y="1237176"/>
                </a:cubicBezTo>
                <a:cubicBezTo>
                  <a:pt x="8296479" y="1246121"/>
                  <a:pt x="8307674" y="1248194"/>
                  <a:pt x="8314360" y="1253431"/>
                </a:cubicBezTo>
                <a:cubicBezTo>
                  <a:pt x="8421730" y="1323435"/>
                  <a:pt x="8485050" y="1396271"/>
                  <a:pt x="8498676" y="1522655"/>
                </a:cubicBezTo>
                <a:cubicBezTo>
                  <a:pt x="8532312" y="1711859"/>
                  <a:pt x="8206794" y="1944170"/>
                  <a:pt x="7869384" y="1903395"/>
                </a:cubicBezTo>
                <a:cubicBezTo>
                  <a:pt x="7701900" y="1892330"/>
                  <a:pt x="7553483" y="1836519"/>
                  <a:pt x="7424409" y="1791878"/>
                </a:cubicBezTo>
                <a:cubicBezTo>
                  <a:pt x="7422333" y="1790463"/>
                  <a:pt x="7419850" y="1788818"/>
                  <a:pt x="7416876" y="1786355"/>
                </a:cubicBezTo>
                <a:cubicBezTo>
                  <a:pt x="7414828" y="1788154"/>
                  <a:pt x="7412491" y="1789390"/>
                  <a:pt x="7409343" y="1791878"/>
                </a:cubicBezTo>
                <a:cubicBezTo>
                  <a:pt x="7272592" y="1848833"/>
                  <a:pt x="7114026" y="1899238"/>
                  <a:pt x="6964367" y="1903395"/>
                </a:cubicBezTo>
                <a:cubicBezTo>
                  <a:pt x="6808132" y="1920160"/>
                  <a:pt x="6611237" y="1859293"/>
                  <a:pt x="6519391" y="1791878"/>
                </a:cubicBezTo>
                <a:cubicBezTo>
                  <a:pt x="6515688" y="1789394"/>
                  <a:pt x="6514711" y="1788763"/>
                  <a:pt x="6511862" y="1786357"/>
                </a:cubicBezTo>
                <a:cubicBezTo>
                  <a:pt x="6508550" y="1788500"/>
                  <a:pt x="6507603" y="1789490"/>
                  <a:pt x="6504332" y="1791878"/>
                </a:cubicBezTo>
                <a:cubicBezTo>
                  <a:pt x="6357606" y="1881915"/>
                  <a:pt x="6238395" y="1924690"/>
                  <a:pt x="6059357" y="1903395"/>
                </a:cubicBezTo>
                <a:cubicBezTo>
                  <a:pt x="5911064" y="1883295"/>
                  <a:pt x="5697784" y="1855666"/>
                  <a:pt x="5614381" y="1791878"/>
                </a:cubicBezTo>
                <a:cubicBezTo>
                  <a:pt x="5610614" y="1789463"/>
                  <a:pt x="5610304" y="1789331"/>
                  <a:pt x="5606851" y="1786357"/>
                </a:cubicBezTo>
                <a:cubicBezTo>
                  <a:pt x="5603003" y="1788825"/>
                  <a:pt x="5602153" y="1790180"/>
                  <a:pt x="5599321" y="1791878"/>
                </a:cubicBezTo>
                <a:cubicBezTo>
                  <a:pt x="5488212" y="1855920"/>
                  <a:pt x="5314780" y="1888000"/>
                  <a:pt x="5154345" y="1903395"/>
                </a:cubicBezTo>
                <a:cubicBezTo>
                  <a:pt x="4976045" y="1901791"/>
                  <a:pt x="4811269" y="1873962"/>
                  <a:pt x="4709369" y="1791878"/>
                </a:cubicBezTo>
                <a:cubicBezTo>
                  <a:pt x="4707863" y="1790359"/>
                  <a:pt x="4705026" y="1788624"/>
                  <a:pt x="4701840" y="1786357"/>
                </a:cubicBezTo>
                <a:cubicBezTo>
                  <a:pt x="4698218" y="1788659"/>
                  <a:pt x="4695964" y="1790258"/>
                  <a:pt x="4694310" y="1791878"/>
                </a:cubicBezTo>
                <a:cubicBezTo>
                  <a:pt x="4558019" y="1877963"/>
                  <a:pt x="4407436" y="1904492"/>
                  <a:pt x="4249335" y="1903395"/>
                </a:cubicBezTo>
                <a:cubicBezTo>
                  <a:pt x="4084155" y="1924742"/>
                  <a:pt x="3939521" y="1873155"/>
                  <a:pt x="3804359" y="1791878"/>
                </a:cubicBezTo>
                <a:cubicBezTo>
                  <a:pt x="3800647" y="1789372"/>
                  <a:pt x="3798538" y="1787703"/>
                  <a:pt x="3796829" y="1786357"/>
                </a:cubicBezTo>
                <a:cubicBezTo>
                  <a:pt x="3793250" y="1788475"/>
                  <a:pt x="3792602" y="1789770"/>
                  <a:pt x="3789300" y="1791878"/>
                </a:cubicBezTo>
                <a:cubicBezTo>
                  <a:pt x="3690897" y="1892401"/>
                  <a:pt x="3496589" y="1918472"/>
                  <a:pt x="3344323" y="1903395"/>
                </a:cubicBezTo>
                <a:cubicBezTo>
                  <a:pt x="3161969" y="1911481"/>
                  <a:pt x="3012428" y="1868538"/>
                  <a:pt x="2899347" y="1791878"/>
                </a:cubicBezTo>
                <a:cubicBezTo>
                  <a:pt x="2896048" y="1789761"/>
                  <a:pt x="2893640" y="1787973"/>
                  <a:pt x="2891818" y="1786357"/>
                </a:cubicBezTo>
                <a:cubicBezTo>
                  <a:pt x="2890356" y="1787833"/>
                  <a:pt x="2885889" y="1790661"/>
                  <a:pt x="2884288" y="1791878"/>
                </a:cubicBezTo>
                <a:cubicBezTo>
                  <a:pt x="2776665" y="1886025"/>
                  <a:pt x="2579321" y="1907205"/>
                  <a:pt x="2439313" y="1903395"/>
                </a:cubicBezTo>
                <a:cubicBezTo>
                  <a:pt x="2239636" y="1921202"/>
                  <a:pt x="2075595" y="1862543"/>
                  <a:pt x="1994337" y="1791878"/>
                </a:cubicBezTo>
                <a:cubicBezTo>
                  <a:pt x="1992349" y="1790269"/>
                  <a:pt x="1989247" y="1788704"/>
                  <a:pt x="1986807" y="1786357"/>
                </a:cubicBezTo>
                <a:cubicBezTo>
                  <a:pt x="1983155" y="1788816"/>
                  <a:pt x="1981941" y="1790423"/>
                  <a:pt x="1979276" y="1791878"/>
                </a:cubicBezTo>
                <a:cubicBezTo>
                  <a:pt x="1857243" y="1852780"/>
                  <a:pt x="1701068" y="1916372"/>
                  <a:pt x="1534301" y="1903395"/>
                </a:cubicBezTo>
                <a:cubicBezTo>
                  <a:pt x="1356430" y="1904450"/>
                  <a:pt x="1186666" y="1858042"/>
                  <a:pt x="1089325" y="1791878"/>
                </a:cubicBezTo>
                <a:cubicBezTo>
                  <a:pt x="1087697" y="1790235"/>
                  <a:pt x="1084366" y="1788217"/>
                  <a:pt x="1081796" y="1786357"/>
                </a:cubicBezTo>
                <a:cubicBezTo>
                  <a:pt x="1079622" y="1787989"/>
                  <a:pt x="1077420" y="1789909"/>
                  <a:pt x="1074268" y="1791878"/>
                </a:cubicBezTo>
                <a:cubicBezTo>
                  <a:pt x="959782" y="1880416"/>
                  <a:pt x="801965" y="1896791"/>
                  <a:pt x="629291" y="1903395"/>
                </a:cubicBezTo>
                <a:cubicBezTo>
                  <a:pt x="317111" y="1936590"/>
                  <a:pt x="-1135" y="1764941"/>
                  <a:pt x="0" y="1522655"/>
                </a:cubicBezTo>
                <a:cubicBezTo>
                  <a:pt x="-12533" y="1398137"/>
                  <a:pt x="76227" y="1316392"/>
                  <a:pt x="184315" y="1253431"/>
                </a:cubicBezTo>
                <a:cubicBezTo>
                  <a:pt x="192579" y="1247398"/>
                  <a:pt x="207117" y="1240975"/>
                  <a:pt x="216878" y="1237176"/>
                </a:cubicBezTo>
                <a:cubicBezTo>
                  <a:pt x="201079" y="1231116"/>
                  <a:pt x="191870" y="1223261"/>
                  <a:pt x="184315" y="1220920"/>
                </a:cubicBezTo>
                <a:cubicBezTo>
                  <a:pt x="91471" y="1164134"/>
                  <a:pt x="12438" y="1057473"/>
                  <a:pt x="0" y="951697"/>
                </a:cubicBezTo>
                <a:cubicBezTo>
                  <a:pt x="-7243" y="857727"/>
                  <a:pt x="55373" y="755240"/>
                  <a:pt x="184315" y="682473"/>
                </a:cubicBezTo>
                <a:cubicBezTo>
                  <a:pt x="200494" y="675505"/>
                  <a:pt x="205213" y="670090"/>
                  <a:pt x="216877" y="666218"/>
                </a:cubicBezTo>
                <a:cubicBezTo>
                  <a:pt x="206827" y="663232"/>
                  <a:pt x="199951" y="658667"/>
                  <a:pt x="184315" y="649963"/>
                </a:cubicBezTo>
                <a:cubicBezTo>
                  <a:pt x="63293" y="576197"/>
                  <a:pt x="-22200" y="477695"/>
                  <a:pt x="0" y="380739"/>
                </a:cubicBezTo>
                <a:cubicBezTo>
                  <a:pt x="-29263" y="189522"/>
                  <a:pt x="261469" y="-48358"/>
                  <a:pt x="629291" y="0"/>
                </a:cubicBezTo>
                <a:close/>
              </a:path>
              <a:path w="8498676" h="1903395" stroke="0" extrusionOk="0">
                <a:moveTo>
                  <a:pt x="629291" y="0"/>
                </a:moveTo>
                <a:cubicBezTo>
                  <a:pt x="806904" y="-5554"/>
                  <a:pt x="945979" y="66990"/>
                  <a:pt x="1074266" y="111516"/>
                </a:cubicBezTo>
                <a:cubicBezTo>
                  <a:pt x="1076553" y="113316"/>
                  <a:pt x="1077932" y="114622"/>
                  <a:pt x="1081796" y="117037"/>
                </a:cubicBezTo>
                <a:cubicBezTo>
                  <a:pt x="1084020" y="115091"/>
                  <a:pt x="1087447" y="112846"/>
                  <a:pt x="1089327" y="111516"/>
                </a:cubicBezTo>
                <a:cubicBezTo>
                  <a:pt x="1217511" y="15298"/>
                  <a:pt x="1399967" y="5543"/>
                  <a:pt x="1534302" y="0"/>
                </a:cubicBezTo>
                <a:cubicBezTo>
                  <a:pt x="1700157" y="-12594"/>
                  <a:pt x="1842288" y="54538"/>
                  <a:pt x="1979278" y="111516"/>
                </a:cubicBezTo>
                <a:cubicBezTo>
                  <a:pt x="1980735" y="113034"/>
                  <a:pt x="1984370" y="115786"/>
                  <a:pt x="1986810" y="117037"/>
                </a:cubicBezTo>
                <a:cubicBezTo>
                  <a:pt x="1988838" y="115371"/>
                  <a:pt x="1991151" y="113964"/>
                  <a:pt x="1994340" y="111516"/>
                </a:cubicBezTo>
                <a:cubicBezTo>
                  <a:pt x="2120029" y="50151"/>
                  <a:pt x="2298506" y="-11213"/>
                  <a:pt x="2439315" y="0"/>
                </a:cubicBezTo>
                <a:cubicBezTo>
                  <a:pt x="2592759" y="13258"/>
                  <a:pt x="2745107" y="33649"/>
                  <a:pt x="2884291" y="111516"/>
                </a:cubicBezTo>
                <a:cubicBezTo>
                  <a:pt x="2886494" y="112883"/>
                  <a:pt x="2889652" y="115366"/>
                  <a:pt x="2891821" y="117037"/>
                </a:cubicBezTo>
                <a:cubicBezTo>
                  <a:pt x="2893451" y="115437"/>
                  <a:pt x="2897809" y="112795"/>
                  <a:pt x="2899352" y="111516"/>
                </a:cubicBezTo>
                <a:cubicBezTo>
                  <a:pt x="3011282" y="73651"/>
                  <a:pt x="3156628" y="15760"/>
                  <a:pt x="3344327" y="0"/>
                </a:cubicBezTo>
                <a:cubicBezTo>
                  <a:pt x="3514847" y="-8429"/>
                  <a:pt x="3693946" y="59244"/>
                  <a:pt x="3789303" y="111516"/>
                </a:cubicBezTo>
                <a:cubicBezTo>
                  <a:pt x="3792720" y="113787"/>
                  <a:pt x="3794309" y="115068"/>
                  <a:pt x="3796835" y="117037"/>
                </a:cubicBezTo>
                <a:cubicBezTo>
                  <a:pt x="3798716" y="115092"/>
                  <a:pt x="3801993" y="112861"/>
                  <a:pt x="3804365" y="111516"/>
                </a:cubicBezTo>
                <a:cubicBezTo>
                  <a:pt x="3914444" y="35761"/>
                  <a:pt x="4052193" y="-6536"/>
                  <a:pt x="4249340" y="0"/>
                </a:cubicBezTo>
                <a:cubicBezTo>
                  <a:pt x="4403132" y="16207"/>
                  <a:pt x="4583714" y="47142"/>
                  <a:pt x="4694316" y="111516"/>
                </a:cubicBezTo>
                <a:cubicBezTo>
                  <a:pt x="4696364" y="112759"/>
                  <a:pt x="4699680" y="115100"/>
                  <a:pt x="4701846" y="117037"/>
                </a:cubicBezTo>
                <a:cubicBezTo>
                  <a:pt x="4703804" y="115285"/>
                  <a:pt x="4707115" y="112610"/>
                  <a:pt x="4709376" y="111516"/>
                </a:cubicBezTo>
                <a:cubicBezTo>
                  <a:pt x="4823898" y="78474"/>
                  <a:pt x="4942857" y="-15124"/>
                  <a:pt x="5154352" y="0"/>
                </a:cubicBezTo>
                <a:cubicBezTo>
                  <a:pt x="5340098" y="-20762"/>
                  <a:pt x="5495231" y="55406"/>
                  <a:pt x="5599328" y="111516"/>
                </a:cubicBezTo>
                <a:cubicBezTo>
                  <a:pt x="5601817" y="113599"/>
                  <a:pt x="5605118" y="115400"/>
                  <a:pt x="5606858" y="117037"/>
                </a:cubicBezTo>
                <a:cubicBezTo>
                  <a:pt x="5609704" y="114722"/>
                  <a:pt x="5612484" y="112455"/>
                  <a:pt x="5614388" y="111516"/>
                </a:cubicBezTo>
                <a:cubicBezTo>
                  <a:pt x="5713361" y="59806"/>
                  <a:pt x="5887683" y="-16736"/>
                  <a:pt x="6059364" y="0"/>
                </a:cubicBezTo>
                <a:cubicBezTo>
                  <a:pt x="6263486" y="-1441"/>
                  <a:pt x="6398233" y="44880"/>
                  <a:pt x="6504340" y="111516"/>
                </a:cubicBezTo>
                <a:cubicBezTo>
                  <a:pt x="6506616" y="113140"/>
                  <a:pt x="6509716" y="115769"/>
                  <a:pt x="6511868" y="117037"/>
                </a:cubicBezTo>
                <a:cubicBezTo>
                  <a:pt x="6514160" y="115366"/>
                  <a:pt x="6516841" y="113258"/>
                  <a:pt x="6519399" y="111516"/>
                </a:cubicBezTo>
                <a:cubicBezTo>
                  <a:pt x="6659716" y="51487"/>
                  <a:pt x="6772459" y="-10596"/>
                  <a:pt x="6964374" y="0"/>
                </a:cubicBezTo>
                <a:cubicBezTo>
                  <a:pt x="7142626" y="-2307"/>
                  <a:pt x="7303416" y="11002"/>
                  <a:pt x="7409350" y="111516"/>
                </a:cubicBezTo>
                <a:cubicBezTo>
                  <a:pt x="7412727" y="114017"/>
                  <a:pt x="7414596" y="114947"/>
                  <a:pt x="7416880" y="117037"/>
                </a:cubicBezTo>
                <a:cubicBezTo>
                  <a:pt x="7419172" y="115895"/>
                  <a:pt x="7420800" y="114407"/>
                  <a:pt x="7424409" y="111516"/>
                </a:cubicBezTo>
                <a:cubicBezTo>
                  <a:pt x="7563592" y="39013"/>
                  <a:pt x="7678459" y="8703"/>
                  <a:pt x="7869384" y="0"/>
                </a:cubicBezTo>
                <a:cubicBezTo>
                  <a:pt x="8216681" y="29551"/>
                  <a:pt x="8501658" y="165135"/>
                  <a:pt x="8498676" y="380739"/>
                </a:cubicBezTo>
                <a:cubicBezTo>
                  <a:pt x="8492546" y="468637"/>
                  <a:pt x="8424700" y="575770"/>
                  <a:pt x="8314360" y="649963"/>
                </a:cubicBezTo>
                <a:cubicBezTo>
                  <a:pt x="8300096" y="655344"/>
                  <a:pt x="8297303" y="656990"/>
                  <a:pt x="8281798" y="666218"/>
                </a:cubicBezTo>
                <a:cubicBezTo>
                  <a:pt x="8291153" y="669730"/>
                  <a:pt x="8304612" y="676002"/>
                  <a:pt x="8314360" y="682473"/>
                </a:cubicBezTo>
                <a:cubicBezTo>
                  <a:pt x="8451323" y="758714"/>
                  <a:pt x="8507733" y="864584"/>
                  <a:pt x="8498676" y="951697"/>
                </a:cubicBezTo>
                <a:cubicBezTo>
                  <a:pt x="8483317" y="1035767"/>
                  <a:pt x="8431853" y="1179844"/>
                  <a:pt x="8314360" y="1220920"/>
                </a:cubicBezTo>
                <a:cubicBezTo>
                  <a:pt x="8305962" y="1224751"/>
                  <a:pt x="8295416" y="1232247"/>
                  <a:pt x="8281797" y="1237176"/>
                </a:cubicBezTo>
                <a:cubicBezTo>
                  <a:pt x="8290270" y="1239868"/>
                  <a:pt x="8306665" y="1249853"/>
                  <a:pt x="8314360" y="1253431"/>
                </a:cubicBezTo>
                <a:cubicBezTo>
                  <a:pt x="8418255" y="1310131"/>
                  <a:pt x="8485033" y="1410175"/>
                  <a:pt x="8498676" y="1522655"/>
                </a:cubicBezTo>
                <a:cubicBezTo>
                  <a:pt x="8523922" y="1687081"/>
                  <a:pt x="8202478" y="1931703"/>
                  <a:pt x="7869384" y="1903395"/>
                </a:cubicBezTo>
                <a:cubicBezTo>
                  <a:pt x="7697239" y="1896823"/>
                  <a:pt x="7560306" y="1879231"/>
                  <a:pt x="7424409" y="1791878"/>
                </a:cubicBezTo>
                <a:cubicBezTo>
                  <a:pt x="7421836" y="1789419"/>
                  <a:pt x="7419946" y="1788520"/>
                  <a:pt x="7416876" y="1786355"/>
                </a:cubicBezTo>
                <a:cubicBezTo>
                  <a:pt x="7413371" y="1788519"/>
                  <a:pt x="7410928" y="1790570"/>
                  <a:pt x="7409343" y="1791878"/>
                </a:cubicBezTo>
                <a:cubicBezTo>
                  <a:pt x="7297441" y="1868650"/>
                  <a:pt x="7157372" y="1935862"/>
                  <a:pt x="6964367" y="1903395"/>
                </a:cubicBezTo>
                <a:cubicBezTo>
                  <a:pt x="6784517" y="1920923"/>
                  <a:pt x="6630914" y="1864250"/>
                  <a:pt x="6519391" y="1791878"/>
                </a:cubicBezTo>
                <a:cubicBezTo>
                  <a:pt x="6516959" y="1789952"/>
                  <a:pt x="6513661" y="1787127"/>
                  <a:pt x="6511862" y="1786357"/>
                </a:cubicBezTo>
                <a:cubicBezTo>
                  <a:pt x="6508793" y="1788335"/>
                  <a:pt x="6505990" y="1790309"/>
                  <a:pt x="6504332" y="1791878"/>
                </a:cubicBezTo>
                <a:cubicBezTo>
                  <a:pt x="6407910" y="1833899"/>
                  <a:pt x="6252422" y="1895946"/>
                  <a:pt x="6059357" y="1903395"/>
                </a:cubicBezTo>
                <a:cubicBezTo>
                  <a:pt x="5896625" y="1899208"/>
                  <a:pt x="5729598" y="1851196"/>
                  <a:pt x="5614381" y="1791878"/>
                </a:cubicBezTo>
                <a:cubicBezTo>
                  <a:pt x="5612717" y="1790702"/>
                  <a:pt x="5609181" y="1788380"/>
                  <a:pt x="5606851" y="1786357"/>
                </a:cubicBezTo>
                <a:cubicBezTo>
                  <a:pt x="5604418" y="1788247"/>
                  <a:pt x="5602987" y="1789381"/>
                  <a:pt x="5599321" y="1791878"/>
                </a:cubicBezTo>
                <a:cubicBezTo>
                  <a:pt x="5501847" y="1859514"/>
                  <a:pt x="5292977" y="1905748"/>
                  <a:pt x="5154345" y="1903395"/>
                </a:cubicBezTo>
                <a:cubicBezTo>
                  <a:pt x="4972946" y="1910340"/>
                  <a:pt x="4824325" y="1855614"/>
                  <a:pt x="4709369" y="1791878"/>
                </a:cubicBezTo>
                <a:cubicBezTo>
                  <a:pt x="4706746" y="1790321"/>
                  <a:pt x="4705123" y="1788737"/>
                  <a:pt x="4701840" y="1786357"/>
                </a:cubicBezTo>
                <a:cubicBezTo>
                  <a:pt x="4699364" y="1788121"/>
                  <a:pt x="4696272" y="1790539"/>
                  <a:pt x="4694310" y="1791878"/>
                </a:cubicBezTo>
                <a:cubicBezTo>
                  <a:pt x="4593947" y="1840247"/>
                  <a:pt x="4448514" y="1882613"/>
                  <a:pt x="4249335" y="1903395"/>
                </a:cubicBezTo>
                <a:cubicBezTo>
                  <a:pt x="4092332" y="1915323"/>
                  <a:pt x="3924600" y="1868245"/>
                  <a:pt x="3804359" y="1791878"/>
                </a:cubicBezTo>
                <a:cubicBezTo>
                  <a:pt x="3802193" y="1790589"/>
                  <a:pt x="3798699" y="1788209"/>
                  <a:pt x="3796829" y="1786357"/>
                </a:cubicBezTo>
                <a:cubicBezTo>
                  <a:pt x="3795243" y="1787787"/>
                  <a:pt x="3791714" y="1790327"/>
                  <a:pt x="3789300" y="1791878"/>
                </a:cubicBezTo>
                <a:cubicBezTo>
                  <a:pt x="3680105" y="1868362"/>
                  <a:pt x="3499406" y="1880715"/>
                  <a:pt x="3344323" y="1903395"/>
                </a:cubicBezTo>
                <a:cubicBezTo>
                  <a:pt x="3175631" y="1913238"/>
                  <a:pt x="3008033" y="1860753"/>
                  <a:pt x="2899347" y="1791878"/>
                </a:cubicBezTo>
                <a:cubicBezTo>
                  <a:pt x="2897421" y="1790711"/>
                  <a:pt x="2895170" y="1788575"/>
                  <a:pt x="2891818" y="1786357"/>
                </a:cubicBezTo>
                <a:cubicBezTo>
                  <a:pt x="2888021" y="1789075"/>
                  <a:pt x="2885698" y="1790629"/>
                  <a:pt x="2884288" y="1791878"/>
                </a:cubicBezTo>
                <a:cubicBezTo>
                  <a:pt x="2765321" y="1849968"/>
                  <a:pt x="2593220" y="1908376"/>
                  <a:pt x="2439313" y="1903395"/>
                </a:cubicBezTo>
                <a:cubicBezTo>
                  <a:pt x="2287019" y="1915618"/>
                  <a:pt x="2087124" y="1867136"/>
                  <a:pt x="1994337" y="1791878"/>
                </a:cubicBezTo>
                <a:cubicBezTo>
                  <a:pt x="1991522" y="1790249"/>
                  <a:pt x="1989305" y="1788458"/>
                  <a:pt x="1986807" y="1786357"/>
                </a:cubicBezTo>
                <a:cubicBezTo>
                  <a:pt x="1984793" y="1787693"/>
                  <a:pt x="1981327" y="1790618"/>
                  <a:pt x="1979276" y="1791878"/>
                </a:cubicBezTo>
                <a:cubicBezTo>
                  <a:pt x="1901330" y="1864675"/>
                  <a:pt x="1688622" y="1897409"/>
                  <a:pt x="1534301" y="1903395"/>
                </a:cubicBezTo>
                <a:cubicBezTo>
                  <a:pt x="1366059" y="1936091"/>
                  <a:pt x="1202509" y="1857671"/>
                  <a:pt x="1089325" y="1791878"/>
                </a:cubicBezTo>
                <a:cubicBezTo>
                  <a:pt x="1085929" y="1789241"/>
                  <a:pt x="1083720" y="1787630"/>
                  <a:pt x="1081796" y="1786357"/>
                </a:cubicBezTo>
                <a:cubicBezTo>
                  <a:pt x="1079185" y="1787827"/>
                  <a:pt x="1075870" y="1790446"/>
                  <a:pt x="1074268" y="1791878"/>
                </a:cubicBezTo>
                <a:cubicBezTo>
                  <a:pt x="956462" y="1877891"/>
                  <a:pt x="831527" y="1894244"/>
                  <a:pt x="629291" y="1903395"/>
                </a:cubicBezTo>
                <a:cubicBezTo>
                  <a:pt x="291404" y="1916941"/>
                  <a:pt x="38399" y="1759024"/>
                  <a:pt x="0" y="1522655"/>
                </a:cubicBezTo>
                <a:cubicBezTo>
                  <a:pt x="-16927" y="1421592"/>
                  <a:pt x="87292" y="1319974"/>
                  <a:pt x="184315" y="1253431"/>
                </a:cubicBezTo>
                <a:cubicBezTo>
                  <a:pt x="195477" y="1248034"/>
                  <a:pt x="202579" y="1243267"/>
                  <a:pt x="216878" y="1237176"/>
                </a:cubicBezTo>
                <a:cubicBezTo>
                  <a:pt x="205753" y="1230081"/>
                  <a:pt x="196101" y="1228500"/>
                  <a:pt x="184315" y="1220920"/>
                </a:cubicBezTo>
                <a:cubicBezTo>
                  <a:pt x="65975" y="1128918"/>
                  <a:pt x="-18316" y="1053811"/>
                  <a:pt x="0" y="951697"/>
                </a:cubicBezTo>
                <a:cubicBezTo>
                  <a:pt x="-2723" y="832881"/>
                  <a:pt x="81331" y="750574"/>
                  <a:pt x="184315" y="682473"/>
                </a:cubicBezTo>
                <a:cubicBezTo>
                  <a:pt x="197178" y="674805"/>
                  <a:pt x="207509" y="669934"/>
                  <a:pt x="216877" y="666218"/>
                </a:cubicBezTo>
                <a:cubicBezTo>
                  <a:pt x="202547" y="660942"/>
                  <a:pt x="191722" y="654740"/>
                  <a:pt x="184315" y="649963"/>
                </a:cubicBezTo>
                <a:cubicBezTo>
                  <a:pt x="72153" y="563749"/>
                  <a:pt x="6928" y="468460"/>
                  <a:pt x="0" y="380739"/>
                </a:cubicBezTo>
                <a:cubicBezTo>
                  <a:pt x="48227" y="213918"/>
                  <a:pt x="304525" y="-5863"/>
                  <a:pt x="629291" y="0"/>
                </a:cubicBezTo>
                <a:close/>
              </a:path>
            </a:pathLst>
          </a:custGeom>
          <a:solidFill>
            <a:schemeClr val="bg1"/>
          </a:solidFill>
          <a:ln>
            <a:solidFill>
              <a:srgbClr val="002060"/>
            </a:solidFill>
            <a:extLst>
              <a:ext uri="{C807C97D-BFC1-408E-A445-0C87EB9F89A2}">
                <ask:lineSketchStyleProps xmlns:ask="http://schemas.microsoft.com/office/drawing/2018/sketchyshape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7" name="Picture 16" descr="Circle&#10;&#10;Description automatically generated with low confidence">
            <a:extLst>
              <a:ext uri="{FF2B5EF4-FFF2-40B4-BE49-F238E27FC236}">
                <a16:creationId xmlns:a16="http://schemas.microsoft.com/office/drawing/2014/main" id="{E0C7938B-D6D9-12DE-5898-AB40BEAD0E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6675" y="4752667"/>
            <a:ext cx="1371937" cy="1251893"/>
          </a:xfrm>
          <a:prstGeom prst="rect">
            <a:avLst/>
          </a:prstGeom>
        </p:spPr>
      </p:pic>
      <p:sp>
        <p:nvSpPr>
          <p:cNvPr id="18" name="TextBox 17">
            <a:extLst>
              <a:ext uri="{FF2B5EF4-FFF2-40B4-BE49-F238E27FC236}">
                <a16:creationId xmlns:a16="http://schemas.microsoft.com/office/drawing/2014/main" id="{C39BB6C0-7ADE-825F-0617-3A5FC047D920}"/>
              </a:ext>
            </a:extLst>
          </p:cNvPr>
          <p:cNvSpPr txBox="1"/>
          <p:nvPr/>
        </p:nvSpPr>
        <p:spPr>
          <a:xfrm>
            <a:off x="2427015" y="562376"/>
            <a:ext cx="748021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241300">
                  <a:solidFill>
                    <a:srgbClr val="51C3F9">
                      <a:lumMod val="20000"/>
                      <a:lumOff val="80000"/>
                    </a:srgbClr>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ĐI </a:t>
            </a:r>
            <a:r>
              <a:rPr kumimoji="0" lang="en-US" sz="7200" b="0" i="0" u="none" strike="noStrike" kern="1200" cap="none" spc="0" normalizeH="0" baseline="0" noProof="0">
                <a:ln w="241300">
                  <a:solidFill>
                    <a:srgbClr val="FFE7FF"/>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CHỢ</a:t>
            </a:r>
            <a:r>
              <a:rPr kumimoji="0" lang="en-US" sz="7200" b="0" i="0" u="none" strike="noStrike" kern="1200" cap="none" spc="0" normalizeH="0" baseline="0" noProof="0">
                <a:ln w="241300">
                  <a:solidFill>
                    <a:srgbClr val="51C3F9">
                      <a:lumMod val="20000"/>
                      <a:lumOff val="80000"/>
                    </a:srgbClr>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 </a:t>
            </a:r>
            <a:r>
              <a:rPr kumimoji="0" lang="en-US" sz="7200" b="0" i="0" u="none" strike="noStrike" kern="1200" cap="none" spc="0" normalizeH="0" baseline="0" noProof="0">
                <a:ln w="241300">
                  <a:solidFill>
                    <a:srgbClr val="99CB38">
                      <a:lumMod val="20000"/>
                      <a:lumOff val="80000"/>
                    </a:srgbClr>
                  </a:solidFill>
                </a:ln>
                <a:solidFill>
                  <a:srgbClr val="44C1A3">
                    <a:lumMod val="20000"/>
                    <a:lumOff val="80000"/>
                  </a:srgbClr>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GIÚP</a:t>
            </a:r>
            <a:r>
              <a:rPr kumimoji="0" lang="en-US" sz="7200" b="0" i="0" u="none" strike="noStrike" kern="1200" cap="none" spc="0" normalizeH="0" baseline="0" noProof="0">
                <a:ln w="241300">
                  <a:solidFill>
                    <a:srgbClr val="51C3F9">
                      <a:lumMod val="20000"/>
                      <a:lumOff val="80000"/>
                    </a:srgbClr>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 </a:t>
            </a:r>
            <a:r>
              <a:rPr kumimoji="0" lang="en-US" sz="7200" b="0" i="0" u="none" strike="noStrike" kern="1200" cap="none" spc="0" normalizeH="0" baseline="0" noProof="0">
                <a:ln w="241300">
                  <a:solidFill>
                    <a:srgbClr val="FCFCD4"/>
                  </a:solidFill>
                </a:ln>
                <a:solidFill>
                  <a:srgbClr val="FCFCD4"/>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MẸ</a:t>
            </a:r>
            <a:endParaRPr kumimoji="0" lang="vi-VN" sz="7200" b="0" i="0" u="none" strike="noStrike" kern="1200" cap="none" spc="0" normalizeH="0" baseline="0" noProof="0">
              <a:ln w="241300">
                <a:solidFill>
                  <a:srgbClr val="FCFCD4"/>
                </a:solidFill>
              </a:ln>
              <a:solidFill>
                <a:srgbClr val="FCFCD4"/>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55EA8461-479D-CCD4-C559-2E01BD0B334B}"/>
              </a:ext>
            </a:extLst>
          </p:cNvPr>
          <p:cNvSpPr txBox="1"/>
          <p:nvPr/>
        </p:nvSpPr>
        <p:spPr>
          <a:xfrm>
            <a:off x="2427015" y="562375"/>
            <a:ext cx="748021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
                  <a:solidFill>
                    <a:prstClr val="white">
                      <a:lumMod val="95000"/>
                    </a:prstClr>
                  </a:solidFill>
                </a:ln>
                <a:solidFill>
                  <a:srgbClr val="51C3F9">
                    <a:lumMod val="75000"/>
                  </a:srgbClr>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ĐI</a:t>
            </a:r>
            <a:r>
              <a:rPr kumimoji="0" lang="en-US" sz="7200" b="0" i="0" u="none" strike="noStrike" kern="1200" cap="none" spc="0" normalizeH="0" baseline="0" noProof="0">
                <a:ln w="19050">
                  <a:solidFill>
                    <a:prstClr val="white">
                      <a:lumMod val="95000"/>
                    </a:prstClr>
                  </a:solidFill>
                </a:ln>
                <a:solidFill>
                  <a:srgbClr val="FF99CC"/>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 CHỢ </a:t>
            </a:r>
            <a:r>
              <a:rPr kumimoji="0" lang="en-US" sz="7200" b="0" i="0" u="none" strike="noStrike" kern="1200" cap="none" spc="0" normalizeH="0" baseline="0" noProof="0">
                <a:ln w="19050">
                  <a:solidFill>
                    <a:prstClr val="white">
                      <a:lumMod val="95000"/>
                    </a:prstClr>
                  </a:solidFill>
                </a:ln>
                <a:solidFill>
                  <a:srgbClr val="37A76F">
                    <a:lumMod val="75000"/>
                  </a:srgbClr>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GIÚP</a:t>
            </a:r>
            <a:r>
              <a:rPr kumimoji="0" lang="en-US" sz="7200" b="0" i="0" u="none" strike="noStrike" kern="1200" cap="none" spc="0" normalizeH="0" baseline="0" noProof="0">
                <a:ln w="19050">
                  <a:solidFill>
                    <a:prstClr val="white">
                      <a:lumMod val="95000"/>
                    </a:prstClr>
                  </a:solidFill>
                </a:ln>
                <a:solidFill>
                  <a:prstClr val="black"/>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 </a:t>
            </a:r>
            <a:r>
              <a:rPr kumimoji="0" lang="en-US" sz="7200" b="0" i="0" u="none" strike="noStrike" kern="1200" cap="none" spc="0" normalizeH="0" baseline="0" noProof="0">
                <a:ln w="19050">
                  <a:solidFill>
                    <a:prstClr val="white">
                      <a:lumMod val="95000"/>
                    </a:prstClr>
                  </a:solidFill>
                </a:ln>
                <a:solidFill>
                  <a:srgbClr val="FFC000"/>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MẸ</a:t>
            </a:r>
            <a:endParaRPr kumimoji="0" lang="vi-VN" sz="7200" b="0" i="0" u="none" strike="noStrike" kern="1200" cap="none" spc="0" normalizeH="0" baseline="0" noProof="0">
              <a:ln w="19050">
                <a:solidFill>
                  <a:prstClr val="white">
                    <a:lumMod val="95000"/>
                  </a:prstClr>
                </a:solidFill>
              </a:ln>
              <a:solidFill>
                <a:srgbClr val="FFC000"/>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5249264"/>
      </p:ext>
    </p:extLst>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1000"/>
                                            <p:tgtEl>
                                              <p:spTgt spid="16"/>
                                            </p:tgtEl>
                                          </p:cBhvr>
                                        </p:animEffect>
                                      </p:childTnLst>
                                    </p:cTn>
                                  </p:par>
                                </p:childTnLst>
                              </p:cTn>
                            </p:par>
                            <p:par>
                              <p:cTn id="8" fill="hold">
                                <p:stCondLst>
                                  <p:cond delay="1000"/>
                                </p:stCondLst>
                                <p:childTnLst>
                                  <p:par>
                                    <p:cTn id="9" presetID="2" presetClass="entr" presetSubtype="8" fill="hold" nodeType="afterEffect" p14:presetBounceEnd="80000">
                                      <p:stCondLst>
                                        <p:cond delay="0"/>
                                      </p:stCondLst>
                                      <p:iterate type="lt">
                                        <p:tmPct val="10000"/>
                                      </p:iterate>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14:bounceEnd="80000">
                                          <p:cBhvr additive="base">
                                            <p:cTn id="11" dur="1000" fill="hold"/>
                                            <p:tgtEl>
                                              <p:spTgt spid="18">
                                                <p:txEl>
                                                  <p:pRg st="0" end="0"/>
                                                </p:txEl>
                                              </p:spTgt>
                                            </p:tgtEl>
                                            <p:attrNameLst>
                                              <p:attrName>ppt_x</p:attrName>
                                            </p:attrNameLst>
                                          </p:cBhvr>
                                          <p:tavLst>
                                            <p:tav tm="0">
                                              <p:val>
                                                <p:strVal val="0-#ppt_w/2"/>
                                              </p:val>
                                            </p:tav>
                                            <p:tav tm="100000">
                                              <p:val>
                                                <p:strVal val="#ppt_x"/>
                                              </p:val>
                                            </p:tav>
                                          </p:tavLst>
                                        </p:anim>
                                        <p:anim calcmode="lin" valueType="num" p14:bounceEnd="80000">
                                          <p:cBhvr additive="base">
                                            <p:cTn id="12" dur="1000" fill="hold"/>
                                            <p:tgtEl>
                                              <p:spTgt spid="1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80000">
                                      <p:stCondLst>
                                        <p:cond delay="0"/>
                                      </p:stCondLst>
                                      <p:iterate type="lt">
                                        <p:tmPct val="10000"/>
                                      </p:iterate>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14:bounceEnd="80000">
                                          <p:cBhvr additive="base">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16"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8" fill="hold" nodeType="afterEffect" p14:presetBounceEnd="72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72000">
                                          <p:cBhvr additive="base">
                                            <p:cTn id="20" dur="750" fill="hold"/>
                                            <p:tgtEl>
                                              <p:spTgt spid="5"/>
                                            </p:tgtEl>
                                            <p:attrNameLst>
                                              <p:attrName>ppt_x</p:attrName>
                                            </p:attrNameLst>
                                          </p:cBhvr>
                                          <p:tavLst>
                                            <p:tav tm="0">
                                              <p:val>
                                                <p:strVal val="0-#ppt_w/2"/>
                                              </p:val>
                                            </p:tav>
                                            <p:tav tm="100000">
                                              <p:val>
                                                <p:strVal val="#ppt_x"/>
                                              </p:val>
                                            </p:tav>
                                          </p:tavLst>
                                        </p:anim>
                                        <p:anim calcmode="lin" valueType="num" p14:bounceEnd="72000">
                                          <p:cBhvr additive="base">
                                            <p:cTn id="21" dur="75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14:presetBounceEnd="72000">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14:bounceEnd="72000">
                                          <p:cBhvr additive="base">
                                            <p:cTn id="24" dur="750" fill="hold"/>
                                            <p:tgtEl>
                                              <p:spTgt spid="17"/>
                                            </p:tgtEl>
                                            <p:attrNameLst>
                                              <p:attrName>ppt_x</p:attrName>
                                            </p:attrNameLst>
                                          </p:cBhvr>
                                          <p:tavLst>
                                            <p:tav tm="0">
                                              <p:val>
                                                <p:strVal val="0-#ppt_w/2"/>
                                              </p:val>
                                            </p:tav>
                                            <p:tav tm="100000">
                                              <p:val>
                                                <p:strVal val="#ppt_x"/>
                                              </p:val>
                                            </p:tav>
                                          </p:tavLst>
                                        </p:anim>
                                        <p:anim calcmode="lin" valueType="num" p14:bounceEnd="72000">
                                          <p:cBhvr additive="base">
                                            <p:cTn id="25" dur="750" fill="hold"/>
                                            <p:tgtEl>
                                              <p:spTgt spid="17"/>
                                            </p:tgtEl>
                                            <p:attrNameLst>
                                              <p:attrName>ppt_y</p:attrName>
                                            </p:attrNameLst>
                                          </p:cBhvr>
                                          <p:tavLst>
                                            <p:tav tm="0">
                                              <p:val>
                                                <p:strVal val="#ppt_y"/>
                                              </p:val>
                                            </p:tav>
                                            <p:tav tm="100000">
                                              <p:val>
                                                <p:strVal val="#ppt_y"/>
                                              </p:val>
                                            </p:tav>
                                          </p:tavLst>
                                        </p:anim>
                                      </p:childTnLst>
                                    </p:cTn>
                                  </p:par>
                                </p:childTnLst>
                              </p:cTn>
                            </p:par>
                            <p:par>
                              <p:cTn id="26" fill="hold">
                                <p:stCondLst>
                                  <p:cond delay="3750"/>
                                </p:stCondLst>
                                <p:childTnLst>
                                  <p:par>
                                    <p:cTn id="27" presetID="2" presetClass="entr" presetSubtype="2" fill="hold" nodeType="afterEffect" p14:presetBounceEnd="80000">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14:bounceEnd="80000">
                                          <p:cBhvr additive="base">
                                            <p:cTn id="29" dur="750" fill="hold"/>
                                            <p:tgtEl>
                                              <p:spTgt spid="7"/>
                                            </p:tgtEl>
                                            <p:attrNameLst>
                                              <p:attrName>ppt_x</p:attrName>
                                            </p:attrNameLst>
                                          </p:cBhvr>
                                          <p:tavLst>
                                            <p:tav tm="0">
                                              <p:val>
                                                <p:strVal val="1+#ppt_w/2"/>
                                              </p:val>
                                            </p:tav>
                                            <p:tav tm="100000">
                                              <p:val>
                                                <p:strVal val="#ppt_x"/>
                                              </p:val>
                                            </p:tav>
                                          </p:tavLst>
                                        </p:anim>
                                        <p:anim calcmode="lin" valueType="num" p14:bounceEnd="80000">
                                          <p:cBhvr additive="base">
                                            <p:cTn id="30"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1000"/>
                                            <p:tgtEl>
                                              <p:spTgt spid="16"/>
                                            </p:tgtEl>
                                          </p:cBhvr>
                                        </p:animEffect>
                                      </p:childTnLst>
                                    </p:cTn>
                                  </p:par>
                                </p:childTnLst>
                              </p:cTn>
                            </p:par>
                            <p:par>
                              <p:cTn id="8" fill="hold">
                                <p:stCondLst>
                                  <p:cond delay="1000"/>
                                </p:stCondLst>
                                <p:childTnLst>
                                  <p:par>
                                    <p:cTn id="9" presetID="2" presetClass="entr" presetSubtype="8" fill="hold" nodeType="afterEffect">
                                      <p:stCondLst>
                                        <p:cond delay="0"/>
                                      </p:stCondLst>
                                      <p:iterate type="lt">
                                        <p:tmPct val="10000"/>
                                      </p:iterate>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10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1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iterate type="lt">
                                        <p:tmPct val="10000"/>
                                      </p:iterate>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additive="base">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750" fill="hold"/>
                                            <p:tgtEl>
                                              <p:spTgt spid="5"/>
                                            </p:tgtEl>
                                            <p:attrNameLst>
                                              <p:attrName>ppt_x</p:attrName>
                                            </p:attrNameLst>
                                          </p:cBhvr>
                                          <p:tavLst>
                                            <p:tav tm="0">
                                              <p:val>
                                                <p:strVal val="0-#ppt_w/2"/>
                                              </p:val>
                                            </p:tav>
                                            <p:tav tm="100000">
                                              <p:val>
                                                <p:strVal val="#ppt_x"/>
                                              </p:val>
                                            </p:tav>
                                          </p:tavLst>
                                        </p:anim>
                                        <p:anim calcmode="lin" valueType="num">
                                          <p:cBhvr additive="base">
                                            <p:cTn id="21" dur="75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750" fill="hold"/>
                                            <p:tgtEl>
                                              <p:spTgt spid="17"/>
                                            </p:tgtEl>
                                            <p:attrNameLst>
                                              <p:attrName>ppt_x</p:attrName>
                                            </p:attrNameLst>
                                          </p:cBhvr>
                                          <p:tavLst>
                                            <p:tav tm="0">
                                              <p:val>
                                                <p:strVal val="0-#ppt_w/2"/>
                                              </p:val>
                                            </p:tav>
                                            <p:tav tm="100000">
                                              <p:val>
                                                <p:strVal val="#ppt_x"/>
                                              </p:val>
                                            </p:tav>
                                          </p:tavLst>
                                        </p:anim>
                                        <p:anim calcmode="lin" valueType="num">
                                          <p:cBhvr additive="base">
                                            <p:cTn id="25" dur="750" fill="hold"/>
                                            <p:tgtEl>
                                              <p:spTgt spid="17"/>
                                            </p:tgtEl>
                                            <p:attrNameLst>
                                              <p:attrName>ppt_y</p:attrName>
                                            </p:attrNameLst>
                                          </p:cBhvr>
                                          <p:tavLst>
                                            <p:tav tm="0">
                                              <p:val>
                                                <p:strVal val="#ppt_y"/>
                                              </p:val>
                                            </p:tav>
                                            <p:tav tm="100000">
                                              <p:val>
                                                <p:strVal val="#ppt_y"/>
                                              </p:val>
                                            </p:tav>
                                          </p:tavLst>
                                        </p:anim>
                                      </p:childTnLst>
                                    </p:cTn>
                                  </p:par>
                                </p:childTnLst>
                              </p:cTn>
                            </p:par>
                            <p:par>
                              <p:cTn id="26" fill="hold">
                                <p:stCondLst>
                                  <p:cond delay="3750"/>
                                </p:stCondLst>
                                <p:childTnLst>
                                  <p:par>
                                    <p:cTn id="27" presetID="2" presetClass="entr" presetSubtype="2"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1+#ppt_w/2"/>
                                              </p:val>
                                            </p:tav>
                                            <p:tav tm="100000">
                                              <p:val>
                                                <p:strVal val="#ppt_x"/>
                                              </p:val>
                                            </p:tav>
                                          </p:tavLst>
                                        </p:anim>
                                        <p:anim calcmode="lin" valueType="num">
                                          <p:cBhvr additive="base">
                                            <p:cTn id="30"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7C518E1A-FC6C-4C3D-9B55-FB6F098C96FB}"/>
              </a:ext>
            </a:extLst>
          </p:cNvPr>
          <p:cNvSpPr/>
          <p:nvPr/>
        </p:nvSpPr>
        <p:spPr>
          <a:xfrm>
            <a:off x="289278" y="372570"/>
            <a:ext cx="11613443" cy="608538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7" name="Group 46">
            <a:extLst>
              <a:ext uri="{FF2B5EF4-FFF2-40B4-BE49-F238E27FC236}">
                <a16:creationId xmlns:a16="http://schemas.microsoft.com/office/drawing/2014/main" id="{E013392D-72D0-4C68-34DD-3D44D456712B}"/>
              </a:ext>
            </a:extLst>
          </p:cNvPr>
          <p:cNvGrpSpPr/>
          <p:nvPr/>
        </p:nvGrpSpPr>
        <p:grpSpPr>
          <a:xfrm>
            <a:off x="5421312" y="2137076"/>
            <a:ext cx="4265008" cy="4658282"/>
            <a:chOff x="85723" y="1972206"/>
            <a:chExt cx="4265008" cy="4658282"/>
          </a:xfrm>
        </p:grpSpPr>
        <p:pic>
          <p:nvPicPr>
            <p:cNvPr id="31" name="Picture 30" descr="A picture containing toy, doll, vector graphics&#10;&#10;Description automatically generated">
              <a:extLst>
                <a:ext uri="{FF2B5EF4-FFF2-40B4-BE49-F238E27FC236}">
                  <a16:creationId xmlns:a16="http://schemas.microsoft.com/office/drawing/2014/main" id="{60662949-F0A1-B126-0858-178D6525B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5723" y="1972206"/>
              <a:ext cx="3047147" cy="4658282"/>
            </a:xfrm>
            <a:prstGeom prst="rect">
              <a:avLst/>
            </a:prstGeom>
          </p:spPr>
        </p:pic>
        <p:grpSp>
          <p:nvGrpSpPr>
            <p:cNvPr id="32" name="Group 31">
              <a:extLst>
                <a:ext uri="{FF2B5EF4-FFF2-40B4-BE49-F238E27FC236}">
                  <a16:creationId xmlns:a16="http://schemas.microsoft.com/office/drawing/2014/main" id="{85DBBC9C-7164-2A4E-53B7-A3782ACE3DB0}"/>
                </a:ext>
              </a:extLst>
            </p:cNvPr>
            <p:cNvGrpSpPr/>
            <p:nvPr/>
          </p:nvGrpSpPr>
          <p:grpSpPr>
            <a:xfrm>
              <a:off x="2175061" y="3735872"/>
              <a:ext cx="2175670" cy="2139950"/>
              <a:chOff x="1348581" y="4330224"/>
              <a:chExt cx="2175670" cy="2139950"/>
            </a:xfrm>
          </p:grpSpPr>
          <p:sp>
            <p:nvSpPr>
              <p:cNvPr id="33" name="Freeform 3704">
                <a:extLst>
                  <a:ext uri="{FF2B5EF4-FFF2-40B4-BE49-F238E27FC236}">
                    <a16:creationId xmlns:a16="http://schemas.microsoft.com/office/drawing/2014/main" id="{5AA2A6D0-8087-BC1C-9BE2-E0D1ACF02902}"/>
                  </a:ext>
                </a:extLst>
              </p:cNvPr>
              <p:cNvSpPr>
                <a:spLocks/>
              </p:cNvSpPr>
              <p:nvPr/>
            </p:nvSpPr>
            <p:spPr bwMode="auto">
              <a:xfrm>
                <a:off x="3369468" y="4330224"/>
                <a:ext cx="17463" cy="536575"/>
              </a:xfrm>
              <a:custGeom>
                <a:avLst/>
                <a:gdLst>
                  <a:gd name="T0" fmla="*/ 8 w 15"/>
                  <a:gd name="T1" fmla="*/ 0 h 469"/>
                  <a:gd name="T2" fmla="*/ 8 w 15"/>
                  <a:gd name="T3" fmla="*/ 0 h 469"/>
                  <a:gd name="T4" fmla="*/ 15 w 15"/>
                  <a:gd name="T5" fmla="*/ 7 h 469"/>
                  <a:gd name="T6" fmla="*/ 15 w 15"/>
                  <a:gd name="T7" fmla="*/ 462 h 469"/>
                  <a:gd name="T8" fmla="*/ 8 w 15"/>
                  <a:gd name="T9" fmla="*/ 469 h 469"/>
                  <a:gd name="T10" fmla="*/ 8 w 15"/>
                  <a:gd name="T11" fmla="*/ 469 h 469"/>
                  <a:gd name="T12" fmla="*/ 0 w 15"/>
                  <a:gd name="T13" fmla="*/ 462 h 469"/>
                  <a:gd name="T14" fmla="*/ 0 w 15"/>
                  <a:gd name="T15" fmla="*/ 7 h 469"/>
                  <a:gd name="T16" fmla="*/ 8 w 15"/>
                  <a:gd name="T17"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69">
                    <a:moveTo>
                      <a:pt x="8" y="0"/>
                    </a:moveTo>
                    <a:lnTo>
                      <a:pt x="8" y="0"/>
                    </a:lnTo>
                    <a:cubicBezTo>
                      <a:pt x="11" y="0"/>
                      <a:pt x="15" y="3"/>
                      <a:pt x="15" y="7"/>
                    </a:cubicBezTo>
                    <a:lnTo>
                      <a:pt x="15" y="462"/>
                    </a:lnTo>
                    <a:cubicBezTo>
                      <a:pt x="15" y="466"/>
                      <a:pt x="11" y="469"/>
                      <a:pt x="8" y="469"/>
                    </a:cubicBezTo>
                    <a:lnTo>
                      <a:pt x="8" y="469"/>
                    </a:lnTo>
                    <a:cubicBezTo>
                      <a:pt x="4" y="469"/>
                      <a:pt x="0" y="466"/>
                      <a:pt x="0" y="462"/>
                    </a:cubicBezTo>
                    <a:lnTo>
                      <a:pt x="0" y="7"/>
                    </a:lnTo>
                    <a:cubicBezTo>
                      <a:pt x="0" y="3"/>
                      <a:pt x="4" y="0"/>
                      <a:pt x="8" y="0"/>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3827">
                <a:extLst>
                  <a:ext uri="{FF2B5EF4-FFF2-40B4-BE49-F238E27FC236}">
                    <a16:creationId xmlns:a16="http://schemas.microsoft.com/office/drawing/2014/main" id="{2EC62E6D-869B-F600-E3A0-AFDD6382C2F3}"/>
                  </a:ext>
                </a:extLst>
              </p:cNvPr>
              <p:cNvSpPr>
                <a:spLocks noEditPoints="1"/>
              </p:cNvSpPr>
              <p:nvPr/>
            </p:nvSpPr>
            <p:spPr bwMode="auto">
              <a:xfrm>
                <a:off x="1808163" y="5148264"/>
                <a:ext cx="1716088" cy="720725"/>
              </a:xfrm>
              <a:custGeom>
                <a:avLst/>
                <a:gdLst>
                  <a:gd name="T0" fmla="*/ 1344 w 1502"/>
                  <a:gd name="T1" fmla="*/ 60 h 632"/>
                  <a:gd name="T2" fmla="*/ 1340 w 1502"/>
                  <a:gd name="T3" fmla="*/ 302 h 632"/>
                  <a:gd name="T4" fmla="*/ 1344 w 1502"/>
                  <a:gd name="T5" fmla="*/ 203 h 632"/>
                  <a:gd name="T6" fmla="*/ 1152 w 1502"/>
                  <a:gd name="T7" fmla="*/ 448 h 632"/>
                  <a:gd name="T8" fmla="*/ 1236 w 1502"/>
                  <a:gd name="T9" fmla="*/ 551 h 632"/>
                  <a:gd name="T10" fmla="*/ 1139 w 1502"/>
                  <a:gd name="T11" fmla="*/ 494 h 632"/>
                  <a:gd name="T12" fmla="*/ 1058 w 1502"/>
                  <a:gd name="T13" fmla="*/ 448 h 632"/>
                  <a:gd name="T14" fmla="*/ 1104 w 1502"/>
                  <a:gd name="T15" fmla="*/ 448 h 632"/>
                  <a:gd name="T16" fmla="*/ 969 w 1502"/>
                  <a:gd name="T17" fmla="*/ 494 h 632"/>
                  <a:gd name="T18" fmla="*/ 808 w 1502"/>
                  <a:gd name="T19" fmla="*/ 448 h 632"/>
                  <a:gd name="T20" fmla="*/ 933 w 1502"/>
                  <a:gd name="T21" fmla="*/ 448 h 632"/>
                  <a:gd name="T22" fmla="*/ 922 w 1502"/>
                  <a:gd name="T23" fmla="*/ 494 h 632"/>
                  <a:gd name="T24" fmla="*/ 649 w 1502"/>
                  <a:gd name="T25" fmla="*/ 203 h 632"/>
                  <a:gd name="T26" fmla="*/ 762 w 1502"/>
                  <a:gd name="T27" fmla="*/ 448 h 632"/>
                  <a:gd name="T28" fmla="*/ 762 w 1502"/>
                  <a:gd name="T29" fmla="*/ 448 h 632"/>
                  <a:gd name="T30" fmla="*/ 755 w 1502"/>
                  <a:gd name="T31" fmla="*/ 494 h 632"/>
                  <a:gd name="T32" fmla="*/ 449 w 1502"/>
                  <a:gd name="T33" fmla="*/ 51 h 632"/>
                  <a:gd name="T34" fmla="*/ 598 w 1502"/>
                  <a:gd name="T35" fmla="*/ 302 h 632"/>
                  <a:gd name="T36" fmla="*/ 598 w 1502"/>
                  <a:gd name="T37" fmla="*/ 302 h 632"/>
                  <a:gd name="T38" fmla="*/ 595 w 1502"/>
                  <a:gd name="T39" fmla="*/ 349 h 632"/>
                  <a:gd name="T40" fmla="*/ 468 w 1502"/>
                  <a:gd name="T41" fmla="*/ 494 h 632"/>
                  <a:gd name="T42" fmla="*/ 314 w 1502"/>
                  <a:gd name="T43" fmla="*/ 585 h 632"/>
                  <a:gd name="T44" fmla="*/ 325 w 1502"/>
                  <a:gd name="T45" fmla="*/ 585 h 632"/>
                  <a:gd name="T46" fmla="*/ 296 w 1502"/>
                  <a:gd name="T47" fmla="*/ 448 h 632"/>
                  <a:gd name="T48" fmla="*/ 414 w 1502"/>
                  <a:gd name="T49" fmla="*/ 302 h 632"/>
                  <a:gd name="T50" fmla="*/ 131 w 1502"/>
                  <a:gd name="T51" fmla="*/ 512 h 632"/>
                  <a:gd name="T52" fmla="*/ 144 w 1502"/>
                  <a:gd name="T53" fmla="*/ 585 h 632"/>
                  <a:gd name="T54" fmla="*/ 249 w 1502"/>
                  <a:gd name="T55" fmla="*/ 448 h 632"/>
                  <a:gd name="T56" fmla="*/ 79 w 1502"/>
                  <a:gd name="T57" fmla="*/ 203 h 632"/>
                  <a:gd name="T58" fmla="*/ 96 w 1502"/>
                  <a:gd name="T59" fmla="*/ 302 h 632"/>
                  <a:gd name="T60" fmla="*/ 210 w 1502"/>
                  <a:gd name="T61" fmla="*/ 157 h 632"/>
                  <a:gd name="T62" fmla="*/ 325 w 1502"/>
                  <a:gd name="T63" fmla="*/ 49 h 632"/>
                  <a:gd name="T64" fmla="*/ 242 w 1502"/>
                  <a:gd name="T65" fmla="*/ 49 h 632"/>
                  <a:gd name="T66" fmla="*/ 817 w 1502"/>
                  <a:gd name="T67" fmla="*/ 55 h 632"/>
                  <a:gd name="T68" fmla="*/ 656 w 1502"/>
                  <a:gd name="T69" fmla="*/ 53 h 632"/>
                  <a:gd name="T70" fmla="*/ 829 w 1502"/>
                  <a:gd name="T71" fmla="*/ 302 h 632"/>
                  <a:gd name="T72" fmla="*/ 936 w 1502"/>
                  <a:gd name="T73" fmla="*/ 56 h 632"/>
                  <a:gd name="T74" fmla="*/ 855 w 1502"/>
                  <a:gd name="T75" fmla="*/ 157 h 632"/>
                  <a:gd name="T76" fmla="*/ 1184 w 1502"/>
                  <a:gd name="T77" fmla="*/ 203 h 632"/>
                  <a:gd name="T78" fmla="*/ 1058 w 1502"/>
                  <a:gd name="T79" fmla="*/ 203 h 632"/>
                  <a:gd name="T80" fmla="*/ 1231 w 1502"/>
                  <a:gd name="T81" fmla="*/ 59 h 632"/>
                  <a:gd name="T82" fmla="*/ 1048 w 1502"/>
                  <a:gd name="T83" fmla="*/ 157 h 632"/>
                  <a:gd name="T84" fmla="*/ 1236 w 1502"/>
                  <a:gd name="T85" fmla="*/ 13 h 632"/>
                  <a:gd name="T86" fmla="*/ 855 w 1502"/>
                  <a:gd name="T87" fmla="*/ 9 h 632"/>
                  <a:gd name="T88" fmla="*/ 131 w 1502"/>
                  <a:gd name="T89" fmla="*/ 1 h 632"/>
                  <a:gd name="T90" fmla="*/ 124 w 1502"/>
                  <a:gd name="T91" fmla="*/ 632 h 632"/>
                  <a:gd name="T92" fmla="*/ 734 w 1502"/>
                  <a:gd name="T93" fmla="*/ 632 h 632"/>
                  <a:gd name="T94" fmla="*/ 1139 w 1502"/>
                  <a:gd name="T95" fmla="*/ 632 h 632"/>
                  <a:gd name="T96" fmla="*/ 1259 w 1502"/>
                  <a:gd name="T97" fmla="*/ 617 h 632"/>
                  <a:gd name="T98" fmla="*/ 1475 w 1502"/>
                  <a:gd name="T99" fmla="*/ 1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02" h="632">
                    <a:moveTo>
                      <a:pt x="1400" y="157"/>
                    </a:moveTo>
                    <a:lnTo>
                      <a:pt x="1247" y="157"/>
                    </a:lnTo>
                    <a:lnTo>
                      <a:pt x="1279" y="60"/>
                    </a:lnTo>
                    <a:lnTo>
                      <a:pt x="1344" y="60"/>
                    </a:lnTo>
                    <a:lnTo>
                      <a:pt x="1440" y="61"/>
                    </a:lnTo>
                    <a:lnTo>
                      <a:pt x="1400" y="157"/>
                    </a:lnTo>
                    <a:close/>
                    <a:moveTo>
                      <a:pt x="1344" y="293"/>
                    </a:moveTo>
                    <a:lnTo>
                      <a:pt x="1340" y="302"/>
                    </a:lnTo>
                    <a:lnTo>
                      <a:pt x="1200" y="302"/>
                    </a:lnTo>
                    <a:lnTo>
                      <a:pt x="1232" y="203"/>
                    </a:lnTo>
                    <a:lnTo>
                      <a:pt x="1236" y="203"/>
                    </a:lnTo>
                    <a:lnTo>
                      <a:pt x="1344" y="203"/>
                    </a:lnTo>
                    <a:lnTo>
                      <a:pt x="1381" y="203"/>
                    </a:lnTo>
                    <a:lnTo>
                      <a:pt x="1344" y="293"/>
                    </a:lnTo>
                    <a:close/>
                    <a:moveTo>
                      <a:pt x="1279" y="448"/>
                    </a:moveTo>
                    <a:lnTo>
                      <a:pt x="1152" y="448"/>
                    </a:lnTo>
                    <a:lnTo>
                      <a:pt x="1185" y="349"/>
                    </a:lnTo>
                    <a:lnTo>
                      <a:pt x="1321" y="349"/>
                    </a:lnTo>
                    <a:lnTo>
                      <a:pt x="1279" y="448"/>
                    </a:lnTo>
                    <a:close/>
                    <a:moveTo>
                      <a:pt x="1236" y="551"/>
                    </a:moveTo>
                    <a:lnTo>
                      <a:pt x="1222" y="585"/>
                    </a:lnTo>
                    <a:lnTo>
                      <a:pt x="1107" y="585"/>
                    </a:lnTo>
                    <a:lnTo>
                      <a:pt x="1137" y="494"/>
                    </a:lnTo>
                    <a:lnTo>
                      <a:pt x="1139" y="494"/>
                    </a:lnTo>
                    <a:lnTo>
                      <a:pt x="1236" y="494"/>
                    </a:lnTo>
                    <a:lnTo>
                      <a:pt x="1260" y="494"/>
                    </a:lnTo>
                    <a:lnTo>
                      <a:pt x="1236" y="551"/>
                    </a:lnTo>
                    <a:close/>
                    <a:moveTo>
                      <a:pt x="1058" y="448"/>
                    </a:moveTo>
                    <a:lnTo>
                      <a:pt x="980" y="448"/>
                    </a:lnTo>
                    <a:lnTo>
                      <a:pt x="1003" y="349"/>
                    </a:lnTo>
                    <a:lnTo>
                      <a:pt x="1136" y="349"/>
                    </a:lnTo>
                    <a:lnTo>
                      <a:pt x="1104" y="448"/>
                    </a:lnTo>
                    <a:lnTo>
                      <a:pt x="1058" y="448"/>
                    </a:lnTo>
                    <a:close/>
                    <a:moveTo>
                      <a:pt x="1059" y="585"/>
                    </a:moveTo>
                    <a:lnTo>
                      <a:pt x="948" y="585"/>
                    </a:lnTo>
                    <a:lnTo>
                      <a:pt x="969" y="494"/>
                    </a:lnTo>
                    <a:lnTo>
                      <a:pt x="1089" y="494"/>
                    </a:lnTo>
                    <a:lnTo>
                      <a:pt x="1059" y="585"/>
                    </a:lnTo>
                    <a:close/>
                    <a:moveTo>
                      <a:pt x="933" y="448"/>
                    </a:moveTo>
                    <a:lnTo>
                      <a:pt x="808" y="448"/>
                    </a:lnTo>
                    <a:lnTo>
                      <a:pt x="822" y="349"/>
                    </a:lnTo>
                    <a:lnTo>
                      <a:pt x="956" y="349"/>
                    </a:lnTo>
                    <a:lnTo>
                      <a:pt x="936" y="431"/>
                    </a:lnTo>
                    <a:lnTo>
                      <a:pt x="933" y="448"/>
                    </a:lnTo>
                    <a:close/>
                    <a:moveTo>
                      <a:pt x="900" y="585"/>
                    </a:moveTo>
                    <a:lnTo>
                      <a:pt x="789" y="585"/>
                    </a:lnTo>
                    <a:lnTo>
                      <a:pt x="802" y="494"/>
                    </a:lnTo>
                    <a:lnTo>
                      <a:pt x="922" y="494"/>
                    </a:lnTo>
                    <a:lnTo>
                      <a:pt x="900" y="585"/>
                    </a:lnTo>
                    <a:close/>
                    <a:moveTo>
                      <a:pt x="734" y="302"/>
                    </a:moveTo>
                    <a:lnTo>
                      <a:pt x="644" y="302"/>
                    </a:lnTo>
                    <a:lnTo>
                      <a:pt x="649" y="203"/>
                    </a:lnTo>
                    <a:lnTo>
                      <a:pt x="796" y="203"/>
                    </a:lnTo>
                    <a:lnTo>
                      <a:pt x="782" y="302"/>
                    </a:lnTo>
                    <a:lnTo>
                      <a:pt x="734" y="302"/>
                    </a:lnTo>
                    <a:close/>
                    <a:moveTo>
                      <a:pt x="762" y="448"/>
                    </a:moveTo>
                    <a:lnTo>
                      <a:pt x="637" y="448"/>
                    </a:lnTo>
                    <a:lnTo>
                      <a:pt x="642" y="349"/>
                    </a:lnTo>
                    <a:lnTo>
                      <a:pt x="775" y="349"/>
                    </a:lnTo>
                    <a:lnTo>
                      <a:pt x="762" y="448"/>
                    </a:lnTo>
                    <a:close/>
                    <a:moveTo>
                      <a:pt x="742" y="585"/>
                    </a:moveTo>
                    <a:lnTo>
                      <a:pt x="630" y="585"/>
                    </a:lnTo>
                    <a:lnTo>
                      <a:pt x="635" y="494"/>
                    </a:lnTo>
                    <a:lnTo>
                      <a:pt x="755" y="494"/>
                    </a:lnTo>
                    <a:lnTo>
                      <a:pt x="742" y="585"/>
                    </a:lnTo>
                    <a:close/>
                    <a:moveTo>
                      <a:pt x="605" y="157"/>
                    </a:moveTo>
                    <a:lnTo>
                      <a:pt x="454" y="157"/>
                    </a:lnTo>
                    <a:lnTo>
                      <a:pt x="449" y="51"/>
                    </a:lnTo>
                    <a:lnTo>
                      <a:pt x="529" y="52"/>
                    </a:lnTo>
                    <a:lnTo>
                      <a:pt x="610" y="53"/>
                    </a:lnTo>
                    <a:lnTo>
                      <a:pt x="605" y="157"/>
                    </a:lnTo>
                    <a:close/>
                    <a:moveTo>
                      <a:pt x="598" y="302"/>
                    </a:moveTo>
                    <a:lnTo>
                      <a:pt x="460" y="302"/>
                    </a:lnTo>
                    <a:lnTo>
                      <a:pt x="456" y="203"/>
                    </a:lnTo>
                    <a:lnTo>
                      <a:pt x="603" y="203"/>
                    </a:lnTo>
                    <a:lnTo>
                      <a:pt x="598" y="302"/>
                    </a:lnTo>
                    <a:close/>
                    <a:moveTo>
                      <a:pt x="591" y="448"/>
                    </a:moveTo>
                    <a:lnTo>
                      <a:pt x="466" y="448"/>
                    </a:lnTo>
                    <a:lnTo>
                      <a:pt x="462" y="349"/>
                    </a:lnTo>
                    <a:lnTo>
                      <a:pt x="595" y="349"/>
                    </a:lnTo>
                    <a:lnTo>
                      <a:pt x="591" y="448"/>
                    </a:lnTo>
                    <a:close/>
                    <a:moveTo>
                      <a:pt x="584" y="585"/>
                    </a:moveTo>
                    <a:lnTo>
                      <a:pt x="472" y="585"/>
                    </a:lnTo>
                    <a:lnTo>
                      <a:pt x="468" y="494"/>
                    </a:lnTo>
                    <a:lnTo>
                      <a:pt x="588" y="494"/>
                    </a:lnTo>
                    <a:lnTo>
                      <a:pt x="584" y="585"/>
                    </a:lnTo>
                    <a:close/>
                    <a:moveTo>
                      <a:pt x="325" y="585"/>
                    </a:moveTo>
                    <a:lnTo>
                      <a:pt x="314" y="585"/>
                    </a:lnTo>
                    <a:lnTo>
                      <a:pt x="302" y="494"/>
                    </a:lnTo>
                    <a:lnTo>
                      <a:pt x="422" y="494"/>
                    </a:lnTo>
                    <a:lnTo>
                      <a:pt x="426" y="585"/>
                    </a:lnTo>
                    <a:lnTo>
                      <a:pt x="325" y="585"/>
                    </a:lnTo>
                    <a:close/>
                    <a:moveTo>
                      <a:pt x="283" y="349"/>
                    </a:moveTo>
                    <a:lnTo>
                      <a:pt x="416" y="349"/>
                    </a:lnTo>
                    <a:lnTo>
                      <a:pt x="420" y="448"/>
                    </a:lnTo>
                    <a:lnTo>
                      <a:pt x="296" y="448"/>
                    </a:lnTo>
                    <a:lnTo>
                      <a:pt x="283" y="349"/>
                    </a:lnTo>
                    <a:close/>
                    <a:moveTo>
                      <a:pt x="263" y="203"/>
                    </a:moveTo>
                    <a:lnTo>
                      <a:pt x="409" y="203"/>
                    </a:lnTo>
                    <a:lnTo>
                      <a:pt x="414" y="302"/>
                    </a:lnTo>
                    <a:lnTo>
                      <a:pt x="276" y="302"/>
                    </a:lnTo>
                    <a:lnTo>
                      <a:pt x="263" y="203"/>
                    </a:lnTo>
                    <a:close/>
                    <a:moveTo>
                      <a:pt x="144" y="585"/>
                    </a:moveTo>
                    <a:lnTo>
                      <a:pt x="131" y="512"/>
                    </a:lnTo>
                    <a:lnTo>
                      <a:pt x="128" y="494"/>
                    </a:lnTo>
                    <a:lnTo>
                      <a:pt x="256" y="494"/>
                    </a:lnTo>
                    <a:lnTo>
                      <a:pt x="268" y="585"/>
                    </a:lnTo>
                    <a:lnTo>
                      <a:pt x="144" y="585"/>
                    </a:lnTo>
                    <a:close/>
                    <a:moveTo>
                      <a:pt x="120" y="448"/>
                    </a:moveTo>
                    <a:lnTo>
                      <a:pt x="104" y="349"/>
                    </a:lnTo>
                    <a:lnTo>
                      <a:pt x="236" y="349"/>
                    </a:lnTo>
                    <a:lnTo>
                      <a:pt x="249" y="448"/>
                    </a:lnTo>
                    <a:lnTo>
                      <a:pt x="131" y="448"/>
                    </a:lnTo>
                    <a:lnTo>
                      <a:pt x="120" y="448"/>
                    </a:lnTo>
                    <a:close/>
                    <a:moveTo>
                      <a:pt x="96" y="302"/>
                    </a:moveTo>
                    <a:lnTo>
                      <a:pt x="79" y="203"/>
                    </a:lnTo>
                    <a:lnTo>
                      <a:pt x="217" y="203"/>
                    </a:lnTo>
                    <a:lnTo>
                      <a:pt x="230" y="302"/>
                    </a:lnTo>
                    <a:lnTo>
                      <a:pt x="131" y="302"/>
                    </a:lnTo>
                    <a:lnTo>
                      <a:pt x="96" y="302"/>
                    </a:lnTo>
                    <a:close/>
                    <a:moveTo>
                      <a:pt x="52" y="47"/>
                    </a:moveTo>
                    <a:lnTo>
                      <a:pt x="131" y="47"/>
                    </a:lnTo>
                    <a:lnTo>
                      <a:pt x="196" y="48"/>
                    </a:lnTo>
                    <a:lnTo>
                      <a:pt x="210" y="157"/>
                    </a:lnTo>
                    <a:lnTo>
                      <a:pt x="131" y="157"/>
                    </a:lnTo>
                    <a:lnTo>
                      <a:pt x="71" y="157"/>
                    </a:lnTo>
                    <a:lnTo>
                      <a:pt x="52" y="47"/>
                    </a:lnTo>
                    <a:close/>
                    <a:moveTo>
                      <a:pt x="325" y="49"/>
                    </a:moveTo>
                    <a:lnTo>
                      <a:pt x="403" y="50"/>
                    </a:lnTo>
                    <a:lnTo>
                      <a:pt x="407" y="157"/>
                    </a:lnTo>
                    <a:lnTo>
                      <a:pt x="257" y="157"/>
                    </a:lnTo>
                    <a:lnTo>
                      <a:pt x="242" y="49"/>
                    </a:lnTo>
                    <a:lnTo>
                      <a:pt x="325" y="49"/>
                    </a:lnTo>
                    <a:close/>
                    <a:moveTo>
                      <a:pt x="656" y="53"/>
                    </a:moveTo>
                    <a:lnTo>
                      <a:pt x="734" y="54"/>
                    </a:lnTo>
                    <a:lnTo>
                      <a:pt x="817" y="55"/>
                    </a:lnTo>
                    <a:lnTo>
                      <a:pt x="802" y="157"/>
                    </a:lnTo>
                    <a:lnTo>
                      <a:pt x="734" y="157"/>
                    </a:lnTo>
                    <a:lnTo>
                      <a:pt x="651" y="157"/>
                    </a:lnTo>
                    <a:lnTo>
                      <a:pt x="656" y="53"/>
                    </a:lnTo>
                    <a:close/>
                    <a:moveTo>
                      <a:pt x="843" y="203"/>
                    </a:moveTo>
                    <a:lnTo>
                      <a:pt x="990" y="203"/>
                    </a:lnTo>
                    <a:lnTo>
                      <a:pt x="966" y="302"/>
                    </a:lnTo>
                    <a:lnTo>
                      <a:pt x="829" y="302"/>
                    </a:lnTo>
                    <a:lnTo>
                      <a:pt x="843" y="203"/>
                    </a:lnTo>
                    <a:close/>
                    <a:moveTo>
                      <a:pt x="855" y="113"/>
                    </a:moveTo>
                    <a:lnTo>
                      <a:pt x="863" y="55"/>
                    </a:lnTo>
                    <a:lnTo>
                      <a:pt x="936" y="56"/>
                    </a:lnTo>
                    <a:lnTo>
                      <a:pt x="1024" y="57"/>
                    </a:lnTo>
                    <a:lnTo>
                      <a:pt x="1000" y="157"/>
                    </a:lnTo>
                    <a:lnTo>
                      <a:pt x="936" y="157"/>
                    </a:lnTo>
                    <a:lnTo>
                      <a:pt x="855" y="157"/>
                    </a:lnTo>
                    <a:lnTo>
                      <a:pt x="849" y="157"/>
                    </a:lnTo>
                    <a:lnTo>
                      <a:pt x="855" y="113"/>
                    </a:lnTo>
                    <a:close/>
                    <a:moveTo>
                      <a:pt x="1058" y="203"/>
                    </a:moveTo>
                    <a:lnTo>
                      <a:pt x="1184" y="203"/>
                    </a:lnTo>
                    <a:lnTo>
                      <a:pt x="1151" y="302"/>
                    </a:lnTo>
                    <a:lnTo>
                      <a:pt x="1014" y="302"/>
                    </a:lnTo>
                    <a:lnTo>
                      <a:pt x="1037" y="203"/>
                    </a:lnTo>
                    <a:lnTo>
                      <a:pt x="1058" y="203"/>
                    </a:lnTo>
                    <a:close/>
                    <a:moveTo>
                      <a:pt x="1058" y="113"/>
                    </a:moveTo>
                    <a:lnTo>
                      <a:pt x="1071" y="57"/>
                    </a:lnTo>
                    <a:lnTo>
                      <a:pt x="1139" y="58"/>
                    </a:lnTo>
                    <a:lnTo>
                      <a:pt x="1231" y="59"/>
                    </a:lnTo>
                    <a:lnTo>
                      <a:pt x="1199" y="157"/>
                    </a:lnTo>
                    <a:lnTo>
                      <a:pt x="1139" y="157"/>
                    </a:lnTo>
                    <a:lnTo>
                      <a:pt x="1058" y="157"/>
                    </a:lnTo>
                    <a:lnTo>
                      <a:pt x="1048" y="157"/>
                    </a:lnTo>
                    <a:lnTo>
                      <a:pt x="1058" y="113"/>
                    </a:lnTo>
                    <a:close/>
                    <a:moveTo>
                      <a:pt x="1475" y="16"/>
                    </a:moveTo>
                    <a:lnTo>
                      <a:pt x="1344" y="14"/>
                    </a:lnTo>
                    <a:lnTo>
                      <a:pt x="1236" y="13"/>
                    </a:lnTo>
                    <a:lnTo>
                      <a:pt x="1139" y="12"/>
                    </a:lnTo>
                    <a:lnTo>
                      <a:pt x="1058" y="11"/>
                    </a:lnTo>
                    <a:lnTo>
                      <a:pt x="936" y="10"/>
                    </a:lnTo>
                    <a:lnTo>
                      <a:pt x="855" y="9"/>
                    </a:lnTo>
                    <a:lnTo>
                      <a:pt x="734" y="8"/>
                    </a:lnTo>
                    <a:lnTo>
                      <a:pt x="529" y="6"/>
                    </a:lnTo>
                    <a:lnTo>
                      <a:pt x="325" y="3"/>
                    </a:lnTo>
                    <a:lnTo>
                      <a:pt x="131" y="1"/>
                    </a:lnTo>
                    <a:lnTo>
                      <a:pt x="27" y="0"/>
                    </a:lnTo>
                    <a:cubicBezTo>
                      <a:pt x="11" y="0"/>
                      <a:pt x="0" y="13"/>
                      <a:pt x="2" y="27"/>
                    </a:cubicBezTo>
                    <a:lnTo>
                      <a:pt x="101" y="611"/>
                    </a:lnTo>
                    <a:cubicBezTo>
                      <a:pt x="103" y="623"/>
                      <a:pt x="112" y="632"/>
                      <a:pt x="124" y="632"/>
                    </a:cubicBezTo>
                    <a:lnTo>
                      <a:pt x="131" y="632"/>
                    </a:lnTo>
                    <a:lnTo>
                      <a:pt x="325" y="632"/>
                    </a:lnTo>
                    <a:lnTo>
                      <a:pt x="529" y="632"/>
                    </a:lnTo>
                    <a:lnTo>
                      <a:pt x="734" y="632"/>
                    </a:lnTo>
                    <a:lnTo>
                      <a:pt x="855" y="632"/>
                    </a:lnTo>
                    <a:lnTo>
                      <a:pt x="936" y="632"/>
                    </a:lnTo>
                    <a:lnTo>
                      <a:pt x="1058" y="632"/>
                    </a:lnTo>
                    <a:lnTo>
                      <a:pt x="1139" y="632"/>
                    </a:lnTo>
                    <a:lnTo>
                      <a:pt x="1236" y="632"/>
                    </a:lnTo>
                    <a:lnTo>
                      <a:pt x="1237" y="632"/>
                    </a:lnTo>
                    <a:lnTo>
                      <a:pt x="1237" y="632"/>
                    </a:lnTo>
                    <a:cubicBezTo>
                      <a:pt x="1247" y="632"/>
                      <a:pt x="1255" y="626"/>
                      <a:pt x="1259" y="617"/>
                    </a:cubicBezTo>
                    <a:lnTo>
                      <a:pt x="1344" y="413"/>
                    </a:lnTo>
                    <a:lnTo>
                      <a:pt x="1496" y="47"/>
                    </a:lnTo>
                    <a:lnTo>
                      <a:pt x="1496" y="47"/>
                    </a:lnTo>
                    <a:cubicBezTo>
                      <a:pt x="1502" y="33"/>
                      <a:pt x="1491" y="16"/>
                      <a:pt x="1475" y="16"/>
                    </a:cubicBezTo>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3828">
                <a:extLst>
                  <a:ext uri="{FF2B5EF4-FFF2-40B4-BE49-F238E27FC236}">
                    <a16:creationId xmlns:a16="http://schemas.microsoft.com/office/drawing/2014/main" id="{73217EC0-8C83-7912-FE15-907F49F569CE}"/>
                  </a:ext>
                </a:extLst>
              </p:cNvPr>
              <p:cNvSpPr>
                <a:spLocks noEditPoints="1"/>
              </p:cNvSpPr>
              <p:nvPr/>
            </p:nvSpPr>
            <p:spPr bwMode="auto">
              <a:xfrm>
                <a:off x="1808163" y="5171918"/>
                <a:ext cx="1681163" cy="692150"/>
              </a:xfrm>
              <a:custGeom>
                <a:avLst/>
                <a:gdLst>
                  <a:gd name="T0" fmla="*/ 1255 w 1472"/>
                  <a:gd name="T1" fmla="*/ 33 h 605"/>
                  <a:gd name="T2" fmla="*/ 1335 w 1472"/>
                  <a:gd name="T3" fmla="*/ 302 h 605"/>
                  <a:gd name="T4" fmla="*/ 1225 w 1472"/>
                  <a:gd name="T5" fmla="*/ 176 h 605"/>
                  <a:gd name="T6" fmla="*/ 1274 w 1472"/>
                  <a:gd name="T7" fmla="*/ 448 h 605"/>
                  <a:gd name="T8" fmla="*/ 1178 w 1472"/>
                  <a:gd name="T9" fmla="*/ 322 h 605"/>
                  <a:gd name="T10" fmla="*/ 1225 w 1472"/>
                  <a:gd name="T11" fmla="*/ 566 h 605"/>
                  <a:gd name="T12" fmla="*/ 1113 w 1472"/>
                  <a:gd name="T13" fmla="*/ 467 h 605"/>
                  <a:gd name="T14" fmla="*/ 1266 w 1472"/>
                  <a:gd name="T15" fmla="*/ 467 h 605"/>
                  <a:gd name="T16" fmla="*/ 923 w 1472"/>
                  <a:gd name="T17" fmla="*/ 559 h 605"/>
                  <a:gd name="T18" fmla="*/ 1022 w 1472"/>
                  <a:gd name="T19" fmla="*/ 467 h 605"/>
                  <a:gd name="T20" fmla="*/ 1054 w 1472"/>
                  <a:gd name="T21" fmla="*/ 585 h 605"/>
                  <a:gd name="T22" fmla="*/ 924 w 1472"/>
                  <a:gd name="T23" fmla="*/ 467 h 605"/>
                  <a:gd name="T24" fmla="*/ 720 w 1472"/>
                  <a:gd name="T25" fmla="*/ 448 h 605"/>
                  <a:gd name="T26" fmla="*/ 759 w 1472"/>
                  <a:gd name="T27" fmla="*/ 448 h 605"/>
                  <a:gd name="T28" fmla="*/ 608 w 1472"/>
                  <a:gd name="T29" fmla="*/ 467 h 605"/>
                  <a:gd name="T30" fmla="*/ 433 w 1472"/>
                  <a:gd name="T31" fmla="*/ 302 h 605"/>
                  <a:gd name="T32" fmla="*/ 515 w 1472"/>
                  <a:gd name="T33" fmla="*/ 302 h 605"/>
                  <a:gd name="T34" fmla="*/ 595 w 1472"/>
                  <a:gd name="T35" fmla="*/ 322 h 605"/>
                  <a:gd name="T36" fmla="*/ 440 w 1472"/>
                  <a:gd name="T37" fmla="*/ 467 h 605"/>
                  <a:gd name="T38" fmla="*/ 515 w 1472"/>
                  <a:gd name="T39" fmla="*/ 25 h 605"/>
                  <a:gd name="T40" fmla="*/ 427 w 1472"/>
                  <a:gd name="T41" fmla="*/ 157 h 605"/>
                  <a:gd name="T42" fmla="*/ 273 w 1472"/>
                  <a:gd name="T43" fmla="*/ 467 h 605"/>
                  <a:gd name="T44" fmla="*/ 253 w 1472"/>
                  <a:gd name="T45" fmla="*/ 322 h 605"/>
                  <a:gd name="T46" fmla="*/ 253 w 1472"/>
                  <a:gd name="T47" fmla="*/ 322 h 605"/>
                  <a:gd name="T48" fmla="*/ 253 w 1472"/>
                  <a:gd name="T49" fmla="*/ 467 h 605"/>
                  <a:gd name="T50" fmla="*/ 234 w 1472"/>
                  <a:gd name="T51" fmla="*/ 322 h 605"/>
                  <a:gd name="T52" fmla="*/ 49 w 1472"/>
                  <a:gd name="T53" fmla="*/ 176 h 605"/>
                  <a:gd name="T54" fmla="*/ 49 w 1472"/>
                  <a:gd name="T55" fmla="*/ 176 h 605"/>
                  <a:gd name="T56" fmla="*/ 211 w 1472"/>
                  <a:gd name="T57" fmla="*/ 157 h 605"/>
                  <a:gd name="T58" fmla="*/ 310 w 1472"/>
                  <a:gd name="T59" fmla="*/ 23 h 605"/>
                  <a:gd name="T60" fmla="*/ 213 w 1472"/>
                  <a:gd name="T61" fmla="*/ 22 h 605"/>
                  <a:gd name="T62" fmla="*/ 234 w 1472"/>
                  <a:gd name="T63" fmla="*/ 176 h 605"/>
                  <a:gd name="T64" fmla="*/ 797 w 1472"/>
                  <a:gd name="T65" fmla="*/ 176 h 605"/>
                  <a:gd name="T66" fmla="*/ 629 w 1472"/>
                  <a:gd name="T67" fmla="*/ 26 h 605"/>
                  <a:gd name="T68" fmla="*/ 720 w 1472"/>
                  <a:gd name="T69" fmla="*/ 157 h 605"/>
                  <a:gd name="T70" fmla="*/ 923 w 1472"/>
                  <a:gd name="T71" fmla="*/ 29 h 605"/>
                  <a:gd name="T72" fmla="*/ 1026 w 1472"/>
                  <a:gd name="T73" fmla="*/ 30 h 605"/>
                  <a:gd name="T74" fmla="*/ 954 w 1472"/>
                  <a:gd name="T75" fmla="*/ 157 h 605"/>
                  <a:gd name="T76" fmla="*/ 1126 w 1472"/>
                  <a:gd name="T77" fmla="*/ 302 h 605"/>
                  <a:gd name="T78" fmla="*/ 1022 w 1472"/>
                  <a:gd name="T79" fmla="*/ 176 h 605"/>
                  <a:gd name="T80" fmla="*/ 1188 w 1472"/>
                  <a:gd name="T81" fmla="*/ 176 h 605"/>
                  <a:gd name="T82" fmla="*/ 954 w 1472"/>
                  <a:gd name="T83" fmla="*/ 428 h 605"/>
                  <a:gd name="T84" fmla="*/ 1099 w 1472"/>
                  <a:gd name="T85" fmla="*/ 448 h 605"/>
                  <a:gd name="T86" fmla="*/ 954 w 1472"/>
                  <a:gd name="T87" fmla="*/ 448 h 605"/>
                  <a:gd name="T88" fmla="*/ 817 w 1472"/>
                  <a:gd name="T89" fmla="*/ 176 h 605"/>
                  <a:gd name="T90" fmla="*/ 954 w 1472"/>
                  <a:gd name="T91" fmla="*/ 302 h 605"/>
                  <a:gd name="T92" fmla="*/ 958 w 1472"/>
                  <a:gd name="T93" fmla="*/ 322 h 605"/>
                  <a:gd name="T94" fmla="*/ 779 w 1472"/>
                  <a:gd name="T95" fmla="*/ 448 h 605"/>
                  <a:gd name="T96" fmla="*/ 1126 w 1472"/>
                  <a:gd name="T97" fmla="*/ 31 h 605"/>
                  <a:gd name="T98" fmla="*/ 1225 w 1472"/>
                  <a:gd name="T99" fmla="*/ 63 h 605"/>
                  <a:gd name="T100" fmla="*/ 1084 w 1472"/>
                  <a:gd name="T101" fmla="*/ 157 h 605"/>
                  <a:gd name="T102" fmla="*/ 1046 w 1472"/>
                  <a:gd name="T103" fmla="*/ 30 h 605"/>
                  <a:gd name="T104" fmla="*/ 1225 w 1472"/>
                  <a:gd name="T105" fmla="*/ 13 h 605"/>
                  <a:gd name="T106" fmla="*/ 1022 w 1472"/>
                  <a:gd name="T107" fmla="*/ 11 h 605"/>
                  <a:gd name="T108" fmla="*/ 720 w 1472"/>
                  <a:gd name="T109" fmla="*/ 8 h 605"/>
                  <a:gd name="T110" fmla="*/ 12 w 1472"/>
                  <a:gd name="T111" fmla="*/ 0 h 605"/>
                  <a:gd name="T112" fmla="*/ 100 w 1472"/>
                  <a:gd name="T113" fmla="*/ 596 h 605"/>
                  <a:gd name="T114" fmla="*/ 515 w 1472"/>
                  <a:gd name="T115" fmla="*/ 605 h 605"/>
                  <a:gd name="T116" fmla="*/ 988 w 1472"/>
                  <a:gd name="T117" fmla="*/ 605 h 605"/>
                  <a:gd name="T118" fmla="*/ 1178 w 1472"/>
                  <a:gd name="T119" fmla="*/ 605 h 605"/>
                  <a:gd name="T120" fmla="*/ 1225 w 1472"/>
                  <a:gd name="T121" fmla="*/ 605 h 605"/>
                  <a:gd name="T122" fmla="*/ 1464 w 1472"/>
                  <a:gd name="T123" fmla="*/ 4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2" h="605">
                    <a:moveTo>
                      <a:pt x="1395" y="157"/>
                    </a:moveTo>
                    <a:lnTo>
                      <a:pt x="1215" y="157"/>
                    </a:lnTo>
                    <a:lnTo>
                      <a:pt x="1225" y="126"/>
                    </a:lnTo>
                    <a:lnTo>
                      <a:pt x="1255" y="33"/>
                    </a:lnTo>
                    <a:lnTo>
                      <a:pt x="1330" y="33"/>
                    </a:lnTo>
                    <a:lnTo>
                      <a:pt x="1446" y="35"/>
                    </a:lnTo>
                    <a:lnTo>
                      <a:pt x="1395" y="157"/>
                    </a:lnTo>
                    <a:close/>
                    <a:moveTo>
                      <a:pt x="1335" y="302"/>
                    </a:moveTo>
                    <a:lnTo>
                      <a:pt x="1167" y="302"/>
                    </a:lnTo>
                    <a:lnTo>
                      <a:pt x="1178" y="271"/>
                    </a:lnTo>
                    <a:lnTo>
                      <a:pt x="1208" y="176"/>
                    </a:lnTo>
                    <a:lnTo>
                      <a:pt x="1225" y="176"/>
                    </a:lnTo>
                    <a:lnTo>
                      <a:pt x="1330" y="176"/>
                    </a:lnTo>
                    <a:lnTo>
                      <a:pt x="1387" y="176"/>
                    </a:lnTo>
                    <a:lnTo>
                      <a:pt x="1335" y="302"/>
                    </a:lnTo>
                    <a:close/>
                    <a:moveTo>
                      <a:pt x="1274" y="448"/>
                    </a:moveTo>
                    <a:lnTo>
                      <a:pt x="1120" y="448"/>
                    </a:lnTo>
                    <a:lnTo>
                      <a:pt x="1126" y="429"/>
                    </a:lnTo>
                    <a:lnTo>
                      <a:pt x="1161" y="322"/>
                    </a:lnTo>
                    <a:lnTo>
                      <a:pt x="1178" y="322"/>
                    </a:lnTo>
                    <a:lnTo>
                      <a:pt x="1225" y="322"/>
                    </a:lnTo>
                    <a:lnTo>
                      <a:pt x="1326" y="322"/>
                    </a:lnTo>
                    <a:lnTo>
                      <a:pt x="1274" y="448"/>
                    </a:lnTo>
                    <a:close/>
                    <a:moveTo>
                      <a:pt x="1225" y="566"/>
                    </a:moveTo>
                    <a:lnTo>
                      <a:pt x="1217" y="585"/>
                    </a:lnTo>
                    <a:lnTo>
                      <a:pt x="1075" y="585"/>
                    </a:lnTo>
                    <a:lnTo>
                      <a:pt x="1084" y="557"/>
                    </a:lnTo>
                    <a:lnTo>
                      <a:pt x="1113" y="467"/>
                    </a:lnTo>
                    <a:lnTo>
                      <a:pt x="1126" y="467"/>
                    </a:lnTo>
                    <a:lnTo>
                      <a:pt x="1178" y="467"/>
                    </a:lnTo>
                    <a:lnTo>
                      <a:pt x="1225" y="467"/>
                    </a:lnTo>
                    <a:lnTo>
                      <a:pt x="1266" y="467"/>
                    </a:lnTo>
                    <a:lnTo>
                      <a:pt x="1225" y="566"/>
                    </a:lnTo>
                    <a:close/>
                    <a:moveTo>
                      <a:pt x="1022" y="585"/>
                    </a:moveTo>
                    <a:lnTo>
                      <a:pt x="917" y="585"/>
                    </a:lnTo>
                    <a:lnTo>
                      <a:pt x="923" y="559"/>
                    </a:lnTo>
                    <a:lnTo>
                      <a:pt x="944" y="467"/>
                    </a:lnTo>
                    <a:lnTo>
                      <a:pt x="954" y="467"/>
                    </a:lnTo>
                    <a:lnTo>
                      <a:pt x="988" y="467"/>
                    </a:lnTo>
                    <a:lnTo>
                      <a:pt x="1022" y="467"/>
                    </a:lnTo>
                    <a:lnTo>
                      <a:pt x="1084" y="467"/>
                    </a:lnTo>
                    <a:lnTo>
                      <a:pt x="1093" y="467"/>
                    </a:lnTo>
                    <a:lnTo>
                      <a:pt x="1084" y="495"/>
                    </a:lnTo>
                    <a:lnTo>
                      <a:pt x="1054" y="585"/>
                    </a:lnTo>
                    <a:lnTo>
                      <a:pt x="1022" y="585"/>
                    </a:lnTo>
                    <a:close/>
                    <a:moveTo>
                      <a:pt x="759" y="585"/>
                    </a:moveTo>
                    <a:lnTo>
                      <a:pt x="776" y="467"/>
                    </a:lnTo>
                    <a:lnTo>
                      <a:pt x="924" y="467"/>
                    </a:lnTo>
                    <a:lnTo>
                      <a:pt x="923" y="474"/>
                    </a:lnTo>
                    <a:lnTo>
                      <a:pt x="897" y="585"/>
                    </a:lnTo>
                    <a:lnTo>
                      <a:pt x="759" y="585"/>
                    </a:lnTo>
                    <a:close/>
                    <a:moveTo>
                      <a:pt x="720" y="448"/>
                    </a:moveTo>
                    <a:lnTo>
                      <a:pt x="609" y="448"/>
                    </a:lnTo>
                    <a:lnTo>
                      <a:pt x="615" y="322"/>
                    </a:lnTo>
                    <a:lnTo>
                      <a:pt x="777" y="322"/>
                    </a:lnTo>
                    <a:lnTo>
                      <a:pt x="759" y="448"/>
                    </a:lnTo>
                    <a:lnTo>
                      <a:pt x="720" y="448"/>
                    </a:lnTo>
                    <a:close/>
                    <a:moveTo>
                      <a:pt x="740" y="585"/>
                    </a:moveTo>
                    <a:lnTo>
                      <a:pt x="602" y="585"/>
                    </a:lnTo>
                    <a:lnTo>
                      <a:pt x="608" y="467"/>
                    </a:lnTo>
                    <a:lnTo>
                      <a:pt x="756" y="467"/>
                    </a:lnTo>
                    <a:lnTo>
                      <a:pt x="740" y="585"/>
                    </a:lnTo>
                    <a:close/>
                    <a:moveTo>
                      <a:pt x="515" y="302"/>
                    </a:moveTo>
                    <a:lnTo>
                      <a:pt x="433" y="302"/>
                    </a:lnTo>
                    <a:lnTo>
                      <a:pt x="427" y="176"/>
                    </a:lnTo>
                    <a:lnTo>
                      <a:pt x="602" y="176"/>
                    </a:lnTo>
                    <a:lnTo>
                      <a:pt x="596" y="302"/>
                    </a:lnTo>
                    <a:lnTo>
                      <a:pt x="515" y="302"/>
                    </a:lnTo>
                    <a:close/>
                    <a:moveTo>
                      <a:pt x="589" y="448"/>
                    </a:moveTo>
                    <a:lnTo>
                      <a:pt x="439" y="448"/>
                    </a:lnTo>
                    <a:lnTo>
                      <a:pt x="434" y="322"/>
                    </a:lnTo>
                    <a:lnTo>
                      <a:pt x="595" y="322"/>
                    </a:lnTo>
                    <a:lnTo>
                      <a:pt x="589" y="448"/>
                    </a:lnTo>
                    <a:close/>
                    <a:moveTo>
                      <a:pt x="583" y="585"/>
                    </a:moveTo>
                    <a:lnTo>
                      <a:pt x="445" y="585"/>
                    </a:lnTo>
                    <a:lnTo>
                      <a:pt x="440" y="467"/>
                    </a:lnTo>
                    <a:lnTo>
                      <a:pt x="588" y="467"/>
                    </a:lnTo>
                    <a:lnTo>
                      <a:pt x="583" y="585"/>
                    </a:lnTo>
                    <a:close/>
                    <a:moveTo>
                      <a:pt x="421" y="24"/>
                    </a:moveTo>
                    <a:lnTo>
                      <a:pt x="515" y="25"/>
                    </a:lnTo>
                    <a:lnTo>
                      <a:pt x="610" y="26"/>
                    </a:lnTo>
                    <a:lnTo>
                      <a:pt x="603" y="157"/>
                    </a:lnTo>
                    <a:lnTo>
                      <a:pt x="515" y="157"/>
                    </a:lnTo>
                    <a:lnTo>
                      <a:pt x="427" y="157"/>
                    </a:lnTo>
                    <a:lnTo>
                      <a:pt x="421" y="24"/>
                    </a:lnTo>
                    <a:close/>
                    <a:moveTo>
                      <a:pt x="310" y="585"/>
                    </a:moveTo>
                    <a:lnTo>
                      <a:pt x="288" y="585"/>
                    </a:lnTo>
                    <a:lnTo>
                      <a:pt x="273" y="467"/>
                    </a:lnTo>
                    <a:lnTo>
                      <a:pt x="421" y="467"/>
                    </a:lnTo>
                    <a:lnTo>
                      <a:pt x="426" y="585"/>
                    </a:lnTo>
                    <a:lnTo>
                      <a:pt x="310" y="585"/>
                    </a:lnTo>
                    <a:close/>
                    <a:moveTo>
                      <a:pt x="253" y="322"/>
                    </a:moveTo>
                    <a:lnTo>
                      <a:pt x="414" y="322"/>
                    </a:lnTo>
                    <a:lnTo>
                      <a:pt x="420" y="448"/>
                    </a:lnTo>
                    <a:lnTo>
                      <a:pt x="270" y="448"/>
                    </a:lnTo>
                    <a:lnTo>
                      <a:pt x="253" y="322"/>
                    </a:lnTo>
                    <a:close/>
                    <a:moveTo>
                      <a:pt x="118" y="585"/>
                    </a:moveTo>
                    <a:lnTo>
                      <a:pt x="117" y="577"/>
                    </a:lnTo>
                    <a:lnTo>
                      <a:pt x="98" y="467"/>
                    </a:lnTo>
                    <a:lnTo>
                      <a:pt x="253" y="467"/>
                    </a:lnTo>
                    <a:lnTo>
                      <a:pt x="269" y="585"/>
                    </a:lnTo>
                    <a:lnTo>
                      <a:pt x="118" y="585"/>
                    </a:lnTo>
                    <a:close/>
                    <a:moveTo>
                      <a:pt x="73" y="322"/>
                    </a:moveTo>
                    <a:lnTo>
                      <a:pt x="234" y="322"/>
                    </a:lnTo>
                    <a:lnTo>
                      <a:pt x="250" y="448"/>
                    </a:lnTo>
                    <a:lnTo>
                      <a:pt x="95" y="448"/>
                    </a:lnTo>
                    <a:lnTo>
                      <a:pt x="73" y="322"/>
                    </a:lnTo>
                    <a:close/>
                    <a:moveTo>
                      <a:pt x="49" y="176"/>
                    </a:moveTo>
                    <a:lnTo>
                      <a:pt x="214" y="176"/>
                    </a:lnTo>
                    <a:lnTo>
                      <a:pt x="231" y="302"/>
                    </a:lnTo>
                    <a:lnTo>
                      <a:pt x="70" y="302"/>
                    </a:lnTo>
                    <a:lnTo>
                      <a:pt x="49" y="176"/>
                    </a:lnTo>
                    <a:close/>
                    <a:moveTo>
                      <a:pt x="22" y="20"/>
                    </a:moveTo>
                    <a:lnTo>
                      <a:pt x="117" y="21"/>
                    </a:lnTo>
                    <a:lnTo>
                      <a:pt x="193" y="21"/>
                    </a:lnTo>
                    <a:lnTo>
                      <a:pt x="211" y="157"/>
                    </a:lnTo>
                    <a:lnTo>
                      <a:pt x="117" y="157"/>
                    </a:lnTo>
                    <a:lnTo>
                      <a:pt x="45" y="157"/>
                    </a:lnTo>
                    <a:lnTo>
                      <a:pt x="22" y="20"/>
                    </a:lnTo>
                    <a:close/>
                    <a:moveTo>
                      <a:pt x="310" y="23"/>
                    </a:moveTo>
                    <a:lnTo>
                      <a:pt x="401" y="24"/>
                    </a:lnTo>
                    <a:lnTo>
                      <a:pt x="407" y="157"/>
                    </a:lnTo>
                    <a:lnTo>
                      <a:pt x="231" y="157"/>
                    </a:lnTo>
                    <a:lnTo>
                      <a:pt x="213" y="22"/>
                    </a:lnTo>
                    <a:lnTo>
                      <a:pt x="310" y="23"/>
                    </a:lnTo>
                    <a:close/>
                    <a:moveTo>
                      <a:pt x="413" y="302"/>
                    </a:moveTo>
                    <a:lnTo>
                      <a:pt x="250" y="302"/>
                    </a:lnTo>
                    <a:lnTo>
                      <a:pt x="234" y="176"/>
                    </a:lnTo>
                    <a:lnTo>
                      <a:pt x="408" y="176"/>
                    </a:lnTo>
                    <a:lnTo>
                      <a:pt x="413" y="302"/>
                    </a:lnTo>
                    <a:close/>
                    <a:moveTo>
                      <a:pt x="622" y="176"/>
                    </a:moveTo>
                    <a:lnTo>
                      <a:pt x="797" y="176"/>
                    </a:lnTo>
                    <a:lnTo>
                      <a:pt x="779" y="302"/>
                    </a:lnTo>
                    <a:lnTo>
                      <a:pt x="616" y="302"/>
                    </a:lnTo>
                    <a:lnTo>
                      <a:pt x="622" y="176"/>
                    </a:lnTo>
                    <a:close/>
                    <a:moveTo>
                      <a:pt x="629" y="26"/>
                    </a:moveTo>
                    <a:lnTo>
                      <a:pt x="720" y="27"/>
                    </a:lnTo>
                    <a:lnTo>
                      <a:pt x="818" y="28"/>
                    </a:lnTo>
                    <a:lnTo>
                      <a:pt x="800" y="157"/>
                    </a:lnTo>
                    <a:lnTo>
                      <a:pt x="720" y="157"/>
                    </a:lnTo>
                    <a:lnTo>
                      <a:pt x="623" y="157"/>
                    </a:lnTo>
                    <a:lnTo>
                      <a:pt x="629" y="26"/>
                    </a:lnTo>
                    <a:close/>
                    <a:moveTo>
                      <a:pt x="838" y="28"/>
                    </a:moveTo>
                    <a:lnTo>
                      <a:pt x="923" y="29"/>
                    </a:lnTo>
                    <a:lnTo>
                      <a:pt x="954" y="30"/>
                    </a:lnTo>
                    <a:lnTo>
                      <a:pt x="988" y="30"/>
                    </a:lnTo>
                    <a:lnTo>
                      <a:pt x="1022" y="30"/>
                    </a:lnTo>
                    <a:lnTo>
                      <a:pt x="1026" y="30"/>
                    </a:lnTo>
                    <a:lnTo>
                      <a:pt x="1022" y="51"/>
                    </a:lnTo>
                    <a:lnTo>
                      <a:pt x="997" y="157"/>
                    </a:lnTo>
                    <a:lnTo>
                      <a:pt x="988" y="157"/>
                    </a:lnTo>
                    <a:lnTo>
                      <a:pt x="954" y="157"/>
                    </a:lnTo>
                    <a:lnTo>
                      <a:pt x="923" y="157"/>
                    </a:lnTo>
                    <a:lnTo>
                      <a:pt x="819" y="157"/>
                    </a:lnTo>
                    <a:lnTo>
                      <a:pt x="838" y="28"/>
                    </a:lnTo>
                    <a:close/>
                    <a:moveTo>
                      <a:pt x="1126" y="302"/>
                    </a:moveTo>
                    <a:lnTo>
                      <a:pt x="983" y="302"/>
                    </a:lnTo>
                    <a:lnTo>
                      <a:pt x="988" y="282"/>
                    </a:lnTo>
                    <a:lnTo>
                      <a:pt x="1012" y="176"/>
                    </a:lnTo>
                    <a:lnTo>
                      <a:pt x="1022" y="176"/>
                    </a:lnTo>
                    <a:lnTo>
                      <a:pt x="1084" y="176"/>
                    </a:lnTo>
                    <a:lnTo>
                      <a:pt x="1126" y="176"/>
                    </a:lnTo>
                    <a:lnTo>
                      <a:pt x="1178" y="176"/>
                    </a:lnTo>
                    <a:lnTo>
                      <a:pt x="1188" y="176"/>
                    </a:lnTo>
                    <a:lnTo>
                      <a:pt x="1178" y="208"/>
                    </a:lnTo>
                    <a:lnTo>
                      <a:pt x="1147" y="302"/>
                    </a:lnTo>
                    <a:lnTo>
                      <a:pt x="1126" y="302"/>
                    </a:lnTo>
                    <a:close/>
                    <a:moveTo>
                      <a:pt x="954" y="428"/>
                    </a:moveTo>
                    <a:lnTo>
                      <a:pt x="978" y="322"/>
                    </a:lnTo>
                    <a:lnTo>
                      <a:pt x="1140" y="322"/>
                    </a:lnTo>
                    <a:lnTo>
                      <a:pt x="1126" y="366"/>
                    </a:lnTo>
                    <a:lnTo>
                      <a:pt x="1099" y="448"/>
                    </a:lnTo>
                    <a:lnTo>
                      <a:pt x="1084" y="448"/>
                    </a:lnTo>
                    <a:lnTo>
                      <a:pt x="1022" y="448"/>
                    </a:lnTo>
                    <a:lnTo>
                      <a:pt x="988" y="448"/>
                    </a:lnTo>
                    <a:lnTo>
                      <a:pt x="954" y="448"/>
                    </a:lnTo>
                    <a:lnTo>
                      <a:pt x="949" y="448"/>
                    </a:lnTo>
                    <a:lnTo>
                      <a:pt x="954" y="428"/>
                    </a:lnTo>
                    <a:close/>
                    <a:moveTo>
                      <a:pt x="799" y="302"/>
                    </a:moveTo>
                    <a:lnTo>
                      <a:pt x="817" y="176"/>
                    </a:lnTo>
                    <a:lnTo>
                      <a:pt x="992" y="176"/>
                    </a:lnTo>
                    <a:lnTo>
                      <a:pt x="988" y="197"/>
                    </a:lnTo>
                    <a:lnTo>
                      <a:pt x="963" y="302"/>
                    </a:lnTo>
                    <a:lnTo>
                      <a:pt x="954" y="302"/>
                    </a:lnTo>
                    <a:lnTo>
                      <a:pt x="923" y="302"/>
                    </a:lnTo>
                    <a:lnTo>
                      <a:pt x="799" y="302"/>
                    </a:lnTo>
                    <a:close/>
                    <a:moveTo>
                      <a:pt x="923" y="322"/>
                    </a:moveTo>
                    <a:lnTo>
                      <a:pt x="958" y="322"/>
                    </a:lnTo>
                    <a:lnTo>
                      <a:pt x="954" y="342"/>
                    </a:lnTo>
                    <a:lnTo>
                      <a:pt x="929" y="448"/>
                    </a:lnTo>
                    <a:lnTo>
                      <a:pt x="923" y="448"/>
                    </a:lnTo>
                    <a:lnTo>
                      <a:pt x="779" y="448"/>
                    </a:lnTo>
                    <a:lnTo>
                      <a:pt x="796" y="322"/>
                    </a:lnTo>
                    <a:lnTo>
                      <a:pt x="923" y="322"/>
                    </a:lnTo>
                    <a:close/>
                    <a:moveTo>
                      <a:pt x="1084" y="31"/>
                    </a:moveTo>
                    <a:lnTo>
                      <a:pt x="1126" y="31"/>
                    </a:lnTo>
                    <a:lnTo>
                      <a:pt x="1178" y="32"/>
                    </a:lnTo>
                    <a:lnTo>
                      <a:pt x="1225" y="32"/>
                    </a:lnTo>
                    <a:lnTo>
                      <a:pt x="1235" y="32"/>
                    </a:lnTo>
                    <a:lnTo>
                      <a:pt x="1225" y="63"/>
                    </a:lnTo>
                    <a:lnTo>
                      <a:pt x="1194" y="157"/>
                    </a:lnTo>
                    <a:lnTo>
                      <a:pt x="1178" y="157"/>
                    </a:lnTo>
                    <a:lnTo>
                      <a:pt x="1126" y="157"/>
                    </a:lnTo>
                    <a:lnTo>
                      <a:pt x="1084" y="157"/>
                    </a:lnTo>
                    <a:lnTo>
                      <a:pt x="1022" y="157"/>
                    </a:lnTo>
                    <a:lnTo>
                      <a:pt x="1017" y="157"/>
                    </a:lnTo>
                    <a:lnTo>
                      <a:pt x="1022" y="136"/>
                    </a:lnTo>
                    <a:lnTo>
                      <a:pt x="1046" y="30"/>
                    </a:lnTo>
                    <a:lnTo>
                      <a:pt x="1084" y="31"/>
                    </a:lnTo>
                    <a:close/>
                    <a:moveTo>
                      <a:pt x="1460" y="16"/>
                    </a:moveTo>
                    <a:lnTo>
                      <a:pt x="1330" y="14"/>
                    </a:lnTo>
                    <a:lnTo>
                      <a:pt x="1225" y="13"/>
                    </a:lnTo>
                    <a:lnTo>
                      <a:pt x="1178" y="13"/>
                    </a:lnTo>
                    <a:lnTo>
                      <a:pt x="1126" y="12"/>
                    </a:lnTo>
                    <a:lnTo>
                      <a:pt x="1084" y="12"/>
                    </a:lnTo>
                    <a:lnTo>
                      <a:pt x="1022" y="11"/>
                    </a:lnTo>
                    <a:lnTo>
                      <a:pt x="988" y="11"/>
                    </a:lnTo>
                    <a:lnTo>
                      <a:pt x="954" y="10"/>
                    </a:lnTo>
                    <a:lnTo>
                      <a:pt x="923" y="10"/>
                    </a:lnTo>
                    <a:lnTo>
                      <a:pt x="720" y="8"/>
                    </a:lnTo>
                    <a:lnTo>
                      <a:pt x="515" y="6"/>
                    </a:lnTo>
                    <a:lnTo>
                      <a:pt x="310" y="3"/>
                    </a:lnTo>
                    <a:lnTo>
                      <a:pt x="117" y="1"/>
                    </a:lnTo>
                    <a:lnTo>
                      <a:pt x="12" y="0"/>
                    </a:lnTo>
                    <a:lnTo>
                      <a:pt x="12" y="0"/>
                    </a:lnTo>
                    <a:cubicBezTo>
                      <a:pt x="5" y="0"/>
                      <a:pt x="0" y="5"/>
                      <a:pt x="1" y="11"/>
                    </a:cubicBezTo>
                    <a:lnTo>
                      <a:pt x="100" y="596"/>
                    </a:lnTo>
                    <a:lnTo>
                      <a:pt x="100" y="596"/>
                    </a:lnTo>
                    <a:cubicBezTo>
                      <a:pt x="101" y="601"/>
                      <a:pt x="105" y="605"/>
                      <a:pt x="110" y="605"/>
                    </a:cubicBezTo>
                    <a:lnTo>
                      <a:pt x="117" y="605"/>
                    </a:lnTo>
                    <a:lnTo>
                      <a:pt x="310" y="605"/>
                    </a:lnTo>
                    <a:lnTo>
                      <a:pt x="515" y="605"/>
                    </a:lnTo>
                    <a:lnTo>
                      <a:pt x="720" y="605"/>
                    </a:lnTo>
                    <a:lnTo>
                      <a:pt x="923" y="605"/>
                    </a:lnTo>
                    <a:lnTo>
                      <a:pt x="954" y="605"/>
                    </a:lnTo>
                    <a:lnTo>
                      <a:pt x="988" y="605"/>
                    </a:lnTo>
                    <a:lnTo>
                      <a:pt x="1022" y="605"/>
                    </a:lnTo>
                    <a:lnTo>
                      <a:pt x="1084" y="605"/>
                    </a:lnTo>
                    <a:lnTo>
                      <a:pt x="1126" y="605"/>
                    </a:lnTo>
                    <a:lnTo>
                      <a:pt x="1178" y="605"/>
                    </a:lnTo>
                    <a:lnTo>
                      <a:pt x="1210" y="605"/>
                    </a:lnTo>
                    <a:lnTo>
                      <a:pt x="1210" y="605"/>
                    </a:lnTo>
                    <a:lnTo>
                      <a:pt x="1223" y="605"/>
                    </a:lnTo>
                    <a:cubicBezTo>
                      <a:pt x="1224" y="605"/>
                      <a:pt x="1224" y="605"/>
                      <a:pt x="1225" y="605"/>
                    </a:cubicBezTo>
                    <a:cubicBezTo>
                      <a:pt x="1228" y="604"/>
                      <a:pt x="1231" y="602"/>
                      <a:pt x="1232" y="599"/>
                    </a:cubicBezTo>
                    <a:lnTo>
                      <a:pt x="1330" y="363"/>
                    </a:lnTo>
                    <a:lnTo>
                      <a:pt x="1464" y="41"/>
                    </a:lnTo>
                    <a:lnTo>
                      <a:pt x="1464" y="41"/>
                    </a:lnTo>
                    <a:lnTo>
                      <a:pt x="1469" y="29"/>
                    </a:lnTo>
                    <a:cubicBezTo>
                      <a:pt x="1472" y="23"/>
                      <a:pt x="1467" y="16"/>
                      <a:pt x="1460" y="16"/>
                    </a:cubicBezTo>
                  </a:path>
                </a:pathLst>
              </a:custGeom>
              <a:solidFill>
                <a:srgbClr val="E9E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3829">
                <a:extLst>
                  <a:ext uri="{FF2B5EF4-FFF2-40B4-BE49-F238E27FC236}">
                    <a16:creationId xmlns:a16="http://schemas.microsoft.com/office/drawing/2014/main" id="{B8692131-E5CA-8684-F281-67B339E2024C}"/>
                  </a:ext>
                </a:extLst>
              </p:cNvPr>
              <p:cNvSpPr>
                <a:spLocks/>
              </p:cNvSpPr>
              <p:nvPr/>
            </p:nvSpPr>
            <p:spPr bwMode="auto">
              <a:xfrm>
                <a:off x="1420018" y="4806474"/>
                <a:ext cx="1581150" cy="1463675"/>
              </a:xfrm>
              <a:custGeom>
                <a:avLst/>
                <a:gdLst>
                  <a:gd name="T0" fmla="*/ 29 w 1384"/>
                  <a:gd name="T1" fmla="*/ 54 h 1281"/>
                  <a:gd name="T2" fmla="*/ 45 w 1384"/>
                  <a:gd name="T3" fmla="*/ 10 h 1281"/>
                  <a:gd name="T4" fmla="*/ 324 w 1384"/>
                  <a:gd name="T5" fmla="*/ 109 h 1281"/>
                  <a:gd name="T6" fmla="*/ 339 w 1384"/>
                  <a:gd name="T7" fmla="*/ 127 h 1281"/>
                  <a:gd name="T8" fmla="*/ 532 w 1384"/>
                  <a:gd name="T9" fmla="*/ 1235 h 1281"/>
                  <a:gd name="T10" fmla="*/ 1353 w 1384"/>
                  <a:gd name="T11" fmla="*/ 1235 h 1281"/>
                  <a:gd name="T12" fmla="*/ 1353 w 1384"/>
                  <a:gd name="T13" fmla="*/ 1281 h 1281"/>
                  <a:gd name="T14" fmla="*/ 512 w 1384"/>
                  <a:gd name="T15" fmla="*/ 1281 h 1281"/>
                  <a:gd name="T16" fmla="*/ 512 w 1384"/>
                  <a:gd name="T17" fmla="*/ 1281 h 1281"/>
                  <a:gd name="T18" fmla="*/ 462 w 1384"/>
                  <a:gd name="T19" fmla="*/ 1262 h 1281"/>
                  <a:gd name="T20" fmla="*/ 285 w 1384"/>
                  <a:gd name="T21" fmla="*/ 158 h 1281"/>
                  <a:gd name="T22" fmla="*/ 29 w 1384"/>
                  <a:gd name="T23" fmla="*/ 54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4" h="1281">
                    <a:moveTo>
                      <a:pt x="29" y="54"/>
                    </a:moveTo>
                    <a:cubicBezTo>
                      <a:pt x="0" y="44"/>
                      <a:pt x="16" y="0"/>
                      <a:pt x="45" y="10"/>
                    </a:cubicBezTo>
                    <a:lnTo>
                      <a:pt x="324" y="109"/>
                    </a:lnTo>
                    <a:cubicBezTo>
                      <a:pt x="332" y="112"/>
                      <a:pt x="337" y="119"/>
                      <a:pt x="339" y="127"/>
                    </a:cubicBezTo>
                    <a:lnTo>
                      <a:pt x="532" y="1235"/>
                    </a:lnTo>
                    <a:lnTo>
                      <a:pt x="1353" y="1235"/>
                    </a:lnTo>
                    <a:cubicBezTo>
                      <a:pt x="1384" y="1235"/>
                      <a:pt x="1384" y="1281"/>
                      <a:pt x="1353" y="1281"/>
                    </a:cubicBezTo>
                    <a:lnTo>
                      <a:pt x="512" y="1281"/>
                    </a:lnTo>
                    <a:lnTo>
                      <a:pt x="512" y="1281"/>
                    </a:lnTo>
                    <a:cubicBezTo>
                      <a:pt x="501" y="1281"/>
                      <a:pt x="464" y="1273"/>
                      <a:pt x="462" y="1262"/>
                    </a:cubicBezTo>
                    <a:lnTo>
                      <a:pt x="285" y="158"/>
                    </a:lnTo>
                    <a:lnTo>
                      <a:pt x="29" y="54"/>
                    </a:lnTo>
                    <a:close/>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3830">
                <a:extLst>
                  <a:ext uri="{FF2B5EF4-FFF2-40B4-BE49-F238E27FC236}">
                    <a16:creationId xmlns:a16="http://schemas.microsoft.com/office/drawing/2014/main" id="{84D6E62F-F282-DB53-6ADC-F25676FD0FD1}"/>
                  </a:ext>
                </a:extLst>
              </p:cNvPr>
              <p:cNvSpPr>
                <a:spLocks/>
              </p:cNvSpPr>
              <p:nvPr/>
            </p:nvSpPr>
            <p:spPr bwMode="auto">
              <a:xfrm>
                <a:off x="1445418" y="4822349"/>
                <a:ext cx="1530350" cy="1427163"/>
              </a:xfrm>
              <a:custGeom>
                <a:avLst/>
                <a:gdLst>
                  <a:gd name="T0" fmla="*/ 490 w 1340"/>
                  <a:gd name="T1" fmla="*/ 1250 h 1250"/>
                  <a:gd name="T2" fmla="*/ 1327 w 1340"/>
                  <a:gd name="T3" fmla="*/ 1249 h 1250"/>
                  <a:gd name="T4" fmla="*/ 1327 w 1340"/>
                  <a:gd name="T5" fmla="*/ 1229 h 1250"/>
                  <a:gd name="T6" fmla="*/ 494 w 1340"/>
                  <a:gd name="T7" fmla="*/ 1229 h 1250"/>
                  <a:gd name="T8" fmla="*/ 299 w 1340"/>
                  <a:gd name="T9" fmla="*/ 110 h 1250"/>
                  <a:gd name="T10" fmla="*/ 293 w 1340"/>
                  <a:gd name="T11" fmla="*/ 102 h 1250"/>
                  <a:gd name="T12" fmla="*/ 14 w 1340"/>
                  <a:gd name="T13" fmla="*/ 4 h 1250"/>
                  <a:gd name="T14" fmla="*/ 12 w 1340"/>
                  <a:gd name="T15" fmla="*/ 16 h 1250"/>
                  <a:gd name="T16" fmla="*/ 282 w 1340"/>
                  <a:gd name="T17" fmla="*/ 118 h 1250"/>
                  <a:gd name="T18" fmla="*/ 467 w 1340"/>
                  <a:gd name="T19" fmla="*/ 1242 h 1250"/>
                  <a:gd name="T20" fmla="*/ 477 w 1340"/>
                  <a:gd name="T21" fmla="*/ 1250 h 1250"/>
                  <a:gd name="T22" fmla="*/ 490 w 1340"/>
                  <a:gd name="T23" fmla="*/ 1250 h 1250"/>
                  <a:gd name="T24" fmla="*/ 490 w 1340"/>
                  <a:gd name="T25" fmla="*/ 125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0" h="1250">
                    <a:moveTo>
                      <a:pt x="490" y="1250"/>
                    </a:moveTo>
                    <a:lnTo>
                      <a:pt x="1327" y="1249"/>
                    </a:lnTo>
                    <a:cubicBezTo>
                      <a:pt x="1340" y="1249"/>
                      <a:pt x="1340" y="1229"/>
                      <a:pt x="1327" y="1229"/>
                    </a:cubicBezTo>
                    <a:lnTo>
                      <a:pt x="494" y="1229"/>
                    </a:lnTo>
                    <a:lnTo>
                      <a:pt x="299" y="110"/>
                    </a:lnTo>
                    <a:cubicBezTo>
                      <a:pt x="298" y="107"/>
                      <a:pt x="296" y="104"/>
                      <a:pt x="293" y="102"/>
                    </a:cubicBezTo>
                    <a:lnTo>
                      <a:pt x="14" y="4"/>
                    </a:lnTo>
                    <a:cubicBezTo>
                      <a:pt x="1" y="0"/>
                      <a:pt x="0" y="12"/>
                      <a:pt x="12" y="16"/>
                    </a:cubicBezTo>
                    <a:lnTo>
                      <a:pt x="282" y="118"/>
                    </a:lnTo>
                    <a:lnTo>
                      <a:pt x="467" y="1242"/>
                    </a:lnTo>
                    <a:cubicBezTo>
                      <a:pt x="468" y="1247"/>
                      <a:pt x="472" y="1250"/>
                      <a:pt x="477" y="1250"/>
                    </a:cubicBezTo>
                    <a:lnTo>
                      <a:pt x="490" y="1250"/>
                    </a:lnTo>
                    <a:lnTo>
                      <a:pt x="490" y="1250"/>
                    </a:lnTo>
                  </a:path>
                </a:pathLst>
              </a:custGeom>
              <a:solidFill>
                <a:srgbClr val="E9E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Oval 3831">
                <a:extLst>
                  <a:ext uri="{FF2B5EF4-FFF2-40B4-BE49-F238E27FC236}">
                    <a16:creationId xmlns:a16="http://schemas.microsoft.com/office/drawing/2014/main" id="{D48BF01C-0C2B-9F0D-E8F2-9D38404E9A10}"/>
                  </a:ext>
                </a:extLst>
              </p:cNvPr>
              <p:cNvSpPr>
                <a:spLocks noChangeArrowheads="1"/>
              </p:cNvSpPr>
              <p:nvPr/>
            </p:nvSpPr>
            <p:spPr bwMode="auto">
              <a:xfrm>
                <a:off x="1883568" y="6200299"/>
                <a:ext cx="271463" cy="269875"/>
              </a:xfrm>
              <a:prstGeom prst="ellipse">
                <a:avLst/>
              </a:prstGeom>
              <a:solidFill>
                <a:srgbClr val="6F7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Oval 3832">
                <a:extLst>
                  <a:ext uri="{FF2B5EF4-FFF2-40B4-BE49-F238E27FC236}">
                    <a16:creationId xmlns:a16="http://schemas.microsoft.com/office/drawing/2014/main" id="{39EE8C58-DF7E-CAFC-BC64-57E91D5981B1}"/>
                  </a:ext>
                </a:extLst>
              </p:cNvPr>
              <p:cNvSpPr>
                <a:spLocks noChangeArrowheads="1"/>
              </p:cNvSpPr>
              <p:nvPr/>
            </p:nvSpPr>
            <p:spPr bwMode="auto">
              <a:xfrm>
                <a:off x="1948656" y="6265387"/>
                <a:ext cx="141288" cy="141288"/>
              </a:xfrm>
              <a:prstGeom prst="ellipse">
                <a:avLst/>
              </a:prstGeom>
              <a:solidFill>
                <a:srgbClr val="BEC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Oval 3833">
                <a:extLst>
                  <a:ext uri="{FF2B5EF4-FFF2-40B4-BE49-F238E27FC236}">
                    <a16:creationId xmlns:a16="http://schemas.microsoft.com/office/drawing/2014/main" id="{C99AF677-80A8-6399-2E0B-F0DB23A40DF9}"/>
                  </a:ext>
                </a:extLst>
              </p:cNvPr>
              <p:cNvSpPr>
                <a:spLocks noChangeArrowheads="1"/>
              </p:cNvSpPr>
              <p:nvPr/>
            </p:nvSpPr>
            <p:spPr bwMode="auto">
              <a:xfrm>
                <a:off x="1989931" y="6306662"/>
                <a:ext cx="58738" cy="58738"/>
              </a:xfrm>
              <a:prstGeom prst="ellipse">
                <a:avLst/>
              </a:prstGeom>
              <a:solidFill>
                <a:srgbClr val="6F7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Oval 3834">
                <a:extLst>
                  <a:ext uri="{FF2B5EF4-FFF2-40B4-BE49-F238E27FC236}">
                    <a16:creationId xmlns:a16="http://schemas.microsoft.com/office/drawing/2014/main" id="{C6E86D30-21BF-90D5-34FC-C6864A1AC714}"/>
                  </a:ext>
                </a:extLst>
              </p:cNvPr>
              <p:cNvSpPr>
                <a:spLocks noChangeArrowheads="1"/>
              </p:cNvSpPr>
              <p:nvPr/>
            </p:nvSpPr>
            <p:spPr bwMode="auto">
              <a:xfrm>
                <a:off x="2863056" y="6200299"/>
                <a:ext cx="271463" cy="269875"/>
              </a:xfrm>
              <a:prstGeom prst="ellipse">
                <a:avLst/>
              </a:prstGeom>
              <a:solidFill>
                <a:srgbClr val="6F7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Oval 3835">
                <a:extLst>
                  <a:ext uri="{FF2B5EF4-FFF2-40B4-BE49-F238E27FC236}">
                    <a16:creationId xmlns:a16="http://schemas.microsoft.com/office/drawing/2014/main" id="{BB5B2A90-0139-6593-4400-41EA4EF3852E}"/>
                  </a:ext>
                </a:extLst>
              </p:cNvPr>
              <p:cNvSpPr>
                <a:spLocks noChangeArrowheads="1"/>
              </p:cNvSpPr>
              <p:nvPr/>
            </p:nvSpPr>
            <p:spPr bwMode="auto">
              <a:xfrm>
                <a:off x="2928143" y="6265387"/>
                <a:ext cx="142875" cy="141288"/>
              </a:xfrm>
              <a:prstGeom prst="ellipse">
                <a:avLst/>
              </a:prstGeom>
              <a:solidFill>
                <a:srgbClr val="BEC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Oval 3836">
                <a:extLst>
                  <a:ext uri="{FF2B5EF4-FFF2-40B4-BE49-F238E27FC236}">
                    <a16:creationId xmlns:a16="http://schemas.microsoft.com/office/drawing/2014/main" id="{5F38AF3A-4D94-9F58-CAEB-73539A91C970}"/>
                  </a:ext>
                </a:extLst>
              </p:cNvPr>
              <p:cNvSpPr>
                <a:spLocks noChangeArrowheads="1"/>
              </p:cNvSpPr>
              <p:nvPr/>
            </p:nvSpPr>
            <p:spPr bwMode="auto">
              <a:xfrm>
                <a:off x="2969418" y="6306662"/>
                <a:ext cx="58738" cy="58738"/>
              </a:xfrm>
              <a:prstGeom prst="ellipse">
                <a:avLst/>
              </a:prstGeom>
              <a:solidFill>
                <a:srgbClr val="6F7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Oval 3837">
                <a:extLst>
                  <a:ext uri="{FF2B5EF4-FFF2-40B4-BE49-F238E27FC236}">
                    <a16:creationId xmlns:a16="http://schemas.microsoft.com/office/drawing/2014/main" id="{4AAB19B7-98B4-3B28-B925-4B8A77798837}"/>
                  </a:ext>
                </a:extLst>
              </p:cNvPr>
              <p:cNvSpPr>
                <a:spLocks noChangeArrowheads="1"/>
              </p:cNvSpPr>
              <p:nvPr/>
            </p:nvSpPr>
            <p:spPr bwMode="auto">
              <a:xfrm>
                <a:off x="1348581" y="4752499"/>
                <a:ext cx="166688" cy="165100"/>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Oval 3838">
                <a:extLst>
                  <a:ext uri="{FF2B5EF4-FFF2-40B4-BE49-F238E27FC236}">
                    <a16:creationId xmlns:a16="http://schemas.microsoft.com/office/drawing/2014/main" id="{600AA489-8157-E373-E5F9-67B92DB9297E}"/>
                  </a:ext>
                </a:extLst>
              </p:cNvPr>
              <p:cNvSpPr>
                <a:spLocks noChangeArrowheads="1"/>
              </p:cNvSpPr>
              <p:nvPr/>
            </p:nvSpPr>
            <p:spPr bwMode="auto">
              <a:xfrm>
                <a:off x="1372393" y="4774724"/>
                <a:ext cx="119063" cy="120650"/>
              </a:xfrm>
              <a:prstGeom prst="ellipse">
                <a:avLst/>
              </a:pr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3839">
                <a:extLst>
                  <a:ext uri="{FF2B5EF4-FFF2-40B4-BE49-F238E27FC236}">
                    <a16:creationId xmlns:a16="http://schemas.microsoft.com/office/drawing/2014/main" id="{0FA3FD8D-FBFE-2BA4-62B7-1FE344BDD3FC}"/>
                  </a:ext>
                </a:extLst>
              </p:cNvPr>
              <p:cNvSpPr>
                <a:spLocks/>
              </p:cNvSpPr>
              <p:nvPr/>
            </p:nvSpPr>
            <p:spPr bwMode="auto">
              <a:xfrm>
                <a:off x="1381918" y="4785837"/>
                <a:ext cx="84138" cy="85725"/>
              </a:xfrm>
              <a:custGeom>
                <a:avLst/>
                <a:gdLst>
                  <a:gd name="T0" fmla="*/ 44 w 73"/>
                  <a:gd name="T1" fmla="*/ 0 h 76"/>
                  <a:gd name="T2" fmla="*/ 73 w 73"/>
                  <a:gd name="T3" fmla="*/ 11 h 76"/>
                  <a:gd name="T4" fmla="*/ 14 w 73"/>
                  <a:gd name="T5" fmla="*/ 76 h 76"/>
                  <a:gd name="T6" fmla="*/ 0 w 73"/>
                  <a:gd name="T7" fmla="*/ 44 h 76"/>
                  <a:gd name="T8" fmla="*/ 44 w 73"/>
                  <a:gd name="T9" fmla="*/ 0 h 76"/>
                </a:gdLst>
                <a:ahLst/>
                <a:cxnLst>
                  <a:cxn ang="0">
                    <a:pos x="T0" y="T1"/>
                  </a:cxn>
                  <a:cxn ang="0">
                    <a:pos x="T2" y="T3"/>
                  </a:cxn>
                  <a:cxn ang="0">
                    <a:pos x="T4" y="T5"/>
                  </a:cxn>
                  <a:cxn ang="0">
                    <a:pos x="T6" y="T7"/>
                  </a:cxn>
                  <a:cxn ang="0">
                    <a:pos x="T8" y="T9"/>
                  </a:cxn>
                </a:cxnLst>
                <a:rect l="0" t="0" r="r" b="b"/>
                <a:pathLst>
                  <a:path w="73" h="76">
                    <a:moveTo>
                      <a:pt x="44" y="0"/>
                    </a:moveTo>
                    <a:cubicBezTo>
                      <a:pt x="55" y="0"/>
                      <a:pt x="65" y="4"/>
                      <a:pt x="73" y="11"/>
                    </a:cubicBezTo>
                    <a:lnTo>
                      <a:pt x="14" y="76"/>
                    </a:lnTo>
                    <a:cubicBezTo>
                      <a:pt x="5" y="68"/>
                      <a:pt x="0" y="56"/>
                      <a:pt x="0" y="44"/>
                    </a:cubicBezTo>
                    <a:cubicBezTo>
                      <a:pt x="0" y="19"/>
                      <a:pt x="19" y="0"/>
                      <a:pt x="44" y="0"/>
                    </a:cubicBezTo>
                    <a:close/>
                  </a:path>
                </a:pathLst>
              </a:custGeom>
              <a:solidFill>
                <a:srgbClr val="E9E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pic>
        <p:nvPicPr>
          <p:cNvPr id="48" name="Picture 47" descr="A picture containing text, clipart, tableware, plate&#10;&#10;Description automatically generated">
            <a:extLst>
              <a:ext uri="{FF2B5EF4-FFF2-40B4-BE49-F238E27FC236}">
                <a16:creationId xmlns:a16="http://schemas.microsoft.com/office/drawing/2014/main" id="{78A0BE92-2DD8-A7B4-DB81-CDC21AB027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3888" y="3003676"/>
            <a:ext cx="3231039" cy="1462541"/>
          </a:xfrm>
          <a:prstGeom prst="rect">
            <a:avLst/>
          </a:prstGeom>
        </p:spPr>
      </p:pic>
      <p:pic>
        <p:nvPicPr>
          <p:cNvPr id="2" name="Picture 1">
            <a:extLst>
              <a:ext uri="{FF2B5EF4-FFF2-40B4-BE49-F238E27FC236}">
                <a16:creationId xmlns:a16="http://schemas.microsoft.com/office/drawing/2014/main" id="{24E31006-9C47-4637-BFBD-8664AA57DC00}"/>
              </a:ext>
            </a:extLst>
          </p:cNvPr>
          <p:cNvPicPr>
            <a:picLocks noChangeAspect="1"/>
          </p:cNvPicPr>
          <p:nvPr/>
        </p:nvPicPr>
        <p:blipFill>
          <a:blip r:embed="rId4"/>
          <a:stretch>
            <a:fillRect/>
          </a:stretch>
        </p:blipFill>
        <p:spPr>
          <a:xfrm>
            <a:off x="1691701" y="287112"/>
            <a:ext cx="8730229" cy="2139881"/>
          </a:xfrm>
          <a:prstGeom prst="rect">
            <a:avLst/>
          </a:prstGeom>
        </p:spPr>
      </p:pic>
      <p:sp>
        <p:nvSpPr>
          <p:cNvPr id="3" name="TextBox 2">
            <a:extLst>
              <a:ext uri="{FF2B5EF4-FFF2-40B4-BE49-F238E27FC236}">
                <a16:creationId xmlns:a16="http://schemas.microsoft.com/office/drawing/2014/main" id="{3B6A55A5-E703-430A-8534-D4758D031568}"/>
              </a:ext>
            </a:extLst>
          </p:cNvPr>
          <p:cNvSpPr txBox="1"/>
          <p:nvPr/>
        </p:nvSpPr>
        <p:spPr>
          <a:xfrm>
            <a:off x="1028038" y="2945831"/>
            <a:ext cx="4629881" cy="2862322"/>
          </a:xfrm>
          <a:prstGeom prst="rect">
            <a:avLst/>
          </a:prstGeom>
          <a:noFill/>
        </p:spPr>
        <p:txBody>
          <a:bodyPr wrap="square" rtlCol="0">
            <a:spAutoFit/>
          </a:bodyPr>
          <a:lstStyle/>
          <a:p>
            <a:pPr algn="ctr"/>
            <a:r>
              <a:rPr lang="en-US" sz="3600"/>
              <a:t>Mỗi một phần bài học hoàn thành các bạn sẽ giúp mình mua được 1 món đồ cho mẹ nhé! Cảm ơn các bạn!</a:t>
            </a:r>
          </a:p>
        </p:txBody>
      </p:sp>
    </p:spTree>
    <p:extLst>
      <p:ext uri="{BB962C8B-B14F-4D97-AF65-F5344CB8AC3E}">
        <p14:creationId xmlns:p14="http://schemas.microsoft.com/office/powerpoint/2010/main" val="3315730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1C374D7-D084-4BBF-8D5D-07B34F486300}"/>
              </a:ext>
            </a:extLst>
          </p:cNvPr>
          <p:cNvSpPr/>
          <p:nvPr/>
        </p:nvSpPr>
        <p:spPr>
          <a:xfrm>
            <a:off x="289278" y="372570"/>
            <a:ext cx="11613443" cy="608538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0" name="Picture 199">
            <a:extLst>
              <a:ext uri="{FF2B5EF4-FFF2-40B4-BE49-F238E27FC236}">
                <a16:creationId xmlns:a16="http://schemas.microsoft.com/office/drawing/2014/main" id="{F58E0BA1-0BB9-4A58-B35A-8F3300AE3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99" y="1957217"/>
            <a:ext cx="4435109" cy="4166378"/>
          </a:xfrm>
          <a:prstGeom prst="rect">
            <a:avLst/>
          </a:prstGeom>
        </p:spPr>
      </p:pic>
      <p:sp>
        <p:nvSpPr>
          <p:cNvPr id="3" name="Rectangle: Rounded Corners 2">
            <a:extLst>
              <a:ext uri="{FF2B5EF4-FFF2-40B4-BE49-F238E27FC236}">
                <a16:creationId xmlns:a16="http://schemas.microsoft.com/office/drawing/2014/main" id="{22955DBD-4054-4899-AE95-52A902106DD8}"/>
              </a:ext>
            </a:extLst>
          </p:cNvPr>
          <p:cNvSpPr/>
          <p:nvPr/>
        </p:nvSpPr>
        <p:spPr>
          <a:xfrm>
            <a:off x="704680" y="147145"/>
            <a:ext cx="10811688" cy="1463675"/>
          </a:xfrm>
          <a:custGeom>
            <a:avLst/>
            <a:gdLst>
              <a:gd name="connsiteX0" fmla="*/ 0 w 10811688"/>
              <a:gd name="connsiteY0" fmla="*/ 243951 h 1463675"/>
              <a:gd name="connsiteX1" fmla="*/ 243951 w 10811688"/>
              <a:gd name="connsiteY1" fmla="*/ 0 h 1463675"/>
              <a:gd name="connsiteX2" fmla="*/ 932203 w 10811688"/>
              <a:gd name="connsiteY2" fmla="*/ 0 h 1463675"/>
              <a:gd name="connsiteX3" fmla="*/ 1826932 w 10811688"/>
              <a:gd name="connsiteY3" fmla="*/ 0 h 1463675"/>
              <a:gd name="connsiteX4" fmla="*/ 2618422 w 10811688"/>
              <a:gd name="connsiteY4" fmla="*/ 0 h 1463675"/>
              <a:gd name="connsiteX5" fmla="*/ 2996961 w 10811688"/>
              <a:gd name="connsiteY5" fmla="*/ 0 h 1463675"/>
              <a:gd name="connsiteX6" fmla="*/ 3788451 w 10811688"/>
              <a:gd name="connsiteY6" fmla="*/ 0 h 1463675"/>
              <a:gd name="connsiteX7" fmla="*/ 4476703 w 10811688"/>
              <a:gd name="connsiteY7" fmla="*/ 0 h 1463675"/>
              <a:gd name="connsiteX8" fmla="*/ 5061718 w 10811688"/>
              <a:gd name="connsiteY8" fmla="*/ 0 h 1463675"/>
              <a:gd name="connsiteX9" fmla="*/ 5853208 w 10811688"/>
              <a:gd name="connsiteY9" fmla="*/ 0 h 1463675"/>
              <a:gd name="connsiteX10" fmla="*/ 6334985 w 10811688"/>
              <a:gd name="connsiteY10" fmla="*/ 0 h 1463675"/>
              <a:gd name="connsiteX11" fmla="*/ 7126475 w 10811688"/>
              <a:gd name="connsiteY11" fmla="*/ 0 h 1463675"/>
              <a:gd name="connsiteX12" fmla="*/ 7711490 w 10811688"/>
              <a:gd name="connsiteY12" fmla="*/ 0 h 1463675"/>
              <a:gd name="connsiteX13" fmla="*/ 8502980 w 10811688"/>
              <a:gd name="connsiteY13" fmla="*/ 0 h 1463675"/>
              <a:gd name="connsiteX14" fmla="*/ 8881519 w 10811688"/>
              <a:gd name="connsiteY14" fmla="*/ 0 h 1463675"/>
              <a:gd name="connsiteX15" fmla="*/ 9466533 w 10811688"/>
              <a:gd name="connsiteY15" fmla="*/ 0 h 1463675"/>
              <a:gd name="connsiteX16" fmla="*/ 9845072 w 10811688"/>
              <a:gd name="connsiteY16" fmla="*/ 0 h 1463675"/>
              <a:gd name="connsiteX17" fmla="*/ 10567737 w 10811688"/>
              <a:gd name="connsiteY17" fmla="*/ 0 h 1463675"/>
              <a:gd name="connsiteX18" fmla="*/ 10811688 w 10811688"/>
              <a:gd name="connsiteY18" fmla="*/ 243951 h 1463675"/>
              <a:gd name="connsiteX19" fmla="*/ 10811688 w 10811688"/>
              <a:gd name="connsiteY19" fmla="*/ 722080 h 1463675"/>
              <a:gd name="connsiteX20" fmla="*/ 10811688 w 10811688"/>
              <a:gd name="connsiteY20" fmla="*/ 1219724 h 1463675"/>
              <a:gd name="connsiteX21" fmla="*/ 10567737 w 10811688"/>
              <a:gd name="connsiteY21" fmla="*/ 1463675 h 1463675"/>
              <a:gd name="connsiteX22" fmla="*/ 9879485 w 10811688"/>
              <a:gd name="connsiteY22" fmla="*/ 1463675 h 1463675"/>
              <a:gd name="connsiteX23" fmla="*/ 9087994 w 10811688"/>
              <a:gd name="connsiteY23" fmla="*/ 1463675 h 1463675"/>
              <a:gd name="connsiteX24" fmla="*/ 8399742 w 10811688"/>
              <a:gd name="connsiteY24" fmla="*/ 1463675 h 1463675"/>
              <a:gd name="connsiteX25" fmla="*/ 7917965 w 10811688"/>
              <a:gd name="connsiteY25" fmla="*/ 1463675 h 1463675"/>
              <a:gd name="connsiteX26" fmla="*/ 7332951 w 10811688"/>
              <a:gd name="connsiteY26" fmla="*/ 1463675 h 1463675"/>
              <a:gd name="connsiteX27" fmla="*/ 6438223 w 10811688"/>
              <a:gd name="connsiteY27" fmla="*/ 1463675 h 1463675"/>
              <a:gd name="connsiteX28" fmla="*/ 5956446 w 10811688"/>
              <a:gd name="connsiteY28" fmla="*/ 1463675 h 1463675"/>
              <a:gd name="connsiteX29" fmla="*/ 5164956 w 10811688"/>
              <a:gd name="connsiteY29" fmla="*/ 1463675 h 1463675"/>
              <a:gd name="connsiteX30" fmla="*/ 4786417 w 10811688"/>
              <a:gd name="connsiteY30" fmla="*/ 1463675 h 1463675"/>
              <a:gd name="connsiteX31" fmla="*/ 4201402 w 10811688"/>
              <a:gd name="connsiteY31" fmla="*/ 1463675 h 1463675"/>
              <a:gd name="connsiteX32" fmla="*/ 3719626 w 10811688"/>
              <a:gd name="connsiteY32" fmla="*/ 1463675 h 1463675"/>
              <a:gd name="connsiteX33" fmla="*/ 3341087 w 10811688"/>
              <a:gd name="connsiteY33" fmla="*/ 1463675 h 1463675"/>
              <a:gd name="connsiteX34" fmla="*/ 2549597 w 10811688"/>
              <a:gd name="connsiteY34" fmla="*/ 1463675 h 1463675"/>
              <a:gd name="connsiteX35" fmla="*/ 1861344 w 10811688"/>
              <a:gd name="connsiteY35" fmla="*/ 1463675 h 1463675"/>
              <a:gd name="connsiteX36" fmla="*/ 1276330 w 10811688"/>
              <a:gd name="connsiteY36" fmla="*/ 1463675 h 1463675"/>
              <a:gd name="connsiteX37" fmla="*/ 243951 w 10811688"/>
              <a:gd name="connsiteY37" fmla="*/ 1463675 h 1463675"/>
              <a:gd name="connsiteX38" fmla="*/ 0 w 10811688"/>
              <a:gd name="connsiteY38" fmla="*/ 1219724 h 1463675"/>
              <a:gd name="connsiteX39" fmla="*/ 0 w 10811688"/>
              <a:gd name="connsiteY39" fmla="*/ 751353 h 1463675"/>
              <a:gd name="connsiteX40" fmla="*/ 0 w 10811688"/>
              <a:gd name="connsiteY40" fmla="*/ 243951 h 14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811688" h="1463675" fill="none" extrusionOk="0">
                <a:moveTo>
                  <a:pt x="0" y="243951"/>
                </a:moveTo>
                <a:cubicBezTo>
                  <a:pt x="-5077" y="108957"/>
                  <a:pt x="135806" y="11473"/>
                  <a:pt x="243951" y="0"/>
                </a:cubicBezTo>
                <a:cubicBezTo>
                  <a:pt x="417668" y="-13031"/>
                  <a:pt x="748949" y="33205"/>
                  <a:pt x="932203" y="0"/>
                </a:cubicBezTo>
                <a:cubicBezTo>
                  <a:pt x="1115457" y="-33205"/>
                  <a:pt x="1644867" y="-43911"/>
                  <a:pt x="1826932" y="0"/>
                </a:cubicBezTo>
                <a:cubicBezTo>
                  <a:pt x="2008997" y="43911"/>
                  <a:pt x="2251354" y="-12820"/>
                  <a:pt x="2618422" y="0"/>
                </a:cubicBezTo>
                <a:cubicBezTo>
                  <a:pt x="2985490" y="12820"/>
                  <a:pt x="2873444" y="10546"/>
                  <a:pt x="2996961" y="0"/>
                </a:cubicBezTo>
                <a:cubicBezTo>
                  <a:pt x="3120478" y="-10546"/>
                  <a:pt x="3489344" y="-30317"/>
                  <a:pt x="3788451" y="0"/>
                </a:cubicBezTo>
                <a:cubicBezTo>
                  <a:pt x="4087558" y="30317"/>
                  <a:pt x="4326928" y="25835"/>
                  <a:pt x="4476703" y="0"/>
                </a:cubicBezTo>
                <a:cubicBezTo>
                  <a:pt x="4626478" y="-25835"/>
                  <a:pt x="4835330" y="5345"/>
                  <a:pt x="5061718" y="0"/>
                </a:cubicBezTo>
                <a:cubicBezTo>
                  <a:pt x="5288106" y="-5345"/>
                  <a:pt x="5593071" y="38011"/>
                  <a:pt x="5853208" y="0"/>
                </a:cubicBezTo>
                <a:cubicBezTo>
                  <a:pt x="6113345" y="-38011"/>
                  <a:pt x="6226592" y="8026"/>
                  <a:pt x="6334985" y="0"/>
                </a:cubicBezTo>
                <a:cubicBezTo>
                  <a:pt x="6443378" y="-8026"/>
                  <a:pt x="6912842" y="20214"/>
                  <a:pt x="7126475" y="0"/>
                </a:cubicBezTo>
                <a:cubicBezTo>
                  <a:pt x="7340108" y="-20214"/>
                  <a:pt x="7426656" y="28986"/>
                  <a:pt x="7711490" y="0"/>
                </a:cubicBezTo>
                <a:cubicBezTo>
                  <a:pt x="7996324" y="-28986"/>
                  <a:pt x="8239049" y="10949"/>
                  <a:pt x="8502980" y="0"/>
                </a:cubicBezTo>
                <a:cubicBezTo>
                  <a:pt x="8766911" y="-10949"/>
                  <a:pt x="8750618" y="11320"/>
                  <a:pt x="8881519" y="0"/>
                </a:cubicBezTo>
                <a:cubicBezTo>
                  <a:pt x="9012420" y="-11320"/>
                  <a:pt x="9310656" y="-9093"/>
                  <a:pt x="9466533" y="0"/>
                </a:cubicBezTo>
                <a:cubicBezTo>
                  <a:pt x="9622410" y="9093"/>
                  <a:pt x="9728635" y="4086"/>
                  <a:pt x="9845072" y="0"/>
                </a:cubicBezTo>
                <a:cubicBezTo>
                  <a:pt x="9961509" y="-4086"/>
                  <a:pt x="10343588" y="-21996"/>
                  <a:pt x="10567737" y="0"/>
                </a:cubicBezTo>
                <a:cubicBezTo>
                  <a:pt x="10713235" y="-10493"/>
                  <a:pt x="10794859" y="101507"/>
                  <a:pt x="10811688" y="243951"/>
                </a:cubicBezTo>
                <a:cubicBezTo>
                  <a:pt x="10835065" y="425324"/>
                  <a:pt x="10790652" y="524950"/>
                  <a:pt x="10811688" y="722080"/>
                </a:cubicBezTo>
                <a:cubicBezTo>
                  <a:pt x="10832724" y="919210"/>
                  <a:pt x="10833621" y="1086661"/>
                  <a:pt x="10811688" y="1219724"/>
                </a:cubicBezTo>
                <a:cubicBezTo>
                  <a:pt x="10796430" y="1364745"/>
                  <a:pt x="10694873" y="1472811"/>
                  <a:pt x="10567737" y="1463675"/>
                </a:cubicBezTo>
                <a:cubicBezTo>
                  <a:pt x="10295238" y="1450277"/>
                  <a:pt x="10069796" y="1488924"/>
                  <a:pt x="9879485" y="1463675"/>
                </a:cubicBezTo>
                <a:cubicBezTo>
                  <a:pt x="9689174" y="1438426"/>
                  <a:pt x="9268979" y="1446932"/>
                  <a:pt x="9087994" y="1463675"/>
                </a:cubicBezTo>
                <a:cubicBezTo>
                  <a:pt x="8907009" y="1480418"/>
                  <a:pt x="8704338" y="1448140"/>
                  <a:pt x="8399742" y="1463675"/>
                </a:cubicBezTo>
                <a:cubicBezTo>
                  <a:pt x="8095146" y="1479210"/>
                  <a:pt x="8065292" y="1472004"/>
                  <a:pt x="7917965" y="1463675"/>
                </a:cubicBezTo>
                <a:cubicBezTo>
                  <a:pt x="7770638" y="1455346"/>
                  <a:pt x="7597616" y="1438676"/>
                  <a:pt x="7332951" y="1463675"/>
                </a:cubicBezTo>
                <a:cubicBezTo>
                  <a:pt x="7068286" y="1488674"/>
                  <a:pt x="6710787" y="1494006"/>
                  <a:pt x="6438223" y="1463675"/>
                </a:cubicBezTo>
                <a:cubicBezTo>
                  <a:pt x="6165659" y="1433344"/>
                  <a:pt x="6075383" y="1455465"/>
                  <a:pt x="5956446" y="1463675"/>
                </a:cubicBezTo>
                <a:cubicBezTo>
                  <a:pt x="5837509" y="1471885"/>
                  <a:pt x="5330789" y="1498558"/>
                  <a:pt x="5164956" y="1463675"/>
                </a:cubicBezTo>
                <a:cubicBezTo>
                  <a:pt x="4999123" y="1428793"/>
                  <a:pt x="4865396" y="1454083"/>
                  <a:pt x="4786417" y="1463675"/>
                </a:cubicBezTo>
                <a:cubicBezTo>
                  <a:pt x="4707438" y="1473267"/>
                  <a:pt x="4419584" y="1447295"/>
                  <a:pt x="4201402" y="1463675"/>
                </a:cubicBezTo>
                <a:cubicBezTo>
                  <a:pt x="3983220" y="1480055"/>
                  <a:pt x="3923600" y="1464691"/>
                  <a:pt x="3719626" y="1463675"/>
                </a:cubicBezTo>
                <a:cubicBezTo>
                  <a:pt x="3515652" y="1462659"/>
                  <a:pt x="3498013" y="1474439"/>
                  <a:pt x="3341087" y="1463675"/>
                </a:cubicBezTo>
                <a:cubicBezTo>
                  <a:pt x="3184161" y="1452911"/>
                  <a:pt x="2812858" y="1492006"/>
                  <a:pt x="2549597" y="1463675"/>
                </a:cubicBezTo>
                <a:cubicBezTo>
                  <a:pt x="2286336" y="1435345"/>
                  <a:pt x="2103915" y="1487869"/>
                  <a:pt x="1861344" y="1463675"/>
                </a:cubicBezTo>
                <a:cubicBezTo>
                  <a:pt x="1618773" y="1439481"/>
                  <a:pt x="1503069" y="1458763"/>
                  <a:pt x="1276330" y="1463675"/>
                </a:cubicBezTo>
                <a:cubicBezTo>
                  <a:pt x="1049591" y="1468587"/>
                  <a:pt x="661231" y="1469854"/>
                  <a:pt x="243951" y="1463675"/>
                </a:cubicBezTo>
                <a:cubicBezTo>
                  <a:pt x="125713" y="1473752"/>
                  <a:pt x="4031" y="1370407"/>
                  <a:pt x="0" y="1219724"/>
                </a:cubicBezTo>
                <a:cubicBezTo>
                  <a:pt x="-11182" y="1114393"/>
                  <a:pt x="-984" y="846156"/>
                  <a:pt x="0" y="751353"/>
                </a:cubicBezTo>
                <a:cubicBezTo>
                  <a:pt x="984" y="656550"/>
                  <a:pt x="-4231" y="484188"/>
                  <a:pt x="0" y="243951"/>
                </a:cubicBezTo>
                <a:close/>
              </a:path>
              <a:path w="10811688" h="1463675" stroke="0" extrusionOk="0">
                <a:moveTo>
                  <a:pt x="0" y="243951"/>
                </a:moveTo>
                <a:cubicBezTo>
                  <a:pt x="-3968" y="111807"/>
                  <a:pt x="114223" y="-1205"/>
                  <a:pt x="243951" y="0"/>
                </a:cubicBezTo>
                <a:cubicBezTo>
                  <a:pt x="580023" y="14149"/>
                  <a:pt x="615981" y="-7346"/>
                  <a:pt x="932203" y="0"/>
                </a:cubicBezTo>
                <a:cubicBezTo>
                  <a:pt x="1248425" y="7346"/>
                  <a:pt x="1295074" y="-22188"/>
                  <a:pt x="1413980" y="0"/>
                </a:cubicBezTo>
                <a:cubicBezTo>
                  <a:pt x="1532886" y="22188"/>
                  <a:pt x="1753243" y="29065"/>
                  <a:pt x="1998995" y="0"/>
                </a:cubicBezTo>
                <a:cubicBezTo>
                  <a:pt x="2244747" y="-29065"/>
                  <a:pt x="2391161" y="-6548"/>
                  <a:pt x="2687247" y="0"/>
                </a:cubicBezTo>
                <a:cubicBezTo>
                  <a:pt x="2983333" y="6548"/>
                  <a:pt x="3003325" y="8081"/>
                  <a:pt x="3169024" y="0"/>
                </a:cubicBezTo>
                <a:cubicBezTo>
                  <a:pt x="3334723" y="-8081"/>
                  <a:pt x="3389161" y="1143"/>
                  <a:pt x="3547563" y="0"/>
                </a:cubicBezTo>
                <a:cubicBezTo>
                  <a:pt x="3705965" y="-1143"/>
                  <a:pt x="3844201" y="2778"/>
                  <a:pt x="4029339" y="0"/>
                </a:cubicBezTo>
                <a:cubicBezTo>
                  <a:pt x="4214477" y="-2778"/>
                  <a:pt x="4599619" y="-19283"/>
                  <a:pt x="4820829" y="0"/>
                </a:cubicBezTo>
                <a:cubicBezTo>
                  <a:pt x="5042039" y="19283"/>
                  <a:pt x="5023319" y="18839"/>
                  <a:pt x="5199368" y="0"/>
                </a:cubicBezTo>
                <a:cubicBezTo>
                  <a:pt x="5375417" y="-18839"/>
                  <a:pt x="5456841" y="-8568"/>
                  <a:pt x="5577907" y="0"/>
                </a:cubicBezTo>
                <a:cubicBezTo>
                  <a:pt x="5698973" y="8568"/>
                  <a:pt x="6005395" y="26290"/>
                  <a:pt x="6266160" y="0"/>
                </a:cubicBezTo>
                <a:cubicBezTo>
                  <a:pt x="6526925" y="-26290"/>
                  <a:pt x="6567976" y="13175"/>
                  <a:pt x="6851174" y="0"/>
                </a:cubicBezTo>
                <a:cubicBezTo>
                  <a:pt x="7134372" y="-13175"/>
                  <a:pt x="7070031" y="-15652"/>
                  <a:pt x="7229713" y="0"/>
                </a:cubicBezTo>
                <a:cubicBezTo>
                  <a:pt x="7389395" y="15652"/>
                  <a:pt x="7770479" y="16333"/>
                  <a:pt x="7917965" y="0"/>
                </a:cubicBezTo>
                <a:cubicBezTo>
                  <a:pt x="8065451" y="-16333"/>
                  <a:pt x="8126453" y="6714"/>
                  <a:pt x="8296504" y="0"/>
                </a:cubicBezTo>
                <a:cubicBezTo>
                  <a:pt x="8466555" y="-6714"/>
                  <a:pt x="8641230" y="8307"/>
                  <a:pt x="8881519" y="0"/>
                </a:cubicBezTo>
                <a:cubicBezTo>
                  <a:pt x="9121809" y="-8307"/>
                  <a:pt x="9185627" y="9972"/>
                  <a:pt x="9363295" y="0"/>
                </a:cubicBezTo>
                <a:cubicBezTo>
                  <a:pt x="9540963" y="-9972"/>
                  <a:pt x="9689056" y="-25344"/>
                  <a:pt x="9948310" y="0"/>
                </a:cubicBezTo>
                <a:cubicBezTo>
                  <a:pt x="10207565" y="25344"/>
                  <a:pt x="10302274" y="25251"/>
                  <a:pt x="10567737" y="0"/>
                </a:cubicBezTo>
                <a:cubicBezTo>
                  <a:pt x="10706315" y="11499"/>
                  <a:pt x="10798259" y="133049"/>
                  <a:pt x="10811688" y="243951"/>
                </a:cubicBezTo>
                <a:cubicBezTo>
                  <a:pt x="10812209" y="382312"/>
                  <a:pt x="10790705" y="583813"/>
                  <a:pt x="10811688" y="751353"/>
                </a:cubicBezTo>
                <a:cubicBezTo>
                  <a:pt x="10832671" y="918893"/>
                  <a:pt x="10817987" y="1058942"/>
                  <a:pt x="10811688" y="1219724"/>
                </a:cubicBezTo>
                <a:cubicBezTo>
                  <a:pt x="10788390" y="1366061"/>
                  <a:pt x="10678710" y="1455463"/>
                  <a:pt x="10567737" y="1463675"/>
                </a:cubicBezTo>
                <a:cubicBezTo>
                  <a:pt x="10262948" y="1446217"/>
                  <a:pt x="9882809" y="1503468"/>
                  <a:pt x="9673009" y="1463675"/>
                </a:cubicBezTo>
                <a:cubicBezTo>
                  <a:pt x="9463209" y="1423882"/>
                  <a:pt x="9230853" y="1475804"/>
                  <a:pt x="9087994" y="1463675"/>
                </a:cubicBezTo>
                <a:cubicBezTo>
                  <a:pt x="8945136" y="1451546"/>
                  <a:pt x="8743528" y="1460686"/>
                  <a:pt x="8502980" y="1463675"/>
                </a:cubicBezTo>
                <a:cubicBezTo>
                  <a:pt x="8262432" y="1466664"/>
                  <a:pt x="8062008" y="1453540"/>
                  <a:pt x="7814727" y="1463675"/>
                </a:cubicBezTo>
                <a:cubicBezTo>
                  <a:pt x="7567446" y="1473810"/>
                  <a:pt x="7381569" y="1434721"/>
                  <a:pt x="7126475" y="1463675"/>
                </a:cubicBezTo>
                <a:cubicBezTo>
                  <a:pt x="6871381" y="1492629"/>
                  <a:pt x="6736129" y="1478235"/>
                  <a:pt x="6541460" y="1463675"/>
                </a:cubicBezTo>
                <a:cubicBezTo>
                  <a:pt x="6346792" y="1449115"/>
                  <a:pt x="6178433" y="1432097"/>
                  <a:pt x="5853208" y="1463675"/>
                </a:cubicBezTo>
                <a:cubicBezTo>
                  <a:pt x="5527983" y="1495253"/>
                  <a:pt x="5402417" y="1485661"/>
                  <a:pt x="5061718" y="1463675"/>
                </a:cubicBezTo>
                <a:cubicBezTo>
                  <a:pt x="4721019" y="1441690"/>
                  <a:pt x="4871130" y="1463320"/>
                  <a:pt x="4683179" y="1463675"/>
                </a:cubicBezTo>
                <a:cubicBezTo>
                  <a:pt x="4495228" y="1464030"/>
                  <a:pt x="4298011" y="1476846"/>
                  <a:pt x="3994927" y="1463675"/>
                </a:cubicBezTo>
                <a:cubicBezTo>
                  <a:pt x="3691843" y="1450504"/>
                  <a:pt x="3509999" y="1493974"/>
                  <a:pt x="3203436" y="1463675"/>
                </a:cubicBezTo>
                <a:cubicBezTo>
                  <a:pt x="2896873" y="1433376"/>
                  <a:pt x="2846388" y="1453348"/>
                  <a:pt x="2721660" y="1463675"/>
                </a:cubicBezTo>
                <a:cubicBezTo>
                  <a:pt x="2596932" y="1474002"/>
                  <a:pt x="2258803" y="1426934"/>
                  <a:pt x="1826932" y="1463675"/>
                </a:cubicBezTo>
                <a:cubicBezTo>
                  <a:pt x="1395061" y="1500416"/>
                  <a:pt x="1425001" y="1475182"/>
                  <a:pt x="1241917" y="1463675"/>
                </a:cubicBezTo>
                <a:cubicBezTo>
                  <a:pt x="1058834" y="1452168"/>
                  <a:pt x="568401" y="1470776"/>
                  <a:pt x="243951" y="1463675"/>
                </a:cubicBezTo>
                <a:cubicBezTo>
                  <a:pt x="113192" y="1454966"/>
                  <a:pt x="16249" y="1363509"/>
                  <a:pt x="0" y="1219724"/>
                </a:cubicBezTo>
                <a:cubicBezTo>
                  <a:pt x="7601" y="1016440"/>
                  <a:pt x="20639" y="918166"/>
                  <a:pt x="0" y="731838"/>
                </a:cubicBezTo>
                <a:cubicBezTo>
                  <a:pt x="-20639" y="545510"/>
                  <a:pt x="-2787" y="435349"/>
                  <a:pt x="0" y="243951"/>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sd="25070404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8C89E6D-350B-49B9-BF3A-E1FC0525B607}"/>
              </a:ext>
            </a:extLst>
          </p:cNvPr>
          <p:cNvSpPr txBox="1"/>
          <p:nvPr/>
        </p:nvSpPr>
        <p:spPr>
          <a:xfrm>
            <a:off x="1163451" y="295998"/>
            <a:ext cx="100931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VN Da Lat" panose="03060902030302020204" pitchFamily="66" charset="0"/>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hãy quan sát</a:t>
            </a:r>
            <a:r>
              <a:rPr kumimoji="0" lang="en-US" sz="3600" b="1" i="0" u="none" strike="noStrike" kern="1200" cap="none" spc="0" normalizeH="0" noProof="0">
                <a:ln>
                  <a:noFill/>
                </a:ln>
                <a:solidFill>
                  <a:prstClr val="black"/>
                </a:solidFill>
                <a:effectLst/>
                <a:uLnTx/>
                <a:uFillTx/>
                <a:latin typeface="Calibri" panose="020F0502020204030204"/>
                <a:ea typeface="+mn-ea"/>
                <a:cs typeface="+mn-cs"/>
              </a:rPr>
              <a:t> hình,</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err="1">
                <a:ln>
                  <a:noFill/>
                </a:ln>
                <a:solidFill>
                  <a:srgbClr val="FF0000"/>
                </a:solidFill>
                <a:effectLst/>
                <a:uLnTx/>
                <a:uFillTx/>
                <a:latin typeface="Calibri" panose="020F0502020204030204"/>
                <a:ea typeface="+mn-ea"/>
                <a:cs typeface="+mn-cs"/>
              </a:rPr>
              <a:t>nêu</a:t>
            </a: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 tên</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bộ</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phận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chính</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a:t>
            </a:r>
            <a:r>
              <a:rPr kumimoji="0" lang="en-US" sz="3600" b="1" i="0" u="none" strike="noStrike" kern="1200" cap="none" spc="0" normalizeH="0" noProof="0">
                <a:ln>
                  <a:noFill/>
                </a:ln>
                <a:solidFill>
                  <a:prstClr val="black"/>
                </a:solidFill>
                <a:effectLst/>
                <a:uLnTx/>
                <a:uFillTx/>
                <a:latin typeface="Calibri" panose="020F0502020204030204"/>
                <a:ea typeface="+mn-ea"/>
                <a:cs typeface="+mn-cs"/>
              </a:rPr>
              <a:t> quạt điện và </a:t>
            </a:r>
            <a:r>
              <a:rPr kumimoji="0" lang="en-US" sz="3600" b="1" i="0" u="none" strike="noStrike" kern="1200" cap="none" spc="0" normalizeH="0" noProof="0">
                <a:ln>
                  <a:noFill/>
                </a:ln>
                <a:solidFill>
                  <a:srgbClr val="00B050"/>
                </a:solidFill>
                <a:effectLst/>
                <a:uLnTx/>
                <a:uFillTx/>
                <a:latin typeface="Calibri" panose="020F0502020204030204"/>
                <a:ea typeface="+mn-ea"/>
                <a:cs typeface="+mn-cs"/>
              </a:rPr>
              <a:t>tác dụng</a:t>
            </a:r>
            <a:r>
              <a:rPr kumimoji="0" lang="en-US" sz="3600" b="1" i="0" u="none" strike="noStrike" kern="1200" cap="none" spc="0" normalizeH="0" noProof="0">
                <a:ln>
                  <a:noFill/>
                </a:ln>
                <a:solidFill>
                  <a:prstClr val="black"/>
                </a:solidFill>
                <a:effectLst/>
                <a:uLnTx/>
                <a:uFillTx/>
                <a:latin typeface="Calibri" panose="020F0502020204030204"/>
                <a:ea typeface="+mn-ea"/>
                <a:cs typeface="+mn-cs"/>
              </a:rPr>
              <a:t> của các bộ phận đó.</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6" name="Straight Arrow Connector 5">
            <a:extLst>
              <a:ext uri="{FF2B5EF4-FFF2-40B4-BE49-F238E27FC236}">
                <a16:creationId xmlns:a16="http://schemas.microsoft.com/office/drawing/2014/main" id="{0AE331E5-ED8E-4427-9F79-9C7F4897CE85}"/>
              </a:ext>
            </a:extLst>
          </p:cNvPr>
          <p:cNvCxnSpPr>
            <a:cxnSpLocks/>
          </p:cNvCxnSpPr>
          <p:nvPr/>
        </p:nvCxnSpPr>
        <p:spPr>
          <a:xfrm flipH="1" flipV="1">
            <a:off x="2800351" y="3195467"/>
            <a:ext cx="2457449" cy="5037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7A8FA6AB-C5BD-4878-9948-E908A3E70D7A}"/>
              </a:ext>
            </a:extLst>
          </p:cNvPr>
          <p:cNvSpPr/>
          <p:nvPr/>
        </p:nvSpPr>
        <p:spPr>
          <a:xfrm>
            <a:off x="3841340" y="3699188"/>
            <a:ext cx="2822222" cy="725653"/>
          </a:xfrm>
          <a:custGeom>
            <a:avLst/>
            <a:gdLst>
              <a:gd name="connsiteX0" fmla="*/ 0 w 2822222"/>
              <a:gd name="connsiteY0" fmla="*/ 120945 h 725653"/>
              <a:gd name="connsiteX1" fmla="*/ 120945 w 2822222"/>
              <a:gd name="connsiteY1" fmla="*/ 0 h 725653"/>
              <a:gd name="connsiteX2" fmla="*/ 817635 w 2822222"/>
              <a:gd name="connsiteY2" fmla="*/ 0 h 725653"/>
              <a:gd name="connsiteX3" fmla="*/ 1462718 w 2822222"/>
              <a:gd name="connsiteY3" fmla="*/ 0 h 725653"/>
              <a:gd name="connsiteX4" fmla="*/ 2030391 w 2822222"/>
              <a:gd name="connsiteY4" fmla="*/ 0 h 725653"/>
              <a:gd name="connsiteX5" fmla="*/ 2701277 w 2822222"/>
              <a:gd name="connsiteY5" fmla="*/ 0 h 725653"/>
              <a:gd name="connsiteX6" fmla="*/ 2822222 w 2822222"/>
              <a:gd name="connsiteY6" fmla="*/ 120945 h 725653"/>
              <a:gd name="connsiteX7" fmla="*/ 2822222 w 2822222"/>
              <a:gd name="connsiteY7" fmla="*/ 604708 h 725653"/>
              <a:gd name="connsiteX8" fmla="*/ 2701277 w 2822222"/>
              <a:gd name="connsiteY8" fmla="*/ 725653 h 725653"/>
              <a:gd name="connsiteX9" fmla="*/ 2004587 w 2822222"/>
              <a:gd name="connsiteY9" fmla="*/ 725653 h 725653"/>
              <a:gd name="connsiteX10" fmla="*/ 1307898 w 2822222"/>
              <a:gd name="connsiteY10" fmla="*/ 725653 h 725653"/>
              <a:gd name="connsiteX11" fmla="*/ 688618 w 2822222"/>
              <a:gd name="connsiteY11" fmla="*/ 725653 h 725653"/>
              <a:gd name="connsiteX12" fmla="*/ 120945 w 2822222"/>
              <a:gd name="connsiteY12" fmla="*/ 725653 h 725653"/>
              <a:gd name="connsiteX13" fmla="*/ 0 w 2822222"/>
              <a:gd name="connsiteY13" fmla="*/ 604708 h 725653"/>
              <a:gd name="connsiteX14" fmla="*/ 0 w 2822222"/>
              <a:gd name="connsiteY14" fmla="*/ 120945 h 72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22" h="725653" fill="none" extrusionOk="0">
                <a:moveTo>
                  <a:pt x="0" y="120945"/>
                </a:moveTo>
                <a:cubicBezTo>
                  <a:pt x="4904" y="45705"/>
                  <a:pt x="55183" y="3256"/>
                  <a:pt x="120945" y="0"/>
                </a:cubicBezTo>
                <a:cubicBezTo>
                  <a:pt x="368511" y="-6829"/>
                  <a:pt x="570854" y="23368"/>
                  <a:pt x="817635" y="0"/>
                </a:cubicBezTo>
                <a:cubicBezTo>
                  <a:pt x="1064416" y="-23368"/>
                  <a:pt x="1226554" y="-2985"/>
                  <a:pt x="1462718" y="0"/>
                </a:cubicBezTo>
                <a:cubicBezTo>
                  <a:pt x="1698882" y="2985"/>
                  <a:pt x="1829508" y="22604"/>
                  <a:pt x="2030391" y="0"/>
                </a:cubicBezTo>
                <a:cubicBezTo>
                  <a:pt x="2231274" y="-22604"/>
                  <a:pt x="2556845" y="-7211"/>
                  <a:pt x="2701277" y="0"/>
                </a:cubicBezTo>
                <a:cubicBezTo>
                  <a:pt x="2759905" y="14182"/>
                  <a:pt x="2826851" y="46714"/>
                  <a:pt x="2822222" y="120945"/>
                </a:cubicBezTo>
                <a:cubicBezTo>
                  <a:pt x="2841289" y="220165"/>
                  <a:pt x="2813130" y="452090"/>
                  <a:pt x="2822222" y="604708"/>
                </a:cubicBezTo>
                <a:cubicBezTo>
                  <a:pt x="2825232" y="673714"/>
                  <a:pt x="2766363" y="735751"/>
                  <a:pt x="2701277" y="725653"/>
                </a:cubicBezTo>
                <a:cubicBezTo>
                  <a:pt x="2399884" y="746148"/>
                  <a:pt x="2157017" y="692290"/>
                  <a:pt x="2004587" y="725653"/>
                </a:cubicBezTo>
                <a:cubicBezTo>
                  <a:pt x="1852157" y="759017"/>
                  <a:pt x="1478698" y="700973"/>
                  <a:pt x="1307898" y="725653"/>
                </a:cubicBezTo>
                <a:cubicBezTo>
                  <a:pt x="1137098" y="750333"/>
                  <a:pt x="988702" y="731532"/>
                  <a:pt x="688618" y="725653"/>
                </a:cubicBezTo>
                <a:cubicBezTo>
                  <a:pt x="388534" y="719774"/>
                  <a:pt x="293842" y="711583"/>
                  <a:pt x="120945" y="725653"/>
                </a:cubicBezTo>
                <a:cubicBezTo>
                  <a:pt x="66273" y="730929"/>
                  <a:pt x="164" y="655606"/>
                  <a:pt x="0" y="604708"/>
                </a:cubicBezTo>
                <a:cubicBezTo>
                  <a:pt x="-17304" y="427877"/>
                  <a:pt x="-19064" y="273253"/>
                  <a:pt x="0" y="120945"/>
                </a:cubicBezTo>
                <a:close/>
              </a:path>
              <a:path w="2822222" h="725653" stroke="0" extrusionOk="0">
                <a:moveTo>
                  <a:pt x="0" y="120945"/>
                </a:moveTo>
                <a:cubicBezTo>
                  <a:pt x="-12780" y="49896"/>
                  <a:pt x="56957" y="-2960"/>
                  <a:pt x="120945" y="0"/>
                </a:cubicBezTo>
                <a:cubicBezTo>
                  <a:pt x="334148" y="-29594"/>
                  <a:pt x="570366" y="-7906"/>
                  <a:pt x="714421" y="0"/>
                </a:cubicBezTo>
                <a:cubicBezTo>
                  <a:pt x="858476" y="7906"/>
                  <a:pt x="1114216" y="22672"/>
                  <a:pt x="1282094" y="0"/>
                </a:cubicBezTo>
                <a:cubicBezTo>
                  <a:pt x="1449972" y="-22672"/>
                  <a:pt x="1708392" y="-4047"/>
                  <a:pt x="1901374" y="0"/>
                </a:cubicBezTo>
                <a:cubicBezTo>
                  <a:pt x="2094356" y="4047"/>
                  <a:pt x="2465105" y="120"/>
                  <a:pt x="2701277" y="0"/>
                </a:cubicBezTo>
                <a:cubicBezTo>
                  <a:pt x="2764646" y="-3765"/>
                  <a:pt x="2827273" y="56652"/>
                  <a:pt x="2822222" y="120945"/>
                </a:cubicBezTo>
                <a:cubicBezTo>
                  <a:pt x="2824859" y="315387"/>
                  <a:pt x="2825853" y="460448"/>
                  <a:pt x="2822222" y="604708"/>
                </a:cubicBezTo>
                <a:cubicBezTo>
                  <a:pt x="2821983" y="675311"/>
                  <a:pt x="2763742" y="727135"/>
                  <a:pt x="2701277" y="725653"/>
                </a:cubicBezTo>
                <a:cubicBezTo>
                  <a:pt x="2484689" y="727205"/>
                  <a:pt x="2251543" y="709965"/>
                  <a:pt x="2133604" y="725653"/>
                </a:cubicBezTo>
                <a:cubicBezTo>
                  <a:pt x="2015665" y="741341"/>
                  <a:pt x="1780983" y="724786"/>
                  <a:pt x="1565931" y="725653"/>
                </a:cubicBezTo>
                <a:cubicBezTo>
                  <a:pt x="1350879" y="726520"/>
                  <a:pt x="1223541" y="697573"/>
                  <a:pt x="920848" y="725653"/>
                </a:cubicBezTo>
                <a:cubicBezTo>
                  <a:pt x="618155" y="753733"/>
                  <a:pt x="393082" y="691879"/>
                  <a:pt x="120945" y="725653"/>
                </a:cubicBezTo>
                <a:cubicBezTo>
                  <a:pt x="57598" y="734662"/>
                  <a:pt x="-1572" y="662220"/>
                  <a:pt x="0" y="604708"/>
                </a:cubicBezTo>
                <a:cubicBezTo>
                  <a:pt x="23296" y="466040"/>
                  <a:pt x="5672" y="326075"/>
                  <a:pt x="0" y="12094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95EE6863-2475-4519-AC93-347657BA141A}"/>
              </a:ext>
            </a:extLst>
          </p:cNvPr>
          <p:cNvSpPr/>
          <p:nvPr/>
        </p:nvSpPr>
        <p:spPr>
          <a:xfrm>
            <a:off x="6663562" y="4021154"/>
            <a:ext cx="5039039" cy="2102441"/>
          </a:xfrm>
          <a:custGeom>
            <a:avLst/>
            <a:gdLst>
              <a:gd name="connsiteX0" fmla="*/ 0 w 5039039"/>
              <a:gd name="connsiteY0" fmla="*/ 350414 h 2102441"/>
              <a:gd name="connsiteX1" fmla="*/ 350414 w 5039039"/>
              <a:gd name="connsiteY1" fmla="*/ 0 h 2102441"/>
              <a:gd name="connsiteX2" fmla="*/ 4688625 w 5039039"/>
              <a:gd name="connsiteY2" fmla="*/ 0 h 2102441"/>
              <a:gd name="connsiteX3" fmla="*/ 5039039 w 5039039"/>
              <a:gd name="connsiteY3" fmla="*/ 350414 h 2102441"/>
              <a:gd name="connsiteX4" fmla="*/ 5039039 w 5039039"/>
              <a:gd name="connsiteY4" fmla="*/ 1752027 h 2102441"/>
              <a:gd name="connsiteX5" fmla="*/ 4688625 w 5039039"/>
              <a:gd name="connsiteY5" fmla="*/ 2102441 h 2102441"/>
              <a:gd name="connsiteX6" fmla="*/ 350414 w 5039039"/>
              <a:gd name="connsiteY6" fmla="*/ 2102441 h 2102441"/>
              <a:gd name="connsiteX7" fmla="*/ 0 w 5039039"/>
              <a:gd name="connsiteY7" fmla="*/ 1752027 h 2102441"/>
              <a:gd name="connsiteX8" fmla="*/ 0 w 5039039"/>
              <a:gd name="connsiteY8" fmla="*/ 350414 h 210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9039" h="2102441" fill="none" extrusionOk="0">
                <a:moveTo>
                  <a:pt x="0" y="350414"/>
                </a:moveTo>
                <a:cubicBezTo>
                  <a:pt x="-523" y="166211"/>
                  <a:pt x="157340" y="8180"/>
                  <a:pt x="350414" y="0"/>
                </a:cubicBezTo>
                <a:cubicBezTo>
                  <a:pt x="1549004" y="-123866"/>
                  <a:pt x="3600296" y="81108"/>
                  <a:pt x="4688625" y="0"/>
                </a:cubicBezTo>
                <a:cubicBezTo>
                  <a:pt x="4897218" y="-23148"/>
                  <a:pt x="5009084" y="159357"/>
                  <a:pt x="5039039" y="350414"/>
                </a:cubicBezTo>
                <a:cubicBezTo>
                  <a:pt x="5052855" y="723746"/>
                  <a:pt x="5089075" y="1063386"/>
                  <a:pt x="5039039" y="1752027"/>
                </a:cubicBezTo>
                <a:cubicBezTo>
                  <a:pt x="5052484" y="1909854"/>
                  <a:pt x="4891496" y="2119391"/>
                  <a:pt x="4688625" y="2102441"/>
                </a:cubicBezTo>
                <a:cubicBezTo>
                  <a:pt x="3844188" y="2084586"/>
                  <a:pt x="1256723" y="1993097"/>
                  <a:pt x="350414" y="2102441"/>
                </a:cubicBezTo>
                <a:cubicBezTo>
                  <a:pt x="168124" y="2074427"/>
                  <a:pt x="8697" y="1961795"/>
                  <a:pt x="0" y="1752027"/>
                </a:cubicBezTo>
                <a:cubicBezTo>
                  <a:pt x="18285" y="1533813"/>
                  <a:pt x="-103927" y="752639"/>
                  <a:pt x="0" y="350414"/>
                </a:cubicBezTo>
                <a:close/>
              </a:path>
              <a:path w="5039039" h="2102441" stroke="0" extrusionOk="0">
                <a:moveTo>
                  <a:pt x="0" y="350414"/>
                </a:moveTo>
                <a:cubicBezTo>
                  <a:pt x="5434" y="157206"/>
                  <a:pt x="144269" y="25060"/>
                  <a:pt x="350414" y="0"/>
                </a:cubicBezTo>
                <a:cubicBezTo>
                  <a:pt x="1367065" y="96512"/>
                  <a:pt x="2937587" y="-165548"/>
                  <a:pt x="4688625" y="0"/>
                </a:cubicBezTo>
                <a:cubicBezTo>
                  <a:pt x="4905924" y="596"/>
                  <a:pt x="5069423" y="161848"/>
                  <a:pt x="5039039" y="350414"/>
                </a:cubicBezTo>
                <a:cubicBezTo>
                  <a:pt x="4933008" y="973157"/>
                  <a:pt x="4914744" y="1202212"/>
                  <a:pt x="5039039" y="1752027"/>
                </a:cubicBezTo>
                <a:cubicBezTo>
                  <a:pt x="5044690" y="1915179"/>
                  <a:pt x="4884983" y="2101160"/>
                  <a:pt x="4688625" y="2102441"/>
                </a:cubicBezTo>
                <a:cubicBezTo>
                  <a:pt x="3158536" y="2264153"/>
                  <a:pt x="2376692" y="2246063"/>
                  <a:pt x="350414" y="2102441"/>
                </a:cubicBezTo>
                <a:cubicBezTo>
                  <a:pt x="160605" y="2100477"/>
                  <a:pt x="28980" y="1933102"/>
                  <a:pt x="0" y="1752027"/>
                </a:cubicBezTo>
                <a:cubicBezTo>
                  <a:pt x="-62439" y="1064190"/>
                  <a:pt x="-108263" y="761517"/>
                  <a:pt x="0" y="350414"/>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Tác</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dụng</a:t>
            </a:r>
            <a:endPar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lvl="0" algn="ctr">
              <a:lnSpc>
                <a:spcPct val="130000"/>
              </a:lnSpc>
              <a:defRPr/>
            </a:pPr>
            <a:r>
              <a:rPr lang="vi-VN" sz="3600">
                <a:solidFill>
                  <a:srgbClr val="C00000"/>
                </a:solidFill>
                <a:latin typeface="Calibri" panose="020F0502020204030204" pitchFamily="34" charset="0"/>
                <a:cs typeface="Calibri" panose="020F0502020204030204" pitchFamily="34" charset="0"/>
              </a:rPr>
              <a:t>Bảo vệ cánh quạt và an toàn cho người sử dụng.</a:t>
            </a:r>
          </a:p>
        </p:txBody>
      </p:sp>
      <p:sp>
        <p:nvSpPr>
          <p:cNvPr id="9" name="Rectangle: Rounded Corners 8">
            <a:extLst>
              <a:ext uri="{FF2B5EF4-FFF2-40B4-BE49-F238E27FC236}">
                <a16:creationId xmlns:a16="http://schemas.microsoft.com/office/drawing/2014/main" id="{70D15767-FC2A-43BD-9440-1E4A37681FBC}"/>
              </a:ext>
            </a:extLst>
          </p:cNvPr>
          <p:cNvSpPr/>
          <p:nvPr/>
        </p:nvSpPr>
        <p:spPr>
          <a:xfrm>
            <a:off x="3841340" y="3513835"/>
            <a:ext cx="2822222" cy="971348"/>
          </a:xfrm>
          <a:custGeom>
            <a:avLst/>
            <a:gdLst>
              <a:gd name="connsiteX0" fmla="*/ 0 w 2822222"/>
              <a:gd name="connsiteY0" fmla="*/ 161895 h 971348"/>
              <a:gd name="connsiteX1" fmla="*/ 161895 w 2822222"/>
              <a:gd name="connsiteY1" fmla="*/ 0 h 971348"/>
              <a:gd name="connsiteX2" fmla="*/ 836472 w 2822222"/>
              <a:gd name="connsiteY2" fmla="*/ 0 h 971348"/>
              <a:gd name="connsiteX3" fmla="*/ 1461080 w 2822222"/>
              <a:gd name="connsiteY3" fmla="*/ 0 h 971348"/>
              <a:gd name="connsiteX4" fmla="*/ 2010735 w 2822222"/>
              <a:gd name="connsiteY4" fmla="*/ 0 h 971348"/>
              <a:gd name="connsiteX5" fmla="*/ 2660327 w 2822222"/>
              <a:gd name="connsiteY5" fmla="*/ 0 h 971348"/>
              <a:gd name="connsiteX6" fmla="*/ 2822222 w 2822222"/>
              <a:gd name="connsiteY6" fmla="*/ 161895 h 971348"/>
              <a:gd name="connsiteX7" fmla="*/ 2822222 w 2822222"/>
              <a:gd name="connsiteY7" fmla="*/ 809453 h 971348"/>
              <a:gd name="connsiteX8" fmla="*/ 2660327 w 2822222"/>
              <a:gd name="connsiteY8" fmla="*/ 971348 h 971348"/>
              <a:gd name="connsiteX9" fmla="*/ 1985750 w 2822222"/>
              <a:gd name="connsiteY9" fmla="*/ 971348 h 971348"/>
              <a:gd name="connsiteX10" fmla="*/ 1311174 w 2822222"/>
              <a:gd name="connsiteY10" fmla="*/ 971348 h 971348"/>
              <a:gd name="connsiteX11" fmla="*/ 711550 w 2822222"/>
              <a:gd name="connsiteY11" fmla="*/ 971348 h 971348"/>
              <a:gd name="connsiteX12" fmla="*/ 161895 w 2822222"/>
              <a:gd name="connsiteY12" fmla="*/ 971348 h 971348"/>
              <a:gd name="connsiteX13" fmla="*/ 0 w 2822222"/>
              <a:gd name="connsiteY13" fmla="*/ 809453 h 971348"/>
              <a:gd name="connsiteX14" fmla="*/ 0 w 2822222"/>
              <a:gd name="connsiteY14" fmla="*/ 161895 h 9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22" h="971348" fill="none" extrusionOk="0">
                <a:moveTo>
                  <a:pt x="0" y="161895"/>
                </a:moveTo>
                <a:cubicBezTo>
                  <a:pt x="6205" y="61798"/>
                  <a:pt x="78088" y="17641"/>
                  <a:pt x="161895" y="0"/>
                </a:cubicBezTo>
                <a:cubicBezTo>
                  <a:pt x="385797" y="-14400"/>
                  <a:pt x="700018" y="209"/>
                  <a:pt x="836472" y="0"/>
                </a:cubicBezTo>
                <a:cubicBezTo>
                  <a:pt x="972926" y="-209"/>
                  <a:pt x="1245458" y="-3989"/>
                  <a:pt x="1461080" y="0"/>
                </a:cubicBezTo>
                <a:cubicBezTo>
                  <a:pt x="1676702" y="3989"/>
                  <a:pt x="1764958" y="-1826"/>
                  <a:pt x="2010735" y="0"/>
                </a:cubicBezTo>
                <a:cubicBezTo>
                  <a:pt x="2256513" y="1826"/>
                  <a:pt x="2365138" y="6822"/>
                  <a:pt x="2660327" y="0"/>
                </a:cubicBezTo>
                <a:cubicBezTo>
                  <a:pt x="2747275" y="4279"/>
                  <a:pt x="2833566" y="54261"/>
                  <a:pt x="2822222" y="161895"/>
                </a:cubicBezTo>
                <a:cubicBezTo>
                  <a:pt x="2828562" y="292217"/>
                  <a:pt x="2851941" y="599711"/>
                  <a:pt x="2822222" y="809453"/>
                </a:cubicBezTo>
                <a:cubicBezTo>
                  <a:pt x="2829781" y="904416"/>
                  <a:pt x="2746463" y="990698"/>
                  <a:pt x="2660327" y="971348"/>
                </a:cubicBezTo>
                <a:cubicBezTo>
                  <a:pt x="2453288" y="975603"/>
                  <a:pt x="2206697" y="943907"/>
                  <a:pt x="1985750" y="971348"/>
                </a:cubicBezTo>
                <a:cubicBezTo>
                  <a:pt x="1764803" y="998789"/>
                  <a:pt x="1515128" y="982709"/>
                  <a:pt x="1311174" y="971348"/>
                </a:cubicBezTo>
                <a:cubicBezTo>
                  <a:pt x="1107220" y="959987"/>
                  <a:pt x="1000942" y="965777"/>
                  <a:pt x="711550" y="971348"/>
                </a:cubicBezTo>
                <a:cubicBezTo>
                  <a:pt x="422158" y="976919"/>
                  <a:pt x="333760" y="959982"/>
                  <a:pt x="161895" y="971348"/>
                </a:cubicBezTo>
                <a:cubicBezTo>
                  <a:pt x="86717" y="977542"/>
                  <a:pt x="225" y="877018"/>
                  <a:pt x="0" y="809453"/>
                </a:cubicBezTo>
                <a:cubicBezTo>
                  <a:pt x="30393" y="518916"/>
                  <a:pt x="-1480" y="412643"/>
                  <a:pt x="0" y="161895"/>
                </a:cubicBezTo>
                <a:close/>
              </a:path>
              <a:path w="2822222" h="971348" stroke="0" extrusionOk="0">
                <a:moveTo>
                  <a:pt x="0" y="161895"/>
                </a:moveTo>
                <a:cubicBezTo>
                  <a:pt x="-8593" y="69623"/>
                  <a:pt x="87414" y="-15742"/>
                  <a:pt x="161895" y="0"/>
                </a:cubicBezTo>
                <a:cubicBezTo>
                  <a:pt x="377183" y="11683"/>
                  <a:pt x="498922" y="18617"/>
                  <a:pt x="736534" y="0"/>
                </a:cubicBezTo>
                <a:cubicBezTo>
                  <a:pt x="974146" y="-18617"/>
                  <a:pt x="1093373" y="3921"/>
                  <a:pt x="1286189" y="0"/>
                </a:cubicBezTo>
                <a:cubicBezTo>
                  <a:pt x="1479006" y="-3921"/>
                  <a:pt x="1586973" y="-15787"/>
                  <a:pt x="1885813" y="0"/>
                </a:cubicBezTo>
                <a:cubicBezTo>
                  <a:pt x="2184653" y="15787"/>
                  <a:pt x="2327651" y="-38074"/>
                  <a:pt x="2660327" y="0"/>
                </a:cubicBezTo>
                <a:cubicBezTo>
                  <a:pt x="2735486" y="-15656"/>
                  <a:pt x="2833406" y="78025"/>
                  <a:pt x="2822222" y="161895"/>
                </a:cubicBezTo>
                <a:cubicBezTo>
                  <a:pt x="2848669" y="441639"/>
                  <a:pt x="2836214" y="509807"/>
                  <a:pt x="2822222" y="809453"/>
                </a:cubicBezTo>
                <a:cubicBezTo>
                  <a:pt x="2821988" y="902593"/>
                  <a:pt x="2731361" y="977638"/>
                  <a:pt x="2660327" y="971348"/>
                </a:cubicBezTo>
                <a:cubicBezTo>
                  <a:pt x="2436788" y="967422"/>
                  <a:pt x="2289355" y="945922"/>
                  <a:pt x="2110672" y="971348"/>
                </a:cubicBezTo>
                <a:cubicBezTo>
                  <a:pt x="1931990" y="996774"/>
                  <a:pt x="1748411" y="966190"/>
                  <a:pt x="1561017" y="971348"/>
                </a:cubicBezTo>
                <a:cubicBezTo>
                  <a:pt x="1373624" y="976506"/>
                  <a:pt x="1116156" y="986143"/>
                  <a:pt x="936409" y="971348"/>
                </a:cubicBezTo>
                <a:cubicBezTo>
                  <a:pt x="756662" y="956553"/>
                  <a:pt x="366259" y="954183"/>
                  <a:pt x="161895" y="971348"/>
                </a:cubicBezTo>
                <a:cubicBezTo>
                  <a:pt x="76750" y="982493"/>
                  <a:pt x="-3454" y="878473"/>
                  <a:pt x="0" y="809453"/>
                </a:cubicBezTo>
                <a:cubicBezTo>
                  <a:pt x="-4635" y="628263"/>
                  <a:pt x="8876" y="482191"/>
                  <a:pt x="0" y="16189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Lồng</a:t>
            </a:r>
            <a:r>
              <a:rPr kumimoji="0" lang="en-US" sz="4000" b="1" i="0" u="none" strike="noStrike" kern="1200" cap="none" spc="0" normalizeH="0" noProof="0">
                <a:ln>
                  <a:noFill/>
                </a:ln>
                <a:solidFill>
                  <a:srgbClr val="002060"/>
                </a:solidFill>
                <a:effectLst/>
                <a:uLnTx/>
                <a:uFillTx/>
                <a:latin typeface="Calibri" panose="020F0502020204030204" pitchFamily="34" charset="0"/>
                <a:ea typeface="+mn-ea"/>
                <a:cs typeface="Calibri" panose="020F0502020204030204" pitchFamily="34" charset="0"/>
              </a:rPr>
              <a:t> quạt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02" name="Picture 201">
            <a:extLst>
              <a:ext uri="{FF2B5EF4-FFF2-40B4-BE49-F238E27FC236}">
                <a16:creationId xmlns:a16="http://schemas.microsoft.com/office/drawing/2014/main" id="{955A289D-B98D-448B-85C0-DCADF506BD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1403" y="1696814"/>
            <a:ext cx="2211628" cy="2211628"/>
          </a:xfrm>
          <a:prstGeom prst="rect">
            <a:avLst/>
          </a:prstGeom>
        </p:spPr>
      </p:pic>
    </p:spTree>
    <p:extLst>
      <p:ext uri="{BB962C8B-B14F-4D97-AF65-F5344CB8AC3E}">
        <p14:creationId xmlns:p14="http://schemas.microsoft.com/office/powerpoint/2010/main" val="2888780038"/>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14:presetBounceEnd="60000">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 calcmode="lin" valueType="num" p14:bounceEnd="6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26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3150"/>
                                </p:stCondLst>
                                <p:childTnLst>
                                  <p:par>
                                    <p:cTn id="21" presetID="2" presetClass="entr" presetSubtype="4" fill="hold" grpId="0" nodeType="afterEffect" p14:presetBounceEnd="6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60000">
                                          <p:cBhvr additive="base">
                                            <p:cTn id="23"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02"/>
                                            </p:tgtEl>
                                            <p:attrNameLst>
                                              <p:attrName>style.visibility</p:attrName>
                                            </p:attrNameLst>
                                          </p:cBhvr>
                                          <p:to>
                                            <p:strVal val="visible"/>
                                          </p:to>
                                        </p:set>
                                        <p:anim calcmode="lin" valueType="num">
                                          <p:cBhvr additive="base">
                                            <p:cTn id="29" dur="500" fill="hold"/>
                                            <p:tgtEl>
                                              <p:spTgt spid="202"/>
                                            </p:tgtEl>
                                            <p:attrNameLst>
                                              <p:attrName>ppt_x</p:attrName>
                                            </p:attrNameLst>
                                          </p:cBhvr>
                                          <p:tavLst>
                                            <p:tav tm="0">
                                              <p:val>
                                                <p:strVal val="1+#ppt_w/2"/>
                                              </p:val>
                                            </p:tav>
                                            <p:tav tm="100000">
                                              <p:val>
                                                <p:strVal val="#ppt_x"/>
                                              </p:val>
                                            </p:tav>
                                          </p:tavLst>
                                        </p:anim>
                                        <p:anim calcmode="lin" valueType="num">
                                          <p:cBhvr additive="base">
                                            <p:cTn id="30" dur="500" fill="hold"/>
                                            <p:tgtEl>
                                              <p:spTgt spid="20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14:presetBounceEnd="60000">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14:bounceEnd="60000">
                                          <p:cBhvr additive="base">
                                            <p:cTn id="35"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26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3150"/>
                                </p:stCondLst>
                                <p:childTnLst>
                                  <p:par>
                                    <p:cTn id="21" presetID="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02"/>
                                            </p:tgtEl>
                                            <p:attrNameLst>
                                              <p:attrName>style.visibility</p:attrName>
                                            </p:attrNameLst>
                                          </p:cBhvr>
                                          <p:to>
                                            <p:strVal val="visible"/>
                                          </p:to>
                                        </p:set>
                                        <p:anim calcmode="lin" valueType="num">
                                          <p:cBhvr additive="base">
                                            <p:cTn id="29" dur="500" fill="hold"/>
                                            <p:tgtEl>
                                              <p:spTgt spid="202"/>
                                            </p:tgtEl>
                                            <p:attrNameLst>
                                              <p:attrName>ppt_x</p:attrName>
                                            </p:attrNameLst>
                                          </p:cBhvr>
                                          <p:tavLst>
                                            <p:tav tm="0">
                                              <p:val>
                                                <p:strVal val="1+#ppt_w/2"/>
                                              </p:val>
                                            </p:tav>
                                            <p:tav tm="100000">
                                              <p:val>
                                                <p:strVal val="#ppt_x"/>
                                              </p:val>
                                            </p:tav>
                                          </p:tavLst>
                                        </p:anim>
                                        <p:anim calcmode="lin" valueType="num">
                                          <p:cBhvr additive="base">
                                            <p:cTn id="30" dur="500" fill="hold"/>
                                            <p:tgtEl>
                                              <p:spTgt spid="20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animBg="1"/>
          <p:bldP spid="9"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1C374D7-D084-4BBF-8D5D-07B34F486300}"/>
              </a:ext>
            </a:extLst>
          </p:cNvPr>
          <p:cNvSpPr/>
          <p:nvPr/>
        </p:nvSpPr>
        <p:spPr>
          <a:xfrm>
            <a:off x="289278" y="372570"/>
            <a:ext cx="11613443" cy="608538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0" name="Picture 199">
            <a:extLst>
              <a:ext uri="{FF2B5EF4-FFF2-40B4-BE49-F238E27FC236}">
                <a16:creationId xmlns:a16="http://schemas.microsoft.com/office/drawing/2014/main" id="{F58E0BA1-0BB9-4A58-B35A-8F3300AE3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99" y="1957217"/>
            <a:ext cx="4435109" cy="4166378"/>
          </a:xfrm>
          <a:prstGeom prst="rect">
            <a:avLst/>
          </a:prstGeom>
        </p:spPr>
      </p:pic>
      <p:sp>
        <p:nvSpPr>
          <p:cNvPr id="3" name="Rectangle: Rounded Corners 2">
            <a:extLst>
              <a:ext uri="{FF2B5EF4-FFF2-40B4-BE49-F238E27FC236}">
                <a16:creationId xmlns:a16="http://schemas.microsoft.com/office/drawing/2014/main" id="{22955DBD-4054-4899-AE95-52A902106DD8}"/>
              </a:ext>
            </a:extLst>
          </p:cNvPr>
          <p:cNvSpPr/>
          <p:nvPr/>
        </p:nvSpPr>
        <p:spPr>
          <a:xfrm>
            <a:off x="704680" y="147145"/>
            <a:ext cx="10811688" cy="1463675"/>
          </a:xfrm>
          <a:custGeom>
            <a:avLst/>
            <a:gdLst>
              <a:gd name="connsiteX0" fmla="*/ 0 w 10811688"/>
              <a:gd name="connsiteY0" fmla="*/ 243951 h 1463675"/>
              <a:gd name="connsiteX1" fmla="*/ 243951 w 10811688"/>
              <a:gd name="connsiteY1" fmla="*/ 0 h 1463675"/>
              <a:gd name="connsiteX2" fmla="*/ 932203 w 10811688"/>
              <a:gd name="connsiteY2" fmla="*/ 0 h 1463675"/>
              <a:gd name="connsiteX3" fmla="*/ 1826932 w 10811688"/>
              <a:gd name="connsiteY3" fmla="*/ 0 h 1463675"/>
              <a:gd name="connsiteX4" fmla="*/ 2618422 w 10811688"/>
              <a:gd name="connsiteY4" fmla="*/ 0 h 1463675"/>
              <a:gd name="connsiteX5" fmla="*/ 2996961 w 10811688"/>
              <a:gd name="connsiteY5" fmla="*/ 0 h 1463675"/>
              <a:gd name="connsiteX6" fmla="*/ 3788451 w 10811688"/>
              <a:gd name="connsiteY6" fmla="*/ 0 h 1463675"/>
              <a:gd name="connsiteX7" fmla="*/ 4476703 w 10811688"/>
              <a:gd name="connsiteY7" fmla="*/ 0 h 1463675"/>
              <a:gd name="connsiteX8" fmla="*/ 5061718 w 10811688"/>
              <a:gd name="connsiteY8" fmla="*/ 0 h 1463675"/>
              <a:gd name="connsiteX9" fmla="*/ 5853208 w 10811688"/>
              <a:gd name="connsiteY9" fmla="*/ 0 h 1463675"/>
              <a:gd name="connsiteX10" fmla="*/ 6334985 w 10811688"/>
              <a:gd name="connsiteY10" fmla="*/ 0 h 1463675"/>
              <a:gd name="connsiteX11" fmla="*/ 7126475 w 10811688"/>
              <a:gd name="connsiteY11" fmla="*/ 0 h 1463675"/>
              <a:gd name="connsiteX12" fmla="*/ 7711490 w 10811688"/>
              <a:gd name="connsiteY12" fmla="*/ 0 h 1463675"/>
              <a:gd name="connsiteX13" fmla="*/ 8502980 w 10811688"/>
              <a:gd name="connsiteY13" fmla="*/ 0 h 1463675"/>
              <a:gd name="connsiteX14" fmla="*/ 8881519 w 10811688"/>
              <a:gd name="connsiteY14" fmla="*/ 0 h 1463675"/>
              <a:gd name="connsiteX15" fmla="*/ 9466533 w 10811688"/>
              <a:gd name="connsiteY15" fmla="*/ 0 h 1463675"/>
              <a:gd name="connsiteX16" fmla="*/ 9845072 w 10811688"/>
              <a:gd name="connsiteY16" fmla="*/ 0 h 1463675"/>
              <a:gd name="connsiteX17" fmla="*/ 10567737 w 10811688"/>
              <a:gd name="connsiteY17" fmla="*/ 0 h 1463675"/>
              <a:gd name="connsiteX18" fmla="*/ 10811688 w 10811688"/>
              <a:gd name="connsiteY18" fmla="*/ 243951 h 1463675"/>
              <a:gd name="connsiteX19" fmla="*/ 10811688 w 10811688"/>
              <a:gd name="connsiteY19" fmla="*/ 722080 h 1463675"/>
              <a:gd name="connsiteX20" fmla="*/ 10811688 w 10811688"/>
              <a:gd name="connsiteY20" fmla="*/ 1219724 h 1463675"/>
              <a:gd name="connsiteX21" fmla="*/ 10567737 w 10811688"/>
              <a:gd name="connsiteY21" fmla="*/ 1463675 h 1463675"/>
              <a:gd name="connsiteX22" fmla="*/ 9879485 w 10811688"/>
              <a:gd name="connsiteY22" fmla="*/ 1463675 h 1463675"/>
              <a:gd name="connsiteX23" fmla="*/ 9087994 w 10811688"/>
              <a:gd name="connsiteY23" fmla="*/ 1463675 h 1463675"/>
              <a:gd name="connsiteX24" fmla="*/ 8399742 w 10811688"/>
              <a:gd name="connsiteY24" fmla="*/ 1463675 h 1463675"/>
              <a:gd name="connsiteX25" fmla="*/ 7917965 w 10811688"/>
              <a:gd name="connsiteY25" fmla="*/ 1463675 h 1463675"/>
              <a:gd name="connsiteX26" fmla="*/ 7332951 w 10811688"/>
              <a:gd name="connsiteY26" fmla="*/ 1463675 h 1463675"/>
              <a:gd name="connsiteX27" fmla="*/ 6438223 w 10811688"/>
              <a:gd name="connsiteY27" fmla="*/ 1463675 h 1463675"/>
              <a:gd name="connsiteX28" fmla="*/ 5956446 w 10811688"/>
              <a:gd name="connsiteY28" fmla="*/ 1463675 h 1463675"/>
              <a:gd name="connsiteX29" fmla="*/ 5164956 w 10811688"/>
              <a:gd name="connsiteY29" fmla="*/ 1463675 h 1463675"/>
              <a:gd name="connsiteX30" fmla="*/ 4786417 w 10811688"/>
              <a:gd name="connsiteY30" fmla="*/ 1463675 h 1463675"/>
              <a:gd name="connsiteX31" fmla="*/ 4201402 w 10811688"/>
              <a:gd name="connsiteY31" fmla="*/ 1463675 h 1463675"/>
              <a:gd name="connsiteX32" fmla="*/ 3719626 w 10811688"/>
              <a:gd name="connsiteY32" fmla="*/ 1463675 h 1463675"/>
              <a:gd name="connsiteX33" fmla="*/ 3341087 w 10811688"/>
              <a:gd name="connsiteY33" fmla="*/ 1463675 h 1463675"/>
              <a:gd name="connsiteX34" fmla="*/ 2549597 w 10811688"/>
              <a:gd name="connsiteY34" fmla="*/ 1463675 h 1463675"/>
              <a:gd name="connsiteX35" fmla="*/ 1861344 w 10811688"/>
              <a:gd name="connsiteY35" fmla="*/ 1463675 h 1463675"/>
              <a:gd name="connsiteX36" fmla="*/ 1276330 w 10811688"/>
              <a:gd name="connsiteY36" fmla="*/ 1463675 h 1463675"/>
              <a:gd name="connsiteX37" fmla="*/ 243951 w 10811688"/>
              <a:gd name="connsiteY37" fmla="*/ 1463675 h 1463675"/>
              <a:gd name="connsiteX38" fmla="*/ 0 w 10811688"/>
              <a:gd name="connsiteY38" fmla="*/ 1219724 h 1463675"/>
              <a:gd name="connsiteX39" fmla="*/ 0 w 10811688"/>
              <a:gd name="connsiteY39" fmla="*/ 751353 h 1463675"/>
              <a:gd name="connsiteX40" fmla="*/ 0 w 10811688"/>
              <a:gd name="connsiteY40" fmla="*/ 243951 h 14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811688" h="1463675" fill="none" extrusionOk="0">
                <a:moveTo>
                  <a:pt x="0" y="243951"/>
                </a:moveTo>
                <a:cubicBezTo>
                  <a:pt x="-5077" y="108957"/>
                  <a:pt x="135806" y="11473"/>
                  <a:pt x="243951" y="0"/>
                </a:cubicBezTo>
                <a:cubicBezTo>
                  <a:pt x="417668" y="-13031"/>
                  <a:pt x="748949" y="33205"/>
                  <a:pt x="932203" y="0"/>
                </a:cubicBezTo>
                <a:cubicBezTo>
                  <a:pt x="1115457" y="-33205"/>
                  <a:pt x="1644867" y="-43911"/>
                  <a:pt x="1826932" y="0"/>
                </a:cubicBezTo>
                <a:cubicBezTo>
                  <a:pt x="2008997" y="43911"/>
                  <a:pt x="2251354" y="-12820"/>
                  <a:pt x="2618422" y="0"/>
                </a:cubicBezTo>
                <a:cubicBezTo>
                  <a:pt x="2985490" y="12820"/>
                  <a:pt x="2873444" y="10546"/>
                  <a:pt x="2996961" y="0"/>
                </a:cubicBezTo>
                <a:cubicBezTo>
                  <a:pt x="3120478" y="-10546"/>
                  <a:pt x="3489344" y="-30317"/>
                  <a:pt x="3788451" y="0"/>
                </a:cubicBezTo>
                <a:cubicBezTo>
                  <a:pt x="4087558" y="30317"/>
                  <a:pt x="4326928" y="25835"/>
                  <a:pt x="4476703" y="0"/>
                </a:cubicBezTo>
                <a:cubicBezTo>
                  <a:pt x="4626478" y="-25835"/>
                  <a:pt x="4835330" y="5345"/>
                  <a:pt x="5061718" y="0"/>
                </a:cubicBezTo>
                <a:cubicBezTo>
                  <a:pt x="5288106" y="-5345"/>
                  <a:pt x="5593071" y="38011"/>
                  <a:pt x="5853208" y="0"/>
                </a:cubicBezTo>
                <a:cubicBezTo>
                  <a:pt x="6113345" y="-38011"/>
                  <a:pt x="6226592" y="8026"/>
                  <a:pt x="6334985" y="0"/>
                </a:cubicBezTo>
                <a:cubicBezTo>
                  <a:pt x="6443378" y="-8026"/>
                  <a:pt x="6912842" y="20214"/>
                  <a:pt x="7126475" y="0"/>
                </a:cubicBezTo>
                <a:cubicBezTo>
                  <a:pt x="7340108" y="-20214"/>
                  <a:pt x="7426656" y="28986"/>
                  <a:pt x="7711490" y="0"/>
                </a:cubicBezTo>
                <a:cubicBezTo>
                  <a:pt x="7996324" y="-28986"/>
                  <a:pt x="8239049" y="10949"/>
                  <a:pt x="8502980" y="0"/>
                </a:cubicBezTo>
                <a:cubicBezTo>
                  <a:pt x="8766911" y="-10949"/>
                  <a:pt x="8750618" y="11320"/>
                  <a:pt x="8881519" y="0"/>
                </a:cubicBezTo>
                <a:cubicBezTo>
                  <a:pt x="9012420" y="-11320"/>
                  <a:pt x="9310656" y="-9093"/>
                  <a:pt x="9466533" y="0"/>
                </a:cubicBezTo>
                <a:cubicBezTo>
                  <a:pt x="9622410" y="9093"/>
                  <a:pt x="9728635" y="4086"/>
                  <a:pt x="9845072" y="0"/>
                </a:cubicBezTo>
                <a:cubicBezTo>
                  <a:pt x="9961509" y="-4086"/>
                  <a:pt x="10343588" y="-21996"/>
                  <a:pt x="10567737" y="0"/>
                </a:cubicBezTo>
                <a:cubicBezTo>
                  <a:pt x="10713235" y="-10493"/>
                  <a:pt x="10794859" y="101507"/>
                  <a:pt x="10811688" y="243951"/>
                </a:cubicBezTo>
                <a:cubicBezTo>
                  <a:pt x="10835065" y="425324"/>
                  <a:pt x="10790652" y="524950"/>
                  <a:pt x="10811688" y="722080"/>
                </a:cubicBezTo>
                <a:cubicBezTo>
                  <a:pt x="10832724" y="919210"/>
                  <a:pt x="10833621" y="1086661"/>
                  <a:pt x="10811688" y="1219724"/>
                </a:cubicBezTo>
                <a:cubicBezTo>
                  <a:pt x="10796430" y="1364745"/>
                  <a:pt x="10694873" y="1472811"/>
                  <a:pt x="10567737" y="1463675"/>
                </a:cubicBezTo>
                <a:cubicBezTo>
                  <a:pt x="10295238" y="1450277"/>
                  <a:pt x="10069796" y="1488924"/>
                  <a:pt x="9879485" y="1463675"/>
                </a:cubicBezTo>
                <a:cubicBezTo>
                  <a:pt x="9689174" y="1438426"/>
                  <a:pt x="9268979" y="1446932"/>
                  <a:pt x="9087994" y="1463675"/>
                </a:cubicBezTo>
                <a:cubicBezTo>
                  <a:pt x="8907009" y="1480418"/>
                  <a:pt x="8704338" y="1448140"/>
                  <a:pt x="8399742" y="1463675"/>
                </a:cubicBezTo>
                <a:cubicBezTo>
                  <a:pt x="8095146" y="1479210"/>
                  <a:pt x="8065292" y="1472004"/>
                  <a:pt x="7917965" y="1463675"/>
                </a:cubicBezTo>
                <a:cubicBezTo>
                  <a:pt x="7770638" y="1455346"/>
                  <a:pt x="7597616" y="1438676"/>
                  <a:pt x="7332951" y="1463675"/>
                </a:cubicBezTo>
                <a:cubicBezTo>
                  <a:pt x="7068286" y="1488674"/>
                  <a:pt x="6710787" y="1494006"/>
                  <a:pt x="6438223" y="1463675"/>
                </a:cubicBezTo>
                <a:cubicBezTo>
                  <a:pt x="6165659" y="1433344"/>
                  <a:pt x="6075383" y="1455465"/>
                  <a:pt x="5956446" y="1463675"/>
                </a:cubicBezTo>
                <a:cubicBezTo>
                  <a:pt x="5837509" y="1471885"/>
                  <a:pt x="5330789" y="1498558"/>
                  <a:pt x="5164956" y="1463675"/>
                </a:cubicBezTo>
                <a:cubicBezTo>
                  <a:pt x="4999123" y="1428793"/>
                  <a:pt x="4865396" y="1454083"/>
                  <a:pt x="4786417" y="1463675"/>
                </a:cubicBezTo>
                <a:cubicBezTo>
                  <a:pt x="4707438" y="1473267"/>
                  <a:pt x="4419584" y="1447295"/>
                  <a:pt x="4201402" y="1463675"/>
                </a:cubicBezTo>
                <a:cubicBezTo>
                  <a:pt x="3983220" y="1480055"/>
                  <a:pt x="3923600" y="1464691"/>
                  <a:pt x="3719626" y="1463675"/>
                </a:cubicBezTo>
                <a:cubicBezTo>
                  <a:pt x="3515652" y="1462659"/>
                  <a:pt x="3498013" y="1474439"/>
                  <a:pt x="3341087" y="1463675"/>
                </a:cubicBezTo>
                <a:cubicBezTo>
                  <a:pt x="3184161" y="1452911"/>
                  <a:pt x="2812858" y="1492006"/>
                  <a:pt x="2549597" y="1463675"/>
                </a:cubicBezTo>
                <a:cubicBezTo>
                  <a:pt x="2286336" y="1435345"/>
                  <a:pt x="2103915" y="1487869"/>
                  <a:pt x="1861344" y="1463675"/>
                </a:cubicBezTo>
                <a:cubicBezTo>
                  <a:pt x="1618773" y="1439481"/>
                  <a:pt x="1503069" y="1458763"/>
                  <a:pt x="1276330" y="1463675"/>
                </a:cubicBezTo>
                <a:cubicBezTo>
                  <a:pt x="1049591" y="1468587"/>
                  <a:pt x="661231" y="1469854"/>
                  <a:pt x="243951" y="1463675"/>
                </a:cubicBezTo>
                <a:cubicBezTo>
                  <a:pt x="125713" y="1473752"/>
                  <a:pt x="4031" y="1370407"/>
                  <a:pt x="0" y="1219724"/>
                </a:cubicBezTo>
                <a:cubicBezTo>
                  <a:pt x="-11182" y="1114393"/>
                  <a:pt x="-984" y="846156"/>
                  <a:pt x="0" y="751353"/>
                </a:cubicBezTo>
                <a:cubicBezTo>
                  <a:pt x="984" y="656550"/>
                  <a:pt x="-4231" y="484188"/>
                  <a:pt x="0" y="243951"/>
                </a:cubicBezTo>
                <a:close/>
              </a:path>
              <a:path w="10811688" h="1463675" stroke="0" extrusionOk="0">
                <a:moveTo>
                  <a:pt x="0" y="243951"/>
                </a:moveTo>
                <a:cubicBezTo>
                  <a:pt x="-3968" y="111807"/>
                  <a:pt x="114223" y="-1205"/>
                  <a:pt x="243951" y="0"/>
                </a:cubicBezTo>
                <a:cubicBezTo>
                  <a:pt x="580023" y="14149"/>
                  <a:pt x="615981" y="-7346"/>
                  <a:pt x="932203" y="0"/>
                </a:cubicBezTo>
                <a:cubicBezTo>
                  <a:pt x="1248425" y="7346"/>
                  <a:pt x="1295074" y="-22188"/>
                  <a:pt x="1413980" y="0"/>
                </a:cubicBezTo>
                <a:cubicBezTo>
                  <a:pt x="1532886" y="22188"/>
                  <a:pt x="1753243" y="29065"/>
                  <a:pt x="1998995" y="0"/>
                </a:cubicBezTo>
                <a:cubicBezTo>
                  <a:pt x="2244747" y="-29065"/>
                  <a:pt x="2391161" y="-6548"/>
                  <a:pt x="2687247" y="0"/>
                </a:cubicBezTo>
                <a:cubicBezTo>
                  <a:pt x="2983333" y="6548"/>
                  <a:pt x="3003325" y="8081"/>
                  <a:pt x="3169024" y="0"/>
                </a:cubicBezTo>
                <a:cubicBezTo>
                  <a:pt x="3334723" y="-8081"/>
                  <a:pt x="3389161" y="1143"/>
                  <a:pt x="3547563" y="0"/>
                </a:cubicBezTo>
                <a:cubicBezTo>
                  <a:pt x="3705965" y="-1143"/>
                  <a:pt x="3844201" y="2778"/>
                  <a:pt x="4029339" y="0"/>
                </a:cubicBezTo>
                <a:cubicBezTo>
                  <a:pt x="4214477" y="-2778"/>
                  <a:pt x="4599619" y="-19283"/>
                  <a:pt x="4820829" y="0"/>
                </a:cubicBezTo>
                <a:cubicBezTo>
                  <a:pt x="5042039" y="19283"/>
                  <a:pt x="5023319" y="18839"/>
                  <a:pt x="5199368" y="0"/>
                </a:cubicBezTo>
                <a:cubicBezTo>
                  <a:pt x="5375417" y="-18839"/>
                  <a:pt x="5456841" y="-8568"/>
                  <a:pt x="5577907" y="0"/>
                </a:cubicBezTo>
                <a:cubicBezTo>
                  <a:pt x="5698973" y="8568"/>
                  <a:pt x="6005395" y="26290"/>
                  <a:pt x="6266160" y="0"/>
                </a:cubicBezTo>
                <a:cubicBezTo>
                  <a:pt x="6526925" y="-26290"/>
                  <a:pt x="6567976" y="13175"/>
                  <a:pt x="6851174" y="0"/>
                </a:cubicBezTo>
                <a:cubicBezTo>
                  <a:pt x="7134372" y="-13175"/>
                  <a:pt x="7070031" y="-15652"/>
                  <a:pt x="7229713" y="0"/>
                </a:cubicBezTo>
                <a:cubicBezTo>
                  <a:pt x="7389395" y="15652"/>
                  <a:pt x="7770479" y="16333"/>
                  <a:pt x="7917965" y="0"/>
                </a:cubicBezTo>
                <a:cubicBezTo>
                  <a:pt x="8065451" y="-16333"/>
                  <a:pt x="8126453" y="6714"/>
                  <a:pt x="8296504" y="0"/>
                </a:cubicBezTo>
                <a:cubicBezTo>
                  <a:pt x="8466555" y="-6714"/>
                  <a:pt x="8641230" y="8307"/>
                  <a:pt x="8881519" y="0"/>
                </a:cubicBezTo>
                <a:cubicBezTo>
                  <a:pt x="9121809" y="-8307"/>
                  <a:pt x="9185627" y="9972"/>
                  <a:pt x="9363295" y="0"/>
                </a:cubicBezTo>
                <a:cubicBezTo>
                  <a:pt x="9540963" y="-9972"/>
                  <a:pt x="9689056" y="-25344"/>
                  <a:pt x="9948310" y="0"/>
                </a:cubicBezTo>
                <a:cubicBezTo>
                  <a:pt x="10207565" y="25344"/>
                  <a:pt x="10302274" y="25251"/>
                  <a:pt x="10567737" y="0"/>
                </a:cubicBezTo>
                <a:cubicBezTo>
                  <a:pt x="10706315" y="11499"/>
                  <a:pt x="10798259" y="133049"/>
                  <a:pt x="10811688" y="243951"/>
                </a:cubicBezTo>
                <a:cubicBezTo>
                  <a:pt x="10812209" y="382312"/>
                  <a:pt x="10790705" y="583813"/>
                  <a:pt x="10811688" y="751353"/>
                </a:cubicBezTo>
                <a:cubicBezTo>
                  <a:pt x="10832671" y="918893"/>
                  <a:pt x="10817987" y="1058942"/>
                  <a:pt x="10811688" y="1219724"/>
                </a:cubicBezTo>
                <a:cubicBezTo>
                  <a:pt x="10788390" y="1366061"/>
                  <a:pt x="10678710" y="1455463"/>
                  <a:pt x="10567737" y="1463675"/>
                </a:cubicBezTo>
                <a:cubicBezTo>
                  <a:pt x="10262948" y="1446217"/>
                  <a:pt x="9882809" y="1503468"/>
                  <a:pt x="9673009" y="1463675"/>
                </a:cubicBezTo>
                <a:cubicBezTo>
                  <a:pt x="9463209" y="1423882"/>
                  <a:pt x="9230853" y="1475804"/>
                  <a:pt x="9087994" y="1463675"/>
                </a:cubicBezTo>
                <a:cubicBezTo>
                  <a:pt x="8945136" y="1451546"/>
                  <a:pt x="8743528" y="1460686"/>
                  <a:pt x="8502980" y="1463675"/>
                </a:cubicBezTo>
                <a:cubicBezTo>
                  <a:pt x="8262432" y="1466664"/>
                  <a:pt x="8062008" y="1453540"/>
                  <a:pt x="7814727" y="1463675"/>
                </a:cubicBezTo>
                <a:cubicBezTo>
                  <a:pt x="7567446" y="1473810"/>
                  <a:pt x="7381569" y="1434721"/>
                  <a:pt x="7126475" y="1463675"/>
                </a:cubicBezTo>
                <a:cubicBezTo>
                  <a:pt x="6871381" y="1492629"/>
                  <a:pt x="6736129" y="1478235"/>
                  <a:pt x="6541460" y="1463675"/>
                </a:cubicBezTo>
                <a:cubicBezTo>
                  <a:pt x="6346792" y="1449115"/>
                  <a:pt x="6178433" y="1432097"/>
                  <a:pt x="5853208" y="1463675"/>
                </a:cubicBezTo>
                <a:cubicBezTo>
                  <a:pt x="5527983" y="1495253"/>
                  <a:pt x="5402417" y="1485661"/>
                  <a:pt x="5061718" y="1463675"/>
                </a:cubicBezTo>
                <a:cubicBezTo>
                  <a:pt x="4721019" y="1441690"/>
                  <a:pt x="4871130" y="1463320"/>
                  <a:pt x="4683179" y="1463675"/>
                </a:cubicBezTo>
                <a:cubicBezTo>
                  <a:pt x="4495228" y="1464030"/>
                  <a:pt x="4298011" y="1476846"/>
                  <a:pt x="3994927" y="1463675"/>
                </a:cubicBezTo>
                <a:cubicBezTo>
                  <a:pt x="3691843" y="1450504"/>
                  <a:pt x="3509999" y="1493974"/>
                  <a:pt x="3203436" y="1463675"/>
                </a:cubicBezTo>
                <a:cubicBezTo>
                  <a:pt x="2896873" y="1433376"/>
                  <a:pt x="2846388" y="1453348"/>
                  <a:pt x="2721660" y="1463675"/>
                </a:cubicBezTo>
                <a:cubicBezTo>
                  <a:pt x="2596932" y="1474002"/>
                  <a:pt x="2258803" y="1426934"/>
                  <a:pt x="1826932" y="1463675"/>
                </a:cubicBezTo>
                <a:cubicBezTo>
                  <a:pt x="1395061" y="1500416"/>
                  <a:pt x="1425001" y="1475182"/>
                  <a:pt x="1241917" y="1463675"/>
                </a:cubicBezTo>
                <a:cubicBezTo>
                  <a:pt x="1058834" y="1452168"/>
                  <a:pt x="568401" y="1470776"/>
                  <a:pt x="243951" y="1463675"/>
                </a:cubicBezTo>
                <a:cubicBezTo>
                  <a:pt x="113192" y="1454966"/>
                  <a:pt x="16249" y="1363509"/>
                  <a:pt x="0" y="1219724"/>
                </a:cubicBezTo>
                <a:cubicBezTo>
                  <a:pt x="7601" y="1016440"/>
                  <a:pt x="20639" y="918166"/>
                  <a:pt x="0" y="731838"/>
                </a:cubicBezTo>
                <a:cubicBezTo>
                  <a:pt x="-20639" y="545510"/>
                  <a:pt x="-2787" y="435349"/>
                  <a:pt x="0" y="243951"/>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sd="25070404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8C89E6D-350B-49B9-BF3A-E1FC0525B607}"/>
              </a:ext>
            </a:extLst>
          </p:cNvPr>
          <p:cNvSpPr txBox="1"/>
          <p:nvPr/>
        </p:nvSpPr>
        <p:spPr>
          <a:xfrm>
            <a:off x="1163451" y="295998"/>
            <a:ext cx="100931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VN Da Lat" panose="03060902030302020204" pitchFamily="66" charset="0"/>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hãy quan sát hình, </a:t>
            </a:r>
            <a:r>
              <a:rPr kumimoji="0" lang="en-US" sz="3600" b="1" i="0" u="none" strike="noStrike" kern="1200" cap="none" spc="0" normalizeH="0" baseline="0" noProof="0" err="1">
                <a:ln>
                  <a:noFill/>
                </a:ln>
                <a:solidFill>
                  <a:srgbClr val="FF0000"/>
                </a:solidFill>
                <a:effectLst/>
                <a:uLnTx/>
                <a:uFillTx/>
                <a:latin typeface="Calibri" panose="020F0502020204030204"/>
                <a:ea typeface="+mn-ea"/>
                <a:cs typeface="+mn-cs"/>
              </a:rPr>
              <a:t>nêu</a:t>
            </a: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 tên</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bộ</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phận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chính</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quạt điện và </a:t>
            </a: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tác dụng</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các bộ phận đó.</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6" name="Straight Arrow Connector 5">
            <a:extLst>
              <a:ext uri="{FF2B5EF4-FFF2-40B4-BE49-F238E27FC236}">
                <a16:creationId xmlns:a16="http://schemas.microsoft.com/office/drawing/2014/main" id="{0AE331E5-ED8E-4427-9F79-9C7F4897CE85}"/>
              </a:ext>
            </a:extLst>
          </p:cNvPr>
          <p:cNvCxnSpPr>
            <a:cxnSpLocks/>
            <a:stCxn id="9" idx="1"/>
          </p:cNvCxnSpPr>
          <p:nvPr/>
        </p:nvCxnSpPr>
        <p:spPr>
          <a:xfrm flipH="1" flipV="1">
            <a:off x="2445344" y="3699189"/>
            <a:ext cx="1395996" cy="3003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7A8FA6AB-C5BD-4878-9948-E908A3E70D7A}"/>
              </a:ext>
            </a:extLst>
          </p:cNvPr>
          <p:cNvSpPr/>
          <p:nvPr/>
        </p:nvSpPr>
        <p:spPr>
          <a:xfrm>
            <a:off x="3841340" y="3699188"/>
            <a:ext cx="2822222" cy="725653"/>
          </a:xfrm>
          <a:custGeom>
            <a:avLst/>
            <a:gdLst>
              <a:gd name="connsiteX0" fmla="*/ 0 w 2822222"/>
              <a:gd name="connsiteY0" fmla="*/ 120945 h 725653"/>
              <a:gd name="connsiteX1" fmla="*/ 120945 w 2822222"/>
              <a:gd name="connsiteY1" fmla="*/ 0 h 725653"/>
              <a:gd name="connsiteX2" fmla="*/ 817635 w 2822222"/>
              <a:gd name="connsiteY2" fmla="*/ 0 h 725653"/>
              <a:gd name="connsiteX3" fmla="*/ 1462718 w 2822222"/>
              <a:gd name="connsiteY3" fmla="*/ 0 h 725653"/>
              <a:gd name="connsiteX4" fmla="*/ 2030391 w 2822222"/>
              <a:gd name="connsiteY4" fmla="*/ 0 h 725653"/>
              <a:gd name="connsiteX5" fmla="*/ 2701277 w 2822222"/>
              <a:gd name="connsiteY5" fmla="*/ 0 h 725653"/>
              <a:gd name="connsiteX6" fmla="*/ 2822222 w 2822222"/>
              <a:gd name="connsiteY6" fmla="*/ 120945 h 725653"/>
              <a:gd name="connsiteX7" fmla="*/ 2822222 w 2822222"/>
              <a:gd name="connsiteY7" fmla="*/ 604708 h 725653"/>
              <a:gd name="connsiteX8" fmla="*/ 2701277 w 2822222"/>
              <a:gd name="connsiteY8" fmla="*/ 725653 h 725653"/>
              <a:gd name="connsiteX9" fmla="*/ 2004587 w 2822222"/>
              <a:gd name="connsiteY9" fmla="*/ 725653 h 725653"/>
              <a:gd name="connsiteX10" fmla="*/ 1307898 w 2822222"/>
              <a:gd name="connsiteY10" fmla="*/ 725653 h 725653"/>
              <a:gd name="connsiteX11" fmla="*/ 688618 w 2822222"/>
              <a:gd name="connsiteY11" fmla="*/ 725653 h 725653"/>
              <a:gd name="connsiteX12" fmla="*/ 120945 w 2822222"/>
              <a:gd name="connsiteY12" fmla="*/ 725653 h 725653"/>
              <a:gd name="connsiteX13" fmla="*/ 0 w 2822222"/>
              <a:gd name="connsiteY13" fmla="*/ 604708 h 725653"/>
              <a:gd name="connsiteX14" fmla="*/ 0 w 2822222"/>
              <a:gd name="connsiteY14" fmla="*/ 120945 h 72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22" h="725653" fill="none" extrusionOk="0">
                <a:moveTo>
                  <a:pt x="0" y="120945"/>
                </a:moveTo>
                <a:cubicBezTo>
                  <a:pt x="4904" y="45705"/>
                  <a:pt x="55183" y="3256"/>
                  <a:pt x="120945" y="0"/>
                </a:cubicBezTo>
                <a:cubicBezTo>
                  <a:pt x="368511" y="-6829"/>
                  <a:pt x="570854" y="23368"/>
                  <a:pt x="817635" y="0"/>
                </a:cubicBezTo>
                <a:cubicBezTo>
                  <a:pt x="1064416" y="-23368"/>
                  <a:pt x="1226554" y="-2985"/>
                  <a:pt x="1462718" y="0"/>
                </a:cubicBezTo>
                <a:cubicBezTo>
                  <a:pt x="1698882" y="2985"/>
                  <a:pt x="1829508" y="22604"/>
                  <a:pt x="2030391" y="0"/>
                </a:cubicBezTo>
                <a:cubicBezTo>
                  <a:pt x="2231274" y="-22604"/>
                  <a:pt x="2556845" y="-7211"/>
                  <a:pt x="2701277" y="0"/>
                </a:cubicBezTo>
                <a:cubicBezTo>
                  <a:pt x="2759905" y="14182"/>
                  <a:pt x="2826851" y="46714"/>
                  <a:pt x="2822222" y="120945"/>
                </a:cubicBezTo>
                <a:cubicBezTo>
                  <a:pt x="2841289" y="220165"/>
                  <a:pt x="2813130" y="452090"/>
                  <a:pt x="2822222" y="604708"/>
                </a:cubicBezTo>
                <a:cubicBezTo>
                  <a:pt x="2825232" y="673714"/>
                  <a:pt x="2766363" y="735751"/>
                  <a:pt x="2701277" y="725653"/>
                </a:cubicBezTo>
                <a:cubicBezTo>
                  <a:pt x="2399884" y="746148"/>
                  <a:pt x="2157017" y="692290"/>
                  <a:pt x="2004587" y="725653"/>
                </a:cubicBezTo>
                <a:cubicBezTo>
                  <a:pt x="1852157" y="759017"/>
                  <a:pt x="1478698" y="700973"/>
                  <a:pt x="1307898" y="725653"/>
                </a:cubicBezTo>
                <a:cubicBezTo>
                  <a:pt x="1137098" y="750333"/>
                  <a:pt x="988702" y="731532"/>
                  <a:pt x="688618" y="725653"/>
                </a:cubicBezTo>
                <a:cubicBezTo>
                  <a:pt x="388534" y="719774"/>
                  <a:pt x="293842" y="711583"/>
                  <a:pt x="120945" y="725653"/>
                </a:cubicBezTo>
                <a:cubicBezTo>
                  <a:pt x="66273" y="730929"/>
                  <a:pt x="164" y="655606"/>
                  <a:pt x="0" y="604708"/>
                </a:cubicBezTo>
                <a:cubicBezTo>
                  <a:pt x="-17304" y="427877"/>
                  <a:pt x="-19064" y="273253"/>
                  <a:pt x="0" y="120945"/>
                </a:cubicBezTo>
                <a:close/>
              </a:path>
              <a:path w="2822222" h="725653" stroke="0" extrusionOk="0">
                <a:moveTo>
                  <a:pt x="0" y="120945"/>
                </a:moveTo>
                <a:cubicBezTo>
                  <a:pt x="-12780" y="49896"/>
                  <a:pt x="56957" y="-2960"/>
                  <a:pt x="120945" y="0"/>
                </a:cubicBezTo>
                <a:cubicBezTo>
                  <a:pt x="334148" y="-29594"/>
                  <a:pt x="570366" y="-7906"/>
                  <a:pt x="714421" y="0"/>
                </a:cubicBezTo>
                <a:cubicBezTo>
                  <a:pt x="858476" y="7906"/>
                  <a:pt x="1114216" y="22672"/>
                  <a:pt x="1282094" y="0"/>
                </a:cubicBezTo>
                <a:cubicBezTo>
                  <a:pt x="1449972" y="-22672"/>
                  <a:pt x="1708392" y="-4047"/>
                  <a:pt x="1901374" y="0"/>
                </a:cubicBezTo>
                <a:cubicBezTo>
                  <a:pt x="2094356" y="4047"/>
                  <a:pt x="2465105" y="120"/>
                  <a:pt x="2701277" y="0"/>
                </a:cubicBezTo>
                <a:cubicBezTo>
                  <a:pt x="2764646" y="-3765"/>
                  <a:pt x="2827273" y="56652"/>
                  <a:pt x="2822222" y="120945"/>
                </a:cubicBezTo>
                <a:cubicBezTo>
                  <a:pt x="2824859" y="315387"/>
                  <a:pt x="2825853" y="460448"/>
                  <a:pt x="2822222" y="604708"/>
                </a:cubicBezTo>
                <a:cubicBezTo>
                  <a:pt x="2821983" y="675311"/>
                  <a:pt x="2763742" y="727135"/>
                  <a:pt x="2701277" y="725653"/>
                </a:cubicBezTo>
                <a:cubicBezTo>
                  <a:pt x="2484689" y="727205"/>
                  <a:pt x="2251543" y="709965"/>
                  <a:pt x="2133604" y="725653"/>
                </a:cubicBezTo>
                <a:cubicBezTo>
                  <a:pt x="2015665" y="741341"/>
                  <a:pt x="1780983" y="724786"/>
                  <a:pt x="1565931" y="725653"/>
                </a:cubicBezTo>
                <a:cubicBezTo>
                  <a:pt x="1350879" y="726520"/>
                  <a:pt x="1223541" y="697573"/>
                  <a:pt x="920848" y="725653"/>
                </a:cubicBezTo>
                <a:cubicBezTo>
                  <a:pt x="618155" y="753733"/>
                  <a:pt x="393082" y="691879"/>
                  <a:pt x="120945" y="725653"/>
                </a:cubicBezTo>
                <a:cubicBezTo>
                  <a:pt x="57598" y="734662"/>
                  <a:pt x="-1572" y="662220"/>
                  <a:pt x="0" y="604708"/>
                </a:cubicBezTo>
                <a:cubicBezTo>
                  <a:pt x="23296" y="466040"/>
                  <a:pt x="5672" y="326075"/>
                  <a:pt x="0" y="12094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95EE6863-2475-4519-AC93-347657BA141A}"/>
              </a:ext>
            </a:extLst>
          </p:cNvPr>
          <p:cNvSpPr/>
          <p:nvPr/>
        </p:nvSpPr>
        <p:spPr>
          <a:xfrm>
            <a:off x="7051411" y="4164112"/>
            <a:ext cx="4118738" cy="1474151"/>
          </a:xfrm>
          <a:custGeom>
            <a:avLst/>
            <a:gdLst>
              <a:gd name="connsiteX0" fmla="*/ 0 w 4118738"/>
              <a:gd name="connsiteY0" fmla="*/ 245697 h 1474151"/>
              <a:gd name="connsiteX1" fmla="*/ 245697 w 4118738"/>
              <a:gd name="connsiteY1" fmla="*/ 0 h 1474151"/>
              <a:gd name="connsiteX2" fmla="*/ 3873041 w 4118738"/>
              <a:gd name="connsiteY2" fmla="*/ 0 h 1474151"/>
              <a:gd name="connsiteX3" fmla="*/ 4118738 w 4118738"/>
              <a:gd name="connsiteY3" fmla="*/ 245697 h 1474151"/>
              <a:gd name="connsiteX4" fmla="*/ 4118738 w 4118738"/>
              <a:gd name="connsiteY4" fmla="*/ 1228454 h 1474151"/>
              <a:gd name="connsiteX5" fmla="*/ 3873041 w 4118738"/>
              <a:gd name="connsiteY5" fmla="*/ 1474151 h 1474151"/>
              <a:gd name="connsiteX6" fmla="*/ 245697 w 4118738"/>
              <a:gd name="connsiteY6" fmla="*/ 1474151 h 1474151"/>
              <a:gd name="connsiteX7" fmla="*/ 0 w 4118738"/>
              <a:gd name="connsiteY7" fmla="*/ 1228454 h 1474151"/>
              <a:gd name="connsiteX8" fmla="*/ 0 w 4118738"/>
              <a:gd name="connsiteY8" fmla="*/ 245697 h 147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738" h="1474151" fill="none" extrusionOk="0">
                <a:moveTo>
                  <a:pt x="0" y="245697"/>
                </a:moveTo>
                <a:cubicBezTo>
                  <a:pt x="-594" y="120588"/>
                  <a:pt x="110585" y="10501"/>
                  <a:pt x="245697" y="0"/>
                </a:cubicBezTo>
                <a:cubicBezTo>
                  <a:pt x="922394" y="-123866"/>
                  <a:pt x="2122499" y="81108"/>
                  <a:pt x="3873041" y="0"/>
                </a:cubicBezTo>
                <a:cubicBezTo>
                  <a:pt x="4012333" y="-5527"/>
                  <a:pt x="4111690" y="110583"/>
                  <a:pt x="4118738" y="245697"/>
                </a:cubicBezTo>
                <a:cubicBezTo>
                  <a:pt x="4135687" y="581325"/>
                  <a:pt x="4039354" y="950306"/>
                  <a:pt x="4118738" y="1228454"/>
                </a:cubicBezTo>
                <a:cubicBezTo>
                  <a:pt x="4123580" y="1351293"/>
                  <a:pt x="4012627" y="1481211"/>
                  <a:pt x="3873041" y="1474151"/>
                </a:cubicBezTo>
                <a:cubicBezTo>
                  <a:pt x="3075525" y="1456296"/>
                  <a:pt x="715327" y="1364807"/>
                  <a:pt x="245697" y="1474151"/>
                </a:cubicBezTo>
                <a:cubicBezTo>
                  <a:pt x="118016" y="1454173"/>
                  <a:pt x="11260" y="1385174"/>
                  <a:pt x="0" y="1228454"/>
                </a:cubicBezTo>
                <a:cubicBezTo>
                  <a:pt x="-16899" y="759571"/>
                  <a:pt x="-50941" y="482143"/>
                  <a:pt x="0" y="245697"/>
                </a:cubicBezTo>
                <a:close/>
              </a:path>
              <a:path w="4118738" h="1474151" stroke="0" extrusionOk="0">
                <a:moveTo>
                  <a:pt x="0" y="245697"/>
                </a:moveTo>
                <a:cubicBezTo>
                  <a:pt x="7373" y="110436"/>
                  <a:pt x="108498" y="2987"/>
                  <a:pt x="245697" y="0"/>
                </a:cubicBezTo>
                <a:cubicBezTo>
                  <a:pt x="623637" y="96512"/>
                  <a:pt x="2887631" y="-165548"/>
                  <a:pt x="3873041" y="0"/>
                </a:cubicBezTo>
                <a:cubicBezTo>
                  <a:pt x="4031067" y="560"/>
                  <a:pt x="4130341" y="111897"/>
                  <a:pt x="4118738" y="245697"/>
                </a:cubicBezTo>
                <a:cubicBezTo>
                  <a:pt x="4074027" y="409630"/>
                  <a:pt x="4185572" y="1008233"/>
                  <a:pt x="4118738" y="1228454"/>
                </a:cubicBezTo>
                <a:cubicBezTo>
                  <a:pt x="4120206" y="1356260"/>
                  <a:pt x="4022697" y="1467830"/>
                  <a:pt x="3873041" y="1474151"/>
                </a:cubicBezTo>
                <a:cubicBezTo>
                  <a:pt x="2580499" y="1635863"/>
                  <a:pt x="984110" y="1617773"/>
                  <a:pt x="245697" y="1474151"/>
                </a:cubicBezTo>
                <a:cubicBezTo>
                  <a:pt x="132385" y="1462334"/>
                  <a:pt x="13171" y="1358489"/>
                  <a:pt x="0" y="1228454"/>
                </a:cubicBezTo>
                <a:cubicBezTo>
                  <a:pt x="-40228" y="948767"/>
                  <a:pt x="42877" y="627553"/>
                  <a:pt x="0" y="245697"/>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Tác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dụng</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a:p>
            <a:pPr lvl="0" algn="ctr">
              <a:lnSpc>
                <a:spcPct val="130000"/>
              </a:lnSpc>
              <a:defRPr/>
            </a:pPr>
            <a:r>
              <a:rPr lang="vi-VN" sz="4000">
                <a:solidFill>
                  <a:srgbClr val="C00000"/>
                </a:solidFill>
                <a:latin typeface="Calibri" panose="020F0502020204030204" pitchFamily="34" charset="0"/>
                <a:cs typeface="Calibri" panose="020F0502020204030204" pitchFamily="34" charset="0"/>
              </a:rPr>
              <a:t>Tạo ra gió.</a:t>
            </a:r>
          </a:p>
        </p:txBody>
      </p:sp>
      <p:sp>
        <p:nvSpPr>
          <p:cNvPr id="9" name="Rectangle: Rounded Corners 8">
            <a:extLst>
              <a:ext uri="{FF2B5EF4-FFF2-40B4-BE49-F238E27FC236}">
                <a16:creationId xmlns:a16="http://schemas.microsoft.com/office/drawing/2014/main" id="{70D15767-FC2A-43BD-9440-1E4A37681FBC}"/>
              </a:ext>
            </a:extLst>
          </p:cNvPr>
          <p:cNvSpPr/>
          <p:nvPr/>
        </p:nvSpPr>
        <p:spPr>
          <a:xfrm>
            <a:off x="3841340" y="3513835"/>
            <a:ext cx="2822222" cy="971348"/>
          </a:xfrm>
          <a:custGeom>
            <a:avLst/>
            <a:gdLst>
              <a:gd name="connsiteX0" fmla="*/ 0 w 2822222"/>
              <a:gd name="connsiteY0" fmla="*/ 161895 h 971348"/>
              <a:gd name="connsiteX1" fmla="*/ 161895 w 2822222"/>
              <a:gd name="connsiteY1" fmla="*/ 0 h 971348"/>
              <a:gd name="connsiteX2" fmla="*/ 836472 w 2822222"/>
              <a:gd name="connsiteY2" fmla="*/ 0 h 971348"/>
              <a:gd name="connsiteX3" fmla="*/ 1461080 w 2822222"/>
              <a:gd name="connsiteY3" fmla="*/ 0 h 971348"/>
              <a:gd name="connsiteX4" fmla="*/ 2010735 w 2822222"/>
              <a:gd name="connsiteY4" fmla="*/ 0 h 971348"/>
              <a:gd name="connsiteX5" fmla="*/ 2660327 w 2822222"/>
              <a:gd name="connsiteY5" fmla="*/ 0 h 971348"/>
              <a:gd name="connsiteX6" fmla="*/ 2822222 w 2822222"/>
              <a:gd name="connsiteY6" fmla="*/ 161895 h 971348"/>
              <a:gd name="connsiteX7" fmla="*/ 2822222 w 2822222"/>
              <a:gd name="connsiteY7" fmla="*/ 809453 h 971348"/>
              <a:gd name="connsiteX8" fmla="*/ 2660327 w 2822222"/>
              <a:gd name="connsiteY8" fmla="*/ 971348 h 971348"/>
              <a:gd name="connsiteX9" fmla="*/ 1985750 w 2822222"/>
              <a:gd name="connsiteY9" fmla="*/ 971348 h 971348"/>
              <a:gd name="connsiteX10" fmla="*/ 1311174 w 2822222"/>
              <a:gd name="connsiteY10" fmla="*/ 971348 h 971348"/>
              <a:gd name="connsiteX11" fmla="*/ 711550 w 2822222"/>
              <a:gd name="connsiteY11" fmla="*/ 971348 h 971348"/>
              <a:gd name="connsiteX12" fmla="*/ 161895 w 2822222"/>
              <a:gd name="connsiteY12" fmla="*/ 971348 h 971348"/>
              <a:gd name="connsiteX13" fmla="*/ 0 w 2822222"/>
              <a:gd name="connsiteY13" fmla="*/ 809453 h 971348"/>
              <a:gd name="connsiteX14" fmla="*/ 0 w 2822222"/>
              <a:gd name="connsiteY14" fmla="*/ 161895 h 9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22" h="971348" fill="none" extrusionOk="0">
                <a:moveTo>
                  <a:pt x="0" y="161895"/>
                </a:moveTo>
                <a:cubicBezTo>
                  <a:pt x="6205" y="61798"/>
                  <a:pt x="78088" y="17641"/>
                  <a:pt x="161895" y="0"/>
                </a:cubicBezTo>
                <a:cubicBezTo>
                  <a:pt x="385797" y="-14400"/>
                  <a:pt x="700018" y="209"/>
                  <a:pt x="836472" y="0"/>
                </a:cubicBezTo>
                <a:cubicBezTo>
                  <a:pt x="972926" y="-209"/>
                  <a:pt x="1245458" y="-3989"/>
                  <a:pt x="1461080" y="0"/>
                </a:cubicBezTo>
                <a:cubicBezTo>
                  <a:pt x="1676702" y="3989"/>
                  <a:pt x="1764958" y="-1826"/>
                  <a:pt x="2010735" y="0"/>
                </a:cubicBezTo>
                <a:cubicBezTo>
                  <a:pt x="2256513" y="1826"/>
                  <a:pt x="2365138" y="6822"/>
                  <a:pt x="2660327" y="0"/>
                </a:cubicBezTo>
                <a:cubicBezTo>
                  <a:pt x="2747275" y="4279"/>
                  <a:pt x="2833566" y="54261"/>
                  <a:pt x="2822222" y="161895"/>
                </a:cubicBezTo>
                <a:cubicBezTo>
                  <a:pt x="2828562" y="292217"/>
                  <a:pt x="2851941" y="599711"/>
                  <a:pt x="2822222" y="809453"/>
                </a:cubicBezTo>
                <a:cubicBezTo>
                  <a:pt x="2829781" y="904416"/>
                  <a:pt x="2746463" y="990698"/>
                  <a:pt x="2660327" y="971348"/>
                </a:cubicBezTo>
                <a:cubicBezTo>
                  <a:pt x="2453288" y="975603"/>
                  <a:pt x="2206697" y="943907"/>
                  <a:pt x="1985750" y="971348"/>
                </a:cubicBezTo>
                <a:cubicBezTo>
                  <a:pt x="1764803" y="998789"/>
                  <a:pt x="1515128" y="982709"/>
                  <a:pt x="1311174" y="971348"/>
                </a:cubicBezTo>
                <a:cubicBezTo>
                  <a:pt x="1107220" y="959987"/>
                  <a:pt x="1000942" y="965777"/>
                  <a:pt x="711550" y="971348"/>
                </a:cubicBezTo>
                <a:cubicBezTo>
                  <a:pt x="422158" y="976919"/>
                  <a:pt x="333760" y="959982"/>
                  <a:pt x="161895" y="971348"/>
                </a:cubicBezTo>
                <a:cubicBezTo>
                  <a:pt x="86717" y="977542"/>
                  <a:pt x="225" y="877018"/>
                  <a:pt x="0" y="809453"/>
                </a:cubicBezTo>
                <a:cubicBezTo>
                  <a:pt x="30393" y="518916"/>
                  <a:pt x="-1480" y="412643"/>
                  <a:pt x="0" y="161895"/>
                </a:cubicBezTo>
                <a:close/>
              </a:path>
              <a:path w="2822222" h="971348" stroke="0" extrusionOk="0">
                <a:moveTo>
                  <a:pt x="0" y="161895"/>
                </a:moveTo>
                <a:cubicBezTo>
                  <a:pt x="-8593" y="69623"/>
                  <a:pt x="87414" y="-15742"/>
                  <a:pt x="161895" y="0"/>
                </a:cubicBezTo>
                <a:cubicBezTo>
                  <a:pt x="377183" y="11683"/>
                  <a:pt x="498922" y="18617"/>
                  <a:pt x="736534" y="0"/>
                </a:cubicBezTo>
                <a:cubicBezTo>
                  <a:pt x="974146" y="-18617"/>
                  <a:pt x="1093373" y="3921"/>
                  <a:pt x="1286189" y="0"/>
                </a:cubicBezTo>
                <a:cubicBezTo>
                  <a:pt x="1479006" y="-3921"/>
                  <a:pt x="1586973" y="-15787"/>
                  <a:pt x="1885813" y="0"/>
                </a:cubicBezTo>
                <a:cubicBezTo>
                  <a:pt x="2184653" y="15787"/>
                  <a:pt x="2327651" y="-38074"/>
                  <a:pt x="2660327" y="0"/>
                </a:cubicBezTo>
                <a:cubicBezTo>
                  <a:pt x="2735486" y="-15656"/>
                  <a:pt x="2833406" y="78025"/>
                  <a:pt x="2822222" y="161895"/>
                </a:cubicBezTo>
                <a:cubicBezTo>
                  <a:pt x="2848669" y="441639"/>
                  <a:pt x="2836214" y="509807"/>
                  <a:pt x="2822222" y="809453"/>
                </a:cubicBezTo>
                <a:cubicBezTo>
                  <a:pt x="2821988" y="902593"/>
                  <a:pt x="2731361" y="977638"/>
                  <a:pt x="2660327" y="971348"/>
                </a:cubicBezTo>
                <a:cubicBezTo>
                  <a:pt x="2436788" y="967422"/>
                  <a:pt x="2289355" y="945922"/>
                  <a:pt x="2110672" y="971348"/>
                </a:cubicBezTo>
                <a:cubicBezTo>
                  <a:pt x="1931990" y="996774"/>
                  <a:pt x="1748411" y="966190"/>
                  <a:pt x="1561017" y="971348"/>
                </a:cubicBezTo>
                <a:cubicBezTo>
                  <a:pt x="1373624" y="976506"/>
                  <a:pt x="1116156" y="986143"/>
                  <a:pt x="936409" y="971348"/>
                </a:cubicBezTo>
                <a:cubicBezTo>
                  <a:pt x="756662" y="956553"/>
                  <a:pt x="366259" y="954183"/>
                  <a:pt x="161895" y="971348"/>
                </a:cubicBezTo>
                <a:cubicBezTo>
                  <a:pt x="76750" y="982493"/>
                  <a:pt x="-3454" y="878473"/>
                  <a:pt x="0" y="809453"/>
                </a:cubicBezTo>
                <a:cubicBezTo>
                  <a:pt x="-4635" y="628263"/>
                  <a:pt x="8876" y="482191"/>
                  <a:pt x="0" y="16189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Cánh quạt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0E07F89-94F9-47E3-8FD9-54BFA57A71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9559" y="1836245"/>
            <a:ext cx="2102442" cy="2102442"/>
          </a:xfrm>
          <a:prstGeom prst="rect">
            <a:avLst/>
          </a:prstGeom>
        </p:spPr>
      </p:pic>
    </p:spTree>
    <p:extLst>
      <p:ext uri="{BB962C8B-B14F-4D97-AF65-F5344CB8AC3E}">
        <p14:creationId xmlns:p14="http://schemas.microsoft.com/office/powerpoint/2010/main" val="564833896"/>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14:presetBounceEnd="60000">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14:bounceEnd="60000">
                                          <p:cBhvr additive="base">
                                            <p:cTn id="26"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1C374D7-D084-4BBF-8D5D-07B34F486300}"/>
              </a:ext>
            </a:extLst>
          </p:cNvPr>
          <p:cNvSpPr/>
          <p:nvPr/>
        </p:nvSpPr>
        <p:spPr>
          <a:xfrm>
            <a:off x="289278" y="372570"/>
            <a:ext cx="11613443" cy="608538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0" name="Picture 199">
            <a:extLst>
              <a:ext uri="{FF2B5EF4-FFF2-40B4-BE49-F238E27FC236}">
                <a16:creationId xmlns:a16="http://schemas.microsoft.com/office/drawing/2014/main" id="{F58E0BA1-0BB9-4A58-B35A-8F3300AE3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99" y="1957217"/>
            <a:ext cx="4435109" cy="4166378"/>
          </a:xfrm>
          <a:prstGeom prst="rect">
            <a:avLst/>
          </a:prstGeom>
        </p:spPr>
      </p:pic>
      <p:sp>
        <p:nvSpPr>
          <p:cNvPr id="3" name="Rectangle: Rounded Corners 2">
            <a:extLst>
              <a:ext uri="{FF2B5EF4-FFF2-40B4-BE49-F238E27FC236}">
                <a16:creationId xmlns:a16="http://schemas.microsoft.com/office/drawing/2014/main" id="{22955DBD-4054-4899-AE95-52A902106DD8}"/>
              </a:ext>
            </a:extLst>
          </p:cNvPr>
          <p:cNvSpPr/>
          <p:nvPr/>
        </p:nvSpPr>
        <p:spPr>
          <a:xfrm>
            <a:off x="704680" y="147145"/>
            <a:ext cx="10811688" cy="1463675"/>
          </a:xfrm>
          <a:custGeom>
            <a:avLst/>
            <a:gdLst>
              <a:gd name="connsiteX0" fmla="*/ 0 w 10811688"/>
              <a:gd name="connsiteY0" fmla="*/ 243951 h 1463675"/>
              <a:gd name="connsiteX1" fmla="*/ 243951 w 10811688"/>
              <a:gd name="connsiteY1" fmla="*/ 0 h 1463675"/>
              <a:gd name="connsiteX2" fmla="*/ 932203 w 10811688"/>
              <a:gd name="connsiteY2" fmla="*/ 0 h 1463675"/>
              <a:gd name="connsiteX3" fmla="*/ 1826932 w 10811688"/>
              <a:gd name="connsiteY3" fmla="*/ 0 h 1463675"/>
              <a:gd name="connsiteX4" fmla="*/ 2618422 w 10811688"/>
              <a:gd name="connsiteY4" fmla="*/ 0 h 1463675"/>
              <a:gd name="connsiteX5" fmla="*/ 2996961 w 10811688"/>
              <a:gd name="connsiteY5" fmla="*/ 0 h 1463675"/>
              <a:gd name="connsiteX6" fmla="*/ 3788451 w 10811688"/>
              <a:gd name="connsiteY6" fmla="*/ 0 h 1463675"/>
              <a:gd name="connsiteX7" fmla="*/ 4476703 w 10811688"/>
              <a:gd name="connsiteY7" fmla="*/ 0 h 1463675"/>
              <a:gd name="connsiteX8" fmla="*/ 5061718 w 10811688"/>
              <a:gd name="connsiteY8" fmla="*/ 0 h 1463675"/>
              <a:gd name="connsiteX9" fmla="*/ 5853208 w 10811688"/>
              <a:gd name="connsiteY9" fmla="*/ 0 h 1463675"/>
              <a:gd name="connsiteX10" fmla="*/ 6334985 w 10811688"/>
              <a:gd name="connsiteY10" fmla="*/ 0 h 1463675"/>
              <a:gd name="connsiteX11" fmla="*/ 7126475 w 10811688"/>
              <a:gd name="connsiteY11" fmla="*/ 0 h 1463675"/>
              <a:gd name="connsiteX12" fmla="*/ 7711490 w 10811688"/>
              <a:gd name="connsiteY12" fmla="*/ 0 h 1463675"/>
              <a:gd name="connsiteX13" fmla="*/ 8502980 w 10811688"/>
              <a:gd name="connsiteY13" fmla="*/ 0 h 1463675"/>
              <a:gd name="connsiteX14" fmla="*/ 8881519 w 10811688"/>
              <a:gd name="connsiteY14" fmla="*/ 0 h 1463675"/>
              <a:gd name="connsiteX15" fmla="*/ 9466533 w 10811688"/>
              <a:gd name="connsiteY15" fmla="*/ 0 h 1463675"/>
              <a:gd name="connsiteX16" fmla="*/ 9845072 w 10811688"/>
              <a:gd name="connsiteY16" fmla="*/ 0 h 1463675"/>
              <a:gd name="connsiteX17" fmla="*/ 10567737 w 10811688"/>
              <a:gd name="connsiteY17" fmla="*/ 0 h 1463675"/>
              <a:gd name="connsiteX18" fmla="*/ 10811688 w 10811688"/>
              <a:gd name="connsiteY18" fmla="*/ 243951 h 1463675"/>
              <a:gd name="connsiteX19" fmla="*/ 10811688 w 10811688"/>
              <a:gd name="connsiteY19" fmla="*/ 722080 h 1463675"/>
              <a:gd name="connsiteX20" fmla="*/ 10811688 w 10811688"/>
              <a:gd name="connsiteY20" fmla="*/ 1219724 h 1463675"/>
              <a:gd name="connsiteX21" fmla="*/ 10567737 w 10811688"/>
              <a:gd name="connsiteY21" fmla="*/ 1463675 h 1463675"/>
              <a:gd name="connsiteX22" fmla="*/ 9879485 w 10811688"/>
              <a:gd name="connsiteY22" fmla="*/ 1463675 h 1463675"/>
              <a:gd name="connsiteX23" fmla="*/ 9087994 w 10811688"/>
              <a:gd name="connsiteY23" fmla="*/ 1463675 h 1463675"/>
              <a:gd name="connsiteX24" fmla="*/ 8399742 w 10811688"/>
              <a:gd name="connsiteY24" fmla="*/ 1463675 h 1463675"/>
              <a:gd name="connsiteX25" fmla="*/ 7917965 w 10811688"/>
              <a:gd name="connsiteY25" fmla="*/ 1463675 h 1463675"/>
              <a:gd name="connsiteX26" fmla="*/ 7332951 w 10811688"/>
              <a:gd name="connsiteY26" fmla="*/ 1463675 h 1463675"/>
              <a:gd name="connsiteX27" fmla="*/ 6438223 w 10811688"/>
              <a:gd name="connsiteY27" fmla="*/ 1463675 h 1463675"/>
              <a:gd name="connsiteX28" fmla="*/ 5956446 w 10811688"/>
              <a:gd name="connsiteY28" fmla="*/ 1463675 h 1463675"/>
              <a:gd name="connsiteX29" fmla="*/ 5164956 w 10811688"/>
              <a:gd name="connsiteY29" fmla="*/ 1463675 h 1463675"/>
              <a:gd name="connsiteX30" fmla="*/ 4786417 w 10811688"/>
              <a:gd name="connsiteY30" fmla="*/ 1463675 h 1463675"/>
              <a:gd name="connsiteX31" fmla="*/ 4201402 w 10811688"/>
              <a:gd name="connsiteY31" fmla="*/ 1463675 h 1463675"/>
              <a:gd name="connsiteX32" fmla="*/ 3719626 w 10811688"/>
              <a:gd name="connsiteY32" fmla="*/ 1463675 h 1463675"/>
              <a:gd name="connsiteX33" fmla="*/ 3341087 w 10811688"/>
              <a:gd name="connsiteY33" fmla="*/ 1463675 h 1463675"/>
              <a:gd name="connsiteX34" fmla="*/ 2549597 w 10811688"/>
              <a:gd name="connsiteY34" fmla="*/ 1463675 h 1463675"/>
              <a:gd name="connsiteX35" fmla="*/ 1861344 w 10811688"/>
              <a:gd name="connsiteY35" fmla="*/ 1463675 h 1463675"/>
              <a:gd name="connsiteX36" fmla="*/ 1276330 w 10811688"/>
              <a:gd name="connsiteY36" fmla="*/ 1463675 h 1463675"/>
              <a:gd name="connsiteX37" fmla="*/ 243951 w 10811688"/>
              <a:gd name="connsiteY37" fmla="*/ 1463675 h 1463675"/>
              <a:gd name="connsiteX38" fmla="*/ 0 w 10811688"/>
              <a:gd name="connsiteY38" fmla="*/ 1219724 h 1463675"/>
              <a:gd name="connsiteX39" fmla="*/ 0 w 10811688"/>
              <a:gd name="connsiteY39" fmla="*/ 751353 h 1463675"/>
              <a:gd name="connsiteX40" fmla="*/ 0 w 10811688"/>
              <a:gd name="connsiteY40" fmla="*/ 243951 h 14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811688" h="1463675" fill="none" extrusionOk="0">
                <a:moveTo>
                  <a:pt x="0" y="243951"/>
                </a:moveTo>
                <a:cubicBezTo>
                  <a:pt x="-5077" y="108957"/>
                  <a:pt x="135806" y="11473"/>
                  <a:pt x="243951" y="0"/>
                </a:cubicBezTo>
                <a:cubicBezTo>
                  <a:pt x="417668" y="-13031"/>
                  <a:pt x="748949" y="33205"/>
                  <a:pt x="932203" y="0"/>
                </a:cubicBezTo>
                <a:cubicBezTo>
                  <a:pt x="1115457" y="-33205"/>
                  <a:pt x="1644867" y="-43911"/>
                  <a:pt x="1826932" y="0"/>
                </a:cubicBezTo>
                <a:cubicBezTo>
                  <a:pt x="2008997" y="43911"/>
                  <a:pt x="2251354" y="-12820"/>
                  <a:pt x="2618422" y="0"/>
                </a:cubicBezTo>
                <a:cubicBezTo>
                  <a:pt x="2985490" y="12820"/>
                  <a:pt x="2873444" y="10546"/>
                  <a:pt x="2996961" y="0"/>
                </a:cubicBezTo>
                <a:cubicBezTo>
                  <a:pt x="3120478" y="-10546"/>
                  <a:pt x="3489344" y="-30317"/>
                  <a:pt x="3788451" y="0"/>
                </a:cubicBezTo>
                <a:cubicBezTo>
                  <a:pt x="4087558" y="30317"/>
                  <a:pt x="4326928" y="25835"/>
                  <a:pt x="4476703" y="0"/>
                </a:cubicBezTo>
                <a:cubicBezTo>
                  <a:pt x="4626478" y="-25835"/>
                  <a:pt x="4835330" y="5345"/>
                  <a:pt x="5061718" y="0"/>
                </a:cubicBezTo>
                <a:cubicBezTo>
                  <a:pt x="5288106" y="-5345"/>
                  <a:pt x="5593071" y="38011"/>
                  <a:pt x="5853208" y="0"/>
                </a:cubicBezTo>
                <a:cubicBezTo>
                  <a:pt x="6113345" y="-38011"/>
                  <a:pt x="6226592" y="8026"/>
                  <a:pt x="6334985" y="0"/>
                </a:cubicBezTo>
                <a:cubicBezTo>
                  <a:pt x="6443378" y="-8026"/>
                  <a:pt x="6912842" y="20214"/>
                  <a:pt x="7126475" y="0"/>
                </a:cubicBezTo>
                <a:cubicBezTo>
                  <a:pt x="7340108" y="-20214"/>
                  <a:pt x="7426656" y="28986"/>
                  <a:pt x="7711490" y="0"/>
                </a:cubicBezTo>
                <a:cubicBezTo>
                  <a:pt x="7996324" y="-28986"/>
                  <a:pt x="8239049" y="10949"/>
                  <a:pt x="8502980" y="0"/>
                </a:cubicBezTo>
                <a:cubicBezTo>
                  <a:pt x="8766911" y="-10949"/>
                  <a:pt x="8750618" y="11320"/>
                  <a:pt x="8881519" y="0"/>
                </a:cubicBezTo>
                <a:cubicBezTo>
                  <a:pt x="9012420" y="-11320"/>
                  <a:pt x="9310656" y="-9093"/>
                  <a:pt x="9466533" y="0"/>
                </a:cubicBezTo>
                <a:cubicBezTo>
                  <a:pt x="9622410" y="9093"/>
                  <a:pt x="9728635" y="4086"/>
                  <a:pt x="9845072" y="0"/>
                </a:cubicBezTo>
                <a:cubicBezTo>
                  <a:pt x="9961509" y="-4086"/>
                  <a:pt x="10343588" y="-21996"/>
                  <a:pt x="10567737" y="0"/>
                </a:cubicBezTo>
                <a:cubicBezTo>
                  <a:pt x="10713235" y="-10493"/>
                  <a:pt x="10794859" y="101507"/>
                  <a:pt x="10811688" y="243951"/>
                </a:cubicBezTo>
                <a:cubicBezTo>
                  <a:pt x="10835065" y="425324"/>
                  <a:pt x="10790652" y="524950"/>
                  <a:pt x="10811688" y="722080"/>
                </a:cubicBezTo>
                <a:cubicBezTo>
                  <a:pt x="10832724" y="919210"/>
                  <a:pt x="10833621" y="1086661"/>
                  <a:pt x="10811688" y="1219724"/>
                </a:cubicBezTo>
                <a:cubicBezTo>
                  <a:pt x="10796430" y="1364745"/>
                  <a:pt x="10694873" y="1472811"/>
                  <a:pt x="10567737" y="1463675"/>
                </a:cubicBezTo>
                <a:cubicBezTo>
                  <a:pt x="10295238" y="1450277"/>
                  <a:pt x="10069796" y="1488924"/>
                  <a:pt x="9879485" y="1463675"/>
                </a:cubicBezTo>
                <a:cubicBezTo>
                  <a:pt x="9689174" y="1438426"/>
                  <a:pt x="9268979" y="1446932"/>
                  <a:pt x="9087994" y="1463675"/>
                </a:cubicBezTo>
                <a:cubicBezTo>
                  <a:pt x="8907009" y="1480418"/>
                  <a:pt x="8704338" y="1448140"/>
                  <a:pt x="8399742" y="1463675"/>
                </a:cubicBezTo>
                <a:cubicBezTo>
                  <a:pt x="8095146" y="1479210"/>
                  <a:pt x="8065292" y="1472004"/>
                  <a:pt x="7917965" y="1463675"/>
                </a:cubicBezTo>
                <a:cubicBezTo>
                  <a:pt x="7770638" y="1455346"/>
                  <a:pt x="7597616" y="1438676"/>
                  <a:pt x="7332951" y="1463675"/>
                </a:cubicBezTo>
                <a:cubicBezTo>
                  <a:pt x="7068286" y="1488674"/>
                  <a:pt x="6710787" y="1494006"/>
                  <a:pt x="6438223" y="1463675"/>
                </a:cubicBezTo>
                <a:cubicBezTo>
                  <a:pt x="6165659" y="1433344"/>
                  <a:pt x="6075383" y="1455465"/>
                  <a:pt x="5956446" y="1463675"/>
                </a:cubicBezTo>
                <a:cubicBezTo>
                  <a:pt x="5837509" y="1471885"/>
                  <a:pt x="5330789" y="1498558"/>
                  <a:pt x="5164956" y="1463675"/>
                </a:cubicBezTo>
                <a:cubicBezTo>
                  <a:pt x="4999123" y="1428793"/>
                  <a:pt x="4865396" y="1454083"/>
                  <a:pt x="4786417" y="1463675"/>
                </a:cubicBezTo>
                <a:cubicBezTo>
                  <a:pt x="4707438" y="1473267"/>
                  <a:pt x="4419584" y="1447295"/>
                  <a:pt x="4201402" y="1463675"/>
                </a:cubicBezTo>
                <a:cubicBezTo>
                  <a:pt x="3983220" y="1480055"/>
                  <a:pt x="3923600" y="1464691"/>
                  <a:pt x="3719626" y="1463675"/>
                </a:cubicBezTo>
                <a:cubicBezTo>
                  <a:pt x="3515652" y="1462659"/>
                  <a:pt x="3498013" y="1474439"/>
                  <a:pt x="3341087" y="1463675"/>
                </a:cubicBezTo>
                <a:cubicBezTo>
                  <a:pt x="3184161" y="1452911"/>
                  <a:pt x="2812858" y="1492006"/>
                  <a:pt x="2549597" y="1463675"/>
                </a:cubicBezTo>
                <a:cubicBezTo>
                  <a:pt x="2286336" y="1435345"/>
                  <a:pt x="2103915" y="1487869"/>
                  <a:pt x="1861344" y="1463675"/>
                </a:cubicBezTo>
                <a:cubicBezTo>
                  <a:pt x="1618773" y="1439481"/>
                  <a:pt x="1503069" y="1458763"/>
                  <a:pt x="1276330" y="1463675"/>
                </a:cubicBezTo>
                <a:cubicBezTo>
                  <a:pt x="1049591" y="1468587"/>
                  <a:pt x="661231" y="1469854"/>
                  <a:pt x="243951" y="1463675"/>
                </a:cubicBezTo>
                <a:cubicBezTo>
                  <a:pt x="125713" y="1473752"/>
                  <a:pt x="4031" y="1370407"/>
                  <a:pt x="0" y="1219724"/>
                </a:cubicBezTo>
                <a:cubicBezTo>
                  <a:pt x="-11182" y="1114393"/>
                  <a:pt x="-984" y="846156"/>
                  <a:pt x="0" y="751353"/>
                </a:cubicBezTo>
                <a:cubicBezTo>
                  <a:pt x="984" y="656550"/>
                  <a:pt x="-4231" y="484188"/>
                  <a:pt x="0" y="243951"/>
                </a:cubicBezTo>
                <a:close/>
              </a:path>
              <a:path w="10811688" h="1463675" stroke="0" extrusionOk="0">
                <a:moveTo>
                  <a:pt x="0" y="243951"/>
                </a:moveTo>
                <a:cubicBezTo>
                  <a:pt x="-3968" y="111807"/>
                  <a:pt x="114223" y="-1205"/>
                  <a:pt x="243951" y="0"/>
                </a:cubicBezTo>
                <a:cubicBezTo>
                  <a:pt x="580023" y="14149"/>
                  <a:pt x="615981" y="-7346"/>
                  <a:pt x="932203" y="0"/>
                </a:cubicBezTo>
                <a:cubicBezTo>
                  <a:pt x="1248425" y="7346"/>
                  <a:pt x="1295074" y="-22188"/>
                  <a:pt x="1413980" y="0"/>
                </a:cubicBezTo>
                <a:cubicBezTo>
                  <a:pt x="1532886" y="22188"/>
                  <a:pt x="1753243" y="29065"/>
                  <a:pt x="1998995" y="0"/>
                </a:cubicBezTo>
                <a:cubicBezTo>
                  <a:pt x="2244747" y="-29065"/>
                  <a:pt x="2391161" y="-6548"/>
                  <a:pt x="2687247" y="0"/>
                </a:cubicBezTo>
                <a:cubicBezTo>
                  <a:pt x="2983333" y="6548"/>
                  <a:pt x="3003325" y="8081"/>
                  <a:pt x="3169024" y="0"/>
                </a:cubicBezTo>
                <a:cubicBezTo>
                  <a:pt x="3334723" y="-8081"/>
                  <a:pt x="3389161" y="1143"/>
                  <a:pt x="3547563" y="0"/>
                </a:cubicBezTo>
                <a:cubicBezTo>
                  <a:pt x="3705965" y="-1143"/>
                  <a:pt x="3844201" y="2778"/>
                  <a:pt x="4029339" y="0"/>
                </a:cubicBezTo>
                <a:cubicBezTo>
                  <a:pt x="4214477" y="-2778"/>
                  <a:pt x="4599619" y="-19283"/>
                  <a:pt x="4820829" y="0"/>
                </a:cubicBezTo>
                <a:cubicBezTo>
                  <a:pt x="5042039" y="19283"/>
                  <a:pt x="5023319" y="18839"/>
                  <a:pt x="5199368" y="0"/>
                </a:cubicBezTo>
                <a:cubicBezTo>
                  <a:pt x="5375417" y="-18839"/>
                  <a:pt x="5456841" y="-8568"/>
                  <a:pt x="5577907" y="0"/>
                </a:cubicBezTo>
                <a:cubicBezTo>
                  <a:pt x="5698973" y="8568"/>
                  <a:pt x="6005395" y="26290"/>
                  <a:pt x="6266160" y="0"/>
                </a:cubicBezTo>
                <a:cubicBezTo>
                  <a:pt x="6526925" y="-26290"/>
                  <a:pt x="6567976" y="13175"/>
                  <a:pt x="6851174" y="0"/>
                </a:cubicBezTo>
                <a:cubicBezTo>
                  <a:pt x="7134372" y="-13175"/>
                  <a:pt x="7070031" y="-15652"/>
                  <a:pt x="7229713" y="0"/>
                </a:cubicBezTo>
                <a:cubicBezTo>
                  <a:pt x="7389395" y="15652"/>
                  <a:pt x="7770479" y="16333"/>
                  <a:pt x="7917965" y="0"/>
                </a:cubicBezTo>
                <a:cubicBezTo>
                  <a:pt x="8065451" y="-16333"/>
                  <a:pt x="8126453" y="6714"/>
                  <a:pt x="8296504" y="0"/>
                </a:cubicBezTo>
                <a:cubicBezTo>
                  <a:pt x="8466555" y="-6714"/>
                  <a:pt x="8641230" y="8307"/>
                  <a:pt x="8881519" y="0"/>
                </a:cubicBezTo>
                <a:cubicBezTo>
                  <a:pt x="9121809" y="-8307"/>
                  <a:pt x="9185627" y="9972"/>
                  <a:pt x="9363295" y="0"/>
                </a:cubicBezTo>
                <a:cubicBezTo>
                  <a:pt x="9540963" y="-9972"/>
                  <a:pt x="9689056" y="-25344"/>
                  <a:pt x="9948310" y="0"/>
                </a:cubicBezTo>
                <a:cubicBezTo>
                  <a:pt x="10207565" y="25344"/>
                  <a:pt x="10302274" y="25251"/>
                  <a:pt x="10567737" y="0"/>
                </a:cubicBezTo>
                <a:cubicBezTo>
                  <a:pt x="10706315" y="11499"/>
                  <a:pt x="10798259" y="133049"/>
                  <a:pt x="10811688" y="243951"/>
                </a:cubicBezTo>
                <a:cubicBezTo>
                  <a:pt x="10812209" y="382312"/>
                  <a:pt x="10790705" y="583813"/>
                  <a:pt x="10811688" y="751353"/>
                </a:cubicBezTo>
                <a:cubicBezTo>
                  <a:pt x="10832671" y="918893"/>
                  <a:pt x="10817987" y="1058942"/>
                  <a:pt x="10811688" y="1219724"/>
                </a:cubicBezTo>
                <a:cubicBezTo>
                  <a:pt x="10788390" y="1366061"/>
                  <a:pt x="10678710" y="1455463"/>
                  <a:pt x="10567737" y="1463675"/>
                </a:cubicBezTo>
                <a:cubicBezTo>
                  <a:pt x="10262948" y="1446217"/>
                  <a:pt x="9882809" y="1503468"/>
                  <a:pt x="9673009" y="1463675"/>
                </a:cubicBezTo>
                <a:cubicBezTo>
                  <a:pt x="9463209" y="1423882"/>
                  <a:pt x="9230853" y="1475804"/>
                  <a:pt x="9087994" y="1463675"/>
                </a:cubicBezTo>
                <a:cubicBezTo>
                  <a:pt x="8945136" y="1451546"/>
                  <a:pt x="8743528" y="1460686"/>
                  <a:pt x="8502980" y="1463675"/>
                </a:cubicBezTo>
                <a:cubicBezTo>
                  <a:pt x="8262432" y="1466664"/>
                  <a:pt x="8062008" y="1453540"/>
                  <a:pt x="7814727" y="1463675"/>
                </a:cubicBezTo>
                <a:cubicBezTo>
                  <a:pt x="7567446" y="1473810"/>
                  <a:pt x="7381569" y="1434721"/>
                  <a:pt x="7126475" y="1463675"/>
                </a:cubicBezTo>
                <a:cubicBezTo>
                  <a:pt x="6871381" y="1492629"/>
                  <a:pt x="6736129" y="1478235"/>
                  <a:pt x="6541460" y="1463675"/>
                </a:cubicBezTo>
                <a:cubicBezTo>
                  <a:pt x="6346792" y="1449115"/>
                  <a:pt x="6178433" y="1432097"/>
                  <a:pt x="5853208" y="1463675"/>
                </a:cubicBezTo>
                <a:cubicBezTo>
                  <a:pt x="5527983" y="1495253"/>
                  <a:pt x="5402417" y="1485661"/>
                  <a:pt x="5061718" y="1463675"/>
                </a:cubicBezTo>
                <a:cubicBezTo>
                  <a:pt x="4721019" y="1441690"/>
                  <a:pt x="4871130" y="1463320"/>
                  <a:pt x="4683179" y="1463675"/>
                </a:cubicBezTo>
                <a:cubicBezTo>
                  <a:pt x="4495228" y="1464030"/>
                  <a:pt x="4298011" y="1476846"/>
                  <a:pt x="3994927" y="1463675"/>
                </a:cubicBezTo>
                <a:cubicBezTo>
                  <a:pt x="3691843" y="1450504"/>
                  <a:pt x="3509999" y="1493974"/>
                  <a:pt x="3203436" y="1463675"/>
                </a:cubicBezTo>
                <a:cubicBezTo>
                  <a:pt x="2896873" y="1433376"/>
                  <a:pt x="2846388" y="1453348"/>
                  <a:pt x="2721660" y="1463675"/>
                </a:cubicBezTo>
                <a:cubicBezTo>
                  <a:pt x="2596932" y="1474002"/>
                  <a:pt x="2258803" y="1426934"/>
                  <a:pt x="1826932" y="1463675"/>
                </a:cubicBezTo>
                <a:cubicBezTo>
                  <a:pt x="1395061" y="1500416"/>
                  <a:pt x="1425001" y="1475182"/>
                  <a:pt x="1241917" y="1463675"/>
                </a:cubicBezTo>
                <a:cubicBezTo>
                  <a:pt x="1058834" y="1452168"/>
                  <a:pt x="568401" y="1470776"/>
                  <a:pt x="243951" y="1463675"/>
                </a:cubicBezTo>
                <a:cubicBezTo>
                  <a:pt x="113192" y="1454966"/>
                  <a:pt x="16249" y="1363509"/>
                  <a:pt x="0" y="1219724"/>
                </a:cubicBezTo>
                <a:cubicBezTo>
                  <a:pt x="7601" y="1016440"/>
                  <a:pt x="20639" y="918166"/>
                  <a:pt x="0" y="731838"/>
                </a:cubicBezTo>
                <a:cubicBezTo>
                  <a:pt x="-20639" y="545510"/>
                  <a:pt x="-2787" y="435349"/>
                  <a:pt x="0" y="243951"/>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sd="25070404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8C89E6D-350B-49B9-BF3A-E1FC0525B607}"/>
              </a:ext>
            </a:extLst>
          </p:cNvPr>
          <p:cNvSpPr txBox="1"/>
          <p:nvPr/>
        </p:nvSpPr>
        <p:spPr>
          <a:xfrm>
            <a:off x="1163451" y="295998"/>
            <a:ext cx="100931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VN Da Lat" panose="03060902030302020204" pitchFamily="66" charset="0"/>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hãy quan sát hình, </a:t>
            </a:r>
            <a:r>
              <a:rPr kumimoji="0" lang="en-US" sz="3600" b="1" i="0" u="none" strike="noStrike" kern="1200" cap="none" spc="0" normalizeH="0" baseline="0" noProof="0" err="1">
                <a:ln>
                  <a:noFill/>
                </a:ln>
                <a:solidFill>
                  <a:srgbClr val="FF0000"/>
                </a:solidFill>
                <a:effectLst/>
                <a:uLnTx/>
                <a:uFillTx/>
                <a:latin typeface="Calibri" panose="020F0502020204030204"/>
                <a:ea typeface="+mn-ea"/>
                <a:cs typeface="+mn-cs"/>
              </a:rPr>
              <a:t>nêu</a:t>
            </a: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 tên</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bộ</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phận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chính</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quạt điện và </a:t>
            </a: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tác dụng</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các bộ phận đó.</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6" name="Straight Arrow Connector 5">
            <a:extLst>
              <a:ext uri="{FF2B5EF4-FFF2-40B4-BE49-F238E27FC236}">
                <a16:creationId xmlns:a16="http://schemas.microsoft.com/office/drawing/2014/main" id="{0AE331E5-ED8E-4427-9F79-9C7F4897CE85}"/>
              </a:ext>
            </a:extLst>
          </p:cNvPr>
          <p:cNvCxnSpPr>
            <a:cxnSpLocks/>
          </p:cNvCxnSpPr>
          <p:nvPr/>
        </p:nvCxnSpPr>
        <p:spPr>
          <a:xfrm flipH="1">
            <a:off x="1796433" y="3703641"/>
            <a:ext cx="2060195" cy="184368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7A8FA6AB-C5BD-4878-9948-E908A3E70D7A}"/>
              </a:ext>
            </a:extLst>
          </p:cNvPr>
          <p:cNvSpPr/>
          <p:nvPr/>
        </p:nvSpPr>
        <p:spPr>
          <a:xfrm>
            <a:off x="3856628" y="2956500"/>
            <a:ext cx="2822222" cy="725653"/>
          </a:xfrm>
          <a:custGeom>
            <a:avLst/>
            <a:gdLst>
              <a:gd name="connsiteX0" fmla="*/ 0 w 2822222"/>
              <a:gd name="connsiteY0" fmla="*/ 120945 h 725653"/>
              <a:gd name="connsiteX1" fmla="*/ 120945 w 2822222"/>
              <a:gd name="connsiteY1" fmla="*/ 0 h 725653"/>
              <a:gd name="connsiteX2" fmla="*/ 817635 w 2822222"/>
              <a:gd name="connsiteY2" fmla="*/ 0 h 725653"/>
              <a:gd name="connsiteX3" fmla="*/ 1462718 w 2822222"/>
              <a:gd name="connsiteY3" fmla="*/ 0 h 725653"/>
              <a:gd name="connsiteX4" fmla="*/ 2030391 w 2822222"/>
              <a:gd name="connsiteY4" fmla="*/ 0 h 725653"/>
              <a:gd name="connsiteX5" fmla="*/ 2701277 w 2822222"/>
              <a:gd name="connsiteY5" fmla="*/ 0 h 725653"/>
              <a:gd name="connsiteX6" fmla="*/ 2822222 w 2822222"/>
              <a:gd name="connsiteY6" fmla="*/ 120945 h 725653"/>
              <a:gd name="connsiteX7" fmla="*/ 2822222 w 2822222"/>
              <a:gd name="connsiteY7" fmla="*/ 604708 h 725653"/>
              <a:gd name="connsiteX8" fmla="*/ 2701277 w 2822222"/>
              <a:gd name="connsiteY8" fmla="*/ 725653 h 725653"/>
              <a:gd name="connsiteX9" fmla="*/ 2004587 w 2822222"/>
              <a:gd name="connsiteY9" fmla="*/ 725653 h 725653"/>
              <a:gd name="connsiteX10" fmla="*/ 1307898 w 2822222"/>
              <a:gd name="connsiteY10" fmla="*/ 725653 h 725653"/>
              <a:gd name="connsiteX11" fmla="*/ 688618 w 2822222"/>
              <a:gd name="connsiteY11" fmla="*/ 725653 h 725653"/>
              <a:gd name="connsiteX12" fmla="*/ 120945 w 2822222"/>
              <a:gd name="connsiteY12" fmla="*/ 725653 h 725653"/>
              <a:gd name="connsiteX13" fmla="*/ 0 w 2822222"/>
              <a:gd name="connsiteY13" fmla="*/ 604708 h 725653"/>
              <a:gd name="connsiteX14" fmla="*/ 0 w 2822222"/>
              <a:gd name="connsiteY14" fmla="*/ 120945 h 72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22" h="725653" fill="none" extrusionOk="0">
                <a:moveTo>
                  <a:pt x="0" y="120945"/>
                </a:moveTo>
                <a:cubicBezTo>
                  <a:pt x="4904" y="45705"/>
                  <a:pt x="55183" y="3256"/>
                  <a:pt x="120945" y="0"/>
                </a:cubicBezTo>
                <a:cubicBezTo>
                  <a:pt x="368511" y="-6829"/>
                  <a:pt x="570854" y="23368"/>
                  <a:pt x="817635" y="0"/>
                </a:cubicBezTo>
                <a:cubicBezTo>
                  <a:pt x="1064416" y="-23368"/>
                  <a:pt x="1226554" y="-2985"/>
                  <a:pt x="1462718" y="0"/>
                </a:cubicBezTo>
                <a:cubicBezTo>
                  <a:pt x="1698882" y="2985"/>
                  <a:pt x="1829508" y="22604"/>
                  <a:pt x="2030391" y="0"/>
                </a:cubicBezTo>
                <a:cubicBezTo>
                  <a:pt x="2231274" y="-22604"/>
                  <a:pt x="2556845" y="-7211"/>
                  <a:pt x="2701277" y="0"/>
                </a:cubicBezTo>
                <a:cubicBezTo>
                  <a:pt x="2759905" y="14182"/>
                  <a:pt x="2826851" y="46714"/>
                  <a:pt x="2822222" y="120945"/>
                </a:cubicBezTo>
                <a:cubicBezTo>
                  <a:pt x="2841289" y="220165"/>
                  <a:pt x="2813130" y="452090"/>
                  <a:pt x="2822222" y="604708"/>
                </a:cubicBezTo>
                <a:cubicBezTo>
                  <a:pt x="2825232" y="673714"/>
                  <a:pt x="2766363" y="735751"/>
                  <a:pt x="2701277" y="725653"/>
                </a:cubicBezTo>
                <a:cubicBezTo>
                  <a:pt x="2399884" y="746148"/>
                  <a:pt x="2157017" y="692290"/>
                  <a:pt x="2004587" y="725653"/>
                </a:cubicBezTo>
                <a:cubicBezTo>
                  <a:pt x="1852157" y="759017"/>
                  <a:pt x="1478698" y="700973"/>
                  <a:pt x="1307898" y="725653"/>
                </a:cubicBezTo>
                <a:cubicBezTo>
                  <a:pt x="1137098" y="750333"/>
                  <a:pt x="988702" y="731532"/>
                  <a:pt x="688618" y="725653"/>
                </a:cubicBezTo>
                <a:cubicBezTo>
                  <a:pt x="388534" y="719774"/>
                  <a:pt x="293842" y="711583"/>
                  <a:pt x="120945" y="725653"/>
                </a:cubicBezTo>
                <a:cubicBezTo>
                  <a:pt x="66273" y="730929"/>
                  <a:pt x="164" y="655606"/>
                  <a:pt x="0" y="604708"/>
                </a:cubicBezTo>
                <a:cubicBezTo>
                  <a:pt x="-17304" y="427877"/>
                  <a:pt x="-19064" y="273253"/>
                  <a:pt x="0" y="120945"/>
                </a:cubicBezTo>
                <a:close/>
              </a:path>
              <a:path w="2822222" h="725653" stroke="0" extrusionOk="0">
                <a:moveTo>
                  <a:pt x="0" y="120945"/>
                </a:moveTo>
                <a:cubicBezTo>
                  <a:pt x="-12780" y="49896"/>
                  <a:pt x="56957" y="-2960"/>
                  <a:pt x="120945" y="0"/>
                </a:cubicBezTo>
                <a:cubicBezTo>
                  <a:pt x="334148" y="-29594"/>
                  <a:pt x="570366" y="-7906"/>
                  <a:pt x="714421" y="0"/>
                </a:cubicBezTo>
                <a:cubicBezTo>
                  <a:pt x="858476" y="7906"/>
                  <a:pt x="1114216" y="22672"/>
                  <a:pt x="1282094" y="0"/>
                </a:cubicBezTo>
                <a:cubicBezTo>
                  <a:pt x="1449972" y="-22672"/>
                  <a:pt x="1708392" y="-4047"/>
                  <a:pt x="1901374" y="0"/>
                </a:cubicBezTo>
                <a:cubicBezTo>
                  <a:pt x="2094356" y="4047"/>
                  <a:pt x="2465105" y="120"/>
                  <a:pt x="2701277" y="0"/>
                </a:cubicBezTo>
                <a:cubicBezTo>
                  <a:pt x="2764646" y="-3765"/>
                  <a:pt x="2827273" y="56652"/>
                  <a:pt x="2822222" y="120945"/>
                </a:cubicBezTo>
                <a:cubicBezTo>
                  <a:pt x="2824859" y="315387"/>
                  <a:pt x="2825853" y="460448"/>
                  <a:pt x="2822222" y="604708"/>
                </a:cubicBezTo>
                <a:cubicBezTo>
                  <a:pt x="2821983" y="675311"/>
                  <a:pt x="2763742" y="727135"/>
                  <a:pt x="2701277" y="725653"/>
                </a:cubicBezTo>
                <a:cubicBezTo>
                  <a:pt x="2484689" y="727205"/>
                  <a:pt x="2251543" y="709965"/>
                  <a:pt x="2133604" y="725653"/>
                </a:cubicBezTo>
                <a:cubicBezTo>
                  <a:pt x="2015665" y="741341"/>
                  <a:pt x="1780983" y="724786"/>
                  <a:pt x="1565931" y="725653"/>
                </a:cubicBezTo>
                <a:cubicBezTo>
                  <a:pt x="1350879" y="726520"/>
                  <a:pt x="1223541" y="697573"/>
                  <a:pt x="920848" y="725653"/>
                </a:cubicBezTo>
                <a:cubicBezTo>
                  <a:pt x="618155" y="753733"/>
                  <a:pt x="393082" y="691879"/>
                  <a:pt x="120945" y="725653"/>
                </a:cubicBezTo>
                <a:cubicBezTo>
                  <a:pt x="57598" y="734662"/>
                  <a:pt x="-1572" y="662220"/>
                  <a:pt x="0" y="604708"/>
                </a:cubicBezTo>
                <a:cubicBezTo>
                  <a:pt x="23296" y="466040"/>
                  <a:pt x="5672" y="326075"/>
                  <a:pt x="0" y="12094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95EE6863-2475-4519-AC93-347657BA141A}"/>
              </a:ext>
            </a:extLst>
          </p:cNvPr>
          <p:cNvSpPr/>
          <p:nvPr/>
        </p:nvSpPr>
        <p:spPr>
          <a:xfrm>
            <a:off x="7081259" y="4012495"/>
            <a:ext cx="4435109" cy="2160488"/>
          </a:xfrm>
          <a:custGeom>
            <a:avLst/>
            <a:gdLst>
              <a:gd name="connsiteX0" fmla="*/ 0 w 4435109"/>
              <a:gd name="connsiteY0" fmla="*/ 360089 h 2160488"/>
              <a:gd name="connsiteX1" fmla="*/ 360089 w 4435109"/>
              <a:gd name="connsiteY1" fmla="*/ 0 h 2160488"/>
              <a:gd name="connsiteX2" fmla="*/ 4075020 w 4435109"/>
              <a:gd name="connsiteY2" fmla="*/ 0 h 2160488"/>
              <a:gd name="connsiteX3" fmla="*/ 4435109 w 4435109"/>
              <a:gd name="connsiteY3" fmla="*/ 360089 h 2160488"/>
              <a:gd name="connsiteX4" fmla="*/ 4435109 w 4435109"/>
              <a:gd name="connsiteY4" fmla="*/ 1800399 h 2160488"/>
              <a:gd name="connsiteX5" fmla="*/ 4075020 w 4435109"/>
              <a:gd name="connsiteY5" fmla="*/ 2160488 h 2160488"/>
              <a:gd name="connsiteX6" fmla="*/ 360089 w 4435109"/>
              <a:gd name="connsiteY6" fmla="*/ 2160488 h 2160488"/>
              <a:gd name="connsiteX7" fmla="*/ 0 w 4435109"/>
              <a:gd name="connsiteY7" fmla="*/ 1800399 h 2160488"/>
              <a:gd name="connsiteX8" fmla="*/ 0 w 4435109"/>
              <a:gd name="connsiteY8" fmla="*/ 360089 h 216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5109" h="2160488" fill="none" extrusionOk="0">
                <a:moveTo>
                  <a:pt x="0" y="360089"/>
                </a:moveTo>
                <a:cubicBezTo>
                  <a:pt x="-468" y="169550"/>
                  <a:pt x="162572" y="24391"/>
                  <a:pt x="360089" y="0"/>
                </a:cubicBezTo>
                <a:cubicBezTo>
                  <a:pt x="1026903" y="-123866"/>
                  <a:pt x="2673536" y="81108"/>
                  <a:pt x="4075020" y="0"/>
                </a:cubicBezTo>
                <a:cubicBezTo>
                  <a:pt x="4295374" y="-33009"/>
                  <a:pt x="4431473" y="161517"/>
                  <a:pt x="4435109" y="360089"/>
                </a:cubicBezTo>
                <a:cubicBezTo>
                  <a:pt x="4325738" y="571113"/>
                  <a:pt x="4439144" y="1363866"/>
                  <a:pt x="4435109" y="1800399"/>
                </a:cubicBezTo>
                <a:cubicBezTo>
                  <a:pt x="4439704" y="1987069"/>
                  <a:pt x="4291677" y="2192753"/>
                  <a:pt x="4075020" y="2160488"/>
                </a:cubicBezTo>
                <a:cubicBezTo>
                  <a:pt x="2244843" y="2142633"/>
                  <a:pt x="904601" y="2051144"/>
                  <a:pt x="360089" y="2160488"/>
                </a:cubicBezTo>
                <a:cubicBezTo>
                  <a:pt x="174709" y="2126855"/>
                  <a:pt x="17891" y="2032678"/>
                  <a:pt x="0" y="1800399"/>
                </a:cubicBezTo>
                <a:cubicBezTo>
                  <a:pt x="-94593" y="1496153"/>
                  <a:pt x="115300" y="966456"/>
                  <a:pt x="0" y="360089"/>
                </a:cubicBezTo>
                <a:close/>
              </a:path>
              <a:path w="4435109" h="2160488" stroke="0" extrusionOk="0">
                <a:moveTo>
                  <a:pt x="0" y="360089"/>
                </a:moveTo>
                <a:cubicBezTo>
                  <a:pt x="19503" y="162366"/>
                  <a:pt x="152752" y="16814"/>
                  <a:pt x="360089" y="0"/>
                </a:cubicBezTo>
                <a:cubicBezTo>
                  <a:pt x="1373284" y="96512"/>
                  <a:pt x="3006227" y="-165548"/>
                  <a:pt x="4075020" y="0"/>
                </a:cubicBezTo>
                <a:cubicBezTo>
                  <a:pt x="4311506" y="943"/>
                  <a:pt x="4440581" y="162111"/>
                  <a:pt x="4435109" y="360089"/>
                </a:cubicBezTo>
                <a:cubicBezTo>
                  <a:pt x="4497425" y="572996"/>
                  <a:pt x="4454784" y="1195910"/>
                  <a:pt x="4435109" y="1800399"/>
                </a:cubicBezTo>
                <a:cubicBezTo>
                  <a:pt x="4439179" y="1977393"/>
                  <a:pt x="4282478" y="2156601"/>
                  <a:pt x="4075020" y="2160488"/>
                </a:cubicBezTo>
                <a:cubicBezTo>
                  <a:pt x="2827395" y="2322200"/>
                  <a:pt x="1619911" y="2304110"/>
                  <a:pt x="360089" y="2160488"/>
                </a:cubicBezTo>
                <a:cubicBezTo>
                  <a:pt x="176409" y="2152467"/>
                  <a:pt x="30122" y="1986327"/>
                  <a:pt x="0" y="1800399"/>
                </a:cubicBezTo>
                <a:cubicBezTo>
                  <a:pt x="-121439" y="1482844"/>
                  <a:pt x="-95948" y="531356"/>
                  <a:pt x="0" y="360089"/>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dụng</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lvl="0" algn="ctr">
              <a:defRPr/>
            </a:pPr>
            <a:r>
              <a:rPr lang="vi-VN" sz="4000">
                <a:solidFill>
                  <a:srgbClr val="C00000"/>
                </a:solidFill>
                <a:latin typeface="Calibri" panose="020F0502020204030204" pitchFamily="34" charset="0"/>
                <a:cs typeface="Calibri" panose="020F0502020204030204" pitchFamily="34" charset="0"/>
              </a:rPr>
              <a:t>Bật, tắt và điều chỉnh tốc độ gió.</a:t>
            </a:r>
          </a:p>
        </p:txBody>
      </p:sp>
      <p:sp>
        <p:nvSpPr>
          <p:cNvPr id="9" name="Rectangle: Rounded Corners 8">
            <a:extLst>
              <a:ext uri="{FF2B5EF4-FFF2-40B4-BE49-F238E27FC236}">
                <a16:creationId xmlns:a16="http://schemas.microsoft.com/office/drawing/2014/main" id="{70D15767-FC2A-43BD-9440-1E4A37681FBC}"/>
              </a:ext>
            </a:extLst>
          </p:cNvPr>
          <p:cNvSpPr/>
          <p:nvPr/>
        </p:nvSpPr>
        <p:spPr>
          <a:xfrm>
            <a:off x="3081221" y="2732293"/>
            <a:ext cx="4118738" cy="971348"/>
          </a:xfrm>
          <a:custGeom>
            <a:avLst/>
            <a:gdLst>
              <a:gd name="connsiteX0" fmla="*/ 0 w 4118738"/>
              <a:gd name="connsiteY0" fmla="*/ 161895 h 971348"/>
              <a:gd name="connsiteX1" fmla="*/ 161895 w 4118738"/>
              <a:gd name="connsiteY1" fmla="*/ 0 h 971348"/>
              <a:gd name="connsiteX2" fmla="*/ 794386 w 4118738"/>
              <a:gd name="connsiteY2" fmla="*/ 0 h 971348"/>
              <a:gd name="connsiteX3" fmla="*/ 1388928 w 4118738"/>
              <a:gd name="connsiteY3" fmla="*/ 0 h 971348"/>
              <a:gd name="connsiteX4" fmla="*/ 1945521 w 4118738"/>
              <a:gd name="connsiteY4" fmla="*/ 0 h 971348"/>
              <a:gd name="connsiteX5" fmla="*/ 2464163 w 4118738"/>
              <a:gd name="connsiteY5" fmla="*/ 0 h 971348"/>
              <a:gd name="connsiteX6" fmla="*/ 3134604 w 4118738"/>
              <a:gd name="connsiteY6" fmla="*/ 0 h 971348"/>
              <a:gd name="connsiteX7" fmla="*/ 3956843 w 4118738"/>
              <a:gd name="connsiteY7" fmla="*/ 0 h 971348"/>
              <a:gd name="connsiteX8" fmla="*/ 4118738 w 4118738"/>
              <a:gd name="connsiteY8" fmla="*/ 161895 h 971348"/>
              <a:gd name="connsiteX9" fmla="*/ 4118738 w 4118738"/>
              <a:gd name="connsiteY9" fmla="*/ 809453 h 971348"/>
              <a:gd name="connsiteX10" fmla="*/ 3956843 w 4118738"/>
              <a:gd name="connsiteY10" fmla="*/ 971348 h 971348"/>
              <a:gd name="connsiteX11" fmla="*/ 3248453 w 4118738"/>
              <a:gd name="connsiteY11" fmla="*/ 971348 h 971348"/>
              <a:gd name="connsiteX12" fmla="*/ 2653911 w 4118738"/>
              <a:gd name="connsiteY12" fmla="*/ 971348 h 971348"/>
              <a:gd name="connsiteX13" fmla="*/ 1945521 w 4118738"/>
              <a:gd name="connsiteY13" fmla="*/ 971348 h 971348"/>
              <a:gd name="connsiteX14" fmla="*/ 1426878 w 4118738"/>
              <a:gd name="connsiteY14" fmla="*/ 971348 h 971348"/>
              <a:gd name="connsiteX15" fmla="*/ 718487 w 4118738"/>
              <a:gd name="connsiteY15" fmla="*/ 971348 h 971348"/>
              <a:gd name="connsiteX16" fmla="*/ 161895 w 4118738"/>
              <a:gd name="connsiteY16" fmla="*/ 971348 h 971348"/>
              <a:gd name="connsiteX17" fmla="*/ 0 w 4118738"/>
              <a:gd name="connsiteY17" fmla="*/ 809453 h 971348"/>
              <a:gd name="connsiteX18" fmla="*/ 0 w 4118738"/>
              <a:gd name="connsiteY18" fmla="*/ 161895 h 9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18738" h="971348" fill="none" extrusionOk="0">
                <a:moveTo>
                  <a:pt x="0" y="161895"/>
                </a:moveTo>
                <a:cubicBezTo>
                  <a:pt x="-5919" y="60959"/>
                  <a:pt x="67745" y="16898"/>
                  <a:pt x="161895" y="0"/>
                </a:cubicBezTo>
                <a:cubicBezTo>
                  <a:pt x="289284" y="-21627"/>
                  <a:pt x="644736" y="-12500"/>
                  <a:pt x="794386" y="0"/>
                </a:cubicBezTo>
                <a:cubicBezTo>
                  <a:pt x="944036" y="12500"/>
                  <a:pt x="1197511" y="-17236"/>
                  <a:pt x="1388928" y="0"/>
                </a:cubicBezTo>
                <a:cubicBezTo>
                  <a:pt x="1580345" y="17236"/>
                  <a:pt x="1766427" y="6499"/>
                  <a:pt x="1945521" y="0"/>
                </a:cubicBezTo>
                <a:cubicBezTo>
                  <a:pt x="2124615" y="-6499"/>
                  <a:pt x="2330348" y="-17255"/>
                  <a:pt x="2464163" y="0"/>
                </a:cubicBezTo>
                <a:cubicBezTo>
                  <a:pt x="2597978" y="17255"/>
                  <a:pt x="2999412" y="1486"/>
                  <a:pt x="3134604" y="0"/>
                </a:cubicBezTo>
                <a:cubicBezTo>
                  <a:pt x="3269796" y="-1486"/>
                  <a:pt x="3570360" y="-3781"/>
                  <a:pt x="3956843" y="0"/>
                </a:cubicBezTo>
                <a:cubicBezTo>
                  <a:pt x="4044862" y="15477"/>
                  <a:pt x="4097885" y="77272"/>
                  <a:pt x="4118738" y="161895"/>
                </a:cubicBezTo>
                <a:cubicBezTo>
                  <a:pt x="4116531" y="395974"/>
                  <a:pt x="4114740" y="547960"/>
                  <a:pt x="4118738" y="809453"/>
                </a:cubicBezTo>
                <a:cubicBezTo>
                  <a:pt x="4132972" y="905059"/>
                  <a:pt x="4046480" y="949501"/>
                  <a:pt x="3956843" y="971348"/>
                </a:cubicBezTo>
                <a:cubicBezTo>
                  <a:pt x="3782129" y="939027"/>
                  <a:pt x="3390728" y="939880"/>
                  <a:pt x="3248453" y="971348"/>
                </a:cubicBezTo>
                <a:cubicBezTo>
                  <a:pt x="3106178" y="1002817"/>
                  <a:pt x="2831979" y="981128"/>
                  <a:pt x="2653911" y="971348"/>
                </a:cubicBezTo>
                <a:cubicBezTo>
                  <a:pt x="2475843" y="961568"/>
                  <a:pt x="2287387" y="966324"/>
                  <a:pt x="1945521" y="971348"/>
                </a:cubicBezTo>
                <a:cubicBezTo>
                  <a:pt x="1603655" y="976373"/>
                  <a:pt x="1632077" y="982745"/>
                  <a:pt x="1426878" y="971348"/>
                </a:cubicBezTo>
                <a:cubicBezTo>
                  <a:pt x="1221679" y="959951"/>
                  <a:pt x="937084" y="971973"/>
                  <a:pt x="718487" y="971348"/>
                </a:cubicBezTo>
                <a:cubicBezTo>
                  <a:pt x="499890" y="970723"/>
                  <a:pt x="401937" y="965603"/>
                  <a:pt x="161895" y="971348"/>
                </a:cubicBezTo>
                <a:cubicBezTo>
                  <a:pt x="83719" y="968351"/>
                  <a:pt x="-16026" y="894695"/>
                  <a:pt x="0" y="809453"/>
                </a:cubicBezTo>
                <a:cubicBezTo>
                  <a:pt x="29036" y="630755"/>
                  <a:pt x="29724" y="311508"/>
                  <a:pt x="0" y="161895"/>
                </a:cubicBezTo>
                <a:close/>
              </a:path>
              <a:path w="4118738" h="971348" stroke="0" extrusionOk="0">
                <a:moveTo>
                  <a:pt x="0" y="161895"/>
                </a:moveTo>
                <a:cubicBezTo>
                  <a:pt x="-8593" y="69623"/>
                  <a:pt x="87414" y="-15742"/>
                  <a:pt x="161895" y="0"/>
                </a:cubicBezTo>
                <a:cubicBezTo>
                  <a:pt x="401945" y="-12677"/>
                  <a:pt x="581854" y="12885"/>
                  <a:pt x="718487" y="0"/>
                </a:cubicBezTo>
                <a:cubicBezTo>
                  <a:pt x="855120" y="-12885"/>
                  <a:pt x="1103414" y="21968"/>
                  <a:pt x="1237130" y="0"/>
                </a:cubicBezTo>
                <a:cubicBezTo>
                  <a:pt x="1370846" y="-21968"/>
                  <a:pt x="1595644" y="12597"/>
                  <a:pt x="1831672" y="0"/>
                </a:cubicBezTo>
                <a:cubicBezTo>
                  <a:pt x="2067700" y="-12597"/>
                  <a:pt x="2337823" y="10919"/>
                  <a:pt x="2502113" y="0"/>
                </a:cubicBezTo>
                <a:cubicBezTo>
                  <a:pt x="2666403" y="-10919"/>
                  <a:pt x="2857679" y="-11596"/>
                  <a:pt x="3210503" y="0"/>
                </a:cubicBezTo>
                <a:cubicBezTo>
                  <a:pt x="3563327" y="11596"/>
                  <a:pt x="3716827" y="-5221"/>
                  <a:pt x="3956843" y="0"/>
                </a:cubicBezTo>
                <a:cubicBezTo>
                  <a:pt x="4054486" y="-6582"/>
                  <a:pt x="4105101" y="61213"/>
                  <a:pt x="4118738" y="161895"/>
                </a:cubicBezTo>
                <a:cubicBezTo>
                  <a:pt x="4098669" y="447833"/>
                  <a:pt x="4148645" y="668751"/>
                  <a:pt x="4118738" y="809453"/>
                </a:cubicBezTo>
                <a:cubicBezTo>
                  <a:pt x="4124176" y="885547"/>
                  <a:pt x="4050894" y="968542"/>
                  <a:pt x="3956843" y="971348"/>
                </a:cubicBezTo>
                <a:cubicBezTo>
                  <a:pt x="3743493" y="986977"/>
                  <a:pt x="3584499" y="976255"/>
                  <a:pt x="3248453" y="971348"/>
                </a:cubicBezTo>
                <a:cubicBezTo>
                  <a:pt x="2912407" y="966442"/>
                  <a:pt x="2803867" y="972968"/>
                  <a:pt x="2653911" y="971348"/>
                </a:cubicBezTo>
                <a:cubicBezTo>
                  <a:pt x="2503955" y="969728"/>
                  <a:pt x="2336773" y="952831"/>
                  <a:pt x="2059369" y="971348"/>
                </a:cubicBezTo>
                <a:cubicBezTo>
                  <a:pt x="1781965" y="989865"/>
                  <a:pt x="1736539" y="1000752"/>
                  <a:pt x="1464827" y="971348"/>
                </a:cubicBezTo>
                <a:cubicBezTo>
                  <a:pt x="1193115" y="941944"/>
                  <a:pt x="1118502" y="955034"/>
                  <a:pt x="870285" y="971348"/>
                </a:cubicBezTo>
                <a:cubicBezTo>
                  <a:pt x="622068" y="987662"/>
                  <a:pt x="339582" y="949321"/>
                  <a:pt x="161895" y="971348"/>
                </a:cubicBezTo>
                <a:cubicBezTo>
                  <a:pt x="62774" y="954456"/>
                  <a:pt x="2477" y="893419"/>
                  <a:pt x="0" y="809453"/>
                </a:cubicBezTo>
                <a:cubicBezTo>
                  <a:pt x="9345" y="628212"/>
                  <a:pt x="-405" y="356348"/>
                  <a:pt x="0" y="16189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Bảng</a:t>
            </a:r>
            <a:r>
              <a:rPr kumimoji="0" lang="en-US" sz="4000" b="1" i="0" u="none" strike="noStrike" kern="1200" cap="none" spc="0" normalizeH="0" noProof="0">
                <a:ln>
                  <a:noFill/>
                </a:ln>
                <a:solidFill>
                  <a:srgbClr val="002060"/>
                </a:solidFill>
                <a:effectLst/>
                <a:uLnTx/>
                <a:uFillTx/>
                <a:latin typeface="Calibri" panose="020F0502020204030204" pitchFamily="34" charset="0"/>
                <a:ea typeface="+mn-ea"/>
                <a:cs typeface="Calibri" panose="020F0502020204030204" pitchFamily="34" charset="0"/>
              </a:rPr>
              <a:t> điều khiển</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DF9DA82F-F547-4D8F-8785-963E3BEC86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0111" y="1879279"/>
            <a:ext cx="1895392" cy="1907791"/>
          </a:xfrm>
          <a:prstGeom prst="rect">
            <a:avLst/>
          </a:prstGeom>
        </p:spPr>
      </p:pic>
    </p:spTree>
    <p:extLst>
      <p:ext uri="{BB962C8B-B14F-4D97-AF65-F5344CB8AC3E}">
        <p14:creationId xmlns:p14="http://schemas.microsoft.com/office/powerpoint/2010/main" val="434114824"/>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14:presetBounceEnd="6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60000">
                                          <p:cBhvr additive="base">
                                            <p:cTn id="25"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1C374D7-D084-4BBF-8D5D-07B34F486300}"/>
              </a:ext>
            </a:extLst>
          </p:cNvPr>
          <p:cNvSpPr/>
          <p:nvPr/>
        </p:nvSpPr>
        <p:spPr>
          <a:xfrm>
            <a:off x="289278" y="372570"/>
            <a:ext cx="11613443" cy="608538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0" name="Picture 199">
            <a:extLst>
              <a:ext uri="{FF2B5EF4-FFF2-40B4-BE49-F238E27FC236}">
                <a16:creationId xmlns:a16="http://schemas.microsoft.com/office/drawing/2014/main" id="{F58E0BA1-0BB9-4A58-B35A-8F3300AE3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99" y="1957217"/>
            <a:ext cx="4435109" cy="4166378"/>
          </a:xfrm>
          <a:prstGeom prst="rect">
            <a:avLst/>
          </a:prstGeom>
        </p:spPr>
      </p:pic>
      <p:sp>
        <p:nvSpPr>
          <p:cNvPr id="3" name="Rectangle: Rounded Corners 2">
            <a:extLst>
              <a:ext uri="{FF2B5EF4-FFF2-40B4-BE49-F238E27FC236}">
                <a16:creationId xmlns:a16="http://schemas.microsoft.com/office/drawing/2014/main" id="{22955DBD-4054-4899-AE95-52A902106DD8}"/>
              </a:ext>
            </a:extLst>
          </p:cNvPr>
          <p:cNvSpPr/>
          <p:nvPr/>
        </p:nvSpPr>
        <p:spPr>
          <a:xfrm>
            <a:off x="704680" y="147145"/>
            <a:ext cx="10811688" cy="1463675"/>
          </a:xfrm>
          <a:custGeom>
            <a:avLst/>
            <a:gdLst>
              <a:gd name="connsiteX0" fmla="*/ 0 w 10811688"/>
              <a:gd name="connsiteY0" fmla="*/ 243951 h 1463675"/>
              <a:gd name="connsiteX1" fmla="*/ 243951 w 10811688"/>
              <a:gd name="connsiteY1" fmla="*/ 0 h 1463675"/>
              <a:gd name="connsiteX2" fmla="*/ 932203 w 10811688"/>
              <a:gd name="connsiteY2" fmla="*/ 0 h 1463675"/>
              <a:gd name="connsiteX3" fmla="*/ 1826932 w 10811688"/>
              <a:gd name="connsiteY3" fmla="*/ 0 h 1463675"/>
              <a:gd name="connsiteX4" fmla="*/ 2618422 w 10811688"/>
              <a:gd name="connsiteY4" fmla="*/ 0 h 1463675"/>
              <a:gd name="connsiteX5" fmla="*/ 2996961 w 10811688"/>
              <a:gd name="connsiteY5" fmla="*/ 0 h 1463675"/>
              <a:gd name="connsiteX6" fmla="*/ 3788451 w 10811688"/>
              <a:gd name="connsiteY6" fmla="*/ 0 h 1463675"/>
              <a:gd name="connsiteX7" fmla="*/ 4476703 w 10811688"/>
              <a:gd name="connsiteY7" fmla="*/ 0 h 1463675"/>
              <a:gd name="connsiteX8" fmla="*/ 5061718 w 10811688"/>
              <a:gd name="connsiteY8" fmla="*/ 0 h 1463675"/>
              <a:gd name="connsiteX9" fmla="*/ 5853208 w 10811688"/>
              <a:gd name="connsiteY9" fmla="*/ 0 h 1463675"/>
              <a:gd name="connsiteX10" fmla="*/ 6334985 w 10811688"/>
              <a:gd name="connsiteY10" fmla="*/ 0 h 1463675"/>
              <a:gd name="connsiteX11" fmla="*/ 7126475 w 10811688"/>
              <a:gd name="connsiteY11" fmla="*/ 0 h 1463675"/>
              <a:gd name="connsiteX12" fmla="*/ 7711490 w 10811688"/>
              <a:gd name="connsiteY12" fmla="*/ 0 h 1463675"/>
              <a:gd name="connsiteX13" fmla="*/ 8502980 w 10811688"/>
              <a:gd name="connsiteY13" fmla="*/ 0 h 1463675"/>
              <a:gd name="connsiteX14" fmla="*/ 8881519 w 10811688"/>
              <a:gd name="connsiteY14" fmla="*/ 0 h 1463675"/>
              <a:gd name="connsiteX15" fmla="*/ 9466533 w 10811688"/>
              <a:gd name="connsiteY15" fmla="*/ 0 h 1463675"/>
              <a:gd name="connsiteX16" fmla="*/ 9845072 w 10811688"/>
              <a:gd name="connsiteY16" fmla="*/ 0 h 1463675"/>
              <a:gd name="connsiteX17" fmla="*/ 10567737 w 10811688"/>
              <a:gd name="connsiteY17" fmla="*/ 0 h 1463675"/>
              <a:gd name="connsiteX18" fmla="*/ 10811688 w 10811688"/>
              <a:gd name="connsiteY18" fmla="*/ 243951 h 1463675"/>
              <a:gd name="connsiteX19" fmla="*/ 10811688 w 10811688"/>
              <a:gd name="connsiteY19" fmla="*/ 722080 h 1463675"/>
              <a:gd name="connsiteX20" fmla="*/ 10811688 w 10811688"/>
              <a:gd name="connsiteY20" fmla="*/ 1219724 h 1463675"/>
              <a:gd name="connsiteX21" fmla="*/ 10567737 w 10811688"/>
              <a:gd name="connsiteY21" fmla="*/ 1463675 h 1463675"/>
              <a:gd name="connsiteX22" fmla="*/ 9879485 w 10811688"/>
              <a:gd name="connsiteY22" fmla="*/ 1463675 h 1463675"/>
              <a:gd name="connsiteX23" fmla="*/ 9087994 w 10811688"/>
              <a:gd name="connsiteY23" fmla="*/ 1463675 h 1463675"/>
              <a:gd name="connsiteX24" fmla="*/ 8399742 w 10811688"/>
              <a:gd name="connsiteY24" fmla="*/ 1463675 h 1463675"/>
              <a:gd name="connsiteX25" fmla="*/ 7917965 w 10811688"/>
              <a:gd name="connsiteY25" fmla="*/ 1463675 h 1463675"/>
              <a:gd name="connsiteX26" fmla="*/ 7332951 w 10811688"/>
              <a:gd name="connsiteY26" fmla="*/ 1463675 h 1463675"/>
              <a:gd name="connsiteX27" fmla="*/ 6438223 w 10811688"/>
              <a:gd name="connsiteY27" fmla="*/ 1463675 h 1463675"/>
              <a:gd name="connsiteX28" fmla="*/ 5956446 w 10811688"/>
              <a:gd name="connsiteY28" fmla="*/ 1463675 h 1463675"/>
              <a:gd name="connsiteX29" fmla="*/ 5164956 w 10811688"/>
              <a:gd name="connsiteY29" fmla="*/ 1463675 h 1463675"/>
              <a:gd name="connsiteX30" fmla="*/ 4786417 w 10811688"/>
              <a:gd name="connsiteY30" fmla="*/ 1463675 h 1463675"/>
              <a:gd name="connsiteX31" fmla="*/ 4201402 w 10811688"/>
              <a:gd name="connsiteY31" fmla="*/ 1463675 h 1463675"/>
              <a:gd name="connsiteX32" fmla="*/ 3719626 w 10811688"/>
              <a:gd name="connsiteY32" fmla="*/ 1463675 h 1463675"/>
              <a:gd name="connsiteX33" fmla="*/ 3341087 w 10811688"/>
              <a:gd name="connsiteY33" fmla="*/ 1463675 h 1463675"/>
              <a:gd name="connsiteX34" fmla="*/ 2549597 w 10811688"/>
              <a:gd name="connsiteY34" fmla="*/ 1463675 h 1463675"/>
              <a:gd name="connsiteX35" fmla="*/ 1861344 w 10811688"/>
              <a:gd name="connsiteY35" fmla="*/ 1463675 h 1463675"/>
              <a:gd name="connsiteX36" fmla="*/ 1276330 w 10811688"/>
              <a:gd name="connsiteY36" fmla="*/ 1463675 h 1463675"/>
              <a:gd name="connsiteX37" fmla="*/ 243951 w 10811688"/>
              <a:gd name="connsiteY37" fmla="*/ 1463675 h 1463675"/>
              <a:gd name="connsiteX38" fmla="*/ 0 w 10811688"/>
              <a:gd name="connsiteY38" fmla="*/ 1219724 h 1463675"/>
              <a:gd name="connsiteX39" fmla="*/ 0 w 10811688"/>
              <a:gd name="connsiteY39" fmla="*/ 751353 h 1463675"/>
              <a:gd name="connsiteX40" fmla="*/ 0 w 10811688"/>
              <a:gd name="connsiteY40" fmla="*/ 243951 h 14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811688" h="1463675" fill="none" extrusionOk="0">
                <a:moveTo>
                  <a:pt x="0" y="243951"/>
                </a:moveTo>
                <a:cubicBezTo>
                  <a:pt x="-5077" y="108957"/>
                  <a:pt x="135806" y="11473"/>
                  <a:pt x="243951" y="0"/>
                </a:cubicBezTo>
                <a:cubicBezTo>
                  <a:pt x="417668" y="-13031"/>
                  <a:pt x="748949" y="33205"/>
                  <a:pt x="932203" y="0"/>
                </a:cubicBezTo>
                <a:cubicBezTo>
                  <a:pt x="1115457" y="-33205"/>
                  <a:pt x="1644867" y="-43911"/>
                  <a:pt x="1826932" y="0"/>
                </a:cubicBezTo>
                <a:cubicBezTo>
                  <a:pt x="2008997" y="43911"/>
                  <a:pt x="2251354" y="-12820"/>
                  <a:pt x="2618422" y="0"/>
                </a:cubicBezTo>
                <a:cubicBezTo>
                  <a:pt x="2985490" y="12820"/>
                  <a:pt x="2873444" y="10546"/>
                  <a:pt x="2996961" y="0"/>
                </a:cubicBezTo>
                <a:cubicBezTo>
                  <a:pt x="3120478" y="-10546"/>
                  <a:pt x="3489344" y="-30317"/>
                  <a:pt x="3788451" y="0"/>
                </a:cubicBezTo>
                <a:cubicBezTo>
                  <a:pt x="4087558" y="30317"/>
                  <a:pt x="4326928" y="25835"/>
                  <a:pt x="4476703" y="0"/>
                </a:cubicBezTo>
                <a:cubicBezTo>
                  <a:pt x="4626478" y="-25835"/>
                  <a:pt x="4835330" y="5345"/>
                  <a:pt x="5061718" y="0"/>
                </a:cubicBezTo>
                <a:cubicBezTo>
                  <a:pt x="5288106" y="-5345"/>
                  <a:pt x="5593071" y="38011"/>
                  <a:pt x="5853208" y="0"/>
                </a:cubicBezTo>
                <a:cubicBezTo>
                  <a:pt x="6113345" y="-38011"/>
                  <a:pt x="6226592" y="8026"/>
                  <a:pt x="6334985" y="0"/>
                </a:cubicBezTo>
                <a:cubicBezTo>
                  <a:pt x="6443378" y="-8026"/>
                  <a:pt x="6912842" y="20214"/>
                  <a:pt x="7126475" y="0"/>
                </a:cubicBezTo>
                <a:cubicBezTo>
                  <a:pt x="7340108" y="-20214"/>
                  <a:pt x="7426656" y="28986"/>
                  <a:pt x="7711490" y="0"/>
                </a:cubicBezTo>
                <a:cubicBezTo>
                  <a:pt x="7996324" y="-28986"/>
                  <a:pt x="8239049" y="10949"/>
                  <a:pt x="8502980" y="0"/>
                </a:cubicBezTo>
                <a:cubicBezTo>
                  <a:pt x="8766911" y="-10949"/>
                  <a:pt x="8750618" y="11320"/>
                  <a:pt x="8881519" y="0"/>
                </a:cubicBezTo>
                <a:cubicBezTo>
                  <a:pt x="9012420" y="-11320"/>
                  <a:pt x="9310656" y="-9093"/>
                  <a:pt x="9466533" y="0"/>
                </a:cubicBezTo>
                <a:cubicBezTo>
                  <a:pt x="9622410" y="9093"/>
                  <a:pt x="9728635" y="4086"/>
                  <a:pt x="9845072" y="0"/>
                </a:cubicBezTo>
                <a:cubicBezTo>
                  <a:pt x="9961509" y="-4086"/>
                  <a:pt x="10343588" y="-21996"/>
                  <a:pt x="10567737" y="0"/>
                </a:cubicBezTo>
                <a:cubicBezTo>
                  <a:pt x="10713235" y="-10493"/>
                  <a:pt x="10794859" y="101507"/>
                  <a:pt x="10811688" y="243951"/>
                </a:cubicBezTo>
                <a:cubicBezTo>
                  <a:pt x="10835065" y="425324"/>
                  <a:pt x="10790652" y="524950"/>
                  <a:pt x="10811688" y="722080"/>
                </a:cubicBezTo>
                <a:cubicBezTo>
                  <a:pt x="10832724" y="919210"/>
                  <a:pt x="10833621" y="1086661"/>
                  <a:pt x="10811688" y="1219724"/>
                </a:cubicBezTo>
                <a:cubicBezTo>
                  <a:pt x="10796430" y="1364745"/>
                  <a:pt x="10694873" y="1472811"/>
                  <a:pt x="10567737" y="1463675"/>
                </a:cubicBezTo>
                <a:cubicBezTo>
                  <a:pt x="10295238" y="1450277"/>
                  <a:pt x="10069796" y="1488924"/>
                  <a:pt x="9879485" y="1463675"/>
                </a:cubicBezTo>
                <a:cubicBezTo>
                  <a:pt x="9689174" y="1438426"/>
                  <a:pt x="9268979" y="1446932"/>
                  <a:pt x="9087994" y="1463675"/>
                </a:cubicBezTo>
                <a:cubicBezTo>
                  <a:pt x="8907009" y="1480418"/>
                  <a:pt x="8704338" y="1448140"/>
                  <a:pt x="8399742" y="1463675"/>
                </a:cubicBezTo>
                <a:cubicBezTo>
                  <a:pt x="8095146" y="1479210"/>
                  <a:pt x="8065292" y="1472004"/>
                  <a:pt x="7917965" y="1463675"/>
                </a:cubicBezTo>
                <a:cubicBezTo>
                  <a:pt x="7770638" y="1455346"/>
                  <a:pt x="7597616" y="1438676"/>
                  <a:pt x="7332951" y="1463675"/>
                </a:cubicBezTo>
                <a:cubicBezTo>
                  <a:pt x="7068286" y="1488674"/>
                  <a:pt x="6710787" y="1494006"/>
                  <a:pt x="6438223" y="1463675"/>
                </a:cubicBezTo>
                <a:cubicBezTo>
                  <a:pt x="6165659" y="1433344"/>
                  <a:pt x="6075383" y="1455465"/>
                  <a:pt x="5956446" y="1463675"/>
                </a:cubicBezTo>
                <a:cubicBezTo>
                  <a:pt x="5837509" y="1471885"/>
                  <a:pt x="5330789" y="1498558"/>
                  <a:pt x="5164956" y="1463675"/>
                </a:cubicBezTo>
                <a:cubicBezTo>
                  <a:pt x="4999123" y="1428793"/>
                  <a:pt x="4865396" y="1454083"/>
                  <a:pt x="4786417" y="1463675"/>
                </a:cubicBezTo>
                <a:cubicBezTo>
                  <a:pt x="4707438" y="1473267"/>
                  <a:pt x="4419584" y="1447295"/>
                  <a:pt x="4201402" y="1463675"/>
                </a:cubicBezTo>
                <a:cubicBezTo>
                  <a:pt x="3983220" y="1480055"/>
                  <a:pt x="3923600" y="1464691"/>
                  <a:pt x="3719626" y="1463675"/>
                </a:cubicBezTo>
                <a:cubicBezTo>
                  <a:pt x="3515652" y="1462659"/>
                  <a:pt x="3498013" y="1474439"/>
                  <a:pt x="3341087" y="1463675"/>
                </a:cubicBezTo>
                <a:cubicBezTo>
                  <a:pt x="3184161" y="1452911"/>
                  <a:pt x="2812858" y="1492006"/>
                  <a:pt x="2549597" y="1463675"/>
                </a:cubicBezTo>
                <a:cubicBezTo>
                  <a:pt x="2286336" y="1435345"/>
                  <a:pt x="2103915" y="1487869"/>
                  <a:pt x="1861344" y="1463675"/>
                </a:cubicBezTo>
                <a:cubicBezTo>
                  <a:pt x="1618773" y="1439481"/>
                  <a:pt x="1503069" y="1458763"/>
                  <a:pt x="1276330" y="1463675"/>
                </a:cubicBezTo>
                <a:cubicBezTo>
                  <a:pt x="1049591" y="1468587"/>
                  <a:pt x="661231" y="1469854"/>
                  <a:pt x="243951" y="1463675"/>
                </a:cubicBezTo>
                <a:cubicBezTo>
                  <a:pt x="125713" y="1473752"/>
                  <a:pt x="4031" y="1370407"/>
                  <a:pt x="0" y="1219724"/>
                </a:cubicBezTo>
                <a:cubicBezTo>
                  <a:pt x="-11182" y="1114393"/>
                  <a:pt x="-984" y="846156"/>
                  <a:pt x="0" y="751353"/>
                </a:cubicBezTo>
                <a:cubicBezTo>
                  <a:pt x="984" y="656550"/>
                  <a:pt x="-4231" y="484188"/>
                  <a:pt x="0" y="243951"/>
                </a:cubicBezTo>
                <a:close/>
              </a:path>
              <a:path w="10811688" h="1463675" stroke="0" extrusionOk="0">
                <a:moveTo>
                  <a:pt x="0" y="243951"/>
                </a:moveTo>
                <a:cubicBezTo>
                  <a:pt x="-3968" y="111807"/>
                  <a:pt x="114223" y="-1205"/>
                  <a:pt x="243951" y="0"/>
                </a:cubicBezTo>
                <a:cubicBezTo>
                  <a:pt x="580023" y="14149"/>
                  <a:pt x="615981" y="-7346"/>
                  <a:pt x="932203" y="0"/>
                </a:cubicBezTo>
                <a:cubicBezTo>
                  <a:pt x="1248425" y="7346"/>
                  <a:pt x="1295074" y="-22188"/>
                  <a:pt x="1413980" y="0"/>
                </a:cubicBezTo>
                <a:cubicBezTo>
                  <a:pt x="1532886" y="22188"/>
                  <a:pt x="1753243" y="29065"/>
                  <a:pt x="1998995" y="0"/>
                </a:cubicBezTo>
                <a:cubicBezTo>
                  <a:pt x="2244747" y="-29065"/>
                  <a:pt x="2391161" y="-6548"/>
                  <a:pt x="2687247" y="0"/>
                </a:cubicBezTo>
                <a:cubicBezTo>
                  <a:pt x="2983333" y="6548"/>
                  <a:pt x="3003325" y="8081"/>
                  <a:pt x="3169024" y="0"/>
                </a:cubicBezTo>
                <a:cubicBezTo>
                  <a:pt x="3334723" y="-8081"/>
                  <a:pt x="3389161" y="1143"/>
                  <a:pt x="3547563" y="0"/>
                </a:cubicBezTo>
                <a:cubicBezTo>
                  <a:pt x="3705965" y="-1143"/>
                  <a:pt x="3844201" y="2778"/>
                  <a:pt x="4029339" y="0"/>
                </a:cubicBezTo>
                <a:cubicBezTo>
                  <a:pt x="4214477" y="-2778"/>
                  <a:pt x="4599619" y="-19283"/>
                  <a:pt x="4820829" y="0"/>
                </a:cubicBezTo>
                <a:cubicBezTo>
                  <a:pt x="5042039" y="19283"/>
                  <a:pt x="5023319" y="18839"/>
                  <a:pt x="5199368" y="0"/>
                </a:cubicBezTo>
                <a:cubicBezTo>
                  <a:pt x="5375417" y="-18839"/>
                  <a:pt x="5456841" y="-8568"/>
                  <a:pt x="5577907" y="0"/>
                </a:cubicBezTo>
                <a:cubicBezTo>
                  <a:pt x="5698973" y="8568"/>
                  <a:pt x="6005395" y="26290"/>
                  <a:pt x="6266160" y="0"/>
                </a:cubicBezTo>
                <a:cubicBezTo>
                  <a:pt x="6526925" y="-26290"/>
                  <a:pt x="6567976" y="13175"/>
                  <a:pt x="6851174" y="0"/>
                </a:cubicBezTo>
                <a:cubicBezTo>
                  <a:pt x="7134372" y="-13175"/>
                  <a:pt x="7070031" y="-15652"/>
                  <a:pt x="7229713" y="0"/>
                </a:cubicBezTo>
                <a:cubicBezTo>
                  <a:pt x="7389395" y="15652"/>
                  <a:pt x="7770479" y="16333"/>
                  <a:pt x="7917965" y="0"/>
                </a:cubicBezTo>
                <a:cubicBezTo>
                  <a:pt x="8065451" y="-16333"/>
                  <a:pt x="8126453" y="6714"/>
                  <a:pt x="8296504" y="0"/>
                </a:cubicBezTo>
                <a:cubicBezTo>
                  <a:pt x="8466555" y="-6714"/>
                  <a:pt x="8641230" y="8307"/>
                  <a:pt x="8881519" y="0"/>
                </a:cubicBezTo>
                <a:cubicBezTo>
                  <a:pt x="9121809" y="-8307"/>
                  <a:pt x="9185627" y="9972"/>
                  <a:pt x="9363295" y="0"/>
                </a:cubicBezTo>
                <a:cubicBezTo>
                  <a:pt x="9540963" y="-9972"/>
                  <a:pt x="9689056" y="-25344"/>
                  <a:pt x="9948310" y="0"/>
                </a:cubicBezTo>
                <a:cubicBezTo>
                  <a:pt x="10207565" y="25344"/>
                  <a:pt x="10302274" y="25251"/>
                  <a:pt x="10567737" y="0"/>
                </a:cubicBezTo>
                <a:cubicBezTo>
                  <a:pt x="10706315" y="11499"/>
                  <a:pt x="10798259" y="133049"/>
                  <a:pt x="10811688" y="243951"/>
                </a:cubicBezTo>
                <a:cubicBezTo>
                  <a:pt x="10812209" y="382312"/>
                  <a:pt x="10790705" y="583813"/>
                  <a:pt x="10811688" y="751353"/>
                </a:cubicBezTo>
                <a:cubicBezTo>
                  <a:pt x="10832671" y="918893"/>
                  <a:pt x="10817987" y="1058942"/>
                  <a:pt x="10811688" y="1219724"/>
                </a:cubicBezTo>
                <a:cubicBezTo>
                  <a:pt x="10788390" y="1366061"/>
                  <a:pt x="10678710" y="1455463"/>
                  <a:pt x="10567737" y="1463675"/>
                </a:cubicBezTo>
                <a:cubicBezTo>
                  <a:pt x="10262948" y="1446217"/>
                  <a:pt x="9882809" y="1503468"/>
                  <a:pt x="9673009" y="1463675"/>
                </a:cubicBezTo>
                <a:cubicBezTo>
                  <a:pt x="9463209" y="1423882"/>
                  <a:pt x="9230853" y="1475804"/>
                  <a:pt x="9087994" y="1463675"/>
                </a:cubicBezTo>
                <a:cubicBezTo>
                  <a:pt x="8945136" y="1451546"/>
                  <a:pt x="8743528" y="1460686"/>
                  <a:pt x="8502980" y="1463675"/>
                </a:cubicBezTo>
                <a:cubicBezTo>
                  <a:pt x="8262432" y="1466664"/>
                  <a:pt x="8062008" y="1453540"/>
                  <a:pt x="7814727" y="1463675"/>
                </a:cubicBezTo>
                <a:cubicBezTo>
                  <a:pt x="7567446" y="1473810"/>
                  <a:pt x="7381569" y="1434721"/>
                  <a:pt x="7126475" y="1463675"/>
                </a:cubicBezTo>
                <a:cubicBezTo>
                  <a:pt x="6871381" y="1492629"/>
                  <a:pt x="6736129" y="1478235"/>
                  <a:pt x="6541460" y="1463675"/>
                </a:cubicBezTo>
                <a:cubicBezTo>
                  <a:pt x="6346792" y="1449115"/>
                  <a:pt x="6178433" y="1432097"/>
                  <a:pt x="5853208" y="1463675"/>
                </a:cubicBezTo>
                <a:cubicBezTo>
                  <a:pt x="5527983" y="1495253"/>
                  <a:pt x="5402417" y="1485661"/>
                  <a:pt x="5061718" y="1463675"/>
                </a:cubicBezTo>
                <a:cubicBezTo>
                  <a:pt x="4721019" y="1441690"/>
                  <a:pt x="4871130" y="1463320"/>
                  <a:pt x="4683179" y="1463675"/>
                </a:cubicBezTo>
                <a:cubicBezTo>
                  <a:pt x="4495228" y="1464030"/>
                  <a:pt x="4298011" y="1476846"/>
                  <a:pt x="3994927" y="1463675"/>
                </a:cubicBezTo>
                <a:cubicBezTo>
                  <a:pt x="3691843" y="1450504"/>
                  <a:pt x="3509999" y="1493974"/>
                  <a:pt x="3203436" y="1463675"/>
                </a:cubicBezTo>
                <a:cubicBezTo>
                  <a:pt x="2896873" y="1433376"/>
                  <a:pt x="2846388" y="1453348"/>
                  <a:pt x="2721660" y="1463675"/>
                </a:cubicBezTo>
                <a:cubicBezTo>
                  <a:pt x="2596932" y="1474002"/>
                  <a:pt x="2258803" y="1426934"/>
                  <a:pt x="1826932" y="1463675"/>
                </a:cubicBezTo>
                <a:cubicBezTo>
                  <a:pt x="1395061" y="1500416"/>
                  <a:pt x="1425001" y="1475182"/>
                  <a:pt x="1241917" y="1463675"/>
                </a:cubicBezTo>
                <a:cubicBezTo>
                  <a:pt x="1058834" y="1452168"/>
                  <a:pt x="568401" y="1470776"/>
                  <a:pt x="243951" y="1463675"/>
                </a:cubicBezTo>
                <a:cubicBezTo>
                  <a:pt x="113192" y="1454966"/>
                  <a:pt x="16249" y="1363509"/>
                  <a:pt x="0" y="1219724"/>
                </a:cubicBezTo>
                <a:cubicBezTo>
                  <a:pt x="7601" y="1016440"/>
                  <a:pt x="20639" y="918166"/>
                  <a:pt x="0" y="731838"/>
                </a:cubicBezTo>
                <a:cubicBezTo>
                  <a:pt x="-20639" y="545510"/>
                  <a:pt x="-2787" y="435349"/>
                  <a:pt x="0" y="243951"/>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sd="25070404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8C89E6D-350B-49B9-BF3A-E1FC0525B607}"/>
              </a:ext>
            </a:extLst>
          </p:cNvPr>
          <p:cNvSpPr txBox="1"/>
          <p:nvPr/>
        </p:nvSpPr>
        <p:spPr>
          <a:xfrm>
            <a:off x="1163451" y="295998"/>
            <a:ext cx="100931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VN Da Lat" panose="03060902030302020204" pitchFamily="66" charset="0"/>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hãy quan sát hình, </a:t>
            </a:r>
            <a:r>
              <a:rPr kumimoji="0" lang="en-US" sz="3600" b="1" i="0" u="none" strike="noStrike" kern="1200" cap="none" spc="0" normalizeH="0" baseline="0" noProof="0" err="1">
                <a:ln>
                  <a:noFill/>
                </a:ln>
                <a:solidFill>
                  <a:srgbClr val="FF0000"/>
                </a:solidFill>
                <a:effectLst/>
                <a:uLnTx/>
                <a:uFillTx/>
                <a:latin typeface="Calibri" panose="020F0502020204030204"/>
                <a:ea typeface="+mn-ea"/>
                <a:cs typeface="+mn-cs"/>
              </a:rPr>
              <a:t>nêu</a:t>
            </a: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 tên</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bộ</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phận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chính</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quạt điện và </a:t>
            </a: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tác dụng</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các bộ phận đó.</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6" name="Straight Arrow Connector 5">
            <a:extLst>
              <a:ext uri="{FF2B5EF4-FFF2-40B4-BE49-F238E27FC236}">
                <a16:creationId xmlns:a16="http://schemas.microsoft.com/office/drawing/2014/main" id="{0AE331E5-ED8E-4427-9F79-9C7F4897CE85}"/>
              </a:ext>
            </a:extLst>
          </p:cNvPr>
          <p:cNvCxnSpPr>
            <a:cxnSpLocks/>
          </p:cNvCxnSpPr>
          <p:nvPr/>
        </p:nvCxnSpPr>
        <p:spPr>
          <a:xfrm flipH="1">
            <a:off x="3856629" y="3682153"/>
            <a:ext cx="524871" cy="218524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7A8FA6AB-C5BD-4878-9948-E908A3E70D7A}"/>
              </a:ext>
            </a:extLst>
          </p:cNvPr>
          <p:cNvSpPr/>
          <p:nvPr/>
        </p:nvSpPr>
        <p:spPr>
          <a:xfrm>
            <a:off x="3856628" y="2956500"/>
            <a:ext cx="2822222" cy="725653"/>
          </a:xfrm>
          <a:custGeom>
            <a:avLst/>
            <a:gdLst>
              <a:gd name="connsiteX0" fmla="*/ 0 w 2822222"/>
              <a:gd name="connsiteY0" fmla="*/ 120945 h 725653"/>
              <a:gd name="connsiteX1" fmla="*/ 120945 w 2822222"/>
              <a:gd name="connsiteY1" fmla="*/ 0 h 725653"/>
              <a:gd name="connsiteX2" fmla="*/ 817635 w 2822222"/>
              <a:gd name="connsiteY2" fmla="*/ 0 h 725653"/>
              <a:gd name="connsiteX3" fmla="*/ 1462718 w 2822222"/>
              <a:gd name="connsiteY3" fmla="*/ 0 h 725653"/>
              <a:gd name="connsiteX4" fmla="*/ 2030391 w 2822222"/>
              <a:gd name="connsiteY4" fmla="*/ 0 h 725653"/>
              <a:gd name="connsiteX5" fmla="*/ 2701277 w 2822222"/>
              <a:gd name="connsiteY5" fmla="*/ 0 h 725653"/>
              <a:gd name="connsiteX6" fmla="*/ 2822222 w 2822222"/>
              <a:gd name="connsiteY6" fmla="*/ 120945 h 725653"/>
              <a:gd name="connsiteX7" fmla="*/ 2822222 w 2822222"/>
              <a:gd name="connsiteY7" fmla="*/ 604708 h 725653"/>
              <a:gd name="connsiteX8" fmla="*/ 2701277 w 2822222"/>
              <a:gd name="connsiteY8" fmla="*/ 725653 h 725653"/>
              <a:gd name="connsiteX9" fmla="*/ 2004587 w 2822222"/>
              <a:gd name="connsiteY9" fmla="*/ 725653 h 725653"/>
              <a:gd name="connsiteX10" fmla="*/ 1307898 w 2822222"/>
              <a:gd name="connsiteY10" fmla="*/ 725653 h 725653"/>
              <a:gd name="connsiteX11" fmla="*/ 688618 w 2822222"/>
              <a:gd name="connsiteY11" fmla="*/ 725653 h 725653"/>
              <a:gd name="connsiteX12" fmla="*/ 120945 w 2822222"/>
              <a:gd name="connsiteY12" fmla="*/ 725653 h 725653"/>
              <a:gd name="connsiteX13" fmla="*/ 0 w 2822222"/>
              <a:gd name="connsiteY13" fmla="*/ 604708 h 725653"/>
              <a:gd name="connsiteX14" fmla="*/ 0 w 2822222"/>
              <a:gd name="connsiteY14" fmla="*/ 120945 h 72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22" h="725653" fill="none" extrusionOk="0">
                <a:moveTo>
                  <a:pt x="0" y="120945"/>
                </a:moveTo>
                <a:cubicBezTo>
                  <a:pt x="4904" y="45705"/>
                  <a:pt x="55183" y="3256"/>
                  <a:pt x="120945" y="0"/>
                </a:cubicBezTo>
                <a:cubicBezTo>
                  <a:pt x="368511" y="-6829"/>
                  <a:pt x="570854" y="23368"/>
                  <a:pt x="817635" y="0"/>
                </a:cubicBezTo>
                <a:cubicBezTo>
                  <a:pt x="1064416" y="-23368"/>
                  <a:pt x="1226554" y="-2985"/>
                  <a:pt x="1462718" y="0"/>
                </a:cubicBezTo>
                <a:cubicBezTo>
                  <a:pt x="1698882" y="2985"/>
                  <a:pt x="1829508" y="22604"/>
                  <a:pt x="2030391" y="0"/>
                </a:cubicBezTo>
                <a:cubicBezTo>
                  <a:pt x="2231274" y="-22604"/>
                  <a:pt x="2556845" y="-7211"/>
                  <a:pt x="2701277" y="0"/>
                </a:cubicBezTo>
                <a:cubicBezTo>
                  <a:pt x="2759905" y="14182"/>
                  <a:pt x="2826851" y="46714"/>
                  <a:pt x="2822222" y="120945"/>
                </a:cubicBezTo>
                <a:cubicBezTo>
                  <a:pt x="2841289" y="220165"/>
                  <a:pt x="2813130" y="452090"/>
                  <a:pt x="2822222" y="604708"/>
                </a:cubicBezTo>
                <a:cubicBezTo>
                  <a:pt x="2825232" y="673714"/>
                  <a:pt x="2766363" y="735751"/>
                  <a:pt x="2701277" y="725653"/>
                </a:cubicBezTo>
                <a:cubicBezTo>
                  <a:pt x="2399884" y="746148"/>
                  <a:pt x="2157017" y="692290"/>
                  <a:pt x="2004587" y="725653"/>
                </a:cubicBezTo>
                <a:cubicBezTo>
                  <a:pt x="1852157" y="759017"/>
                  <a:pt x="1478698" y="700973"/>
                  <a:pt x="1307898" y="725653"/>
                </a:cubicBezTo>
                <a:cubicBezTo>
                  <a:pt x="1137098" y="750333"/>
                  <a:pt x="988702" y="731532"/>
                  <a:pt x="688618" y="725653"/>
                </a:cubicBezTo>
                <a:cubicBezTo>
                  <a:pt x="388534" y="719774"/>
                  <a:pt x="293842" y="711583"/>
                  <a:pt x="120945" y="725653"/>
                </a:cubicBezTo>
                <a:cubicBezTo>
                  <a:pt x="66273" y="730929"/>
                  <a:pt x="164" y="655606"/>
                  <a:pt x="0" y="604708"/>
                </a:cubicBezTo>
                <a:cubicBezTo>
                  <a:pt x="-17304" y="427877"/>
                  <a:pt x="-19064" y="273253"/>
                  <a:pt x="0" y="120945"/>
                </a:cubicBezTo>
                <a:close/>
              </a:path>
              <a:path w="2822222" h="725653" stroke="0" extrusionOk="0">
                <a:moveTo>
                  <a:pt x="0" y="120945"/>
                </a:moveTo>
                <a:cubicBezTo>
                  <a:pt x="-12780" y="49896"/>
                  <a:pt x="56957" y="-2960"/>
                  <a:pt x="120945" y="0"/>
                </a:cubicBezTo>
                <a:cubicBezTo>
                  <a:pt x="334148" y="-29594"/>
                  <a:pt x="570366" y="-7906"/>
                  <a:pt x="714421" y="0"/>
                </a:cubicBezTo>
                <a:cubicBezTo>
                  <a:pt x="858476" y="7906"/>
                  <a:pt x="1114216" y="22672"/>
                  <a:pt x="1282094" y="0"/>
                </a:cubicBezTo>
                <a:cubicBezTo>
                  <a:pt x="1449972" y="-22672"/>
                  <a:pt x="1708392" y="-4047"/>
                  <a:pt x="1901374" y="0"/>
                </a:cubicBezTo>
                <a:cubicBezTo>
                  <a:pt x="2094356" y="4047"/>
                  <a:pt x="2465105" y="120"/>
                  <a:pt x="2701277" y="0"/>
                </a:cubicBezTo>
                <a:cubicBezTo>
                  <a:pt x="2764646" y="-3765"/>
                  <a:pt x="2827273" y="56652"/>
                  <a:pt x="2822222" y="120945"/>
                </a:cubicBezTo>
                <a:cubicBezTo>
                  <a:pt x="2824859" y="315387"/>
                  <a:pt x="2825853" y="460448"/>
                  <a:pt x="2822222" y="604708"/>
                </a:cubicBezTo>
                <a:cubicBezTo>
                  <a:pt x="2821983" y="675311"/>
                  <a:pt x="2763742" y="727135"/>
                  <a:pt x="2701277" y="725653"/>
                </a:cubicBezTo>
                <a:cubicBezTo>
                  <a:pt x="2484689" y="727205"/>
                  <a:pt x="2251543" y="709965"/>
                  <a:pt x="2133604" y="725653"/>
                </a:cubicBezTo>
                <a:cubicBezTo>
                  <a:pt x="2015665" y="741341"/>
                  <a:pt x="1780983" y="724786"/>
                  <a:pt x="1565931" y="725653"/>
                </a:cubicBezTo>
                <a:cubicBezTo>
                  <a:pt x="1350879" y="726520"/>
                  <a:pt x="1223541" y="697573"/>
                  <a:pt x="920848" y="725653"/>
                </a:cubicBezTo>
                <a:cubicBezTo>
                  <a:pt x="618155" y="753733"/>
                  <a:pt x="393082" y="691879"/>
                  <a:pt x="120945" y="725653"/>
                </a:cubicBezTo>
                <a:cubicBezTo>
                  <a:pt x="57598" y="734662"/>
                  <a:pt x="-1572" y="662220"/>
                  <a:pt x="0" y="604708"/>
                </a:cubicBezTo>
                <a:cubicBezTo>
                  <a:pt x="23296" y="466040"/>
                  <a:pt x="5672" y="326075"/>
                  <a:pt x="0" y="12094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95EE6863-2475-4519-AC93-347657BA141A}"/>
              </a:ext>
            </a:extLst>
          </p:cNvPr>
          <p:cNvSpPr/>
          <p:nvPr/>
        </p:nvSpPr>
        <p:spPr>
          <a:xfrm>
            <a:off x="7081259" y="4012495"/>
            <a:ext cx="4435109" cy="2160488"/>
          </a:xfrm>
          <a:custGeom>
            <a:avLst/>
            <a:gdLst>
              <a:gd name="connsiteX0" fmla="*/ 0 w 4435109"/>
              <a:gd name="connsiteY0" fmla="*/ 360089 h 2160488"/>
              <a:gd name="connsiteX1" fmla="*/ 360089 w 4435109"/>
              <a:gd name="connsiteY1" fmla="*/ 0 h 2160488"/>
              <a:gd name="connsiteX2" fmla="*/ 4075020 w 4435109"/>
              <a:gd name="connsiteY2" fmla="*/ 0 h 2160488"/>
              <a:gd name="connsiteX3" fmla="*/ 4435109 w 4435109"/>
              <a:gd name="connsiteY3" fmla="*/ 360089 h 2160488"/>
              <a:gd name="connsiteX4" fmla="*/ 4435109 w 4435109"/>
              <a:gd name="connsiteY4" fmla="*/ 1800399 h 2160488"/>
              <a:gd name="connsiteX5" fmla="*/ 4075020 w 4435109"/>
              <a:gd name="connsiteY5" fmla="*/ 2160488 h 2160488"/>
              <a:gd name="connsiteX6" fmla="*/ 360089 w 4435109"/>
              <a:gd name="connsiteY6" fmla="*/ 2160488 h 2160488"/>
              <a:gd name="connsiteX7" fmla="*/ 0 w 4435109"/>
              <a:gd name="connsiteY7" fmla="*/ 1800399 h 2160488"/>
              <a:gd name="connsiteX8" fmla="*/ 0 w 4435109"/>
              <a:gd name="connsiteY8" fmla="*/ 360089 h 216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5109" h="2160488" fill="none" extrusionOk="0">
                <a:moveTo>
                  <a:pt x="0" y="360089"/>
                </a:moveTo>
                <a:cubicBezTo>
                  <a:pt x="-468" y="169550"/>
                  <a:pt x="162572" y="24391"/>
                  <a:pt x="360089" y="0"/>
                </a:cubicBezTo>
                <a:cubicBezTo>
                  <a:pt x="1026903" y="-123866"/>
                  <a:pt x="2673536" y="81108"/>
                  <a:pt x="4075020" y="0"/>
                </a:cubicBezTo>
                <a:cubicBezTo>
                  <a:pt x="4295374" y="-33009"/>
                  <a:pt x="4431473" y="161517"/>
                  <a:pt x="4435109" y="360089"/>
                </a:cubicBezTo>
                <a:cubicBezTo>
                  <a:pt x="4325738" y="571113"/>
                  <a:pt x="4439144" y="1363866"/>
                  <a:pt x="4435109" y="1800399"/>
                </a:cubicBezTo>
                <a:cubicBezTo>
                  <a:pt x="4439704" y="1987069"/>
                  <a:pt x="4291677" y="2192753"/>
                  <a:pt x="4075020" y="2160488"/>
                </a:cubicBezTo>
                <a:cubicBezTo>
                  <a:pt x="2244843" y="2142633"/>
                  <a:pt x="904601" y="2051144"/>
                  <a:pt x="360089" y="2160488"/>
                </a:cubicBezTo>
                <a:cubicBezTo>
                  <a:pt x="174709" y="2126855"/>
                  <a:pt x="17891" y="2032678"/>
                  <a:pt x="0" y="1800399"/>
                </a:cubicBezTo>
                <a:cubicBezTo>
                  <a:pt x="-94593" y="1496153"/>
                  <a:pt x="115300" y="966456"/>
                  <a:pt x="0" y="360089"/>
                </a:cubicBezTo>
                <a:close/>
              </a:path>
              <a:path w="4435109" h="2160488" stroke="0" extrusionOk="0">
                <a:moveTo>
                  <a:pt x="0" y="360089"/>
                </a:moveTo>
                <a:cubicBezTo>
                  <a:pt x="19503" y="162366"/>
                  <a:pt x="152752" y="16814"/>
                  <a:pt x="360089" y="0"/>
                </a:cubicBezTo>
                <a:cubicBezTo>
                  <a:pt x="1373284" y="96512"/>
                  <a:pt x="3006227" y="-165548"/>
                  <a:pt x="4075020" y="0"/>
                </a:cubicBezTo>
                <a:cubicBezTo>
                  <a:pt x="4311506" y="943"/>
                  <a:pt x="4440581" y="162111"/>
                  <a:pt x="4435109" y="360089"/>
                </a:cubicBezTo>
                <a:cubicBezTo>
                  <a:pt x="4497425" y="572996"/>
                  <a:pt x="4454784" y="1195910"/>
                  <a:pt x="4435109" y="1800399"/>
                </a:cubicBezTo>
                <a:cubicBezTo>
                  <a:pt x="4439179" y="1977393"/>
                  <a:pt x="4282478" y="2156601"/>
                  <a:pt x="4075020" y="2160488"/>
                </a:cubicBezTo>
                <a:cubicBezTo>
                  <a:pt x="2827395" y="2322200"/>
                  <a:pt x="1619911" y="2304110"/>
                  <a:pt x="360089" y="2160488"/>
                </a:cubicBezTo>
                <a:cubicBezTo>
                  <a:pt x="176409" y="2152467"/>
                  <a:pt x="30122" y="1986327"/>
                  <a:pt x="0" y="1800399"/>
                </a:cubicBezTo>
                <a:cubicBezTo>
                  <a:pt x="-121439" y="1482844"/>
                  <a:pt x="-95948" y="531356"/>
                  <a:pt x="0" y="360089"/>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dụng</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lvl="0" algn="ctr">
              <a:defRPr/>
            </a:pPr>
            <a:r>
              <a:rPr lang="vi-VN" sz="4000">
                <a:solidFill>
                  <a:srgbClr val="C00000"/>
                </a:solidFill>
                <a:latin typeface="Calibri" panose="020F0502020204030204" pitchFamily="34" charset="0"/>
                <a:cs typeface="Calibri" panose="020F0502020204030204" pitchFamily="34" charset="0"/>
              </a:rPr>
              <a:t>Nối quạt với nguồn điện.</a:t>
            </a:r>
          </a:p>
        </p:txBody>
      </p:sp>
      <p:sp>
        <p:nvSpPr>
          <p:cNvPr id="9" name="Rectangle: Rounded Corners 8">
            <a:extLst>
              <a:ext uri="{FF2B5EF4-FFF2-40B4-BE49-F238E27FC236}">
                <a16:creationId xmlns:a16="http://schemas.microsoft.com/office/drawing/2014/main" id="{70D15767-FC2A-43BD-9440-1E4A37681FBC}"/>
              </a:ext>
            </a:extLst>
          </p:cNvPr>
          <p:cNvSpPr/>
          <p:nvPr/>
        </p:nvSpPr>
        <p:spPr>
          <a:xfrm>
            <a:off x="3081221" y="2732293"/>
            <a:ext cx="4118738" cy="971348"/>
          </a:xfrm>
          <a:custGeom>
            <a:avLst/>
            <a:gdLst>
              <a:gd name="connsiteX0" fmla="*/ 0 w 4118738"/>
              <a:gd name="connsiteY0" fmla="*/ 161895 h 971348"/>
              <a:gd name="connsiteX1" fmla="*/ 161895 w 4118738"/>
              <a:gd name="connsiteY1" fmla="*/ 0 h 971348"/>
              <a:gd name="connsiteX2" fmla="*/ 794386 w 4118738"/>
              <a:gd name="connsiteY2" fmla="*/ 0 h 971348"/>
              <a:gd name="connsiteX3" fmla="*/ 1388928 w 4118738"/>
              <a:gd name="connsiteY3" fmla="*/ 0 h 971348"/>
              <a:gd name="connsiteX4" fmla="*/ 1945521 w 4118738"/>
              <a:gd name="connsiteY4" fmla="*/ 0 h 971348"/>
              <a:gd name="connsiteX5" fmla="*/ 2464163 w 4118738"/>
              <a:gd name="connsiteY5" fmla="*/ 0 h 971348"/>
              <a:gd name="connsiteX6" fmla="*/ 3134604 w 4118738"/>
              <a:gd name="connsiteY6" fmla="*/ 0 h 971348"/>
              <a:gd name="connsiteX7" fmla="*/ 3956843 w 4118738"/>
              <a:gd name="connsiteY7" fmla="*/ 0 h 971348"/>
              <a:gd name="connsiteX8" fmla="*/ 4118738 w 4118738"/>
              <a:gd name="connsiteY8" fmla="*/ 161895 h 971348"/>
              <a:gd name="connsiteX9" fmla="*/ 4118738 w 4118738"/>
              <a:gd name="connsiteY9" fmla="*/ 809453 h 971348"/>
              <a:gd name="connsiteX10" fmla="*/ 3956843 w 4118738"/>
              <a:gd name="connsiteY10" fmla="*/ 971348 h 971348"/>
              <a:gd name="connsiteX11" fmla="*/ 3248453 w 4118738"/>
              <a:gd name="connsiteY11" fmla="*/ 971348 h 971348"/>
              <a:gd name="connsiteX12" fmla="*/ 2653911 w 4118738"/>
              <a:gd name="connsiteY12" fmla="*/ 971348 h 971348"/>
              <a:gd name="connsiteX13" fmla="*/ 1945521 w 4118738"/>
              <a:gd name="connsiteY13" fmla="*/ 971348 h 971348"/>
              <a:gd name="connsiteX14" fmla="*/ 1426878 w 4118738"/>
              <a:gd name="connsiteY14" fmla="*/ 971348 h 971348"/>
              <a:gd name="connsiteX15" fmla="*/ 718487 w 4118738"/>
              <a:gd name="connsiteY15" fmla="*/ 971348 h 971348"/>
              <a:gd name="connsiteX16" fmla="*/ 161895 w 4118738"/>
              <a:gd name="connsiteY16" fmla="*/ 971348 h 971348"/>
              <a:gd name="connsiteX17" fmla="*/ 0 w 4118738"/>
              <a:gd name="connsiteY17" fmla="*/ 809453 h 971348"/>
              <a:gd name="connsiteX18" fmla="*/ 0 w 4118738"/>
              <a:gd name="connsiteY18" fmla="*/ 161895 h 9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18738" h="971348" fill="none" extrusionOk="0">
                <a:moveTo>
                  <a:pt x="0" y="161895"/>
                </a:moveTo>
                <a:cubicBezTo>
                  <a:pt x="-5919" y="60959"/>
                  <a:pt x="67745" y="16898"/>
                  <a:pt x="161895" y="0"/>
                </a:cubicBezTo>
                <a:cubicBezTo>
                  <a:pt x="289284" y="-21627"/>
                  <a:pt x="644736" y="-12500"/>
                  <a:pt x="794386" y="0"/>
                </a:cubicBezTo>
                <a:cubicBezTo>
                  <a:pt x="944036" y="12500"/>
                  <a:pt x="1197511" y="-17236"/>
                  <a:pt x="1388928" y="0"/>
                </a:cubicBezTo>
                <a:cubicBezTo>
                  <a:pt x="1580345" y="17236"/>
                  <a:pt x="1766427" y="6499"/>
                  <a:pt x="1945521" y="0"/>
                </a:cubicBezTo>
                <a:cubicBezTo>
                  <a:pt x="2124615" y="-6499"/>
                  <a:pt x="2330348" y="-17255"/>
                  <a:pt x="2464163" y="0"/>
                </a:cubicBezTo>
                <a:cubicBezTo>
                  <a:pt x="2597978" y="17255"/>
                  <a:pt x="2999412" y="1486"/>
                  <a:pt x="3134604" y="0"/>
                </a:cubicBezTo>
                <a:cubicBezTo>
                  <a:pt x="3269796" y="-1486"/>
                  <a:pt x="3570360" y="-3781"/>
                  <a:pt x="3956843" y="0"/>
                </a:cubicBezTo>
                <a:cubicBezTo>
                  <a:pt x="4044862" y="15477"/>
                  <a:pt x="4097885" y="77272"/>
                  <a:pt x="4118738" y="161895"/>
                </a:cubicBezTo>
                <a:cubicBezTo>
                  <a:pt x="4116531" y="395974"/>
                  <a:pt x="4114740" y="547960"/>
                  <a:pt x="4118738" y="809453"/>
                </a:cubicBezTo>
                <a:cubicBezTo>
                  <a:pt x="4132972" y="905059"/>
                  <a:pt x="4046480" y="949501"/>
                  <a:pt x="3956843" y="971348"/>
                </a:cubicBezTo>
                <a:cubicBezTo>
                  <a:pt x="3782129" y="939027"/>
                  <a:pt x="3390728" y="939880"/>
                  <a:pt x="3248453" y="971348"/>
                </a:cubicBezTo>
                <a:cubicBezTo>
                  <a:pt x="3106178" y="1002817"/>
                  <a:pt x="2831979" y="981128"/>
                  <a:pt x="2653911" y="971348"/>
                </a:cubicBezTo>
                <a:cubicBezTo>
                  <a:pt x="2475843" y="961568"/>
                  <a:pt x="2287387" y="966324"/>
                  <a:pt x="1945521" y="971348"/>
                </a:cubicBezTo>
                <a:cubicBezTo>
                  <a:pt x="1603655" y="976373"/>
                  <a:pt x="1632077" y="982745"/>
                  <a:pt x="1426878" y="971348"/>
                </a:cubicBezTo>
                <a:cubicBezTo>
                  <a:pt x="1221679" y="959951"/>
                  <a:pt x="937084" y="971973"/>
                  <a:pt x="718487" y="971348"/>
                </a:cubicBezTo>
                <a:cubicBezTo>
                  <a:pt x="499890" y="970723"/>
                  <a:pt x="401937" y="965603"/>
                  <a:pt x="161895" y="971348"/>
                </a:cubicBezTo>
                <a:cubicBezTo>
                  <a:pt x="83719" y="968351"/>
                  <a:pt x="-16026" y="894695"/>
                  <a:pt x="0" y="809453"/>
                </a:cubicBezTo>
                <a:cubicBezTo>
                  <a:pt x="29036" y="630755"/>
                  <a:pt x="29724" y="311508"/>
                  <a:pt x="0" y="161895"/>
                </a:cubicBezTo>
                <a:close/>
              </a:path>
              <a:path w="4118738" h="971348" stroke="0" extrusionOk="0">
                <a:moveTo>
                  <a:pt x="0" y="161895"/>
                </a:moveTo>
                <a:cubicBezTo>
                  <a:pt x="-8593" y="69623"/>
                  <a:pt x="87414" y="-15742"/>
                  <a:pt x="161895" y="0"/>
                </a:cubicBezTo>
                <a:cubicBezTo>
                  <a:pt x="401945" y="-12677"/>
                  <a:pt x="581854" y="12885"/>
                  <a:pt x="718487" y="0"/>
                </a:cubicBezTo>
                <a:cubicBezTo>
                  <a:pt x="855120" y="-12885"/>
                  <a:pt x="1103414" y="21968"/>
                  <a:pt x="1237130" y="0"/>
                </a:cubicBezTo>
                <a:cubicBezTo>
                  <a:pt x="1370846" y="-21968"/>
                  <a:pt x="1595644" y="12597"/>
                  <a:pt x="1831672" y="0"/>
                </a:cubicBezTo>
                <a:cubicBezTo>
                  <a:pt x="2067700" y="-12597"/>
                  <a:pt x="2337823" y="10919"/>
                  <a:pt x="2502113" y="0"/>
                </a:cubicBezTo>
                <a:cubicBezTo>
                  <a:pt x="2666403" y="-10919"/>
                  <a:pt x="2857679" y="-11596"/>
                  <a:pt x="3210503" y="0"/>
                </a:cubicBezTo>
                <a:cubicBezTo>
                  <a:pt x="3563327" y="11596"/>
                  <a:pt x="3716827" y="-5221"/>
                  <a:pt x="3956843" y="0"/>
                </a:cubicBezTo>
                <a:cubicBezTo>
                  <a:pt x="4054486" y="-6582"/>
                  <a:pt x="4105101" y="61213"/>
                  <a:pt x="4118738" y="161895"/>
                </a:cubicBezTo>
                <a:cubicBezTo>
                  <a:pt x="4098669" y="447833"/>
                  <a:pt x="4148645" y="668751"/>
                  <a:pt x="4118738" y="809453"/>
                </a:cubicBezTo>
                <a:cubicBezTo>
                  <a:pt x="4124176" y="885547"/>
                  <a:pt x="4050894" y="968542"/>
                  <a:pt x="3956843" y="971348"/>
                </a:cubicBezTo>
                <a:cubicBezTo>
                  <a:pt x="3743493" y="986977"/>
                  <a:pt x="3584499" y="976255"/>
                  <a:pt x="3248453" y="971348"/>
                </a:cubicBezTo>
                <a:cubicBezTo>
                  <a:pt x="2912407" y="966442"/>
                  <a:pt x="2803867" y="972968"/>
                  <a:pt x="2653911" y="971348"/>
                </a:cubicBezTo>
                <a:cubicBezTo>
                  <a:pt x="2503955" y="969728"/>
                  <a:pt x="2336773" y="952831"/>
                  <a:pt x="2059369" y="971348"/>
                </a:cubicBezTo>
                <a:cubicBezTo>
                  <a:pt x="1781965" y="989865"/>
                  <a:pt x="1736539" y="1000752"/>
                  <a:pt x="1464827" y="971348"/>
                </a:cubicBezTo>
                <a:cubicBezTo>
                  <a:pt x="1193115" y="941944"/>
                  <a:pt x="1118502" y="955034"/>
                  <a:pt x="870285" y="971348"/>
                </a:cubicBezTo>
                <a:cubicBezTo>
                  <a:pt x="622068" y="987662"/>
                  <a:pt x="339582" y="949321"/>
                  <a:pt x="161895" y="971348"/>
                </a:cubicBezTo>
                <a:cubicBezTo>
                  <a:pt x="62774" y="954456"/>
                  <a:pt x="2477" y="893419"/>
                  <a:pt x="0" y="809453"/>
                </a:cubicBezTo>
                <a:cubicBezTo>
                  <a:pt x="9345" y="628212"/>
                  <a:pt x="-405" y="356348"/>
                  <a:pt x="0" y="16189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a:ln>
                  <a:noFill/>
                </a:ln>
                <a:solidFill>
                  <a:srgbClr val="002060"/>
                </a:solidFill>
                <a:effectLst/>
                <a:uLnTx/>
                <a:uFillTx/>
                <a:latin typeface="Calibri" panose="020F0502020204030204" pitchFamily="34" charset="0"/>
                <a:ea typeface="+mn-ea"/>
                <a:cs typeface="Calibri" panose="020F0502020204030204" pitchFamily="34" charset="0"/>
              </a:rPr>
              <a:t> nguồn</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BB030164-85FB-4FE4-9F1B-873BA2D47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5654" y="1703984"/>
            <a:ext cx="2186317" cy="2186317"/>
          </a:xfrm>
          <a:prstGeom prst="rect">
            <a:avLst/>
          </a:prstGeom>
        </p:spPr>
      </p:pic>
    </p:spTree>
    <p:extLst>
      <p:ext uri="{BB962C8B-B14F-4D97-AF65-F5344CB8AC3E}">
        <p14:creationId xmlns:p14="http://schemas.microsoft.com/office/powerpoint/2010/main" val="1912210994"/>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14:presetBounceEnd="60000">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14:bounceEnd="60000">
                                          <p:cBhvr additive="base">
                                            <p:cTn id="26"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1C374D7-D084-4BBF-8D5D-07B34F486300}"/>
              </a:ext>
            </a:extLst>
          </p:cNvPr>
          <p:cNvSpPr/>
          <p:nvPr/>
        </p:nvSpPr>
        <p:spPr>
          <a:xfrm>
            <a:off x="289278" y="372570"/>
            <a:ext cx="11613443" cy="608538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0" name="Picture 199">
            <a:extLst>
              <a:ext uri="{FF2B5EF4-FFF2-40B4-BE49-F238E27FC236}">
                <a16:creationId xmlns:a16="http://schemas.microsoft.com/office/drawing/2014/main" id="{F58E0BA1-0BB9-4A58-B35A-8F3300AE3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99" y="1957217"/>
            <a:ext cx="4435109" cy="4166378"/>
          </a:xfrm>
          <a:prstGeom prst="rect">
            <a:avLst/>
          </a:prstGeom>
        </p:spPr>
      </p:pic>
      <p:sp>
        <p:nvSpPr>
          <p:cNvPr id="3" name="Rectangle: Rounded Corners 2">
            <a:extLst>
              <a:ext uri="{FF2B5EF4-FFF2-40B4-BE49-F238E27FC236}">
                <a16:creationId xmlns:a16="http://schemas.microsoft.com/office/drawing/2014/main" id="{22955DBD-4054-4899-AE95-52A902106DD8}"/>
              </a:ext>
            </a:extLst>
          </p:cNvPr>
          <p:cNvSpPr/>
          <p:nvPr/>
        </p:nvSpPr>
        <p:spPr>
          <a:xfrm>
            <a:off x="704680" y="147145"/>
            <a:ext cx="10811688" cy="1463675"/>
          </a:xfrm>
          <a:custGeom>
            <a:avLst/>
            <a:gdLst>
              <a:gd name="connsiteX0" fmla="*/ 0 w 10811688"/>
              <a:gd name="connsiteY0" fmla="*/ 243951 h 1463675"/>
              <a:gd name="connsiteX1" fmla="*/ 243951 w 10811688"/>
              <a:gd name="connsiteY1" fmla="*/ 0 h 1463675"/>
              <a:gd name="connsiteX2" fmla="*/ 932203 w 10811688"/>
              <a:gd name="connsiteY2" fmla="*/ 0 h 1463675"/>
              <a:gd name="connsiteX3" fmla="*/ 1826932 w 10811688"/>
              <a:gd name="connsiteY3" fmla="*/ 0 h 1463675"/>
              <a:gd name="connsiteX4" fmla="*/ 2618422 w 10811688"/>
              <a:gd name="connsiteY4" fmla="*/ 0 h 1463675"/>
              <a:gd name="connsiteX5" fmla="*/ 2996961 w 10811688"/>
              <a:gd name="connsiteY5" fmla="*/ 0 h 1463675"/>
              <a:gd name="connsiteX6" fmla="*/ 3788451 w 10811688"/>
              <a:gd name="connsiteY6" fmla="*/ 0 h 1463675"/>
              <a:gd name="connsiteX7" fmla="*/ 4476703 w 10811688"/>
              <a:gd name="connsiteY7" fmla="*/ 0 h 1463675"/>
              <a:gd name="connsiteX8" fmla="*/ 5061718 w 10811688"/>
              <a:gd name="connsiteY8" fmla="*/ 0 h 1463675"/>
              <a:gd name="connsiteX9" fmla="*/ 5853208 w 10811688"/>
              <a:gd name="connsiteY9" fmla="*/ 0 h 1463675"/>
              <a:gd name="connsiteX10" fmla="*/ 6334985 w 10811688"/>
              <a:gd name="connsiteY10" fmla="*/ 0 h 1463675"/>
              <a:gd name="connsiteX11" fmla="*/ 7126475 w 10811688"/>
              <a:gd name="connsiteY11" fmla="*/ 0 h 1463675"/>
              <a:gd name="connsiteX12" fmla="*/ 7711490 w 10811688"/>
              <a:gd name="connsiteY12" fmla="*/ 0 h 1463675"/>
              <a:gd name="connsiteX13" fmla="*/ 8502980 w 10811688"/>
              <a:gd name="connsiteY13" fmla="*/ 0 h 1463675"/>
              <a:gd name="connsiteX14" fmla="*/ 8881519 w 10811688"/>
              <a:gd name="connsiteY14" fmla="*/ 0 h 1463675"/>
              <a:gd name="connsiteX15" fmla="*/ 9466533 w 10811688"/>
              <a:gd name="connsiteY15" fmla="*/ 0 h 1463675"/>
              <a:gd name="connsiteX16" fmla="*/ 9845072 w 10811688"/>
              <a:gd name="connsiteY16" fmla="*/ 0 h 1463675"/>
              <a:gd name="connsiteX17" fmla="*/ 10567737 w 10811688"/>
              <a:gd name="connsiteY17" fmla="*/ 0 h 1463675"/>
              <a:gd name="connsiteX18" fmla="*/ 10811688 w 10811688"/>
              <a:gd name="connsiteY18" fmla="*/ 243951 h 1463675"/>
              <a:gd name="connsiteX19" fmla="*/ 10811688 w 10811688"/>
              <a:gd name="connsiteY19" fmla="*/ 722080 h 1463675"/>
              <a:gd name="connsiteX20" fmla="*/ 10811688 w 10811688"/>
              <a:gd name="connsiteY20" fmla="*/ 1219724 h 1463675"/>
              <a:gd name="connsiteX21" fmla="*/ 10567737 w 10811688"/>
              <a:gd name="connsiteY21" fmla="*/ 1463675 h 1463675"/>
              <a:gd name="connsiteX22" fmla="*/ 9879485 w 10811688"/>
              <a:gd name="connsiteY22" fmla="*/ 1463675 h 1463675"/>
              <a:gd name="connsiteX23" fmla="*/ 9087994 w 10811688"/>
              <a:gd name="connsiteY23" fmla="*/ 1463675 h 1463675"/>
              <a:gd name="connsiteX24" fmla="*/ 8399742 w 10811688"/>
              <a:gd name="connsiteY24" fmla="*/ 1463675 h 1463675"/>
              <a:gd name="connsiteX25" fmla="*/ 7917965 w 10811688"/>
              <a:gd name="connsiteY25" fmla="*/ 1463675 h 1463675"/>
              <a:gd name="connsiteX26" fmla="*/ 7332951 w 10811688"/>
              <a:gd name="connsiteY26" fmla="*/ 1463675 h 1463675"/>
              <a:gd name="connsiteX27" fmla="*/ 6438223 w 10811688"/>
              <a:gd name="connsiteY27" fmla="*/ 1463675 h 1463675"/>
              <a:gd name="connsiteX28" fmla="*/ 5956446 w 10811688"/>
              <a:gd name="connsiteY28" fmla="*/ 1463675 h 1463675"/>
              <a:gd name="connsiteX29" fmla="*/ 5164956 w 10811688"/>
              <a:gd name="connsiteY29" fmla="*/ 1463675 h 1463675"/>
              <a:gd name="connsiteX30" fmla="*/ 4786417 w 10811688"/>
              <a:gd name="connsiteY30" fmla="*/ 1463675 h 1463675"/>
              <a:gd name="connsiteX31" fmla="*/ 4201402 w 10811688"/>
              <a:gd name="connsiteY31" fmla="*/ 1463675 h 1463675"/>
              <a:gd name="connsiteX32" fmla="*/ 3719626 w 10811688"/>
              <a:gd name="connsiteY32" fmla="*/ 1463675 h 1463675"/>
              <a:gd name="connsiteX33" fmla="*/ 3341087 w 10811688"/>
              <a:gd name="connsiteY33" fmla="*/ 1463675 h 1463675"/>
              <a:gd name="connsiteX34" fmla="*/ 2549597 w 10811688"/>
              <a:gd name="connsiteY34" fmla="*/ 1463675 h 1463675"/>
              <a:gd name="connsiteX35" fmla="*/ 1861344 w 10811688"/>
              <a:gd name="connsiteY35" fmla="*/ 1463675 h 1463675"/>
              <a:gd name="connsiteX36" fmla="*/ 1276330 w 10811688"/>
              <a:gd name="connsiteY36" fmla="*/ 1463675 h 1463675"/>
              <a:gd name="connsiteX37" fmla="*/ 243951 w 10811688"/>
              <a:gd name="connsiteY37" fmla="*/ 1463675 h 1463675"/>
              <a:gd name="connsiteX38" fmla="*/ 0 w 10811688"/>
              <a:gd name="connsiteY38" fmla="*/ 1219724 h 1463675"/>
              <a:gd name="connsiteX39" fmla="*/ 0 w 10811688"/>
              <a:gd name="connsiteY39" fmla="*/ 751353 h 1463675"/>
              <a:gd name="connsiteX40" fmla="*/ 0 w 10811688"/>
              <a:gd name="connsiteY40" fmla="*/ 243951 h 14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811688" h="1463675" fill="none" extrusionOk="0">
                <a:moveTo>
                  <a:pt x="0" y="243951"/>
                </a:moveTo>
                <a:cubicBezTo>
                  <a:pt x="-5077" y="108957"/>
                  <a:pt x="135806" y="11473"/>
                  <a:pt x="243951" y="0"/>
                </a:cubicBezTo>
                <a:cubicBezTo>
                  <a:pt x="417668" y="-13031"/>
                  <a:pt x="748949" y="33205"/>
                  <a:pt x="932203" y="0"/>
                </a:cubicBezTo>
                <a:cubicBezTo>
                  <a:pt x="1115457" y="-33205"/>
                  <a:pt x="1644867" y="-43911"/>
                  <a:pt x="1826932" y="0"/>
                </a:cubicBezTo>
                <a:cubicBezTo>
                  <a:pt x="2008997" y="43911"/>
                  <a:pt x="2251354" y="-12820"/>
                  <a:pt x="2618422" y="0"/>
                </a:cubicBezTo>
                <a:cubicBezTo>
                  <a:pt x="2985490" y="12820"/>
                  <a:pt x="2873444" y="10546"/>
                  <a:pt x="2996961" y="0"/>
                </a:cubicBezTo>
                <a:cubicBezTo>
                  <a:pt x="3120478" y="-10546"/>
                  <a:pt x="3489344" y="-30317"/>
                  <a:pt x="3788451" y="0"/>
                </a:cubicBezTo>
                <a:cubicBezTo>
                  <a:pt x="4087558" y="30317"/>
                  <a:pt x="4326928" y="25835"/>
                  <a:pt x="4476703" y="0"/>
                </a:cubicBezTo>
                <a:cubicBezTo>
                  <a:pt x="4626478" y="-25835"/>
                  <a:pt x="4835330" y="5345"/>
                  <a:pt x="5061718" y="0"/>
                </a:cubicBezTo>
                <a:cubicBezTo>
                  <a:pt x="5288106" y="-5345"/>
                  <a:pt x="5593071" y="38011"/>
                  <a:pt x="5853208" y="0"/>
                </a:cubicBezTo>
                <a:cubicBezTo>
                  <a:pt x="6113345" y="-38011"/>
                  <a:pt x="6226592" y="8026"/>
                  <a:pt x="6334985" y="0"/>
                </a:cubicBezTo>
                <a:cubicBezTo>
                  <a:pt x="6443378" y="-8026"/>
                  <a:pt x="6912842" y="20214"/>
                  <a:pt x="7126475" y="0"/>
                </a:cubicBezTo>
                <a:cubicBezTo>
                  <a:pt x="7340108" y="-20214"/>
                  <a:pt x="7426656" y="28986"/>
                  <a:pt x="7711490" y="0"/>
                </a:cubicBezTo>
                <a:cubicBezTo>
                  <a:pt x="7996324" y="-28986"/>
                  <a:pt x="8239049" y="10949"/>
                  <a:pt x="8502980" y="0"/>
                </a:cubicBezTo>
                <a:cubicBezTo>
                  <a:pt x="8766911" y="-10949"/>
                  <a:pt x="8750618" y="11320"/>
                  <a:pt x="8881519" y="0"/>
                </a:cubicBezTo>
                <a:cubicBezTo>
                  <a:pt x="9012420" y="-11320"/>
                  <a:pt x="9310656" y="-9093"/>
                  <a:pt x="9466533" y="0"/>
                </a:cubicBezTo>
                <a:cubicBezTo>
                  <a:pt x="9622410" y="9093"/>
                  <a:pt x="9728635" y="4086"/>
                  <a:pt x="9845072" y="0"/>
                </a:cubicBezTo>
                <a:cubicBezTo>
                  <a:pt x="9961509" y="-4086"/>
                  <a:pt x="10343588" y="-21996"/>
                  <a:pt x="10567737" y="0"/>
                </a:cubicBezTo>
                <a:cubicBezTo>
                  <a:pt x="10713235" y="-10493"/>
                  <a:pt x="10794859" y="101507"/>
                  <a:pt x="10811688" y="243951"/>
                </a:cubicBezTo>
                <a:cubicBezTo>
                  <a:pt x="10835065" y="425324"/>
                  <a:pt x="10790652" y="524950"/>
                  <a:pt x="10811688" y="722080"/>
                </a:cubicBezTo>
                <a:cubicBezTo>
                  <a:pt x="10832724" y="919210"/>
                  <a:pt x="10833621" y="1086661"/>
                  <a:pt x="10811688" y="1219724"/>
                </a:cubicBezTo>
                <a:cubicBezTo>
                  <a:pt x="10796430" y="1364745"/>
                  <a:pt x="10694873" y="1472811"/>
                  <a:pt x="10567737" y="1463675"/>
                </a:cubicBezTo>
                <a:cubicBezTo>
                  <a:pt x="10295238" y="1450277"/>
                  <a:pt x="10069796" y="1488924"/>
                  <a:pt x="9879485" y="1463675"/>
                </a:cubicBezTo>
                <a:cubicBezTo>
                  <a:pt x="9689174" y="1438426"/>
                  <a:pt x="9268979" y="1446932"/>
                  <a:pt x="9087994" y="1463675"/>
                </a:cubicBezTo>
                <a:cubicBezTo>
                  <a:pt x="8907009" y="1480418"/>
                  <a:pt x="8704338" y="1448140"/>
                  <a:pt x="8399742" y="1463675"/>
                </a:cubicBezTo>
                <a:cubicBezTo>
                  <a:pt x="8095146" y="1479210"/>
                  <a:pt x="8065292" y="1472004"/>
                  <a:pt x="7917965" y="1463675"/>
                </a:cubicBezTo>
                <a:cubicBezTo>
                  <a:pt x="7770638" y="1455346"/>
                  <a:pt x="7597616" y="1438676"/>
                  <a:pt x="7332951" y="1463675"/>
                </a:cubicBezTo>
                <a:cubicBezTo>
                  <a:pt x="7068286" y="1488674"/>
                  <a:pt x="6710787" y="1494006"/>
                  <a:pt x="6438223" y="1463675"/>
                </a:cubicBezTo>
                <a:cubicBezTo>
                  <a:pt x="6165659" y="1433344"/>
                  <a:pt x="6075383" y="1455465"/>
                  <a:pt x="5956446" y="1463675"/>
                </a:cubicBezTo>
                <a:cubicBezTo>
                  <a:pt x="5837509" y="1471885"/>
                  <a:pt x="5330789" y="1498558"/>
                  <a:pt x="5164956" y="1463675"/>
                </a:cubicBezTo>
                <a:cubicBezTo>
                  <a:pt x="4999123" y="1428793"/>
                  <a:pt x="4865396" y="1454083"/>
                  <a:pt x="4786417" y="1463675"/>
                </a:cubicBezTo>
                <a:cubicBezTo>
                  <a:pt x="4707438" y="1473267"/>
                  <a:pt x="4419584" y="1447295"/>
                  <a:pt x="4201402" y="1463675"/>
                </a:cubicBezTo>
                <a:cubicBezTo>
                  <a:pt x="3983220" y="1480055"/>
                  <a:pt x="3923600" y="1464691"/>
                  <a:pt x="3719626" y="1463675"/>
                </a:cubicBezTo>
                <a:cubicBezTo>
                  <a:pt x="3515652" y="1462659"/>
                  <a:pt x="3498013" y="1474439"/>
                  <a:pt x="3341087" y="1463675"/>
                </a:cubicBezTo>
                <a:cubicBezTo>
                  <a:pt x="3184161" y="1452911"/>
                  <a:pt x="2812858" y="1492006"/>
                  <a:pt x="2549597" y="1463675"/>
                </a:cubicBezTo>
                <a:cubicBezTo>
                  <a:pt x="2286336" y="1435345"/>
                  <a:pt x="2103915" y="1487869"/>
                  <a:pt x="1861344" y="1463675"/>
                </a:cubicBezTo>
                <a:cubicBezTo>
                  <a:pt x="1618773" y="1439481"/>
                  <a:pt x="1503069" y="1458763"/>
                  <a:pt x="1276330" y="1463675"/>
                </a:cubicBezTo>
                <a:cubicBezTo>
                  <a:pt x="1049591" y="1468587"/>
                  <a:pt x="661231" y="1469854"/>
                  <a:pt x="243951" y="1463675"/>
                </a:cubicBezTo>
                <a:cubicBezTo>
                  <a:pt x="125713" y="1473752"/>
                  <a:pt x="4031" y="1370407"/>
                  <a:pt x="0" y="1219724"/>
                </a:cubicBezTo>
                <a:cubicBezTo>
                  <a:pt x="-11182" y="1114393"/>
                  <a:pt x="-984" y="846156"/>
                  <a:pt x="0" y="751353"/>
                </a:cubicBezTo>
                <a:cubicBezTo>
                  <a:pt x="984" y="656550"/>
                  <a:pt x="-4231" y="484188"/>
                  <a:pt x="0" y="243951"/>
                </a:cubicBezTo>
                <a:close/>
              </a:path>
              <a:path w="10811688" h="1463675" stroke="0" extrusionOk="0">
                <a:moveTo>
                  <a:pt x="0" y="243951"/>
                </a:moveTo>
                <a:cubicBezTo>
                  <a:pt x="-3968" y="111807"/>
                  <a:pt x="114223" y="-1205"/>
                  <a:pt x="243951" y="0"/>
                </a:cubicBezTo>
                <a:cubicBezTo>
                  <a:pt x="580023" y="14149"/>
                  <a:pt x="615981" y="-7346"/>
                  <a:pt x="932203" y="0"/>
                </a:cubicBezTo>
                <a:cubicBezTo>
                  <a:pt x="1248425" y="7346"/>
                  <a:pt x="1295074" y="-22188"/>
                  <a:pt x="1413980" y="0"/>
                </a:cubicBezTo>
                <a:cubicBezTo>
                  <a:pt x="1532886" y="22188"/>
                  <a:pt x="1753243" y="29065"/>
                  <a:pt x="1998995" y="0"/>
                </a:cubicBezTo>
                <a:cubicBezTo>
                  <a:pt x="2244747" y="-29065"/>
                  <a:pt x="2391161" y="-6548"/>
                  <a:pt x="2687247" y="0"/>
                </a:cubicBezTo>
                <a:cubicBezTo>
                  <a:pt x="2983333" y="6548"/>
                  <a:pt x="3003325" y="8081"/>
                  <a:pt x="3169024" y="0"/>
                </a:cubicBezTo>
                <a:cubicBezTo>
                  <a:pt x="3334723" y="-8081"/>
                  <a:pt x="3389161" y="1143"/>
                  <a:pt x="3547563" y="0"/>
                </a:cubicBezTo>
                <a:cubicBezTo>
                  <a:pt x="3705965" y="-1143"/>
                  <a:pt x="3844201" y="2778"/>
                  <a:pt x="4029339" y="0"/>
                </a:cubicBezTo>
                <a:cubicBezTo>
                  <a:pt x="4214477" y="-2778"/>
                  <a:pt x="4599619" y="-19283"/>
                  <a:pt x="4820829" y="0"/>
                </a:cubicBezTo>
                <a:cubicBezTo>
                  <a:pt x="5042039" y="19283"/>
                  <a:pt x="5023319" y="18839"/>
                  <a:pt x="5199368" y="0"/>
                </a:cubicBezTo>
                <a:cubicBezTo>
                  <a:pt x="5375417" y="-18839"/>
                  <a:pt x="5456841" y="-8568"/>
                  <a:pt x="5577907" y="0"/>
                </a:cubicBezTo>
                <a:cubicBezTo>
                  <a:pt x="5698973" y="8568"/>
                  <a:pt x="6005395" y="26290"/>
                  <a:pt x="6266160" y="0"/>
                </a:cubicBezTo>
                <a:cubicBezTo>
                  <a:pt x="6526925" y="-26290"/>
                  <a:pt x="6567976" y="13175"/>
                  <a:pt x="6851174" y="0"/>
                </a:cubicBezTo>
                <a:cubicBezTo>
                  <a:pt x="7134372" y="-13175"/>
                  <a:pt x="7070031" y="-15652"/>
                  <a:pt x="7229713" y="0"/>
                </a:cubicBezTo>
                <a:cubicBezTo>
                  <a:pt x="7389395" y="15652"/>
                  <a:pt x="7770479" y="16333"/>
                  <a:pt x="7917965" y="0"/>
                </a:cubicBezTo>
                <a:cubicBezTo>
                  <a:pt x="8065451" y="-16333"/>
                  <a:pt x="8126453" y="6714"/>
                  <a:pt x="8296504" y="0"/>
                </a:cubicBezTo>
                <a:cubicBezTo>
                  <a:pt x="8466555" y="-6714"/>
                  <a:pt x="8641230" y="8307"/>
                  <a:pt x="8881519" y="0"/>
                </a:cubicBezTo>
                <a:cubicBezTo>
                  <a:pt x="9121809" y="-8307"/>
                  <a:pt x="9185627" y="9972"/>
                  <a:pt x="9363295" y="0"/>
                </a:cubicBezTo>
                <a:cubicBezTo>
                  <a:pt x="9540963" y="-9972"/>
                  <a:pt x="9689056" y="-25344"/>
                  <a:pt x="9948310" y="0"/>
                </a:cubicBezTo>
                <a:cubicBezTo>
                  <a:pt x="10207565" y="25344"/>
                  <a:pt x="10302274" y="25251"/>
                  <a:pt x="10567737" y="0"/>
                </a:cubicBezTo>
                <a:cubicBezTo>
                  <a:pt x="10706315" y="11499"/>
                  <a:pt x="10798259" y="133049"/>
                  <a:pt x="10811688" y="243951"/>
                </a:cubicBezTo>
                <a:cubicBezTo>
                  <a:pt x="10812209" y="382312"/>
                  <a:pt x="10790705" y="583813"/>
                  <a:pt x="10811688" y="751353"/>
                </a:cubicBezTo>
                <a:cubicBezTo>
                  <a:pt x="10832671" y="918893"/>
                  <a:pt x="10817987" y="1058942"/>
                  <a:pt x="10811688" y="1219724"/>
                </a:cubicBezTo>
                <a:cubicBezTo>
                  <a:pt x="10788390" y="1366061"/>
                  <a:pt x="10678710" y="1455463"/>
                  <a:pt x="10567737" y="1463675"/>
                </a:cubicBezTo>
                <a:cubicBezTo>
                  <a:pt x="10262948" y="1446217"/>
                  <a:pt x="9882809" y="1503468"/>
                  <a:pt x="9673009" y="1463675"/>
                </a:cubicBezTo>
                <a:cubicBezTo>
                  <a:pt x="9463209" y="1423882"/>
                  <a:pt x="9230853" y="1475804"/>
                  <a:pt x="9087994" y="1463675"/>
                </a:cubicBezTo>
                <a:cubicBezTo>
                  <a:pt x="8945136" y="1451546"/>
                  <a:pt x="8743528" y="1460686"/>
                  <a:pt x="8502980" y="1463675"/>
                </a:cubicBezTo>
                <a:cubicBezTo>
                  <a:pt x="8262432" y="1466664"/>
                  <a:pt x="8062008" y="1453540"/>
                  <a:pt x="7814727" y="1463675"/>
                </a:cubicBezTo>
                <a:cubicBezTo>
                  <a:pt x="7567446" y="1473810"/>
                  <a:pt x="7381569" y="1434721"/>
                  <a:pt x="7126475" y="1463675"/>
                </a:cubicBezTo>
                <a:cubicBezTo>
                  <a:pt x="6871381" y="1492629"/>
                  <a:pt x="6736129" y="1478235"/>
                  <a:pt x="6541460" y="1463675"/>
                </a:cubicBezTo>
                <a:cubicBezTo>
                  <a:pt x="6346792" y="1449115"/>
                  <a:pt x="6178433" y="1432097"/>
                  <a:pt x="5853208" y="1463675"/>
                </a:cubicBezTo>
                <a:cubicBezTo>
                  <a:pt x="5527983" y="1495253"/>
                  <a:pt x="5402417" y="1485661"/>
                  <a:pt x="5061718" y="1463675"/>
                </a:cubicBezTo>
                <a:cubicBezTo>
                  <a:pt x="4721019" y="1441690"/>
                  <a:pt x="4871130" y="1463320"/>
                  <a:pt x="4683179" y="1463675"/>
                </a:cubicBezTo>
                <a:cubicBezTo>
                  <a:pt x="4495228" y="1464030"/>
                  <a:pt x="4298011" y="1476846"/>
                  <a:pt x="3994927" y="1463675"/>
                </a:cubicBezTo>
                <a:cubicBezTo>
                  <a:pt x="3691843" y="1450504"/>
                  <a:pt x="3509999" y="1493974"/>
                  <a:pt x="3203436" y="1463675"/>
                </a:cubicBezTo>
                <a:cubicBezTo>
                  <a:pt x="2896873" y="1433376"/>
                  <a:pt x="2846388" y="1453348"/>
                  <a:pt x="2721660" y="1463675"/>
                </a:cubicBezTo>
                <a:cubicBezTo>
                  <a:pt x="2596932" y="1474002"/>
                  <a:pt x="2258803" y="1426934"/>
                  <a:pt x="1826932" y="1463675"/>
                </a:cubicBezTo>
                <a:cubicBezTo>
                  <a:pt x="1395061" y="1500416"/>
                  <a:pt x="1425001" y="1475182"/>
                  <a:pt x="1241917" y="1463675"/>
                </a:cubicBezTo>
                <a:cubicBezTo>
                  <a:pt x="1058834" y="1452168"/>
                  <a:pt x="568401" y="1470776"/>
                  <a:pt x="243951" y="1463675"/>
                </a:cubicBezTo>
                <a:cubicBezTo>
                  <a:pt x="113192" y="1454966"/>
                  <a:pt x="16249" y="1363509"/>
                  <a:pt x="0" y="1219724"/>
                </a:cubicBezTo>
                <a:cubicBezTo>
                  <a:pt x="7601" y="1016440"/>
                  <a:pt x="20639" y="918166"/>
                  <a:pt x="0" y="731838"/>
                </a:cubicBezTo>
                <a:cubicBezTo>
                  <a:pt x="-20639" y="545510"/>
                  <a:pt x="-2787" y="435349"/>
                  <a:pt x="0" y="243951"/>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sd="25070404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8C89E6D-350B-49B9-BF3A-E1FC0525B607}"/>
              </a:ext>
            </a:extLst>
          </p:cNvPr>
          <p:cNvSpPr txBox="1"/>
          <p:nvPr/>
        </p:nvSpPr>
        <p:spPr>
          <a:xfrm>
            <a:off x="1163451" y="295998"/>
            <a:ext cx="100931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VN Da Lat" panose="03060902030302020204" pitchFamily="66" charset="0"/>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hãy quan sát hình, </a:t>
            </a:r>
            <a:r>
              <a:rPr kumimoji="0" lang="en-US" sz="3600" b="1" i="0" u="none" strike="noStrike" kern="1200" cap="none" spc="0" normalizeH="0" baseline="0" noProof="0" err="1">
                <a:ln>
                  <a:noFill/>
                </a:ln>
                <a:solidFill>
                  <a:srgbClr val="FF0000"/>
                </a:solidFill>
                <a:effectLst/>
                <a:uLnTx/>
                <a:uFillTx/>
                <a:latin typeface="Calibri" panose="020F0502020204030204"/>
                <a:ea typeface="+mn-ea"/>
                <a:cs typeface="+mn-cs"/>
              </a:rPr>
              <a:t>nêu</a:t>
            </a: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 tên</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bộ</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phận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chính</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quạt điện và </a:t>
            </a: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tác dụng</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các bộ phận đó.</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6" name="Straight Arrow Connector 5">
            <a:extLst>
              <a:ext uri="{FF2B5EF4-FFF2-40B4-BE49-F238E27FC236}">
                <a16:creationId xmlns:a16="http://schemas.microsoft.com/office/drawing/2014/main" id="{0AE331E5-ED8E-4427-9F79-9C7F4897CE85}"/>
              </a:ext>
            </a:extLst>
          </p:cNvPr>
          <p:cNvCxnSpPr>
            <a:cxnSpLocks/>
          </p:cNvCxnSpPr>
          <p:nvPr/>
        </p:nvCxnSpPr>
        <p:spPr>
          <a:xfrm flipH="1">
            <a:off x="2324100" y="3682153"/>
            <a:ext cx="2057401" cy="195664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7A8FA6AB-C5BD-4878-9948-E908A3E70D7A}"/>
              </a:ext>
            </a:extLst>
          </p:cNvPr>
          <p:cNvSpPr/>
          <p:nvPr/>
        </p:nvSpPr>
        <p:spPr>
          <a:xfrm>
            <a:off x="3856628" y="2956500"/>
            <a:ext cx="2822222" cy="725653"/>
          </a:xfrm>
          <a:custGeom>
            <a:avLst/>
            <a:gdLst>
              <a:gd name="connsiteX0" fmla="*/ 0 w 2822222"/>
              <a:gd name="connsiteY0" fmla="*/ 120945 h 725653"/>
              <a:gd name="connsiteX1" fmla="*/ 120945 w 2822222"/>
              <a:gd name="connsiteY1" fmla="*/ 0 h 725653"/>
              <a:gd name="connsiteX2" fmla="*/ 817635 w 2822222"/>
              <a:gd name="connsiteY2" fmla="*/ 0 h 725653"/>
              <a:gd name="connsiteX3" fmla="*/ 1462718 w 2822222"/>
              <a:gd name="connsiteY3" fmla="*/ 0 h 725653"/>
              <a:gd name="connsiteX4" fmla="*/ 2030391 w 2822222"/>
              <a:gd name="connsiteY4" fmla="*/ 0 h 725653"/>
              <a:gd name="connsiteX5" fmla="*/ 2701277 w 2822222"/>
              <a:gd name="connsiteY5" fmla="*/ 0 h 725653"/>
              <a:gd name="connsiteX6" fmla="*/ 2822222 w 2822222"/>
              <a:gd name="connsiteY6" fmla="*/ 120945 h 725653"/>
              <a:gd name="connsiteX7" fmla="*/ 2822222 w 2822222"/>
              <a:gd name="connsiteY7" fmla="*/ 604708 h 725653"/>
              <a:gd name="connsiteX8" fmla="*/ 2701277 w 2822222"/>
              <a:gd name="connsiteY8" fmla="*/ 725653 h 725653"/>
              <a:gd name="connsiteX9" fmla="*/ 2004587 w 2822222"/>
              <a:gd name="connsiteY9" fmla="*/ 725653 h 725653"/>
              <a:gd name="connsiteX10" fmla="*/ 1307898 w 2822222"/>
              <a:gd name="connsiteY10" fmla="*/ 725653 h 725653"/>
              <a:gd name="connsiteX11" fmla="*/ 688618 w 2822222"/>
              <a:gd name="connsiteY11" fmla="*/ 725653 h 725653"/>
              <a:gd name="connsiteX12" fmla="*/ 120945 w 2822222"/>
              <a:gd name="connsiteY12" fmla="*/ 725653 h 725653"/>
              <a:gd name="connsiteX13" fmla="*/ 0 w 2822222"/>
              <a:gd name="connsiteY13" fmla="*/ 604708 h 725653"/>
              <a:gd name="connsiteX14" fmla="*/ 0 w 2822222"/>
              <a:gd name="connsiteY14" fmla="*/ 120945 h 72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22" h="725653" fill="none" extrusionOk="0">
                <a:moveTo>
                  <a:pt x="0" y="120945"/>
                </a:moveTo>
                <a:cubicBezTo>
                  <a:pt x="4904" y="45705"/>
                  <a:pt x="55183" y="3256"/>
                  <a:pt x="120945" y="0"/>
                </a:cubicBezTo>
                <a:cubicBezTo>
                  <a:pt x="368511" y="-6829"/>
                  <a:pt x="570854" y="23368"/>
                  <a:pt x="817635" y="0"/>
                </a:cubicBezTo>
                <a:cubicBezTo>
                  <a:pt x="1064416" y="-23368"/>
                  <a:pt x="1226554" y="-2985"/>
                  <a:pt x="1462718" y="0"/>
                </a:cubicBezTo>
                <a:cubicBezTo>
                  <a:pt x="1698882" y="2985"/>
                  <a:pt x="1829508" y="22604"/>
                  <a:pt x="2030391" y="0"/>
                </a:cubicBezTo>
                <a:cubicBezTo>
                  <a:pt x="2231274" y="-22604"/>
                  <a:pt x="2556845" y="-7211"/>
                  <a:pt x="2701277" y="0"/>
                </a:cubicBezTo>
                <a:cubicBezTo>
                  <a:pt x="2759905" y="14182"/>
                  <a:pt x="2826851" y="46714"/>
                  <a:pt x="2822222" y="120945"/>
                </a:cubicBezTo>
                <a:cubicBezTo>
                  <a:pt x="2841289" y="220165"/>
                  <a:pt x="2813130" y="452090"/>
                  <a:pt x="2822222" y="604708"/>
                </a:cubicBezTo>
                <a:cubicBezTo>
                  <a:pt x="2825232" y="673714"/>
                  <a:pt x="2766363" y="735751"/>
                  <a:pt x="2701277" y="725653"/>
                </a:cubicBezTo>
                <a:cubicBezTo>
                  <a:pt x="2399884" y="746148"/>
                  <a:pt x="2157017" y="692290"/>
                  <a:pt x="2004587" y="725653"/>
                </a:cubicBezTo>
                <a:cubicBezTo>
                  <a:pt x="1852157" y="759017"/>
                  <a:pt x="1478698" y="700973"/>
                  <a:pt x="1307898" y="725653"/>
                </a:cubicBezTo>
                <a:cubicBezTo>
                  <a:pt x="1137098" y="750333"/>
                  <a:pt x="988702" y="731532"/>
                  <a:pt x="688618" y="725653"/>
                </a:cubicBezTo>
                <a:cubicBezTo>
                  <a:pt x="388534" y="719774"/>
                  <a:pt x="293842" y="711583"/>
                  <a:pt x="120945" y="725653"/>
                </a:cubicBezTo>
                <a:cubicBezTo>
                  <a:pt x="66273" y="730929"/>
                  <a:pt x="164" y="655606"/>
                  <a:pt x="0" y="604708"/>
                </a:cubicBezTo>
                <a:cubicBezTo>
                  <a:pt x="-17304" y="427877"/>
                  <a:pt x="-19064" y="273253"/>
                  <a:pt x="0" y="120945"/>
                </a:cubicBezTo>
                <a:close/>
              </a:path>
              <a:path w="2822222" h="725653" stroke="0" extrusionOk="0">
                <a:moveTo>
                  <a:pt x="0" y="120945"/>
                </a:moveTo>
                <a:cubicBezTo>
                  <a:pt x="-12780" y="49896"/>
                  <a:pt x="56957" y="-2960"/>
                  <a:pt x="120945" y="0"/>
                </a:cubicBezTo>
                <a:cubicBezTo>
                  <a:pt x="334148" y="-29594"/>
                  <a:pt x="570366" y="-7906"/>
                  <a:pt x="714421" y="0"/>
                </a:cubicBezTo>
                <a:cubicBezTo>
                  <a:pt x="858476" y="7906"/>
                  <a:pt x="1114216" y="22672"/>
                  <a:pt x="1282094" y="0"/>
                </a:cubicBezTo>
                <a:cubicBezTo>
                  <a:pt x="1449972" y="-22672"/>
                  <a:pt x="1708392" y="-4047"/>
                  <a:pt x="1901374" y="0"/>
                </a:cubicBezTo>
                <a:cubicBezTo>
                  <a:pt x="2094356" y="4047"/>
                  <a:pt x="2465105" y="120"/>
                  <a:pt x="2701277" y="0"/>
                </a:cubicBezTo>
                <a:cubicBezTo>
                  <a:pt x="2764646" y="-3765"/>
                  <a:pt x="2827273" y="56652"/>
                  <a:pt x="2822222" y="120945"/>
                </a:cubicBezTo>
                <a:cubicBezTo>
                  <a:pt x="2824859" y="315387"/>
                  <a:pt x="2825853" y="460448"/>
                  <a:pt x="2822222" y="604708"/>
                </a:cubicBezTo>
                <a:cubicBezTo>
                  <a:pt x="2821983" y="675311"/>
                  <a:pt x="2763742" y="727135"/>
                  <a:pt x="2701277" y="725653"/>
                </a:cubicBezTo>
                <a:cubicBezTo>
                  <a:pt x="2484689" y="727205"/>
                  <a:pt x="2251543" y="709965"/>
                  <a:pt x="2133604" y="725653"/>
                </a:cubicBezTo>
                <a:cubicBezTo>
                  <a:pt x="2015665" y="741341"/>
                  <a:pt x="1780983" y="724786"/>
                  <a:pt x="1565931" y="725653"/>
                </a:cubicBezTo>
                <a:cubicBezTo>
                  <a:pt x="1350879" y="726520"/>
                  <a:pt x="1223541" y="697573"/>
                  <a:pt x="920848" y="725653"/>
                </a:cubicBezTo>
                <a:cubicBezTo>
                  <a:pt x="618155" y="753733"/>
                  <a:pt x="393082" y="691879"/>
                  <a:pt x="120945" y="725653"/>
                </a:cubicBezTo>
                <a:cubicBezTo>
                  <a:pt x="57598" y="734662"/>
                  <a:pt x="-1572" y="662220"/>
                  <a:pt x="0" y="604708"/>
                </a:cubicBezTo>
                <a:cubicBezTo>
                  <a:pt x="23296" y="466040"/>
                  <a:pt x="5672" y="326075"/>
                  <a:pt x="0" y="12094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95EE6863-2475-4519-AC93-347657BA141A}"/>
              </a:ext>
            </a:extLst>
          </p:cNvPr>
          <p:cNvSpPr/>
          <p:nvPr/>
        </p:nvSpPr>
        <p:spPr>
          <a:xfrm>
            <a:off x="7081259" y="4012495"/>
            <a:ext cx="4435109" cy="2160488"/>
          </a:xfrm>
          <a:custGeom>
            <a:avLst/>
            <a:gdLst>
              <a:gd name="connsiteX0" fmla="*/ 0 w 4435109"/>
              <a:gd name="connsiteY0" fmla="*/ 360089 h 2160488"/>
              <a:gd name="connsiteX1" fmla="*/ 360089 w 4435109"/>
              <a:gd name="connsiteY1" fmla="*/ 0 h 2160488"/>
              <a:gd name="connsiteX2" fmla="*/ 4075020 w 4435109"/>
              <a:gd name="connsiteY2" fmla="*/ 0 h 2160488"/>
              <a:gd name="connsiteX3" fmla="*/ 4435109 w 4435109"/>
              <a:gd name="connsiteY3" fmla="*/ 360089 h 2160488"/>
              <a:gd name="connsiteX4" fmla="*/ 4435109 w 4435109"/>
              <a:gd name="connsiteY4" fmla="*/ 1800399 h 2160488"/>
              <a:gd name="connsiteX5" fmla="*/ 4075020 w 4435109"/>
              <a:gd name="connsiteY5" fmla="*/ 2160488 h 2160488"/>
              <a:gd name="connsiteX6" fmla="*/ 360089 w 4435109"/>
              <a:gd name="connsiteY6" fmla="*/ 2160488 h 2160488"/>
              <a:gd name="connsiteX7" fmla="*/ 0 w 4435109"/>
              <a:gd name="connsiteY7" fmla="*/ 1800399 h 2160488"/>
              <a:gd name="connsiteX8" fmla="*/ 0 w 4435109"/>
              <a:gd name="connsiteY8" fmla="*/ 360089 h 216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5109" h="2160488" fill="none" extrusionOk="0">
                <a:moveTo>
                  <a:pt x="0" y="360089"/>
                </a:moveTo>
                <a:cubicBezTo>
                  <a:pt x="-468" y="169550"/>
                  <a:pt x="162572" y="24391"/>
                  <a:pt x="360089" y="0"/>
                </a:cubicBezTo>
                <a:cubicBezTo>
                  <a:pt x="1026903" y="-123866"/>
                  <a:pt x="2673536" y="81108"/>
                  <a:pt x="4075020" y="0"/>
                </a:cubicBezTo>
                <a:cubicBezTo>
                  <a:pt x="4295374" y="-33009"/>
                  <a:pt x="4431473" y="161517"/>
                  <a:pt x="4435109" y="360089"/>
                </a:cubicBezTo>
                <a:cubicBezTo>
                  <a:pt x="4325738" y="571113"/>
                  <a:pt x="4439144" y="1363866"/>
                  <a:pt x="4435109" y="1800399"/>
                </a:cubicBezTo>
                <a:cubicBezTo>
                  <a:pt x="4439704" y="1987069"/>
                  <a:pt x="4291677" y="2192753"/>
                  <a:pt x="4075020" y="2160488"/>
                </a:cubicBezTo>
                <a:cubicBezTo>
                  <a:pt x="2244843" y="2142633"/>
                  <a:pt x="904601" y="2051144"/>
                  <a:pt x="360089" y="2160488"/>
                </a:cubicBezTo>
                <a:cubicBezTo>
                  <a:pt x="174709" y="2126855"/>
                  <a:pt x="17891" y="2032678"/>
                  <a:pt x="0" y="1800399"/>
                </a:cubicBezTo>
                <a:cubicBezTo>
                  <a:pt x="-94593" y="1496153"/>
                  <a:pt x="115300" y="966456"/>
                  <a:pt x="0" y="360089"/>
                </a:cubicBezTo>
                <a:close/>
              </a:path>
              <a:path w="4435109" h="2160488" stroke="0" extrusionOk="0">
                <a:moveTo>
                  <a:pt x="0" y="360089"/>
                </a:moveTo>
                <a:cubicBezTo>
                  <a:pt x="19503" y="162366"/>
                  <a:pt x="152752" y="16814"/>
                  <a:pt x="360089" y="0"/>
                </a:cubicBezTo>
                <a:cubicBezTo>
                  <a:pt x="1373284" y="96512"/>
                  <a:pt x="3006227" y="-165548"/>
                  <a:pt x="4075020" y="0"/>
                </a:cubicBezTo>
                <a:cubicBezTo>
                  <a:pt x="4311506" y="943"/>
                  <a:pt x="4440581" y="162111"/>
                  <a:pt x="4435109" y="360089"/>
                </a:cubicBezTo>
                <a:cubicBezTo>
                  <a:pt x="4497425" y="572996"/>
                  <a:pt x="4454784" y="1195910"/>
                  <a:pt x="4435109" y="1800399"/>
                </a:cubicBezTo>
                <a:cubicBezTo>
                  <a:pt x="4439179" y="1977393"/>
                  <a:pt x="4282478" y="2156601"/>
                  <a:pt x="4075020" y="2160488"/>
                </a:cubicBezTo>
                <a:cubicBezTo>
                  <a:pt x="2827395" y="2322200"/>
                  <a:pt x="1619911" y="2304110"/>
                  <a:pt x="360089" y="2160488"/>
                </a:cubicBezTo>
                <a:cubicBezTo>
                  <a:pt x="176409" y="2152467"/>
                  <a:pt x="30122" y="1986327"/>
                  <a:pt x="0" y="1800399"/>
                </a:cubicBezTo>
                <a:cubicBezTo>
                  <a:pt x="-121439" y="1482844"/>
                  <a:pt x="-95948" y="531356"/>
                  <a:pt x="0" y="360089"/>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dụng</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Giữ cho quạt đứng vững.</a:t>
            </a:r>
          </a:p>
        </p:txBody>
      </p:sp>
      <p:sp>
        <p:nvSpPr>
          <p:cNvPr id="9" name="Rectangle: Rounded Corners 8">
            <a:extLst>
              <a:ext uri="{FF2B5EF4-FFF2-40B4-BE49-F238E27FC236}">
                <a16:creationId xmlns:a16="http://schemas.microsoft.com/office/drawing/2014/main" id="{70D15767-FC2A-43BD-9440-1E4A37681FBC}"/>
              </a:ext>
            </a:extLst>
          </p:cNvPr>
          <p:cNvSpPr/>
          <p:nvPr/>
        </p:nvSpPr>
        <p:spPr>
          <a:xfrm>
            <a:off x="3760349" y="2710805"/>
            <a:ext cx="3014779" cy="971348"/>
          </a:xfrm>
          <a:custGeom>
            <a:avLst/>
            <a:gdLst>
              <a:gd name="connsiteX0" fmla="*/ 0 w 3014779"/>
              <a:gd name="connsiteY0" fmla="*/ 161895 h 971348"/>
              <a:gd name="connsiteX1" fmla="*/ 161895 w 3014779"/>
              <a:gd name="connsiteY1" fmla="*/ 0 h 971348"/>
              <a:gd name="connsiteX2" fmla="*/ 888462 w 3014779"/>
              <a:gd name="connsiteY2" fmla="*/ 0 h 971348"/>
              <a:gd name="connsiteX3" fmla="*/ 1561209 w 3014779"/>
              <a:gd name="connsiteY3" fmla="*/ 0 h 971348"/>
              <a:gd name="connsiteX4" fmla="*/ 2153227 w 3014779"/>
              <a:gd name="connsiteY4" fmla="*/ 0 h 971348"/>
              <a:gd name="connsiteX5" fmla="*/ 2852884 w 3014779"/>
              <a:gd name="connsiteY5" fmla="*/ 0 h 971348"/>
              <a:gd name="connsiteX6" fmla="*/ 3014779 w 3014779"/>
              <a:gd name="connsiteY6" fmla="*/ 161895 h 971348"/>
              <a:gd name="connsiteX7" fmla="*/ 3014779 w 3014779"/>
              <a:gd name="connsiteY7" fmla="*/ 809453 h 971348"/>
              <a:gd name="connsiteX8" fmla="*/ 2852884 w 3014779"/>
              <a:gd name="connsiteY8" fmla="*/ 971348 h 971348"/>
              <a:gd name="connsiteX9" fmla="*/ 2126317 w 3014779"/>
              <a:gd name="connsiteY9" fmla="*/ 971348 h 971348"/>
              <a:gd name="connsiteX10" fmla="*/ 1399750 w 3014779"/>
              <a:gd name="connsiteY10" fmla="*/ 971348 h 971348"/>
              <a:gd name="connsiteX11" fmla="*/ 753913 w 3014779"/>
              <a:gd name="connsiteY11" fmla="*/ 971348 h 971348"/>
              <a:gd name="connsiteX12" fmla="*/ 161895 w 3014779"/>
              <a:gd name="connsiteY12" fmla="*/ 971348 h 971348"/>
              <a:gd name="connsiteX13" fmla="*/ 0 w 3014779"/>
              <a:gd name="connsiteY13" fmla="*/ 809453 h 971348"/>
              <a:gd name="connsiteX14" fmla="*/ 0 w 3014779"/>
              <a:gd name="connsiteY14" fmla="*/ 161895 h 9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4779" h="971348" fill="none" extrusionOk="0">
                <a:moveTo>
                  <a:pt x="0" y="161895"/>
                </a:moveTo>
                <a:cubicBezTo>
                  <a:pt x="6205" y="61798"/>
                  <a:pt x="78088" y="17641"/>
                  <a:pt x="161895" y="0"/>
                </a:cubicBezTo>
                <a:cubicBezTo>
                  <a:pt x="465404" y="7542"/>
                  <a:pt x="578750" y="10724"/>
                  <a:pt x="888462" y="0"/>
                </a:cubicBezTo>
                <a:cubicBezTo>
                  <a:pt x="1198174" y="-10724"/>
                  <a:pt x="1357484" y="-10440"/>
                  <a:pt x="1561209" y="0"/>
                </a:cubicBezTo>
                <a:cubicBezTo>
                  <a:pt x="1764934" y="10440"/>
                  <a:pt x="1916929" y="8035"/>
                  <a:pt x="2153227" y="0"/>
                </a:cubicBezTo>
                <a:cubicBezTo>
                  <a:pt x="2389525" y="-8035"/>
                  <a:pt x="2585994" y="-17956"/>
                  <a:pt x="2852884" y="0"/>
                </a:cubicBezTo>
                <a:cubicBezTo>
                  <a:pt x="2939832" y="4279"/>
                  <a:pt x="3026123" y="54261"/>
                  <a:pt x="3014779" y="161895"/>
                </a:cubicBezTo>
                <a:cubicBezTo>
                  <a:pt x="3021119" y="292217"/>
                  <a:pt x="3044498" y="599711"/>
                  <a:pt x="3014779" y="809453"/>
                </a:cubicBezTo>
                <a:cubicBezTo>
                  <a:pt x="3022338" y="904416"/>
                  <a:pt x="2939020" y="990698"/>
                  <a:pt x="2852884" y="971348"/>
                </a:cubicBezTo>
                <a:cubicBezTo>
                  <a:pt x="2529845" y="995069"/>
                  <a:pt x="2370017" y="939710"/>
                  <a:pt x="2126317" y="971348"/>
                </a:cubicBezTo>
                <a:cubicBezTo>
                  <a:pt x="1882617" y="1002986"/>
                  <a:pt x="1574764" y="940044"/>
                  <a:pt x="1399750" y="971348"/>
                </a:cubicBezTo>
                <a:cubicBezTo>
                  <a:pt x="1224736" y="1002652"/>
                  <a:pt x="985816" y="983042"/>
                  <a:pt x="753913" y="971348"/>
                </a:cubicBezTo>
                <a:cubicBezTo>
                  <a:pt x="522010" y="959654"/>
                  <a:pt x="304545" y="942558"/>
                  <a:pt x="161895" y="971348"/>
                </a:cubicBezTo>
                <a:cubicBezTo>
                  <a:pt x="86717" y="977542"/>
                  <a:pt x="225" y="877018"/>
                  <a:pt x="0" y="809453"/>
                </a:cubicBezTo>
                <a:cubicBezTo>
                  <a:pt x="30393" y="518916"/>
                  <a:pt x="-1480" y="412643"/>
                  <a:pt x="0" y="161895"/>
                </a:cubicBezTo>
                <a:close/>
              </a:path>
              <a:path w="3014779" h="971348" stroke="0" extrusionOk="0">
                <a:moveTo>
                  <a:pt x="0" y="161895"/>
                </a:moveTo>
                <a:cubicBezTo>
                  <a:pt x="-8593" y="69623"/>
                  <a:pt x="87414" y="-15742"/>
                  <a:pt x="161895" y="0"/>
                </a:cubicBezTo>
                <a:cubicBezTo>
                  <a:pt x="388828" y="-21588"/>
                  <a:pt x="481939" y="2516"/>
                  <a:pt x="780822" y="0"/>
                </a:cubicBezTo>
                <a:cubicBezTo>
                  <a:pt x="1079705" y="-2516"/>
                  <a:pt x="1144192" y="-13365"/>
                  <a:pt x="1372840" y="0"/>
                </a:cubicBezTo>
                <a:cubicBezTo>
                  <a:pt x="1601488" y="13365"/>
                  <a:pt x="1846765" y="-25357"/>
                  <a:pt x="2018677" y="0"/>
                </a:cubicBezTo>
                <a:cubicBezTo>
                  <a:pt x="2190589" y="25357"/>
                  <a:pt x="2654728" y="27081"/>
                  <a:pt x="2852884" y="0"/>
                </a:cubicBezTo>
                <a:cubicBezTo>
                  <a:pt x="2928043" y="-15656"/>
                  <a:pt x="3025963" y="78025"/>
                  <a:pt x="3014779" y="161895"/>
                </a:cubicBezTo>
                <a:cubicBezTo>
                  <a:pt x="3041226" y="441639"/>
                  <a:pt x="3028771" y="509807"/>
                  <a:pt x="3014779" y="809453"/>
                </a:cubicBezTo>
                <a:cubicBezTo>
                  <a:pt x="3014545" y="902593"/>
                  <a:pt x="2923918" y="977638"/>
                  <a:pt x="2852884" y="971348"/>
                </a:cubicBezTo>
                <a:cubicBezTo>
                  <a:pt x="2625913" y="966852"/>
                  <a:pt x="2430832" y="979448"/>
                  <a:pt x="2260866" y="971348"/>
                </a:cubicBezTo>
                <a:cubicBezTo>
                  <a:pt x="2090900" y="963248"/>
                  <a:pt x="1923749" y="959470"/>
                  <a:pt x="1668849" y="971348"/>
                </a:cubicBezTo>
                <a:cubicBezTo>
                  <a:pt x="1413949" y="983226"/>
                  <a:pt x="1174057" y="976893"/>
                  <a:pt x="996102" y="971348"/>
                </a:cubicBezTo>
                <a:cubicBezTo>
                  <a:pt x="818147" y="965803"/>
                  <a:pt x="567780" y="973358"/>
                  <a:pt x="161895" y="971348"/>
                </a:cubicBezTo>
                <a:cubicBezTo>
                  <a:pt x="76750" y="982493"/>
                  <a:pt x="-3454" y="878473"/>
                  <a:pt x="0" y="809453"/>
                </a:cubicBezTo>
                <a:cubicBezTo>
                  <a:pt x="-4635" y="628263"/>
                  <a:pt x="8876" y="482191"/>
                  <a:pt x="0" y="16189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Đế quạt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3212ECDA-2C65-4613-844D-0EC260D6AC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8568" y="1716113"/>
            <a:ext cx="2160489" cy="2160489"/>
          </a:xfrm>
          <a:prstGeom prst="rect">
            <a:avLst/>
          </a:prstGeom>
        </p:spPr>
      </p:pic>
    </p:spTree>
    <p:extLst>
      <p:ext uri="{BB962C8B-B14F-4D97-AF65-F5344CB8AC3E}">
        <p14:creationId xmlns:p14="http://schemas.microsoft.com/office/powerpoint/2010/main" val="2475040512"/>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0000">
                                          <p:cBhvr additive="base">
                                            <p:cTn id="19"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1C374D7-D084-4BBF-8D5D-07B34F486300}"/>
              </a:ext>
            </a:extLst>
          </p:cNvPr>
          <p:cNvSpPr/>
          <p:nvPr/>
        </p:nvSpPr>
        <p:spPr>
          <a:xfrm>
            <a:off x="289278" y="372570"/>
            <a:ext cx="11613443" cy="608538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0" name="Picture 199">
            <a:extLst>
              <a:ext uri="{FF2B5EF4-FFF2-40B4-BE49-F238E27FC236}">
                <a16:creationId xmlns:a16="http://schemas.microsoft.com/office/drawing/2014/main" id="{F58E0BA1-0BB9-4A58-B35A-8F3300AE3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99" y="1957217"/>
            <a:ext cx="4435109" cy="4166378"/>
          </a:xfrm>
          <a:prstGeom prst="rect">
            <a:avLst/>
          </a:prstGeom>
        </p:spPr>
      </p:pic>
      <p:sp>
        <p:nvSpPr>
          <p:cNvPr id="3" name="Rectangle: Rounded Corners 2">
            <a:extLst>
              <a:ext uri="{FF2B5EF4-FFF2-40B4-BE49-F238E27FC236}">
                <a16:creationId xmlns:a16="http://schemas.microsoft.com/office/drawing/2014/main" id="{22955DBD-4054-4899-AE95-52A902106DD8}"/>
              </a:ext>
            </a:extLst>
          </p:cNvPr>
          <p:cNvSpPr/>
          <p:nvPr/>
        </p:nvSpPr>
        <p:spPr>
          <a:xfrm>
            <a:off x="704680" y="147145"/>
            <a:ext cx="10811688" cy="1463675"/>
          </a:xfrm>
          <a:custGeom>
            <a:avLst/>
            <a:gdLst>
              <a:gd name="connsiteX0" fmla="*/ 0 w 10811688"/>
              <a:gd name="connsiteY0" fmla="*/ 243951 h 1463675"/>
              <a:gd name="connsiteX1" fmla="*/ 243951 w 10811688"/>
              <a:gd name="connsiteY1" fmla="*/ 0 h 1463675"/>
              <a:gd name="connsiteX2" fmla="*/ 932203 w 10811688"/>
              <a:gd name="connsiteY2" fmla="*/ 0 h 1463675"/>
              <a:gd name="connsiteX3" fmla="*/ 1826932 w 10811688"/>
              <a:gd name="connsiteY3" fmla="*/ 0 h 1463675"/>
              <a:gd name="connsiteX4" fmla="*/ 2618422 w 10811688"/>
              <a:gd name="connsiteY4" fmla="*/ 0 h 1463675"/>
              <a:gd name="connsiteX5" fmla="*/ 2996961 w 10811688"/>
              <a:gd name="connsiteY5" fmla="*/ 0 h 1463675"/>
              <a:gd name="connsiteX6" fmla="*/ 3788451 w 10811688"/>
              <a:gd name="connsiteY6" fmla="*/ 0 h 1463675"/>
              <a:gd name="connsiteX7" fmla="*/ 4476703 w 10811688"/>
              <a:gd name="connsiteY7" fmla="*/ 0 h 1463675"/>
              <a:gd name="connsiteX8" fmla="*/ 5061718 w 10811688"/>
              <a:gd name="connsiteY8" fmla="*/ 0 h 1463675"/>
              <a:gd name="connsiteX9" fmla="*/ 5853208 w 10811688"/>
              <a:gd name="connsiteY9" fmla="*/ 0 h 1463675"/>
              <a:gd name="connsiteX10" fmla="*/ 6334985 w 10811688"/>
              <a:gd name="connsiteY10" fmla="*/ 0 h 1463675"/>
              <a:gd name="connsiteX11" fmla="*/ 7126475 w 10811688"/>
              <a:gd name="connsiteY11" fmla="*/ 0 h 1463675"/>
              <a:gd name="connsiteX12" fmla="*/ 7711490 w 10811688"/>
              <a:gd name="connsiteY12" fmla="*/ 0 h 1463675"/>
              <a:gd name="connsiteX13" fmla="*/ 8502980 w 10811688"/>
              <a:gd name="connsiteY13" fmla="*/ 0 h 1463675"/>
              <a:gd name="connsiteX14" fmla="*/ 8881519 w 10811688"/>
              <a:gd name="connsiteY14" fmla="*/ 0 h 1463675"/>
              <a:gd name="connsiteX15" fmla="*/ 9466533 w 10811688"/>
              <a:gd name="connsiteY15" fmla="*/ 0 h 1463675"/>
              <a:gd name="connsiteX16" fmla="*/ 9845072 w 10811688"/>
              <a:gd name="connsiteY16" fmla="*/ 0 h 1463675"/>
              <a:gd name="connsiteX17" fmla="*/ 10567737 w 10811688"/>
              <a:gd name="connsiteY17" fmla="*/ 0 h 1463675"/>
              <a:gd name="connsiteX18" fmla="*/ 10811688 w 10811688"/>
              <a:gd name="connsiteY18" fmla="*/ 243951 h 1463675"/>
              <a:gd name="connsiteX19" fmla="*/ 10811688 w 10811688"/>
              <a:gd name="connsiteY19" fmla="*/ 722080 h 1463675"/>
              <a:gd name="connsiteX20" fmla="*/ 10811688 w 10811688"/>
              <a:gd name="connsiteY20" fmla="*/ 1219724 h 1463675"/>
              <a:gd name="connsiteX21" fmla="*/ 10567737 w 10811688"/>
              <a:gd name="connsiteY21" fmla="*/ 1463675 h 1463675"/>
              <a:gd name="connsiteX22" fmla="*/ 9879485 w 10811688"/>
              <a:gd name="connsiteY22" fmla="*/ 1463675 h 1463675"/>
              <a:gd name="connsiteX23" fmla="*/ 9087994 w 10811688"/>
              <a:gd name="connsiteY23" fmla="*/ 1463675 h 1463675"/>
              <a:gd name="connsiteX24" fmla="*/ 8399742 w 10811688"/>
              <a:gd name="connsiteY24" fmla="*/ 1463675 h 1463675"/>
              <a:gd name="connsiteX25" fmla="*/ 7917965 w 10811688"/>
              <a:gd name="connsiteY25" fmla="*/ 1463675 h 1463675"/>
              <a:gd name="connsiteX26" fmla="*/ 7332951 w 10811688"/>
              <a:gd name="connsiteY26" fmla="*/ 1463675 h 1463675"/>
              <a:gd name="connsiteX27" fmla="*/ 6438223 w 10811688"/>
              <a:gd name="connsiteY27" fmla="*/ 1463675 h 1463675"/>
              <a:gd name="connsiteX28" fmla="*/ 5956446 w 10811688"/>
              <a:gd name="connsiteY28" fmla="*/ 1463675 h 1463675"/>
              <a:gd name="connsiteX29" fmla="*/ 5164956 w 10811688"/>
              <a:gd name="connsiteY29" fmla="*/ 1463675 h 1463675"/>
              <a:gd name="connsiteX30" fmla="*/ 4786417 w 10811688"/>
              <a:gd name="connsiteY30" fmla="*/ 1463675 h 1463675"/>
              <a:gd name="connsiteX31" fmla="*/ 4201402 w 10811688"/>
              <a:gd name="connsiteY31" fmla="*/ 1463675 h 1463675"/>
              <a:gd name="connsiteX32" fmla="*/ 3719626 w 10811688"/>
              <a:gd name="connsiteY32" fmla="*/ 1463675 h 1463675"/>
              <a:gd name="connsiteX33" fmla="*/ 3341087 w 10811688"/>
              <a:gd name="connsiteY33" fmla="*/ 1463675 h 1463675"/>
              <a:gd name="connsiteX34" fmla="*/ 2549597 w 10811688"/>
              <a:gd name="connsiteY34" fmla="*/ 1463675 h 1463675"/>
              <a:gd name="connsiteX35" fmla="*/ 1861344 w 10811688"/>
              <a:gd name="connsiteY35" fmla="*/ 1463675 h 1463675"/>
              <a:gd name="connsiteX36" fmla="*/ 1276330 w 10811688"/>
              <a:gd name="connsiteY36" fmla="*/ 1463675 h 1463675"/>
              <a:gd name="connsiteX37" fmla="*/ 243951 w 10811688"/>
              <a:gd name="connsiteY37" fmla="*/ 1463675 h 1463675"/>
              <a:gd name="connsiteX38" fmla="*/ 0 w 10811688"/>
              <a:gd name="connsiteY38" fmla="*/ 1219724 h 1463675"/>
              <a:gd name="connsiteX39" fmla="*/ 0 w 10811688"/>
              <a:gd name="connsiteY39" fmla="*/ 751353 h 1463675"/>
              <a:gd name="connsiteX40" fmla="*/ 0 w 10811688"/>
              <a:gd name="connsiteY40" fmla="*/ 243951 h 14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811688" h="1463675" fill="none" extrusionOk="0">
                <a:moveTo>
                  <a:pt x="0" y="243951"/>
                </a:moveTo>
                <a:cubicBezTo>
                  <a:pt x="-5077" y="108957"/>
                  <a:pt x="135806" y="11473"/>
                  <a:pt x="243951" y="0"/>
                </a:cubicBezTo>
                <a:cubicBezTo>
                  <a:pt x="417668" y="-13031"/>
                  <a:pt x="748949" y="33205"/>
                  <a:pt x="932203" y="0"/>
                </a:cubicBezTo>
                <a:cubicBezTo>
                  <a:pt x="1115457" y="-33205"/>
                  <a:pt x="1644867" y="-43911"/>
                  <a:pt x="1826932" y="0"/>
                </a:cubicBezTo>
                <a:cubicBezTo>
                  <a:pt x="2008997" y="43911"/>
                  <a:pt x="2251354" y="-12820"/>
                  <a:pt x="2618422" y="0"/>
                </a:cubicBezTo>
                <a:cubicBezTo>
                  <a:pt x="2985490" y="12820"/>
                  <a:pt x="2873444" y="10546"/>
                  <a:pt x="2996961" y="0"/>
                </a:cubicBezTo>
                <a:cubicBezTo>
                  <a:pt x="3120478" y="-10546"/>
                  <a:pt x="3489344" y="-30317"/>
                  <a:pt x="3788451" y="0"/>
                </a:cubicBezTo>
                <a:cubicBezTo>
                  <a:pt x="4087558" y="30317"/>
                  <a:pt x="4326928" y="25835"/>
                  <a:pt x="4476703" y="0"/>
                </a:cubicBezTo>
                <a:cubicBezTo>
                  <a:pt x="4626478" y="-25835"/>
                  <a:pt x="4835330" y="5345"/>
                  <a:pt x="5061718" y="0"/>
                </a:cubicBezTo>
                <a:cubicBezTo>
                  <a:pt x="5288106" y="-5345"/>
                  <a:pt x="5593071" y="38011"/>
                  <a:pt x="5853208" y="0"/>
                </a:cubicBezTo>
                <a:cubicBezTo>
                  <a:pt x="6113345" y="-38011"/>
                  <a:pt x="6226592" y="8026"/>
                  <a:pt x="6334985" y="0"/>
                </a:cubicBezTo>
                <a:cubicBezTo>
                  <a:pt x="6443378" y="-8026"/>
                  <a:pt x="6912842" y="20214"/>
                  <a:pt x="7126475" y="0"/>
                </a:cubicBezTo>
                <a:cubicBezTo>
                  <a:pt x="7340108" y="-20214"/>
                  <a:pt x="7426656" y="28986"/>
                  <a:pt x="7711490" y="0"/>
                </a:cubicBezTo>
                <a:cubicBezTo>
                  <a:pt x="7996324" y="-28986"/>
                  <a:pt x="8239049" y="10949"/>
                  <a:pt x="8502980" y="0"/>
                </a:cubicBezTo>
                <a:cubicBezTo>
                  <a:pt x="8766911" y="-10949"/>
                  <a:pt x="8750618" y="11320"/>
                  <a:pt x="8881519" y="0"/>
                </a:cubicBezTo>
                <a:cubicBezTo>
                  <a:pt x="9012420" y="-11320"/>
                  <a:pt x="9310656" y="-9093"/>
                  <a:pt x="9466533" y="0"/>
                </a:cubicBezTo>
                <a:cubicBezTo>
                  <a:pt x="9622410" y="9093"/>
                  <a:pt x="9728635" y="4086"/>
                  <a:pt x="9845072" y="0"/>
                </a:cubicBezTo>
                <a:cubicBezTo>
                  <a:pt x="9961509" y="-4086"/>
                  <a:pt x="10343588" y="-21996"/>
                  <a:pt x="10567737" y="0"/>
                </a:cubicBezTo>
                <a:cubicBezTo>
                  <a:pt x="10713235" y="-10493"/>
                  <a:pt x="10794859" y="101507"/>
                  <a:pt x="10811688" y="243951"/>
                </a:cubicBezTo>
                <a:cubicBezTo>
                  <a:pt x="10835065" y="425324"/>
                  <a:pt x="10790652" y="524950"/>
                  <a:pt x="10811688" y="722080"/>
                </a:cubicBezTo>
                <a:cubicBezTo>
                  <a:pt x="10832724" y="919210"/>
                  <a:pt x="10833621" y="1086661"/>
                  <a:pt x="10811688" y="1219724"/>
                </a:cubicBezTo>
                <a:cubicBezTo>
                  <a:pt x="10796430" y="1364745"/>
                  <a:pt x="10694873" y="1472811"/>
                  <a:pt x="10567737" y="1463675"/>
                </a:cubicBezTo>
                <a:cubicBezTo>
                  <a:pt x="10295238" y="1450277"/>
                  <a:pt x="10069796" y="1488924"/>
                  <a:pt x="9879485" y="1463675"/>
                </a:cubicBezTo>
                <a:cubicBezTo>
                  <a:pt x="9689174" y="1438426"/>
                  <a:pt x="9268979" y="1446932"/>
                  <a:pt x="9087994" y="1463675"/>
                </a:cubicBezTo>
                <a:cubicBezTo>
                  <a:pt x="8907009" y="1480418"/>
                  <a:pt x="8704338" y="1448140"/>
                  <a:pt x="8399742" y="1463675"/>
                </a:cubicBezTo>
                <a:cubicBezTo>
                  <a:pt x="8095146" y="1479210"/>
                  <a:pt x="8065292" y="1472004"/>
                  <a:pt x="7917965" y="1463675"/>
                </a:cubicBezTo>
                <a:cubicBezTo>
                  <a:pt x="7770638" y="1455346"/>
                  <a:pt x="7597616" y="1438676"/>
                  <a:pt x="7332951" y="1463675"/>
                </a:cubicBezTo>
                <a:cubicBezTo>
                  <a:pt x="7068286" y="1488674"/>
                  <a:pt x="6710787" y="1494006"/>
                  <a:pt x="6438223" y="1463675"/>
                </a:cubicBezTo>
                <a:cubicBezTo>
                  <a:pt x="6165659" y="1433344"/>
                  <a:pt x="6075383" y="1455465"/>
                  <a:pt x="5956446" y="1463675"/>
                </a:cubicBezTo>
                <a:cubicBezTo>
                  <a:pt x="5837509" y="1471885"/>
                  <a:pt x="5330789" y="1498558"/>
                  <a:pt x="5164956" y="1463675"/>
                </a:cubicBezTo>
                <a:cubicBezTo>
                  <a:pt x="4999123" y="1428793"/>
                  <a:pt x="4865396" y="1454083"/>
                  <a:pt x="4786417" y="1463675"/>
                </a:cubicBezTo>
                <a:cubicBezTo>
                  <a:pt x="4707438" y="1473267"/>
                  <a:pt x="4419584" y="1447295"/>
                  <a:pt x="4201402" y="1463675"/>
                </a:cubicBezTo>
                <a:cubicBezTo>
                  <a:pt x="3983220" y="1480055"/>
                  <a:pt x="3923600" y="1464691"/>
                  <a:pt x="3719626" y="1463675"/>
                </a:cubicBezTo>
                <a:cubicBezTo>
                  <a:pt x="3515652" y="1462659"/>
                  <a:pt x="3498013" y="1474439"/>
                  <a:pt x="3341087" y="1463675"/>
                </a:cubicBezTo>
                <a:cubicBezTo>
                  <a:pt x="3184161" y="1452911"/>
                  <a:pt x="2812858" y="1492006"/>
                  <a:pt x="2549597" y="1463675"/>
                </a:cubicBezTo>
                <a:cubicBezTo>
                  <a:pt x="2286336" y="1435345"/>
                  <a:pt x="2103915" y="1487869"/>
                  <a:pt x="1861344" y="1463675"/>
                </a:cubicBezTo>
                <a:cubicBezTo>
                  <a:pt x="1618773" y="1439481"/>
                  <a:pt x="1503069" y="1458763"/>
                  <a:pt x="1276330" y="1463675"/>
                </a:cubicBezTo>
                <a:cubicBezTo>
                  <a:pt x="1049591" y="1468587"/>
                  <a:pt x="661231" y="1469854"/>
                  <a:pt x="243951" y="1463675"/>
                </a:cubicBezTo>
                <a:cubicBezTo>
                  <a:pt x="125713" y="1473752"/>
                  <a:pt x="4031" y="1370407"/>
                  <a:pt x="0" y="1219724"/>
                </a:cubicBezTo>
                <a:cubicBezTo>
                  <a:pt x="-11182" y="1114393"/>
                  <a:pt x="-984" y="846156"/>
                  <a:pt x="0" y="751353"/>
                </a:cubicBezTo>
                <a:cubicBezTo>
                  <a:pt x="984" y="656550"/>
                  <a:pt x="-4231" y="484188"/>
                  <a:pt x="0" y="243951"/>
                </a:cubicBezTo>
                <a:close/>
              </a:path>
              <a:path w="10811688" h="1463675" stroke="0" extrusionOk="0">
                <a:moveTo>
                  <a:pt x="0" y="243951"/>
                </a:moveTo>
                <a:cubicBezTo>
                  <a:pt x="-3968" y="111807"/>
                  <a:pt x="114223" y="-1205"/>
                  <a:pt x="243951" y="0"/>
                </a:cubicBezTo>
                <a:cubicBezTo>
                  <a:pt x="580023" y="14149"/>
                  <a:pt x="615981" y="-7346"/>
                  <a:pt x="932203" y="0"/>
                </a:cubicBezTo>
                <a:cubicBezTo>
                  <a:pt x="1248425" y="7346"/>
                  <a:pt x="1295074" y="-22188"/>
                  <a:pt x="1413980" y="0"/>
                </a:cubicBezTo>
                <a:cubicBezTo>
                  <a:pt x="1532886" y="22188"/>
                  <a:pt x="1753243" y="29065"/>
                  <a:pt x="1998995" y="0"/>
                </a:cubicBezTo>
                <a:cubicBezTo>
                  <a:pt x="2244747" y="-29065"/>
                  <a:pt x="2391161" y="-6548"/>
                  <a:pt x="2687247" y="0"/>
                </a:cubicBezTo>
                <a:cubicBezTo>
                  <a:pt x="2983333" y="6548"/>
                  <a:pt x="3003325" y="8081"/>
                  <a:pt x="3169024" y="0"/>
                </a:cubicBezTo>
                <a:cubicBezTo>
                  <a:pt x="3334723" y="-8081"/>
                  <a:pt x="3389161" y="1143"/>
                  <a:pt x="3547563" y="0"/>
                </a:cubicBezTo>
                <a:cubicBezTo>
                  <a:pt x="3705965" y="-1143"/>
                  <a:pt x="3844201" y="2778"/>
                  <a:pt x="4029339" y="0"/>
                </a:cubicBezTo>
                <a:cubicBezTo>
                  <a:pt x="4214477" y="-2778"/>
                  <a:pt x="4599619" y="-19283"/>
                  <a:pt x="4820829" y="0"/>
                </a:cubicBezTo>
                <a:cubicBezTo>
                  <a:pt x="5042039" y="19283"/>
                  <a:pt x="5023319" y="18839"/>
                  <a:pt x="5199368" y="0"/>
                </a:cubicBezTo>
                <a:cubicBezTo>
                  <a:pt x="5375417" y="-18839"/>
                  <a:pt x="5456841" y="-8568"/>
                  <a:pt x="5577907" y="0"/>
                </a:cubicBezTo>
                <a:cubicBezTo>
                  <a:pt x="5698973" y="8568"/>
                  <a:pt x="6005395" y="26290"/>
                  <a:pt x="6266160" y="0"/>
                </a:cubicBezTo>
                <a:cubicBezTo>
                  <a:pt x="6526925" y="-26290"/>
                  <a:pt x="6567976" y="13175"/>
                  <a:pt x="6851174" y="0"/>
                </a:cubicBezTo>
                <a:cubicBezTo>
                  <a:pt x="7134372" y="-13175"/>
                  <a:pt x="7070031" y="-15652"/>
                  <a:pt x="7229713" y="0"/>
                </a:cubicBezTo>
                <a:cubicBezTo>
                  <a:pt x="7389395" y="15652"/>
                  <a:pt x="7770479" y="16333"/>
                  <a:pt x="7917965" y="0"/>
                </a:cubicBezTo>
                <a:cubicBezTo>
                  <a:pt x="8065451" y="-16333"/>
                  <a:pt x="8126453" y="6714"/>
                  <a:pt x="8296504" y="0"/>
                </a:cubicBezTo>
                <a:cubicBezTo>
                  <a:pt x="8466555" y="-6714"/>
                  <a:pt x="8641230" y="8307"/>
                  <a:pt x="8881519" y="0"/>
                </a:cubicBezTo>
                <a:cubicBezTo>
                  <a:pt x="9121809" y="-8307"/>
                  <a:pt x="9185627" y="9972"/>
                  <a:pt x="9363295" y="0"/>
                </a:cubicBezTo>
                <a:cubicBezTo>
                  <a:pt x="9540963" y="-9972"/>
                  <a:pt x="9689056" y="-25344"/>
                  <a:pt x="9948310" y="0"/>
                </a:cubicBezTo>
                <a:cubicBezTo>
                  <a:pt x="10207565" y="25344"/>
                  <a:pt x="10302274" y="25251"/>
                  <a:pt x="10567737" y="0"/>
                </a:cubicBezTo>
                <a:cubicBezTo>
                  <a:pt x="10706315" y="11499"/>
                  <a:pt x="10798259" y="133049"/>
                  <a:pt x="10811688" y="243951"/>
                </a:cubicBezTo>
                <a:cubicBezTo>
                  <a:pt x="10812209" y="382312"/>
                  <a:pt x="10790705" y="583813"/>
                  <a:pt x="10811688" y="751353"/>
                </a:cubicBezTo>
                <a:cubicBezTo>
                  <a:pt x="10832671" y="918893"/>
                  <a:pt x="10817987" y="1058942"/>
                  <a:pt x="10811688" y="1219724"/>
                </a:cubicBezTo>
                <a:cubicBezTo>
                  <a:pt x="10788390" y="1366061"/>
                  <a:pt x="10678710" y="1455463"/>
                  <a:pt x="10567737" y="1463675"/>
                </a:cubicBezTo>
                <a:cubicBezTo>
                  <a:pt x="10262948" y="1446217"/>
                  <a:pt x="9882809" y="1503468"/>
                  <a:pt x="9673009" y="1463675"/>
                </a:cubicBezTo>
                <a:cubicBezTo>
                  <a:pt x="9463209" y="1423882"/>
                  <a:pt x="9230853" y="1475804"/>
                  <a:pt x="9087994" y="1463675"/>
                </a:cubicBezTo>
                <a:cubicBezTo>
                  <a:pt x="8945136" y="1451546"/>
                  <a:pt x="8743528" y="1460686"/>
                  <a:pt x="8502980" y="1463675"/>
                </a:cubicBezTo>
                <a:cubicBezTo>
                  <a:pt x="8262432" y="1466664"/>
                  <a:pt x="8062008" y="1453540"/>
                  <a:pt x="7814727" y="1463675"/>
                </a:cubicBezTo>
                <a:cubicBezTo>
                  <a:pt x="7567446" y="1473810"/>
                  <a:pt x="7381569" y="1434721"/>
                  <a:pt x="7126475" y="1463675"/>
                </a:cubicBezTo>
                <a:cubicBezTo>
                  <a:pt x="6871381" y="1492629"/>
                  <a:pt x="6736129" y="1478235"/>
                  <a:pt x="6541460" y="1463675"/>
                </a:cubicBezTo>
                <a:cubicBezTo>
                  <a:pt x="6346792" y="1449115"/>
                  <a:pt x="6178433" y="1432097"/>
                  <a:pt x="5853208" y="1463675"/>
                </a:cubicBezTo>
                <a:cubicBezTo>
                  <a:pt x="5527983" y="1495253"/>
                  <a:pt x="5402417" y="1485661"/>
                  <a:pt x="5061718" y="1463675"/>
                </a:cubicBezTo>
                <a:cubicBezTo>
                  <a:pt x="4721019" y="1441690"/>
                  <a:pt x="4871130" y="1463320"/>
                  <a:pt x="4683179" y="1463675"/>
                </a:cubicBezTo>
                <a:cubicBezTo>
                  <a:pt x="4495228" y="1464030"/>
                  <a:pt x="4298011" y="1476846"/>
                  <a:pt x="3994927" y="1463675"/>
                </a:cubicBezTo>
                <a:cubicBezTo>
                  <a:pt x="3691843" y="1450504"/>
                  <a:pt x="3509999" y="1493974"/>
                  <a:pt x="3203436" y="1463675"/>
                </a:cubicBezTo>
                <a:cubicBezTo>
                  <a:pt x="2896873" y="1433376"/>
                  <a:pt x="2846388" y="1453348"/>
                  <a:pt x="2721660" y="1463675"/>
                </a:cubicBezTo>
                <a:cubicBezTo>
                  <a:pt x="2596932" y="1474002"/>
                  <a:pt x="2258803" y="1426934"/>
                  <a:pt x="1826932" y="1463675"/>
                </a:cubicBezTo>
                <a:cubicBezTo>
                  <a:pt x="1395061" y="1500416"/>
                  <a:pt x="1425001" y="1475182"/>
                  <a:pt x="1241917" y="1463675"/>
                </a:cubicBezTo>
                <a:cubicBezTo>
                  <a:pt x="1058834" y="1452168"/>
                  <a:pt x="568401" y="1470776"/>
                  <a:pt x="243951" y="1463675"/>
                </a:cubicBezTo>
                <a:cubicBezTo>
                  <a:pt x="113192" y="1454966"/>
                  <a:pt x="16249" y="1363509"/>
                  <a:pt x="0" y="1219724"/>
                </a:cubicBezTo>
                <a:cubicBezTo>
                  <a:pt x="7601" y="1016440"/>
                  <a:pt x="20639" y="918166"/>
                  <a:pt x="0" y="731838"/>
                </a:cubicBezTo>
                <a:cubicBezTo>
                  <a:pt x="-20639" y="545510"/>
                  <a:pt x="-2787" y="435349"/>
                  <a:pt x="0" y="243951"/>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sd="25070404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8C89E6D-350B-49B9-BF3A-E1FC0525B607}"/>
              </a:ext>
            </a:extLst>
          </p:cNvPr>
          <p:cNvSpPr txBox="1"/>
          <p:nvPr/>
        </p:nvSpPr>
        <p:spPr>
          <a:xfrm>
            <a:off x="1163451" y="295998"/>
            <a:ext cx="100931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VN Da Lat" panose="03060902030302020204" pitchFamily="66" charset="0"/>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hãy quan sát hình, </a:t>
            </a:r>
            <a:r>
              <a:rPr kumimoji="0" lang="en-US" sz="3600" b="1" i="0" u="none" strike="noStrike" kern="1200" cap="none" spc="0" normalizeH="0" baseline="0" noProof="0" err="1">
                <a:ln>
                  <a:noFill/>
                </a:ln>
                <a:solidFill>
                  <a:srgbClr val="FF0000"/>
                </a:solidFill>
                <a:effectLst/>
                <a:uLnTx/>
                <a:uFillTx/>
                <a:latin typeface="Calibri" panose="020F0502020204030204"/>
                <a:ea typeface="+mn-ea"/>
                <a:cs typeface="+mn-cs"/>
              </a:rPr>
              <a:t>nêu</a:t>
            </a: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 tên</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bộ</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phận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chính</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quạt điện và </a:t>
            </a: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tác dụng</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các bộ phận đó.</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6" name="Straight Arrow Connector 5">
            <a:extLst>
              <a:ext uri="{FF2B5EF4-FFF2-40B4-BE49-F238E27FC236}">
                <a16:creationId xmlns:a16="http://schemas.microsoft.com/office/drawing/2014/main" id="{0AE331E5-ED8E-4427-9F79-9C7F4897CE85}"/>
              </a:ext>
            </a:extLst>
          </p:cNvPr>
          <p:cNvCxnSpPr>
            <a:cxnSpLocks/>
          </p:cNvCxnSpPr>
          <p:nvPr/>
        </p:nvCxnSpPr>
        <p:spPr>
          <a:xfrm flipH="1">
            <a:off x="2340019" y="3682153"/>
            <a:ext cx="2041482" cy="137521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7A8FA6AB-C5BD-4878-9948-E908A3E70D7A}"/>
              </a:ext>
            </a:extLst>
          </p:cNvPr>
          <p:cNvSpPr/>
          <p:nvPr/>
        </p:nvSpPr>
        <p:spPr>
          <a:xfrm>
            <a:off x="3856628" y="2956500"/>
            <a:ext cx="2822222" cy="725653"/>
          </a:xfrm>
          <a:custGeom>
            <a:avLst/>
            <a:gdLst>
              <a:gd name="connsiteX0" fmla="*/ 0 w 2822222"/>
              <a:gd name="connsiteY0" fmla="*/ 120945 h 725653"/>
              <a:gd name="connsiteX1" fmla="*/ 120945 w 2822222"/>
              <a:gd name="connsiteY1" fmla="*/ 0 h 725653"/>
              <a:gd name="connsiteX2" fmla="*/ 817635 w 2822222"/>
              <a:gd name="connsiteY2" fmla="*/ 0 h 725653"/>
              <a:gd name="connsiteX3" fmla="*/ 1462718 w 2822222"/>
              <a:gd name="connsiteY3" fmla="*/ 0 h 725653"/>
              <a:gd name="connsiteX4" fmla="*/ 2030391 w 2822222"/>
              <a:gd name="connsiteY4" fmla="*/ 0 h 725653"/>
              <a:gd name="connsiteX5" fmla="*/ 2701277 w 2822222"/>
              <a:gd name="connsiteY5" fmla="*/ 0 h 725653"/>
              <a:gd name="connsiteX6" fmla="*/ 2822222 w 2822222"/>
              <a:gd name="connsiteY6" fmla="*/ 120945 h 725653"/>
              <a:gd name="connsiteX7" fmla="*/ 2822222 w 2822222"/>
              <a:gd name="connsiteY7" fmla="*/ 604708 h 725653"/>
              <a:gd name="connsiteX8" fmla="*/ 2701277 w 2822222"/>
              <a:gd name="connsiteY8" fmla="*/ 725653 h 725653"/>
              <a:gd name="connsiteX9" fmla="*/ 2004587 w 2822222"/>
              <a:gd name="connsiteY9" fmla="*/ 725653 h 725653"/>
              <a:gd name="connsiteX10" fmla="*/ 1307898 w 2822222"/>
              <a:gd name="connsiteY10" fmla="*/ 725653 h 725653"/>
              <a:gd name="connsiteX11" fmla="*/ 688618 w 2822222"/>
              <a:gd name="connsiteY11" fmla="*/ 725653 h 725653"/>
              <a:gd name="connsiteX12" fmla="*/ 120945 w 2822222"/>
              <a:gd name="connsiteY12" fmla="*/ 725653 h 725653"/>
              <a:gd name="connsiteX13" fmla="*/ 0 w 2822222"/>
              <a:gd name="connsiteY13" fmla="*/ 604708 h 725653"/>
              <a:gd name="connsiteX14" fmla="*/ 0 w 2822222"/>
              <a:gd name="connsiteY14" fmla="*/ 120945 h 72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22" h="725653" fill="none" extrusionOk="0">
                <a:moveTo>
                  <a:pt x="0" y="120945"/>
                </a:moveTo>
                <a:cubicBezTo>
                  <a:pt x="4904" y="45705"/>
                  <a:pt x="55183" y="3256"/>
                  <a:pt x="120945" y="0"/>
                </a:cubicBezTo>
                <a:cubicBezTo>
                  <a:pt x="368511" y="-6829"/>
                  <a:pt x="570854" y="23368"/>
                  <a:pt x="817635" y="0"/>
                </a:cubicBezTo>
                <a:cubicBezTo>
                  <a:pt x="1064416" y="-23368"/>
                  <a:pt x="1226554" y="-2985"/>
                  <a:pt x="1462718" y="0"/>
                </a:cubicBezTo>
                <a:cubicBezTo>
                  <a:pt x="1698882" y="2985"/>
                  <a:pt x="1829508" y="22604"/>
                  <a:pt x="2030391" y="0"/>
                </a:cubicBezTo>
                <a:cubicBezTo>
                  <a:pt x="2231274" y="-22604"/>
                  <a:pt x="2556845" y="-7211"/>
                  <a:pt x="2701277" y="0"/>
                </a:cubicBezTo>
                <a:cubicBezTo>
                  <a:pt x="2759905" y="14182"/>
                  <a:pt x="2826851" y="46714"/>
                  <a:pt x="2822222" y="120945"/>
                </a:cubicBezTo>
                <a:cubicBezTo>
                  <a:pt x="2841289" y="220165"/>
                  <a:pt x="2813130" y="452090"/>
                  <a:pt x="2822222" y="604708"/>
                </a:cubicBezTo>
                <a:cubicBezTo>
                  <a:pt x="2825232" y="673714"/>
                  <a:pt x="2766363" y="735751"/>
                  <a:pt x="2701277" y="725653"/>
                </a:cubicBezTo>
                <a:cubicBezTo>
                  <a:pt x="2399884" y="746148"/>
                  <a:pt x="2157017" y="692290"/>
                  <a:pt x="2004587" y="725653"/>
                </a:cubicBezTo>
                <a:cubicBezTo>
                  <a:pt x="1852157" y="759017"/>
                  <a:pt x="1478698" y="700973"/>
                  <a:pt x="1307898" y="725653"/>
                </a:cubicBezTo>
                <a:cubicBezTo>
                  <a:pt x="1137098" y="750333"/>
                  <a:pt x="988702" y="731532"/>
                  <a:pt x="688618" y="725653"/>
                </a:cubicBezTo>
                <a:cubicBezTo>
                  <a:pt x="388534" y="719774"/>
                  <a:pt x="293842" y="711583"/>
                  <a:pt x="120945" y="725653"/>
                </a:cubicBezTo>
                <a:cubicBezTo>
                  <a:pt x="66273" y="730929"/>
                  <a:pt x="164" y="655606"/>
                  <a:pt x="0" y="604708"/>
                </a:cubicBezTo>
                <a:cubicBezTo>
                  <a:pt x="-17304" y="427877"/>
                  <a:pt x="-19064" y="273253"/>
                  <a:pt x="0" y="120945"/>
                </a:cubicBezTo>
                <a:close/>
              </a:path>
              <a:path w="2822222" h="725653" stroke="0" extrusionOk="0">
                <a:moveTo>
                  <a:pt x="0" y="120945"/>
                </a:moveTo>
                <a:cubicBezTo>
                  <a:pt x="-12780" y="49896"/>
                  <a:pt x="56957" y="-2960"/>
                  <a:pt x="120945" y="0"/>
                </a:cubicBezTo>
                <a:cubicBezTo>
                  <a:pt x="334148" y="-29594"/>
                  <a:pt x="570366" y="-7906"/>
                  <a:pt x="714421" y="0"/>
                </a:cubicBezTo>
                <a:cubicBezTo>
                  <a:pt x="858476" y="7906"/>
                  <a:pt x="1114216" y="22672"/>
                  <a:pt x="1282094" y="0"/>
                </a:cubicBezTo>
                <a:cubicBezTo>
                  <a:pt x="1449972" y="-22672"/>
                  <a:pt x="1708392" y="-4047"/>
                  <a:pt x="1901374" y="0"/>
                </a:cubicBezTo>
                <a:cubicBezTo>
                  <a:pt x="2094356" y="4047"/>
                  <a:pt x="2465105" y="120"/>
                  <a:pt x="2701277" y="0"/>
                </a:cubicBezTo>
                <a:cubicBezTo>
                  <a:pt x="2764646" y="-3765"/>
                  <a:pt x="2827273" y="56652"/>
                  <a:pt x="2822222" y="120945"/>
                </a:cubicBezTo>
                <a:cubicBezTo>
                  <a:pt x="2824859" y="315387"/>
                  <a:pt x="2825853" y="460448"/>
                  <a:pt x="2822222" y="604708"/>
                </a:cubicBezTo>
                <a:cubicBezTo>
                  <a:pt x="2821983" y="675311"/>
                  <a:pt x="2763742" y="727135"/>
                  <a:pt x="2701277" y="725653"/>
                </a:cubicBezTo>
                <a:cubicBezTo>
                  <a:pt x="2484689" y="727205"/>
                  <a:pt x="2251543" y="709965"/>
                  <a:pt x="2133604" y="725653"/>
                </a:cubicBezTo>
                <a:cubicBezTo>
                  <a:pt x="2015665" y="741341"/>
                  <a:pt x="1780983" y="724786"/>
                  <a:pt x="1565931" y="725653"/>
                </a:cubicBezTo>
                <a:cubicBezTo>
                  <a:pt x="1350879" y="726520"/>
                  <a:pt x="1223541" y="697573"/>
                  <a:pt x="920848" y="725653"/>
                </a:cubicBezTo>
                <a:cubicBezTo>
                  <a:pt x="618155" y="753733"/>
                  <a:pt x="393082" y="691879"/>
                  <a:pt x="120945" y="725653"/>
                </a:cubicBezTo>
                <a:cubicBezTo>
                  <a:pt x="57598" y="734662"/>
                  <a:pt x="-1572" y="662220"/>
                  <a:pt x="0" y="604708"/>
                </a:cubicBezTo>
                <a:cubicBezTo>
                  <a:pt x="23296" y="466040"/>
                  <a:pt x="5672" y="326075"/>
                  <a:pt x="0" y="12094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95EE6863-2475-4519-AC93-347657BA141A}"/>
              </a:ext>
            </a:extLst>
          </p:cNvPr>
          <p:cNvSpPr/>
          <p:nvPr/>
        </p:nvSpPr>
        <p:spPr>
          <a:xfrm>
            <a:off x="6128747" y="3734936"/>
            <a:ext cx="5387621" cy="2522027"/>
          </a:xfrm>
          <a:custGeom>
            <a:avLst/>
            <a:gdLst>
              <a:gd name="connsiteX0" fmla="*/ 0 w 5387621"/>
              <a:gd name="connsiteY0" fmla="*/ 420346 h 2522027"/>
              <a:gd name="connsiteX1" fmla="*/ 420346 w 5387621"/>
              <a:gd name="connsiteY1" fmla="*/ 0 h 2522027"/>
              <a:gd name="connsiteX2" fmla="*/ 4967275 w 5387621"/>
              <a:gd name="connsiteY2" fmla="*/ 0 h 2522027"/>
              <a:gd name="connsiteX3" fmla="*/ 5387621 w 5387621"/>
              <a:gd name="connsiteY3" fmla="*/ 420346 h 2522027"/>
              <a:gd name="connsiteX4" fmla="*/ 5387621 w 5387621"/>
              <a:gd name="connsiteY4" fmla="*/ 2101681 h 2522027"/>
              <a:gd name="connsiteX5" fmla="*/ 4967275 w 5387621"/>
              <a:gd name="connsiteY5" fmla="*/ 2522027 h 2522027"/>
              <a:gd name="connsiteX6" fmla="*/ 420346 w 5387621"/>
              <a:gd name="connsiteY6" fmla="*/ 2522027 h 2522027"/>
              <a:gd name="connsiteX7" fmla="*/ 0 w 5387621"/>
              <a:gd name="connsiteY7" fmla="*/ 2101681 h 2522027"/>
              <a:gd name="connsiteX8" fmla="*/ 0 w 5387621"/>
              <a:gd name="connsiteY8" fmla="*/ 420346 h 252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7621" h="2522027" fill="none" extrusionOk="0">
                <a:moveTo>
                  <a:pt x="0" y="420346"/>
                </a:moveTo>
                <a:cubicBezTo>
                  <a:pt x="-1466" y="214324"/>
                  <a:pt x="188455" y="4676"/>
                  <a:pt x="420346" y="0"/>
                </a:cubicBezTo>
                <a:cubicBezTo>
                  <a:pt x="2512136" y="-123866"/>
                  <a:pt x="3844811" y="81108"/>
                  <a:pt x="4967275" y="0"/>
                </a:cubicBezTo>
                <a:cubicBezTo>
                  <a:pt x="5212568" y="-20194"/>
                  <a:pt x="5358267" y="190616"/>
                  <a:pt x="5387621" y="420346"/>
                </a:cubicBezTo>
                <a:cubicBezTo>
                  <a:pt x="5301685" y="1173643"/>
                  <a:pt x="5371436" y="1425606"/>
                  <a:pt x="5387621" y="2101681"/>
                </a:cubicBezTo>
                <a:cubicBezTo>
                  <a:pt x="5388640" y="2331125"/>
                  <a:pt x="5206650" y="2535133"/>
                  <a:pt x="4967275" y="2522027"/>
                </a:cubicBezTo>
                <a:cubicBezTo>
                  <a:pt x="3205451" y="2504172"/>
                  <a:pt x="1158704" y="2412683"/>
                  <a:pt x="420346" y="2522027"/>
                </a:cubicBezTo>
                <a:cubicBezTo>
                  <a:pt x="192766" y="2510633"/>
                  <a:pt x="2788" y="2339037"/>
                  <a:pt x="0" y="2101681"/>
                </a:cubicBezTo>
                <a:cubicBezTo>
                  <a:pt x="40899" y="1388513"/>
                  <a:pt x="-55287" y="796866"/>
                  <a:pt x="0" y="420346"/>
                </a:cubicBezTo>
                <a:close/>
              </a:path>
              <a:path w="5387621" h="2522027" stroke="0" extrusionOk="0">
                <a:moveTo>
                  <a:pt x="0" y="420346"/>
                </a:moveTo>
                <a:cubicBezTo>
                  <a:pt x="16253" y="189153"/>
                  <a:pt x="178642" y="18975"/>
                  <a:pt x="420346" y="0"/>
                </a:cubicBezTo>
                <a:cubicBezTo>
                  <a:pt x="2479225" y="96512"/>
                  <a:pt x="3139968" y="-165548"/>
                  <a:pt x="4967275" y="0"/>
                </a:cubicBezTo>
                <a:cubicBezTo>
                  <a:pt x="5208033" y="216"/>
                  <a:pt x="5400224" y="190253"/>
                  <a:pt x="5387621" y="420346"/>
                </a:cubicBezTo>
                <a:cubicBezTo>
                  <a:pt x="5520376" y="1006166"/>
                  <a:pt x="5347252" y="1365480"/>
                  <a:pt x="5387621" y="2101681"/>
                </a:cubicBezTo>
                <a:cubicBezTo>
                  <a:pt x="5393772" y="2300768"/>
                  <a:pt x="5225402" y="2510266"/>
                  <a:pt x="4967275" y="2522027"/>
                </a:cubicBezTo>
                <a:cubicBezTo>
                  <a:pt x="4446246" y="2683739"/>
                  <a:pt x="1560056" y="2665649"/>
                  <a:pt x="420346" y="2522027"/>
                </a:cubicBezTo>
                <a:cubicBezTo>
                  <a:pt x="228647" y="2500670"/>
                  <a:pt x="4989" y="2331688"/>
                  <a:pt x="0" y="2101681"/>
                </a:cubicBezTo>
                <a:cubicBezTo>
                  <a:pt x="-138761" y="1374019"/>
                  <a:pt x="-111453" y="623706"/>
                  <a:pt x="0" y="420346"/>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dụng</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Gắn đế quạt với động cơ và có thể điều chỉnh độ cao của quạt.</a:t>
            </a:r>
          </a:p>
        </p:txBody>
      </p:sp>
      <p:sp>
        <p:nvSpPr>
          <p:cNvPr id="9" name="Rectangle: Rounded Corners 8">
            <a:extLst>
              <a:ext uri="{FF2B5EF4-FFF2-40B4-BE49-F238E27FC236}">
                <a16:creationId xmlns:a16="http://schemas.microsoft.com/office/drawing/2014/main" id="{70D15767-FC2A-43BD-9440-1E4A37681FBC}"/>
              </a:ext>
            </a:extLst>
          </p:cNvPr>
          <p:cNvSpPr/>
          <p:nvPr/>
        </p:nvSpPr>
        <p:spPr>
          <a:xfrm>
            <a:off x="3760349" y="2710805"/>
            <a:ext cx="3014779" cy="971348"/>
          </a:xfrm>
          <a:custGeom>
            <a:avLst/>
            <a:gdLst>
              <a:gd name="connsiteX0" fmla="*/ 0 w 3014779"/>
              <a:gd name="connsiteY0" fmla="*/ 161895 h 971348"/>
              <a:gd name="connsiteX1" fmla="*/ 161895 w 3014779"/>
              <a:gd name="connsiteY1" fmla="*/ 0 h 971348"/>
              <a:gd name="connsiteX2" fmla="*/ 888462 w 3014779"/>
              <a:gd name="connsiteY2" fmla="*/ 0 h 971348"/>
              <a:gd name="connsiteX3" fmla="*/ 1561209 w 3014779"/>
              <a:gd name="connsiteY3" fmla="*/ 0 h 971348"/>
              <a:gd name="connsiteX4" fmla="*/ 2153227 w 3014779"/>
              <a:gd name="connsiteY4" fmla="*/ 0 h 971348"/>
              <a:gd name="connsiteX5" fmla="*/ 2852884 w 3014779"/>
              <a:gd name="connsiteY5" fmla="*/ 0 h 971348"/>
              <a:gd name="connsiteX6" fmla="*/ 3014779 w 3014779"/>
              <a:gd name="connsiteY6" fmla="*/ 161895 h 971348"/>
              <a:gd name="connsiteX7" fmla="*/ 3014779 w 3014779"/>
              <a:gd name="connsiteY7" fmla="*/ 809453 h 971348"/>
              <a:gd name="connsiteX8" fmla="*/ 2852884 w 3014779"/>
              <a:gd name="connsiteY8" fmla="*/ 971348 h 971348"/>
              <a:gd name="connsiteX9" fmla="*/ 2126317 w 3014779"/>
              <a:gd name="connsiteY9" fmla="*/ 971348 h 971348"/>
              <a:gd name="connsiteX10" fmla="*/ 1399750 w 3014779"/>
              <a:gd name="connsiteY10" fmla="*/ 971348 h 971348"/>
              <a:gd name="connsiteX11" fmla="*/ 753913 w 3014779"/>
              <a:gd name="connsiteY11" fmla="*/ 971348 h 971348"/>
              <a:gd name="connsiteX12" fmla="*/ 161895 w 3014779"/>
              <a:gd name="connsiteY12" fmla="*/ 971348 h 971348"/>
              <a:gd name="connsiteX13" fmla="*/ 0 w 3014779"/>
              <a:gd name="connsiteY13" fmla="*/ 809453 h 971348"/>
              <a:gd name="connsiteX14" fmla="*/ 0 w 3014779"/>
              <a:gd name="connsiteY14" fmla="*/ 161895 h 9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4779" h="971348" fill="none" extrusionOk="0">
                <a:moveTo>
                  <a:pt x="0" y="161895"/>
                </a:moveTo>
                <a:cubicBezTo>
                  <a:pt x="6205" y="61798"/>
                  <a:pt x="78088" y="17641"/>
                  <a:pt x="161895" y="0"/>
                </a:cubicBezTo>
                <a:cubicBezTo>
                  <a:pt x="465404" y="7542"/>
                  <a:pt x="578750" y="10724"/>
                  <a:pt x="888462" y="0"/>
                </a:cubicBezTo>
                <a:cubicBezTo>
                  <a:pt x="1198174" y="-10724"/>
                  <a:pt x="1357484" y="-10440"/>
                  <a:pt x="1561209" y="0"/>
                </a:cubicBezTo>
                <a:cubicBezTo>
                  <a:pt x="1764934" y="10440"/>
                  <a:pt x="1916929" y="8035"/>
                  <a:pt x="2153227" y="0"/>
                </a:cubicBezTo>
                <a:cubicBezTo>
                  <a:pt x="2389525" y="-8035"/>
                  <a:pt x="2585994" y="-17956"/>
                  <a:pt x="2852884" y="0"/>
                </a:cubicBezTo>
                <a:cubicBezTo>
                  <a:pt x="2939832" y="4279"/>
                  <a:pt x="3026123" y="54261"/>
                  <a:pt x="3014779" y="161895"/>
                </a:cubicBezTo>
                <a:cubicBezTo>
                  <a:pt x="3021119" y="292217"/>
                  <a:pt x="3044498" y="599711"/>
                  <a:pt x="3014779" y="809453"/>
                </a:cubicBezTo>
                <a:cubicBezTo>
                  <a:pt x="3022338" y="904416"/>
                  <a:pt x="2939020" y="990698"/>
                  <a:pt x="2852884" y="971348"/>
                </a:cubicBezTo>
                <a:cubicBezTo>
                  <a:pt x="2529845" y="995069"/>
                  <a:pt x="2370017" y="939710"/>
                  <a:pt x="2126317" y="971348"/>
                </a:cubicBezTo>
                <a:cubicBezTo>
                  <a:pt x="1882617" y="1002986"/>
                  <a:pt x="1574764" y="940044"/>
                  <a:pt x="1399750" y="971348"/>
                </a:cubicBezTo>
                <a:cubicBezTo>
                  <a:pt x="1224736" y="1002652"/>
                  <a:pt x="985816" y="983042"/>
                  <a:pt x="753913" y="971348"/>
                </a:cubicBezTo>
                <a:cubicBezTo>
                  <a:pt x="522010" y="959654"/>
                  <a:pt x="304545" y="942558"/>
                  <a:pt x="161895" y="971348"/>
                </a:cubicBezTo>
                <a:cubicBezTo>
                  <a:pt x="86717" y="977542"/>
                  <a:pt x="225" y="877018"/>
                  <a:pt x="0" y="809453"/>
                </a:cubicBezTo>
                <a:cubicBezTo>
                  <a:pt x="30393" y="518916"/>
                  <a:pt x="-1480" y="412643"/>
                  <a:pt x="0" y="161895"/>
                </a:cubicBezTo>
                <a:close/>
              </a:path>
              <a:path w="3014779" h="971348" stroke="0" extrusionOk="0">
                <a:moveTo>
                  <a:pt x="0" y="161895"/>
                </a:moveTo>
                <a:cubicBezTo>
                  <a:pt x="-8593" y="69623"/>
                  <a:pt x="87414" y="-15742"/>
                  <a:pt x="161895" y="0"/>
                </a:cubicBezTo>
                <a:cubicBezTo>
                  <a:pt x="388828" y="-21588"/>
                  <a:pt x="481939" y="2516"/>
                  <a:pt x="780822" y="0"/>
                </a:cubicBezTo>
                <a:cubicBezTo>
                  <a:pt x="1079705" y="-2516"/>
                  <a:pt x="1144192" y="-13365"/>
                  <a:pt x="1372840" y="0"/>
                </a:cubicBezTo>
                <a:cubicBezTo>
                  <a:pt x="1601488" y="13365"/>
                  <a:pt x="1846765" y="-25357"/>
                  <a:pt x="2018677" y="0"/>
                </a:cubicBezTo>
                <a:cubicBezTo>
                  <a:pt x="2190589" y="25357"/>
                  <a:pt x="2654728" y="27081"/>
                  <a:pt x="2852884" y="0"/>
                </a:cubicBezTo>
                <a:cubicBezTo>
                  <a:pt x="2928043" y="-15656"/>
                  <a:pt x="3025963" y="78025"/>
                  <a:pt x="3014779" y="161895"/>
                </a:cubicBezTo>
                <a:cubicBezTo>
                  <a:pt x="3041226" y="441639"/>
                  <a:pt x="3028771" y="509807"/>
                  <a:pt x="3014779" y="809453"/>
                </a:cubicBezTo>
                <a:cubicBezTo>
                  <a:pt x="3014545" y="902593"/>
                  <a:pt x="2923918" y="977638"/>
                  <a:pt x="2852884" y="971348"/>
                </a:cubicBezTo>
                <a:cubicBezTo>
                  <a:pt x="2625913" y="966852"/>
                  <a:pt x="2430832" y="979448"/>
                  <a:pt x="2260866" y="971348"/>
                </a:cubicBezTo>
                <a:cubicBezTo>
                  <a:pt x="2090900" y="963248"/>
                  <a:pt x="1923749" y="959470"/>
                  <a:pt x="1668849" y="971348"/>
                </a:cubicBezTo>
                <a:cubicBezTo>
                  <a:pt x="1413949" y="983226"/>
                  <a:pt x="1174057" y="976893"/>
                  <a:pt x="996102" y="971348"/>
                </a:cubicBezTo>
                <a:cubicBezTo>
                  <a:pt x="818147" y="965803"/>
                  <a:pt x="567780" y="973358"/>
                  <a:pt x="161895" y="971348"/>
                </a:cubicBezTo>
                <a:cubicBezTo>
                  <a:pt x="76750" y="982493"/>
                  <a:pt x="-3454" y="878473"/>
                  <a:pt x="0" y="809453"/>
                </a:cubicBezTo>
                <a:cubicBezTo>
                  <a:pt x="-4635" y="628263"/>
                  <a:pt x="8876" y="482191"/>
                  <a:pt x="0" y="16189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Thân quạt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25D74203-0B68-480E-8757-E44ACEC59E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458" y="1773480"/>
            <a:ext cx="1908673" cy="1908673"/>
          </a:xfrm>
          <a:prstGeom prst="rect">
            <a:avLst/>
          </a:prstGeom>
        </p:spPr>
      </p:pic>
    </p:spTree>
    <p:extLst>
      <p:ext uri="{BB962C8B-B14F-4D97-AF65-F5344CB8AC3E}">
        <p14:creationId xmlns:p14="http://schemas.microsoft.com/office/powerpoint/2010/main" val="1041741854"/>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14:presetBounceEnd="60000">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14:bounceEnd="60000">
                                          <p:cBhvr additive="base">
                                            <p:cTn id="26"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1C374D7-D084-4BBF-8D5D-07B34F486300}"/>
              </a:ext>
            </a:extLst>
          </p:cNvPr>
          <p:cNvSpPr/>
          <p:nvPr/>
        </p:nvSpPr>
        <p:spPr>
          <a:xfrm>
            <a:off x="289278" y="372570"/>
            <a:ext cx="11613443" cy="608538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0" name="Picture 199">
            <a:extLst>
              <a:ext uri="{FF2B5EF4-FFF2-40B4-BE49-F238E27FC236}">
                <a16:creationId xmlns:a16="http://schemas.microsoft.com/office/drawing/2014/main" id="{F58E0BA1-0BB9-4A58-B35A-8F3300AE3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99" y="1957217"/>
            <a:ext cx="4435109" cy="4166378"/>
          </a:xfrm>
          <a:prstGeom prst="rect">
            <a:avLst/>
          </a:prstGeom>
        </p:spPr>
      </p:pic>
      <p:sp>
        <p:nvSpPr>
          <p:cNvPr id="3" name="Rectangle: Rounded Corners 2">
            <a:extLst>
              <a:ext uri="{FF2B5EF4-FFF2-40B4-BE49-F238E27FC236}">
                <a16:creationId xmlns:a16="http://schemas.microsoft.com/office/drawing/2014/main" id="{22955DBD-4054-4899-AE95-52A902106DD8}"/>
              </a:ext>
            </a:extLst>
          </p:cNvPr>
          <p:cNvSpPr/>
          <p:nvPr/>
        </p:nvSpPr>
        <p:spPr>
          <a:xfrm>
            <a:off x="704680" y="147145"/>
            <a:ext cx="10811688" cy="1463675"/>
          </a:xfrm>
          <a:custGeom>
            <a:avLst/>
            <a:gdLst>
              <a:gd name="connsiteX0" fmla="*/ 0 w 10811688"/>
              <a:gd name="connsiteY0" fmla="*/ 243951 h 1463675"/>
              <a:gd name="connsiteX1" fmla="*/ 243951 w 10811688"/>
              <a:gd name="connsiteY1" fmla="*/ 0 h 1463675"/>
              <a:gd name="connsiteX2" fmla="*/ 932203 w 10811688"/>
              <a:gd name="connsiteY2" fmla="*/ 0 h 1463675"/>
              <a:gd name="connsiteX3" fmla="*/ 1826932 w 10811688"/>
              <a:gd name="connsiteY3" fmla="*/ 0 h 1463675"/>
              <a:gd name="connsiteX4" fmla="*/ 2618422 w 10811688"/>
              <a:gd name="connsiteY4" fmla="*/ 0 h 1463675"/>
              <a:gd name="connsiteX5" fmla="*/ 2996961 w 10811688"/>
              <a:gd name="connsiteY5" fmla="*/ 0 h 1463675"/>
              <a:gd name="connsiteX6" fmla="*/ 3788451 w 10811688"/>
              <a:gd name="connsiteY6" fmla="*/ 0 h 1463675"/>
              <a:gd name="connsiteX7" fmla="*/ 4476703 w 10811688"/>
              <a:gd name="connsiteY7" fmla="*/ 0 h 1463675"/>
              <a:gd name="connsiteX8" fmla="*/ 5061718 w 10811688"/>
              <a:gd name="connsiteY8" fmla="*/ 0 h 1463675"/>
              <a:gd name="connsiteX9" fmla="*/ 5853208 w 10811688"/>
              <a:gd name="connsiteY9" fmla="*/ 0 h 1463675"/>
              <a:gd name="connsiteX10" fmla="*/ 6334985 w 10811688"/>
              <a:gd name="connsiteY10" fmla="*/ 0 h 1463675"/>
              <a:gd name="connsiteX11" fmla="*/ 7126475 w 10811688"/>
              <a:gd name="connsiteY11" fmla="*/ 0 h 1463675"/>
              <a:gd name="connsiteX12" fmla="*/ 7711490 w 10811688"/>
              <a:gd name="connsiteY12" fmla="*/ 0 h 1463675"/>
              <a:gd name="connsiteX13" fmla="*/ 8502980 w 10811688"/>
              <a:gd name="connsiteY13" fmla="*/ 0 h 1463675"/>
              <a:gd name="connsiteX14" fmla="*/ 8881519 w 10811688"/>
              <a:gd name="connsiteY14" fmla="*/ 0 h 1463675"/>
              <a:gd name="connsiteX15" fmla="*/ 9466533 w 10811688"/>
              <a:gd name="connsiteY15" fmla="*/ 0 h 1463675"/>
              <a:gd name="connsiteX16" fmla="*/ 9845072 w 10811688"/>
              <a:gd name="connsiteY16" fmla="*/ 0 h 1463675"/>
              <a:gd name="connsiteX17" fmla="*/ 10567737 w 10811688"/>
              <a:gd name="connsiteY17" fmla="*/ 0 h 1463675"/>
              <a:gd name="connsiteX18" fmla="*/ 10811688 w 10811688"/>
              <a:gd name="connsiteY18" fmla="*/ 243951 h 1463675"/>
              <a:gd name="connsiteX19" fmla="*/ 10811688 w 10811688"/>
              <a:gd name="connsiteY19" fmla="*/ 722080 h 1463675"/>
              <a:gd name="connsiteX20" fmla="*/ 10811688 w 10811688"/>
              <a:gd name="connsiteY20" fmla="*/ 1219724 h 1463675"/>
              <a:gd name="connsiteX21" fmla="*/ 10567737 w 10811688"/>
              <a:gd name="connsiteY21" fmla="*/ 1463675 h 1463675"/>
              <a:gd name="connsiteX22" fmla="*/ 9879485 w 10811688"/>
              <a:gd name="connsiteY22" fmla="*/ 1463675 h 1463675"/>
              <a:gd name="connsiteX23" fmla="*/ 9087994 w 10811688"/>
              <a:gd name="connsiteY23" fmla="*/ 1463675 h 1463675"/>
              <a:gd name="connsiteX24" fmla="*/ 8399742 w 10811688"/>
              <a:gd name="connsiteY24" fmla="*/ 1463675 h 1463675"/>
              <a:gd name="connsiteX25" fmla="*/ 7917965 w 10811688"/>
              <a:gd name="connsiteY25" fmla="*/ 1463675 h 1463675"/>
              <a:gd name="connsiteX26" fmla="*/ 7332951 w 10811688"/>
              <a:gd name="connsiteY26" fmla="*/ 1463675 h 1463675"/>
              <a:gd name="connsiteX27" fmla="*/ 6438223 w 10811688"/>
              <a:gd name="connsiteY27" fmla="*/ 1463675 h 1463675"/>
              <a:gd name="connsiteX28" fmla="*/ 5956446 w 10811688"/>
              <a:gd name="connsiteY28" fmla="*/ 1463675 h 1463675"/>
              <a:gd name="connsiteX29" fmla="*/ 5164956 w 10811688"/>
              <a:gd name="connsiteY29" fmla="*/ 1463675 h 1463675"/>
              <a:gd name="connsiteX30" fmla="*/ 4786417 w 10811688"/>
              <a:gd name="connsiteY30" fmla="*/ 1463675 h 1463675"/>
              <a:gd name="connsiteX31" fmla="*/ 4201402 w 10811688"/>
              <a:gd name="connsiteY31" fmla="*/ 1463675 h 1463675"/>
              <a:gd name="connsiteX32" fmla="*/ 3719626 w 10811688"/>
              <a:gd name="connsiteY32" fmla="*/ 1463675 h 1463675"/>
              <a:gd name="connsiteX33" fmla="*/ 3341087 w 10811688"/>
              <a:gd name="connsiteY33" fmla="*/ 1463675 h 1463675"/>
              <a:gd name="connsiteX34" fmla="*/ 2549597 w 10811688"/>
              <a:gd name="connsiteY34" fmla="*/ 1463675 h 1463675"/>
              <a:gd name="connsiteX35" fmla="*/ 1861344 w 10811688"/>
              <a:gd name="connsiteY35" fmla="*/ 1463675 h 1463675"/>
              <a:gd name="connsiteX36" fmla="*/ 1276330 w 10811688"/>
              <a:gd name="connsiteY36" fmla="*/ 1463675 h 1463675"/>
              <a:gd name="connsiteX37" fmla="*/ 243951 w 10811688"/>
              <a:gd name="connsiteY37" fmla="*/ 1463675 h 1463675"/>
              <a:gd name="connsiteX38" fmla="*/ 0 w 10811688"/>
              <a:gd name="connsiteY38" fmla="*/ 1219724 h 1463675"/>
              <a:gd name="connsiteX39" fmla="*/ 0 w 10811688"/>
              <a:gd name="connsiteY39" fmla="*/ 751353 h 1463675"/>
              <a:gd name="connsiteX40" fmla="*/ 0 w 10811688"/>
              <a:gd name="connsiteY40" fmla="*/ 243951 h 14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811688" h="1463675" fill="none" extrusionOk="0">
                <a:moveTo>
                  <a:pt x="0" y="243951"/>
                </a:moveTo>
                <a:cubicBezTo>
                  <a:pt x="-5077" y="108957"/>
                  <a:pt x="135806" y="11473"/>
                  <a:pt x="243951" y="0"/>
                </a:cubicBezTo>
                <a:cubicBezTo>
                  <a:pt x="417668" y="-13031"/>
                  <a:pt x="748949" y="33205"/>
                  <a:pt x="932203" y="0"/>
                </a:cubicBezTo>
                <a:cubicBezTo>
                  <a:pt x="1115457" y="-33205"/>
                  <a:pt x="1644867" y="-43911"/>
                  <a:pt x="1826932" y="0"/>
                </a:cubicBezTo>
                <a:cubicBezTo>
                  <a:pt x="2008997" y="43911"/>
                  <a:pt x="2251354" y="-12820"/>
                  <a:pt x="2618422" y="0"/>
                </a:cubicBezTo>
                <a:cubicBezTo>
                  <a:pt x="2985490" y="12820"/>
                  <a:pt x="2873444" y="10546"/>
                  <a:pt x="2996961" y="0"/>
                </a:cubicBezTo>
                <a:cubicBezTo>
                  <a:pt x="3120478" y="-10546"/>
                  <a:pt x="3489344" y="-30317"/>
                  <a:pt x="3788451" y="0"/>
                </a:cubicBezTo>
                <a:cubicBezTo>
                  <a:pt x="4087558" y="30317"/>
                  <a:pt x="4326928" y="25835"/>
                  <a:pt x="4476703" y="0"/>
                </a:cubicBezTo>
                <a:cubicBezTo>
                  <a:pt x="4626478" y="-25835"/>
                  <a:pt x="4835330" y="5345"/>
                  <a:pt x="5061718" y="0"/>
                </a:cubicBezTo>
                <a:cubicBezTo>
                  <a:pt x="5288106" y="-5345"/>
                  <a:pt x="5593071" y="38011"/>
                  <a:pt x="5853208" y="0"/>
                </a:cubicBezTo>
                <a:cubicBezTo>
                  <a:pt x="6113345" y="-38011"/>
                  <a:pt x="6226592" y="8026"/>
                  <a:pt x="6334985" y="0"/>
                </a:cubicBezTo>
                <a:cubicBezTo>
                  <a:pt x="6443378" y="-8026"/>
                  <a:pt x="6912842" y="20214"/>
                  <a:pt x="7126475" y="0"/>
                </a:cubicBezTo>
                <a:cubicBezTo>
                  <a:pt x="7340108" y="-20214"/>
                  <a:pt x="7426656" y="28986"/>
                  <a:pt x="7711490" y="0"/>
                </a:cubicBezTo>
                <a:cubicBezTo>
                  <a:pt x="7996324" y="-28986"/>
                  <a:pt x="8239049" y="10949"/>
                  <a:pt x="8502980" y="0"/>
                </a:cubicBezTo>
                <a:cubicBezTo>
                  <a:pt x="8766911" y="-10949"/>
                  <a:pt x="8750618" y="11320"/>
                  <a:pt x="8881519" y="0"/>
                </a:cubicBezTo>
                <a:cubicBezTo>
                  <a:pt x="9012420" y="-11320"/>
                  <a:pt x="9310656" y="-9093"/>
                  <a:pt x="9466533" y="0"/>
                </a:cubicBezTo>
                <a:cubicBezTo>
                  <a:pt x="9622410" y="9093"/>
                  <a:pt x="9728635" y="4086"/>
                  <a:pt x="9845072" y="0"/>
                </a:cubicBezTo>
                <a:cubicBezTo>
                  <a:pt x="9961509" y="-4086"/>
                  <a:pt x="10343588" y="-21996"/>
                  <a:pt x="10567737" y="0"/>
                </a:cubicBezTo>
                <a:cubicBezTo>
                  <a:pt x="10713235" y="-10493"/>
                  <a:pt x="10794859" y="101507"/>
                  <a:pt x="10811688" y="243951"/>
                </a:cubicBezTo>
                <a:cubicBezTo>
                  <a:pt x="10835065" y="425324"/>
                  <a:pt x="10790652" y="524950"/>
                  <a:pt x="10811688" y="722080"/>
                </a:cubicBezTo>
                <a:cubicBezTo>
                  <a:pt x="10832724" y="919210"/>
                  <a:pt x="10833621" y="1086661"/>
                  <a:pt x="10811688" y="1219724"/>
                </a:cubicBezTo>
                <a:cubicBezTo>
                  <a:pt x="10796430" y="1364745"/>
                  <a:pt x="10694873" y="1472811"/>
                  <a:pt x="10567737" y="1463675"/>
                </a:cubicBezTo>
                <a:cubicBezTo>
                  <a:pt x="10295238" y="1450277"/>
                  <a:pt x="10069796" y="1488924"/>
                  <a:pt x="9879485" y="1463675"/>
                </a:cubicBezTo>
                <a:cubicBezTo>
                  <a:pt x="9689174" y="1438426"/>
                  <a:pt x="9268979" y="1446932"/>
                  <a:pt x="9087994" y="1463675"/>
                </a:cubicBezTo>
                <a:cubicBezTo>
                  <a:pt x="8907009" y="1480418"/>
                  <a:pt x="8704338" y="1448140"/>
                  <a:pt x="8399742" y="1463675"/>
                </a:cubicBezTo>
                <a:cubicBezTo>
                  <a:pt x="8095146" y="1479210"/>
                  <a:pt x="8065292" y="1472004"/>
                  <a:pt x="7917965" y="1463675"/>
                </a:cubicBezTo>
                <a:cubicBezTo>
                  <a:pt x="7770638" y="1455346"/>
                  <a:pt x="7597616" y="1438676"/>
                  <a:pt x="7332951" y="1463675"/>
                </a:cubicBezTo>
                <a:cubicBezTo>
                  <a:pt x="7068286" y="1488674"/>
                  <a:pt x="6710787" y="1494006"/>
                  <a:pt x="6438223" y="1463675"/>
                </a:cubicBezTo>
                <a:cubicBezTo>
                  <a:pt x="6165659" y="1433344"/>
                  <a:pt x="6075383" y="1455465"/>
                  <a:pt x="5956446" y="1463675"/>
                </a:cubicBezTo>
                <a:cubicBezTo>
                  <a:pt x="5837509" y="1471885"/>
                  <a:pt x="5330789" y="1498558"/>
                  <a:pt x="5164956" y="1463675"/>
                </a:cubicBezTo>
                <a:cubicBezTo>
                  <a:pt x="4999123" y="1428793"/>
                  <a:pt x="4865396" y="1454083"/>
                  <a:pt x="4786417" y="1463675"/>
                </a:cubicBezTo>
                <a:cubicBezTo>
                  <a:pt x="4707438" y="1473267"/>
                  <a:pt x="4419584" y="1447295"/>
                  <a:pt x="4201402" y="1463675"/>
                </a:cubicBezTo>
                <a:cubicBezTo>
                  <a:pt x="3983220" y="1480055"/>
                  <a:pt x="3923600" y="1464691"/>
                  <a:pt x="3719626" y="1463675"/>
                </a:cubicBezTo>
                <a:cubicBezTo>
                  <a:pt x="3515652" y="1462659"/>
                  <a:pt x="3498013" y="1474439"/>
                  <a:pt x="3341087" y="1463675"/>
                </a:cubicBezTo>
                <a:cubicBezTo>
                  <a:pt x="3184161" y="1452911"/>
                  <a:pt x="2812858" y="1492006"/>
                  <a:pt x="2549597" y="1463675"/>
                </a:cubicBezTo>
                <a:cubicBezTo>
                  <a:pt x="2286336" y="1435345"/>
                  <a:pt x="2103915" y="1487869"/>
                  <a:pt x="1861344" y="1463675"/>
                </a:cubicBezTo>
                <a:cubicBezTo>
                  <a:pt x="1618773" y="1439481"/>
                  <a:pt x="1503069" y="1458763"/>
                  <a:pt x="1276330" y="1463675"/>
                </a:cubicBezTo>
                <a:cubicBezTo>
                  <a:pt x="1049591" y="1468587"/>
                  <a:pt x="661231" y="1469854"/>
                  <a:pt x="243951" y="1463675"/>
                </a:cubicBezTo>
                <a:cubicBezTo>
                  <a:pt x="125713" y="1473752"/>
                  <a:pt x="4031" y="1370407"/>
                  <a:pt x="0" y="1219724"/>
                </a:cubicBezTo>
                <a:cubicBezTo>
                  <a:pt x="-11182" y="1114393"/>
                  <a:pt x="-984" y="846156"/>
                  <a:pt x="0" y="751353"/>
                </a:cubicBezTo>
                <a:cubicBezTo>
                  <a:pt x="984" y="656550"/>
                  <a:pt x="-4231" y="484188"/>
                  <a:pt x="0" y="243951"/>
                </a:cubicBezTo>
                <a:close/>
              </a:path>
              <a:path w="10811688" h="1463675" stroke="0" extrusionOk="0">
                <a:moveTo>
                  <a:pt x="0" y="243951"/>
                </a:moveTo>
                <a:cubicBezTo>
                  <a:pt x="-3968" y="111807"/>
                  <a:pt x="114223" y="-1205"/>
                  <a:pt x="243951" y="0"/>
                </a:cubicBezTo>
                <a:cubicBezTo>
                  <a:pt x="580023" y="14149"/>
                  <a:pt x="615981" y="-7346"/>
                  <a:pt x="932203" y="0"/>
                </a:cubicBezTo>
                <a:cubicBezTo>
                  <a:pt x="1248425" y="7346"/>
                  <a:pt x="1295074" y="-22188"/>
                  <a:pt x="1413980" y="0"/>
                </a:cubicBezTo>
                <a:cubicBezTo>
                  <a:pt x="1532886" y="22188"/>
                  <a:pt x="1753243" y="29065"/>
                  <a:pt x="1998995" y="0"/>
                </a:cubicBezTo>
                <a:cubicBezTo>
                  <a:pt x="2244747" y="-29065"/>
                  <a:pt x="2391161" y="-6548"/>
                  <a:pt x="2687247" y="0"/>
                </a:cubicBezTo>
                <a:cubicBezTo>
                  <a:pt x="2983333" y="6548"/>
                  <a:pt x="3003325" y="8081"/>
                  <a:pt x="3169024" y="0"/>
                </a:cubicBezTo>
                <a:cubicBezTo>
                  <a:pt x="3334723" y="-8081"/>
                  <a:pt x="3389161" y="1143"/>
                  <a:pt x="3547563" y="0"/>
                </a:cubicBezTo>
                <a:cubicBezTo>
                  <a:pt x="3705965" y="-1143"/>
                  <a:pt x="3844201" y="2778"/>
                  <a:pt x="4029339" y="0"/>
                </a:cubicBezTo>
                <a:cubicBezTo>
                  <a:pt x="4214477" y="-2778"/>
                  <a:pt x="4599619" y="-19283"/>
                  <a:pt x="4820829" y="0"/>
                </a:cubicBezTo>
                <a:cubicBezTo>
                  <a:pt x="5042039" y="19283"/>
                  <a:pt x="5023319" y="18839"/>
                  <a:pt x="5199368" y="0"/>
                </a:cubicBezTo>
                <a:cubicBezTo>
                  <a:pt x="5375417" y="-18839"/>
                  <a:pt x="5456841" y="-8568"/>
                  <a:pt x="5577907" y="0"/>
                </a:cubicBezTo>
                <a:cubicBezTo>
                  <a:pt x="5698973" y="8568"/>
                  <a:pt x="6005395" y="26290"/>
                  <a:pt x="6266160" y="0"/>
                </a:cubicBezTo>
                <a:cubicBezTo>
                  <a:pt x="6526925" y="-26290"/>
                  <a:pt x="6567976" y="13175"/>
                  <a:pt x="6851174" y="0"/>
                </a:cubicBezTo>
                <a:cubicBezTo>
                  <a:pt x="7134372" y="-13175"/>
                  <a:pt x="7070031" y="-15652"/>
                  <a:pt x="7229713" y="0"/>
                </a:cubicBezTo>
                <a:cubicBezTo>
                  <a:pt x="7389395" y="15652"/>
                  <a:pt x="7770479" y="16333"/>
                  <a:pt x="7917965" y="0"/>
                </a:cubicBezTo>
                <a:cubicBezTo>
                  <a:pt x="8065451" y="-16333"/>
                  <a:pt x="8126453" y="6714"/>
                  <a:pt x="8296504" y="0"/>
                </a:cubicBezTo>
                <a:cubicBezTo>
                  <a:pt x="8466555" y="-6714"/>
                  <a:pt x="8641230" y="8307"/>
                  <a:pt x="8881519" y="0"/>
                </a:cubicBezTo>
                <a:cubicBezTo>
                  <a:pt x="9121809" y="-8307"/>
                  <a:pt x="9185627" y="9972"/>
                  <a:pt x="9363295" y="0"/>
                </a:cubicBezTo>
                <a:cubicBezTo>
                  <a:pt x="9540963" y="-9972"/>
                  <a:pt x="9689056" y="-25344"/>
                  <a:pt x="9948310" y="0"/>
                </a:cubicBezTo>
                <a:cubicBezTo>
                  <a:pt x="10207565" y="25344"/>
                  <a:pt x="10302274" y="25251"/>
                  <a:pt x="10567737" y="0"/>
                </a:cubicBezTo>
                <a:cubicBezTo>
                  <a:pt x="10706315" y="11499"/>
                  <a:pt x="10798259" y="133049"/>
                  <a:pt x="10811688" y="243951"/>
                </a:cubicBezTo>
                <a:cubicBezTo>
                  <a:pt x="10812209" y="382312"/>
                  <a:pt x="10790705" y="583813"/>
                  <a:pt x="10811688" y="751353"/>
                </a:cubicBezTo>
                <a:cubicBezTo>
                  <a:pt x="10832671" y="918893"/>
                  <a:pt x="10817987" y="1058942"/>
                  <a:pt x="10811688" y="1219724"/>
                </a:cubicBezTo>
                <a:cubicBezTo>
                  <a:pt x="10788390" y="1366061"/>
                  <a:pt x="10678710" y="1455463"/>
                  <a:pt x="10567737" y="1463675"/>
                </a:cubicBezTo>
                <a:cubicBezTo>
                  <a:pt x="10262948" y="1446217"/>
                  <a:pt x="9882809" y="1503468"/>
                  <a:pt x="9673009" y="1463675"/>
                </a:cubicBezTo>
                <a:cubicBezTo>
                  <a:pt x="9463209" y="1423882"/>
                  <a:pt x="9230853" y="1475804"/>
                  <a:pt x="9087994" y="1463675"/>
                </a:cubicBezTo>
                <a:cubicBezTo>
                  <a:pt x="8945136" y="1451546"/>
                  <a:pt x="8743528" y="1460686"/>
                  <a:pt x="8502980" y="1463675"/>
                </a:cubicBezTo>
                <a:cubicBezTo>
                  <a:pt x="8262432" y="1466664"/>
                  <a:pt x="8062008" y="1453540"/>
                  <a:pt x="7814727" y="1463675"/>
                </a:cubicBezTo>
                <a:cubicBezTo>
                  <a:pt x="7567446" y="1473810"/>
                  <a:pt x="7381569" y="1434721"/>
                  <a:pt x="7126475" y="1463675"/>
                </a:cubicBezTo>
                <a:cubicBezTo>
                  <a:pt x="6871381" y="1492629"/>
                  <a:pt x="6736129" y="1478235"/>
                  <a:pt x="6541460" y="1463675"/>
                </a:cubicBezTo>
                <a:cubicBezTo>
                  <a:pt x="6346792" y="1449115"/>
                  <a:pt x="6178433" y="1432097"/>
                  <a:pt x="5853208" y="1463675"/>
                </a:cubicBezTo>
                <a:cubicBezTo>
                  <a:pt x="5527983" y="1495253"/>
                  <a:pt x="5402417" y="1485661"/>
                  <a:pt x="5061718" y="1463675"/>
                </a:cubicBezTo>
                <a:cubicBezTo>
                  <a:pt x="4721019" y="1441690"/>
                  <a:pt x="4871130" y="1463320"/>
                  <a:pt x="4683179" y="1463675"/>
                </a:cubicBezTo>
                <a:cubicBezTo>
                  <a:pt x="4495228" y="1464030"/>
                  <a:pt x="4298011" y="1476846"/>
                  <a:pt x="3994927" y="1463675"/>
                </a:cubicBezTo>
                <a:cubicBezTo>
                  <a:pt x="3691843" y="1450504"/>
                  <a:pt x="3509999" y="1493974"/>
                  <a:pt x="3203436" y="1463675"/>
                </a:cubicBezTo>
                <a:cubicBezTo>
                  <a:pt x="2896873" y="1433376"/>
                  <a:pt x="2846388" y="1453348"/>
                  <a:pt x="2721660" y="1463675"/>
                </a:cubicBezTo>
                <a:cubicBezTo>
                  <a:pt x="2596932" y="1474002"/>
                  <a:pt x="2258803" y="1426934"/>
                  <a:pt x="1826932" y="1463675"/>
                </a:cubicBezTo>
                <a:cubicBezTo>
                  <a:pt x="1395061" y="1500416"/>
                  <a:pt x="1425001" y="1475182"/>
                  <a:pt x="1241917" y="1463675"/>
                </a:cubicBezTo>
                <a:cubicBezTo>
                  <a:pt x="1058834" y="1452168"/>
                  <a:pt x="568401" y="1470776"/>
                  <a:pt x="243951" y="1463675"/>
                </a:cubicBezTo>
                <a:cubicBezTo>
                  <a:pt x="113192" y="1454966"/>
                  <a:pt x="16249" y="1363509"/>
                  <a:pt x="0" y="1219724"/>
                </a:cubicBezTo>
                <a:cubicBezTo>
                  <a:pt x="7601" y="1016440"/>
                  <a:pt x="20639" y="918166"/>
                  <a:pt x="0" y="731838"/>
                </a:cubicBezTo>
                <a:cubicBezTo>
                  <a:pt x="-20639" y="545510"/>
                  <a:pt x="-2787" y="435349"/>
                  <a:pt x="0" y="243951"/>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sd="25070404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8C89E6D-350B-49B9-BF3A-E1FC0525B607}"/>
              </a:ext>
            </a:extLst>
          </p:cNvPr>
          <p:cNvSpPr txBox="1"/>
          <p:nvPr/>
        </p:nvSpPr>
        <p:spPr>
          <a:xfrm>
            <a:off x="1163451" y="295998"/>
            <a:ext cx="100931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VN Da Lat" panose="03060902030302020204" pitchFamily="66" charset="0"/>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hãy quan sát hình, </a:t>
            </a:r>
            <a:r>
              <a:rPr kumimoji="0" lang="en-US" sz="3600" b="1" i="0" u="none" strike="noStrike" kern="1200" cap="none" spc="0" normalizeH="0" baseline="0" noProof="0" err="1">
                <a:ln>
                  <a:noFill/>
                </a:ln>
                <a:solidFill>
                  <a:srgbClr val="FF0000"/>
                </a:solidFill>
                <a:effectLst/>
                <a:uLnTx/>
                <a:uFillTx/>
                <a:latin typeface="Calibri" panose="020F0502020204030204"/>
                <a:ea typeface="+mn-ea"/>
                <a:cs typeface="+mn-cs"/>
              </a:rPr>
              <a:t>nêu</a:t>
            </a: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 tên</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bộ</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phận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chính</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quạt điện và </a:t>
            </a: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tác dụng</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các bộ phận đó.</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6" name="Straight Arrow Connector 5">
            <a:extLst>
              <a:ext uri="{FF2B5EF4-FFF2-40B4-BE49-F238E27FC236}">
                <a16:creationId xmlns:a16="http://schemas.microsoft.com/office/drawing/2014/main" id="{0AE331E5-ED8E-4427-9F79-9C7F4897CE85}"/>
              </a:ext>
            </a:extLst>
          </p:cNvPr>
          <p:cNvCxnSpPr>
            <a:cxnSpLocks/>
          </p:cNvCxnSpPr>
          <p:nvPr/>
        </p:nvCxnSpPr>
        <p:spPr>
          <a:xfrm flipH="1" flipV="1">
            <a:off x="2667000" y="3429000"/>
            <a:ext cx="1714501" cy="25315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7A8FA6AB-C5BD-4878-9948-E908A3E70D7A}"/>
              </a:ext>
            </a:extLst>
          </p:cNvPr>
          <p:cNvSpPr/>
          <p:nvPr/>
        </p:nvSpPr>
        <p:spPr>
          <a:xfrm>
            <a:off x="4067257" y="3171750"/>
            <a:ext cx="1714502" cy="725653"/>
          </a:xfrm>
          <a:custGeom>
            <a:avLst/>
            <a:gdLst>
              <a:gd name="connsiteX0" fmla="*/ 0 w 1714502"/>
              <a:gd name="connsiteY0" fmla="*/ 120945 h 725653"/>
              <a:gd name="connsiteX1" fmla="*/ 120945 w 1714502"/>
              <a:gd name="connsiteY1" fmla="*/ 0 h 725653"/>
              <a:gd name="connsiteX2" fmla="*/ 567637 w 1714502"/>
              <a:gd name="connsiteY2" fmla="*/ 0 h 725653"/>
              <a:gd name="connsiteX3" fmla="*/ 1043782 w 1714502"/>
              <a:gd name="connsiteY3" fmla="*/ 0 h 725653"/>
              <a:gd name="connsiteX4" fmla="*/ 1593557 w 1714502"/>
              <a:gd name="connsiteY4" fmla="*/ 0 h 725653"/>
              <a:gd name="connsiteX5" fmla="*/ 1714502 w 1714502"/>
              <a:gd name="connsiteY5" fmla="*/ 120945 h 725653"/>
              <a:gd name="connsiteX6" fmla="*/ 1714502 w 1714502"/>
              <a:gd name="connsiteY6" fmla="*/ 604708 h 725653"/>
              <a:gd name="connsiteX7" fmla="*/ 1593557 w 1714502"/>
              <a:gd name="connsiteY7" fmla="*/ 725653 h 725653"/>
              <a:gd name="connsiteX8" fmla="*/ 1117412 w 1714502"/>
              <a:gd name="connsiteY8" fmla="*/ 725653 h 725653"/>
              <a:gd name="connsiteX9" fmla="*/ 670720 w 1714502"/>
              <a:gd name="connsiteY9" fmla="*/ 725653 h 725653"/>
              <a:gd name="connsiteX10" fmla="*/ 120945 w 1714502"/>
              <a:gd name="connsiteY10" fmla="*/ 725653 h 725653"/>
              <a:gd name="connsiteX11" fmla="*/ 0 w 1714502"/>
              <a:gd name="connsiteY11" fmla="*/ 604708 h 725653"/>
              <a:gd name="connsiteX12" fmla="*/ 0 w 1714502"/>
              <a:gd name="connsiteY12" fmla="*/ 120945 h 72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2" h="725653" fill="none" extrusionOk="0">
                <a:moveTo>
                  <a:pt x="0" y="120945"/>
                </a:moveTo>
                <a:cubicBezTo>
                  <a:pt x="-5121" y="52112"/>
                  <a:pt x="68391" y="4276"/>
                  <a:pt x="120945" y="0"/>
                </a:cubicBezTo>
                <a:cubicBezTo>
                  <a:pt x="225060" y="14658"/>
                  <a:pt x="438694" y="20404"/>
                  <a:pt x="567637" y="0"/>
                </a:cubicBezTo>
                <a:cubicBezTo>
                  <a:pt x="696580" y="-20404"/>
                  <a:pt x="840221" y="21907"/>
                  <a:pt x="1043782" y="0"/>
                </a:cubicBezTo>
                <a:cubicBezTo>
                  <a:pt x="1247343" y="-21907"/>
                  <a:pt x="1369040" y="17652"/>
                  <a:pt x="1593557" y="0"/>
                </a:cubicBezTo>
                <a:cubicBezTo>
                  <a:pt x="1663080" y="12177"/>
                  <a:pt x="1726596" y="49241"/>
                  <a:pt x="1714502" y="120945"/>
                </a:cubicBezTo>
                <a:cubicBezTo>
                  <a:pt x="1734726" y="314942"/>
                  <a:pt x="1732744" y="494132"/>
                  <a:pt x="1714502" y="604708"/>
                </a:cubicBezTo>
                <a:cubicBezTo>
                  <a:pt x="1706334" y="685686"/>
                  <a:pt x="1664982" y="718218"/>
                  <a:pt x="1593557" y="725653"/>
                </a:cubicBezTo>
                <a:cubicBezTo>
                  <a:pt x="1413877" y="722408"/>
                  <a:pt x="1248636" y="737350"/>
                  <a:pt x="1117412" y="725653"/>
                </a:cubicBezTo>
                <a:cubicBezTo>
                  <a:pt x="986188" y="713956"/>
                  <a:pt x="765469" y="712787"/>
                  <a:pt x="670720" y="725653"/>
                </a:cubicBezTo>
                <a:cubicBezTo>
                  <a:pt x="575971" y="738519"/>
                  <a:pt x="386318" y="713296"/>
                  <a:pt x="120945" y="725653"/>
                </a:cubicBezTo>
                <a:cubicBezTo>
                  <a:pt x="41367" y="723235"/>
                  <a:pt x="6985" y="675338"/>
                  <a:pt x="0" y="604708"/>
                </a:cubicBezTo>
                <a:cubicBezTo>
                  <a:pt x="20263" y="484788"/>
                  <a:pt x="8798" y="282125"/>
                  <a:pt x="0" y="120945"/>
                </a:cubicBezTo>
                <a:close/>
              </a:path>
              <a:path w="1714502" h="725653" stroke="0" extrusionOk="0">
                <a:moveTo>
                  <a:pt x="0" y="120945"/>
                </a:moveTo>
                <a:cubicBezTo>
                  <a:pt x="-12780" y="49896"/>
                  <a:pt x="56957" y="-2960"/>
                  <a:pt x="120945" y="0"/>
                </a:cubicBezTo>
                <a:cubicBezTo>
                  <a:pt x="264343" y="4976"/>
                  <a:pt x="373722" y="-17332"/>
                  <a:pt x="582363" y="0"/>
                </a:cubicBezTo>
                <a:cubicBezTo>
                  <a:pt x="791004" y="17332"/>
                  <a:pt x="861575" y="3859"/>
                  <a:pt x="1029056" y="0"/>
                </a:cubicBezTo>
                <a:cubicBezTo>
                  <a:pt x="1196537" y="-3859"/>
                  <a:pt x="1330482" y="7853"/>
                  <a:pt x="1593557" y="0"/>
                </a:cubicBezTo>
                <a:cubicBezTo>
                  <a:pt x="1666021" y="2643"/>
                  <a:pt x="1709149" y="47672"/>
                  <a:pt x="1714502" y="120945"/>
                </a:cubicBezTo>
                <a:cubicBezTo>
                  <a:pt x="1737440" y="262542"/>
                  <a:pt x="1736655" y="470794"/>
                  <a:pt x="1714502" y="604708"/>
                </a:cubicBezTo>
                <a:cubicBezTo>
                  <a:pt x="1725730" y="662525"/>
                  <a:pt x="1656519" y="722484"/>
                  <a:pt x="1593557" y="725653"/>
                </a:cubicBezTo>
                <a:cubicBezTo>
                  <a:pt x="1437648" y="749166"/>
                  <a:pt x="1273723" y="724717"/>
                  <a:pt x="1102686" y="725653"/>
                </a:cubicBezTo>
                <a:cubicBezTo>
                  <a:pt x="931649" y="726589"/>
                  <a:pt x="772454" y="735632"/>
                  <a:pt x="655994" y="725653"/>
                </a:cubicBezTo>
                <a:cubicBezTo>
                  <a:pt x="539534" y="715674"/>
                  <a:pt x="319538" y="709092"/>
                  <a:pt x="120945" y="725653"/>
                </a:cubicBezTo>
                <a:cubicBezTo>
                  <a:pt x="49488" y="727392"/>
                  <a:pt x="14657" y="665811"/>
                  <a:pt x="0" y="604708"/>
                </a:cubicBezTo>
                <a:cubicBezTo>
                  <a:pt x="-5926" y="408883"/>
                  <a:pt x="22881" y="313576"/>
                  <a:pt x="0" y="12094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95EE6863-2475-4519-AC93-347657BA141A}"/>
              </a:ext>
            </a:extLst>
          </p:cNvPr>
          <p:cNvSpPr/>
          <p:nvPr/>
        </p:nvSpPr>
        <p:spPr>
          <a:xfrm>
            <a:off x="6182982" y="3732242"/>
            <a:ext cx="5387621" cy="2522027"/>
          </a:xfrm>
          <a:custGeom>
            <a:avLst/>
            <a:gdLst>
              <a:gd name="connsiteX0" fmla="*/ 0 w 5387621"/>
              <a:gd name="connsiteY0" fmla="*/ 420346 h 2522027"/>
              <a:gd name="connsiteX1" fmla="*/ 420346 w 5387621"/>
              <a:gd name="connsiteY1" fmla="*/ 0 h 2522027"/>
              <a:gd name="connsiteX2" fmla="*/ 4967275 w 5387621"/>
              <a:gd name="connsiteY2" fmla="*/ 0 h 2522027"/>
              <a:gd name="connsiteX3" fmla="*/ 5387621 w 5387621"/>
              <a:gd name="connsiteY3" fmla="*/ 420346 h 2522027"/>
              <a:gd name="connsiteX4" fmla="*/ 5387621 w 5387621"/>
              <a:gd name="connsiteY4" fmla="*/ 2101681 h 2522027"/>
              <a:gd name="connsiteX5" fmla="*/ 4967275 w 5387621"/>
              <a:gd name="connsiteY5" fmla="*/ 2522027 h 2522027"/>
              <a:gd name="connsiteX6" fmla="*/ 420346 w 5387621"/>
              <a:gd name="connsiteY6" fmla="*/ 2522027 h 2522027"/>
              <a:gd name="connsiteX7" fmla="*/ 0 w 5387621"/>
              <a:gd name="connsiteY7" fmla="*/ 2101681 h 2522027"/>
              <a:gd name="connsiteX8" fmla="*/ 0 w 5387621"/>
              <a:gd name="connsiteY8" fmla="*/ 420346 h 252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7621" h="2522027" fill="none" extrusionOk="0">
                <a:moveTo>
                  <a:pt x="0" y="420346"/>
                </a:moveTo>
                <a:cubicBezTo>
                  <a:pt x="-1466" y="214324"/>
                  <a:pt x="188455" y="4676"/>
                  <a:pt x="420346" y="0"/>
                </a:cubicBezTo>
                <a:cubicBezTo>
                  <a:pt x="2512136" y="-123866"/>
                  <a:pt x="3844811" y="81108"/>
                  <a:pt x="4967275" y="0"/>
                </a:cubicBezTo>
                <a:cubicBezTo>
                  <a:pt x="5212568" y="-20194"/>
                  <a:pt x="5358267" y="190616"/>
                  <a:pt x="5387621" y="420346"/>
                </a:cubicBezTo>
                <a:cubicBezTo>
                  <a:pt x="5301685" y="1173643"/>
                  <a:pt x="5371436" y="1425606"/>
                  <a:pt x="5387621" y="2101681"/>
                </a:cubicBezTo>
                <a:cubicBezTo>
                  <a:pt x="5388640" y="2331125"/>
                  <a:pt x="5206650" y="2535133"/>
                  <a:pt x="4967275" y="2522027"/>
                </a:cubicBezTo>
                <a:cubicBezTo>
                  <a:pt x="3205451" y="2504172"/>
                  <a:pt x="1158704" y="2412683"/>
                  <a:pt x="420346" y="2522027"/>
                </a:cubicBezTo>
                <a:cubicBezTo>
                  <a:pt x="192766" y="2510633"/>
                  <a:pt x="2788" y="2339037"/>
                  <a:pt x="0" y="2101681"/>
                </a:cubicBezTo>
                <a:cubicBezTo>
                  <a:pt x="40899" y="1388513"/>
                  <a:pt x="-55287" y="796866"/>
                  <a:pt x="0" y="420346"/>
                </a:cubicBezTo>
                <a:close/>
              </a:path>
              <a:path w="5387621" h="2522027" stroke="0" extrusionOk="0">
                <a:moveTo>
                  <a:pt x="0" y="420346"/>
                </a:moveTo>
                <a:cubicBezTo>
                  <a:pt x="16253" y="189153"/>
                  <a:pt x="178642" y="18975"/>
                  <a:pt x="420346" y="0"/>
                </a:cubicBezTo>
                <a:cubicBezTo>
                  <a:pt x="2479225" y="96512"/>
                  <a:pt x="3139968" y="-165548"/>
                  <a:pt x="4967275" y="0"/>
                </a:cubicBezTo>
                <a:cubicBezTo>
                  <a:pt x="5208033" y="216"/>
                  <a:pt x="5400224" y="190253"/>
                  <a:pt x="5387621" y="420346"/>
                </a:cubicBezTo>
                <a:cubicBezTo>
                  <a:pt x="5520376" y="1006166"/>
                  <a:pt x="5347252" y="1365480"/>
                  <a:pt x="5387621" y="2101681"/>
                </a:cubicBezTo>
                <a:cubicBezTo>
                  <a:pt x="5393772" y="2300768"/>
                  <a:pt x="5225402" y="2510266"/>
                  <a:pt x="4967275" y="2522027"/>
                </a:cubicBezTo>
                <a:cubicBezTo>
                  <a:pt x="4446246" y="2683739"/>
                  <a:pt x="1560056" y="2665649"/>
                  <a:pt x="420346" y="2522027"/>
                </a:cubicBezTo>
                <a:cubicBezTo>
                  <a:pt x="228647" y="2500670"/>
                  <a:pt x="4989" y="2331688"/>
                  <a:pt x="0" y="2101681"/>
                </a:cubicBezTo>
                <a:cubicBezTo>
                  <a:pt x="-138761" y="1374019"/>
                  <a:pt x="-111453" y="623706"/>
                  <a:pt x="0" y="420346"/>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dụng</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lvl="0" algn="ctr">
              <a:defRPr/>
            </a:pPr>
            <a:r>
              <a:rPr lang="vi-VN" sz="4000">
                <a:solidFill>
                  <a:srgbClr val="C00000"/>
                </a:solidFill>
                <a:latin typeface="Calibri" panose="020F0502020204030204" pitchFamily="34" charset="0"/>
                <a:cs typeface="Calibri" panose="020F0502020204030204" pitchFamily="34" charset="0"/>
              </a:rPr>
              <a:t>Bảo vệ động cơ quạt và an toàn cho người sử dụng.</a:t>
            </a:r>
          </a:p>
        </p:txBody>
      </p:sp>
      <p:sp>
        <p:nvSpPr>
          <p:cNvPr id="9" name="Rectangle: Rounded Corners 8">
            <a:extLst>
              <a:ext uri="{FF2B5EF4-FFF2-40B4-BE49-F238E27FC236}">
                <a16:creationId xmlns:a16="http://schemas.microsoft.com/office/drawing/2014/main" id="{70D15767-FC2A-43BD-9440-1E4A37681FBC}"/>
              </a:ext>
            </a:extLst>
          </p:cNvPr>
          <p:cNvSpPr/>
          <p:nvPr/>
        </p:nvSpPr>
        <p:spPr>
          <a:xfrm>
            <a:off x="3240862" y="2727655"/>
            <a:ext cx="3014779" cy="1375209"/>
          </a:xfrm>
          <a:custGeom>
            <a:avLst/>
            <a:gdLst>
              <a:gd name="connsiteX0" fmla="*/ 0 w 3014779"/>
              <a:gd name="connsiteY0" fmla="*/ 229206 h 1375209"/>
              <a:gd name="connsiteX1" fmla="*/ 229206 w 3014779"/>
              <a:gd name="connsiteY1" fmla="*/ 0 h 1375209"/>
              <a:gd name="connsiteX2" fmla="*/ 842734 w 3014779"/>
              <a:gd name="connsiteY2" fmla="*/ 0 h 1375209"/>
              <a:gd name="connsiteX3" fmla="*/ 1532953 w 3014779"/>
              <a:gd name="connsiteY3" fmla="*/ 0 h 1375209"/>
              <a:gd name="connsiteX4" fmla="*/ 2197609 w 3014779"/>
              <a:gd name="connsiteY4" fmla="*/ 0 h 1375209"/>
              <a:gd name="connsiteX5" fmla="*/ 2785573 w 3014779"/>
              <a:gd name="connsiteY5" fmla="*/ 0 h 1375209"/>
              <a:gd name="connsiteX6" fmla="*/ 3014779 w 3014779"/>
              <a:gd name="connsiteY6" fmla="*/ 229206 h 1375209"/>
              <a:gd name="connsiteX7" fmla="*/ 3014779 w 3014779"/>
              <a:gd name="connsiteY7" fmla="*/ 660101 h 1375209"/>
              <a:gd name="connsiteX8" fmla="*/ 3014779 w 3014779"/>
              <a:gd name="connsiteY8" fmla="*/ 1146003 h 1375209"/>
              <a:gd name="connsiteX9" fmla="*/ 2785573 w 3014779"/>
              <a:gd name="connsiteY9" fmla="*/ 1375209 h 1375209"/>
              <a:gd name="connsiteX10" fmla="*/ 2172045 w 3014779"/>
              <a:gd name="connsiteY10" fmla="*/ 1375209 h 1375209"/>
              <a:gd name="connsiteX11" fmla="*/ 1584081 w 3014779"/>
              <a:gd name="connsiteY11" fmla="*/ 1375209 h 1375209"/>
              <a:gd name="connsiteX12" fmla="*/ 970552 w 3014779"/>
              <a:gd name="connsiteY12" fmla="*/ 1375209 h 1375209"/>
              <a:gd name="connsiteX13" fmla="*/ 229206 w 3014779"/>
              <a:gd name="connsiteY13" fmla="*/ 1375209 h 1375209"/>
              <a:gd name="connsiteX14" fmla="*/ 0 w 3014779"/>
              <a:gd name="connsiteY14" fmla="*/ 1146003 h 1375209"/>
              <a:gd name="connsiteX15" fmla="*/ 0 w 3014779"/>
              <a:gd name="connsiteY15" fmla="*/ 687605 h 1375209"/>
              <a:gd name="connsiteX16" fmla="*/ 0 w 3014779"/>
              <a:gd name="connsiteY16" fmla="*/ 229206 h 137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14779" h="1375209" fill="none" extrusionOk="0">
                <a:moveTo>
                  <a:pt x="0" y="229206"/>
                </a:moveTo>
                <a:cubicBezTo>
                  <a:pt x="-6003" y="91826"/>
                  <a:pt x="109108" y="14586"/>
                  <a:pt x="229206" y="0"/>
                </a:cubicBezTo>
                <a:cubicBezTo>
                  <a:pt x="439338" y="17152"/>
                  <a:pt x="688891" y="-1177"/>
                  <a:pt x="842734" y="0"/>
                </a:cubicBezTo>
                <a:cubicBezTo>
                  <a:pt x="996577" y="1177"/>
                  <a:pt x="1243954" y="-77"/>
                  <a:pt x="1532953" y="0"/>
                </a:cubicBezTo>
                <a:cubicBezTo>
                  <a:pt x="1821952" y="77"/>
                  <a:pt x="1869480" y="-12965"/>
                  <a:pt x="2197609" y="0"/>
                </a:cubicBezTo>
                <a:cubicBezTo>
                  <a:pt x="2525738" y="12965"/>
                  <a:pt x="2499043" y="-9117"/>
                  <a:pt x="2785573" y="0"/>
                </a:cubicBezTo>
                <a:cubicBezTo>
                  <a:pt x="2915933" y="23960"/>
                  <a:pt x="3005347" y="114103"/>
                  <a:pt x="3014779" y="229206"/>
                </a:cubicBezTo>
                <a:cubicBezTo>
                  <a:pt x="3001532" y="358583"/>
                  <a:pt x="3014471" y="464996"/>
                  <a:pt x="3014779" y="660101"/>
                </a:cubicBezTo>
                <a:cubicBezTo>
                  <a:pt x="3015087" y="855207"/>
                  <a:pt x="3015774" y="1027902"/>
                  <a:pt x="3014779" y="1146003"/>
                </a:cubicBezTo>
                <a:cubicBezTo>
                  <a:pt x="3013889" y="1282470"/>
                  <a:pt x="2892704" y="1379677"/>
                  <a:pt x="2785573" y="1375209"/>
                </a:cubicBezTo>
                <a:cubicBezTo>
                  <a:pt x="2593245" y="1373979"/>
                  <a:pt x="2392270" y="1366935"/>
                  <a:pt x="2172045" y="1375209"/>
                </a:cubicBezTo>
                <a:cubicBezTo>
                  <a:pt x="1951820" y="1383483"/>
                  <a:pt x="1853015" y="1349103"/>
                  <a:pt x="1584081" y="1375209"/>
                </a:cubicBezTo>
                <a:cubicBezTo>
                  <a:pt x="1315147" y="1401315"/>
                  <a:pt x="1175645" y="1395533"/>
                  <a:pt x="970552" y="1375209"/>
                </a:cubicBezTo>
                <a:cubicBezTo>
                  <a:pt x="765459" y="1354885"/>
                  <a:pt x="571833" y="1406734"/>
                  <a:pt x="229206" y="1375209"/>
                </a:cubicBezTo>
                <a:cubicBezTo>
                  <a:pt x="105609" y="1391194"/>
                  <a:pt x="25845" y="1280154"/>
                  <a:pt x="0" y="1146003"/>
                </a:cubicBezTo>
                <a:cubicBezTo>
                  <a:pt x="-5948" y="965051"/>
                  <a:pt x="-1078" y="840520"/>
                  <a:pt x="0" y="687605"/>
                </a:cubicBezTo>
                <a:cubicBezTo>
                  <a:pt x="1078" y="534690"/>
                  <a:pt x="-11833" y="399388"/>
                  <a:pt x="0" y="229206"/>
                </a:cubicBezTo>
                <a:close/>
              </a:path>
              <a:path w="3014779" h="1375209" stroke="0" extrusionOk="0">
                <a:moveTo>
                  <a:pt x="0" y="229206"/>
                </a:moveTo>
                <a:cubicBezTo>
                  <a:pt x="-5052" y="100938"/>
                  <a:pt x="116637" y="-14780"/>
                  <a:pt x="229206" y="0"/>
                </a:cubicBezTo>
                <a:cubicBezTo>
                  <a:pt x="373446" y="20087"/>
                  <a:pt x="558508" y="-23719"/>
                  <a:pt x="817170" y="0"/>
                </a:cubicBezTo>
                <a:cubicBezTo>
                  <a:pt x="1075832" y="23719"/>
                  <a:pt x="1230756" y="5556"/>
                  <a:pt x="1379571" y="0"/>
                </a:cubicBezTo>
                <a:cubicBezTo>
                  <a:pt x="1528386" y="-5556"/>
                  <a:pt x="1853242" y="-8282"/>
                  <a:pt x="1993099" y="0"/>
                </a:cubicBezTo>
                <a:cubicBezTo>
                  <a:pt x="2132956" y="8282"/>
                  <a:pt x="2461874" y="7452"/>
                  <a:pt x="2785573" y="0"/>
                </a:cubicBezTo>
                <a:cubicBezTo>
                  <a:pt x="2907123" y="-5533"/>
                  <a:pt x="3028819" y="109576"/>
                  <a:pt x="3014779" y="229206"/>
                </a:cubicBezTo>
                <a:cubicBezTo>
                  <a:pt x="3019223" y="419519"/>
                  <a:pt x="3026793" y="522176"/>
                  <a:pt x="3014779" y="669269"/>
                </a:cubicBezTo>
                <a:cubicBezTo>
                  <a:pt x="3002765" y="816362"/>
                  <a:pt x="3021129" y="943653"/>
                  <a:pt x="3014779" y="1146003"/>
                </a:cubicBezTo>
                <a:cubicBezTo>
                  <a:pt x="3016307" y="1294644"/>
                  <a:pt x="2928937" y="1395018"/>
                  <a:pt x="2785573" y="1375209"/>
                </a:cubicBezTo>
                <a:cubicBezTo>
                  <a:pt x="2518996" y="1385533"/>
                  <a:pt x="2354638" y="1373263"/>
                  <a:pt x="2172045" y="1375209"/>
                </a:cubicBezTo>
                <a:cubicBezTo>
                  <a:pt x="1989452" y="1377155"/>
                  <a:pt x="1801575" y="1403789"/>
                  <a:pt x="1532953" y="1375209"/>
                </a:cubicBezTo>
                <a:cubicBezTo>
                  <a:pt x="1264331" y="1346629"/>
                  <a:pt x="1071444" y="1366152"/>
                  <a:pt x="919425" y="1375209"/>
                </a:cubicBezTo>
                <a:cubicBezTo>
                  <a:pt x="767406" y="1384266"/>
                  <a:pt x="498352" y="1363126"/>
                  <a:pt x="229206" y="1375209"/>
                </a:cubicBezTo>
                <a:cubicBezTo>
                  <a:pt x="94216" y="1371867"/>
                  <a:pt x="4101" y="1273821"/>
                  <a:pt x="0" y="1146003"/>
                </a:cubicBezTo>
                <a:cubicBezTo>
                  <a:pt x="15618" y="988308"/>
                  <a:pt x="8185" y="852664"/>
                  <a:pt x="0" y="715108"/>
                </a:cubicBezTo>
                <a:cubicBezTo>
                  <a:pt x="-8185" y="577553"/>
                  <a:pt x="17022" y="332396"/>
                  <a:pt x="0" y="229206"/>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Hộp</a:t>
            </a:r>
            <a:r>
              <a:rPr kumimoji="0" lang="en-US" sz="4000" b="1" i="0" u="none" strike="noStrike" kern="1200" cap="none" spc="0" normalizeH="0" noProof="0">
                <a:ln>
                  <a:noFill/>
                </a:ln>
                <a:solidFill>
                  <a:srgbClr val="002060"/>
                </a:solidFill>
                <a:effectLst/>
                <a:uLnTx/>
                <a:uFillTx/>
                <a:latin typeface="Calibri" panose="020F0502020204030204" pitchFamily="34" charset="0"/>
                <a:ea typeface="+mn-ea"/>
                <a:cs typeface="Calibri" panose="020F0502020204030204" pitchFamily="34" charset="0"/>
              </a:rPr>
              <a: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a:ln>
                  <a:noFill/>
                </a:ln>
                <a:solidFill>
                  <a:srgbClr val="002060"/>
                </a:solidFill>
                <a:effectLst/>
                <a:uLnTx/>
                <a:uFillTx/>
                <a:latin typeface="Calibri" panose="020F0502020204030204" pitchFamily="34" charset="0"/>
                <a:ea typeface="+mn-ea"/>
                <a:cs typeface="Calibri" panose="020F0502020204030204" pitchFamily="34" charset="0"/>
              </a:rPr>
              <a:t>cơ quạt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5275FA78-8C15-401F-8DFE-7AB48E7480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9891" y="1728870"/>
            <a:ext cx="1884240" cy="1884240"/>
          </a:xfrm>
          <a:prstGeom prst="rect">
            <a:avLst/>
          </a:prstGeom>
        </p:spPr>
      </p:pic>
    </p:spTree>
    <p:extLst>
      <p:ext uri="{BB962C8B-B14F-4D97-AF65-F5344CB8AC3E}">
        <p14:creationId xmlns:p14="http://schemas.microsoft.com/office/powerpoint/2010/main" val="2474929736"/>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14:presetBounceEnd="60000">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14:bounceEnd="60000">
                                          <p:cBhvr additive="base">
                                            <p:cTn id="26"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40">
            <a:extLst>
              <a:ext uri="{FF2B5EF4-FFF2-40B4-BE49-F238E27FC236}">
                <a16:creationId xmlns:a16="http://schemas.microsoft.com/office/drawing/2014/main" id="{ABD2B1C0-9914-F910-E337-8F5086AC0475}"/>
              </a:ext>
            </a:extLst>
          </p:cNvPr>
          <p:cNvSpPr/>
          <p:nvPr/>
        </p:nvSpPr>
        <p:spPr>
          <a:xfrm>
            <a:off x="136634" y="1745398"/>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6" name="TextBox 15">
            <a:extLst>
              <a:ext uri="{FF2B5EF4-FFF2-40B4-BE49-F238E27FC236}">
                <a16:creationId xmlns:a16="http://schemas.microsoft.com/office/drawing/2014/main" id="{AC77C4B9-456E-5F8D-392C-473046FFA1BD}"/>
              </a:ext>
            </a:extLst>
          </p:cNvPr>
          <p:cNvSpPr txBox="1"/>
          <p:nvPr/>
        </p:nvSpPr>
        <p:spPr>
          <a:xfrm>
            <a:off x="1349608" y="2272516"/>
            <a:ext cx="10257514" cy="3818481"/>
          </a:xfrm>
          <a:prstGeom prst="rect">
            <a:avLst/>
          </a:prstGeom>
          <a:noFill/>
        </p:spPr>
        <p:txBody>
          <a:bodyPr wrap="square" rtlCol="0">
            <a:spAutoFit/>
          </a:bodyPr>
          <a:lstStyle/>
          <a:p>
            <a:pPr lvl="0" algn="just">
              <a:lnSpc>
                <a:spcPct val="150000"/>
              </a:lnSpc>
              <a:spcAft>
                <a:spcPts val="1000"/>
              </a:spcAft>
            </a:pPr>
            <a:r>
              <a:rPr lang="vi-VN" sz="4000">
                <a:solidFill>
                  <a:prstClr val="black"/>
                </a:solidFill>
                <a:latin typeface="Calibri" panose="020F0502020204030204" pitchFamily="34" charset="0"/>
                <a:cs typeface="Calibri" panose="020F0502020204030204" pitchFamily="34" charset="0"/>
              </a:rPr>
              <a:t>- Nêu được tác dụ</a:t>
            </a:r>
            <a:r>
              <a:rPr lang="en-US" sz="4000">
                <a:solidFill>
                  <a:prstClr val="black"/>
                </a:solidFill>
                <a:latin typeface="Calibri" panose="020F0502020204030204" pitchFamily="34" charset="0"/>
                <a:cs typeface="Calibri" panose="020F0502020204030204" pitchFamily="34" charset="0"/>
              </a:rPr>
              <a:t>ng</a:t>
            </a:r>
            <a:r>
              <a:rPr lang="vi-VN" sz="4000">
                <a:solidFill>
                  <a:prstClr val="black"/>
                </a:solidFill>
                <a:latin typeface="Calibri" panose="020F0502020204030204" pitchFamily="34" charset="0"/>
                <a:cs typeface="Calibri" panose="020F0502020204030204" pitchFamily="34" charset="0"/>
              </a:rPr>
              <a:t> và mô tả được các bộ phận của quạt điện.</a:t>
            </a:r>
          </a:p>
          <a:p>
            <a:pPr lvl="0" algn="just">
              <a:lnSpc>
                <a:spcPct val="150000"/>
              </a:lnSpc>
              <a:spcAft>
                <a:spcPts val="1000"/>
              </a:spcAft>
            </a:pPr>
            <a:r>
              <a:rPr lang="vi-VN" sz="4000">
                <a:solidFill>
                  <a:prstClr val="black"/>
                </a:solidFill>
                <a:latin typeface="Calibri" panose="020F0502020204030204" pitchFamily="34" charset="0"/>
                <a:cs typeface="Calibri" panose="020F0502020204030204" pitchFamily="34" charset="0"/>
              </a:rPr>
              <a:t>- Nhận biết được một số loại quạt điện th</a:t>
            </a:r>
            <a:r>
              <a:rPr lang="en-US" sz="4000">
                <a:solidFill>
                  <a:prstClr val="black"/>
                </a:solidFill>
                <a:latin typeface="Calibri" panose="020F0502020204030204" pitchFamily="34" charset="0"/>
                <a:cs typeface="Calibri" panose="020F0502020204030204" pitchFamily="34" charset="0"/>
              </a:rPr>
              <a:t>ô</a:t>
            </a:r>
            <a:r>
              <a:rPr lang="vi-VN" sz="4000">
                <a:solidFill>
                  <a:prstClr val="black"/>
                </a:solidFill>
                <a:latin typeface="Calibri" panose="020F0502020204030204" pitchFamily="34" charset="0"/>
                <a:cs typeface="Calibri" panose="020F0502020204030204" pitchFamily="34" charset="0"/>
              </a:rPr>
              <a:t>ng dụng.</a:t>
            </a:r>
            <a:endParaRPr lang="vi-VN" sz="4000" dirty="0">
              <a:solidFill>
                <a:prstClr val="black"/>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884EC0E-FBB1-766A-5062-F16DC1744D25}"/>
              </a:ext>
            </a:extLst>
          </p:cNvPr>
          <p:cNvPicPr>
            <a:picLocks noChangeAspect="1"/>
          </p:cNvPicPr>
          <p:nvPr/>
        </p:nvPicPr>
        <p:blipFill>
          <a:blip r:embed="rId2"/>
          <a:stretch>
            <a:fillRect/>
          </a:stretch>
        </p:blipFill>
        <p:spPr>
          <a:xfrm>
            <a:off x="561093" y="2421527"/>
            <a:ext cx="764626" cy="727133"/>
          </a:xfrm>
          <a:prstGeom prst="rect">
            <a:avLst/>
          </a:prstGeom>
        </p:spPr>
      </p:pic>
      <p:pic>
        <p:nvPicPr>
          <p:cNvPr id="18" name="Picture 17">
            <a:extLst>
              <a:ext uri="{FF2B5EF4-FFF2-40B4-BE49-F238E27FC236}">
                <a16:creationId xmlns:a16="http://schemas.microsoft.com/office/drawing/2014/main" id="{B5295381-4B3C-0B23-A845-D0F36DA996DC}"/>
              </a:ext>
            </a:extLst>
          </p:cNvPr>
          <p:cNvPicPr>
            <a:picLocks noChangeAspect="1"/>
          </p:cNvPicPr>
          <p:nvPr/>
        </p:nvPicPr>
        <p:blipFill>
          <a:blip r:embed="rId2"/>
          <a:stretch>
            <a:fillRect/>
          </a:stretch>
        </p:blipFill>
        <p:spPr>
          <a:xfrm>
            <a:off x="594964" y="4551922"/>
            <a:ext cx="764626" cy="727133"/>
          </a:xfrm>
          <a:prstGeom prst="rect">
            <a:avLst/>
          </a:prstGeom>
        </p:spPr>
      </p:pic>
      <p:pic>
        <p:nvPicPr>
          <p:cNvPr id="2" name="Picture 1">
            <a:extLst>
              <a:ext uri="{FF2B5EF4-FFF2-40B4-BE49-F238E27FC236}">
                <a16:creationId xmlns:a16="http://schemas.microsoft.com/office/drawing/2014/main" id="{AEFF5523-3609-4FD4-9ED5-ACA01BF431FB}"/>
              </a:ext>
            </a:extLst>
          </p:cNvPr>
          <p:cNvPicPr>
            <a:picLocks noChangeAspect="1"/>
          </p:cNvPicPr>
          <p:nvPr/>
        </p:nvPicPr>
        <p:blipFill>
          <a:blip r:embed="rId3"/>
          <a:stretch>
            <a:fillRect/>
          </a:stretch>
        </p:blipFill>
        <p:spPr>
          <a:xfrm>
            <a:off x="773591" y="509508"/>
            <a:ext cx="10833531" cy="1255885"/>
          </a:xfrm>
          <a:prstGeom prst="rect">
            <a:avLst/>
          </a:prstGeom>
        </p:spPr>
      </p:pic>
    </p:spTree>
    <p:extLst>
      <p:ext uri="{BB962C8B-B14F-4D97-AF65-F5344CB8AC3E}">
        <p14:creationId xmlns:p14="http://schemas.microsoft.com/office/powerpoint/2010/main" val="211904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800" decel="100000"/>
                                        <p:tgtEl>
                                          <p:spTgt spid="17"/>
                                        </p:tgtEl>
                                      </p:cBhvr>
                                    </p:animEffect>
                                    <p:anim calcmode="lin" valueType="num">
                                      <p:cBhvr>
                                        <p:cTn id="8" dur="800" decel="100000" fill="hold"/>
                                        <p:tgtEl>
                                          <p:spTgt spid="17"/>
                                        </p:tgtEl>
                                        <p:attrNameLst>
                                          <p:attrName>style.rotation</p:attrName>
                                        </p:attrNameLst>
                                      </p:cBhvr>
                                      <p:tavLst>
                                        <p:tav tm="0">
                                          <p:val>
                                            <p:fltVal val="-90"/>
                                          </p:val>
                                        </p:tav>
                                        <p:tav tm="100000">
                                          <p:val>
                                            <p:fltVal val="0"/>
                                          </p:val>
                                        </p:tav>
                                      </p:tavLst>
                                    </p:anim>
                                    <p:anim calcmode="lin" valueType="num">
                                      <p:cBhvr>
                                        <p:cTn id="9" dur="800" decel="100000" fill="hold"/>
                                        <p:tgtEl>
                                          <p:spTgt spid="17"/>
                                        </p:tgtEl>
                                        <p:attrNameLst>
                                          <p:attrName>ppt_x</p:attrName>
                                        </p:attrNameLst>
                                      </p:cBhvr>
                                      <p:tavLst>
                                        <p:tav tm="0">
                                          <p:val>
                                            <p:strVal val="#ppt_x+0.4"/>
                                          </p:val>
                                        </p:tav>
                                        <p:tav tm="100000">
                                          <p:val>
                                            <p:strVal val="#ppt_x-0.05"/>
                                          </p:val>
                                        </p:tav>
                                      </p:tavLst>
                                    </p:anim>
                                    <p:anim calcmode="lin" valueType="num">
                                      <p:cBhvr>
                                        <p:cTn id="10" dur="800" decel="100000" fill="hold"/>
                                        <p:tgtEl>
                                          <p:spTgt spid="1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wipe(left)">
                                      <p:cBhvr>
                                        <p:cTn id="20" dur="500"/>
                                        <p:tgtEl>
                                          <p:spTgt spid="16">
                                            <p:txEl>
                                              <p:pRg st="1" end="1"/>
                                            </p:txEl>
                                          </p:spTgt>
                                        </p:tgtEl>
                                      </p:cBhvr>
                                    </p:animEffect>
                                  </p:childTnLst>
                                </p:cTn>
                              </p:par>
                            </p:childTnLst>
                          </p:cTn>
                        </p:par>
                        <p:par>
                          <p:cTn id="21" fill="hold">
                            <p:stCondLst>
                              <p:cond delay="2000"/>
                            </p:stCondLst>
                            <p:childTnLst>
                              <p:par>
                                <p:cTn id="22" presetID="3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800" decel="100000"/>
                                        <p:tgtEl>
                                          <p:spTgt spid="18"/>
                                        </p:tgtEl>
                                      </p:cBhvr>
                                    </p:animEffect>
                                    <p:anim calcmode="lin" valueType="num">
                                      <p:cBhvr>
                                        <p:cTn id="25" dur="800" decel="100000" fill="hold"/>
                                        <p:tgtEl>
                                          <p:spTgt spid="18"/>
                                        </p:tgtEl>
                                        <p:attrNameLst>
                                          <p:attrName>style.rotation</p:attrName>
                                        </p:attrNameLst>
                                      </p:cBhvr>
                                      <p:tavLst>
                                        <p:tav tm="0">
                                          <p:val>
                                            <p:fltVal val="-90"/>
                                          </p:val>
                                        </p:tav>
                                        <p:tav tm="100000">
                                          <p:val>
                                            <p:fltVal val="0"/>
                                          </p:val>
                                        </p:tav>
                                      </p:tavLst>
                                    </p:anim>
                                    <p:anim calcmode="lin" valueType="num">
                                      <p:cBhvr>
                                        <p:cTn id="26" dur="800" decel="100000" fill="hold"/>
                                        <p:tgtEl>
                                          <p:spTgt spid="18"/>
                                        </p:tgtEl>
                                        <p:attrNameLst>
                                          <p:attrName>ppt_x</p:attrName>
                                        </p:attrNameLst>
                                      </p:cBhvr>
                                      <p:tavLst>
                                        <p:tav tm="0">
                                          <p:val>
                                            <p:strVal val="#ppt_x+0.4"/>
                                          </p:val>
                                        </p:tav>
                                        <p:tav tm="100000">
                                          <p:val>
                                            <p:strVal val="#ppt_x-0.05"/>
                                          </p:val>
                                        </p:tav>
                                      </p:tavLst>
                                    </p:anim>
                                    <p:anim calcmode="lin" valueType="num">
                                      <p:cBhvr>
                                        <p:cTn id="27" dur="800" decel="100000" fill="hold"/>
                                        <p:tgtEl>
                                          <p:spTgt spid="18"/>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1C374D7-D084-4BBF-8D5D-07B34F486300}"/>
              </a:ext>
            </a:extLst>
          </p:cNvPr>
          <p:cNvSpPr/>
          <p:nvPr/>
        </p:nvSpPr>
        <p:spPr>
          <a:xfrm>
            <a:off x="289278" y="372570"/>
            <a:ext cx="11613443" cy="608538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0" name="Picture 199">
            <a:extLst>
              <a:ext uri="{FF2B5EF4-FFF2-40B4-BE49-F238E27FC236}">
                <a16:creationId xmlns:a16="http://schemas.microsoft.com/office/drawing/2014/main" id="{F58E0BA1-0BB9-4A58-B35A-8F3300AE3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99" y="1957217"/>
            <a:ext cx="4435109" cy="4166378"/>
          </a:xfrm>
          <a:prstGeom prst="rect">
            <a:avLst/>
          </a:prstGeom>
        </p:spPr>
      </p:pic>
      <p:sp>
        <p:nvSpPr>
          <p:cNvPr id="3" name="Rectangle: Rounded Corners 2">
            <a:extLst>
              <a:ext uri="{FF2B5EF4-FFF2-40B4-BE49-F238E27FC236}">
                <a16:creationId xmlns:a16="http://schemas.microsoft.com/office/drawing/2014/main" id="{22955DBD-4054-4899-AE95-52A902106DD8}"/>
              </a:ext>
            </a:extLst>
          </p:cNvPr>
          <p:cNvSpPr/>
          <p:nvPr/>
        </p:nvSpPr>
        <p:spPr>
          <a:xfrm>
            <a:off x="704680" y="147145"/>
            <a:ext cx="10811688" cy="1463675"/>
          </a:xfrm>
          <a:custGeom>
            <a:avLst/>
            <a:gdLst>
              <a:gd name="connsiteX0" fmla="*/ 0 w 10811688"/>
              <a:gd name="connsiteY0" fmla="*/ 243951 h 1463675"/>
              <a:gd name="connsiteX1" fmla="*/ 243951 w 10811688"/>
              <a:gd name="connsiteY1" fmla="*/ 0 h 1463675"/>
              <a:gd name="connsiteX2" fmla="*/ 932203 w 10811688"/>
              <a:gd name="connsiteY2" fmla="*/ 0 h 1463675"/>
              <a:gd name="connsiteX3" fmla="*/ 1826932 w 10811688"/>
              <a:gd name="connsiteY3" fmla="*/ 0 h 1463675"/>
              <a:gd name="connsiteX4" fmla="*/ 2618422 w 10811688"/>
              <a:gd name="connsiteY4" fmla="*/ 0 h 1463675"/>
              <a:gd name="connsiteX5" fmla="*/ 2996961 w 10811688"/>
              <a:gd name="connsiteY5" fmla="*/ 0 h 1463675"/>
              <a:gd name="connsiteX6" fmla="*/ 3788451 w 10811688"/>
              <a:gd name="connsiteY6" fmla="*/ 0 h 1463675"/>
              <a:gd name="connsiteX7" fmla="*/ 4476703 w 10811688"/>
              <a:gd name="connsiteY7" fmla="*/ 0 h 1463675"/>
              <a:gd name="connsiteX8" fmla="*/ 5061718 w 10811688"/>
              <a:gd name="connsiteY8" fmla="*/ 0 h 1463675"/>
              <a:gd name="connsiteX9" fmla="*/ 5853208 w 10811688"/>
              <a:gd name="connsiteY9" fmla="*/ 0 h 1463675"/>
              <a:gd name="connsiteX10" fmla="*/ 6334985 w 10811688"/>
              <a:gd name="connsiteY10" fmla="*/ 0 h 1463675"/>
              <a:gd name="connsiteX11" fmla="*/ 7126475 w 10811688"/>
              <a:gd name="connsiteY11" fmla="*/ 0 h 1463675"/>
              <a:gd name="connsiteX12" fmla="*/ 7711490 w 10811688"/>
              <a:gd name="connsiteY12" fmla="*/ 0 h 1463675"/>
              <a:gd name="connsiteX13" fmla="*/ 8502980 w 10811688"/>
              <a:gd name="connsiteY13" fmla="*/ 0 h 1463675"/>
              <a:gd name="connsiteX14" fmla="*/ 8881519 w 10811688"/>
              <a:gd name="connsiteY14" fmla="*/ 0 h 1463675"/>
              <a:gd name="connsiteX15" fmla="*/ 9466533 w 10811688"/>
              <a:gd name="connsiteY15" fmla="*/ 0 h 1463675"/>
              <a:gd name="connsiteX16" fmla="*/ 9845072 w 10811688"/>
              <a:gd name="connsiteY16" fmla="*/ 0 h 1463675"/>
              <a:gd name="connsiteX17" fmla="*/ 10567737 w 10811688"/>
              <a:gd name="connsiteY17" fmla="*/ 0 h 1463675"/>
              <a:gd name="connsiteX18" fmla="*/ 10811688 w 10811688"/>
              <a:gd name="connsiteY18" fmla="*/ 243951 h 1463675"/>
              <a:gd name="connsiteX19" fmla="*/ 10811688 w 10811688"/>
              <a:gd name="connsiteY19" fmla="*/ 722080 h 1463675"/>
              <a:gd name="connsiteX20" fmla="*/ 10811688 w 10811688"/>
              <a:gd name="connsiteY20" fmla="*/ 1219724 h 1463675"/>
              <a:gd name="connsiteX21" fmla="*/ 10567737 w 10811688"/>
              <a:gd name="connsiteY21" fmla="*/ 1463675 h 1463675"/>
              <a:gd name="connsiteX22" fmla="*/ 9879485 w 10811688"/>
              <a:gd name="connsiteY22" fmla="*/ 1463675 h 1463675"/>
              <a:gd name="connsiteX23" fmla="*/ 9087994 w 10811688"/>
              <a:gd name="connsiteY23" fmla="*/ 1463675 h 1463675"/>
              <a:gd name="connsiteX24" fmla="*/ 8399742 w 10811688"/>
              <a:gd name="connsiteY24" fmla="*/ 1463675 h 1463675"/>
              <a:gd name="connsiteX25" fmla="*/ 7917965 w 10811688"/>
              <a:gd name="connsiteY25" fmla="*/ 1463675 h 1463675"/>
              <a:gd name="connsiteX26" fmla="*/ 7332951 w 10811688"/>
              <a:gd name="connsiteY26" fmla="*/ 1463675 h 1463675"/>
              <a:gd name="connsiteX27" fmla="*/ 6438223 w 10811688"/>
              <a:gd name="connsiteY27" fmla="*/ 1463675 h 1463675"/>
              <a:gd name="connsiteX28" fmla="*/ 5956446 w 10811688"/>
              <a:gd name="connsiteY28" fmla="*/ 1463675 h 1463675"/>
              <a:gd name="connsiteX29" fmla="*/ 5164956 w 10811688"/>
              <a:gd name="connsiteY29" fmla="*/ 1463675 h 1463675"/>
              <a:gd name="connsiteX30" fmla="*/ 4786417 w 10811688"/>
              <a:gd name="connsiteY30" fmla="*/ 1463675 h 1463675"/>
              <a:gd name="connsiteX31" fmla="*/ 4201402 w 10811688"/>
              <a:gd name="connsiteY31" fmla="*/ 1463675 h 1463675"/>
              <a:gd name="connsiteX32" fmla="*/ 3719626 w 10811688"/>
              <a:gd name="connsiteY32" fmla="*/ 1463675 h 1463675"/>
              <a:gd name="connsiteX33" fmla="*/ 3341087 w 10811688"/>
              <a:gd name="connsiteY33" fmla="*/ 1463675 h 1463675"/>
              <a:gd name="connsiteX34" fmla="*/ 2549597 w 10811688"/>
              <a:gd name="connsiteY34" fmla="*/ 1463675 h 1463675"/>
              <a:gd name="connsiteX35" fmla="*/ 1861344 w 10811688"/>
              <a:gd name="connsiteY35" fmla="*/ 1463675 h 1463675"/>
              <a:gd name="connsiteX36" fmla="*/ 1276330 w 10811688"/>
              <a:gd name="connsiteY36" fmla="*/ 1463675 h 1463675"/>
              <a:gd name="connsiteX37" fmla="*/ 243951 w 10811688"/>
              <a:gd name="connsiteY37" fmla="*/ 1463675 h 1463675"/>
              <a:gd name="connsiteX38" fmla="*/ 0 w 10811688"/>
              <a:gd name="connsiteY38" fmla="*/ 1219724 h 1463675"/>
              <a:gd name="connsiteX39" fmla="*/ 0 w 10811688"/>
              <a:gd name="connsiteY39" fmla="*/ 751353 h 1463675"/>
              <a:gd name="connsiteX40" fmla="*/ 0 w 10811688"/>
              <a:gd name="connsiteY40" fmla="*/ 243951 h 14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811688" h="1463675" fill="none" extrusionOk="0">
                <a:moveTo>
                  <a:pt x="0" y="243951"/>
                </a:moveTo>
                <a:cubicBezTo>
                  <a:pt x="-5077" y="108957"/>
                  <a:pt x="135806" y="11473"/>
                  <a:pt x="243951" y="0"/>
                </a:cubicBezTo>
                <a:cubicBezTo>
                  <a:pt x="417668" y="-13031"/>
                  <a:pt x="748949" y="33205"/>
                  <a:pt x="932203" y="0"/>
                </a:cubicBezTo>
                <a:cubicBezTo>
                  <a:pt x="1115457" y="-33205"/>
                  <a:pt x="1644867" y="-43911"/>
                  <a:pt x="1826932" y="0"/>
                </a:cubicBezTo>
                <a:cubicBezTo>
                  <a:pt x="2008997" y="43911"/>
                  <a:pt x="2251354" y="-12820"/>
                  <a:pt x="2618422" y="0"/>
                </a:cubicBezTo>
                <a:cubicBezTo>
                  <a:pt x="2985490" y="12820"/>
                  <a:pt x="2873444" y="10546"/>
                  <a:pt x="2996961" y="0"/>
                </a:cubicBezTo>
                <a:cubicBezTo>
                  <a:pt x="3120478" y="-10546"/>
                  <a:pt x="3489344" y="-30317"/>
                  <a:pt x="3788451" y="0"/>
                </a:cubicBezTo>
                <a:cubicBezTo>
                  <a:pt x="4087558" y="30317"/>
                  <a:pt x="4326928" y="25835"/>
                  <a:pt x="4476703" y="0"/>
                </a:cubicBezTo>
                <a:cubicBezTo>
                  <a:pt x="4626478" y="-25835"/>
                  <a:pt x="4835330" y="5345"/>
                  <a:pt x="5061718" y="0"/>
                </a:cubicBezTo>
                <a:cubicBezTo>
                  <a:pt x="5288106" y="-5345"/>
                  <a:pt x="5593071" y="38011"/>
                  <a:pt x="5853208" y="0"/>
                </a:cubicBezTo>
                <a:cubicBezTo>
                  <a:pt x="6113345" y="-38011"/>
                  <a:pt x="6226592" y="8026"/>
                  <a:pt x="6334985" y="0"/>
                </a:cubicBezTo>
                <a:cubicBezTo>
                  <a:pt x="6443378" y="-8026"/>
                  <a:pt x="6912842" y="20214"/>
                  <a:pt x="7126475" y="0"/>
                </a:cubicBezTo>
                <a:cubicBezTo>
                  <a:pt x="7340108" y="-20214"/>
                  <a:pt x="7426656" y="28986"/>
                  <a:pt x="7711490" y="0"/>
                </a:cubicBezTo>
                <a:cubicBezTo>
                  <a:pt x="7996324" y="-28986"/>
                  <a:pt x="8239049" y="10949"/>
                  <a:pt x="8502980" y="0"/>
                </a:cubicBezTo>
                <a:cubicBezTo>
                  <a:pt x="8766911" y="-10949"/>
                  <a:pt x="8750618" y="11320"/>
                  <a:pt x="8881519" y="0"/>
                </a:cubicBezTo>
                <a:cubicBezTo>
                  <a:pt x="9012420" y="-11320"/>
                  <a:pt x="9310656" y="-9093"/>
                  <a:pt x="9466533" y="0"/>
                </a:cubicBezTo>
                <a:cubicBezTo>
                  <a:pt x="9622410" y="9093"/>
                  <a:pt x="9728635" y="4086"/>
                  <a:pt x="9845072" y="0"/>
                </a:cubicBezTo>
                <a:cubicBezTo>
                  <a:pt x="9961509" y="-4086"/>
                  <a:pt x="10343588" y="-21996"/>
                  <a:pt x="10567737" y="0"/>
                </a:cubicBezTo>
                <a:cubicBezTo>
                  <a:pt x="10713235" y="-10493"/>
                  <a:pt x="10794859" y="101507"/>
                  <a:pt x="10811688" y="243951"/>
                </a:cubicBezTo>
                <a:cubicBezTo>
                  <a:pt x="10835065" y="425324"/>
                  <a:pt x="10790652" y="524950"/>
                  <a:pt x="10811688" y="722080"/>
                </a:cubicBezTo>
                <a:cubicBezTo>
                  <a:pt x="10832724" y="919210"/>
                  <a:pt x="10833621" y="1086661"/>
                  <a:pt x="10811688" y="1219724"/>
                </a:cubicBezTo>
                <a:cubicBezTo>
                  <a:pt x="10796430" y="1364745"/>
                  <a:pt x="10694873" y="1472811"/>
                  <a:pt x="10567737" y="1463675"/>
                </a:cubicBezTo>
                <a:cubicBezTo>
                  <a:pt x="10295238" y="1450277"/>
                  <a:pt x="10069796" y="1488924"/>
                  <a:pt x="9879485" y="1463675"/>
                </a:cubicBezTo>
                <a:cubicBezTo>
                  <a:pt x="9689174" y="1438426"/>
                  <a:pt x="9268979" y="1446932"/>
                  <a:pt x="9087994" y="1463675"/>
                </a:cubicBezTo>
                <a:cubicBezTo>
                  <a:pt x="8907009" y="1480418"/>
                  <a:pt x="8704338" y="1448140"/>
                  <a:pt x="8399742" y="1463675"/>
                </a:cubicBezTo>
                <a:cubicBezTo>
                  <a:pt x="8095146" y="1479210"/>
                  <a:pt x="8065292" y="1472004"/>
                  <a:pt x="7917965" y="1463675"/>
                </a:cubicBezTo>
                <a:cubicBezTo>
                  <a:pt x="7770638" y="1455346"/>
                  <a:pt x="7597616" y="1438676"/>
                  <a:pt x="7332951" y="1463675"/>
                </a:cubicBezTo>
                <a:cubicBezTo>
                  <a:pt x="7068286" y="1488674"/>
                  <a:pt x="6710787" y="1494006"/>
                  <a:pt x="6438223" y="1463675"/>
                </a:cubicBezTo>
                <a:cubicBezTo>
                  <a:pt x="6165659" y="1433344"/>
                  <a:pt x="6075383" y="1455465"/>
                  <a:pt x="5956446" y="1463675"/>
                </a:cubicBezTo>
                <a:cubicBezTo>
                  <a:pt x="5837509" y="1471885"/>
                  <a:pt x="5330789" y="1498558"/>
                  <a:pt x="5164956" y="1463675"/>
                </a:cubicBezTo>
                <a:cubicBezTo>
                  <a:pt x="4999123" y="1428793"/>
                  <a:pt x="4865396" y="1454083"/>
                  <a:pt x="4786417" y="1463675"/>
                </a:cubicBezTo>
                <a:cubicBezTo>
                  <a:pt x="4707438" y="1473267"/>
                  <a:pt x="4419584" y="1447295"/>
                  <a:pt x="4201402" y="1463675"/>
                </a:cubicBezTo>
                <a:cubicBezTo>
                  <a:pt x="3983220" y="1480055"/>
                  <a:pt x="3923600" y="1464691"/>
                  <a:pt x="3719626" y="1463675"/>
                </a:cubicBezTo>
                <a:cubicBezTo>
                  <a:pt x="3515652" y="1462659"/>
                  <a:pt x="3498013" y="1474439"/>
                  <a:pt x="3341087" y="1463675"/>
                </a:cubicBezTo>
                <a:cubicBezTo>
                  <a:pt x="3184161" y="1452911"/>
                  <a:pt x="2812858" y="1492006"/>
                  <a:pt x="2549597" y="1463675"/>
                </a:cubicBezTo>
                <a:cubicBezTo>
                  <a:pt x="2286336" y="1435345"/>
                  <a:pt x="2103915" y="1487869"/>
                  <a:pt x="1861344" y="1463675"/>
                </a:cubicBezTo>
                <a:cubicBezTo>
                  <a:pt x="1618773" y="1439481"/>
                  <a:pt x="1503069" y="1458763"/>
                  <a:pt x="1276330" y="1463675"/>
                </a:cubicBezTo>
                <a:cubicBezTo>
                  <a:pt x="1049591" y="1468587"/>
                  <a:pt x="661231" y="1469854"/>
                  <a:pt x="243951" y="1463675"/>
                </a:cubicBezTo>
                <a:cubicBezTo>
                  <a:pt x="125713" y="1473752"/>
                  <a:pt x="4031" y="1370407"/>
                  <a:pt x="0" y="1219724"/>
                </a:cubicBezTo>
                <a:cubicBezTo>
                  <a:pt x="-11182" y="1114393"/>
                  <a:pt x="-984" y="846156"/>
                  <a:pt x="0" y="751353"/>
                </a:cubicBezTo>
                <a:cubicBezTo>
                  <a:pt x="984" y="656550"/>
                  <a:pt x="-4231" y="484188"/>
                  <a:pt x="0" y="243951"/>
                </a:cubicBezTo>
                <a:close/>
              </a:path>
              <a:path w="10811688" h="1463675" stroke="0" extrusionOk="0">
                <a:moveTo>
                  <a:pt x="0" y="243951"/>
                </a:moveTo>
                <a:cubicBezTo>
                  <a:pt x="-3968" y="111807"/>
                  <a:pt x="114223" y="-1205"/>
                  <a:pt x="243951" y="0"/>
                </a:cubicBezTo>
                <a:cubicBezTo>
                  <a:pt x="580023" y="14149"/>
                  <a:pt x="615981" y="-7346"/>
                  <a:pt x="932203" y="0"/>
                </a:cubicBezTo>
                <a:cubicBezTo>
                  <a:pt x="1248425" y="7346"/>
                  <a:pt x="1295074" y="-22188"/>
                  <a:pt x="1413980" y="0"/>
                </a:cubicBezTo>
                <a:cubicBezTo>
                  <a:pt x="1532886" y="22188"/>
                  <a:pt x="1753243" y="29065"/>
                  <a:pt x="1998995" y="0"/>
                </a:cubicBezTo>
                <a:cubicBezTo>
                  <a:pt x="2244747" y="-29065"/>
                  <a:pt x="2391161" y="-6548"/>
                  <a:pt x="2687247" y="0"/>
                </a:cubicBezTo>
                <a:cubicBezTo>
                  <a:pt x="2983333" y="6548"/>
                  <a:pt x="3003325" y="8081"/>
                  <a:pt x="3169024" y="0"/>
                </a:cubicBezTo>
                <a:cubicBezTo>
                  <a:pt x="3334723" y="-8081"/>
                  <a:pt x="3389161" y="1143"/>
                  <a:pt x="3547563" y="0"/>
                </a:cubicBezTo>
                <a:cubicBezTo>
                  <a:pt x="3705965" y="-1143"/>
                  <a:pt x="3844201" y="2778"/>
                  <a:pt x="4029339" y="0"/>
                </a:cubicBezTo>
                <a:cubicBezTo>
                  <a:pt x="4214477" y="-2778"/>
                  <a:pt x="4599619" y="-19283"/>
                  <a:pt x="4820829" y="0"/>
                </a:cubicBezTo>
                <a:cubicBezTo>
                  <a:pt x="5042039" y="19283"/>
                  <a:pt x="5023319" y="18839"/>
                  <a:pt x="5199368" y="0"/>
                </a:cubicBezTo>
                <a:cubicBezTo>
                  <a:pt x="5375417" y="-18839"/>
                  <a:pt x="5456841" y="-8568"/>
                  <a:pt x="5577907" y="0"/>
                </a:cubicBezTo>
                <a:cubicBezTo>
                  <a:pt x="5698973" y="8568"/>
                  <a:pt x="6005395" y="26290"/>
                  <a:pt x="6266160" y="0"/>
                </a:cubicBezTo>
                <a:cubicBezTo>
                  <a:pt x="6526925" y="-26290"/>
                  <a:pt x="6567976" y="13175"/>
                  <a:pt x="6851174" y="0"/>
                </a:cubicBezTo>
                <a:cubicBezTo>
                  <a:pt x="7134372" y="-13175"/>
                  <a:pt x="7070031" y="-15652"/>
                  <a:pt x="7229713" y="0"/>
                </a:cubicBezTo>
                <a:cubicBezTo>
                  <a:pt x="7389395" y="15652"/>
                  <a:pt x="7770479" y="16333"/>
                  <a:pt x="7917965" y="0"/>
                </a:cubicBezTo>
                <a:cubicBezTo>
                  <a:pt x="8065451" y="-16333"/>
                  <a:pt x="8126453" y="6714"/>
                  <a:pt x="8296504" y="0"/>
                </a:cubicBezTo>
                <a:cubicBezTo>
                  <a:pt x="8466555" y="-6714"/>
                  <a:pt x="8641230" y="8307"/>
                  <a:pt x="8881519" y="0"/>
                </a:cubicBezTo>
                <a:cubicBezTo>
                  <a:pt x="9121809" y="-8307"/>
                  <a:pt x="9185627" y="9972"/>
                  <a:pt x="9363295" y="0"/>
                </a:cubicBezTo>
                <a:cubicBezTo>
                  <a:pt x="9540963" y="-9972"/>
                  <a:pt x="9689056" y="-25344"/>
                  <a:pt x="9948310" y="0"/>
                </a:cubicBezTo>
                <a:cubicBezTo>
                  <a:pt x="10207565" y="25344"/>
                  <a:pt x="10302274" y="25251"/>
                  <a:pt x="10567737" y="0"/>
                </a:cubicBezTo>
                <a:cubicBezTo>
                  <a:pt x="10706315" y="11499"/>
                  <a:pt x="10798259" y="133049"/>
                  <a:pt x="10811688" y="243951"/>
                </a:cubicBezTo>
                <a:cubicBezTo>
                  <a:pt x="10812209" y="382312"/>
                  <a:pt x="10790705" y="583813"/>
                  <a:pt x="10811688" y="751353"/>
                </a:cubicBezTo>
                <a:cubicBezTo>
                  <a:pt x="10832671" y="918893"/>
                  <a:pt x="10817987" y="1058942"/>
                  <a:pt x="10811688" y="1219724"/>
                </a:cubicBezTo>
                <a:cubicBezTo>
                  <a:pt x="10788390" y="1366061"/>
                  <a:pt x="10678710" y="1455463"/>
                  <a:pt x="10567737" y="1463675"/>
                </a:cubicBezTo>
                <a:cubicBezTo>
                  <a:pt x="10262948" y="1446217"/>
                  <a:pt x="9882809" y="1503468"/>
                  <a:pt x="9673009" y="1463675"/>
                </a:cubicBezTo>
                <a:cubicBezTo>
                  <a:pt x="9463209" y="1423882"/>
                  <a:pt x="9230853" y="1475804"/>
                  <a:pt x="9087994" y="1463675"/>
                </a:cubicBezTo>
                <a:cubicBezTo>
                  <a:pt x="8945136" y="1451546"/>
                  <a:pt x="8743528" y="1460686"/>
                  <a:pt x="8502980" y="1463675"/>
                </a:cubicBezTo>
                <a:cubicBezTo>
                  <a:pt x="8262432" y="1466664"/>
                  <a:pt x="8062008" y="1453540"/>
                  <a:pt x="7814727" y="1463675"/>
                </a:cubicBezTo>
                <a:cubicBezTo>
                  <a:pt x="7567446" y="1473810"/>
                  <a:pt x="7381569" y="1434721"/>
                  <a:pt x="7126475" y="1463675"/>
                </a:cubicBezTo>
                <a:cubicBezTo>
                  <a:pt x="6871381" y="1492629"/>
                  <a:pt x="6736129" y="1478235"/>
                  <a:pt x="6541460" y="1463675"/>
                </a:cubicBezTo>
                <a:cubicBezTo>
                  <a:pt x="6346792" y="1449115"/>
                  <a:pt x="6178433" y="1432097"/>
                  <a:pt x="5853208" y="1463675"/>
                </a:cubicBezTo>
                <a:cubicBezTo>
                  <a:pt x="5527983" y="1495253"/>
                  <a:pt x="5402417" y="1485661"/>
                  <a:pt x="5061718" y="1463675"/>
                </a:cubicBezTo>
                <a:cubicBezTo>
                  <a:pt x="4721019" y="1441690"/>
                  <a:pt x="4871130" y="1463320"/>
                  <a:pt x="4683179" y="1463675"/>
                </a:cubicBezTo>
                <a:cubicBezTo>
                  <a:pt x="4495228" y="1464030"/>
                  <a:pt x="4298011" y="1476846"/>
                  <a:pt x="3994927" y="1463675"/>
                </a:cubicBezTo>
                <a:cubicBezTo>
                  <a:pt x="3691843" y="1450504"/>
                  <a:pt x="3509999" y="1493974"/>
                  <a:pt x="3203436" y="1463675"/>
                </a:cubicBezTo>
                <a:cubicBezTo>
                  <a:pt x="2896873" y="1433376"/>
                  <a:pt x="2846388" y="1453348"/>
                  <a:pt x="2721660" y="1463675"/>
                </a:cubicBezTo>
                <a:cubicBezTo>
                  <a:pt x="2596932" y="1474002"/>
                  <a:pt x="2258803" y="1426934"/>
                  <a:pt x="1826932" y="1463675"/>
                </a:cubicBezTo>
                <a:cubicBezTo>
                  <a:pt x="1395061" y="1500416"/>
                  <a:pt x="1425001" y="1475182"/>
                  <a:pt x="1241917" y="1463675"/>
                </a:cubicBezTo>
                <a:cubicBezTo>
                  <a:pt x="1058834" y="1452168"/>
                  <a:pt x="568401" y="1470776"/>
                  <a:pt x="243951" y="1463675"/>
                </a:cubicBezTo>
                <a:cubicBezTo>
                  <a:pt x="113192" y="1454966"/>
                  <a:pt x="16249" y="1363509"/>
                  <a:pt x="0" y="1219724"/>
                </a:cubicBezTo>
                <a:cubicBezTo>
                  <a:pt x="7601" y="1016440"/>
                  <a:pt x="20639" y="918166"/>
                  <a:pt x="0" y="731838"/>
                </a:cubicBezTo>
                <a:cubicBezTo>
                  <a:pt x="-20639" y="545510"/>
                  <a:pt x="-2787" y="435349"/>
                  <a:pt x="0" y="243951"/>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sd="25070404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8C89E6D-350B-49B9-BF3A-E1FC0525B607}"/>
              </a:ext>
            </a:extLst>
          </p:cNvPr>
          <p:cNvSpPr txBox="1"/>
          <p:nvPr/>
        </p:nvSpPr>
        <p:spPr>
          <a:xfrm>
            <a:off x="1163451" y="295998"/>
            <a:ext cx="100931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VN Da Lat" panose="03060902030302020204" pitchFamily="66" charset="0"/>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hãy quan sát hình, </a:t>
            </a:r>
            <a:r>
              <a:rPr kumimoji="0" lang="en-US" sz="3600" b="1" i="0" u="none" strike="noStrike" kern="1200" cap="none" spc="0" normalizeH="0" baseline="0" noProof="0" err="1">
                <a:ln>
                  <a:noFill/>
                </a:ln>
                <a:solidFill>
                  <a:srgbClr val="FF0000"/>
                </a:solidFill>
                <a:effectLst/>
                <a:uLnTx/>
                <a:uFillTx/>
                <a:latin typeface="Calibri" panose="020F0502020204030204"/>
                <a:ea typeface="+mn-ea"/>
                <a:cs typeface="+mn-cs"/>
              </a:rPr>
              <a:t>nêu</a:t>
            </a: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 tên</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bộ</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phận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err="1">
                <a:ln>
                  <a:noFill/>
                </a:ln>
                <a:solidFill>
                  <a:prstClr val="black"/>
                </a:solidFill>
                <a:effectLst/>
                <a:uLnTx/>
                <a:uFillTx/>
                <a:latin typeface="Calibri" panose="020F0502020204030204"/>
                <a:ea typeface="+mn-ea"/>
                <a:cs typeface="+mn-cs"/>
              </a:rPr>
              <a:t>chính</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quạt điện và </a:t>
            </a: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tác dụng</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 của các bộ phận đó.</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6" name="Straight Arrow Connector 5">
            <a:extLst>
              <a:ext uri="{FF2B5EF4-FFF2-40B4-BE49-F238E27FC236}">
                <a16:creationId xmlns:a16="http://schemas.microsoft.com/office/drawing/2014/main" id="{0AE331E5-ED8E-4427-9F79-9C7F4897CE85}"/>
              </a:ext>
            </a:extLst>
          </p:cNvPr>
          <p:cNvCxnSpPr>
            <a:cxnSpLocks/>
          </p:cNvCxnSpPr>
          <p:nvPr/>
        </p:nvCxnSpPr>
        <p:spPr>
          <a:xfrm flipH="1">
            <a:off x="2340019" y="3682153"/>
            <a:ext cx="2041482" cy="137521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7A8FA6AB-C5BD-4878-9948-E908A3E70D7A}"/>
              </a:ext>
            </a:extLst>
          </p:cNvPr>
          <p:cNvSpPr/>
          <p:nvPr/>
        </p:nvSpPr>
        <p:spPr>
          <a:xfrm>
            <a:off x="3360760" y="2899604"/>
            <a:ext cx="2822222" cy="725653"/>
          </a:xfrm>
          <a:custGeom>
            <a:avLst/>
            <a:gdLst>
              <a:gd name="connsiteX0" fmla="*/ 0 w 2822222"/>
              <a:gd name="connsiteY0" fmla="*/ 120945 h 725653"/>
              <a:gd name="connsiteX1" fmla="*/ 120945 w 2822222"/>
              <a:gd name="connsiteY1" fmla="*/ 0 h 725653"/>
              <a:gd name="connsiteX2" fmla="*/ 817635 w 2822222"/>
              <a:gd name="connsiteY2" fmla="*/ 0 h 725653"/>
              <a:gd name="connsiteX3" fmla="*/ 1462718 w 2822222"/>
              <a:gd name="connsiteY3" fmla="*/ 0 h 725653"/>
              <a:gd name="connsiteX4" fmla="*/ 2030391 w 2822222"/>
              <a:gd name="connsiteY4" fmla="*/ 0 h 725653"/>
              <a:gd name="connsiteX5" fmla="*/ 2701277 w 2822222"/>
              <a:gd name="connsiteY5" fmla="*/ 0 h 725653"/>
              <a:gd name="connsiteX6" fmla="*/ 2822222 w 2822222"/>
              <a:gd name="connsiteY6" fmla="*/ 120945 h 725653"/>
              <a:gd name="connsiteX7" fmla="*/ 2822222 w 2822222"/>
              <a:gd name="connsiteY7" fmla="*/ 604708 h 725653"/>
              <a:gd name="connsiteX8" fmla="*/ 2701277 w 2822222"/>
              <a:gd name="connsiteY8" fmla="*/ 725653 h 725653"/>
              <a:gd name="connsiteX9" fmla="*/ 2004587 w 2822222"/>
              <a:gd name="connsiteY9" fmla="*/ 725653 h 725653"/>
              <a:gd name="connsiteX10" fmla="*/ 1307898 w 2822222"/>
              <a:gd name="connsiteY10" fmla="*/ 725653 h 725653"/>
              <a:gd name="connsiteX11" fmla="*/ 688618 w 2822222"/>
              <a:gd name="connsiteY11" fmla="*/ 725653 h 725653"/>
              <a:gd name="connsiteX12" fmla="*/ 120945 w 2822222"/>
              <a:gd name="connsiteY12" fmla="*/ 725653 h 725653"/>
              <a:gd name="connsiteX13" fmla="*/ 0 w 2822222"/>
              <a:gd name="connsiteY13" fmla="*/ 604708 h 725653"/>
              <a:gd name="connsiteX14" fmla="*/ 0 w 2822222"/>
              <a:gd name="connsiteY14" fmla="*/ 120945 h 72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22" h="725653" fill="none" extrusionOk="0">
                <a:moveTo>
                  <a:pt x="0" y="120945"/>
                </a:moveTo>
                <a:cubicBezTo>
                  <a:pt x="4904" y="45705"/>
                  <a:pt x="55183" y="3256"/>
                  <a:pt x="120945" y="0"/>
                </a:cubicBezTo>
                <a:cubicBezTo>
                  <a:pt x="368511" y="-6829"/>
                  <a:pt x="570854" y="23368"/>
                  <a:pt x="817635" y="0"/>
                </a:cubicBezTo>
                <a:cubicBezTo>
                  <a:pt x="1064416" y="-23368"/>
                  <a:pt x="1226554" y="-2985"/>
                  <a:pt x="1462718" y="0"/>
                </a:cubicBezTo>
                <a:cubicBezTo>
                  <a:pt x="1698882" y="2985"/>
                  <a:pt x="1829508" y="22604"/>
                  <a:pt x="2030391" y="0"/>
                </a:cubicBezTo>
                <a:cubicBezTo>
                  <a:pt x="2231274" y="-22604"/>
                  <a:pt x="2556845" y="-7211"/>
                  <a:pt x="2701277" y="0"/>
                </a:cubicBezTo>
                <a:cubicBezTo>
                  <a:pt x="2759905" y="14182"/>
                  <a:pt x="2826851" y="46714"/>
                  <a:pt x="2822222" y="120945"/>
                </a:cubicBezTo>
                <a:cubicBezTo>
                  <a:pt x="2841289" y="220165"/>
                  <a:pt x="2813130" y="452090"/>
                  <a:pt x="2822222" y="604708"/>
                </a:cubicBezTo>
                <a:cubicBezTo>
                  <a:pt x="2825232" y="673714"/>
                  <a:pt x="2766363" y="735751"/>
                  <a:pt x="2701277" y="725653"/>
                </a:cubicBezTo>
                <a:cubicBezTo>
                  <a:pt x="2399884" y="746148"/>
                  <a:pt x="2157017" y="692290"/>
                  <a:pt x="2004587" y="725653"/>
                </a:cubicBezTo>
                <a:cubicBezTo>
                  <a:pt x="1852157" y="759017"/>
                  <a:pt x="1478698" y="700973"/>
                  <a:pt x="1307898" y="725653"/>
                </a:cubicBezTo>
                <a:cubicBezTo>
                  <a:pt x="1137098" y="750333"/>
                  <a:pt x="988702" y="731532"/>
                  <a:pt x="688618" y="725653"/>
                </a:cubicBezTo>
                <a:cubicBezTo>
                  <a:pt x="388534" y="719774"/>
                  <a:pt x="293842" y="711583"/>
                  <a:pt x="120945" y="725653"/>
                </a:cubicBezTo>
                <a:cubicBezTo>
                  <a:pt x="66273" y="730929"/>
                  <a:pt x="164" y="655606"/>
                  <a:pt x="0" y="604708"/>
                </a:cubicBezTo>
                <a:cubicBezTo>
                  <a:pt x="-17304" y="427877"/>
                  <a:pt x="-19064" y="273253"/>
                  <a:pt x="0" y="120945"/>
                </a:cubicBezTo>
                <a:close/>
              </a:path>
              <a:path w="2822222" h="725653" stroke="0" extrusionOk="0">
                <a:moveTo>
                  <a:pt x="0" y="120945"/>
                </a:moveTo>
                <a:cubicBezTo>
                  <a:pt x="-12780" y="49896"/>
                  <a:pt x="56957" y="-2960"/>
                  <a:pt x="120945" y="0"/>
                </a:cubicBezTo>
                <a:cubicBezTo>
                  <a:pt x="334148" y="-29594"/>
                  <a:pt x="570366" y="-7906"/>
                  <a:pt x="714421" y="0"/>
                </a:cubicBezTo>
                <a:cubicBezTo>
                  <a:pt x="858476" y="7906"/>
                  <a:pt x="1114216" y="22672"/>
                  <a:pt x="1282094" y="0"/>
                </a:cubicBezTo>
                <a:cubicBezTo>
                  <a:pt x="1449972" y="-22672"/>
                  <a:pt x="1708392" y="-4047"/>
                  <a:pt x="1901374" y="0"/>
                </a:cubicBezTo>
                <a:cubicBezTo>
                  <a:pt x="2094356" y="4047"/>
                  <a:pt x="2465105" y="120"/>
                  <a:pt x="2701277" y="0"/>
                </a:cubicBezTo>
                <a:cubicBezTo>
                  <a:pt x="2764646" y="-3765"/>
                  <a:pt x="2827273" y="56652"/>
                  <a:pt x="2822222" y="120945"/>
                </a:cubicBezTo>
                <a:cubicBezTo>
                  <a:pt x="2824859" y="315387"/>
                  <a:pt x="2825853" y="460448"/>
                  <a:pt x="2822222" y="604708"/>
                </a:cubicBezTo>
                <a:cubicBezTo>
                  <a:pt x="2821983" y="675311"/>
                  <a:pt x="2763742" y="727135"/>
                  <a:pt x="2701277" y="725653"/>
                </a:cubicBezTo>
                <a:cubicBezTo>
                  <a:pt x="2484689" y="727205"/>
                  <a:pt x="2251543" y="709965"/>
                  <a:pt x="2133604" y="725653"/>
                </a:cubicBezTo>
                <a:cubicBezTo>
                  <a:pt x="2015665" y="741341"/>
                  <a:pt x="1780983" y="724786"/>
                  <a:pt x="1565931" y="725653"/>
                </a:cubicBezTo>
                <a:cubicBezTo>
                  <a:pt x="1350879" y="726520"/>
                  <a:pt x="1223541" y="697573"/>
                  <a:pt x="920848" y="725653"/>
                </a:cubicBezTo>
                <a:cubicBezTo>
                  <a:pt x="618155" y="753733"/>
                  <a:pt x="393082" y="691879"/>
                  <a:pt x="120945" y="725653"/>
                </a:cubicBezTo>
                <a:cubicBezTo>
                  <a:pt x="57598" y="734662"/>
                  <a:pt x="-1572" y="662220"/>
                  <a:pt x="0" y="604708"/>
                </a:cubicBezTo>
                <a:cubicBezTo>
                  <a:pt x="23296" y="466040"/>
                  <a:pt x="5672" y="326075"/>
                  <a:pt x="0" y="12094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95EE6863-2475-4519-AC93-347657BA141A}"/>
              </a:ext>
            </a:extLst>
          </p:cNvPr>
          <p:cNvSpPr/>
          <p:nvPr/>
        </p:nvSpPr>
        <p:spPr>
          <a:xfrm>
            <a:off x="6182982" y="4204730"/>
            <a:ext cx="5387621" cy="1784566"/>
          </a:xfrm>
          <a:custGeom>
            <a:avLst/>
            <a:gdLst>
              <a:gd name="connsiteX0" fmla="*/ 0 w 5387621"/>
              <a:gd name="connsiteY0" fmla="*/ 297434 h 1784566"/>
              <a:gd name="connsiteX1" fmla="*/ 297434 w 5387621"/>
              <a:gd name="connsiteY1" fmla="*/ 0 h 1784566"/>
              <a:gd name="connsiteX2" fmla="*/ 5090187 w 5387621"/>
              <a:gd name="connsiteY2" fmla="*/ 0 h 1784566"/>
              <a:gd name="connsiteX3" fmla="*/ 5387621 w 5387621"/>
              <a:gd name="connsiteY3" fmla="*/ 297434 h 1784566"/>
              <a:gd name="connsiteX4" fmla="*/ 5387621 w 5387621"/>
              <a:gd name="connsiteY4" fmla="*/ 1487132 h 1784566"/>
              <a:gd name="connsiteX5" fmla="*/ 5090187 w 5387621"/>
              <a:gd name="connsiteY5" fmla="*/ 1784566 h 1784566"/>
              <a:gd name="connsiteX6" fmla="*/ 297434 w 5387621"/>
              <a:gd name="connsiteY6" fmla="*/ 1784566 h 1784566"/>
              <a:gd name="connsiteX7" fmla="*/ 0 w 5387621"/>
              <a:gd name="connsiteY7" fmla="*/ 1487132 h 1784566"/>
              <a:gd name="connsiteX8" fmla="*/ 0 w 5387621"/>
              <a:gd name="connsiteY8" fmla="*/ 297434 h 178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7621" h="1784566" fill="none" extrusionOk="0">
                <a:moveTo>
                  <a:pt x="0" y="297434"/>
                </a:moveTo>
                <a:cubicBezTo>
                  <a:pt x="-1162" y="153871"/>
                  <a:pt x="133508" y="6155"/>
                  <a:pt x="297434" y="0"/>
                </a:cubicBezTo>
                <a:cubicBezTo>
                  <a:pt x="1355021" y="-123866"/>
                  <a:pt x="2804225" y="81108"/>
                  <a:pt x="5090187" y="0"/>
                </a:cubicBezTo>
                <a:cubicBezTo>
                  <a:pt x="5267279" y="-19705"/>
                  <a:pt x="5372995" y="134372"/>
                  <a:pt x="5387621" y="297434"/>
                </a:cubicBezTo>
                <a:cubicBezTo>
                  <a:pt x="5300684" y="582102"/>
                  <a:pt x="5377698" y="1116715"/>
                  <a:pt x="5387621" y="1487132"/>
                </a:cubicBezTo>
                <a:cubicBezTo>
                  <a:pt x="5395015" y="1631765"/>
                  <a:pt x="5260000" y="1794626"/>
                  <a:pt x="5090187" y="1784566"/>
                </a:cubicBezTo>
                <a:cubicBezTo>
                  <a:pt x="3573980" y="1766711"/>
                  <a:pt x="1564372" y="1675222"/>
                  <a:pt x="297434" y="1784566"/>
                </a:cubicBezTo>
                <a:cubicBezTo>
                  <a:pt x="142735" y="1760711"/>
                  <a:pt x="3693" y="1658295"/>
                  <a:pt x="0" y="1487132"/>
                </a:cubicBezTo>
                <a:cubicBezTo>
                  <a:pt x="-89770" y="1139516"/>
                  <a:pt x="-56059" y="701267"/>
                  <a:pt x="0" y="297434"/>
                </a:cubicBezTo>
                <a:close/>
              </a:path>
              <a:path w="5387621" h="1784566" stroke="0" extrusionOk="0">
                <a:moveTo>
                  <a:pt x="0" y="297434"/>
                </a:moveTo>
                <a:cubicBezTo>
                  <a:pt x="20743" y="134388"/>
                  <a:pt x="130692" y="4913"/>
                  <a:pt x="297434" y="0"/>
                </a:cubicBezTo>
                <a:cubicBezTo>
                  <a:pt x="1370950" y="96512"/>
                  <a:pt x="3080078" y="-165548"/>
                  <a:pt x="5090187" y="0"/>
                </a:cubicBezTo>
                <a:cubicBezTo>
                  <a:pt x="5263020" y="215"/>
                  <a:pt x="5399210" y="135059"/>
                  <a:pt x="5387621" y="297434"/>
                </a:cubicBezTo>
                <a:cubicBezTo>
                  <a:pt x="5372251" y="594406"/>
                  <a:pt x="5441565" y="1092976"/>
                  <a:pt x="5387621" y="1487132"/>
                </a:cubicBezTo>
                <a:cubicBezTo>
                  <a:pt x="5392764" y="1623755"/>
                  <a:pt x="5256623" y="1783584"/>
                  <a:pt x="5090187" y="1784566"/>
                </a:cubicBezTo>
                <a:cubicBezTo>
                  <a:pt x="3882919" y="1946278"/>
                  <a:pt x="2082254" y="1928188"/>
                  <a:pt x="297434" y="1784566"/>
                </a:cubicBezTo>
                <a:cubicBezTo>
                  <a:pt x="146347" y="1777607"/>
                  <a:pt x="4467" y="1649481"/>
                  <a:pt x="0" y="1487132"/>
                </a:cubicBezTo>
                <a:cubicBezTo>
                  <a:pt x="-65406" y="900981"/>
                  <a:pt x="-81788" y="733545"/>
                  <a:pt x="0" y="297434"/>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dụng</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lvl="0" algn="ctr">
              <a:defRPr/>
            </a:pPr>
            <a:r>
              <a:rPr lang="vi-VN" sz="4000">
                <a:solidFill>
                  <a:srgbClr val="C00000"/>
                </a:solidFill>
                <a:latin typeface="Calibri" panose="020F0502020204030204" pitchFamily="34" charset="0"/>
                <a:cs typeface="Calibri" panose="020F0502020204030204" pitchFamily="34" charset="0"/>
              </a:rPr>
              <a:t>Điều chỉnh hướng gió.</a:t>
            </a:r>
          </a:p>
        </p:txBody>
      </p:sp>
      <p:sp>
        <p:nvSpPr>
          <p:cNvPr id="9" name="Rectangle: Rounded Corners 8">
            <a:extLst>
              <a:ext uri="{FF2B5EF4-FFF2-40B4-BE49-F238E27FC236}">
                <a16:creationId xmlns:a16="http://schemas.microsoft.com/office/drawing/2014/main" id="{70D15767-FC2A-43BD-9440-1E4A37681FBC}"/>
              </a:ext>
            </a:extLst>
          </p:cNvPr>
          <p:cNvSpPr/>
          <p:nvPr/>
        </p:nvSpPr>
        <p:spPr>
          <a:xfrm>
            <a:off x="3314782" y="2393369"/>
            <a:ext cx="3014779" cy="1375209"/>
          </a:xfrm>
          <a:custGeom>
            <a:avLst/>
            <a:gdLst>
              <a:gd name="connsiteX0" fmla="*/ 0 w 3014779"/>
              <a:gd name="connsiteY0" fmla="*/ 229206 h 1375209"/>
              <a:gd name="connsiteX1" fmla="*/ 229206 w 3014779"/>
              <a:gd name="connsiteY1" fmla="*/ 0 h 1375209"/>
              <a:gd name="connsiteX2" fmla="*/ 842734 w 3014779"/>
              <a:gd name="connsiteY2" fmla="*/ 0 h 1375209"/>
              <a:gd name="connsiteX3" fmla="*/ 1532953 w 3014779"/>
              <a:gd name="connsiteY3" fmla="*/ 0 h 1375209"/>
              <a:gd name="connsiteX4" fmla="*/ 2197609 w 3014779"/>
              <a:gd name="connsiteY4" fmla="*/ 0 h 1375209"/>
              <a:gd name="connsiteX5" fmla="*/ 2785573 w 3014779"/>
              <a:gd name="connsiteY5" fmla="*/ 0 h 1375209"/>
              <a:gd name="connsiteX6" fmla="*/ 3014779 w 3014779"/>
              <a:gd name="connsiteY6" fmla="*/ 229206 h 1375209"/>
              <a:gd name="connsiteX7" fmla="*/ 3014779 w 3014779"/>
              <a:gd name="connsiteY7" fmla="*/ 660101 h 1375209"/>
              <a:gd name="connsiteX8" fmla="*/ 3014779 w 3014779"/>
              <a:gd name="connsiteY8" fmla="*/ 1146003 h 1375209"/>
              <a:gd name="connsiteX9" fmla="*/ 2785573 w 3014779"/>
              <a:gd name="connsiteY9" fmla="*/ 1375209 h 1375209"/>
              <a:gd name="connsiteX10" fmla="*/ 2172045 w 3014779"/>
              <a:gd name="connsiteY10" fmla="*/ 1375209 h 1375209"/>
              <a:gd name="connsiteX11" fmla="*/ 1584081 w 3014779"/>
              <a:gd name="connsiteY11" fmla="*/ 1375209 h 1375209"/>
              <a:gd name="connsiteX12" fmla="*/ 970552 w 3014779"/>
              <a:gd name="connsiteY12" fmla="*/ 1375209 h 1375209"/>
              <a:gd name="connsiteX13" fmla="*/ 229206 w 3014779"/>
              <a:gd name="connsiteY13" fmla="*/ 1375209 h 1375209"/>
              <a:gd name="connsiteX14" fmla="*/ 0 w 3014779"/>
              <a:gd name="connsiteY14" fmla="*/ 1146003 h 1375209"/>
              <a:gd name="connsiteX15" fmla="*/ 0 w 3014779"/>
              <a:gd name="connsiteY15" fmla="*/ 687605 h 1375209"/>
              <a:gd name="connsiteX16" fmla="*/ 0 w 3014779"/>
              <a:gd name="connsiteY16" fmla="*/ 229206 h 137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14779" h="1375209" fill="none" extrusionOk="0">
                <a:moveTo>
                  <a:pt x="0" y="229206"/>
                </a:moveTo>
                <a:cubicBezTo>
                  <a:pt x="-6003" y="91826"/>
                  <a:pt x="109108" y="14586"/>
                  <a:pt x="229206" y="0"/>
                </a:cubicBezTo>
                <a:cubicBezTo>
                  <a:pt x="439338" y="17152"/>
                  <a:pt x="688891" y="-1177"/>
                  <a:pt x="842734" y="0"/>
                </a:cubicBezTo>
                <a:cubicBezTo>
                  <a:pt x="996577" y="1177"/>
                  <a:pt x="1243954" y="-77"/>
                  <a:pt x="1532953" y="0"/>
                </a:cubicBezTo>
                <a:cubicBezTo>
                  <a:pt x="1821952" y="77"/>
                  <a:pt x="1869480" y="-12965"/>
                  <a:pt x="2197609" y="0"/>
                </a:cubicBezTo>
                <a:cubicBezTo>
                  <a:pt x="2525738" y="12965"/>
                  <a:pt x="2499043" y="-9117"/>
                  <a:pt x="2785573" y="0"/>
                </a:cubicBezTo>
                <a:cubicBezTo>
                  <a:pt x="2915933" y="23960"/>
                  <a:pt x="3005347" y="114103"/>
                  <a:pt x="3014779" y="229206"/>
                </a:cubicBezTo>
                <a:cubicBezTo>
                  <a:pt x="3001532" y="358583"/>
                  <a:pt x="3014471" y="464996"/>
                  <a:pt x="3014779" y="660101"/>
                </a:cubicBezTo>
                <a:cubicBezTo>
                  <a:pt x="3015087" y="855207"/>
                  <a:pt x="3015774" y="1027902"/>
                  <a:pt x="3014779" y="1146003"/>
                </a:cubicBezTo>
                <a:cubicBezTo>
                  <a:pt x="3013889" y="1282470"/>
                  <a:pt x="2892704" y="1379677"/>
                  <a:pt x="2785573" y="1375209"/>
                </a:cubicBezTo>
                <a:cubicBezTo>
                  <a:pt x="2593245" y="1373979"/>
                  <a:pt x="2392270" y="1366935"/>
                  <a:pt x="2172045" y="1375209"/>
                </a:cubicBezTo>
                <a:cubicBezTo>
                  <a:pt x="1951820" y="1383483"/>
                  <a:pt x="1853015" y="1349103"/>
                  <a:pt x="1584081" y="1375209"/>
                </a:cubicBezTo>
                <a:cubicBezTo>
                  <a:pt x="1315147" y="1401315"/>
                  <a:pt x="1175645" y="1395533"/>
                  <a:pt x="970552" y="1375209"/>
                </a:cubicBezTo>
                <a:cubicBezTo>
                  <a:pt x="765459" y="1354885"/>
                  <a:pt x="571833" y="1406734"/>
                  <a:pt x="229206" y="1375209"/>
                </a:cubicBezTo>
                <a:cubicBezTo>
                  <a:pt x="105609" y="1391194"/>
                  <a:pt x="25845" y="1280154"/>
                  <a:pt x="0" y="1146003"/>
                </a:cubicBezTo>
                <a:cubicBezTo>
                  <a:pt x="-5948" y="965051"/>
                  <a:pt x="-1078" y="840520"/>
                  <a:pt x="0" y="687605"/>
                </a:cubicBezTo>
                <a:cubicBezTo>
                  <a:pt x="1078" y="534690"/>
                  <a:pt x="-11833" y="399388"/>
                  <a:pt x="0" y="229206"/>
                </a:cubicBezTo>
                <a:close/>
              </a:path>
              <a:path w="3014779" h="1375209" stroke="0" extrusionOk="0">
                <a:moveTo>
                  <a:pt x="0" y="229206"/>
                </a:moveTo>
                <a:cubicBezTo>
                  <a:pt x="-5052" y="100938"/>
                  <a:pt x="116637" y="-14780"/>
                  <a:pt x="229206" y="0"/>
                </a:cubicBezTo>
                <a:cubicBezTo>
                  <a:pt x="373446" y="20087"/>
                  <a:pt x="558508" y="-23719"/>
                  <a:pt x="817170" y="0"/>
                </a:cubicBezTo>
                <a:cubicBezTo>
                  <a:pt x="1075832" y="23719"/>
                  <a:pt x="1230756" y="5556"/>
                  <a:pt x="1379571" y="0"/>
                </a:cubicBezTo>
                <a:cubicBezTo>
                  <a:pt x="1528386" y="-5556"/>
                  <a:pt x="1853242" y="-8282"/>
                  <a:pt x="1993099" y="0"/>
                </a:cubicBezTo>
                <a:cubicBezTo>
                  <a:pt x="2132956" y="8282"/>
                  <a:pt x="2461874" y="7452"/>
                  <a:pt x="2785573" y="0"/>
                </a:cubicBezTo>
                <a:cubicBezTo>
                  <a:pt x="2907123" y="-5533"/>
                  <a:pt x="3028819" y="109576"/>
                  <a:pt x="3014779" y="229206"/>
                </a:cubicBezTo>
                <a:cubicBezTo>
                  <a:pt x="3019223" y="419519"/>
                  <a:pt x="3026793" y="522176"/>
                  <a:pt x="3014779" y="669269"/>
                </a:cubicBezTo>
                <a:cubicBezTo>
                  <a:pt x="3002765" y="816362"/>
                  <a:pt x="3021129" y="943653"/>
                  <a:pt x="3014779" y="1146003"/>
                </a:cubicBezTo>
                <a:cubicBezTo>
                  <a:pt x="3016307" y="1294644"/>
                  <a:pt x="2928937" y="1395018"/>
                  <a:pt x="2785573" y="1375209"/>
                </a:cubicBezTo>
                <a:cubicBezTo>
                  <a:pt x="2518996" y="1385533"/>
                  <a:pt x="2354638" y="1373263"/>
                  <a:pt x="2172045" y="1375209"/>
                </a:cubicBezTo>
                <a:cubicBezTo>
                  <a:pt x="1989452" y="1377155"/>
                  <a:pt x="1801575" y="1403789"/>
                  <a:pt x="1532953" y="1375209"/>
                </a:cubicBezTo>
                <a:cubicBezTo>
                  <a:pt x="1264331" y="1346629"/>
                  <a:pt x="1071444" y="1366152"/>
                  <a:pt x="919425" y="1375209"/>
                </a:cubicBezTo>
                <a:cubicBezTo>
                  <a:pt x="767406" y="1384266"/>
                  <a:pt x="498352" y="1363126"/>
                  <a:pt x="229206" y="1375209"/>
                </a:cubicBezTo>
                <a:cubicBezTo>
                  <a:pt x="94216" y="1371867"/>
                  <a:pt x="4101" y="1273821"/>
                  <a:pt x="0" y="1146003"/>
                </a:cubicBezTo>
                <a:cubicBezTo>
                  <a:pt x="15618" y="988308"/>
                  <a:pt x="8185" y="852664"/>
                  <a:pt x="0" y="715108"/>
                </a:cubicBezTo>
                <a:cubicBezTo>
                  <a:pt x="-8185" y="577553"/>
                  <a:pt x="17022" y="332396"/>
                  <a:pt x="0" y="229206"/>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Tuốc</a:t>
            </a:r>
            <a:r>
              <a:rPr kumimoji="0" lang="en-US" sz="4000" b="1" i="0" u="none" strike="noStrike" kern="1200" cap="none" spc="0" normalizeH="0" noProof="0">
                <a:ln>
                  <a:noFill/>
                </a:ln>
                <a:solidFill>
                  <a:srgbClr val="002060"/>
                </a:solidFill>
                <a:effectLst/>
                <a:uLnTx/>
                <a:uFillTx/>
                <a:latin typeface="Calibri" panose="020F0502020204030204" pitchFamily="34" charset="0"/>
                <a:ea typeface="+mn-ea"/>
                <a:cs typeface="Calibri" panose="020F0502020204030204" pitchFamily="34" charset="0"/>
              </a:rPr>
              <a:t> năng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9FE58BF3-8657-4B7B-973D-23AB060076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185" y="1748000"/>
            <a:ext cx="1784565" cy="1784565"/>
          </a:xfrm>
          <a:prstGeom prst="rect">
            <a:avLst/>
          </a:prstGeom>
        </p:spPr>
      </p:pic>
    </p:spTree>
    <p:extLst>
      <p:ext uri="{BB962C8B-B14F-4D97-AF65-F5344CB8AC3E}">
        <p14:creationId xmlns:p14="http://schemas.microsoft.com/office/powerpoint/2010/main" val="603343719"/>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14:presetBounceEnd="6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60000">
                                          <p:cBhvr additive="base">
                                            <p:cTn id="25"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Freeform 3691">
            <a:extLst>
              <a:ext uri="{FF2B5EF4-FFF2-40B4-BE49-F238E27FC236}">
                <a16:creationId xmlns:a16="http://schemas.microsoft.com/office/drawing/2014/main" id="{CB4B610F-3449-E207-4F9F-93C5EDEE20B3}"/>
              </a:ext>
            </a:extLst>
          </p:cNvPr>
          <p:cNvSpPr>
            <a:spLocks/>
          </p:cNvSpPr>
          <p:nvPr/>
        </p:nvSpPr>
        <p:spPr bwMode="auto">
          <a:xfrm>
            <a:off x="4527550" y="2286000"/>
            <a:ext cx="23813" cy="177800"/>
          </a:xfrm>
          <a:custGeom>
            <a:avLst/>
            <a:gdLst>
              <a:gd name="T0" fmla="*/ 0 w 15"/>
              <a:gd name="T1" fmla="*/ 112 h 112"/>
              <a:gd name="T2" fmla="*/ 15 w 15"/>
              <a:gd name="T3" fmla="*/ 112 h 112"/>
              <a:gd name="T4" fmla="*/ 15 w 15"/>
              <a:gd name="T5" fmla="*/ 0 h 112"/>
              <a:gd name="T6" fmla="*/ 4 w 15"/>
              <a:gd name="T7" fmla="*/ 0 h 112"/>
              <a:gd name="T8" fmla="*/ 0 w 15"/>
              <a:gd name="T9" fmla="*/ 112 h 112"/>
            </a:gdLst>
            <a:ahLst/>
            <a:cxnLst>
              <a:cxn ang="0">
                <a:pos x="T0" y="T1"/>
              </a:cxn>
              <a:cxn ang="0">
                <a:pos x="T2" y="T3"/>
              </a:cxn>
              <a:cxn ang="0">
                <a:pos x="T4" y="T5"/>
              </a:cxn>
              <a:cxn ang="0">
                <a:pos x="T6" y="T7"/>
              </a:cxn>
              <a:cxn ang="0">
                <a:pos x="T8" y="T9"/>
              </a:cxn>
            </a:cxnLst>
            <a:rect l="0" t="0" r="r" b="b"/>
            <a:pathLst>
              <a:path w="15" h="112">
                <a:moveTo>
                  <a:pt x="0" y="112"/>
                </a:moveTo>
                <a:lnTo>
                  <a:pt x="15" y="112"/>
                </a:lnTo>
                <a:lnTo>
                  <a:pt x="15" y="0"/>
                </a:lnTo>
                <a:lnTo>
                  <a:pt x="4" y="0"/>
                </a:lnTo>
                <a:lnTo>
                  <a:pt x="0" y="112"/>
                </a:lnTo>
                <a:close/>
              </a:path>
            </a:pathLst>
          </a:custGeom>
          <a:solidFill>
            <a:srgbClr val="7E4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3696">
            <a:extLst>
              <a:ext uri="{FF2B5EF4-FFF2-40B4-BE49-F238E27FC236}">
                <a16:creationId xmlns:a16="http://schemas.microsoft.com/office/drawing/2014/main" id="{103924C1-11E4-211D-F1A1-FF4F17A581DB}"/>
              </a:ext>
            </a:extLst>
          </p:cNvPr>
          <p:cNvSpPr>
            <a:spLocks/>
          </p:cNvSpPr>
          <p:nvPr/>
        </p:nvSpPr>
        <p:spPr bwMode="auto">
          <a:xfrm>
            <a:off x="7104063" y="2286000"/>
            <a:ext cx="22225" cy="177800"/>
          </a:xfrm>
          <a:custGeom>
            <a:avLst/>
            <a:gdLst>
              <a:gd name="T0" fmla="*/ 0 w 14"/>
              <a:gd name="T1" fmla="*/ 112 h 112"/>
              <a:gd name="T2" fmla="*/ 14 w 14"/>
              <a:gd name="T3" fmla="*/ 112 h 112"/>
              <a:gd name="T4" fmla="*/ 14 w 14"/>
              <a:gd name="T5" fmla="*/ 0 h 112"/>
              <a:gd name="T6" fmla="*/ 3 w 14"/>
              <a:gd name="T7" fmla="*/ 0 h 112"/>
              <a:gd name="T8" fmla="*/ 0 w 14"/>
              <a:gd name="T9" fmla="*/ 112 h 112"/>
            </a:gdLst>
            <a:ahLst/>
            <a:cxnLst>
              <a:cxn ang="0">
                <a:pos x="T0" y="T1"/>
              </a:cxn>
              <a:cxn ang="0">
                <a:pos x="T2" y="T3"/>
              </a:cxn>
              <a:cxn ang="0">
                <a:pos x="T4" y="T5"/>
              </a:cxn>
              <a:cxn ang="0">
                <a:pos x="T6" y="T7"/>
              </a:cxn>
              <a:cxn ang="0">
                <a:pos x="T8" y="T9"/>
              </a:cxn>
            </a:cxnLst>
            <a:rect l="0" t="0" r="r" b="b"/>
            <a:pathLst>
              <a:path w="14" h="112">
                <a:moveTo>
                  <a:pt x="0" y="112"/>
                </a:moveTo>
                <a:lnTo>
                  <a:pt x="14" y="112"/>
                </a:lnTo>
                <a:lnTo>
                  <a:pt x="14" y="0"/>
                </a:lnTo>
                <a:lnTo>
                  <a:pt x="3" y="0"/>
                </a:lnTo>
                <a:lnTo>
                  <a:pt x="0" y="112"/>
                </a:lnTo>
                <a:close/>
              </a:path>
            </a:pathLst>
          </a:custGeom>
          <a:solidFill>
            <a:srgbClr val="7E4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Oval 3697">
            <a:extLst>
              <a:ext uri="{FF2B5EF4-FFF2-40B4-BE49-F238E27FC236}">
                <a16:creationId xmlns:a16="http://schemas.microsoft.com/office/drawing/2014/main" id="{A43D4E3F-54C3-7F55-4AD3-437492562955}"/>
              </a:ext>
            </a:extLst>
          </p:cNvPr>
          <p:cNvSpPr>
            <a:spLocks noChangeArrowheads="1"/>
          </p:cNvSpPr>
          <p:nvPr/>
        </p:nvSpPr>
        <p:spPr bwMode="auto">
          <a:xfrm>
            <a:off x="7059613" y="2703513"/>
            <a:ext cx="111125" cy="1000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3698">
            <a:extLst>
              <a:ext uri="{FF2B5EF4-FFF2-40B4-BE49-F238E27FC236}">
                <a16:creationId xmlns:a16="http://schemas.microsoft.com/office/drawing/2014/main" id="{5583B496-68BB-24A9-ACC7-2364EBE0D2B7}"/>
              </a:ext>
            </a:extLst>
          </p:cNvPr>
          <p:cNvSpPr>
            <a:spLocks/>
          </p:cNvSpPr>
          <p:nvPr/>
        </p:nvSpPr>
        <p:spPr bwMode="auto">
          <a:xfrm>
            <a:off x="6877050" y="2430463"/>
            <a:ext cx="476250" cy="330200"/>
          </a:xfrm>
          <a:custGeom>
            <a:avLst/>
            <a:gdLst>
              <a:gd name="T0" fmla="*/ 403 w 417"/>
              <a:gd name="T1" fmla="*/ 289 h 289"/>
              <a:gd name="T2" fmla="*/ 15 w 417"/>
              <a:gd name="T3" fmla="*/ 289 h 289"/>
              <a:gd name="T4" fmla="*/ 9 w 417"/>
              <a:gd name="T5" fmla="*/ 283 h 289"/>
              <a:gd name="T6" fmla="*/ 101 w 417"/>
              <a:gd name="T7" fmla="*/ 137 h 289"/>
              <a:gd name="T8" fmla="*/ 209 w 417"/>
              <a:gd name="T9" fmla="*/ 0 h 289"/>
              <a:gd name="T10" fmla="*/ 316 w 417"/>
              <a:gd name="T11" fmla="*/ 137 h 289"/>
              <a:gd name="T12" fmla="*/ 409 w 417"/>
              <a:gd name="T13" fmla="*/ 283 h 289"/>
              <a:gd name="T14" fmla="*/ 403 w 417"/>
              <a:gd name="T15" fmla="*/ 289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7" h="289">
                <a:moveTo>
                  <a:pt x="403" y="289"/>
                </a:moveTo>
                <a:lnTo>
                  <a:pt x="15" y="289"/>
                </a:lnTo>
                <a:cubicBezTo>
                  <a:pt x="12" y="289"/>
                  <a:pt x="9" y="286"/>
                  <a:pt x="9" y="283"/>
                </a:cubicBezTo>
                <a:cubicBezTo>
                  <a:pt x="0" y="186"/>
                  <a:pt x="42" y="189"/>
                  <a:pt x="101" y="137"/>
                </a:cubicBezTo>
                <a:cubicBezTo>
                  <a:pt x="148" y="95"/>
                  <a:pt x="105" y="0"/>
                  <a:pt x="209" y="0"/>
                </a:cubicBezTo>
                <a:cubicBezTo>
                  <a:pt x="313" y="0"/>
                  <a:pt x="270" y="95"/>
                  <a:pt x="316" y="137"/>
                </a:cubicBezTo>
                <a:cubicBezTo>
                  <a:pt x="376" y="189"/>
                  <a:pt x="417" y="186"/>
                  <a:pt x="409" y="283"/>
                </a:cubicBezTo>
                <a:cubicBezTo>
                  <a:pt x="409" y="286"/>
                  <a:pt x="406" y="289"/>
                  <a:pt x="403" y="289"/>
                </a:cubicBezTo>
              </a:path>
            </a:pathLst>
          </a:custGeom>
          <a:solidFill>
            <a:srgbClr val="E685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3699">
            <a:extLst>
              <a:ext uri="{FF2B5EF4-FFF2-40B4-BE49-F238E27FC236}">
                <a16:creationId xmlns:a16="http://schemas.microsoft.com/office/drawing/2014/main" id="{C4D77AE8-8496-E621-1B3B-A5F3C92839C7}"/>
              </a:ext>
            </a:extLst>
          </p:cNvPr>
          <p:cNvSpPr>
            <a:spLocks/>
          </p:cNvSpPr>
          <p:nvPr/>
        </p:nvSpPr>
        <p:spPr bwMode="auto">
          <a:xfrm>
            <a:off x="6896100" y="2452688"/>
            <a:ext cx="254000" cy="292100"/>
          </a:xfrm>
          <a:custGeom>
            <a:avLst/>
            <a:gdLst>
              <a:gd name="T0" fmla="*/ 150 w 222"/>
              <a:gd name="T1" fmla="*/ 1 h 256"/>
              <a:gd name="T2" fmla="*/ 138 w 222"/>
              <a:gd name="T3" fmla="*/ 13 h 256"/>
              <a:gd name="T4" fmla="*/ 123 w 222"/>
              <a:gd name="T5" fmla="*/ 62 h 256"/>
              <a:gd name="T6" fmla="*/ 92 w 222"/>
              <a:gd name="T7" fmla="*/ 126 h 256"/>
              <a:gd name="T8" fmla="*/ 3 w 222"/>
              <a:gd name="T9" fmla="*/ 251 h 256"/>
              <a:gd name="T10" fmla="*/ 9 w 222"/>
              <a:gd name="T11" fmla="*/ 256 h 256"/>
              <a:gd name="T12" fmla="*/ 29 w 222"/>
              <a:gd name="T13" fmla="*/ 256 h 256"/>
              <a:gd name="T14" fmla="*/ 49 w 222"/>
              <a:gd name="T15" fmla="*/ 256 h 256"/>
              <a:gd name="T16" fmla="*/ 216 w 222"/>
              <a:gd name="T17" fmla="*/ 256 h 256"/>
              <a:gd name="T18" fmla="*/ 222 w 222"/>
              <a:gd name="T19" fmla="*/ 250 h 256"/>
              <a:gd name="T20" fmla="*/ 222 w 222"/>
              <a:gd name="T21" fmla="*/ 250 h 256"/>
              <a:gd name="T22" fmla="*/ 216 w 222"/>
              <a:gd name="T23" fmla="*/ 244 h 256"/>
              <a:gd name="T24" fmla="*/ 59 w 222"/>
              <a:gd name="T25" fmla="*/ 244 h 256"/>
              <a:gd name="T26" fmla="*/ 53 w 222"/>
              <a:gd name="T27" fmla="*/ 239 h 256"/>
              <a:gd name="T28" fmla="*/ 127 w 222"/>
              <a:gd name="T29" fmla="*/ 126 h 256"/>
              <a:gd name="T30" fmla="*/ 148 w 222"/>
              <a:gd name="T31" fmla="*/ 62 h 256"/>
              <a:gd name="T32" fmla="*/ 156 w 222"/>
              <a:gd name="T33" fmla="*/ 13 h 256"/>
              <a:gd name="T34" fmla="*/ 158 w 222"/>
              <a:gd name="T35" fmla="*/ 10 h 256"/>
              <a:gd name="T36" fmla="*/ 158 w 222"/>
              <a:gd name="T37" fmla="*/ 2 h 256"/>
              <a:gd name="T38" fmla="*/ 150 w 222"/>
              <a:gd name="T39" fmla="*/ 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2" h="256">
                <a:moveTo>
                  <a:pt x="150" y="1"/>
                </a:moveTo>
                <a:cubicBezTo>
                  <a:pt x="145" y="4"/>
                  <a:pt x="141" y="8"/>
                  <a:pt x="138" y="13"/>
                </a:cubicBezTo>
                <a:cubicBezTo>
                  <a:pt x="129" y="27"/>
                  <a:pt x="126" y="46"/>
                  <a:pt x="123" y="62"/>
                </a:cubicBezTo>
                <a:cubicBezTo>
                  <a:pt x="118" y="86"/>
                  <a:pt x="112" y="109"/>
                  <a:pt x="92" y="126"/>
                </a:cubicBezTo>
                <a:cubicBezTo>
                  <a:pt x="37" y="176"/>
                  <a:pt x="0" y="172"/>
                  <a:pt x="3" y="251"/>
                </a:cubicBezTo>
                <a:cubicBezTo>
                  <a:pt x="3" y="254"/>
                  <a:pt x="6" y="256"/>
                  <a:pt x="9" y="256"/>
                </a:cubicBezTo>
                <a:lnTo>
                  <a:pt x="29" y="256"/>
                </a:lnTo>
                <a:lnTo>
                  <a:pt x="49" y="256"/>
                </a:lnTo>
                <a:lnTo>
                  <a:pt x="216" y="256"/>
                </a:lnTo>
                <a:cubicBezTo>
                  <a:pt x="219" y="256"/>
                  <a:pt x="222" y="254"/>
                  <a:pt x="222" y="250"/>
                </a:cubicBezTo>
                <a:lnTo>
                  <a:pt x="222" y="250"/>
                </a:lnTo>
                <a:cubicBezTo>
                  <a:pt x="222" y="247"/>
                  <a:pt x="219" y="244"/>
                  <a:pt x="216" y="244"/>
                </a:cubicBezTo>
                <a:lnTo>
                  <a:pt x="59" y="244"/>
                </a:lnTo>
                <a:cubicBezTo>
                  <a:pt x="56" y="244"/>
                  <a:pt x="54" y="242"/>
                  <a:pt x="53" y="239"/>
                </a:cubicBezTo>
                <a:cubicBezTo>
                  <a:pt x="44" y="172"/>
                  <a:pt x="80" y="173"/>
                  <a:pt x="127" y="126"/>
                </a:cubicBezTo>
                <a:cubicBezTo>
                  <a:pt x="144" y="109"/>
                  <a:pt x="146" y="86"/>
                  <a:pt x="148" y="62"/>
                </a:cubicBezTo>
                <a:cubicBezTo>
                  <a:pt x="149" y="46"/>
                  <a:pt x="149" y="27"/>
                  <a:pt x="156" y="13"/>
                </a:cubicBezTo>
                <a:cubicBezTo>
                  <a:pt x="157" y="12"/>
                  <a:pt x="158" y="11"/>
                  <a:pt x="158" y="10"/>
                </a:cubicBezTo>
                <a:cubicBezTo>
                  <a:pt x="160" y="8"/>
                  <a:pt x="160" y="4"/>
                  <a:pt x="158" y="2"/>
                </a:cubicBezTo>
                <a:cubicBezTo>
                  <a:pt x="156" y="0"/>
                  <a:pt x="152" y="0"/>
                  <a:pt x="150" y="1"/>
                </a:cubicBezTo>
              </a:path>
            </a:pathLst>
          </a:custGeom>
          <a:solidFill>
            <a:srgbClr val="F9C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3700">
            <a:extLst>
              <a:ext uri="{FF2B5EF4-FFF2-40B4-BE49-F238E27FC236}">
                <a16:creationId xmlns:a16="http://schemas.microsoft.com/office/drawing/2014/main" id="{EF940E06-4457-2109-BB21-C438150BB627}"/>
              </a:ext>
            </a:extLst>
          </p:cNvPr>
          <p:cNvSpPr>
            <a:spLocks/>
          </p:cNvSpPr>
          <p:nvPr/>
        </p:nvSpPr>
        <p:spPr bwMode="auto">
          <a:xfrm>
            <a:off x="7164388" y="2732088"/>
            <a:ext cx="66675" cy="12700"/>
          </a:xfrm>
          <a:custGeom>
            <a:avLst/>
            <a:gdLst>
              <a:gd name="T0" fmla="*/ 6 w 59"/>
              <a:gd name="T1" fmla="*/ 0 h 12"/>
              <a:gd name="T2" fmla="*/ 53 w 59"/>
              <a:gd name="T3" fmla="*/ 0 h 12"/>
              <a:gd name="T4" fmla="*/ 59 w 59"/>
              <a:gd name="T5" fmla="*/ 6 h 12"/>
              <a:gd name="T6" fmla="*/ 59 w 59"/>
              <a:gd name="T7" fmla="*/ 6 h 12"/>
              <a:gd name="T8" fmla="*/ 53 w 59"/>
              <a:gd name="T9" fmla="*/ 12 h 12"/>
              <a:gd name="T10" fmla="*/ 6 w 59"/>
              <a:gd name="T11" fmla="*/ 12 h 12"/>
              <a:gd name="T12" fmla="*/ 0 w 59"/>
              <a:gd name="T13" fmla="*/ 6 h 12"/>
              <a:gd name="T14" fmla="*/ 0 w 59"/>
              <a:gd name="T15" fmla="*/ 6 h 12"/>
              <a:gd name="T16" fmla="*/ 6 w 5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
                <a:moveTo>
                  <a:pt x="6" y="0"/>
                </a:moveTo>
                <a:lnTo>
                  <a:pt x="53" y="0"/>
                </a:lnTo>
                <a:cubicBezTo>
                  <a:pt x="57" y="0"/>
                  <a:pt x="59" y="3"/>
                  <a:pt x="59" y="6"/>
                </a:cubicBezTo>
                <a:lnTo>
                  <a:pt x="59" y="6"/>
                </a:lnTo>
                <a:cubicBezTo>
                  <a:pt x="59" y="10"/>
                  <a:pt x="57" y="12"/>
                  <a:pt x="53" y="12"/>
                </a:cubicBezTo>
                <a:lnTo>
                  <a:pt x="6" y="12"/>
                </a:lnTo>
                <a:cubicBezTo>
                  <a:pt x="2" y="12"/>
                  <a:pt x="0" y="10"/>
                  <a:pt x="0" y="6"/>
                </a:cubicBezTo>
                <a:lnTo>
                  <a:pt x="0" y="6"/>
                </a:lnTo>
                <a:cubicBezTo>
                  <a:pt x="0" y="3"/>
                  <a:pt x="2" y="0"/>
                  <a:pt x="6" y="0"/>
                </a:cubicBezTo>
                <a:close/>
              </a:path>
            </a:pathLst>
          </a:custGeom>
          <a:solidFill>
            <a:srgbClr val="F9C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Rectangle 3702">
            <a:extLst>
              <a:ext uri="{FF2B5EF4-FFF2-40B4-BE49-F238E27FC236}">
                <a16:creationId xmlns:a16="http://schemas.microsoft.com/office/drawing/2014/main" id="{A222E4F5-FF53-4FF3-6558-BDD8EBC9C26E}"/>
              </a:ext>
            </a:extLst>
          </p:cNvPr>
          <p:cNvSpPr>
            <a:spLocks noChangeArrowheads="1"/>
          </p:cNvSpPr>
          <p:nvPr/>
        </p:nvSpPr>
        <p:spPr bwMode="auto">
          <a:xfrm>
            <a:off x="3352006" y="4034949"/>
            <a:ext cx="88900" cy="906463"/>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3703">
            <a:extLst>
              <a:ext uri="{FF2B5EF4-FFF2-40B4-BE49-F238E27FC236}">
                <a16:creationId xmlns:a16="http://schemas.microsoft.com/office/drawing/2014/main" id="{EF80E7F8-76AD-7328-99A9-1CFD936064D6}"/>
              </a:ext>
            </a:extLst>
          </p:cNvPr>
          <p:cNvSpPr>
            <a:spLocks/>
          </p:cNvSpPr>
          <p:nvPr/>
        </p:nvSpPr>
        <p:spPr bwMode="auto">
          <a:xfrm>
            <a:off x="3352006" y="4034949"/>
            <a:ext cx="88900" cy="906463"/>
          </a:xfrm>
          <a:custGeom>
            <a:avLst/>
            <a:gdLst>
              <a:gd name="T0" fmla="*/ 38 w 56"/>
              <a:gd name="T1" fmla="*/ 0 h 571"/>
              <a:gd name="T2" fmla="*/ 56 w 56"/>
              <a:gd name="T3" fmla="*/ 0 h 571"/>
              <a:gd name="T4" fmla="*/ 56 w 56"/>
              <a:gd name="T5" fmla="*/ 571 h 571"/>
              <a:gd name="T6" fmla="*/ 38 w 56"/>
              <a:gd name="T7" fmla="*/ 571 h 571"/>
              <a:gd name="T8" fmla="*/ 38 w 56"/>
              <a:gd name="T9" fmla="*/ 182 h 571"/>
              <a:gd name="T10" fmla="*/ 0 w 56"/>
              <a:gd name="T11" fmla="*/ 141 h 571"/>
              <a:gd name="T12" fmla="*/ 0 w 56"/>
              <a:gd name="T13" fmla="*/ 0 h 571"/>
              <a:gd name="T14" fmla="*/ 38 w 56"/>
              <a:gd name="T15" fmla="*/ 0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571">
                <a:moveTo>
                  <a:pt x="38" y="0"/>
                </a:moveTo>
                <a:lnTo>
                  <a:pt x="56" y="0"/>
                </a:lnTo>
                <a:lnTo>
                  <a:pt x="56" y="571"/>
                </a:lnTo>
                <a:lnTo>
                  <a:pt x="38" y="571"/>
                </a:lnTo>
                <a:lnTo>
                  <a:pt x="38" y="182"/>
                </a:lnTo>
                <a:lnTo>
                  <a:pt x="0" y="141"/>
                </a:lnTo>
                <a:lnTo>
                  <a:pt x="0" y="0"/>
                </a:lnTo>
                <a:lnTo>
                  <a:pt x="38"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844" name="Picture 3843" descr="A picture containing text, vector graphics&#10;&#10;Description automatically generated">
            <a:extLst>
              <a:ext uri="{FF2B5EF4-FFF2-40B4-BE49-F238E27FC236}">
                <a16:creationId xmlns:a16="http://schemas.microsoft.com/office/drawing/2014/main" id="{089540A4-6F83-0BFE-2385-23F01395B5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809" b="93359" l="10000" r="90000">
                        <a14:foregroundMark x1="23537" y1="9961" x2="25488" y2="11230"/>
                        <a14:foregroundMark x1="16341" y1="5859" x2="18780" y2="9668"/>
                        <a14:foregroundMark x1="20000" y1="4883" x2="21341" y2="9961"/>
                        <a14:foregroundMark x1="49268" y1="3809" x2="54390" y2="5859"/>
                        <a14:foregroundMark x1="45000" y1="15625" x2="59756" y2="17188"/>
                        <a14:foregroundMark x1="59756" y1="13184" x2="62439" y2="24902"/>
                        <a14:foregroundMark x1="62439" y1="24902" x2="46341" y2="20313"/>
                        <a14:foregroundMark x1="46341" y1="20313" x2="53049" y2="18262"/>
                        <a14:foregroundMark x1="60000" y1="12891" x2="62073" y2="19141"/>
                        <a14:foregroundMark x1="58049" y1="12598" x2="64024" y2="18848"/>
                        <a14:foregroundMark x1="47073" y1="12695" x2="49756" y2="20996"/>
                        <a14:foregroundMark x1="48902" y1="29297" x2="46707" y2="37109"/>
                        <a14:foregroundMark x1="57439" y1="30957" x2="58171" y2="36621"/>
                        <a14:foregroundMark x1="38293" y1="62988" x2="36829" y2="67090"/>
                        <a14:foregroundMark x1="53659" y1="73828" x2="56341" y2="93359"/>
                        <a14:foregroundMark x1="56341" y1="93359" x2="51341" y2="89648"/>
                      </a14:backgroundRemoval>
                    </a14:imgEffect>
                  </a14:imgLayer>
                </a14:imgProps>
              </a:ext>
              <a:ext uri="{28A0092B-C50C-407E-A947-70E740481C1C}">
                <a14:useLocalDpi xmlns:a14="http://schemas.microsoft.com/office/drawing/2010/main" val="0"/>
              </a:ext>
            </a:extLst>
          </a:blip>
          <a:stretch>
            <a:fillRect/>
          </a:stretch>
        </p:blipFill>
        <p:spPr>
          <a:xfrm>
            <a:off x="3885735" y="2318371"/>
            <a:ext cx="3543341" cy="4424855"/>
          </a:xfrm>
          <a:prstGeom prst="rect">
            <a:avLst/>
          </a:prstGeom>
        </p:spPr>
      </p:pic>
      <p:grpSp>
        <p:nvGrpSpPr>
          <p:cNvPr id="3845" name="Group 1210">
            <a:extLst>
              <a:ext uri="{FF2B5EF4-FFF2-40B4-BE49-F238E27FC236}">
                <a16:creationId xmlns:a16="http://schemas.microsoft.com/office/drawing/2014/main" id="{291CBDC6-3131-DA76-A770-D9436804B898}"/>
              </a:ext>
            </a:extLst>
          </p:cNvPr>
          <p:cNvGrpSpPr>
            <a:grpSpLocks/>
          </p:cNvGrpSpPr>
          <p:nvPr/>
        </p:nvGrpSpPr>
        <p:grpSpPr bwMode="auto">
          <a:xfrm>
            <a:off x="6769094" y="4106147"/>
            <a:ext cx="1667035" cy="1451866"/>
            <a:chOff x="2853" y="2165"/>
            <a:chExt cx="1817" cy="1371"/>
          </a:xfrm>
        </p:grpSpPr>
        <p:sp>
          <p:nvSpPr>
            <p:cNvPr id="3846" name="Freeform 1010">
              <a:extLst>
                <a:ext uri="{FF2B5EF4-FFF2-40B4-BE49-F238E27FC236}">
                  <a16:creationId xmlns:a16="http://schemas.microsoft.com/office/drawing/2014/main" id="{9B261375-4CE7-F705-BB0A-3FCFC993AB74}"/>
                </a:ext>
              </a:extLst>
            </p:cNvPr>
            <p:cNvSpPr>
              <a:spLocks/>
            </p:cNvSpPr>
            <p:nvPr/>
          </p:nvSpPr>
          <p:spPr bwMode="auto">
            <a:xfrm>
              <a:off x="4136" y="2765"/>
              <a:ext cx="33" cy="12"/>
            </a:xfrm>
            <a:custGeom>
              <a:avLst/>
              <a:gdLst>
                <a:gd name="T0" fmla="*/ 45 w 255"/>
                <a:gd name="T1" fmla="*/ 79 h 94"/>
                <a:gd name="T2" fmla="*/ 225 w 255"/>
                <a:gd name="T3" fmla="*/ 86 h 94"/>
                <a:gd name="T4" fmla="*/ 250 w 255"/>
                <a:gd name="T5" fmla="*/ 42 h 94"/>
                <a:gd name="T6" fmla="*/ 207 w 255"/>
                <a:gd name="T7" fmla="*/ 17 h 94"/>
                <a:gd name="T8" fmla="*/ 63 w 255"/>
                <a:gd name="T9" fmla="*/ 11 h 94"/>
                <a:gd name="T10" fmla="*/ 45 w 255"/>
                <a:gd name="T11" fmla="*/ 79 h 94"/>
              </a:gdLst>
              <a:ahLst/>
              <a:cxnLst>
                <a:cxn ang="0">
                  <a:pos x="T0" y="T1"/>
                </a:cxn>
                <a:cxn ang="0">
                  <a:pos x="T2" y="T3"/>
                </a:cxn>
                <a:cxn ang="0">
                  <a:pos x="T4" y="T5"/>
                </a:cxn>
                <a:cxn ang="0">
                  <a:pos x="T6" y="T7"/>
                </a:cxn>
                <a:cxn ang="0">
                  <a:pos x="T8" y="T9"/>
                </a:cxn>
                <a:cxn ang="0">
                  <a:pos x="T10" y="T11"/>
                </a:cxn>
              </a:cxnLst>
              <a:rect l="0" t="0" r="r" b="b"/>
              <a:pathLst>
                <a:path w="255" h="94">
                  <a:moveTo>
                    <a:pt x="45" y="79"/>
                  </a:moveTo>
                  <a:cubicBezTo>
                    <a:pt x="105" y="94"/>
                    <a:pt x="165" y="94"/>
                    <a:pt x="225" y="86"/>
                  </a:cubicBezTo>
                  <a:cubicBezTo>
                    <a:pt x="245" y="83"/>
                    <a:pt x="255" y="59"/>
                    <a:pt x="250" y="42"/>
                  </a:cubicBezTo>
                  <a:cubicBezTo>
                    <a:pt x="245" y="22"/>
                    <a:pt x="226" y="15"/>
                    <a:pt x="207" y="17"/>
                  </a:cubicBezTo>
                  <a:cubicBezTo>
                    <a:pt x="159" y="24"/>
                    <a:pt x="110" y="22"/>
                    <a:pt x="63" y="11"/>
                  </a:cubicBezTo>
                  <a:cubicBezTo>
                    <a:pt x="18" y="0"/>
                    <a:pt x="0" y="68"/>
                    <a:pt x="45" y="79"/>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47" name="Freeform 1011">
              <a:extLst>
                <a:ext uri="{FF2B5EF4-FFF2-40B4-BE49-F238E27FC236}">
                  <a16:creationId xmlns:a16="http://schemas.microsoft.com/office/drawing/2014/main" id="{FDCF6DDC-6D1D-B83F-725F-D42E37077007}"/>
                </a:ext>
              </a:extLst>
            </p:cNvPr>
            <p:cNvSpPr>
              <a:spLocks/>
            </p:cNvSpPr>
            <p:nvPr/>
          </p:nvSpPr>
          <p:spPr bwMode="auto">
            <a:xfrm>
              <a:off x="4148" y="2802"/>
              <a:ext cx="24" cy="19"/>
            </a:xfrm>
            <a:custGeom>
              <a:avLst/>
              <a:gdLst>
                <a:gd name="T0" fmla="*/ 75 w 182"/>
                <a:gd name="T1" fmla="*/ 123 h 146"/>
                <a:gd name="T2" fmla="*/ 142 w 182"/>
                <a:gd name="T3" fmla="*/ 84 h 146"/>
                <a:gd name="T4" fmla="*/ 107 w 182"/>
                <a:gd name="T5" fmla="*/ 23 h 146"/>
                <a:gd name="T6" fmla="*/ 39 w 182"/>
                <a:gd name="T7" fmla="*/ 62 h 146"/>
                <a:gd name="T8" fmla="*/ 75 w 182"/>
                <a:gd name="T9" fmla="*/ 123 h 146"/>
              </a:gdLst>
              <a:ahLst/>
              <a:cxnLst>
                <a:cxn ang="0">
                  <a:pos x="T0" y="T1"/>
                </a:cxn>
                <a:cxn ang="0">
                  <a:pos x="T2" y="T3"/>
                </a:cxn>
                <a:cxn ang="0">
                  <a:pos x="T4" y="T5"/>
                </a:cxn>
                <a:cxn ang="0">
                  <a:pos x="T6" y="T7"/>
                </a:cxn>
                <a:cxn ang="0">
                  <a:pos x="T8" y="T9"/>
                </a:cxn>
              </a:cxnLst>
              <a:rect l="0" t="0" r="r" b="b"/>
              <a:pathLst>
                <a:path w="182" h="146">
                  <a:moveTo>
                    <a:pt x="75" y="123"/>
                  </a:moveTo>
                  <a:cubicBezTo>
                    <a:pt x="97" y="110"/>
                    <a:pt x="120" y="97"/>
                    <a:pt x="142" y="84"/>
                  </a:cubicBezTo>
                  <a:cubicBezTo>
                    <a:pt x="182" y="61"/>
                    <a:pt x="146" y="0"/>
                    <a:pt x="107" y="23"/>
                  </a:cubicBezTo>
                  <a:cubicBezTo>
                    <a:pt x="84" y="36"/>
                    <a:pt x="61" y="49"/>
                    <a:pt x="39" y="62"/>
                  </a:cubicBezTo>
                  <a:cubicBezTo>
                    <a:pt x="0" y="85"/>
                    <a:pt x="35" y="146"/>
                    <a:pt x="75" y="123"/>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48" name="Freeform 1012">
              <a:extLst>
                <a:ext uri="{FF2B5EF4-FFF2-40B4-BE49-F238E27FC236}">
                  <a16:creationId xmlns:a16="http://schemas.microsoft.com/office/drawing/2014/main" id="{6451FD3F-944C-947B-58AA-341868510B20}"/>
                </a:ext>
              </a:extLst>
            </p:cNvPr>
            <p:cNvSpPr>
              <a:spLocks/>
            </p:cNvSpPr>
            <p:nvPr/>
          </p:nvSpPr>
          <p:spPr bwMode="auto">
            <a:xfrm>
              <a:off x="4194" y="2793"/>
              <a:ext cx="14" cy="13"/>
            </a:xfrm>
            <a:custGeom>
              <a:avLst/>
              <a:gdLst>
                <a:gd name="T0" fmla="*/ 58 w 114"/>
                <a:gd name="T1" fmla="*/ 90 h 100"/>
                <a:gd name="T2" fmla="*/ 92 w 114"/>
                <a:gd name="T3" fmla="*/ 70 h 100"/>
                <a:gd name="T4" fmla="*/ 104 w 114"/>
                <a:gd name="T5" fmla="*/ 22 h 100"/>
                <a:gd name="T6" fmla="*/ 56 w 114"/>
                <a:gd name="T7" fmla="*/ 9 h 100"/>
                <a:gd name="T8" fmla="*/ 22 w 114"/>
                <a:gd name="T9" fmla="*/ 29 h 100"/>
                <a:gd name="T10" fmla="*/ 9 w 114"/>
                <a:gd name="T11" fmla="*/ 78 h 100"/>
                <a:gd name="T12" fmla="*/ 58 w 114"/>
                <a:gd name="T13" fmla="*/ 90 h 100"/>
              </a:gdLst>
              <a:ahLst/>
              <a:cxnLst>
                <a:cxn ang="0">
                  <a:pos x="T0" y="T1"/>
                </a:cxn>
                <a:cxn ang="0">
                  <a:pos x="T2" y="T3"/>
                </a:cxn>
                <a:cxn ang="0">
                  <a:pos x="T4" y="T5"/>
                </a:cxn>
                <a:cxn ang="0">
                  <a:pos x="T6" y="T7"/>
                </a:cxn>
                <a:cxn ang="0">
                  <a:pos x="T8" y="T9"/>
                </a:cxn>
                <a:cxn ang="0">
                  <a:pos x="T10" y="T11"/>
                </a:cxn>
                <a:cxn ang="0">
                  <a:pos x="T12" y="T13"/>
                </a:cxn>
              </a:cxnLst>
              <a:rect l="0" t="0" r="r" b="b"/>
              <a:pathLst>
                <a:path w="114" h="100">
                  <a:moveTo>
                    <a:pt x="58" y="90"/>
                  </a:moveTo>
                  <a:cubicBezTo>
                    <a:pt x="69" y="84"/>
                    <a:pt x="80" y="77"/>
                    <a:pt x="92" y="70"/>
                  </a:cubicBezTo>
                  <a:cubicBezTo>
                    <a:pt x="108" y="61"/>
                    <a:pt x="114" y="39"/>
                    <a:pt x="104" y="22"/>
                  </a:cubicBezTo>
                  <a:cubicBezTo>
                    <a:pt x="94" y="5"/>
                    <a:pt x="72" y="0"/>
                    <a:pt x="56" y="9"/>
                  </a:cubicBezTo>
                  <a:cubicBezTo>
                    <a:pt x="44" y="16"/>
                    <a:pt x="33" y="22"/>
                    <a:pt x="22" y="29"/>
                  </a:cubicBezTo>
                  <a:cubicBezTo>
                    <a:pt x="5" y="39"/>
                    <a:pt x="0" y="61"/>
                    <a:pt x="9" y="78"/>
                  </a:cubicBezTo>
                  <a:cubicBezTo>
                    <a:pt x="19" y="94"/>
                    <a:pt x="41" y="100"/>
                    <a:pt x="58" y="90"/>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49" name="Freeform 1013">
              <a:extLst>
                <a:ext uri="{FF2B5EF4-FFF2-40B4-BE49-F238E27FC236}">
                  <a16:creationId xmlns:a16="http://schemas.microsoft.com/office/drawing/2014/main" id="{1BE455AD-D58D-BE71-DB40-4BAE1FD9CD5C}"/>
                </a:ext>
              </a:extLst>
            </p:cNvPr>
            <p:cNvSpPr>
              <a:spLocks/>
            </p:cNvSpPr>
            <p:nvPr/>
          </p:nvSpPr>
          <p:spPr bwMode="auto">
            <a:xfrm>
              <a:off x="4206" y="2768"/>
              <a:ext cx="15" cy="10"/>
            </a:xfrm>
            <a:custGeom>
              <a:avLst/>
              <a:gdLst>
                <a:gd name="T0" fmla="*/ 30 w 122"/>
                <a:gd name="T1" fmla="*/ 76 h 82"/>
                <a:gd name="T2" fmla="*/ 100 w 122"/>
                <a:gd name="T3" fmla="*/ 70 h 82"/>
                <a:gd name="T4" fmla="*/ 113 w 122"/>
                <a:gd name="T5" fmla="*/ 21 h 82"/>
                <a:gd name="T6" fmla="*/ 65 w 122"/>
                <a:gd name="T7" fmla="*/ 9 h 82"/>
                <a:gd name="T8" fmla="*/ 65 w 122"/>
                <a:gd name="T9" fmla="*/ 8 h 82"/>
                <a:gd name="T10" fmla="*/ 61 w 122"/>
                <a:gd name="T11" fmla="*/ 9 h 82"/>
                <a:gd name="T12" fmla="*/ 61 w 122"/>
                <a:gd name="T13" fmla="*/ 8 h 82"/>
                <a:gd name="T14" fmla="*/ 52 w 122"/>
                <a:gd name="T15" fmla="*/ 8 h 82"/>
                <a:gd name="T16" fmla="*/ 47 w 122"/>
                <a:gd name="T17" fmla="*/ 8 h 82"/>
                <a:gd name="T18" fmla="*/ 48 w 122"/>
                <a:gd name="T19" fmla="*/ 8 h 82"/>
                <a:gd name="T20" fmla="*/ 5 w 122"/>
                <a:gd name="T21" fmla="*/ 33 h 82"/>
                <a:gd name="T22" fmla="*/ 30 w 122"/>
                <a:gd name="T23"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2" h="82">
                  <a:moveTo>
                    <a:pt x="30" y="76"/>
                  </a:moveTo>
                  <a:cubicBezTo>
                    <a:pt x="53" y="82"/>
                    <a:pt x="79" y="81"/>
                    <a:pt x="100" y="70"/>
                  </a:cubicBezTo>
                  <a:cubicBezTo>
                    <a:pt x="117" y="61"/>
                    <a:pt x="122" y="37"/>
                    <a:pt x="113" y="21"/>
                  </a:cubicBezTo>
                  <a:cubicBezTo>
                    <a:pt x="103" y="4"/>
                    <a:pt x="82" y="0"/>
                    <a:pt x="65" y="9"/>
                  </a:cubicBezTo>
                  <a:cubicBezTo>
                    <a:pt x="60" y="11"/>
                    <a:pt x="75" y="5"/>
                    <a:pt x="65" y="8"/>
                  </a:cubicBezTo>
                  <a:lnTo>
                    <a:pt x="61" y="9"/>
                  </a:lnTo>
                  <a:cubicBezTo>
                    <a:pt x="71" y="7"/>
                    <a:pt x="64" y="8"/>
                    <a:pt x="61" y="8"/>
                  </a:cubicBezTo>
                  <a:cubicBezTo>
                    <a:pt x="58" y="9"/>
                    <a:pt x="55" y="8"/>
                    <a:pt x="52" y="8"/>
                  </a:cubicBezTo>
                  <a:cubicBezTo>
                    <a:pt x="50" y="8"/>
                    <a:pt x="49" y="8"/>
                    <a:pt x="47" y="8"/>
                  </a:cubicBezTo>
                  <a:cubicBezTo>
                    <a:pt x="57" y="9"/>
                    <a:pt x="50" y="8"/>
                    <a:pt x="48" y="8"/>
                  </a:cubicBezTo>
                  <a:cubicBezTo>
                    <a:pt x="29" y="3"/>
                    <a:pt x="10" y="14"/>
                    <a:pt x="5" y="33"/>
                  </a:cubicBezTo>
                  <a:cubicBezTo>
                    <a:pt x="0" y="51"/>
                    <a:pt x="11" y="72"/>
                    <a:pt x="30" y="76"/>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50" name="Freeform 1014">
              <a:extLst>
                <a:ext uri="{FF2B5EF4-FFF2-40B4-BE49-F238E27FC236}">
                  <a16:creationId xmlns:a16="http://schemas.microsoft.com/office/drawing/2014/main" id="{1F4789AD-0D2A-15D1-FD21-AF4EFEBEF0BC}"/>
                </a:ext>
              </a:extLst>
            </p:cNvPr>
            <p:cNvSpPr>
              <a:spLocks/>
            </p:cNvSpPr>
            <p:nvPr/>
          </p:nvSpPr>
          <p:spPr bwMode="auto">
            <a:xfrm>
              <a:off x="4194" y="2742"/>
              <a:ext cx="26" cy="10"/>
            </a:xfrm>
            <a:custGeom>
              <a:avLst/>
              <a:gdLst>
                <a:gd name="T0" fmla="*/ 46 w 205"/>
                <a:gd name="T1" fmla="*/ 73 h 77"/>
                <a:gd name="T2" fmla="*/ 160 w 205"/>
                <a:gd name="T3" fmla="*/ 74 h 77"/>
                <a:gd name="T4" fmla="*/ 160 w 205"/>
                <a:gd name="T5" fmla="*/ 3 h 77"/>
                <a:gd name="T6" fmla="*/ 46 w 205"/>
                <a:gd name="T7" fmla="*/ 2 h 77"/>
                <a:gd name="T8" fmla="*/ 46 w 205"/>
                <a:gd name="T9" fmla="*/ 73 h 77"/>
              </a:gdLst>
              <a:ahLst/>
              <a:cxnLst>
                <a:cxn ang="0">
                  <a:pos x="T0" y="T1"/>
                </a:cxn>
                <a:cxn ang="0">
                  <a:pos x="T2" y="T3"/>
                </a:cxn>
                <a:cxn ang="0">
                  <a:pos x="T4" y="T5"/>
                </a:cxn>
                <a:cxn ang="0">
                  <a:pos x="T6" y="T7"/>
                </a:cxn>
                <a:cxn ang="0">
                  <a:pos x="T8" y="T9"/>
                </a:cxn>
              </a:cxnLst>
              <a:rect l="0" t="0" r="r" b="b"/>
              <a:pathLst>
                <a:path w="205" h="77">
                  <a:moveTo>
                    <a:pt x="46" y="73"/>
                  </a:moveTo>
                  <a:cubicBezTo>
                    <a:pt x="84" y="75"/>
                    <a:pt x="122" y="77"/>
                    <a:pt x="160" y="74"/>
                  </a:cubicBezTo>
                  <a:cubicBezTo>
                    <a:pt x="205" y="72"/>
                    <a:pt x="205" y="1"/>
                    <a:pt x="160" y="3"/>
                  </a:cubicBezTo>
                  <a:cubicBezTo>
                    <a:pt x="121" y="6"/>
                    <a:pt x="84" y="5"/>
                    <a:pt x="46" y="2"/>
                  </a:cubicBezTo>
                  <a:cubicBezTo>
                    <a:pt x="0" y="0"/>
                    <a:pt x="1" y="71"/>
                    <a:pt x="46" y="73"/>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51" name="Freeform 1015">
              <a:extLst>
                <a:ext uri="{FF2B5EF4-FFF2-40B4-BE49-F238E27FC236}">
                  <a16:creationId xmlns:a16="http://schemas.microsoft.com/office/drawing/2014/main" id="{F2873E42-7330-24D3-BA53-CB8D71807EEE}"/>
                </a:ext>
              </a:extLst>
            </p:cNvPr>
            <p:cNvSpPr>
              <a:spLocks/>
            </p:cNvSpPr>
            <p:nvPr/>
          </p:nvSpPr>
          <p:spPr bwMode="auto">
            <a:xfrm>
              <a:off x="4246" y="2738"/>
              <a:ext cx="18" cy="13"/>
            </a:xfrm>
            <a:custGeom>
              <a:avLst/>
              <a:gdLst>
                <a:gd name="T0" fmla="*/ 10 w 135"/>
                <a:gd name="T1" fmla="*/ 59 h 100"/>
                <a:gd name="T2" fmla="*/ 100 w 135"/>
                <a:gd name="T3" fmla="*/ 99 h 100"/>
                <a:gd name="T4" fmla="*/ 135 w 135"/>
                <a:gd name="T5" fmla="*/ 63 h 100"/>
                <a:gd name="T6" fmla="*/ 99 w 135"/>
                <a:gd name="T7" fmla="*/ 28 h 100"/>
                <a:gd name="T8" fmla="*/ 87 w 135"/>
                <a:gd name="T9" fmla="*/ 28 h 100"/>
                <a:gd name="T10" fmla="*/ 87 w 135"/>
                <a:gd name="T11" fmla="*/ 28 h 100"/>
                <a:gd name="T12" fmla="*/ 78 w 135"/>
                <a:gd name="T13" fmla="*/ 26 h 100"/>
                <a:gd name="T14" fmla="*/ 77 w 135"/>
                <a:gd name="T15" fmla="*/ 26 h 100"/>
                <a:gd name="T16" fmla="*/ 72 w 135"/>
                <a:gd name="T17" fmla="*/ 23 h 100"/>
                <a:gd name="T18" fmla="*/ 73 w 135"/>
                <a:gd name="T19" fmla="*/ 24 h 100"/>
                <a:gd name="T20" fmla="*/ 72 w 135"/>
                <a:gd name="T21" fmla="*/ 23 h 100"/>
                <a:gd name="T22" fmla="*/ 23 w 135"/>
                <a:gd name="T23" fmla="*/ 10 h 100"/>
                <a:gd name="T24" fmla="*/ 10 w 135"/>
                <a:gd name="T25" fmla="*/ 5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100">
                  <a:moveTo>
                    <a:pt x="10" y="59"/>
                  </a:moveTo>
                  <a:cubicBezTo>
                    <a:pt x="30" y="88"/>
                    <a:pt x="65" y="100"/>
                    <a:pt x="100" y="99"/>
                  </a:cubicBezTo>
                  <a:cubicBezTo>
                    <a:pt x="119" y="98"/>
                    <a:pt x="135" y="83"/>
                    <a:pt x="135" y="63"/>
                  </a:cubicBezTo>
                  <a:cubicBezTo>
                    <a:pt x="135" y="44"/>
                    <a:pt x="119" y="27"/>
                    <a:pt x="99" y="28"/>
                  </a:cubicBezTo>
                  <a:cubicBezTo>
                    <a:pt x="95" y="28"/>
                    <a:pt x="91" y="28"/>
                    <a:pt x="87" y="28"/>
                  </a:cubicBezTo>
                  <a:cubicBezTo>
                    <a:pt x="83" y="27"/>
                    <a:pt x="83" y="27"/>
                    <a:pt x="87" y="28"/>
                  </a:cubicBezTo>
                  <a:cubicBezTo>
                    <a:pt x="84" y="27"/>
                    <a:pt x="81" y="26"/>
                    <a:pt x="78" y="26"/>
                  </a:cubicBezTo>
                  <a:cubicBezTo>
                    <a:pt x="74" y="24"/>
                    <a:pt x="74" y="24"/>
                    <a:pt x="77" y="26"/>
                  </a:cubicBezTo>
                  <a:cubicBezTo>
                    <a:pt x="76" y="25"/>
                    <a:pt x="74" y="24"/>
                    <a:pt x="72" y="23"/>
                  </a:cubicBezTo>
                  <a:cubicBezTo>
                    <a:pt x="69" y="21"/>
                    <a:pt x="69" y="21"/>
                    <a:pt x="73" y="24"/>
                  </a:cubicBezTo>
                  <a:cubicBezTo>
                    <a:pt x="66" y="18"/>
                    <a:pt x="76" y="30"/>
                    <a:pt x="72" y="23"/>
                  </a:cubicBezTo>
                  <a:cubicBezTo>
                    <a:pt x="61" y="7"/>
                    <a:pt x="40" y="0"/>
                    <a:pt x="23" y="10"/>
                  </a:cubicBezTo>
                  <a:cubicBezTo>
                    <a:pt x="7" y="20"/>
                    <a:pt x="0" y="42"/>
                    <a:pt x="10" y="59"/>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52" name="Freeform 1016">
              <a:extLst>
                <a:ext uri="{FF2B5EF4-FFF2-40B4-BE49-F238E27FC236}">
                  <a16:creationId xmlns:a16="http://schemas.microsoft.com/office/drawing/2014/main" id="{FF635330-2C25-8336-CC74-A6A64AA682B3}"/>
                </a:ext>
              </a:extLst>
            </p:cNvPr>
            <p:cNvSpPr>
              <a:spLocks/>
            </p:cNvSpPr>
            <p:nvPr/>
          </p:nvSpPr>
          <p:spPr bwMode="auto">
            <a:xfrm>
              <a:off x="4248" y="2766"/>
              <a:ext cx="22" cy="16"/>
            </a:xfrm>
            <a:custGeom>
              <a:avLst/>
              <a:gdLst>
                <a:gd name="T0" fmla="*/ 44 w 170"/>
                <a:gd name="T1" fmla="*/ 80 h 120"/>
                <a:gd name="T2" fmla="*/ 112 w 170"/>
                <a:gd name="T3" fmla="*/ 111 h 120"/>
                <a:gd name="T4" fmla="*/ 160 w 170"/>
                <a:gd name="T5" fmla="*/ 98 h 120"/>
                <a:gd name="T6" fmla="*/ 147 w 170"/>
                <a:gd name="T7" fmla="*/ 49 h 120"/>
                <a:gd name="T8" fmla="*/ 62 w 170"/>
                <a:gd name="T9" fmla="*/ 12 h 120"/>
                <a:gd name="T10" fmla="*/ 44 w 170"/>
                <a:gd name="T11" fmla="*/ 80 h 120"/>
              </a:gdLst>
              <a:ahLst/>
              <a:cxnLst>
                <a:cxn ang="0">
                  <a:pos x="T0" y="T1"/>
                </a:cxn>
                <a:cxn ang="0">
                  <a:pos x="T2" y="T3"/>
                </a:cxn>
                <a:cxn ang="0">
                  <a:pos x="T4" y="T5"/>
                </a:cxn>
                <a:cxn ang="0">
                  <a:pos x="T6" y="T7"/>
                </a:cxn>
                <a:cxn ang="0">
                  <a:pos x="T8" y="T9"/>
                </a:cxn>
                <a:cxn ang="0">
                  <a:pos x="T10" y="T11"/>
                </a:cxn>
              </a:cxnLst>
              <a:rect l="0" t="0" r="r" b="b"/>
              <a:pathLst>
                <a:path w="170" h="120">
                  <a:moveTo>
                    <a:pt x="44" y="80"/>
                  </a:moveTo>
                  <a:cubicBezTo>
                    <a:pt x="66" y="86"/>
                    <a:pt x="88" y="100"/>
                    <a:pt x="112" y="111"/>
                  </a:cubicBezTo>
                  <a:cubicBezTo>
                    <a:pt x="130" y="120"/>
                    <a:pt x="151" y="115"/>
                    <a:pt x="160" y="98"/>
                  </a:cubicBezTo>
                  <a:cubicBezTo>
                    <a:pt x="170" y="81"/>
                    <a:pt x="164" y="58"/>
                    <a:pt x="147" y="49"/>
                  </a:cubicBezTo>
                  <a:cubicBezTo>
                    <a:pt x="119" y="36"/>
                    <a:pt x="92" y="20"/>
                    <a:pt x="62" y="12"/>
                  </a:cubicBezTo>
                  <a:cubicBezTo>
                    <a:pt x="18" y="0"/>
                    <a:pt x="0" y="68"/>
                    <a:pt x="44" y="80"/>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53" name="Freeform 1017">
              <a:extLst>
                <a:ext uri="{FF2B5EF4-FFF2-40B4-BE49-F238E27FC236}">
                  <a16:creationId xmlns:a16="http://schemas.microsoft.com/office/drawing/2014/main" id="{5C7B409B-BAE2-9472-5FC5-3C54A225597E}"/>
                </a:ext>
              </a:extLst>
            </p:cNvPr>
            <p:cNvSpPr>
              <a:spLocks/>
            </p:cNvSpPr>
            <p:nvPr/>
          </p:nvSpPr>
          <p:spPr bwMode="auto">
            <a:xfrm>
              <a:off x="4263" y="2784"/>
              <a:ext cx="28" cy="14"/>
            </a:xfrm>
            <a:custGeom>
              <a:avLst/>
              <a:gdLst>
                <a:gd name="T0" fmla="*/ 46 w 216"/>
                <a:gd name="T1" fmla="*/ 109 h 111"/>
                <a:gd name="T2" fmla="*/ 176 w 216"/>
                <a:gd name="T3" fmla="*/ 83 h 111"/>
                <a:gd name="T4" fmla="*/ 140 w 216"/>
                <a:gd name="T5" fmla="*/ 22 h 111"/>
                <a:gd name="T6" fmla="*/ 46 w 216"/>
                <a:gd name="T7" fmla="*/ 38 h 111"/>
                <a:gd name="T8" fmla="*/ 46 w 216"/>
                <a:gd name="T9" fmla="*/ 109 h 111"/>
              </a:gdLst>
              <a:ahLst/>
              <a:cxnLst>
                <a:cxn ang="0">
                  <a:pos x="T0" y="T1"/>
                </a:cxn>
                <a:cxn ang="0">
                  <a:pos x="T2" y="T3"/>
                </a:cxn>
                <a:cxn ang="0">
                  <a:pos x="T4" y="T5"/>
                </a:cxn>
                <a:cxn ang="0">
                  <a:pos x="T6" y="T7"/>
                </a:cxn>
                <a:cxn ang="0">
                  <a:pos x="T8" y="T9"/>
                </a:cxn>
              </a:cxnLst>
              <a:rect l="0" t="0" r="r" b="b"/>
              <a:pathLst>
                <a:path w="216" h="111">
                  <a:moveTo>
                    <a:pt x="46" y="109"/>
                  </a:moveTo>
                  <a:cubicBezTo>
                    <a:pt x="91" y="111"/>
                    <a:pt x="136" y="105"/>
                    <a:pt x="176" y="83"/>
                  </a:cubicBezTo>
                  <a:cubicBezTo>
                    <a:pt x="216" y="62"/>
                    <a:pt x="181" y="0"/>
                    <a:pt x="140" y="22"/>
                  </a:cubicBezTo>
                  <a:cubicBezTo>
                    <a:pt x="111" y="38"/>
                    <a:pt x="78" y="40"/>
                    <a:pt x="46" y="38"/>
                  </a:cubicBezTo>
                  <a:cubicBezTo>
                    <a:pt x="0" y="36"/>
                    <a:pt x="1" y="107"/>
                    <a:pt x="46" y="109"/>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54" name="Freeform 1018">
              <a:extLst>
                <a:ext uri="{FF2B5EF4-FFF2-40B4-BE49-F238E27FC236}">
                  <a16:creationId xmlns:a16="http://schemas.microsoft.com/office/drawing/2014/main" id="{2B1D8819-6903-BED2-5C8F-9972166C6443}"/>
                </a:ext>
              </a:extLst>
            </p:cNvPr>
            <p:cNvSpPr>
              <a:spLocks/>
            </p:cNvSpPr>
            <p:nvPr/>
          </p:nvSpPr>
          <p:spPr bwMode="auto">
            <a:xfrm>
              <a:off x="4263" y="2627"/>
              <a:ext cx="25" cy="20"/>
            </a:xfrm>
            <a:custGeom>
              <a:avLst/>
              <a:gdLst>
                <a:gd name="T0" fmla="*/ 75 w 190"/>
                <a:gd name="T1" fmla="*/ 129 h 152"/>
                <a:gd name="T2" fmla="*/ 151 w 190"/>
                <a:gd name="T3" fmla="*/ 84 h 152"/>
                <a:gd name="T4" fmla="*/ 115 w 190"/>
                <a:gd name="T5" fmla="*/ 23 h 152"/>
                <a:gd name="T6" fmla="*/ 39 w 190"/>
                <a:gd name="T7" fmla="*/ 67 h 152"/>
                <a:gd name="T8" fmla="*/ 75 w 190"/>
                <a:gd name="T9" fmla="*/ 129 h 152"/>
              </a:gdLst>
              <a:ahLst/>
              <a:cxnLst>
                <a:cxn ang="0">
                  <a:pos x="T0" y="T1"/>
                </a:cxn>
                <a:cxn ang="0">
                  <a:pos x="T2" y="T3"/>
                </a:cxn>
                <a:cxn ang="0">
                  <a:pos x="T4" y="T5"/>
                </a:cxn>
                <a:cxn ang="0">
                  <a:pos x="T6" y="T7"/>
                </a:cxn>
                <a:cxn ang="0">
                  <a:pos x="T8" y="T9"/>
                </a:cxn>
              </a:cxnLst>
              <a:rect l="0" t="0" r="r" b="b"/>
              <a:pathLst>
                <a:path w="190" h="152">
                  <a:moveTo>
                    <a:pt x="75" y="129"/>
                  </a:moveTo>
                  <a:cubicBezTo>
                    <a:pt x="100" y="114"/>
                    <a:pt x="125" y="99"/>
                    <a:pt x="151" y="84"/>
                  </a:cubicBezTo>
                  <a:cubicBezTo>
                    <a:pt x="190" y="61"/>
                    <a:pt x="154" y="0"/>
                    <a:pt x="115" y="23"/>
                  </a:cubicBezTo>
                  <a:cubicBezTo>
                    <a:pt x="89" y="38"/>
                    <a:pt x="64" y="53"/>
                    <a:pt x="39" y="67"/>
                  </a:cubicBezTo>
                  <a:cubicBezTo>
                    <a:pt x="0" y="91"/>
                    <a:pt x="35" y="152"/>
                    <a:pt x="75" y="129"/>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55" name="Freeform 1019">
              <a:extLst>
                <a:ext uri="{FF2B5EF4-FFF2-40B4-BE49-F238E27FC236}">
                  <a16:creationId xmlns:a16="http://schemas.microsoft.com/office/drawing/2014/main" id="{FE143763-9E46-EDEB-4D24-E2C918EAA738}"/>
                </a:ext>
              </a:extLst>
            </p:cNvPr>
            <p:cNvSpPr>
              <a:spLocks/>
            </p:cNvSpPr>
            <p:nvPr/>
          </p:nvSpPr>
          <p:spPr bwMode="auto">
            <a:xfrm>
              <a:off x="4267" y="2605"/>
              <a:ext cx="31" cy="18"/>
            </a:xfrm>
            <a:custGeom>
              <a:avLst/>
              <a:gdLst>
                <a:gd name="T0" fmla="*/ 46 w 236"/>
                <a:gd name="T1" fmla="*/ 132 h 136"/>
                <a:gd name="T2" fmla="*/ 196 w 236"/>
                <a:gd name="T3" fmla="*/ 83 h 136"/>
                <a:gd name="T4" fmla="*/ 160 w 236"/>
                <a:gd name="T5" fmla="*/ 22 h 136"/>
                <a:gd name="T6" fmla="*/ 46 w 236"/>
                <a:gd name="T7" fmla="*/ 61 h 136"/>
                <a:gd name="T8" fmla="*/ 46 w 236"/>
                <a:gd name="T9" fmla="*/ 132 h 136"/>
              </a:gdLst>
              <a:ahLst/>
              <a:cxnLst>
                <a:cxn ang="0">
                  <a:pos x="T0" y="T1"/>
                </a:cxn>
                <a:cxn ang="0">
                  <a:pos x="T2" y="T3"/>
                </a:cxn>
                <a:cxn ang="0">
                  <a:pos x="T4" y="T5"/>
                </a:cxn>
                <a:cxn ang="0">
                  <a:pos x="T6" y="T7"/>
                </a:cxn>
                <a:cxn ang="0">
                  <a:pos x="T8" y="T9"/>
                </a:cxn>
              </a:cxnLst>
              <a:rect l="0" t="0" r="r" b="b"/>
              <a:pathLst>
                <a:path w="236" h="136">
                  <a:moveTo>
                    <a:pt x="46" y="132"/>
                  </a:moveTo>
                  <a:cubicBezTo>
                    <a:pt x="99" y="127"/>
                    <a:pt x="149" y="110"/>
                    <a:pt x="196" y="83"/>
                  </a:cubicBezTo>
                  <a:cubicBezTo>
                    <a:pt x="236" y="61"/>
                    <a:pt x="200" y="0"/>
                    <a:pt x="160" y="22"/>
                  </a:cubicBezTo>
                  <a:cubicBezTo>
                    <a:pt x="125" y="42"/>
                    <a:pt x="87" y="58"/>
                    <a:pt x="46" y="61"/>
                  </a:cubicBezTo>
                  <a:cubicBezTo>
                    <a:pt x="0" y="65"/>
                    <a:pt x="0" y="136"/>
                    <a:pt x="46" y="132"/>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56" name="Freeform 1020">
              <a:extLst>
                <a:ext uri="{FF2B5EF4-FFF2-40B4-BE49-F238E27FC236}">
                  <a16:creationId xmlns:a16="http://schemas.microsoft.com/office/drawing/2014/main" id="{55C6ABB6-7FAD-9BBE-DC5A-B2D7C61A7ED8}"/>
                </a:ext>
              </a:extLst>
            </p:cNvPr>
            <p:cNvSpPr>
              <a:spLocks/>
            </p:cNvSpPr>
            <p:nvPr/>
          </p:nvSpPr>
          <p:spPr bwMode="auto">
            <a:xfrm>
              <a:off x="4302" y="2610"/>
              <a:ext cx="18" cy="10"/>
            </a:xfrm>
            <a:custGeom>
              <a:avLst/>
              <a:gdLst>
                <a:gd name="T0" fmla="*/ 36 w 142"/>
                <a:gd name="T1" fmla="*/ 72 h 77"/>
                <a:gd name="T2" fmla="*/ 106 w 142"/>
                <a:gd name="T3" fmla="*/ 76 h 77"/>
                <a:gd name="T4" fmla="*/ 142 w 142"/>
                <a:gd name="T5" fmla="*/ 41 h 77"/>
                <a:gd name="T6" fmla="*/ 106 w 142"/>
                <a:gd name="T7" fmla="*/ 6 h 77"/>
                <a:gd name="T8" fmla="*/ 36 w 142"/>
                <a:gd name="T9" fmla="*/ 1 h 77"/>
                <a:gd name="T10" fmla="*/ 0 w 142"/>
                <a:gd name="T11" fmla="*/ 37 h 77"/>
                <a:gd name="T12" fmla="*/ 36 w 142"/>
                <a:gd name="T13" fmla="*/ 72 h 77"/>
              </a:gdLst>
              <a:ahLst/>
              <a:cxnLst>
                <a:cxn ang="0">
                  <a:pos x="T0" y="T1"/>
                </a:cxn>
                <a:cxn ang="0">
                  <a:pos x="T2" y="T3"/>
                </a:cxn>
                <a:cxn ang="0">
                  <a:pos x="T4" y="T5"/>
                </a:cxn>
                <a:cxn ang="0">
                  <a:pos x="T6" y="T7"/>
                </a:cxn>
                <a:cxn ang="0">
                  <a:pos x="T8" y="T9"/>
                </a:cxn>
                <a:cxn ang="0">
                  <a:pos x="T10" y="T11"/>
                </a:cxn>
                <a:cxn ang="0">
                  <a:pos x="T12" y="T13"/>
                </a:cxn>
              </a:cxnLst>
              <a:rect l="0" t="0" r="r" b="b"/>
              <a:pathLst>
                <a:path w="142" h="77">
                  <a:moveTo>
                    <a:pt x="36" y="72"/>
                  </a:moveTo>
                  <a:cubicBezTo>
                    <a:pt x="60" y="71"/>
                    <a:pt x="83" y="77"/>
                    <a:pt x="106" y="76"/>
                  </a:cubicBezTo>
                  <a:cubicBezTo>
                    <a:pt x="126" y="76"/>
                    <a:pt x="142" y="61"/>
                    <a:pt x="142" y="41"/>
                  </a:cubicBezTo>
                  <a:cubicBezTo>
                    <a:pt x="142" y="22"/>
                    <a:pt x="125" y="5"/>
                    <a:pt x="106" y="6"/>
                  </a:cubicBezTo>
                  <a:cubicBezTo>
                    <a:pt x="83" y="7"/>
                    <a:pt x="59" y="0"/>
                    <a:pt x="36" y="1"/>
                  </a:cubicBezTo>
                  <a:cubicBezTo>
                    <a:pt x="17" y="2"/>
                    <a:pt x="0" y="17"/>
                    <a:pt x="0" y="37"/>
                  </a:cubicBezTo>
                  <a:cubicBezTo>
                    <a:pt x="0" y="56"/>
                    <a:pt x="17" y="73"/>
                    <a:pt x="36" y="72"/>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57" name="Freeform 1021">
              <a:extLst>
                <a:ext uri="{FF2B5EF4-FFF2-40B4-BE49-F238E27FC236}">
                  <a16:creationId xmlns:a16="http://schemas.microsoft.com/office/drawing/2014/main" id="{7C408CDF-8789-13EE-F8EB-CE6ECFC83A1F}"/>
                </a:ext>
              </a:extLst>
            </p:cNvPr>
            <p:cNvSpPr>
              <a:spLocks/>
            </p:cNvSpPr>
            <p:nvPr/>
          </p:nvSpPr>
          <p:spPr bwMode="auto">
            <a:xfrm>
              <a:off x="4333" y="2585"/>
              <a:ext cx="27" cy="12"/>
            </a:xfrm>
            <a:custGeom>
              <a:avLst/>
              <a:gdLst>
                <a:gd name="T0" fmla="*/ 46 w 209"/>
                <a:gd name="T1" fmla="*/ 74 h 95"/>
                <a:gd name="T2" fmla="*/ 152 w 209"/>
                <a:gd name="T3" fmla="*/ 87 h 95"/>
                <a:gd name="T4" fmla="*/ 200 w 209"/>
                <a:gd name="T5" fmla="*/ 74 h 95"/>
                <a:gd name="T6" fmla="*/ 187 w 209"/>
                <a:gd name="T7" fmla="*/ 25 h 95"/>
                <a:gd name="T8" fmla="*/ 46 w 209"/>
                <a:gd name="T9" fmla="*/ 3 h 95"/>
                <a:gd name="T10" fmla="*/ 46 w 209"/>
                <a:gd name="T11" fmla="*/ 74 h 95"/>
              </a:gdLst>
              <a:ahLst/>
              <a:cxnLst>
                <a:cxn ang="0">
                  <a:pos x="T0" y="T1"/>
                </a:cxn>
                <a:cxn ang="0">
                  <a:pos x="T2" y="T3"/>
                </a:cxn>
                <a:cxn ang="0">
                  <a:pos x="T4" y="T5"/>
                </a:cxn>
                <a:cxn ang="0">
                  <a:pos x="T6" y="T7"/>
                </a:cxn>
                <a:cxn ang="0">
                  <a:pos x="T8" y="T9"/>
                </a:cxn>
                <a:cxn ang="0">
                  <a:pos x="T10" y="T11"/>
                </a:cxn>
              </a:cxnLst>
              <a:rect l="0" t="0" r="r" b="b"/>
              <a:pathLst>
                <a:path w="209" h="95">
                  <a:moveTo>
                    <a:pt x="46" y="74"/>
                  </a:moveTo>
                  <a:cubicBezTo>
                    <a:pt x="81" y="72"/>
                    <a:pt x="119" y="72"/>
                    <a:pt x="152" y="87"/>
                  </a:cubicBezTo>
                  <a:cubicBezTo>
                    <a:pt x="169" y="95"/>
                    <a:pt x="190" y="92"/>
                    <a:pt x="200" y="74"/>
                  </a:cubicBezTo>
                  <a:cubicBezTo>
                    <a:pt x="209" y="58"/>
                    <a:pt x="204" y="34"/>
                    <a:pt x="187" y="25"/>
                  </a:cubicBezTo>
                  <a:cubicBezTo>
                    <a:pt x="143" y="5"/>
                    <a:pt x="94" y="0"/>
                    <a:pt x="46" y="3"/>
                  </a:cubicBezTo>
                  <a:cubicBezTo>
                    <a:pt x="0" y="5"/>
                    <a:pt x="0" y="76"/>
                    <a:pt x="46" y="74"/>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58" name="Freeform 1022">
              <a:extLst>
                <a:ext uri="{FF2B5EF4-FFF2-40B4-BE49-F238E27FC236}">
                  <a16:creationId xmlns:a16="http://schemas.microsoft.com/office/drawing/2014/main" id="{37A570FF-7009-F2B5-8135-2F9A95A0FF81}"/>
                </a:ext>
              </a:extLst>
            </p:cNvPr>
            <p:cNvSpPr>
              <a:spLocks/>
            </p:cNvSpPr>
            <p:nvPr/>
          </p:nvSpPr>
          <p:spPr bwMode="auto">
            <a:xfrm>
              <a:off x="4349" y="2600"/>
              <a:ext cx="16" cy="13"/>
            </a:xfrm>
            <a:custGeom>
              <a:avLst/>
              <a:gdLst>
                <a:gd name="T0" fmla="*/ 10 w 121"/>
                <a:gd name="T1" fmla="*/ 59 h 97"/>
                <a:gd name="T2" fmla="*/ 85 w 121"/>
                <a:gd name="T3" fmla="*/ 95 h 97"/>
                <a:gd name="T4" fmla="*/ 121 w 121"/>
                <a:gd name="T5" fmla="*/ 60 h 97"/>
                <a:gd name="T6" fmla="*/ 85 w 121"/>
                <a:gd name="T7" fmla="*/ 24 h 97"/>
                <a:gd name="T8" fmla="*/ 74 w 121"/>
                <a:gd name="T9" fmla="*/ 24 h 97"/>
                <a:gd name="T10" fmla="*/ 75 w 121"/>
                <a:gd name="T11" fmla="*/ 25 h 97"/>
                <a:gd name="T12" fmla="*/ 70 w 121"/>
                <a:gd name="T13" fmla="*/ 24 h 97"/>
                <a:gd name="T14" fmla="*/ 72 w 121"/>
                <a:gd name="T15" fmla="*/ 24 h 97"/>
                <a:gd name="T16" fmla="*/ 74 w 121"/>
                <a:gd name="T17" fmla="*/ 26 h 97"/>
                <a:gd name="T18" fmla="*/ 70 w 121"/>
                <a:gd name="T19" fmla="*/ 22 h 97"/>
                <a:gd name="T20" fmla="*/ 71 w 121"/>
                <a:gd name="T21" fmla="*/ 23 h 97"/>
                <a:gd name="T22" fmla="*/ 22 w 121"/>
                <a:gd name="T23" fmla="*/ 10 h 97"/>
                <a:gd name="T24" fmla="*/ 10 w 121"/>
                <a:gd name="T25"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97">
                  <a:moveTo>
                    <a:pt x="10" y="59"/>
                  </a:moveTo>
                  <a:cubicBezTo>
                    <a:pt x="26" y="86"/>
                    <a:pt x="54" y="97"/>
                    <a:pt x="85" y="95"/>
                  </a:cubicBezTo>
                  <a:cubicBezTo>
                    <a:pt x="105" y="94"/>
                    <a:pt x="121" y="80"/>
                    <a:pt x="121" y="60"/>
                  </a:cubicBezTo>
                  <a:cubicBezTo>
                    <a:pt x="121" y="41"/>
                    <a:pt x="105" y="23"/>
                    <a:pt x="85" y="24"/>
                  </a:cubicBezTo>
                  <a:cubicBezTo>
                    <a:pt x="81" y="24"/>
                    <a:pt x="78" y="25"/>
                    <a:pt x="74" y="24"/>
                  </a:cubicBezTo>
                  <a:cubicBezTo>
                    <a:pt x="72" y="24"/>
                    <a:pt x="64" y="23"/>
                    <a:pt x="75" y="25"/>
                  </a:cubicBezTo>
                  <a:cubicBezTo>
                    <a:pt x="73" y="25"/>
                    <a:pt x="72" y="24"/>
                    <a:pt x="70" y="24"/>
                  </a:cubicBezTo>
                  <a:cubicBezTo>
                    <a:pt x="63" y="22"/>
                    <a:pt x="78" y="27"/>
                    <a:pt x="72" y="24"/>
                  </a:cubicBezTo>
                  <a:cubicBezTo>
                    <a:pt x="69" y="23"/>
                    <a:pt x="65" y="19"/>
                    <a:pt x="74" y="26"/>
                  </a:cubicBezTo>
                  <a:lnTo>
                    <a:pt x="70" y="22"/>
                  </a:lnTo>
                  <a:cubicBezTo>
                    <a:pt x="77" y="30"/>
                    <a:pt x="73" y="25"/>
                    <a:pt x="71" y="23"/>
                  </a:cubicBezTo>
                  <a:cubicBezTo>
                    <a:pt x="61" y="6"/>
                    <a:pt x="39" y="0"/>
                    <a:pt x="22" y="10"/>
                  </a:cubicBezTo>
                  <a:cubicBezTo>
                    <a:pt x="6" y="20"/>
                    <a:pt x="0" y="42"/>
                    <a:pt x="10" y="59"/>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59" name="Freeform 1023">
              <a:extLst>
                <a:ext uri="{FF2B5EF4-FFF2-40B4-BE49-F238E27FC236}">
                  <a16:creationId xmlns:a16="http://schemas.microsoft.com/office/drawing/2014/main" id="{B452A27D-F2B5-C9FC-1838-DE453B217972}"/>
                </a:ext>
              </a:extLst>
            </p:cNvPr>
            <p:cNvSpPr>
              <a:spLocks/>
            </p:cNvSpPr>
            <p:nvPr/>
          </p:nvSpPr>
          <p:spPr bwMode="auto">
            <a:xfrm>
              <a:off x="4334" y="2625"/>
              <a:ext cx="15" cy="14"/>
            </a:xfrm>
            <a:custGeom>
              <a:avLst/>
              <a:gdLst>
                <a:gd name="T0" fmla="*/ 75 w 115"/>
                <a:gd name="T1" fmla="*/ 85 h 108"/>
                <a:gd name="T2" fmla="*/ 39 w 115"/>
                <a:gd name="T3" fmla="*/ 24 h 108"/>
                <a:gd name="T4" fmla="*/ 75 w 115"/>
                <a:gd name="T5" fmla="*/ 85 h 108"/>
              </a:gdLst>
              <a:ahLst/>
              <a:cxnLst>
                <a:cxn ang="0">
                  <a:pos x="T0" y="T1"/>
                </a:cxn>
                <a:cxn ang="0">
                  <a:pos x="T2" y="T3"/>
                </a:cxn>
                <a:cxn ang="0">
                  <a:pos x="T4" y="T5"/>
                </a:cxn>
              </a:cxnLst>
              <a:rect l="0" t="0" r="r" b="b"/>
              <a:pathLst>
                <a:path w="115" h="108">
                  <a:moveTo>
                    <a:pt x="75" y="85"/>
                  </a:moveTo>
                  <a:cubicBezTo>
                    <a:pt x="115" y="62"/>
                    <a:pt x="79" y="0"/>
                    <a:pt x="39" y="24"/>
                  </a:cubicBezTo>
                  <a:cubicBezTo>
                    <a:pt x="0" y="47"/>
                    <a:pt x="36" y="108"/>
                    <a:pt x="75" y="85"/>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60" name="Freeform 1024">
              <a:extLst>
                <a:ext uri="{FF2B5EF4-FFF2-40B4-BE49-F238E27FC236}">
                  <a16:creationId xmlns:a16="http://schemas.microsoft.com/office/drawing/2014/main" id="{DF309C7C-1A11-7D1F-F353-8BE8B47F14A9}"/>
                </a:ext>
              </a:extLst>
            </p:cNvPr>
            <p:cNvSpPr>
              <a:spLocks/>
            </p:cNvSpPr>
            <p:nvPr/>
          </p:nvSpPr>
          <p:spPr bwMode="auto">
            <a:xfrm>
              <a:off x="4337" y="2626"/>
              <a:ext cx="22" cy="11"/>
            </a:xfrm>
            <a:custGeom>
              <a:avLst/>
              <a:gdLst>
                <a:gd name="T0" fmla="*/ 48 w 172"/>
                <a:gd name="T1" fmla="*/ 77 h 81"/>
                <a:gd name="T2" fmla="*/ 126 w 172"/>
                <a:gd name="T3" fmla="*/ 73 h 81"/>
                <a:gd name="T4" fmla="*/ 126 w 172"/>
                <a:gd name="T5" fmla="*/ 2 h 81"/>
                <a:gd name="T6" fmla="*/ 30 w 172"/>
                <a:gd name="T7" fmla="*/ 9 h 81"/>
                <a:gd name="T8" fmla="*/ 5 w 172"/>
                <a:gd name="T9" fmla="*/ 52 h 81"/>
                <a:gd name="T10" fmla="*/ 48 w 172"/>
                <a:gd name="T11" fmla="*/ 77 h 81"/>
              </a:gdLst>
              <a:ahLst/>
              <a:cxnLst>
                <a:cxn ang="0">
                  <a:pos x="T0" y="T1"/>
                </a:cxn>
                <a:cxn ang="0">
                  <a:pos x="T2" y="T3"/>
                </a:cxn>
                <a:cxn ang="0">
                  <a:pos x="T4" y="T5"/>
                </a:cxn>
                <a:cxn ang="0">
                  <a:pos x="T6" y="T7"/>
                </a:cxn>
                <a:cxn ang="0">
                  <a:pos x="T8" y="T9"/>
                </a:cxn>
                <a:cxn ang="0">
                  <a:pos x="T10" y="T11"/>
                </a:cxn>
              </a:cxnLst>
              <a:rect l="0" t="0" r="r" b="b"/>
              <a:pathLst>
                <a:path w="172" h="81">
                  <a:moveTo>
                    <a:pt x="48" y="77"/>
                  </a:moveTo>
                  <a:cubicBezTo>
                    <a:pt x="74" y="72"/>
                    <a:pt x="100" y="71"/>
                    <a:pt x="126" y="73"/>
                  </a:cubicBezTo>
                  <a:cubicBezTo>
                    <a:pt x="172" y="75"/>
                    <a:pt x="172" y="4"/>
                    <a:pt x="126" y="2"/>
                  </a:cubicBezTo>
                  <a:cubicBezTo>
                    <a:pt x="94" y="0"/>
                    <a:pt x="62" y="2"/>
                    <a:pt x="30" y="9"/>
                  </a:cubicBezTo>
                  <a:cubicBezTo>
                    <a:pt x="11" y="13"/>
                    <a:pt x="0" y="34"/>
                    <a:pt x="5" y="52"/>
                  </a:cubicBezTo>
                  <a:cubicBezTo>
                    <a:pt x="10" y="72"/>
                    <a:pt x="29" y="81"/>
                    <a:pt x="48" y="77"/>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61" name="Freeform 1025">
              <a:extLst>
                <a:ext uri="{FF2B5EF4-FFF2-40B4-BE49-F238E27FC236}">
                  <a16:creationId xmlns:a16="http://schemas.microsoft.com/office/drawing/2014/main" id="{9C38F446-1D14-1980-651D-6392204AF278}"/>
                </a:ext>
              </a:extLst>
            </p:cNvPr>
            <p:cNvSpPr>
              <a:spLocks/>
            </p:cNvSpPr>
            <p:nvPr/>
          </p:nvSpPr>
          <p:spPr bwMode="auto">
            <a:xfrm>
              <a:off x="4384" y="2604"/>
              <a:ext cx="26" cy="23"/>
            </a:xfrm>
            <a:custGeom>
              <a:avLst/>
              <a:gdLst>
                <a:gd name="T0" fmla="*/ 32 w 198"/>
                <a:gd name="T1" fmla="*/ 84 h 174"/>
                <a:gd name="T2" fmla="*/ 122 w 198"/>
                <a:gd name="T3" fmla="*/ 154 h 174"/>
                <a:gd name="T4" fmla="*/ 157 w 198"/>
                <a:gd name="T5" fmla="*/ 92 h 174"/>
                <a:gd name="T6" fmla="*/ 81 w 198"/>
                <a:gd name="T7" fmla="*/ 33 h 174"/>
                <a:gd name="T8" fmla="*/ 32 w 198"/>
                <a:gd name="T9" fmla="*/ 84 h 174"/>
              </a:gdLst>
              <a:ahLst/>
              <a:cxnLst>
                <a:cxn ang="0">
                  <a:pos x="T0" y="T1"/>
                </a:cxn>
                <a:cxn ang="0">
                  <a:pos x="T2" y="T3"/>
                </a:cxn>
                <a:cxn ang="0">
                  <a:pos x="T4" y="T5"/>
                </a:cxn>
                <a:cxn ang="0">
                  <a:pos x="T6" y="T7"/>
                </a:cxn>
                <a:cxn ang="0">
                  <a:pos x="T8" y="T9"/>
                </a:cxn>
              </a:cxnLst>
              <a:rect l="0" t="0" r="r" b="b"/>
              <a:pathLst>
                <a:path w="198" h="174">
                  <a:moveTo>
                    <a:pt x="32" y="84"/>
                  </a:moveTo>
                  <a:cubicBezTo>
                    <a:pt x="59" y="111"/>
                    <a:pt x="88" y="136"/>
                    <a:pt x="122" y="154"/>
                  </a:cubicBezTo>
                  <a:cubicBezTo>
                    <a:pt x="163" y="174"/>
                    <a:pt x="198" y="112"/>
                    <a:pt x="157" y="92"/>
                  </a:cubicBezTo>
                  <a:cubicBezTo>
                    <a:pt x="128" y="77"/>
                    <a:pt x="104" y="56"/>
                    <a:pt x="81" y="33"/>
                  </a:cubicBezTo>
                  <a:cubicBezTo>
                    <a:pt x="49" y="0"/>
                    <a:pt x="0" y="51"/>
                    <a:pt x="32" y="84"/>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62" name="Freeform 1026">
              <a:extLst>
                <a:ext uri="{FF2B5EF4-FFF2-40B4-BE49-F238E27FC236}">
                  <a16:creationId xmlns:a16="http://schemas.microsoft.com/office/drawing/2014/main" id="{5C2B7D8F-4247-750A-DF74-6A595CDA506A}"/>
                </a:ext>
              </a:extLst>
            </p:cNvPr>
            <p:cNvSpPr>
              <a:spLocks/>
            </p:cNvSpPr>
            <p:nvPr/>
          </p:nvSpPr>
          <p:spPr bwMode="auto">
            <a:xfrm>
              <a:off x="4407" y="2643"/>
              <a:ext cx="22" cy="12"/>
            </a:xfrm>
            <a:custGeom>
              <a:avLst/>
              <a:gdLst>
                <a:gd name="T0" fmla="*/ 23 w 168"/>
                <a:gd name="T1" fmla="*/ 70 h 97"/>
                <a:gd name="T2" fmla="*/ 138 w 168"/>
                <a:gd name="T3" fmla="*/ 90 h 97"/>
                <a:gd name="T4" fmla="*/ 163 w 168"/>
                <a:gd name="T5" fmla="*/ 46 h 97"/>
                <a:gd name="T6" fmla="*/ 120 w 168"/>
                <a:gd name="T7" fmla="*/ 21 h 97"/>
                <a:gd name="T8" fmla="*/ 92 w 168"/>
                <a:gd name="T9" fmla="*/ 21 h 97"/>
                <a:gd name="T10" fmla="*/ 58 w 168"/>
                <a:gd name="T11" fmla="*/ 8 h 97"/>
                <a:gd name="T12" fmla="*/ 9 w 168"/>
                <a:gd name="T13" fmla="*/ 22 h 97"/>
                <a:gd name="T14" fmla="*/ 23 w 168"/>
                <a:gd name="T15" fmla="*/ 70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97">
                  <a:moveTo>
                    <a:pt x="23" y="70"/>
                  </a:moveTo>
                  <a:cubicBezTo>
                    <a:pt x="60" y="88"/>
                    <a:pt x="97" y="97"/>
                    <a:pt x="138" y="90"/>
                  </a:cubicBezTo>
                  <a:cubicBezTo>
                    <a:pt x="157" y="86"/>
                    <a:pt x="168" y="64"/>
                    <a:pt x="163" y="46"/>
                  </a:cubicBezTo>
                  <a:cubicBezTo>
                    <a:pt x="158" y="26"/>
                    <a:pt x="138" y="17"/>
                    <a:pt x="120" y="21"/>
                  </a:cubicBezTo>
                  <a:cubicBezTo>
                    <a:pt x="112" y="23"/>
                    <a:pt x="100" y="22"/>
                    <a:pt x="92" y="21"/>
                  </a:cubicBezTo>
                  <a:cubicBezTo>
                    <a:pt x="79" y="18"/>
                    <a:pt x="69" y="14"/>
                    <a:pt x="58" y="8"/>
                  </a:cubicBezTo>
                  <a:cubicBezTo>
                    <a:pt x="40" y="0"/>
                    <a:pt x="19" y="4"/>
                    <a:pt x="9" y="22"/>
                  </a:cubicBezTo>
                  <a:cubicBezTo>
                    <a:pt x="0" y="38"/>
                    <a:pt x="6" y="62"/>
                    <a:pt x="23" y="70"/>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63" name="Freeform 1027">
              <a:extLst>
                <a:ext uri="{FF2B5EF4-FFF2-40B4-BE49-F238E27FC236}">
                  <a16:creationId xmlns:a16="http://schemas.microsoft.com/office/drawing/2014/main" id="{940D5228-EA71-270A-52C1-9529A1EEEB83}"/>
                </a:ext>
              </a:extLst>
            </p:cNvPr>
            <p:cNvSpPr>
              <a:spLocks/>
            </p:cNvSpPr>
            <p:nvPr/>
          </p:nvSpPr>
          <p:spPr bwMode="auto">
            <a:xfrm>
              <a:off x="4424" y="2617"/>
              <a:ext cx="23" cy="23"/>
            </a:xfrm>
            <a:custGeom>
              <a:avLst/>
              <a:gdLst>
                <a:gd name="T0" fmla="*/ 23 w 173"/>
                <a:gd name="T1" fmla="*/ 75 h 175"/>
                <a:gd name="T2" fmla="*/ 98 w 173"/>
                <a:gd name="T3" fmla="*/ 154 h 175"/>
                <a:gd name="T4" fmla="*/ 132 w 173"/>
                <a:gd name="T5" fmla="*/ 92 h 175"/>
                <a:gd name="T6" fmla="*/ 84 w 173"/>
                <a:gd name="T7" fmla="*/ 39 h 175"/>
                <a:gd name="T8" fmla="*/ 23 w 173"/>
                <a:gd name="T9" fmla="*/ 75 h 175"/>
              </a:gdLst>
              <a:ahLst/>
              <a:cxnLst>
                <a:cxn ang="0">
                  <a:pos x="T0" y="T1"/>
                </a:cxn>
                <a:cxn ang="0">
                  <a:pos x="T2" y="T3"/>
                </a:cxn>
                <a:cxn ang="0">
                  <a:pos x="T4" y="T5"/>
                </a:cxn>
                <a:cxn ang="0">
                  <a:pos x="T6" y="T7"/>
                </a:cxn>
                <a:cxn ang="0">
                  <a:pos x="T8" y="T9"/>
                </a:cxn>
              </a:cxnLst>
              <a:rect l="0" t="0" r="r" b="b"/>
              <a:pathLst>
                <a:path w="173" h="175">
                  <a:moveTo>
                    <a:pt x="23" y="75"/>
                  </a:moveTo>
                  <a:cubicBezTo>
                    <a:pt x="42" y="108"/>
                    <a:pt x="64" y="136"/>
                    <a:pt x="98" y="154"/>
                  </a:cubicBezTo>
                  <a:cubicBezTo>
                    <a:pt x="138" y="175"/>
                    <a:pt x="173" y="114"/>
                    <a:pt x="132" y="92"/>
                  </a:cubicBezTo>
                  <a:cubicBezTo>
                    <a:pt x="110" y="80"/>
                    <a:pt x="97" y="61"/>
                    <a:pt x="84" y="39"/>
                  </a:cubicBezTo>
                  <a:cubicBezTo>
                    <a:pt x="61" y="0"/>
                    <a:pt x="0" y="36"/>
                    <a:pt x="23" y="75"/>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64" name="Freeform 1028">
              <a:extLst>
                <a:ext uri="{FF2B5EF4-FFF2-40B4-BE49-F238E27FC236}">
                  <a16:creationId xmlns:a16="http://schemas.microsoft.com/office/drawing/2014/main" id="{2E35A3AE-337E-C6EF-9F12-2AD5385F0CE3}"/>
                </a:ext>
              </a:extLst>
            </p:cNvPr>
            <p:cNvSpPr>
              <a:spLocks/>
            </p:cNvSpPr>
            <p:nvPr/>
          </p:nvSpPr>
          <p:spPr bwMode="auto">
            <a:xfrm>
              <a:off x="4432" y="2478"/>
              <a:ext cx="30" cy="14"/>
            </a:xfrm>
            <a:custGeom>
              <a:avLst/>
              <a:gdLst>
                <a:gd name="T0" fmla="*/ 61 w 232"/>
                <a:gd name="T1" fmla="*/ 96 h 111"/>
                <a:gd name="T2" fmla="*/ 186 w 232"/>
                <a:gd name="T3" fmla="*/ 75 h 111"/>
                <a:gd name="T4" fmla="*/ 186 w 232"/>
                <a:gd name="T5" fmla="*/ 4 h 111"/>
                <a:gd name="T6" fmla="*/ 43 w 232"/>
                <a:gd name="T7" fmla="*/ 28 h 111"/>
                <a:gd name="T8" fmla="*/ 61 w 232"/>
                <a:gd name="T9" fmla="*/ 96 h 111"/>
              </a:gdLst>
              <a:ahLst/>
              <a:cxnLst>
                <a:cxn ang="0">
                  <a:pos x="T0" y="T1"/>
                </a:cxn>
                <a:cxn ang="0">
                  <a:pos x="T2" y="T3"/>
                </a:cxn>
                <a:cxn ang="0">
                  <a:pos x="T4" y="T5"/>
                </a:cxn>
                <a:cxn ang="0">
                  <a:pos x="T6" y="T7"/>
                </a:cxn>
                <a:cxn ang="0">
                  <a:pos x="T8" y="T9"/>
                </a:cxn>
              </a:cxnLst>
              <a:rect l="0" t="0" r="r" b="b"/>
              <a:pathLst>
                <a:path w="232" h="111">
                  <a:moveTo>
                    <a:pt x="61" y="96"/>
                  </a:moveTo>
                  <a:cubicBezTo>
                    <a:pt x="102" y="82"/>
                    <a:pt x="142" y="71"/>
                    <a:pt x="186" y="75"/>
                  </a:cubicBezTo>
                  <a:cubicBezTo>
                    <a:pt x="232" y="79"/>
                    <a:pt x="231" y="9"/>
                    <a:pt x="186" y="4"/>
                  </a:cubicBezTo>
                  <a:cubicBezTo>
                    <a:pt x="136" y="0"/>
                    <a:pt x="89" y="12"/>
                    <a:pt x="43" y="28"/>
                  </a:cubicBezTo>
                  <a:cubicBezTo>
                    <a:pt x="0" y="42"/>
                    <a:pt x="18" y="111"/>
                    <a:pt x="61" y="96"/>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65" name="Freeform 1029">
              <a:extLst>
                <a:ext uri="{FF2B5EF4-FFF2-40B4-BE49-F238E27FC236}">
                  <a16:creationId xmlns:a16="http://schemas.microsoft.com/office/drawing/2014/main" id="{E43D10B5-CCD0-F67B-C613-A1081ACFF4B7}"/>
                </a:ext>
              </a:extLst>
            </p:cNvPr>
            <p:cNvSpPr>
              <a:spLocks/>
            </p:cNvSpPr>
            <p:nvPr/>
          </p:nvSpPr>
          <p:spPr bwMode="auto">
            <a:xfrm>
              <a:off x="4428" y="2450"/>
              <a:ext cx="25" cy="16"/>
            </a:xfrm>
            <a:custGeom>
              <a:avLst/>
              <a:gdLst>
                <a:gd name="T0" fmla="*/ 75 w 197"/>
                <a:gd name="T1" fmla="*/ 99 h 123"/>
                <a:gd name="T2" fmla="*/ 152 w 197"/>
                <a:gd name="T3" fmla="*/ 72 h 123"/>
                <a:gd name="T4" fmla="*/ 152 w 197"/>
                <a:gd name="T5" fmla="*/ 1 h 123"/>
                <a:gd name="T6" fmla="*/ 39 w 197"/>
                <a:gd name="T7" fmla="*/ 38 h 123"/>
                <a:gd name="T8" fmla="*/ 75 w 197"/>
                <a:gd name="T9" fmla="*/ 99 h 123"/>
              </a:gdLst>
              <a:ahLst/>
              <a:cxnLst>
                <a:cxn ang="0">
                  <a:pos x="T0" y="T1"/>
                </a:cxn>
                <a:cxn ang="0">
                  <a:pos x="T2" y="T3"/>
                </a:cxn>
                <a:cxn ang="0">
                  <a:pos x="T4" y="T5"/>
                </a:cxn>
                <a:cxn ang="0">
                  <a:pos x="T6" y="T7"/>
                </a:cxn>
                <a:cxn ang="0">
                  <a:pos x="T8" y="T9"/>
                </a:cxn>
              </a:cxnLst>
              <a:rect l="0" t="0" r="r" b="b"/>
              <a:pathLst>
                <a:path w="197" h="123">
                  <a:moveTo>
                    <a:pt x="75" y="99"/>
                  </a:moveTo>
                  <a:cubicBezTo>
                    <a:pt x="99" y="86"/>
                    <a:pt x="123" y="71"/>
                    <a:pt x="152" y="72"/>
                  </a:cubicBezTo>
                  <a:cubicBezTo>
                    <a:pt x="197" y="73"/>
                    <a:pt x="197" y="2"/>
                    <a:pt x="152" y="1"/>
                  </a:cubicBezTo>
                  <a:cubicBezTo>
                    <a:pt x="110" y="0"/>
                    <a:pt x="74" y="18"/>
                    <a:pt x="39" y="38"/>
                  </a:cubicBezTo>
                  <a:cubicBezTo>
                    <a:pt x="0" y="61"/>
                    <a:pt x="36" y="123"/>
                    <a:pt x="75" y="99"/>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66" name="Freeform 1030">
              <a:extLst>
                <a:ext uri="{FF2B5EF4-FFF2-40B4-BE49-F238E27FC236}">
                  <a16:creationId xmlns:a16="http://schemas.microsoft.com/office/drawing/2014/main" id="{C56217B5-2ADF-FEDE-2810-CADE0F456C11}"/>
                </a:ext>
              </a:extLst>
            </p:cNvPr>
            <p:cNvSpPr>
              <a:spLocks/>
            </p:cNvSpPr>
            <p:nvPr/>
          </p:nvSpPr>
          <p:spPr bwMode="auto">
            <a:xfrm>
              <a:off x="4449" y="2463"/>
              <a:ext cx="23" cy="13"/>
            </a:xfrm>
            <a:custGeom>
              <a:avLst/>
              <a:gdLst>
                <a:gd name="T0" fmla="*/ 36 w 173"/>
                <a:gd name="T1" fmla="*/ 73 h 94"/>
                <a:gd name="T2" fmla="*/ 137 w 173"/>
                <a:gd name="T3" fmla="*/ 92 h 94"/>
                <a:gd name="T4" fmla="*/ 173 w 173"/>
                <a:gd name="T5" fmla="*/ 57 h 94"/>
                <a:gd name="T6" fmla="*/ 137 w 173"/>
                <a:gd name="T7" fmla="*/ 21 h 94"/>
                <a:gd name="T8" fmla="*/ 35 w 173"/>
                <a:gd name="T9" fmla="*/ 2 h 94"/>
                <a:gd name="T10" fmla="*/ 0 w 173"/>
                <a:gd name="T11" fmla="*/ 37 h 94"/>
                <a:gd name="T12" fmla="*/ 36 w 173"/>
                <a:gd name="T13" fmla="*/ 73 h 94"/>
              </a:gdLst>
              <a:ahLst/>
              <a:cxnLst>
                <a:cxn ang="0">
                  <a:pos x="T0" y="T1"/>
                </a:cxn>
                <a:cxn ang="0">
                  <a:pos x="T2" y="T3"/>
                </a:cxn>
                <a:cxn ang="0">
                  <a:pos x="T4" y="T5"/>
                </a:cxn>
                <a:cxn ang="0">
                  <a:pos x="T6" y="T7"/>
                </a:cxn>
                <a:cxn ang="0">
                  <a:pos x="T8" y="T9"/>
                </a:cxn>
                <a:cxn ang="0">
                  <a:pos x="T10" y="T11"/>
                </a:cxn>
                <a:cxn ang="0">
                  <a:pos x="T12" y="T13"/>
                </a:cxn>
              </a:cxnLst>
              <a:rect l="0" t="0" r="r" b="b"/>
              <a:pathLst>
                <a:path w="173" h="94">
                  <a:moveTo>
                    <a:pt x="36" y="73"/>
                  </a:moveTo>
                  <a:cubicBezTo>
                    <a:pt x="70" y="75"/>
                    <a:pt x="103" y="89"/>
                    <a:pt x="137" y="92"/>
                  </a:cubicBezTo>
                  <a:cubicBezTo>
                    <a:pt x="157" y="94"/>
                    <a:pt x="173" y="75"/>
                    <a:pt x="173" y="57"/>
                  </a:cubicBezTo>
                  <a:cubicBezTo>
                    <a:pt x="173" y="36"/>
                    <a:pt x="157" y="23"/>
                    <a:pt x="137" y="21"/>
                  </a:cubicBezTo>
                  <a:cubicBezTo>
                    <a:pt x="103" y="19"/>
                    <a:pt x="70" y="4"/>
                    <a:pt x="35" y="2"/>
                  </a:cubicBezTo>
                  <a:cubicBezTo>
                    <a:pt x="16" y="0"/>
                    <a:pt x="0" y="19"/>
                    <a:pt x="0" y="37"/>
                  </a:cubicBezTo>
                  <a:cubicBezTo>
                    <a:pt x="0" y="58"/>
                    <a:pt x="16" y="71"/>
                    <a:pt x="36" y="73"/>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67" name="Freeform 1031">
              <a:extLst>
                <a:ext uri="{FF2B5EF4-FFF2-40B4-BE49-F238E27FC236}">
                  <a16:creationId xmlns:a16="http://schemas.microsoft.com/office/drawing/2014/main" id="{82EDC29C-8D5F-BBE0-2EE7-5DF0C09717EB}"/>
                </a:ext>
              </a:extLst>
            </p:cNvPr>
            <p:cNvSpPr>
              <a:spLocks/>
            </p:cNvSpPr>
            <p:nvPr/>
          </p:nvSpPr>
          <p:spPr bwMode="auto">
            <a:xfrm>
              <a:off x="4457" y="2430"/>
              <a:ext cx="29" cy="15"/>
            </a:xfrm>
            <a:custGeom>
              <a:avLst/>
              <a:gdLst>
                <a:gd name="T0" fmla="*/ 42 w 220"/>
                <a:gd name="T1" fmla="*/ 81 h 111"/>
                <a:gd name="T2" fmla="*/ 174 w 220"/>
                <a:gd name="T3" fmla="*/ 109 h 111"/>
                <a:gd name="T4" fmla="*/ 174 w 220"/>
                <a:gd name="T5" fmla="*/ 38 h 111"/>
                <a:gd name="T6" fmla="*/ 76 w 220"/>
                <a:gd name="T7" fmla="*/ 19 h 111"/>
                <a:gd name="T8" fmla="*/ 42 w 220"/>
                <a:gd name="T9" fmla="*/ 81 h 111"/>
              </a:gdLst>
              <a:ahLst/>
              <a:cxnLst>
                <a:cxn ang="0">
                  <a:pos x="T0" y="T1"/>
                </a:cxn>
                <a:cxn ang="0">
                  <a:pos x="T2" y="T3"/>
                </a:cxn>
                <a:cxn ang="0">
                  <a:pos x="T4" y="T5"/>
                </a:cxn>
                <a:cxn ang="0">
                  <a:pos x="T6" y="T7"/>
                </a:cxn>
                <a:cxn ang="0">
                  <a:pos x="T8" y="T9"/>
                </a:cxn>
              </a:cxnLst>
              <a:rect l="0" t="0" r="r" b="b"/>
              <a:pathLst>
                <a:path w="220" h="111">
                  <a:moveTo>
                    <a:pt x="42" y="81"/>
                  </a:moveTo>
                  <a:cubicBezTo>
                    <a:pt x="83" y="101"/>
                    <a:pt x="128" y="111"/>
                    <a:pt x="174" y="109"/>
                  </a:cubicBezTo>
                  <a:cubicBezTo>
                    <a:pt x="220" y="106"/>
                    <a:pt x="220" y="35"/>
                    <a:pt x="174" y="38"/>
                  </a:cubicBezTo>
                  <a:cubicBezTo>
                    <a:pt x="140" y="40"/>
                    <a:pt x="107" y="34"/>
                    <a:pt x="76" y="19"/>
                  </a:cubicBezTo>
                  <a:cubicBezTo>
                    <a:pt x="35" y="0"/>
                    <a:pt x="0" y="62"/>
                    <a:pt x="42" y="81"/>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68" name="Freeform 1032">
              <a:extLst>
                <a:ext uri="{FF2B5EF4-FFF2-40B4-BE49-F238E27FC236}">
                  <a16:creationId xmlns:a16="http://schemas.microsoft.com/office/drawing/2014/main" id="{4D41BA31-9F12-9ACE-07D9-E515B8AF1C53}"/>
                </a:ext>
              </a:extLst>
            </p:cNvPr>
            <p:cNvSpPr>
              <a:spLocks/>
            </p:cNvSpPr>
            <p:nvPr/>
          </p:nvSpPr>
          <p:spPr bwMode="auto">
            <a:xfrm>
              <a:off x="4484" y="2437"/>
              <a:ext cx="37" cy="23"/>
            </a:xfrm>
            <a:custGeom>
              <a:avLst/>
              <a:gdLst>
                <a:gd name="T0" fmla="*/ 75 w 281"/>
                <a:gd name="T1" fmla="*/ 152 h 175"/>
                <a:gd name="T2" fmla="*/ 236 w 281"/>
                <a:gd name="T3" fmla="*/ 79 h 175"/>
                <a:gd name="T4" fmla="*/ 218 w 281"/>
                <a:gd name="T5" fmla="*/ 10 h 175"/>
                <a:gd name="T6" fmla="*/ 40 w 281"/>
                <a:gd name="T7" fmla="*/ 91 h 175"/>
                <a:gd name="T8" fmla="*/ 75 w 281"/>
                <a:gd name="T9" fmla="*/ 152 h 175"/>
              </a:gdLst>
              <a:ahLst/>
              <a:cxnLst>
                <a:cxn ang="0">
                  <a:pos x="T0" y="T1"/>
                </a:cxn>
                <a:cxn ang="0">
                  <a:pos x="T2" y="T3"/>
                </a:cxn>
                <a:cxn ang="0">
                  <a:pos x="T4" y="T5"/>
                </a:cxn>
                <a:cxn ang="0">
                  <a:pos x="T6" y="T7"/>
                </a:cxn>
                <a:cxn ang="0">
                  <a:pos x="T8" y="T9"/>
                </a:cxn>
              </a:cxnLst>
              <a:rect l="0" t="0" r="r" b="b"/>
              <a:pathLst>
                <a:path w="281" h="175">
                  <a:moveTo>
                    <a:pt x="75" y="152"/>
                  </a:moveTo>
                  <a:cubicBezTo>
                    <a:pt x="127" y="122"/>
                    <a:pt x="178" y="93"/>
                    <a:pt x="236" y="79"/>
                  </a:cubicBezTo>
                  <a:cubicBezTo>
                    <a:pt x="281" y="68"/>
                    <a:pt x="263" y="0"/>
                    <a:pt x="218" y="10"/>
                  </a:cubicBezTo>
                  <a:cubicBezTo>
                    <a:pt x="154" y="26"/>
                    <a:pt x="96" y="58"/>
                    <a:pt x="40" y="91"/>
                  </a:cubicBezTo>
                  <a:cubicBezTo>
                    <a:pt x="0" y="114"/>
                    <a:pt x="36" y="175"/>
                    <a:pt x="75" y="152"/>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69" name="Freeform 1033">
              <a:extLst>
                <a:ext uri="{FF2B5EF4-FFF2-40B4-BE49-F238E27FC236}">
                  <a16:creationId xmlns:a16="http://schemas.microsoft.com/office/drawing/2014/main" id="{60EC8F76-2F1D-95BB-AD28-6D556BB2689D}"/>
                </a:ext>
              </a:extLst>
            </p:cNvPr>
            <p:cNvSpPr>
              <a:spLocks/>
            </p:cNvSpPr>
            <p:nvPr/>
          </p:nvSpPr>
          <p:spPr bwMode="auto">
            <a:xfrm>
              <a:off x="4533" y="2439"/>
              <a:ext cx="24" cy="16"/>
            </a:xfrm>
            <a:custGeom>
              <a:avLst/>
              <a:gdLst>
                <a:gd name="T0" fmla="*/ 44 w 183"/>
                <a:gd name="T1" fmla="*/ 81 h 124"/>
                <a:gd name="T2" fmla="*/ 125 w 183"/>
                <a:gd name="T3" fmla="*/ 115 h 124"/>
                <a:gd name="T4" fmla="*/ 174 w 183"/>
                <a:gd name="T5" fmla="*/ 102 h 124"/>
                <a:gd name="T6" fmla="*/ 160 w 183"/>
                <a:gd name="T7" fmla="*/ 54 h 124"/>
                <a:gd name="T8" fmla="*/ 62 w 183"/>
                <a:gd name="T9" fmla="*/ 13 h 124"/>
                <a:gd name="T10" fmla="*/ 44 w 183"/>
                <a:gd name="T11" fmla="*/ 81 h 124"/>
              </a:gdLst>
              <a:ahLst/>
              <a:cxnLst>
                <a:cxn ang="0">
                  <a:pos x="T0" y="T1"/>
                </a:cxn>
                <a:cxn ang="0">
                  <a:pos x="T2" y="T3"/>
                </a:cxn>
                <a:cxn ang="0">
                  <a:pos x="T4" y="T5"/>
                </a:cxn>
                <a:cxn ang="0">
                  <a:pos x="T6" y="T7"/>
                </a:cxn>
                <a:cxn ang="0">
                  <a:pos x="T8" y="T9"/>
                </a:cxn>
                <a:cxn ang="0">
                  <a:pos x="T10" y="T11"/>
                </a:cxn>
              </a:cxnLst>
              <a:rect l="0" t="0" r="r" b="b"/>
              <a:pathLst>
                <a:path w="183" h="124">
                  <a:moveTo>
                    <a:pt x="44" y="81"/>
                  </a:moveTo>
                  <a:cubicBezTo>
                    <a:pt x="72" y="89"/>
                    <a:pt x="99" y="103"/>
                    <a:pt x="125" y="115"/>
                  </a:cubicBezTo>
                  <a:cubicBezTo>
                    <a:pt x="143" y="124"/>
                    <a:pt x="164" y="120"/>
                    <a:pt x="174" y="102"/>
                  </a:cubicBezTo>
                  <a:cubicBezTo>
                    <a:pt x="183" y="86"/>
                    <a:pt x="177" y="62"/>
                    <a:pt x="160" y="54"/>
                  </a:cubicBezTo>
                  <a:cubicBezTo>
                    <a:pt x="128" y="38"/>
                    <a:pt x="96" y="22"/>
                    <a:pt x="62" y="13"/>
                  </a:cubicBezTo>
                  <a:cubicBezTo>
                    <a:pt x="17" y="0"/>
                    <a:pt x="0" y="69"/>
                    <a:pt x="44" y="81"/>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70" name="Freeform 1034">
              <a:extLst>
                <a:ext uri="{FF2B5EF4-FFF2-40B4-BE49-F238E27FC236}">
                  <a16:creationId xmlns:a16="http://schemas.microsoft.com/office/drawing/2014/main" id="{58EEF14A-E241-8D24-A19B-83A0AE24253A}"/>
                </a:ext>
              </a:extLst>
            </p:cNvPr>
            <p:cNvSpPr>
              <a:spLocks/>
            </p:cNvSpPr>
            <p:nvPr/>
          </p:nvSpPr>
          <p:spPr bwMode="auto">
            <a:xfrm>
              <a:off x="4502" y="2462"/>
              <a:ext cx="23" cy="17"/>
            </a:xfrm>
            <a:custGeom>
              <a:avLst/>
              <a:gdLst>
                <a:gd name="T0" fmla="*/ 44 w 174"/>
                <a:gd name="T1" fmla="*/ 81 h 129"/>
                <a:gd name="T2" fmla="*/ 110 w 174"/>
                <a:gd name="T3" fmla="*/ 115 h 129"/>
                <a:gd name="T4" fmla="*/ 160 w 174"/>
                <a:gd name="T5" fmla="*/ 114 h 129"/>
                <a:gd name="T6" fmla="*/ 159 w 174"/>
                <a:gd name="T7" fmla="*/ 64 h 129"/>
                <a:gd name="T8" fmla="*/ 62 w 174"/>
                <a:gd name="T9" fmla="*/ 13 h 129"/>
                <a:gd name="T10" fmla="*/ 44 w 174"/>
                <a:gd name="T11" fmla="*/ 81 h 129"/>
              </a:gdLst>
              <a:ahLst/>
              <a:cxnLst>
                <a:cxn ang="0">
                  <a:pos x="T0" y="T1"/>
                </a:cxn>
                <a:cxn ang="0">
                  <a:pos x="T2" y="T3"/>
                </a:cxn>
                <a:cxn ang="0">
                  <a:pos x="T4" y="T5"/>
                </a:cxn>
                <a:cxn ang="0">
                  <a:pos x="T6" y="T7"/>
                </a:cxn>
                <a:cxn ang="0">
                  <a:pos x="T8" y="T9"/>
                </a:cxn>
                <a:cxn ang="0">
                  <a:pos x="T10" y="T11"/>
                </a:cxn>
              </a:cxnLst>
              <a:rect l="0" t="0" r="r" b="b"/>
              <a:pathLst>
                <a:path w="174" h="129">
                  <a:moveTo>
                    <a:pt x="44" y="81"/>
                  </a:moveTo>
                  <a:cubicBezTo>
                    <a:pt x="68" y="88"/>
                    <a:pt x="91" y="99"/>
                    <a:pt x="110" y="115"/>
                  </a:cubicBezTo>
                  <a:cubicBezTo>
                    <a:pt x="125" y="128"/>
                    <a:pt x="146" y="129"/>
                    <a:pt x="160" y="114"/>
                  </a:cubicBezTo>
                  <a:cubicBezTo>
                    <a:pt x="173" y="101"/>
                    <a:pt x="174" y="77"/>
                    <a:pt x="159" y="64"/>
                  </a:cubicBezTo>
                  <a:cubicBezTo>
                    <a:pt x="131" y="40"/>
                    <a:pt x="98" y="23"/>
                    <a:pt x="62" y="13"/>
                  </a:cubicBezTo>
                  <a:cubicBezTo>
                    <a:pt x="18" y="0"/>
                    <a:pt x="0" y="69"/>
                    <a:pt x="44" y="81"/>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71" name="Freeform 1035">
              <a:extLst>
                <a:ext uri="{FF2B5EF4-FFF2-40B4-BE49-F238E27FC236}">
                  <a16:creationId xmlns:a16="http://schemas.microsoft.com/office/drawing/2014/main" id="{245002BB-BF26-A516-C326-040ADD164A09}"/>
                </a:ext>
              </a:extLst>
            </p:cNvPr>
            <p:cNvSpPr>
              <a:spLocks/>
            </p:cNvSpPr>
            <p:nvPr/>
          </p:nvSpPr>
          <p:spPr bwMode="auto">
            <a:xfrm>
              <a:off x="4513" y="2482"/>
              <a:ext cx="23" cy="14"/>
            </a:xfrm>
            <a:custGeom>
              <a:avLst/>
              <a:gdLst>
                <a:gd name="T0" fmla="*/ 44 w 182"/>
                <a:gd name="T1" fmla="*/ 81 h 108"/>
                <a:gd name="T2" fmla="*/ 147 w 182"/>
                <a:gd name="T3" fmla="*/ 106 h 108"/>
                <a:gd name="T4" fmla="*/ 182 w 182"/>
                <a:gd name="T5" fmla="*/ 71 h 108"/>
                <a:gd name="T6" fmla="*/ 147 w 182"/>
                <a:gd name="T7" fmla="*/ 35 h 108"/>
                <a:gd name="T8" fmla="*/ 62 w 182"/>
                <a:gd name="T9" fmla="*/ 12 h 108"/>
                <a:gd name="T10" fmla="*/ 44 w 182"/>
                <a:gd name="T11" fmla="*/ 81 h 108"/>
              </a:gdLst>
              <a:ahLst/>
              <a:cxnLst>
                <a:cxn ang="0">
                  <a:pos x="T0" y="T1"/>
                </a:cxn>
                <a:cxn ang="0">
                  <a:pos x="T2" y="T3"/>
                </a:cxn>
                <a:cxn ang="0">
                  <a:pos x="T4" y="T5"/>
                </a:cxn>
                <a:cxn ang="0">
                  <a:pos x="T6" y="T7"/>
                </a:cxn>
                <a:cxn ang="0">
                  <a:pos x="T8" y="T9"/>
                </a:cxn>
                <a:cxn ang="0">
                  <a:pos x="T10" y="T11"/>
                </a:cxn>
              </a:cxnLst>
              <a:rect l="0" t="0" r="r" b="b"/>
              <a:pathLst>
                <a:path w="182" h="108">
                  <a:moveTo>
                    <a:pt x="44" y="81"/>
                  </a:moveTo>
                  <a:cubicBezTo>
                    <a:pt x="79" y="90"/>
                    <a:pt x="111" y="104"/>
                    <a:pt x="147" y="106"/>
                  </a:cubicBezTo>
                  <a:cubicBezTo>
                    <a:pt x="166" y="108"/>
                    <a:pt x="182" y="89"/>
                    <a:pt x="182" y="71"/>
                  </a:cubicBezTo>
                  <a:cubicBezTo>
                    <a:pt x="182" y="50"/>
                    <a:pt x="166" y="37"/>
                    <a:pt x="147" y="35"/>
                  </a:cubicBezTo>
                  <a:cubicBezTo>
                    <a:pt x="118" y="33"/>
                    <a:pt x="90" y="20"/>
                    <a:pt x="62" y="12"/>
                  </a:cubicBezTo>
                  <a:cubicBezTo>
                    <a:pt x="18" y="0"/>
                    <a:pt x="0" y="69"/>
                    <a:pt x="44" y="81"/>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72" name="Freeform 1036">
              <a:extLst>
                <a:ext uri="{FF2B5EF4-FFF2-40B4-BE49-F238E27FC236}">
                  <a16:creationId xmlns:a16="http://schemas.microsoft.com/office/drawing/2014/main" id="{B052E216-CCD9-6336-4BB6-99B32AC73062}"/>
                </a:ext>
              </a:extLst>
            </p:cNvPr>
            <p:cNvSpPr>
              <a:spLocks/>
            </p:cNvSpPr>
            <p:nvPr/>
          </p:nvSpPr>
          <p:spPr bwMode="auto">
            <a:xfrm>
              <a:off x="4540" y="2471"/>
              <a:ext cx="18" cy="10"/>
            </a:xfrm>
            <a:custGeom>
              <a:avLst/>
              <a:gdLst>
                <a:gd name="T0" fmla="*/ 36 w 136"/>
                <a:gd name="T1" fmla="*/ 76 h 77"/>
                <a:gd name="T2" fmla="*/ 101 w 136"/>
                <a:gd name="T3" fmla="*/ 72 h 77"/>
                <a:gd name="T4" fmla="*/ 136 w 136"/>
                <a:gd name="T5" fmla="*/ 36 h 77"/>
                <a:gd name="T6" fmla="*/ 101 w 136"/>
                <a:gd name="T7" fmla="*/ 1 h 77"/>
                <a:gd name="T8" fmla="*/ 35 w 136"/>
                <a:gd name="T9" fmla="*/ 5 h 77"/>
                <a:gd name="T10" fmla="*/ 0 w 136"/>
                <a:gd name="T11" fmla="*/ 41 h 77"/>
                <a:gd name="T12" fmla="*/ 36 w 136"/>
                <a:gd name="T13" fmla="*/ 76 h 77"/>
              </a:gdLst>
              <a:ahLst/>
              <a:cxnLst>
                <a:cxn ang="0">
                  <a:pos x="T0" y="T1"/>
                </a:cxn>
                <a:cxn ang="0">
                  <a:pos x="T2" y="T3"/>
                </a:cxn>
                <a:cxn ang="0">
                  <a:pos x="T4" y="T5"/>
                </a:cxn>
                <a:cxn ang="0">
                  <a:pos x="T6" y="T7"/>
                </a:cxn>
                <a:cxn ang="0">
                  <a:pos x="T8" y="T9"/>
                </a:cxn>
                <a:cxn ang="0">
                  <a:pos x="T10" y="T11"/>
                </a:cxn>
                <a:cxn ang="0">
                  <a:pos x="T12" y="T13"/>
                </a:cxn>
              </a:cxnLst>
              <a:rect l="0" t="0" r="r" b="b"/>
              <a:pathLst>
                <a:path w="136" h="77">
                  <a:moveTo>
                    <a:pt x="36" y="76"/>
                  </a:moveTo>
                  <a:cubicBezTo>
                    <a:pt x="57" y="75"/>
                    <a:pt x="79" y="73"/>
                    <a:pt x="101" y="72"/>
                  </a:cubicBezTo>
                  <a:cubicBezTo>
                    <a:pt x="120" y="71"/>
                    <a:pt x="136" y="57"/>
                    <a:pt x="136" y="36"/>
                  </a:cubicBezTo>
                  <a:cubicBezTo>
                    <a:pt x="136" y="18"/>
                    <a:pt x="120" y="0"/>
                    <a:pt x="101" y="1"/>
                  </a:cubicBezTo>
                  <a:cubicBezTo>
                    <a:pt x="79" y="2"/>
                    <a:pt x="57" y="4"/>
                    <a:pt x="35" y="5"/>
                  </a:cubicBezTo>
                  <a:cubicBezTo>
                    <a:pt x="16" y="7"/>
                    <a:pt x="0" y="21"/>
                    <a:pt x="0" y="41"/>
                  </a:cubicBezTo>
                  <a:cubicBezTo>
                    <a:pt x="0" y="59"/>
                    <a:pt x="16" y="77"/>
                    <a:pt x="36" y="76"/>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73" name="Freeform 1037">
              <a:extLst>
                <a:ext uri="{FF2B5EF4-FFF2-40B4-BE49-F238E27FC236}">
                  <a16:creationId xmlns:a16="http://schemas.microsoft.com/office/drawing/2014/main" id="{B74C690B-2BA3-ED14-BA80-0E9CFAF1F43B}"/>
                </a:ext>
              </a:extLst>
            </p:cNvPr>
            <p:cNvSpPr>
              <a:spLocks/>
            </p:cNvSpPr>
            <p:nvPr/>
          </p:nvSpPr>
          <p:spPr bwMode="auto">
            <a:xfrm>
              <a:off x="4569" y="2464"/>
              <a:ext cx="20" cy="14"/>
            </a:xfrm>
            <a:custGeom>
              <a:avLst/>
              <a:gdLst>
                <a:gd name="T0" fmla="*/ 30 w 151"/>
                <a:gd name="T1" fmla="*/ 74 h 106"/>
                <a:gd name="T2" fmla="*/ 93 w 151"/>
                <a:gd name="T3" fmla="*/ 96 h 106"/>
                <a:gd name="T4" fmla="*/ 141 w 151"/>
                <a:gd name="T5" fmla="*/ 82 h 106"/>
                <a:gd name="T6" fmla="*/ 128 w 151"/>
                <a:gd name="T7" fmla="*/ 34 h 106"/>
                <a:gd name="T8" fmla="*/ 48 w 151"/>
                <a:gd name="T9" fmla="*/ 5 h 106"/>
                <a:gd name="T10" fmla="*/ 5 w 151"/>
                <a:gd name="T11" fmla="*/ 30 h 106"/>
                <a:gd name="T12" fmla="*/ 30 w 151"/>
                <a:gd name="T13" fmla="*/ 74 h 106"/>
              </a:gdLst>
              <a:ahLst/>
              <a:cxnLst>
                <a:cxn ang="0">
                  <a:pos x="T0" y="T1"/>
                </a:cxn>
                <a:cxn ang="0">
                  <a:pos x="T2" y="T3"/>
                </a:cxn>
                <a:cxn ang="0">
                  <a:pos x="T4" y="T5"/>
                </a:cxn>
                <a:cxn ang="0">
                  <a:pos x="T6" y="T7"/>
                </a:cxn>
                <a:cxn ang="0">
                  <a:pos x="T8" y="T9"/>
                </a:cxn>
                <a:cxn ang="0">
                  <a:pos x="T10" y="T11"/>
                </a:cxn>
                <a:cxn ang="0">
                  <a:pos x="T12" y="T13"/>
                </a:cxn>
              </a:cxnLst>
              <a:rect l="0" t="0" r="r" b="b"/>
              <a:pathLst>
                <a:path w="151" h="106">
                  <a:moveTo>
                    <a:pt x="30" y="74"/>
                  </a:moveTo>
                  <a:cubicBezTo>
                    <a:pt x="53" y="80"/>
                    <a:pt x="74" y="84"/>
                    <a:pt x="93" y="96"/>
                  </a:cubicBezTo>
                  <a:cubicBezTo>
                    <a:pt x="109" y="106"/>
                    <a:pt x="132" y="99"/>
                    <a:pt x="141" y="82"/>
                  </a:cubicBezTo>
                  <a:cubicBezTo>
                    <a:pt x="151" y="65"/>
                    <a:pt x="144" y="44"/>
                    <a:pt x="128" y="34"/>
                  </a:cubicBezTo>
                  <a:cubicBezTo>
                    <a:pt x="104" y="19"/>
                    <a:pt x="75" y="12"/>
                    <a:pt x="48" y="5"/>
                  </a:cubicBezTo>
                  <a:cubicBezTo>
                    <a:pt x="29" y="0"/>
                    <a:pt x="9" y="12"/>
                    <a:pt x="5" y="30"/>
                  </a:cubicBezTo>
                  <a:cubicBezTo>
                    <a:pt x="0" y="49"/>
                    <a:pt x="11" y="69"/>
                    <a:pt x="30" y="74"/>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74" name="Freeform 1038">
              <a:extLst>
                <a:ext uri="{FF2B5EF4-FFF2-40B4-BE49-F238E27FC236}">
                  <a16:creationId xmlns:a16="http://schemas.microsoft.com/office/drawing/2014/main" id="{DFD1C600-64AC-AEC0-A7C5-59B4466885E6}"/>
                </a:ext>
              </a:extLst>
            </p:cNvPr>
            <p:cNvSpPr>
              <a:spLocks/>
            </p:cNvSpPr>
            <p:nvPr/>
          </p:nvSpPr>
          <p:spPr bwMode="auto">
            <a:xfrm>
              <a:off x="4553" y="2494"/>
              <a:ext cx="17" cy="10"/>
            </a:xfrm>
            <a:custGeom>
              <a:avLst/>
              <a:gdLst>
                <a:gd name="T0" fmla="*/ 30 w 131"/>
                <a:gd name="T1" fmla="*/ 73 h 78"/>
                <a:gd name="T2" fmla="*/ 96 w 131"/>
                <a:gd name="T3" fmla="*/ 75 h 78"/>
                <a:gd name="T4" fmla="*/ 131 w 131"/>
                <a:gd name="T5" fmla="*/ 39 h 78"/>
                <a:gd name="T6" fmla="*/ 96 w 131"/>
                <a:gd name="T7" fmla="*/ 4 h 78"/>
                <a:gd name="T8" fmla="*/ 66 w 131"/>
                <a:gd name="T9" fmla="*/ 5 h 78"/>
                <a:gd name="T10" fmla="*/ 53 w 131"/>
                <a:gd name="T11" fmla="*/ 5 h 78"/>
                <a:gd name="T12" fmla="*/ 53 w 131"/>
                <a:gd name="T13" fmla="*/ 5 h 78"/>
                <a:gd name="T14" fmla="*/ 48 w 131"/>
                <a:gd name="T15" fmla="*/ 4 h 78"/>
                <a:gd name="T16" fmla="*/ 5 w 131"/>
                <a:gd name="T17" fmla="*/ 30 h 78"/>
                <a:gd name="T18" fmla="*/ 30 w 131"/>
                <a:gd name="T19"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78">
                  <a:moveTo>
                    <a:pt x="30" y="73"/>
                  </a:moveTo>
                  <a:cubicBezTo>
                    <a:pt x="52" y="78"/>
                    <a:pt x="74" y="76"/>
                    <a:pt x="96" y="75"/>
                  </a:cubicBezTo>
                  <a:cubicBezTo>
                    <a:pt x="115" y="74"/>
                    <a:pt x="131" y="60"/>
                    <a:pt x="131" y="39"/>
                  </a:cubicBezTo>
                  <a:cubicBezTo>
                    <a:pt x="131" y="21"/>
                    <a:pt x="115" y="2"/>
                    <a:pt x="96" y="4"/>
                  </a:cubicBezTo>
                  <a:cubicBezTo>
                    <a:pt x="86" y="4"/>
                    <a:pt x="76" y="5"/>
                    <a:pt x="66" y="5"/>
                  </a:cubicBezTo>
                  <a:cubicBezTo>
                    <a:pt x="62" y="5"/>
                    <a:pt x="57" y="5"/>
                    <a:pt x="53" y="5"/>
                  </a:cubicBezTo>
                  <a:cubicBezTo>
                    <a:pt x="49" y="5"/>
                    <a:pt x="49" y="5"/>
                    <a:pt x="53" y="5"/>
                  </a:cubicBezTo>
                  <a:cubicBezTo>
                    <a:pt x="51" y="5"/>
                    <a:pt x="50" y="5"/>
                    <a:pt x="48" y="4"/>
                  </a:cubicBezTo>
                  <a:cubicBezTo>
                    <a:pt x="29" y="0"/>
                    <a:pt x="10" y="11"/>
                    <a:pt x="5" y="30"/>
                  </a:cubicBezTo>
                  <a:cubicBezTo>
                    <a:pt x="0" y="48"/>
                    <a:pt x="11" y="69"/>
                    <a:pt x="30" y="73"/>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75" name="Freeform 1039">
              <a:extLst>
                <a:ext uri="{FF2B5EF4-FFF2-40B4-BE49-F238E27FC236}">
                  <a16:creationId xmlns:a16="http://schemas.microsoft.com/office/drawing/2014/main" id="{44B0C3D7-9A2E-867C-FDEA-D9DE37168607}"/>
                </a:ext>
              </a:extLst>
            </p:cNvPr>
            <p:cNvSpPr>
              <a:spLocks/>
            </p:cNvSpPr>
            <p:nvPr/>
          </p:nvSpPr>
          <p:spPr bwMode="auto">
            <a:xfrm>
              <a:off x="4594" y="2329"/>
              <a:ext cx="23" cy="12"/>
            </a:xfrm>
            <a:custGeom>
              <a:avLst/>
              <a:gdLst>
                <a:gd name="T0" fmla="*/ 48 w 176"/>
                <a:gd name="T1" fmla="*/ 75 h 94"/>
                <a:gd name="T2" fmla="*/ 114 w 176"/>
                <a:gd name="T3" fmla="*/ 82 h 94"/>
                <a:gd name="T4" fmla="*/ 131 w 176"/>
                <a:gd name="T5" fmla="*/ 14 h 94"/>
                <a:gd name="T6" fmla="*/ 30 w 176"/>
                <a:gd name="T7" fmla="*/ 6 h 94"/>
                <a:gd name="T8" fmla="*/ 5 w 176"/>
                <a:gd name="T9" fmla="*/ 50 h 94"/>
                <a:gd name="T10" fmla="*/ 48 w 176"/>
                <a:gd name="T11" fmla="*/ 75 h 94"/>
              </a:gdLst>
              <a:ahLst/>
              <a:cxnLst>
                <a:cxn ang="0">
                  <a:pos x="T0" y="T1"/>
                </a:cxn>
                <a:cxn ang="0">
                  <a:pos x="T2" y="T3"/>
                </a:cxn>
                <a:cxn ang="0">
                  <a:pos x="T4" y="T5"/>
                </a:cxn>
                <a:cxn ang="0">
                  <a:pos x="T6" y="T7"/>
                </a:cxn>
                <a:cxn ang="0">
                  <a:pos x="T8" y="T9"/>
                </a:cxn>
                <a:cxn ang="0">
                  <a:pos x="T10" y="T11"/>
                </a:cxn>
              </a:cxnLst>
              <a:rect l="0" t="0" r="r" b="b"/>
              <a:pathLst>
                <a:path w="176" h="94">
                  <a:moveTo>
                    <a:pt x="48" y="75"/>
                  </a:moveTo>
                  <a:cubicBezTo>
                    <a:pt x="70" y="71"/>
                    <a:pt x="91" y="77"/>
                    <a:pt x="114" y="82"/>
                  </a:cubicBezTo>
                  <a:cubicBezTo>
                    <a:pt x="158" y="94"/>
                    <a:pt x="176" y="25"/>
                    <a:pt x="131" y="14"/>
                  </a:cubicBezTo>
                  <a:cubicBezTo>
                    <a:pt x="97" y="5"/>
                    <a:pt x="64" y="0"/>
                    <a:pt x="30" y="6"/>
                  </a:cubicBezTo>
                  <a:cubicBezTo>
                    <a:pt x="11" y="10"/>
                    <a:pt x="0" y="32"/>
                    <a:pt x="5" y="50"/>
                  </a:cubicBezTo>
                  <a:cubicBezTo>
                    <a:pt x="10" y="69"/>
                    <a:pt x="29" y="78"/>
                    <a:pt x="48" y="75"/>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76" name="Freeform 1040">
              <a:extLst>
                <a:ext uri="{FF2B5EF4-FFF2-40B4-BE49-F238E27FC236}">
                  <a16:creationId xmlns:a16="http://schemas.microsoft.com/office/drawing/2014/main" id="{81C4FB67-406A-EBAE-2048-2E41506C3CE4}"/>
                </a:ext>
              </a:extLst>
            </p:cNvPr>
            <p:cNvSpPr>
              <a:spLocks/>
            </p:cNvSpPr>
            <p:nvPr/>
          </p:nvSpPr>
          <p:spPr bwMode="auto">
            <a:xfrm>
              <a:off x="4637" y="2330"/>
              <a:ext cx="27" cy="12"/>
            </a:xfrm>
            <a:custGeom>
              <a:avLst/>
              <a:gdLst>
                <a:gd name="T0" fmla="*/ 46 w 209"/>
                <a:gd name="T1" fmla="*/ 87 h 90"/>
                <a:gd name="T2" fmla="*/ 163 w 209"/>
                <a:gd name="T3" fmla="*/ 75 h 90"/>
                <a:gd name="T4" fmla="*/ 163 w 209"/>
                <a:gd name="T5" fmla="*/ 4 h 90"/>
                <a:gd name="T6" fmla="*/ 46 w 209"/>
                <a:gd name="T7" fmla="*/ 16 h 90"/>
                <a:gd name="T8" fmla="*/ 46 w 209"/>
                <a:gd name="T9" fmla="*/ 87 h 90"/>
              </a:gdLst>
              <a:ahLst/>
              <a:cxnLst>
                <a:cxn ang="0">
                  <a:pos x="T0" y="T1"/>
                </a:cxn>
                <a:cxn ang="0">
                  <a:pos x="T2" y="T3"/>
                </a:cxn>
                <a:cxn ang="0">
                  <a:pos x="T4" y="T5"/>
                </a:cxn>
                <a:cxn ang="0">
                  <a:pos x="T6" y="T7"/>
                </a:cxn>
                <a:cxn ang="0">
                  <a:pos x="T8" y="T9"/>
                </a:cxn>
              </a:cxnLst>
              <a:rect l="0" t="0" r="r" b="b"/>
              <a:pathLst>
                <a:path w="209" h="90">
                  <a:moveTo>
                    <a:pt x="46" y="87"/>
                  </a:moveTo>
                  <a:cubicBezTo>
                    <a:pt x="85" y="84"/>
                    <a:pt x="124" y="77"/>
                    <a:pt x="163" y="75"/>
                  </a:cubicBezTo>
                  <a:cubicBezTo>
                    <a:pt x="209" y="71"/>
                    <a:pt x="209" y="0"/>
                    <a:pt x="163" y="4"/>
                  </a:cubicBezTo>
                  <a:cubicBezTo>
                    <a:pt x="124" y="7"/>
                    <a:pt x="85" y="13"/>
                    <a:pt x="46" y="16"/>
                  </a:cubicBezTo>
                  <a:cubicBezTo>
                    <a:pt x="0" y="19"/>
                    <a:pt x="0" y="90"/>
                    <a:pt x="46" y="87"/>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77" name="Freeform 1041">
              <a:extLst>
                <a:ext uri="{FF2B5EF4-FFF2-40B4-BE49-F238E27FC236}">
                  <a16:creationId xmlns:a16="http://schemas.microsoft.com/office/drawing/2014/main" id="{0116C702-2FE7-8DD7-E433-56F259CB2960}"/>
                </a:ext>
              </a:extLst>
            </p:cNvPr>
            <p:cNvSpPr>
              <a:spLocks/>
            </p:cNvSpPr>
            <p:nvPr/>
          </p:nvSpPr>
          <p:spPr bwMode="auto">
            <a:xfrm>
              <a:off x="4648" y="2304"/>
              <a:ext cx="22" cy="26"/>
            </a:xfrm>
            <a:custGeom>
              <a:avLst/>
              <a:gdLst>
                <a:gd name="T0" fmla="*/ 136 w 168"/>
                <a:gd name="T1" fmla="*/ 115 h 198"/>
                <a:gd name="T2" fmla="*/ 82 w 168"/>
                <a:gd name="T3" fmla="*/ 43 h 198"/>
                <a:gd name="T4" fmla="*/ 14 w 168"/>
                <a:gd name="T5" fmla="*/ 61 h 198"/>
                <a:gd name="T6" fmla="*/ 86 w 168"/>
                <a:gd name="T7" fmla="*/ 165 h 198"/>
                <a:gd name="T8" fmla="*/ 136 w 168"/>
                <a:gd name="T9" fmla="*/ 115 h 198"/>
              </a:gdLst>
              <a:ahLst/>
              <a:cxnLst>
                <a:cxn ang="0">
                  <a:pos x="T0" y="T1"/>
                </a:cxn>
                <a:cxn ang="0">
                  <a:pos x="T2" y="T3"/>
                </a:cxn>
                <a:cxn ang="0">
                  <a:pos x="T4" y="T5"/>
                </a:cxn>
                <a:cxn ang="0">
                  <a:pos x="T6" y="T7"/>
                </a:cxn>
                <a:cxn ang="0">
                  <a:pos x="T8" y="T9"/>
                </a:cxn>
              </a:cxnLst>
              <a:rect l="0" t="0" r="r" b="b"/>
              <a:pathLst>
                <a:path w="168" h="198">
                  <a:moveTo>
                    <a:pt x="136" y="115"/>
                  </a:moveTo>
                  <a:cubicBezTo>
                    <a:pt x="114" y="93"/>
                    <a:pt x="92" y="73"/>
                    <a:pt x="82" y="43"/>
                  </a:cubicBezTo>
                  <a:cubicBezTo>
                    <a:pt x="68" y="0"/>
                    <a:pt x="0" y="18"/>
                    <a:pt x="14" y="61"/>
                  </a:cubicBezTo>
                  <a:cubicBezTo>
                    <a:pt x="28" y="104"/>
                    <a:pt x="55" y="134"/>
                    <a:pt x="86" y="165"/>
                  </a:cubicBezTo>
                  <a:cubicBezTo>
                    <a:pt x="118" y="198"/>
                    <a:pt x="168" y="147"/>
                    <a:pt x="136" y="115"/>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78" name="Freeform 1049">
              <a:extLst>
                <a:ext uri="{FF2B5EF4-FFF2-40B4-BE49-F238E27FC236}">
                  <a16:creationId xmlns:a16="http://schemas.microsoft.com/office/drawing/2014/main" id="{A97E5165-6267-8AD8-67A2-7EE07549337A}"/>
                </a:ext>
              </a:extLst>
            </p:cNvPr>
            <p:cNvSpPr>
              <a:spLocks/>
            </p:cNvSpPr>
            <p:nvPr/>
          </p:nvSpPr>
          <p:spPr bwMode="auto">
            <a:xfrm>
              <a:off x="4610" y="2798"/>
              <a:ext cx="42" cy="75"/>
            </a:xfrm>
            <a:custGeom>
              <a:avLst/>
              <a:gdLst>
                <a:gd name="T0" fmla="*/ 137 w 324"/>
                <a:gd name="T1" fmla="*/ 81 h 580"/>
                <a:gd name="T2" fmla="*/ 251 w 324"/>
                <a:gd name="T3" fmla="*/ 17 h 580"/>
                <a:gd name="T4" fmla="*/ 306 w 324"/>
                <a:gd name="T5" fmla="*/ 135 h 580"/>
                <a:gd name="T6" fmla="*/ 187 w 324"/>
                <a:gd name="T7" fmla="*/ 500 h 580"/>
                <a:gd name="T8" fmla="*/ 73 w 324"/>
                <a:gd name="T9" fmla="*/ 563 h 580"/>
                <a:gd name="T10" fmla="*/ 18 w 324"/>
                <a:gd name="T11" fmla="*/ 445 h 580"/>
                <a:gd name="T12" fmla="*/ 137 w 324"/>
                <a:gd name="T13" fmla="*/ 81 h 580"/>
              </a:gdLst>
              <a:ahLst/>
              <a:cxnLst>
                <a:cxn ang="0">
                  <a:pos x="T0" y="T1"/>
                </a:cxn>
                <a:cxn ang="0">
                  <a:pos x="T2" y="T3"/>
                </a:cxn>
                <a:cxn ang="0">
                  <a:pos x="T4" y="T5"/>
                </a:cxn>
                <a:cxn ang="0">
                  <a:pos x="T6" y="T7"/>
                </a:cxn>
                <a:cxn ang="0">
                  <a:pos x="T8" y="T9"/>
                </a:cxn>
                <a:cxn ang="0">
                  <a:pos x="T10" y="T11"/>
                </a:cxn>
                <a:cxn ang="0">
                  <a:pos x="T12" y="T13"/>
                </a:cxn>
              </a:cxnLst>
              <a:rect l="0" t="0" r="r" b="b"/>
              <a:pathLst>
                <a:path w="324" h="580">
                  <a:moveTo>
                    <a:pt x="137" y="81"/>
                  </a:moveTo>
                  <a:cubicBezTo>
                    <a:pt x="156" y="24"/>
                    <a:pt x="199" y="0"/>
                    <a:pt x="251" y="17"/>
                  </a:cubicBezTo>
                  <a:cubicBezTo>
                    <a:pt x="303" y="34"/>
                    <a:pt x="324" y="79"/>
                    <a:pt x="306" y="135"/>
                  </a:cubicBezTo>
                  <a:lnTo>
                    <a:pt x="187" y="500"/>
                  </a:lnTo>
                  <a:cubicBezTo>
                    <a:pt x="168" y="556"/>
                    <a:pt x="125" y="580"/>
                    <a:pt x="73" y="563"/>
                  </a:cubicBezTo>
                  <a:cubicBezTo>
                    <a:pt x="21" y="546"/>
                    <a:pt x="0" y="501"/>
                    <a:pt x="18" y="445"/>
                  </a:cubicBezTo>
                  <a:lnTo>
                    <a:pt x="137"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79" name="Freeform 1058">
              <a:extLst>
                <a:ext uri="{FF2B5EF4-FFF2-40B4-BE49-F238E27FC236}">
                  <a16:creationId xmlns:a16="http://schemas.microsoft.com/office/drawing/2014/main" id="{6A1AA016-4E71-C831-357A-34F51D6EDBC3}"/>
                </a:ext>
              </a:extLst>
            </p:cNvPr>
            <p:cNvSpPr>
              <a:spLocks/>
            </p:cNvSpPr>
            <p:nvPr/>
          </p:nvSpPr>
          <p:spPr bwMode="auto">
            <a:xfrm>
              <a:off x="3672" y="2440"/>
              <a:ext cx="48" cy="78"/>
            </a:xfrm>
            <a:custGeom>
              <a:avLst/>
              <a:gdLst>
                <a:gd name="T0" fmla="*/ 4 w 370"/>
                <a:gd name="T1" fmla="*/ 432 h 607"/>
                <a:gd name="T2" fmla="*/ 1 w 370"/>
                <a:gd name="T3" fmla="*/ 337 h 607"/>
                <a:gd name="T4" fmla="*/ 16 w 370"/>
                <a:gd name="T5" fmla="*/ 234 h 607"/>
                <a:gd name="T6" fmla="*/ 50 w 370"/>
                <a:gd name="T7" fmla="*/ 135 h 607"/>
                <a:gd name="T8" fmla="*/ 105 w 370"/>
                <a:gd name="T9" fmla="*/ 49 h 607"/>
                <a:gd name="T10" fmla="*/ 131 w 370"/>
                <a:gd name="T11" fmla="*/ 27 h 607"/>
                <a:gd name="T12" fmla="*/ 162 w 370"/>
                <a:gd name="T13" fmla="*/ 10 h 607"/>
                <a:gd name="T14" fmla="*/ 195 w 370"/>
                <a:gd name="T15" fmla="*/ 1 h 607"/>
                <a:gd name="T16" fmla="*/ 225 w 370"/>
                <a:gd name="T17" fmla="*/ 2 h 607"/>
                <a:gd name="T18" fmla="*/ 249 w 370"/>
                <a:gd name="T19" fmla="*/ 14 h 607"/>
                <a:gd name="T20" fmla="*/ 266 w 370"/>
                <a:gd name="T21" fmla="*/ 40 h 607"/>
                <a:gd name="T22" fmla="*/ 272 w 370"/>
                <a:gd name="T23" fmla="*/ 66 h 607"/>
                <a:gd name="T24" fmla="*/ 270 w 370"/>
                <a:gd name="T25" fmla="*/ 94 h 607"/>
                <a:gd name="T26" fmla="*/ 258 w 370"/>
                <a:gd name="T27" fmla="*/ 117 h 607"/>
                <a:gd name="T28" fmla="*/ 235 w 370"/>
                <a:gd name="T29" fmla="*/ 133 h 607"/>
                <a:gd name="T30" fmla="*/ 212 w 370"/>
                <a:gd name="T31" fmla="*/ 137 h 607"/>
                <a:gd name="T32" fmla="*/ 190 w 370"/>
                <a:gd name="T33" fmla="*/ 135 h 607"/>
                <a:gd name="T34" fmla="*/ 179 w 370"/>
                <a:gd name="T35" fmla="*/ 132 h 607"/>
                <a:gd name="T36" fmla="*/ 167 w 370"/>
                <a:gd name="T37" fmla="*/ 132 h 607"/>
                <a:gd name="T38" fmla="*/ 137 w 370"/>
                <a:gd name="T39" fmla="*/ 172 h 607"/>
                <a:gd name="T40" fmla="*/ 116 w 370"/>
                <a:gd name="T41" fmla="*/ 219 h 607"/>
                <a:gd name="T42" fmla="*/ 102 w 370"/>
                <a:gd name="T43" fmla="*/ 270 h 607"/>
                <a:gd name="T44" fmla="*/ 95 w 370"/>
                <a:gd name="T45" fmla="*/ 322 h 607"/>
                <a:gd name="T46" fmla="*/ 93 w 370"/>
                <a:gd name="T47" fmla="*/ 371 h 607"/>
                <a:gd name="T48" fmla="*/ 95 w 370"/>
                <a:gd name="T49" fmla="*/ 413 h 607"/>
                <a:gd name="T50" fmla="*/ 99 w 370"/>
                <a:gd name="T51" fmla="*/ 444 h 607"/>
                <a:gd name="T52" fmla="*/ 108 w 370"/>
                <a:gd name="T53" fmla="*/ 476 h 607"/>
                <a:gd name="T54" fmla="*/ 118 w 370"/>
                <a:gd name="T55" fmla="*/ 495 h 607"/>
                <a:gd name="T56" fmla="*/ 130 w 370"/>
                <a:gd name="T57" fmla="*/ 509 h 607"/>
                <a:gd name="T58" fmla="*/ 147 w 370"/>
                <a:gd name="T59" fmla="*/ 516 h 607"/>
                <a:gd name="T60" fmla="*/ 168 w 370"/>
                <a:gd name="T61" fmla="*/ 513 h 607"/>
                <a:gd name="T62" fmla="*/ 202 w 370"/>
                <a:gd name="T63" fmla="*/ 494 h 607"/>
                <a:gd name="T64" fmla="*/ 233 w 370"/>
                <a:gd name="T65" fmla="*/ 469 h 607"/>
                <a:gd name="T66" fmla="*/ 260 w 370"/>
                <a:gd name="T67" fmla="*/ 439 h 607"/>
                <a:gd name="T68" fmla="*/ 285 w 370"/>
                <a:gd name="T69" fmla="*/ 407 h 607"/>
                <a:gd name="T70" fmla="*/ 299 w 370"/>
                <a:gd name="T71" fmla="*/ 387 h 607"/>
                <a:gd name="T72" fmla="*/ 314 w 370"/>
                <a:gd name="T73" fmla="*/ 368 h 607"/>
                <a:gd name="T74" fmla="*/ 327 w 370"/>
                <a:gd name="T75" fmla="*/ 353 h 607"/>
                <a:gd name="T76" fmla="*/ 339 w 370"/>
                <a:gd name="T77" fmla="*/ 344 h 607"/>
                <a:gd name="T78" fmla="*/ 355 w 370"/>
                <a:gd name="T79" fmla="*/ 343 h 607"/>
                <a:gd name="T80" fmla="*/ 367 w 370"/>
                <a:gd name="T81" fmla="*/ 353 h 607"/>
                <a:gd name="T82" fmla="*/ 369 w 370"/>
                <a:gd name="T83" fmla="*/ 370 h 607"/>
                <a:gd name="T84" fmla="*/ 363 w 370"/>
                <a:gd name="T85" fmla="*/ 414 h 607"/>
                <a:gd name="T86" fmla="*/ 347 w 370"/>
                <a:gd name="T87" fmla="*/ 453 h 607"/>
                <a:gd name="T88" fmla="*/ 322 w 370"/>
                <a:gd name="T89" fmla="*/ 488 h 607"/>
                <a:gd name="T90" fmla="*/ 295 w 370"/>
                <a:gd name="T91" fmla="*/ 520 h 607"/>
                <a:gd name="T92" fmla="*/ 239 w 370"/>
                <a:gd name="T93" fmla="*/ 570 h 607"/>
                <a:gd name="T94" fmla="*/ 187 w 370"/>
                <a:gd name="T95" fmla="*/ 600 h 607"/>
                <a:gd name="T96" fmla="*/ 170 w 370"/>
                <a:gd name="T97" fmla="*/ 605 h 607"/>
                <a:gd name="T98" fmla="*/ 151 w 370"/>
                <a:gd name="T99" fmla="*/ 607 h 607"/>
                <a:gd name="T100" fmla="*/ 70 w 370"/>
                <a:gd name="T101" fmla="*/ 582 h 607"/>
                <a:gd name="T102" fmla="*/ 23 w 370"/>
                <a:gd name="T103" fmla="*/ 516 h 607"/>
                <a:gd name="T104" fmla="*/ 12 w 370"/>
                <a:gd name="T105" fmla="*/ 477 h 607"/>
                <a:gd name="T106" fmla="*/ 4 w 370"/>
                <a:gd name="T107" fmla="*/ 432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0" h="607">
                  <a:moveTo>
                    <a:pt x="4" y="432"/>
                  </a:moveTo>
                  <a:cubicBezTo>
                    <a:pt x="0" y="402"/>
                    <a:pt x="0" y="371"/>
                    <a:pt x="1" y="337"/>
                  </a:cubicBezTo>
                  <a:cubicBezTo>
                    <a:pt x="3" y="303"/>
                    <a:pt x="8" y="268"/>
                    <a:pt x="16" y="234"/>
                  </a:cubicBezTo>
                  <a:cubicBezTo>
                    <a:pt x="24" y="200"/>
                    <a:pt x="35" y="167"/>
                    <a:pt x="50" y="135"/>
                  </a:cubicBezTo>
                  <a:cubicBezTo>
                    <a:pt x="65" y="103"/>
                    <a:pt x="83" y="74"/>
                    <a:pt x="105" y="49"/>
                  </a:cubicBezTo>
                  <a:cubicBezTo>
                    <a:pt x="112" y="41"/>
                    <a:pt x="121" y="33"/>
                    <a:pt x="131" y="27"/>
                  </a:cubicBezTo>
                  <a:cubicBezTo>
                    <a:pt x="140" y="20"/>
                    <a:pt x="151" y="15"/>
                    <a:pt x="162" y="10"/>
                  </a:cubicBezTo>
                  <a:cubicBezTo>
                    <a:pt x="173" y="6"/>
                    <a:pt x="185" y="3"/>
                    <a:pt x="195" y="1"/>
                  </a:cubicBezTo>
                  <a:cubicBezTo>
                    <a:pt x="206" y="0"/>
                    <a:pt x="216" y="0"/>
                    <a:pt x="225" y="2"/>
                  </a:cubicBezTo>
                  <a:cubicBezTo>
                    <a:pt x="234" y="4"/>
                    <a:pt x="242" y="8"/>
                    <a:pt x="249" y="14"/>
                  </a:cubicBezTo>
                  <a:cubicBezTo>
                    <a:pt x="256" y="20"/>
                    <a:pt x="262" y="29"/>
                    <a:pt x="266" y="40"/>
                  </a:cubicBezTo>
                  <a:cubicBezTo>
                    <a:pt x="269" y="48"/>
                    <a:pt x="271" y="57"/>
                    <a:pt x="272" y="66"/>
                  </a:cubicBezTo>
                  <a:cubicBezTo>
                    <a:pt x="273" y="76"/>
                    <a:pt x="272" y="85"/>
                    <a:pt x="270" y="94"/>
                  </a:cubicBezTo>
                  <a:cubicBezTo>
                    <a:pt x="267" y="102"/>
                    <a:pt x="263" y="110"/>
                    <a:pt x="258" y="117"/>
                  </a:cubicBezTo>
                  <a:cubicBezTo>
                    <a:pt x="252" y="124"/>
                    <a:pt x="244" y="129"/>
                    <a:pt x="235" y="133"/>
                  </a:cubicBezTo>
                  <a:cubicBezTo>
                    <a:pt x="227" y="136"/>
                    <a:pt x="219" y="137"/>
                    <a:pt x="212" y="137"/>
                  </a:cubicBezTo>
                  <a:cubicBezTo>
                    <a:pt x="204" y="137"/>
                    <a:pt x="197" y="136"/>
                    <a:pt x="190" y="135"/>
                  </a:cubicBezTo>
                  <a:cubicBezTo>
                    <a:pt x="186" y="134"/>
                    <a:pt x="182" y="133"/>
                    <a:pt x="179" y="132"/>
                  </a:cubicBezTo>
                  <a:cubicBezTo>
                    <a:pt x="176" y="132"/>
                    <a:pt x="172" y="132"/>
                    <a:pt x="167" y="132"/>
                  </a:cubicBezTo>
                  <a:cubicBezTo>
                    <a:pt x="156" y="143"/>
                    <a:pt x="146" y="157"/>
                    <a:pt x="137" y="172"/>
                  </a:cubicBezTo>
                  <a:cubicBezTo>
                    <a:pt x="129" y="187"/>
                    <a:pt x="122" y="202"/>
                    <a:pt x="116" y="219"/>
                  </a:cubicBezTo>
                  <a:cubicBezTo>
                    <a:pt x="110" y="235"/>
                    <a:pt x="106" y="252"/>
                    <a:pt x="102" y="270"/>
                  </a:cubicBezTo>
                  <a:cubicBezTo>
                    <a:pt x="99" y="288"/>
                    <a:pt x="96" y="305"/>
                    <a:pt x="95" y="322"/>
                  </a:cubicBezTo>
                  <a:cubicBezTo>
                    <a:pt x="93" y="339"/>
                    <a:pt x="92" y="355"/>
                    <a:pt x="93" y="371"/>
                  </a:cubicBezTo>
                  <a:cubicBezTo>
                    <a:pt x="93" y="386"/>
                    <a:pt x="94" y="400"/>
                    <a:pt x="95" y="413"/>
                  </a:cubicBezTo>
                  <a:cubicBezTo>
                    <a:pt x="96" y="422"/>
                    <a:pt x="97" y="433"/>
                    <a:pt x="99" y="444"/>
                  </a:cubicBezTo>
                  <a:cubicBezTo>
                    <a:pt x="101" y="455"/>
                    <a:pt x="104" y="466"/>
                    <a:pt x="108" y="476"/>
                  </a:cubicBezTo>
                  <a:cubicBezTo>
                    <a:pt x="111" y="483"/>
                    <a:pt x="114" y="489"/>
                    <a:pt x="118" y="495"/>
                  </a:cubicBezTo>
                  <a:cubicBezTo>
                    <a:pt x="121" y="501"/>
                    <a:pt x="125" y="506"/>
                    <a:pt x="130" y="509"/>
                  </a:cubicBezTo>
                  <a:cubicBezTo>
                    <a:pt x="135" y="513"/>
                    <a:pt x="141" y="515"/>
                    <a:pt x="147" y="516"/>
                  </a:cubicBezTo>
                  <a:cubicBezTo>
                    <a:pt x="154" y="517"/>
                    <a:pt x="160" y="516"/>
                    <a:pt x="168" y="513"/>
                  </a:cubicBezTo>
                  <a:cubicBezTo>
                    <a:pt x="180" y="508"/>
                    <a:pt x="192" y="502"/>
                    <a:pt x="202" y="494"/>
                  </a:cubicBezTo>
                  <a:cubicBezTo>
                    <a:pt x="213" y="486"/>
                    <a:pt x="223" y="478"/>
                    <a:pt x="233" y="469"/>
                  </a:cubicBezTo>
                  <a:cubicBezTo>
                    <a:pt x="243" y="460"/>
                    <a:pt x="251" y="450"/>
                    <a:pt x="260" y="439"/>
                  </a:cubicBezTo>
                  <a:cubicBezTo>
                    <a:pt x="269" y="428"/>
                    <a:pt x="277" y="418"/>
                    <a:pt x="285" y="407"/>
                  </a:cubicBezTo>
                  <a:cubicBezTo>
                    <a:pt x="290" y="401"/>
                    <a:pt x="295" y="394"/>
                    <a:pt x="299" y="387"/>
                  </a:cubicBezTo>
                  <a:cubicBezTo>
                    <a:pt x="304" y="380"/>
                    <a:pt x="309" y="373"/>
                    <a:pt x="314" y="368"/>
                  </a:cubicBezTo>
                  <a:cubicBezTo>
                    <a:pt x="318" y="362"/>
                    <a:pt x="323" y="357"/>
                    <a:pt x="327" y="353"/>
                  </a:cubicBezTo>
                  <a:cubicBezTo>
                    <a:pt x="331" y="348"/>
                    <a:pt x="335" y="346"/>
                    <a:pt x="339" y="344"/>
                  </a:cubicBezTo>
                  <a:cubicBezTo>
                    <a:pt x="344" y="342"/>
                    <a:pt x="349" y="342"/>
                    <a:pt x="355" y="343"/>
                  </a:cubicBezTo>
                  <a:cubicBezTo>
                    <a:pt x="360" y="343"/>
                    <a:pt x="364" y="347"/>
                    <a:pt x="367" y="353"/>
                  </a:cubicBezTo>
                  <a:cubicBezTo>
                    <a:pt x="368" y="358"/>
                    <a:pt x="369" y="363"/>
                    <a:pt x="369" y="370"/>
                  </a:cubicBezTo>
                  <a:cubicBezTo>
                    <a:pt x="370" y="385"/>
                    <a:pt x="368" y="400"/>
                    <a:pt x="363" y="414"/>
                  </a:cubicBezTo>
                  <a:cubicBezTo>
                    <a:pt x="359" y="427"/>
                    <a:pt x="354" y="441"/>
                    <a:pt x="347" y="453"/>
                  </a:cubicBezTo>
                  <a:cubicBezTo>
                    <a:pt x="340" y="465"/>
                    <a:pt x="332" y="477"/>
                    <a:pt x="322" y="488"/>
                  </a:cubicBezTo>
                  <a:cubicBezTo>
                    <a:pt x="313" y="499"/>
                    <a:pt x="304" y="510"/>
                    <a:pt x="295" y="520"/>
                  </a:cubicBezTo>
                  <a:cubicBezTo>
                    <a:pt x="278" y="539"/>
                    <a:pt x="259" y="556"/>
                    <a:pt x="239" y="570"/>
                  </a:cubicBezTo>
                  <a:cubicBezTo>
                    <a:pt x="220" y="585"/>
                    <a:pt x="202" y="594"/>
                    <a:pt x="187" y="600"/>
                  </a:cubicBezTo>
                  <a:cubicBezTo>
                    <a:pt x="182" y="602"/>
                    <a:pt x="176" y="604"/>
                    <a:pt x="170" y="605"/>
                  </a:cubicBezTo>
                  <a:cubicBezTo>
                    <a:pt x="163" y="607"/>
                    <a:pt x="156" y="607"/>
                    <a:pt x="151" y="607"/>
                  </a:cubicBezTo>
                  <a:cubicBezTo>
                    <a:pt x="118" y="606"/>
                    <a:pt x="91" y="597"/>
                    <a:pt x="70" y="582"/>
                  </a:cubicBezTo>
                  <a:cubicBezTo>
                    <a:pt x="50" y="566"/>
                    <a:pt x="34" y="544"/>
                    <a:pt x="23" y="516"/>
                  </a:cubicBezTo>
                  <a:cubicBezTo>
                    <a:pt x="19" y="504"/>
                    <a:pt x="15" y="491"/>
                    <a:pt x="12" y="477"/>
                  </a:cubicBezTo>
                  <a:cubicBezTo>
                    <a:pt x="8" y="463"/>
                    <a:pt x="6" y="448"/>
                    <a:pt x="4" y="432"/>
                  </a:cubicBezTo>
                </a:path>
              </a:pathLst>
            </a:custGeom>
            <a:solidFill>
              <a:srgbClr val="70BB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80" name="Freeform 1060">
              <a:extLst>
                <a:ext uri="{FF2B5EF4-FFF2-40B4-BE49-F238E27FC236}">
                  <a16:creationId xmlns:a16="http://schemas.microsoft.com/office/drawing/2014/main" id="{F606D938-7BE4-33E6-D77B-316C74617468}"/>
                </a:ext>
              </a:extLst>
            </p:cNvPr>
            <p:cNvSpPr>
              <a:spLocks noEditPoints="1"/>
            </p:cNvSpPr>
            <p:nvPr/>
          </p:nvSpPr>
          <p:spPr bwMode="auto">
            <a:xfrm>
              <a:off x="3804" y="2387"/>
              <a:ext cx="58" cy="82"/>
            </a:xfrm>
            <a:custGeom>
              <a:avLst/>
              <a:gdLst>
                <a:gd name="T0" fmla="*/ 92 w 443"/>
                <a:gd name="T1" fmla="*/ 426 h 632"/>
                <a:gd name="T2" fmla="*/ 97 w 443"/>
                <a:gd name="T3" fmla="*/ 451 h 632"/>
                <a:gd name="T4" fmla="*/ 103 w 443"/>
                <a:gd name="T5" fmla="*/ 472 h 632"/>
                <a:gd name="T6" fmla="*/ 120 w 443"/>
                <a:gd name="T7" fmla="*/ 502 h 632"/>
                <a:gd name="T8" fmla="*/ 144 w 443"/>
                <a:gd name="T9" fmla="*/ 522 h 632"/>
                <a:gd name="T10" fmla="*/ 175 w 443"/>
                <a:gd name="T11" fmla="*/ 529 h 632"/>
                <a:gd name="T12" fmla="*/ 214 w 443"/>
                <a:gd name="T13" fmla="*/ 521 h 632"/>
                <a:gd name="T14" fmla="*/ 279 w 443"/>
                <a:gd name="T15" fmla="*/ 473 h 632"/>
                <a:gd name="T16" fmla="*/ 321 w 443"/>
                <a:gd name="T17" fmla="*/ 400 h 632"/>
                <a:gd name="T18" fmla="*/ 341 w 443"/>
                <a:gd name="T19" fmla="*/ 318 h 632"/>
                <a:gd name="T20" fmla="*/ 341 w 443"/>
                <a:gd name="T21" fmla="*/ 245 h 632"/>
                <a:gd name="T22" fmla="*/ 336 w 443"/>
                <a:gd name="T23" fmla="*/ 207 h 632"/>
                <a:gd name="T24" fmla="*/ 328 w 443"/>
                <a:gd name="T25" fmla="*/ 176 h 632"/>
                <a:gd name="T26" fmla="*/ 314 w 443"/>
                <a:gd name="T27" fmla="*/ 153 h 632"/>
                <a:gd name="T28" fmla="*/ 291 w 443"/>
                <a:gd name="T29" fmla="*/ 131 h 632"/>
                <a:gd name="T30" fmla="*/ 275 w 443"/>
                <a:gd name="T31" fmla="*/ 117 h 632"/>
                <a:gd name="T32" fmla="*/ 259 w 443"/>
                <a:gd name="T33" fmla="*/ 101 h 632"/>
                <a:gd name="T34" fmla="*/ 255 w 443"/>
                <a:gd name="T35" fmla="*/ 117 h 632"/>
                <a:gd name="T36" fmla="*/ 245 w 443"/>
                <a:gd name="T37" fmla="*/ 132 h 632"/>
                <a:gd name="T38" fmla="*/ 222 w 443"/>
                <a:gd name="T39" fmla="*/ 150 h 632"/>
                <a:gd name="T40" fmla="*/ 183 w 443"/>
                <a:gd name="T41" fmla="*/ 172 h 632"/>
                <a:gd name="T42" fmla="*/ 155 w 443"/>
                <a:gd name="T43" fmla="*/ 203 h 632"/>
                <a:gd name="T44" fmla="*/ 131 w 443"/>
                <a:gd name="T45" fmla="*/ 245 h 632"/>
                <a:gd name="T46" fmla="*/ 112 w 443"/>
                <a:gd name="T47" fmla="*/ 292 h 632"/>
                <a:gd name="T48" fmla="*/ 99 w 443"/>
                <a:gd name="T49" fmla="*/ 341 h 632"/>
                <a:gd name="T50" fmla="*/ 92 w 443"/>
                <a:gd name="T51" fmla="*/ 387 h 632"/>
                <a:gd name="T52" fmla="*/ 92 w 443"/>
                <a:gd name="T53" fmla="*/ 426 h 632"/>
                <a:gd name="T54" fmla="*/ 4 w 443"/>
                <a:gd name="T55" fmla="*/ 453 h 632"/>
                <a:gd name="T56" fmla="*/ 2 w 443"/>
                <a:gd name="T57" fmla="*/ 376 h 632"/>
                <a:gd name="T58" fmla="*/ 17 w 443"/>
                <a:gd name="T59" fmla="*/ 287 h 632"/>
                <a:gd name="T60" fmla="*/ 54 w 443"/>
                <a:gd name="T61" fmla="*/ 192 h 632"/>
                <a:gd name="T62" fmla="*/ 115 w 443"/>
                <a:gd name="T63" fmla="*/ 94 h 632"/>
                <a:gd name="T64" fmla="*/ 135 w 443"/>
                <a:gd name="T65" fmla="*/ 74 h 632"/>
                <a:gd name="T66" fmla="*/ 166 w 443"/>
                <a:gd name="T67" fmla="*/ 55 h 632"/>
                <a:gd name="T68" fmla="*/ 212 w 443"/>
                <a:gd name="T69" fmla="*/ 12 h 632"/>
                <a:gd name="T70" fmla="*/ 288 w 443"/>
                <a:gd name="T71" fmla="*/ 7 h 632"/>
                <a:gd name="T72" fmla="*/ 356 w 443"/>
                <a:gd name="T73" fmla="*/ 45 h 632"/>
                <a:gd name="T74" fmla="*/ 375 w 443"/>
                <a:gd name="T75" fmla="*/ 63 h 632"/>
                <a:gd name="T76" fmla="*/ 392 w 443"/>
                <a:gd name="T77" fmla="*/ 83 h 632"/>
                <a:gd name="T78" fmla="*/ 408 w 443"/>
                <a:gd name="T79" fmla="*/ 108 h 632"/>
                <a:gd name="T80" fmla="*/ 422 w 443"/>
                <a:gd name="T81" fmla="*/ 139 h 632"/>
                <a:gd name="T82" fmla="*/ 441 w 443"/>
                <a:gd name="T83" fmla="*/ 227 h 632"/>
                <a:gd name="T84" fmla="*/ 436 w 443"/>
                <a:gd name="T85" fmla="*/ 325 h 632"/>
                <a:gd name="T86" fmla="*/ 408 w 443"/>
                <a:gd name="T87" fmla="*/ 425 h 632"/>
                <a:gd name="T88" fmla="*/ 357 w 443"/>
                <a:gd name="T89" fmla="*/ 521 h 632"/>
                <a:gd name="T90" fmla="*/ 307 w 443"/>
                <a:gd name="T91" fmla="*/ 576 h 632"/>
                <a:gd name="T92" fmla="*/ 236 w 443"/>
                <a:gd name="T93" fmla="*/ 616 h 632"/>
                <a:gd name="T94" fmla="*/ 162 w 443"/>
                <a:gd name="T95" fmla="*/ 632 h 632"/>
                <a:gd name="T96" fmla="*/ 101 w 443"/>
                <a:gd name="T97" fmla="*/ 620 h 632"/>
                <a:gd name="T98" fmla="*/ 54 w 443"/>
                <a:gd name="T99" fmla="*/ 584 h 632"/>
                <a:gd name="T100" fmla="*/ 21 w 443"/>
                <a:gd name="T101" fmla="*/ 526 h 632"/>
                <a:gd name="T102" fmla="*/ 4 w 443"/>
                <a:gd name="T103" fmla="*/ 45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3" h="632">
                  <a:moveTo>
                    <a:pt x="92" y="426"/>
                  </a:moveTo>
                  <a:cubicBezTo>
                    <a:pt x="93" y="435"/>
                    <a:pt x="95" y="443"/>
                    <a:pt x="97" y="451"/>
                  </a:cubicBezTo>
                  <a:cubicBezTo>
                    <a:pt x="99" y="458"/>
                    <a:pt x="101" y="465"/>
                    <a:pt x="103" y="472"/>
                  </a:cubicBezTo>
                  <a:cubicBezTo>
                    <a:pt x="108" y="483"/>
                    <a:pt x="113" y="493"/>
                    <a:pt x="120" y="502"/>
                  </a:cubicBezTo>
                  <a:cubicBezTo>
                    <a:pt x="127" y="511"/>
                    <a:pt x="135" y="517"/>
                    <a:pt x="144" y="522"/>
                  </a:cubicBezTo>
                  <a:cubicBezTo>
                    <a:pt x="153" y="527"/>
                    <a:pt x="164" y="529"/>
                    <a:pt x="175" y="529"/>
                  </a:cubicBezTo>
                  <a:cubicBezTo>
                    <a:pt x="187" y="529"/>
                    <a:pt x="199" y="527"/>
                    <a:pt x="214" y="521"/>
                  </a:cubicBezTo>
                  <a:cubicBezTo>
                    <a:pt x="240" y="511"/>
                    <a:pt x="262" y="495"/>
                    <a:pt x="279" y="473"/>
                  </a:cubicBezTo>
                  <a:cubicBezTo>
                    <a:pt x="297" y="451"/>
                    <a:pt x="311" y="427"/>
                    <a:pt x="321" y="400"/>
                  </a:cubicBezTo>
                  <a:cubicBezTo>
                    <a:pt x="331" y="373"/>
                    <a:pt x="338" y="346"/>
                    <a:pt x="341" y="318"/>
                  </a:cubicBezTo>
                  <a:cubicBezTo>
                    <a:pt x="344" y="290"/>
                    <a:pt x="344" y="266"/>
                    <a:pt x="341" y="245"/>
                  </a:cubicBezTo>
                  <a:cubicBezTo>
                    <a:pt x="340" y="231"/>
                    <a:pt x="338" y="219"/>
                    <a:pt x="336" y="207"/>
                  </a:cubicBezTo>
                  <a:cubicBezTo>
                    <a:pt x="335" y="196"/>
                    <a:pt x="332" y="185"/>
                    <a:pt x="328" y="176"/>
                  </a:cubicBezTo>
                  <a:cubicBezTo>
                    <a:pt x="325" y="167"/>
                    <a:pt x="320" y="159"/>
                    <a:pt x="314" y="153"/>
                  </a:cubicBezTo>
                  <a:cubicBezTo>
                    <a:pt x="307" y="146"/>
                    <a:pt x="300" y="139"/>
                    <a:pt x="291" y="131"/>
                  </a:cubicBezTo>
                  <a:cubicBezTo>
                    <a:pt x="286" y="127"/>
                    <a:pt x="280" y="122"/>
                    <a:pt x="275" y="117"/>
                  </a:cubicBezTo>
                  <a:cubicBezTo>
                    <a:pt x="269" y="111"/>
                    <a:pt x="264" y="106"/>
                    <a:pt x="259" y="101"/>
                  </a:cubicBezTo>
                  <a:cubicBezTo>
                    <a:pt x="258" y="107"/>
                    <a:pt x="257" y="112"/>
                    <a:pt x="255" y="117"/>
                  </a:cubicBezTo>
                  <a:cubicBezTo>
                    <a:pt x="253" y="122"/>
                    <a:pt x="250" y="127"/>
                    <a:pt x="245" y="132"/>
                  </a:cubicBezTo>
                  <a:cubicBezTo>
                    <a:pt x="240" y="137"/>
                    <a:pt x="232" y="143"/>
                    <a:pt x="222" y="150"/>
                  </a:cubicBezTo>
                  <a:cubicBezTo>
                    <a:pt x="212" y="156"/>
                    <a:pt x="199" y="164"/>
                    <a:pt x="183" y="172"/>
                  </a:cubicBezTo>
                  <a:cubicBezTo>
                    <a:pt x="173" y="181"/>
                    <a:pt x="163" y="191"/>
                    <a:pt x="155" y="203"/>
                  </a:cubicBezTo>
                  <a:cubicBezTo>
                    <a:pt x="146" y="216"/>
                    <a:pt x="138" y="230"/>
                    <a:pt x="131" y="245"/>
                  </a:cubicBezTo>
                  <a:cubicBezTo>
                    <a:pt x="124" y="260"/>
                    <a:pt x="117" y="275"/>
                    <a:pt x="112" y="292"/>
                  </a:cubicBezTo>
                  <a:cubicBezTo>
                    <a:pt x="106" y="308"/>
                    <a:pt x="102" y="325"/>
                    <a:pt x="99" y="341"/>
                  </a:cubicBezTo>
                  <a:cubicBezTo>
                    <a:pt x="96" y="357"/>
                    <a:pt x="93" y="372"/>
                    <a:pt x="92" y="387"/>
                  </a:cubicBezTo>
                  <a:cubicBezTo>
                    <a:pt x="91" y="402"/>
                    <a:pt x="91" y="415"/>
                    <a:pt x="92" y="426"/>
                  </a:cubicBezTo>
                  <a:close/>
                  <a:moveTo>
                    <a:pt x="4" y="453"/>
                  </a:moveTo>
                  <a:cubicBezTo>
                    <a:pt x="1" y="429"/>
                    <a:pt x="0" y="404"/>
                    <a:pt x="2" y="376"/>
                  </a:cubicBezTo>
                  <a:cubicBezTo>
                    <a:pt x="4" y="348"/>
                    <a:pt x="9" y="319"/>
                    <a:pt x="17" y="287"/>
                  </a:cubicBezTo>
                  <a:cubicBezTo>
                    <a:pt x="26" y="256"/>
                    <a:pt x="38" y="225"/>
                    <a:pt x="54" y="192"/>
                  </a:cubicBezTo>
                  <a:cubicBezTo>
                    <a:pt x="70" y="159"/>
                    <a:pt x="90" y="126"/>
                    <a:pt x="115" y="94"/>
                  </a:cubicBezTo>
                  <a:cubicBezTo>
                    <a:pt x="119" y="89"/>
                    <a:pt x="126" y="82"/>
                    <a:pt x="135" y="74"/>
                  </a:cubicBezTo>
                  <a:cubicBezTo>
                    <a:pt x="144" y="67"/>
                    <a:pt x="155" y="60"/>
                    <a:pt x="166" y="55"/>
                  </a:cubicBezTo>
                  <a:cubicBezTo>
                    <a:pt x="174" y="36"/>
                    <a:pt x="189" y="21"/>
                    <a:pt x="212" y="12"/>
                  </a:cubicBezTo>
                  <a:cubicBezTo>
                    <a:pt x="239" y="2"/>
                    <a:pt x="265" y="0"/>
                    <a:pt x="288" y="7"/>
                  </a:cubicBezTo>
                  <a:cubicBezTo>
                    <a:pt x="312" y="13"/>
                    <a:pt x="335" y="26"/>
                    <a:pt x="356" y="45"/>
                  </a:cubicBezTo>
                  <a:cubicBezTo>
                    <a:pt x="363" y="51"/>
                    <a:pt x="369" y="57"/>
                    <a:pt x="375" y="63"/>
                  </a:cubicBezTo>
                  <a:cubicBezTo>
                    <a:pt x="381" y="69"/>
                    <a:pt x="387" y="76"/>
                    <a:pt x="392" y="83"/>
                  </a:cubicBezTo>
                  <a:cubicBezTo>
                    <a:pt x="398" y="91"/>
                    <a:pt x="403" y="99"/>
                    <a:pt x="408" y="108"/>
                  </a:cubicBezTo>
                  <a:cubicBezTo>
                    <a:pt x="413" y="116"/>
                    <a:pt x="418" y="127"/>
                    <a:pt x="422" y="139"/>
                  </a:cubicBezTo>
                  <a:cubicBezTo>
                    <a:pt x="433" y="166"/>
                    <a:pt x="439" y="196"/>
                    <a:pt x="441" y="227"/>
                  </a:cubicBezTo>
                  <a:cubicBezTo>
                    <a:pt x="443" y="259"/>
                    <a:pt x="441" y="292"/>
                    <a:pt x="436" y="325"/>
                  </a:cubicBezTo>
                  <a:cubicBezTo>
                    <a:pt x="430" y="358"/>
                    <a:pt x="421" y="391"/>
                    <a:pt x="408" y="425"/>
                  </a:cubicBezTo>
                  <a:cubicBezTo>
                    <a:pt x="395" y="458"/>
                    <a:pt x="378" y="490"/>
                    <a:pt x="357" y="521"/>
                  </a:cubicBezTo>
                  <a:cubicBezTo>
                    <a:pt x="344" y="541"/>
                    <a:pt x="327" y="560"/>
                    <a:pt x="307" y="576"/>
                  </a:cubicBezTo>
                  <a:cubicBezTo>
                    <a:pt x="288" y="592"/>
                    <a:pt x="264" y="605"/>
                    <a:pt x="236" y="616"/>
                  </a:cubicBezTo>
                  <a:cubicBezTo>
                    <a:pt x="209" y="626"/>
                    <a:pt x="184" y="632"/>
                    <a:pt x="162" y="632"/>
                  </a:cubicBezTo>
                  <a:cubicBezTo>
                    <a:pt x="140" y="632"/>
                    <a:pt x="119" y="629"/>
                    <a:pt x="101" y="620"/>
                  </a:cubicBezTo>
                  <a:cubicBezTo>
                    <a:pt x="83" y="612"/>
                    <a:pt x="68" y="600"/>
                    <a:pt x="54" y="584"/>
                  </a:cubicBezTo>
                  <a:cubicBezTo>
                    <a:pt x="41" y="568"/>
                    <a:pt x="30" y="549"/>
                    <a:pt x="21" y="526"/>
                  </a:cubicBezTo>
                  <a:cubicBezTo>
                    <a:pt x="13" y="505"/>
                    <a:pt x="7" y="480"/>
                    <a:pt x="4" y="453"/>
                  </a:cubicBezTo>
                </a:path>
              </a:pathLst>
            </a:custGeom>
            <a:solidFill>
              <a:srgbClr val="70BB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81" name="Freeform 1062">
              <a:extLst>
                <a:ext uri="{FF2B5EF4-FFF2-40B4-BE49-F238E27FC236}">
                  <a16:creationId xmlns:a16="http://schemas.microsoft.com/office/drawing/2014/main" id="{1B9D58C0-9DCC-F460-F157-1179B9C0DB7E}"/>
                </a:ext>
              </a:extLst>
            </p:cNvPr>
            <p:cNvSpPr>
              <a:spLocks noEditPoints="1"/>
            </p:cNvSpPr>
            <p:nvPr/>
          </p:nvSpPr>
          <p:spPr bwMode="auto">
            <a:xfrm>
              <a:off x="3939" y="2317"/>
              <a:ext cx="24" cy="104"/>
            </a:xfrm>
            <a:custGeom>
              <a:avLst/>
              <a:gdLst>
                <a:gd name="T0" fmla="*/ 1 w 179"/>
                <a:gd name="T1" fmla="*/ 95 h 802"/>
                <a:gd name="T2" fmla="*/ 0 w 179"/>
                <a:gd name="T3" fmla="*/ 65 h 802"/>
                <a:gd name="T4" fmla="*/ 13 w 179"/>
                <a:gd name="T5" fmla="*/ 28 h 802"/>
                <a:gd name="T6" fmla="*/ 30 w 179"/>
                <a:gd name="T7" fmla="*/ 12 h 802"/>
                <a:gd name="T8" fmla="*/ 46 w 179"/>
                <a:gd name="T9" fmla="*/ 1 h 802"/>
                <a:gd name="T10" fmla="*/ 58 w 179"/>
                <a:gd name="T11" fmla="*/ 1 h 802"/>
                <a:gd name="T12" fmla="*/ 71 w 179"/>
                <a:gd name="T13" fmla="*/ 5 h 802"/>
                <a:gd name="T14" fmla="*/ 85 w 179"/>
                <a:gd name="T15" fmla="*/ 13 h 802"/>
                <a:gd name="T16" fmla="*/ 105 w 179"/>
                <a:gd name="T17" fmla="*/ 15 h 802"/>
                <a:gd name="T18" fmla="*/ 117 w 179"/>
                <a:gd name="T19" fmla="*/ 34 h 802"/>
                <a:gd name="T20" fmla="*/ 121 w 179"/>
                <a:gd name="T21" fmla="*/ 49 h 802"/>
                <a:gd name="T22" fmla="*/ 123 w 179"/>
                <a:gd name="T23" fmla="*/ 61 h 802"/>
                <a:gd name="T24" fmla="*/ 118 w 179"/>
                <a:gd name="T25" fmla="*/ 86 h 802"/>
                <a:gd name="T26" fmla="*/ 104 w 179"/>
                <a:gd name="T27" fmla="*/ 109 h 802"/>
                <a:gd name="T28" fmla="*/ 84 w 179"/>
                <a:gd name="T29" fmla="*/ 129 h 802"/>
                <a:gd name="T30" fmla="*/ 64 w 179"/>
                <a:gd name="T31" fmla="*/ 141 h 802"/>
                <a:gd name="T32" fmla="*/ 43 w 179"/>
                <a:gd name="T33" fmla="*/ 144 h 802"/>
                <a:gd name="T34" fmla="*/ 20 w 179"/>
                <a:gd name="T35" fmla="*/ 132 h 802"/>
                <a:gd name="T36" fmla="*/ 9 w 179"/>
                <a:gd name="T37" fmla="*/ 122 h 802"/>
                <a:gd name="T38" fmla="*/ 5 w 179"/>
                <a:gd name="T39" fmla="*/ 115 h 802"/>
                <a:gd name="T40" fmla="*/ 2 w 179"/>
                <a:gd name="T41" fmla="*/ 105 h 802"/>
                <a:gd name="T42" fmla="*/ 1 w 179"/>
                <a:gd name="T43" fmla="*/ 95 h 802"/>
                <a:gd name="T44" fmla="*/ 71 w 179"/>
                <a:gd name="T45" fmla="*/ 686 h 802"/>
                <a:gd name="T46" fmla="*/ 63 w 179"/>
                <a:gd name="T47" fmla="*/ 609 h 802"/>
                <a:gd name="T48" fmla="*/ 54 w 179"/>
                <a:gd name="T49" fmla="*/ 515 h 802"/>
                <a:gd name="T50" fmla="*/ 43 w 179"/>
                <a:gd name="T51" fmla="*/ 414 h 802"/>
                <a:gd name="T52" fmla="*/ 32 w 179"/>
                <a:gd name="T53" fmla="*/ 314 h 802"/>
                <a:gd name="T54" fmla="*/ 33 w 179"/>
                <a:gd name="T55" fmla="*/ 305 h 802"/>
                <a:gd name="T56" fmla="*/ 38 w 179"/>
                <a:gd name="T57" fmla="*/ 292 h 802"/>
                <a:gd name="T58" fmla="*/ 49 w 179"/>
                <a:gd name="T59" fmla="*/ 278 h 802"/>
                <a:gd name="T60" fmla="*/ 69 w 179"/>
                <a:gd name="T61" fmla="*/ 266 h 802"/>
                <a:gd name="T62" fmla="*/ 87 w 179"/>
                <a:gd name="T63" fmla="*/ 262 h 802"/>
                <a:gd name="T64" fmla="*/ 103 w 179"/>
                <a:gd name="T65" fmla="*/ 261 h 802"/>
                <a:gd name="T66" fmla="*/ 118 w 179"/>
                <a:gd name="T67" fmla="*/ 267 h 802"/>
                <a:gd name="T68" fmla="*/ 127 w 179"/>
                <a:gd name="T69" fmla="*/ 279 h 802"/>
                <a:gd name="T70" fmla="*/ 128 w 179"/>
                <a:gd name="T71" fmla="*/ 283 h 802"/>
                <a:gd name="T72" fmla="*/ 129 w 179"/>
                <a:gd name="T73" fmla="*/ 286 h 802"/>
                <a:gd name="T74" fmla="*/ 135 w 179"/>
                <a:gd name="T75" fmla="*/ 347 h 802"/>
                <a:gd name="T76" fmla="*/ 157 w 179"/>
                <a:gd name="T77" fmla="*/ 552 h 802"/>
                <a:gd name="T78" fmla="*/ 179 w 179"/>
                <a:gd name="T79" fmla="*/ 757 h 802"/>
                <a:gd name="T80" fmla="*/ 179 w 179"/>
                <a:gd name="T81" fmla="*/ 766 h 802"/>
                <a:gd name="T82" fmla="*/ 177 w 179"/>
                <a:gd name="T83" fmla="*/ 778 h 802"/>
                <a:gd name="T84" fmla="*/ 171 w 179"/>
                <a:gd name="T85" fmla="*/ 789 h 802"/>
                <a:gd name="T86" fmla="*/ 159 w 179"/>
                <a:gd name="T87" fmla="*/ 797 h 802"/>
                <a:gd name="T88" fmla="*/ 134 w 179"/>
                <a:gd name="T89" fmla="*/ 801 h 802"/>
                <a:gd name="T90" fmla="*/ 111 w 179"/>
                <a:gd name="T91" fmla="*/ 794 h 802"/>
                <a:gd name="T92" fmla="*/ 93 w 179"/>
                <a:gd name="T93" fmla="*/ 780 h 802"/>
                <a:gd name="T94" fmla="*/ 82 w 179"/>
                <a:gd name="T95" fmla="*/ 762 h 802"/>
                <a:gd name="T96" fmla="*/ 80 w 179"/>
                <a:gd name="T97" fmla="*/ 758 h 802"/>
                <a:gd name="T98" fmla="*/ 79 w 179"/>
                <a:gd name="T99" fmla="*/ 753 h 802"/>
                <a:gd name="T100" fmla="*/ 71 w 179"/>
                <a:gd name="T101" fmla="*/ 686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9" h="802">
                  <a:moveTo>
                    <a:pt x="1" y="95"/>
                  </a:moveTo>
                  <a:cubicBezTo>
                    <a:pt x="0" y="87"/>
                    <a:pt x="0" y="77"/>
                    <a:pt x="0" y="65"/>
                  </a:cubicBezTo>
                  <a:cubicBezTo>
                    <a:pt x="1" y="53"/>
                    <a:pt x="5" y="41"/>
                    <a:pt x="13" y="28"/>
                  </a:cubicBezTo>
                  <a:cubicBezTo>
                    <a:pt x="18" y="23"/>
                    <a:pt x="23" y="17"/>
                    <a:pt x="30" y="12"/>
                  </a:cubicBezTo>
                  <a:cubicBezTo>
                    <a:pt x="37" y="6"/>
                    <a:pt x="43" y="3"/>
                    <a:pt x="46" y="1"/>
                  </a:cubicBezTo>
                  <a:cubicBezTo>
                    <a:pt x="49" y="0"/>
                    <a:pt x="53" y="0"/>
                    <a:pt x="58" y="1"/>
                  </a:cubicBezTo>
                  <a:cubicBezTo>
                    <a:pt x="63" y="2"/>
                    <a:pt x="67" y="3"/>
                    <a:pt x="71" y="5"/>
                  </a:cubicBezTo>
                  <a:cubicBezTo>
                    <a:pt x="75" y="7"/>
                    <a:pt x="80" y="10"/>
                    <a:pt x="85" y="13"/>
                  </a:cubicBezTo>
                  <a:cubicBezTo>
                    <a:pt x="94" y="10"/>
                    <a:pt x="101" y="11"/>
                    <a:pt x="105" y="15"/>
                  </a:cubicBezTo>
                  <a:cubicBezTo>
                    <a:pt x="110" y="20"/>
                    <a:pt x="114" y="26"/>
                    <a:pt x="117" y="34"/>
                  </a:cubicBezTo>
                  <a:cubicBezTo>
                    <a:pt x="119" y="39"/>
                    <a:pt x="120" y="45"/>
                    <a:pt x="121" y="49"/>
                  </a:cubicBezTo>
                  <a:cubicBezTo>
                    <a:pt x="122" y="54"/>
                    <a:pt x="122" y="58"/>
                    <a:pt x="123" y="61"/>
                  </a:cubicBezTo>
                  <a:cubicBezTo>
                    <a:pt x="123" y="69"/>
                    <a:pt x="122" y="78"/>
                    <a:pt x="118" y="86"/>
                  </a:cubicBezTo>
                  <a:cubicBezTo>
                    <a:pt x="115" y="94"/>
                    <a:pt x="110" y="102"/>
                    <a:pt x="104" y="109"/>
                  </a:cubicBezTo>
                  <a:cubicBezTo>
                    <a:pt x="98" y="117"/>
                    <a:pt x="91" y="123"/>
                    <a:pt x="84" y="129"/>
                  </a:cubicBezTo>
                  <a:cubicBezTo>
                    <a:pt x="77" y="134"/>
                    <a:pt x="70" y="138"/>
                    <a:pt x="64" y="141"/>
                  </a:cubicBezTo>
                  <a:cubicBezTo>
                    <a:pt x="56" y="144"/>
                    <a:pt x="49" y="145"/>
                    <a:pt x="43" y="144"/>
                  </a:cubicBezTo>
                  <a:cubicBezTo>
                    <a:pt x="38" y="142"/>
                    <a:pt x="30" y="139"/>
                    <a:pt x="20" y="132"/>
                  </a:cubicBezTo>
                  <a:cubicBezTo>
                    <a:pt x="14" y="128"/>
                    <a:pt x="11" y="125"/>
                    <a:pt x="9" y="122"/>
                  </a:cubicBezTo>
                  <a:cubicBezTo>
                    <a:pt x="7" y="120"/>
                    <a:pt x="6" y="117"/>
                    <a:pt x="5" y="115"/>
                  </a:cubicBezTo>
                  <a:cubicBezTo>
                    <a:pt x="4" y="111"/>
                    <a:pt x="3" y="108"/>
                    <a:pt x="2" y="105"/>
                  </a:cubicBezTo>
                  <a:cubicBezTo>
                    <a:pt x="2" y="102"/>
                    <a:pt x="1" y="98"/>
                    <a:pt x="1" y="95"/>
                  </a:cubicBezTo>
                  <a:close/>
                  <a:moveTo>
                    <a:pt x="71" y="686"/>
                  </a:moveTo>
                  <a:cubicBezTo>
                    <a:pt x="69" y="664"/>
                    <a:pt x="66" y="638"/>
                    <a:pt x="63" y="609"/>
                  </a:cubicBezTo>
                  <a:cubicBezTo>
                    <a:pt x="60" y="579"/>
                    <a:pt x="57" y="548"/>
                    <a:pt x="54" y="515"/>
                  </a:cubicBezTo>
                  <a:cubicBezTo>
                    <a:pt x="50" y="482"/>
                    <a:pt x="47" y="448"/>
                    <a:pt x="43" y="414"/>
                  </a:cubicBezTo>
                  <a:cubicBezTo>
                    <a:pt x="40" y="379"/>
                    <a:pt x="36" y="346"/>
                    <a:pt x="32" y="314"/>
                  </a:cubicBezTo>
                  <a:cubicBezTo>
                    <a:pt x="32" y="312"/>
                    <a:pt x="32" y="309"/>
                    <a:pt x="33" y="305"/>
                  </a:cubicBezTo>
                  <a:cubicBezTo>
                    <a:pt x="34" y="301"/>
                    <a:pt x="35" y="297"/>
                    <a:pt x="38" y="292"/>
                  </a:cubicBezTo>
                  <a:cubicBezTo>
                    <a:pt x="41" y="287"/>
                    <a:pt x="44" y="283"/>
                    <a:pt x="49" y="278"/>
                  </a:cubicBezTo>
                  <a:cubicBezTo>
                    <a:pt x="54" y="273"/>
                    <a:pt x="61" y="269"/>
                    <a:pt x="69" y="266"/>
                  </a:cubicBezTo>
                  <a:cubicBezTo>
                    <a:pt x="75" y="264"/>
                    <a:pt x="81" y="262"/>
                    <a:pt x="87" y="262"/>
                  </a:cubicBezTo>
                  <a:cubicBezTo>
                    <a:pt x="93" y="261"/>
                    <a:pt x="98" y="261"/>
                    <a:pt x="103" y="261"/>
                  </a:cubicBezTo>
                  <a:cubicBezTo>
                    <a:pt x="109" y="262"/>
                    <a:pt x="113" y="264"/>
                    <a:pt x="118" y="267"/>
                  </a:cubicBezTo>
                  <a:cubicBezTo>
                    <a:pt x="122" y="270"/>
                    <a:pt x="125" y="274"/>
                    <a:pt x="127" y="279"/>
                  </a:cubicBezTo>
                  <a:lnTo>
                    <a:pt x="128" y="283"/>
                  </a:lnTo>
                  <a:lnTo>
                    <a:pt x="129" y="286"/>
                  </a:lnTo>
                  <a:lnTo>
                    <a:pt x="135" y="347"/>
                  </a:lnTo>
                  <a:cubicBezTo>
                    <a:pt x="143" y="415"/>
                    <a:pt x="150" y="483"/>
                    <a:pt x="157" y="552"/>
                  </a:cubicBezTo>
                  <a:cubicBezTo>
                    <a:pt x="164" y="620"/>
                    <a:pt x="171" y="689"/>
                    <a:pt x="179" y="757"/>
                  </a:cubicBezTo>
                  <a:cubicBezTo>
                    <a:pt x="179" y="760"/>
                    <a:pt x="179" y="763"/>
                    <a:pt x="179" y="766"/>
                  </a:cubicBezTo>
                  <a:cubicBezTo>
                    <a:pt x="179" y="770"/>
                    <a:pt x="178" y="774"/>
                    <a:pt x="177" y="778"/>
                  </a:cubicBezTo>
                  <a:cubicBezTo>
                    <a:pt x="176" y="782"/>
                    <a:pt x="174" y="786"/>
                    <a:pt x="171" y="789"/>
                  </a:cubicBezTo>
                  <a:cubicBezTo>
                    <a:pt x="168" y="793"/>
                    <a:pt x="164" y="795"/>
                    <a:pt x="159" y="797"/>
                  </a:cubicBezTo>
                  <a:cubicBezTo>
                    <a:pt x="151" y="800"/>
                    <a:pt x="142" y="802"/>
                    <a:pt x="134" y="801"/>
                  </a:cubicBezTo>
                  <a:cubicBezTo>
                    <a:pt x="125" y="800"/>
                    <a:pt x="118" y="797"/>
                    <a:pt x="111" y="794"/>
                  </a:cubicBezTo>
                  <a:cubicBezTo>
                    <a:pt x="104" y="790"/>
                    <a:pt x="97" y="785"/>
                    <a:pt x="93" y="780"/>
                  </a:cubicBezTo>
                  <a:cubicBezTo>
                    <a:pt x="88" y="774"/>
                    <a:pt x="84" y="768"/>
                    <a:pt x="82" y="762"/>
                  </a:cubicBezTo>
                  <a:cubicBezTo>
                    <a:pt x="81" y="761"/>
                    <a:pt x="81" y="759"/>
                    <a:pt x="80" y="758"/>
                  </a:cubicBezTo>
                  <a:cubicBezTo>
                    <a:pt x="80" y="756"/>
                    <a:pt x="79" y="755"/>
                    <a:pt x="79" y="753"/>
                  </a:cubicBezTo>
                  <a:lnTo>
                    <a:pt x="71" y="686"/>
                  </a:lnTo>
                </a:path>
              </a:pathLst>
            </a:custGeom>
            <a:solidFill>
              <a:srgbClr val="70BB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82" name="Freeform 1063">
              <a:extLst>
                <a:ext uri="{FF2B5EF4-FFF2-40B4-BE49-F238E27FC236}">
                  <a16:creationId xmlns:a16="http://schemas.microsoft.com/office/drawing/2014/main" id="{5E72E0E3-2E24-92D5-A1C8-17F080838329}"/>
                </a:ext>
              </a:extLst>
            </p:cNvPr>
            <p:cNvSpPr>
              <a:spLocks noEditPoints="1"/>
            </p:cNvSpPr>
            <p:nvPr/>
          </p:nvSpPr>
          <p:spPr bwMode="auto">
            <a:xfrm>
              <a:off x="3977" y="2328"/>
              <a:ext cx="62" cy="72"/>
            </a:xfrm>
            <a:custGeom>
              <a:avLst/>
              <a:gdLst>
                <a:gd name="T0" fmla="*/ 278 w 478"/>
                <a:gd name="T1" fmla="*/ 126 h 557"/>
                <a:gd name="T2" fmla="*/ 277 w 478"/>
                <a:gd name="T3" fmla="*/ 121 h 557"/>
                <a:gd name="T4" fmla="*/ 275 w 478"/>
                <a:gd name="T5" fmla="*/ 116 h 557"/>
                <a:gd name="T6" fmla="*/ 256 w 478"/>
                <a:gd name="T7" fmla="*/ 99 h 557"/>
                <a:gd name="T8" fmla="*/ 229 w 478"/>
                <a:gd name="T9" fmla="*/ 101 h 557"/>
                <a:gd name="T10" fmla="*/ 188 w 478"/>
                <a:gd name="T11" fmla="*/ 131 h 557"/>
                <a:gd name="T12" fmla="*/ 158 w 478"/>
                <a:gd name="T13" fmla="*/ 176 h 557"/>
                <a:gd name="T14" fmla="*/ 138 w 478"/>
                <a:gd name="T15" fmla="*/ 228 h 557"/>
                <a:gd name="T16" fmla="*/ 129 w 478"/>
                <a:gd name="T17" fmla="*/ 274 h 557"/>
                <a:gd name="T18" fmla="*/ 194 w 478"/>
                <a:gd name="T19" fmla="*/ 238 h 557"/>
                <a:gd name="T20" fmla="*/ 242 w 478"/>
                <a:gd name="T21" fmla="*/ 199 h 557"/>
                <a:gd name="T22" fmla="*/ 270 w 478"/>
                <a:gd name="T23" fmla="*/ 161 h 557"/>
                <a:gd name="T24" fmla="*/ 278 w 478"/>
                <a:gd name="T25" fmla="*/ 126 h 557"/>
                <a:gd name="T26" fmla="*/ 7 w 478"/>
                <a:gd name="T27" fmla="*/ 395 h 557"/>
                <a:gd name="T28" fmla="*/ 4 w 478"/>
                <a:gd name="T29" fmla="*/ 352 h 557"/>
                <a:gd name="T30" fmla="*/ 28 w 478"/>
                <a:gd name="T31" fmla="*/ 319 h 557"/>
                <a:gd name="T32" fmla="*/ 34 w 478"/>
                <a:gd name="T33" fmla="*/ 281 h 557"/>
                <a:gd name="T34" fmla="*/ 47 w 478"/>
                <a:gd name="T35" fmla="*/ 228 h 557"/>
                <a:gd name="T36" fmla="*/ 70 w 478"/>
                <a:gd name="T37" fmla="*/ 166 h 557"/>
                <a:gd name="T38" fmla="*/ 104 w 478"/>
                <a:gd name="T39" fmla="*/ 105 h 557"/>
                <a:gd name="T40" fmla="*/ 151 w 478"/>
                <a:gd name="T41" fmla="*/ 51 h 557"/>
                <a:gd name="T42" fmla="*/ 213 w 478"/>
                <a:gd name="T43" fmla="*/ 14 h 557"/>
                <a:gd name="T44" fmla="*/ 269 w 478"/>
                <a:gd name="T45" fmla="*/ 1 h 557"/>
                <a:gd name="T46" fmla="*/ 313 w 478"/>
                <a:gd name="T47" fmla="*/ 7 h 557"/>
                <a:gd name="T48" fmla="*/ 347 w 478"/>
                <a:gd name="T49" fmla="*/ 30 h 557"/>
                <a:gd name="T50" fmla="*/ 369 w 478"/>
                <a:gd name="T51" fmla="*/ 66 h 557"/>
                <a:gd name="T52" fmla="*/ 377 w 478"/>
                <a:gd name="T53" fmla="*/ 101 h 557"/>
                <a:gd name="T54" fmla="*/ 370 w 478"/>
                <a:gd name="T55" fmla="*/ 163 h 557"/>
                <a:gd name="T56" fmla="*/ 338 w 478"/>
                <a:gd name="T57" fmla="*/ 219 h 557"/>
                <a:gd name="T58" fmla="*/ 290 w 478"/>
                <a:gd name="T59" fmla="*/ 268 h 557"/>
                <a:gd name="T60" fmla="*/ 234 w 478"/>
                <a:gd name="T61" fmla="*/ 311 h 557"/>
                <a:gd name="T62" fmla="*/ 178 w 478"/>
                <a:gd name="T63" fmla="*/ 345 h 557"/>
                <a:gd name="T64" fmla="*/ 130 w 478"/>
                <a:gd name="T65" fmla="*/ 370 h 557"/>
                <a:gd name="T66" fmla="*/ 131 w 478"/>
                <a:gd name="T67" fmla="*/ 397 h 557"/>
                <a:gd name="T68" fmla="*/ 138 w 478"/>
                <a:gd name="T69" fmla="*/ 426 h 557"/>
                <a:gd name="T70" fmla="*/ 180 w 478"/>
                <a:gd name="T71" fmla="*/ 464 h 557"/>
                <a:gd name="T72" fmla="*/ 252 w 478"/>
                <a:gd name="T73" fmla="*/ 455 h 557"/>
                <a:gd name="T74" fmla="*/ 297 w 478"/>
                <a:gd name="T75" fmla="*/ 432 h 557"/>
                <a:gd name="T76" fmla="*/ 334 w 478"/>
                <a:gd name="T77" fmla="*/ 402 h 557"/>
                <a:gd name="T78" fmla="*/ 364 w 478"/>
                <a:gd name="T79" fmla="*/ 368 h 557"/>
                <a:gd name="T80" fmla="*/ 389 w 478"/>
                <a:gd name="T81" fmla="*/ 336 h 557"/>
                <a:gd name="T82" fmla="*/ 417 w 478"/>
                <a:gd name="T83" fmla="*/ 301 h 557"/>
                <a:gd name="T84" fmla="*/ 443 w 478"/>
                <a:gd name="T85" fmla="*/ 281 h 557"/>
                <a:gd name="T86" fmla="*/ 462 w 478"/>
                <a:gd name="T87" fmla="*/ 281 h 557"/>
                <a:gd name="T88" fmla="*/ 471 w 478"/>
                <a:gd name="T89" fmla="*/ 294 h 557"/>
                <a:gd name="T90" fmla="*/ 474 w 478"/>
                <a:gd name="T91" fmla="*/ 302 h 557"/>
                <a:gd name="T92" fmla="*/ 476 w 478"/>
                <a:gd name="T93" fmla="*/ 309 h 557"/>
                <a:gd name="T94" fmla="*/ 476 w 478"/>
                <a:gd name="T95" fmla="*/ 340 h 557"/>
                <a:gd name="T96" fmla="*/ 465 w 478"/>
                <a:gd name="T97" fmla="*/ 371 h 557"/>
                <a:gd name="T98" fmla="*/ 377 w 478"/>
                <a:gd name="T99" fmla="*/ 474 h 557"/>
                <a:gd name="T100" fmla="*/ 263 w 478"/>
                <a:gd name="T101" fmla="*/ 539 h 557"/>
                <a:gd name="T102" fmla="*/ 233 w 478"/>
                <a:gd name="T103" fmla="*/ 549 h 557"/>
                <a:gd name="T104" fmla="*/ 195 w 478"/>
                <a:gd name="T105" fmla="*/ 556 h 557"/>
                <a:gd name="T106" fmla="*/ 154 w 478"/>
                <a:gd name="T107" fmla="*/ 556 h 557"/>
                <a:gd name="T108" fmla="*/ 114 w 478"/>
                <a:gd name="T109" fmla="*/ 545 h 557"/>
                <a:gd name="T110" fmla="*/ 78 w 478"/>
                <a:gd name="T111" fmla="*/ 517 h 557"/>
                <a:gd name="T112" fmla="*/ 49 w 478"/>
                <a:gd name="T113" fmla="*/ 469 h 557"/>
                <a:gd name="T114" fmla="*/ 35 w 478"/>
                <a:gd name="T115" fmla="*/ 412 h 557"/>
                <a:gd name="T116" fmla="*/ 20 w 478"/>
                <a:gd name="T117" fmla="*/ 410 h 557"/>
                <a:gd name="T118" fmla="*/ 7 w 478"/>
                <a:gd name="T119" fmla="*/ 395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8" h="557">
                  <a:moveTo>
                    <a:pt x="278" y="126"/>
                  </a:moveTo>
                  <a:cubicBezTo>
                    <a:pt x="278" y="124"/>
                    <a:pt x="277" y="122"/>
                    <a:pt x="277" y="121"/>
                  </a:cubicBezTo>
                  <a:cubicBezTo>
                    <a:pt x="276" y="119"/>
                    <a:pt x="276" y="118"/>
                    <a:pt x="275" y="116"/>
                  </a:cubicBezTo>
                  <a:cubicBezTo>
                    <a:pt x="271" y="107"/>
                    <a:pt x="265" y="101"/>
                    <a:pt x="256" y="99"/>
                  </a:cubicBezTo>
                  <a:cubicBezTo>
                    <a:pt x="248" y="97"/>
                    <a:pt x="238" y="98"/>
                    <a:pt x="229" y="101"/>
                  </a:cubicBezTo>
                  <a:cubicBezTo>
                    <a:pt x="214" y="107"/>
                    <a:pt x="200" y="117"/>
                    <a:pt x="188" y="131"/>
                  </a:cubicBezTo>
                  <a:cubicBezTo>
                    <a:pt x="177" y="144"/>
                    <a:pt x="167" y="160"/>
                    <a:pt x="158" y="176"/>
                  </a:cubicBezTo>
                  <a:cubicBezTo>
                    <a:pt x="150" y="193"/>
                    <a:pt x="143" y="211"/>
                    <a:pt x="138" y="228"/>
                  </a:cubicBezTo>
                  <a:cubicBezTo>
                    <a:pt x="133" y="246"/>
                    <a:pt x="131" y="261"/>
                    <a:pt x="129" y="274"/>
                  </a:cubicBezTo>
                  <a:cubicBezTo>
                    <a:pt x="153" y="263"/>
                    <a:pt x="175" y="251"/>
                    <a:pt x="194" y="238"/>
                  </a:cubicBezTo>
                  <a:cubicBezTo>
                    <a:pt x="213" y="225"/>
                    <a:pt x="229" y="213"/>
                    <a:pt x="242" y="199"/>
                  </a:cubicBezTo>
                  <a:cubicBezTo>
                    <a:pt x="254" y="186"/>
                    <a:pt x="264" y="174"/>
                    <a:pt x="270" y="161"/>
                  </a:cubicBezTo>
                  <a:cubicBezTo>
                    <a:pt x="276" y="149"/>
                    <a:pt x="278" y="137"/>
                    <a:pt x="278" y="126"/>
                  </a:cubicBezTo>
                  <a:close/>
                  <a:moveTo>
                    <a:pt x="7" y="395"/>
                  </a:moveTo>
                  <a:cubicBezTo>
                    <a:pt x="1" y="380"/>
                    <a:pt x="0" y="365"/>
                    <a:pt x="4" y="352"/>
                  </a:cubicBezTo>
                  <a:cubicBezTo>
                    <a:pt x="8" y="339"/>
                    <a:pt x="16" y="328"/>
                    <a:pt x="28" y="319"/>
                  </a:cubicBezTo>
                  <a:cubicBezTo>
                    <a:pt x="29" y="310"/>
                    <a:pt x="31" y="297"/>
                    <a:pt x="34" y="281"/>
                  </a:cubicBezTo>
                  <a:cubicBezTo>
                    <a:pt x="37" y="265"/>
                    <a:pt x="42" y="247"/>
                    <a:pt x="47" y="228"/>
                  </a:cubicBezTo>
                  <a:cubicBezTo>
                    <a:pt x="53" y="208"/>
                    <a:pt x="61" y="187"/>
                    <a:pt x="70" y="166"/>
                  </a:cubicBezTo>
                  <a:cubicBezTo>
                    <a:pt x="79" y="145"/>
                    <a:pt x="91" y="124"/>
                    <a:pt x="104" y="105"/>
                  </a:cubicBezTo>
                  <a:cubicBezTo>
                    <a:pt x="117" y="85"/>
                    <a:pt x="133" y="67"/>
                    <a:pt x="151" y="51"/>
                  </a:cubicBezTo>
                  <a:cubicBezTo>
                    <a:pt x="169" y="35"/>
                    <a:pt x="190" y="23"/>
                    <a:pt x="213" y="14"/>
                  </a:cubicBezTo>
                  <a:cubicBezTo>
                    <a:pt x="233" y="6"/>
                    <a:pt x="252" y="2"/>
                    <a:pt x="269" y="1"/>
                  </a:cubicBezTo>
                  <a:cubicBezTo>
                    <a:pt x="285" y="0"/>
                    <a:pt x="300" y="2"/>
                    <a:pt x="313" y="7"/>
                  </a:cubicBezTo>
                  <a:cubicBezTo>
                    <a:pt x="326" y="12"/>
                    <a:pt x="337" y="20"/>
                    <a:pt x="347" y="30"/>
                  </a:cubicBezTo>
                  <a:cubicBezTo>
                    <a:pt x="356" y="40"/>
                    <a:pt x="364" y="52"/>
                    <a:pt x="369" y="66"/>
                  </a:cubicBezTo>
                  <a:cubicBezTo>
                    <a:pt x="374" y="77"/>
                    <a:pt x="376" y="89"/>
                    <a:pt x="377" y="101"/>
                  </a:cubicBezTo>
                  <a:cubicBezTo>
                    <a:pt x="380" y="123"/>
                    <a:pt x="377" y="143"/>
                    <a:pt x="370" y="163"/>
                  </a:cubicBezTo>
                  <a:cubicBezTo>
                    <a:pt x="362" y="182"/>
                    <a:pt x="352" y="201"/>
                    <a:pt x="338" y="219"/>
                  </a:cubicBezTo>
                  <a:cubicBezTo>
                    <a:pt x="324" y="236"/>
                    <a:pt x="308" y="253"/>
                    <a:pt x="290" y="268"/>
                  </a:cubicBezTo>
                  <a:cubicBezTo>
                    <a:pt x="272" y="284"/>
                    <a:pt x="253" y="298"/>
                    <a:pt x="234" y="311"/>
                  </a:cubicBezTo>
                  <a:cubicBezTo>
                    <a:pt x="215" y="324"/>
                    <a:pt x="196" y="335"/>
                    <a:pt x="178" y="345"/>
                  </a:cubicBezTo>
                  <a:cubicBezTo>
                    <a:pt x="159" y="355"/>
                    <a:pt x="143" y="363"/>
                    <a:pt x="130" y="370"/>
                  </a:cubicBezTo>
                  <a:cubicBezTo>
                    <a:pt x="129" y="378"/>
                    <a:pt x="129" y="387"/>
                    <a:pt x="131" y="397"/>
                  </a:cubicBezTo>
                  <a:cubicBezTo>
                    <a:pt x="132" y="407"/>
                    <a:pt x="134" y="417"/>
                    <a:pt x="138" y="426"/>
                  </a:cubicBezTo>
                  <a:cubicBezTo>
                    <a:pt x="146" y="446"/>
                    <a:pt x="159" y="459"/>
                    <a:pt x="180" y="464"/>
                  </a:cubicBezTo>
                  <a:cubicBezTo>
                    <a:pt x="200" y="469"/>
                    <a:pt x="224" y="466"/>
                    <a:pt x="252" y="455"/>
                  </a:cubicBezTo>
                  <a:cubicBezTo>
                    <a:pt x="268" y="449"/>
                    <a:pt x="283" y="441"/>
                    <a:pt x="297" y="432"/>
                  </a:cubicBezTo>
                  <a:cubicBezTo>
                    <a:pt x="310" y="423"/>
                    <a:pt x="323" y="412"/>
                    <a:pt x="334" y="402"/>
                  </a:cubicBezTo>
                  <a:cubicBezTo>
                    <a:pt x="345" y="391"/>
                    <a:pt x="355" y="380"/>
                    <a:pt x="364" y="368"/>
                  </a:cubicBezTo>
                  <a:cubicBezTo>
                    <a:pt x="374" y="357"/>
                    <a:pt x="382" y="346"/>
                    <a:pt x="389" y="336"/>
                  </a:cubicBezTo>
                  <a:cubicBezTo>
                    <a:pt x="398" y="323"/>
                    <a:pt x="408" y="311"/>
                    <a:pt x="417" y="301"/>
                  </a:cubicBezTo>
                  <a:cubicBezTo>
                    <a:pt x="426" y="291"/>
                    <a:pt x="434" y="285"/>
                    <a:pt x="443" y="281"/>
                  </a:cubicBezTo>
                  <a:cubicBezTo>
                    <a:pt x="452" y="278"/>
                    <a:pt x="458" y="278"/>
                    <a:pt x="462" y="281"/>
                  </a:cubicBezTo>
                  <a:cubicBezTo>
                    <a:pt x="467" y="285"/>
                    <a:pt x="469" y="289"/>
                    <a:pt x="471" y="294"/>
                  </a:cubicBezTo>
                  <a:cubicBezTo>
                    <a:pt x="472" y="297"/>
                    <a:pt x="473" y="299"/>
                    <a:pt x="474" y="302"/>
                  </a:cubicBezTo>
                  <a:cubicBezTo>
                    <a:pt x="475" y="305"/>
                    <a:pt x="476" y="307"/>
                    <a:pt x="476" y="309"/>
                  </a:cubicBezTo>
                  <a:cubicBezTo>
                    <a:pt x="478" y="318"/>
                    <a:pt x="478" y="329"/>
                    <a:pt x="476" y="340"/>
                  </a:cubicBezTo>
                  <a:cubicBezTo>
                    <a:pt x="474" y="351"/>
                    <a:pt x="470" y="361"/>
                    <a:pt x="465" y="371"/>
                  </a:cubicBezTo>
                  <a:cubicBezTo>
                    <a:pt x="440" y="413"/>
                    <a:pt x="411" y="448"/>
                    <a:pt x="377" y="474"/>
                  </a:cubicBezTo>
                  <a:cubicBezTo>
                    <a:pt x="344" y="501"/>
                    <a:pt x="306" y="522"/>
                    <a:pt x="263" y="539"/>
                  </a:cubicBezTo>
                  <a:cubicBezTo>
                    <a:pt x="254" y="542"/>
                    <a:pt x="244" y="545"/>
                    <a:pt x="233" y="549"/>
                  </a:cubicBezTo>
                  <a:cubicBezTo>
                    <a:pt x="221" y="552"/>
                    <a:pt x="209" y="554"/>
                    <a:pt x="195" y="556"/>
                  </a:cubicBezTo>
                  <a:cubicBezTo>
                    <a:pt x="182" y="557"/>
                    <a:pt x="168" y="557"/>
                    <a:pt x="154" y="556"/>
                  </a:cubicBezTo>
                  <a:cubicBezTo>
                    <a:pt x="140" y="555"/>
                    <a:pt x="126" y="551"/>
                    <a:pt x="114" y="545"/>
                  </a:cubicBezTo>
                  <a:cubicBezTo>
                    <a:pt x="101" y="538"/>
                    <a:pt x="89" y="529"/>
                    <a:pt x="78" y="517"/>
                  </a:cubicBezTo>
                  <a:cubicBezTo>
                    <a:pt x="66" y="505"/>
                    <a:pt x="57" y="489"/>
                    <a:pt x="49" y="469"/>
                  </a:cubicBezTo>
                  <a:cubicBezTo>
                    <a:pt x="43" y="453"/>
                    <a:pt x="38" y="434"/>
                    <a:pt x="35" y="412"/>
                  </a:cubicBezTo>
                  <a:cubicBezTo>
                    <a:pt x="30" y="413"/>
                    <a:pt x="25" y="412"/>
                    <a:pt x="20" y="410"/>
                  </a:cubicBezTo>
                  <a:cubicBezTo>
                    <a:pt x="14" y="407"/>
                    <a:pt x="10" y="402"/>
                    <a:pt x="7" y="395"/>
                  </a:cubicBezTo>
                </a:path>
              </a:pathLst>
            </a:custGeom>
            <a:solidFill>
              <a:srgbClr val="70BB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83" name="Freeform 1066">
              <a:extLst>
                <a:ext uri="{FF2B5EF4-FFF2-40B4-BE49-F238E27FC236}">
                  <a16:creationId xmlns:a16="http://schemas.microsoft.com/office/drawing/2014/main" id="{93774B93-1745-1DBE-FF94-6C1EB3E1F4EF}"/>
                </a:ext>
              </a:extLst>
            </p:cNvPr>
            <p:cNvSpPr>
              <a:spLocks/>
            </p:cNvSpPr>
            <p:nvPr/>
          </p:nvSpPr>
          <p:spPr bwMode="auto">
            <a:xfrm>
              <a:off x="3676" y="2622"/>
              <a:ext cx="411" cy="375"/>
            </a:xfrm>
            <a:custGeom>
              <a:avLst/>
              <a:gdLst>
                <a:gd name="T0" fmla="*/ 2420 w 3180"/>
                <a:gd name="T1" fmla="*/ 603 h 2901"/>
                <a:gd name="T2" fmla="*/ 2672 w 3180"/>
                <a:gd name="T3" fmla="*/ 2235 h 2901"/>
                <a:gd name="T4" fmla="*/ 861 w 3180"/>
                <a:gd name="T5" fmla="*/ 2532 h 2901"/>
                <a:gd name="T6" fmla="*/ 705 w 3180"/>
                <a:gd name="T7" fmla="*/ 538 h 2901"/>
                <a:gd name="T8" fmla="*/ 2420 w 3180"/>
                <a:gd name="T9" fmla="*/ 603 h 2901"/>
              </a:gdLst>
              <a:ahLst/>
              <a:cxnLst>
                <a:cxn ang="0">
                  <a:pos x="T0" y="T1"/>
                </a:cxn>
                <a:cxn ang="0">
                  <a:pos x="T2" y="T3"/>
                </a:cxn>
                <a:cxn ang="0">
                  <a:pos x="T4" y="T5"/>
                </a:cxn>
                <a:cxn ang="0">
                  <a:pos x="T6" y="T7"/>
                </a:cxn>
                <a:cxn ang="0">
                  <a:pos x="T8" y="T9"/>
                </a:cxn>
              </a:cxnLst>
              <a:rect l="0" t="0" r="r" b="b"/>
              <a:pathLst>
                <a:path w="3180" h="2901">
                  <a:moveTo>
                    <a:pt x="2420" y="603"/>
                  </a:moveTo>
                  <a:cubicBezTo>
                    <a:pt x="2748" y="844"/>
                    <a:pt x="3180" y="1607"/>
                    <a:pt x="2672" y="2235"/>
                  </a:cubicBezTo>
                  <a:cubicBezTo>
                    <a:pt x="2160" y="2868"/>
                    <a:pt x="1421" y="2901"/>
                    <a:pt x="861" y="2532"/>
                  </a:cubicBezTo>
                  <a:cubicBezTo>
                    <a:pt x="279" y="2147"/>
                    <a:pt x="0" y="1209"/>
                    <a:pt x="705" y="538"/>
                  </a:cubicBezTo>
                  <a:cubicBezTo>
                    <a:pt x="1270" y="0"/>
                    <a:pt x="1925" y="238"/>
                    <a:pt x="2420" y="603"/>
                  </a:cubicBezTo>
                  <a:close/>
                </a:path>
              </a:pathLst>
            </a:custGeom>
            <a:solidFill>
              <a:srgbClr val="F49A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84" name="Rectangle 1067">
              <a:extLst>
                <a:ext uri="{FF2B5EF4-FFF2-40B4-BE49-F238E27FC236}">
                  <a16:creationId xmlns:a16="http://schemas.microsoft.com/office/drawing/2014/main" id="{24292DA3-7CB6-3624-93C8-F34B42599001}"/>
                </a:ext>
              </a:extLst>
            </p:cNvPr>
            <p:cNvSpPr>
              <a:spLocks noChangeArrowheads="1"/>
            </p:cNvSpPr>
            <p:nvPr/>
          </p:nvSpPr>
          <p:spPr bwMode="auto">
            <a:xfrm>
              <a:off x="3811" y="2688"/>
              <a:ext cx="1" cy="1"/>
            </a:xfrm>
            <a:prstGeom prst="rect">
              <a:avLst/>
            </a:prstGeom>
            <a:solidFill>
              <a:srgbClr val="FCBC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85" name="Freeform 1068">
              <a:extLst>
                <a:ext uri="{FF2B5EF4-FFF2-40B4-BE49-F238E27FC236}">
                  <a16:creationId xmlns:a16="http://schemas.microsoft.com/office/drawing/2014/main" id="{EE60E753-479B-34C6-2382-D18C2B7D4292}"/>
                </a:ext>
              </a:extLst>
            </p:cNvPr>
            <p:cNvSpPr>
              <a:spLocks/>
            </p:cNvSpPr>
            <p:nvPr/>
          </p:nvSpPr>
          <p:spPr bwMode="auto">
            <a:xfrm>
              <a:off x="3805" y="2682"/>
              <a:ext cx="27" cy="23"/>
            </a:xfrm>
            <a:custGeom>
              <a:avLst/>
              <a:gdLst>
                <a:gd name="T0" fmla="*/ 122 w 204"/>
                <a:gd name="T1" fmla="*/ 127 h 177"/>
                <a:gd name="T2" fmla="*/ 167 w 204"/>
                <a:gd name="T3" fmla="*/ 34 h 177"/>
                <a:gd name="T4" fmla="*/ 47 w 204"/>
                <a:gd name="T5" fmla="*/ 48 h 177"/>
                <a:gd name="T6" fmla="*/ 122 w 204"/>
                <a:gd name="T7" fmla="*/ 127 h 177"/>
              </a:gdLst>
              <a:ahLst/>
              <a:cxnLst>
                <a:cxn ang="0">
                  <a:pos x="T0" y="T1"/>
                </a:cxn>
                <a:cxn ang="0">
                  <a:pos x="T2" y="T3"/>
                </a:cxn>
                <a:cxn ang="0">
                  <a:pos x="T4" y="T5"/>
                </a:cxn>
                <a:cxn ang="0">
                  <a:pos x="T6" y="T7"/>
                </a:cxn>
              </a:cxnLst>
              <a:rect l="0" t="0" r="r" b="b"/>
              <a:pathLst>
                <a:path w="204" h="177">
                  <a:moveTo>
                    <a:pt x="122" y="127"/>
                  </a:moveTo>
                  <a:cubicBezTo>
                    <a:pt x="160" y="108"/>
                    <a:pt x="204" y="69"/>
                    <a:pt x="167" y="34"/>
                  </a:cubicBezTo>
                  <a:cubicBezTo>
                    <a:pt x="132" y="0"/>
                    <a:pt x="82" y="39"/>
                    <a:pt x="47" y="48"/>
                  </a:cubicBezTo>
                  <a:cubicBezTo>
                    <a:pt x="0" y="91"/>
                    <a:pt x="19" y="177"/>
                    <a:pt x="122" y="127"/>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86" name="Freeform 1069">
              <a:extLst>
                <a:ext uri="{FF2B5EF4-FFF2-40B4-BE49-F238E27FC236}">
                  <a16:creationId xmlns:a16="http://schemas.microsoft.com/office/drawing/2014/main" id="{049BE257-C3AE-793D-0ACC-ACE7B6250C1B}"/>
                </a:ext>
              </a:extLst>
            </p:cNvPr>
            <p:cNvSpPr>
              <a:spLocks/>
            </p:cNvSpPr>
            <p:nvPr/>
          </p:nvSpPr>
          <p:spPr bwMode="auto">
            <a:xfrm>
              <a:off x="3811" y="2685"/>
              <a:ext cx="8" cy="3"/>
            </a:xfrm>
            <a:custGeom>
              <a:avLst/>
              <a:gdLst>
                <a:gd name="T0" fmla="*/ 0 w 59"/>
                <a:gd name="T1" fmla="*/ 22 h 22"/>
                <a:gd name="T2" fmla="*/ 59 w 59"/>
                <a:gd name="T3" fmla="*/ 0 h 22"/>
                <a:gd name="T4" fmla="*/ 0 w 59"/>
                <a:gd name="T5" fmla="*/ 22 h 22"/>
              </a:gdLst>
              <a:ahLst/>
              <a:cxnLst>
                <a:cxn ang="0">
                  <a:pos x="T0" y="T1"/>
                </a:cxn>
                <a:cxn ang="0">
                  <a:pos x="T2" y="T3"/>
                </a:cxn>
                <a:cxn ang="0">
                  <a:pos x="T4" y="T5"/>
                </a:cxn>
              </a:cxnLst>
              <a:rect l="0" t="0" r="r" b="b"/>
              <a:pathLst>
                <a:path w="59" h="22">
                  <a:moveTo>
                    <a:pt x="0" y="22"/>
                  </a:moveTo>
                  <a:lnTo>
                    <a:pt x="59" y="0"/>
                  </a:lnTo>
                  <a:cubicBezTo>
                    <a:pt x="34" y="1"/>
                    <a:pt x="14" y="10"/>
                    <a:pt x="0" y="22"/>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87" name="Freeform 1070">
              <a:extLst>
                <a:ext uri="{FF2B5EF4-FFF2-40B4-BE49-F238E27FC236}">
                  <a16:creationId xmlns:a16="http://schemas.microsoft.com/office/drawing/2014/main" id="{98805DD9-8F6A-37F6-767A-D5398A0F1498}"/>
                </a:ext>
              </a:extLst>
            </p:cNvPr>
            <p:cNvSpPr>
              <a:spLocks/>
            </p:cNvSpPr>
            <p:nvPr/>
          </p:nvSpPr>
          <p:spPr bwMode="auto">
            <a:xfrm>
              <a:off x="3791" y="2702"/>
              <a:ext cx="11" cy="11"/>
            </a:xfrm>
            <a:custGeom>
              <a:avLst/>
              <a:gdLst>
                <a:gd name="T0" fmla="*/ 48 w 83"/>
                <a:gd name="T1" fmla="*/ 59 h 83"/>
                <a:gd name="T2" fmla="*/ 64 w 83"/>
                <a:gd name="T3" fmla="*/ 11 h 83"/>
                <a:gd name="T4" fmla="*/ 27 w 83"/>
                <a:gd name="T5" fmla="*/ 19 h 83"/>
                <a:gd name="T6" fmla="*/ 3 w 83"/>
                <a:gd name="T7" fmla="*/ 51 h 83"/>
                <a:gd name="T8" fmla="*/ 48 w 83"/>
                <a:gd name="T9" fmla="*/ 59 h 83"/>
              </a:gdLst>
              <a:ahLst/>
              <a:cxnLst>
                <a:cxn ang="0">
                  <a:pos x="T0" y="T1"/>
                </a:cxn>
                <a:cxn ang="0">
                  <a:pos x="T2" y="T3"/>
                </a:cxn>
                <a:cxn ang="0">
                  <a:pos x="T4" y="T5"/>
                </a:cxn>
                <a:cxn ang="0">
                  <a:pos x="T6" y="T7"/>
                </a:cxn>
                <a:cxn ang="0">
                  <a:pos x="T8" y="T9"/>
                </a:cxn>
              </a:cxnLst>
              <a:rect l="0" t="0" r="r" b="b"/>
              <a:pathLst>
                <a:path w="83" h="83">
                  <a:moveTo>
                    <a:pt x="48" y="59"/>
                  </a:moveTo>
                  <a:cubicBezTo>
                    <a:pt x="63" y="49"/>
                    <a:pt x="83" y="27"/>
                    <a:pt x="64" y="11"/>
                  </a:cubicBezTo>
                  <a:cubicBezTo>
                    <a:pt x="50" y="0"/>
                    <a:pt x="36" y="8"/>
                    <a:pt x="27" y="19"/>
                  </a:cubicBezTo>
                  <a:cubicBezTo>
                    <a:pt x="15" y="27"/>
                    <a:pt x="4" y="39"/>
                    <a:pt x="3" y="51"/>
                  </a:cubicBezTo>
                  <a:cubicBezTo>
                    <a:pt x="0" y="83"/>
                    <a:pt x="34" y="70"/>
                    <a:pt x="48" y="59"/>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88" name="Freeform 1071">
              <a:extLst>
                <a:ext uri="{FF2B5EF4-FFF2-40B4-BE49-F238E27FC236}">
                  <a16:creationId xmlns:a16="http://schemas.microsoft.com/office/drawing/2014/main" id="{4E3BADFC-C0E7-0E13-6FFD-FBCEE34CCF65}"/>
                </a:ext>
              </a:extLst>
            </p:cNvPr>
            <p:cNvSpPr>
              <a:spLocks/>
            </p:cNvSpPr>
            <p:nvPr/>
          </p:nvSpPr>
          <p:spPr bwMode="auto">
            <a:xfrm>
              <a:off x="3819" y="2706"/>
              <a:ext cx="15" cy="8"/>
            </a:xfrm>
            <a:custGeom>
              <a:avLst/>
              <a:gdLst>
                <a:gd name="T0" fmla="*/ 84 w 113"/>
                <a:gd name="T1" fmla="*/ 7 h 56"/>
                <a:gd name="T2" fmla="*/ 48 w 113"/>
                <a:gd name="T3" fmla="*/ 8 h 56"/>
                <a:gd name="T4" fmla="*/ 5 w 113"/>
                <a:gd name="T5" fmla="*/ 31 h 56"/>
                <a:gd name="T6" fmla="*/ 5 w 113"/>
                <a:gd name="T7" fmla="*/ 40 h 56"/>
                <a:gd name="T8" fmla="*/ 0 w 113"/>
                <a:gd name="T9" fmla="*/ 43 h 56"/>
                <a:gd name="T10" fmla="*/ 5 w 113"/>
                <a:gd name="T11" fmla="*/ 41 h 56"/>
                <a:gd name="T12" fmla="*/ 61 w 113"/>
                <a:gd name="T13" fmla="*/ 41 h 56"/>
                <a:gd name="T14" fmla="*/ 84 w 113"/>
                <a:gd name="T15" fmla="*/ 7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56">
                  <a:moveTo>
                    <a:pt x="84" y="7"/>
                  </a:moveTo>
                  <a:cubicBezTo>
                    <a:pt x="71" y="0"/>
                    <a:pt x="59" y="2"/>
                    <a:pt x="48" y="8"/>
                  </a:cubicBezTo>
                  <a:cubicBezTo>
                    <a:pt x="30" y="10"/>
                    <a:pt x="9" y="17"/>
                    <a:pt x="5" y="31"/>
                  </a:cubicBezTo>
                  <a:cubicBezTo>
                    <a:pt x="4" y="35"/>
                    <a:pt x="4" y="38"/>
                    <a:pt x="5" y="40"/>
                  </a:cubicBezTo>
                  <a:cubicBezTo>
                    <a:pt x="3" y="41"/>
                    <a:pt x="1" y="42"/>
                    <a:pt x="0" y="43"/>
                  </a:cubicBezTo>
                  <a:lnTo>
                    <a:pt x="5" y="41"/>
                  </a:lnTo>
                  <a:cubicBezTo>
                    <a:pt x="9" y="56"/>
                    <a:pt x="47" y="45"/>
                    <a:pt x="61" y="41"/>
                  </a:cubicBezTo>
                  <a:cubicBezTo>
                    <a:pt x="76" y="37"/>
                    <a:pt x="113" y="23"/>
                    <a:pt x="84" y="7"/>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89" name="Freeform 1072">
              <a:extLst>
                <a:ext uri="{FF2B5EF4-FFF2-40B4-BE49-F238E27FC236}">
                  <a16:creationId xmlns:a16="http://schemas.microsoft.com/office/drawing/2014/main" id="{910E872C-406D-F9EA-6E6E-06114BFD72DE}"/>
                </a:ext>
              </a:extLst>
            </p:cNvPr>
            <p:cNvSpPr>
              <a:spLocks/>
            </p:cNvSpPr>
            <p:nvPr/>
          </p:nvSpPr>
          <p:spPr bwMode="auto">
            <a:xfrm>
              <a:off x="3819" y="27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0" name="Freeform 1073">
              <a:extLst>
                <a:ext uri="{FF2B5EF4-FFF2-40B4-BE49-F238E27FC236}">
                  <a16:creationId xmlns:a16="http://schemas.microsoft.com/office/drawing/2014/main" id="{D80F9B33-8583-F853-48BA-7FB5DB7EB73E}"/>
                </a:ext>
              </a:extLst>
            </p:cNvPr>
            <p:cNvSpPr>
              <a:spLocks/>
            </p:cNvSpPr>
            <p:nvPr/>
          </p:nvSpPr>
          <p:spPr bwMode="auto">
            <a:xfrm>
              <a:off x="3836" y="2694"/>
              <a:ext cx="17" cy="9"/>
            </a:xfrm>
            <a:custGeom>
              <a:avLst/>
              <a:gdLst>
                <a:gd name="T0" fmla="*/ 35 w 127"/>
                <a:gd name="T1" fmla="*/ 13 h 70"/>
                <a:gd name="T2" fmla="*/ 10 w 127"/>
                <a:gd name="T3" fmla="*/ 52 h 70"/>
                <a:gd name="T4" fmla="*/ 72 w 127"/>
                <a:gd name="T5" fmla="*/ 54 h 70"/>
                <a:gd name="T6" fmla="*/ 35 w 127"/>
                <a:gd name="T7" fmla="*/ 13 h 70"/>
              </a:gdLst>
              <a:ahLst/>
              <a:cxnLst>
                <a:cxn ang="0">
                  <a:pos x="T0" y="T1"/>
                </a:cxn>
                <a:cxn ang="0">
                  <a:pos x="T2" y="T3"/>
                </a:cxn>
                <a:cxn ang="0">
                  <a:pos x="T4" y="T5"/>
                </a:cxn>
                <a:cxn ang="0">
                  <a:pos x="T6" y="T7"/>
                </a:cxn>
              </a:cxnLst>
              <a:rect l="0" t="0" r="r" b="b"/>
              <a:pathLst>
                <a:path w="127" h="70">
                  <a:moveTo>
                    <a:pt x="35" y="13"/>
                  </a:moveTo>
                  <a:cubicBezTo>
                    <a:pt x="19" y="17"/>
                    <a:pt x="0" y="36"/>
                    <a:pt x="10" y="52"/>
                  </a:cubicBezTo>
                  <a:cubicBezTo>
                    <a:pt x="20" y="70"/>
                    <a:pt x="58" y="62"/>
                    <a:pt x="72" y="54"/>
                  </a:cubicBezTo>
                  <a:cubicBezTo>
                    <a:pt x="127" y="24"/>
                    <a:pt x="56" y="0"/>
                    <a:pt x="35" y="1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1" name="Freeform 1074">
              <a:extLst>
                <a:ext uri="{FF2B5EF4-FFF2-40B4-BE49-F238E27FC236}">
                  <a16:creationId xmlns:a16="http://schemas.microsoft.com/office/drawing/2014/main" id="{99F8F335-83A1-81D4-2D43-921A136C9123}"/>
                </a:ext>
              </a:extLst>
            </p:cNvPr>
            <p:cNvSpPr>
              <a:spLocks/>
            </p:cNvSpPr>
            <p:nvPr/>
          </p:nvSpPr>
          <p:spPr bwMode="auto">
            <a:xfrm>
              <a:off x="3844" y="2682"/>
              <a:ext cx="18" cy="12"/>
            </a:xfrm>
            <a:custGeom>
              <a:avLst/>
              <a:gdLst>
                <a:gd name="T0" fmla="*/ 46 w 145"/>
                <a:gd name="T1" fmla="*/ 7 h 91"/>
                <a:gd name="T2" fmla="*/ 5 w 145"/>
                <a:gd name="T3" fmla="*/ 10 h 91"/>
                <a:gd name="T4" fmla="*/ 4 w 145"/>
                <a:gd name="T5" fmla="*/ 30 h 91"/>
                <a:gd name="T6" fmla="*/ 31 w 145"/>
                <a:gd name="T7" fmla="*/ 55 h 91"/>
                <a:gd name="T8" fmla="*/ 138 w 145"/>
                <a:gd name="T9" fmla="*/ 62 h 91"/>
                <a:gd name="T10" fmla="*/ 46 w 145"/>
                <a:gd name="T11" fmla="*/ 7 h 91"/>
              </a:gdLst>
              <a:ahLst/>
              <a:cxnLst>
                <a:cxn ang="0">
                  <a:pos x="T0" y="T1"/>
                </a:cxn>
                <a:cxn ang="0">
                  <a:pos x="T2" y="T3"/>
                </a:cxn>
                <a:cxn ang="0">
                  <a:pos x="T4" y="T5"/>
                </a:cxn>
                <a:cxn ang="0">
                  <a:pos x="T6" y="T7"/>
                </a:cxn>
                <a:cxn ang="0">
                  <a:pos x="T8" y="T9"/>
                </a:cxn>
                <a:cxn ang="0">
                  <a:pos x="T10" y="T11"/>
                </a:cxn>
              </a:cxnLst>
              <a:rect l="0" t="0" r="r" b="b"/>
              <a:pathLst>
                <a:path w="145" h="91">
                  <a:moveTo>
                    <a:pt x="46" y="7"/>
                  </a:moveTo>
                  <a:cubicBezTo>
                    <a:pt x="35" y="6"/>
                    <a:pt x="14" y="0"/>
                    <a:pt x="5" y="10"/>
                  </a:cubicBezTo>
                  <a:cubicBezTo>
                    <a:pt x="0" y="16"/>
                    <a:pt x="0" y="24"/>
                    <a:pt x="4" y="30"/>
                  </a:cubicBezTo>
                  <a:cubicBezTo>
                    <a:pt x="5" y="41"/>
                    <a:pt x="24" y="52"/>
                    <a:pt x="31" y="55"/>
                  </a:cubicBezTo>
                  <a:cubicBezTo>
                    <a:pt x="48" y="64"/>
                    <a:pt x="132" y="91"/>
                    <a:pt x="138" y="62"/>
                  </a:cubicBezTo>
                  <a:cubicBezTo>
                    <a:pt x="145" y="28"/>
                    <a:pt x="67" y="10"/>
                    <a:pt x="46" y="7"/>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2" name="Freeform 1075">
              <a:extLst>
                <a:ext uri="{FF2B5EF4-FFF2-40B4-BE49-F238E27FC236}">
                  <a16:creationId xmlns:a16="http://schemas.microsoft.com/office/drawing/2014/main" id="{81CCE0CE-A66A-64A2-B1FF-248D38FE3077}"/>
                </a:ext>
              </a:extLst>
            </p:cNvPr>
            <p:cNvSpPr>
              <a:spLocks/>
            </p:cNvSpPr>
            <p:nvPr/>
          </p:nvSpPr>
          <p:spPr bwMode="auto">
            <a:xfrm>
              <a:off x="3835" y="2669"/>
              <a:ext cx="15" cy="8"/>
            </a:xfrm>
            <a:custGeom>
              <a:avLst/>
              <a:gdLst>
                <a:gd name="T0" fmla="*/ 20 w 111"/>
                <a:gd name="T1" fmla="*/ 48 h 57"/>
                <a:gd name="T2" fmla="*/ 105 w 111"/>
                <a:gd name="T3" fmla="*/ 30 h 57"/>
                <a:gd name="T4" fmla="*/ 55 w 111"/>
                <a:gd name="T5" fmla="*/ 2 h 57"/>
                <a:gd name="T6" fmla="*/ 29 w 111"/>
                <a:gd name="T7" fmla="*/ 17 h 57"/>
                <a:gd name="T8" fmla="*/ 20 w 111"/>
                <a:gd name="T9" fmla="*/ 48 h 57"/>
              </a:gdLst>
              <a:ahLst/>
              <a:cxnLst>
                <a:cxn ang="0">
                  <a:pos x="T0" y="T1"/>
                </a:cxn>
                <a:cxn ang="0">
                  <a:pos x="T2" y="T3"/>
                </a:cxn>
                <a:cxn ang="0">
                  <a:pos x="T4" y="T5"/>
                </a:cxn>
                <a:cxn ang="0">
                  <a:pos x="T6" y="T7"/>
                </a:cxn>
                <a:cxn ang="0">
                  <a:pos x="T8" y="T9"/>
                </a:cxn>
              </a:cxnLst>
              <a:rect l="0" t="0" r="r" b="b"/>
              <a:pathLst>
                <a:path w="111" h="57">
                  <a:moveTo>
                    <a:pt x="20" y="48"/>
                  </a:moveTo>
                  <a:cubicBezTo>
                    <a:pt x="37" y="57"/>
                    <a:pt x="98" y="55"/>
                    <a:pt x="105" y="30"/>
                  </a:cubicBezTo>
                  <a:cubicBezTo>
                    <a:pt x="111" y="5"/>
                    <a:pt x="71" y="0"/>
                    <a:pt x="55" y="2"/>
                  </a:cubicBezTo>
                  <a:cubicBezTo>
                    <a:pt x="49" y="3"/>
                    <a:pt x="36" y="10"/>
                    <a:pt x="29" y="17"/>
                  </a:cubicBezTo>
                  <a:cubicBezTo>
                    <a:pt x="12" y="25"/>
                    <a:pt x="0" y="37"/>
                    <a:pt x="20" y="48"/>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3" name="Freeform 1076">
              <a:extLst>
                <a:ext uri="{FF2B5EF4-FFF2-40B4-BE49-F238E27FC236}">
                  <a16:creationId xmlns:a16="http://schemas.microsoft.com/office/drawing/2014/main" id="{20272FFA-1E81-3EF6-EC48-D56C92A1A8D1}"/>
                </a:ext>
              </a:extLst>
            </p:cNvPr>
            <p:cNvSpPr>
              <a:spLocks/>
            </p:cNvSpPr>
            <p:nvPr/>
          </p:nvSpPr>
          <p:spPr bwMode="auto">
            <a:xfrm>
              <a:off x="3789" y="2690"/>
              <a:ext cx="14" cy="7"/>
            </a:xfrm>
            <a:custGeom>
              <a:avLst/>
              <a:gdLst>
                <a:gd name="T0" fmla="*/ 75 w 106"/>
                <a:gd name="T1" fmla="*/ 37 h 60"/>
                <a:gd name="T2" fmla="*/ 50 w 106"/>
                <a:gd name="T3" fmla="*/ 5 h 60"/>
                <a:gd name="T4" fmla="*/ 51 w 106"/>
                <a:gd name="T5" fmla="*/ 5 h 60"/>
                <a:gd name="T6" fmla="*/ 10 w 106"/>
                <a:gd name="T7" fmla="*/ 40 h 60"/>
                <a:gd name="T8" fmla="*/ 75 w 106"/>
                <a:gd name="T9" fmla="*/ 37 h 60"/>
              </a:gdLst>
              <a:ahLst/>
              <a:cxnLst>
                <a:cxn ang="0">
                  <a:pos x="T0" y="T1"/>
                </a:cxn>
                <a:cxn ang="0">
                  <a:pos x="T2" y="T3"/>
                </a:cxn>
                <a:cxn ang="0">
                  <a:pos x="T4" y="T5"/>
                </a:cxn>
                <a:cxn ang="0">
                  <a:pos x="T6" y="T7"/>
                </a:cxn>
                <a:cxn ang="0">
                  <a:pos x="T8" y="T9"/>
                </a:cxn>
              </a:cxnLst>
              <a:rect l="0" t="0" r="r" b="b"/>
              <a:pathLst>
                <a:path w="106" h="60">
                  <a:moveTo>
                    <a:pt x="75" y="37"/>
                  </a:moveTo>
                  <a:cubicBezTo>
                    <a:pt x="106" y="14"/>
                    <a:pt x="75" y="0"/>
                    <a:pt x="50" y="5"/>
                  </a:cubicBezTo>
                  <a:lnTo>
                    <a:pt x="51" y="5"/>
                  </a:lnTo>
                  <a:cubicBezTo>
                    <a:pt x="36" y="3"/>
                    <a:pt x="0" y="21"/>
                    <a:pt x="10" y="40"/>
                  </a:cubicBezTo>
                  <a:cubicBezTo>
                    <a:pt x="19" y="60"/>
                    <a:pt x="62" y="47"/>
                    <a:pt x="75" y="3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4" name="Freeform 1077">
              <a:extLst>
                <a:ext uri="{FF2B5EF4-FFF2-40B4-BE49-F238E27FC236}">
                  <a16:creationId xmlns:a16="http://schemas.microsoft.com/office/drawing/2014/main" id="{B9E843E4-7202-BAE3-3892-7DC34AC4DD27}"/>
                </a:ext>
              </a:extLst>
            </p:cNvPr>
            <p:cNvSpPr>
              <a:spLocks/>
            </p:cNvSpPr>
            <p:nvPr/>
          </p:nvSpPr>
          <p:spPr bwMode="auto">
            <a:xfrm>
              <a:off x="3772" y="2704"/>
              <a:ext cx="16" cy="16"/>
            </a:xfrm>
            <a:custGeom>
              <a:avLst/>
              <a:gdLst>
                <a:gd name="T0" fmla="*/ 73 w 122"/>
                <a:gd name="T1" fmla="*/ 77 h 126"/>
                <a:gd name="T2" fmla="*/ 80 w 122"/>
                <a:gd name="T3" fmla="*/ 1 h 126"/>
                <a:gd name="T4" fmla="*/ 58 w 122"/>
                <a:gd name="T5" fmla="*/ 12 h 126"/>
                <a:gd name="T6" fmla="*/ 16 w 122"/>
                <a:gd name="T7" fmla="*/ 70 h 126"/>
                <a:gd name="T8" fmla="*/ 73 w 122"/>
                <a:gd name="T9" fmla="*/ 77 h 126"/>
              </a:gdLst>
              <a:ahLst/>
              <a:cxnLst>
                <a:cxn ang="0">
                  <a:pos x="T0" y="T1"/>
                </a:cxn>
                <a:cxn ang="0">
                  <a:pos x="T2" y="T3"/>
                </a:cxn>
                <a:cxn ang="0">
                  <a:pos x="T4" y="T5"/>
                </a:cxn>
                <a:cxn ang="0">
                  <a:pos x="T6" y="T7"/>
                </a:cxn>
                <a:cxn ang="0">
                  <a:pos x="T8" y="T9"/>
                </a:cxn>
              </a:cxnLst>
              <a:rect l="0" t="0" r="r" b="b"/>
              <a:pathLst>
                <a:path w="122" h="126">
                  <a:moveTo>
                    <a:pt x="73" y="77"/>
                  </a:moveTo>
                  <a:cubicBezTo>
                    <a:pt x="85" y="63"/>
                    <a:pt x="122" y="3"/>
                    <a:pt x="80" y="1"/>
                  </a:cubicBezTo>
                  <a:cubicBezTo>
                    <a:pt x="72" y="0"/>
                    <a:pt x="65" y="5"/>
                    <a:pt x="58" y="12"/>
                  </a:cubicBezTo>
                  <a:cubicBezTo>
                    <a:pt x="38" y="24"/>
                    <a:pt x="21" y="53"/>
                    <a:pt x="16" y="70"/>
                  </a:cubicBezTo>
                  <a:cubicBezTo>
                    <a:pt x="0" y="126"/>
                    <a:pt x="53" y="100"/>
                    <a:pt x="73" y="77"/>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5" name="Freeform 1078">
              <a:extLst>
                <a:ext uri="{FF2B5EF4-FFF2-40B4-BE49-F238E27FC236}">
                  <a16:creationId xmlns:a16="http://schemas.microsoft.com/office/drawing/2014/main" id="{F120F9AB-5755-D867-31D8-399CF0AFEB1F}"/>
                </a:ext>
              </a:extLst>
            </p:cNvPr>
            <p:cNvSpPr>
              <a:spLocks/>
            </p:cNvSpPr>
            <p:nvPr/>
          </p:nvSpPr>
          <p:spPr bwMode="auto">
            <a:xfrm>
              <a:off x="3792" y="2716"/>
              <a:ext cx="25" cy="16"/>
            </a:xfrm>
            <a:custGeom>
              <a:avLst/>
              <a:gdLst>
                <a:gd name="T0" fmla="*/ 143 w 189"/>
                <a:gd name="T1" fmla="*/ 5 h 124"/>
                <a:gd name="T2" fmla="*/ 87 w 189"/>
                <a:gd name="T3" fmla="*/ 10 h 124"/>
                <a:gd name="T4" fmla="*/ 14 w 189"/>
                <a:gd name="T5" fmla="*/ 67 h 124"/>
                <a:gd name="T6" fmla="*/ 122 w 189"/>
                <a:gd name="T7" fmla="*/ 75 h 124"/>
                <a:gd name="T8" fmla="*/ 143 w 189"/>
                <a:gd name="T9" fmla="*/ 5 h 124"/>
              </a:gdLst>
              <a:ahLst/>
              <a:cxnLst>
                <a:cxn ang="0">
                  <a:pos x="T0" y="T1"/>
                </a:cxn>
                <a:cxn ang="0">
                  <a:pos x="T2" y="T3"/>
                </a:cxn>
                <a:cxn ang="0">
                  <a:pos x="T4" y="T5"/>
                </a:cxn>
                <a:cxn ang="0">
                  <a:pos x="T6" y="T7"/>
                </a:cxn>
                <a:cxn ang="0">
                  <a:pos x="T8" y="T9"/>
                </a:cxn>
              </a:cxnLst>
              <a:rect l="0" t="0" r="r" b="b"/>
              <a:pathLst>
                <a:path w="189" h="124">
                  <a:moveTo>
                    <a:pt x="143" y="5"/>
                  </a:moveTo>
                  <a:cubicBezTo>
                    <a:pt x="129" y="0"/>
                    <a:pt x="105" y="2"/>
                    <a:pt x="87" y="10"/>
                  </a:cubicBezTo>
                  <a:cubicBezTo>
                    <a:pt x="56" y="18"/>
                    <a:pt x="20" y="43"/>
                    <a:pt x="14" y="67"/>
                  </a:cubicBezTo>
                  <a:cubicBezTo>
                    <a:pt x="0" y="124"/>
                    <a:pt x="100" y="83"/>
                    <a:pt x="122" y="75"/>
                  </a:cubicBezTo>
                  <a:cubicBezTo>
                    <a:pt x="153" y="64"/>
                    <a:pt x="189" y="23"/>
                    <a:pt x="143" y="5"/>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6" name="Freeform 1079">
              <a:extLst>
                <a:ext uri="{FF2B5EF4-FFF2-40B4-BE49-F238E27FC236}">
                  <a16:creationId xmlns:a16="http://schemas.microsoft.com/office/drawing/2014/main" id="{00927866-7C28-D696-0B03-D889CE34137E}"/>
                </a:ext>
              </a:extLst>
            </p:cNvPr>
            <p:cNvSpPr>
              <a:spLocks/>
            </p:cNvSpPr>
            <p:nvPr/>
          </p:nvSpPr>
          <p:spPr bwMode="auto">
            <a:xfrm>
              <a:off x="3828" y="2720"/>
              <a:ext cx="18" cy="10"/>
            </a:xfrm>
            <a:custGeom>
              <a:avLst/>
              <a:gdLst>
                <a:gd name="T0" fmla="*/ 33 w 135"/>
                <a:gd name="T1" fmla="*/ 12 h 72"/>
                <a:gd name="T2" fmla="*/ 0 w 135"/>
                <a:gd name="T3" fmla="*/ 44 h 72"/>
                <a:gd name="T4" fmla="*/ 74 w 135"/>
                <a:gd name="T5" fmla="*/ 56 h 72"/>
                <a:gd name="T6" fmla="*/ 33 w 135"/>
                <a:gd name="T7" fmla="*/ 12 h 72"/>
              </a:gdLst>
              <a:ahLst/>
              <a:cxnLst>
                <a:cxn ang="0">
                  <a:pos x="T0" y="T1"/>
                </a:cxn>
                <a:cxn ang="0">
                  <a:pos x="T2" y="T3"/>
                </a:cxn>
                <a:cxn ang="0">
                  <a:pos x="T4" y="T5"/>
                </a:cxn>
                <a:cxn ang="0">
                  <a:pos x="T6" y="T7"/>
                </a:cxn>
              </a:cxnLst>
              <a:rect l="0" t="0" r="r" b="b"/>
              <a:pathLst>
                <a:path w="135" h="72">
                  <a:moveTo>
                    <a:pt x="33" y="12"/>
                  </a:moveTo>
                  <a:cubicBezTo>
                    <a:pt x="17" y="18"/>
                    <a:pt x="0" y="31"/>
                    <a:pt x="0" y="44"/>
                  </a:cubicBezTo>
                  <a:cubicBezTo>
                    <a:pt x="1" y="72"/>
                    <a:pt x="58" y="64"/>
                    <a:pt x="74" y="56"/>
                  </a:cubicBezTo>
                  <a:cubicBezTo>
                    <a:pt x="135" y="27"/>
                    <a:pt x="55" y="0"/>
                    <a:pt x="33" y="12"/>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7" name="Freeform 1080">
              <a:extLst>
                <a:ext uri="{FF2B5EF4-FFF2-40B4-BE49-F238E27FC236}">
                  <a16:creationId xmlns:a16="http://schemas.microsoft.com/office/drawing/2014/main" id="{1273AB6D-1D2B-41B1-F07D-F9512EBB8759}"/>
                </a:ext>
              </a:extLst>
            </p:cNvPr>
            <p:cNvSpPr>
              <a:spLocks/>
            </p:cNvSpPr>
            <p:nvPr/>
          </p:nvSpPr>
          <p:spPr bwMode="auto">
            <a:xfrm>
              <a:off x="3880" y="2679"/>
              <a:ext cx="15" cy="8"/>
            </a:xfrm>
            <a:custGeom>
              <a:avLst/>
              <a:gdLst>
                <a:gd name="T0" fmla="*/ 28 w 115"/>
                <a:gd name="T1" fmla="*/ 18 h 67"/>
                <a:gd name="T2" fmla="*/ 0 w 115"/>
                <a:gd name="T3" fmla="*/ 29 h 67"/>
                <a:gd name="T4" fmla="*/ 115 w 115"/>
                <a:gd name="T5" fmla="*/ 31 h 67"/>
                <a:gd name="T6" fmla="*/ 28 w 115"/>
                <a:gd name="T7" fmla="*/ 18 h 67"/>
              </a:gdLst>
              <a:ahLst/>
              <a:cxnLst>
                <a:cxn ang="0">
                  <a:pos x="T0" y="T1"/>
                </a:cxn>
                <a:cxn ang="0">
                  <a:pos x="T2" y="T3"/>
                </a:cxn>
                <a:cxn ang="0">
                  <a:pos x="T4" y="T5"/>
                </a:cxn>
                <a:cxn ang="0">
                  <a:pos x="T6" y="T7"/>
                </a:cxn>
              </a:cxnLst>
              <a:rect l="0" t="0" r="r" b="b"/>
              <a:pathLst>
                <a:path w="115" h="67">
                  <a:moveTo>
                    <a:pt x="28" y="18"/>
                  </a:moveTo>
                  <a:cubicBezTo>
                    <a:pt x="17" y="17"/>
                    <a:pt x="8" y="20"/>
                    <a:pt x="0" y="29"/>
                  </a:cubicBezTo>
                  <a:cubicBezTo>
                    <a:pt x="18" y="64"/>
                    <a:pt x="97" y="67"/>
                    <a:pt x="115" y="31"/>
                  </a:cubicBezTo>
                  <a:cubicBezTo>
                    <a:pt x="93" y="3"/>
                    <a:pt x="56" y="0"/>
                    <a:pt x="28" y="18"/>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8" name="Freeform 1081">
              <a:extLst>
                <a:ext uri="{FF2B5EF4-FFF2-40B4-BE49-F238E27FC236}">
                  <a16:creationId xmlns:a16="http://schemas.microsoft.com/office/drawing/2014/main" id="{F69A2D08-0EBF-89BB-EFF5-68C8DEEC0372}"/>
                </a:ext>
              </a:extLst>
            </p:cNvPr>
            <p:cNvSpPr>
              <a:spLocks/>
            </p:cNvSpPr>
            <p:nvPr/>
          </p:nvSpPr>
          <p:spPr bwMode="auto">
            <a:xfrm>
              <a:off x="3863" y="2693"/>
              <a:ext cx="17" cy="9"/>
            </a:xfrm>
            <a:custGeom>
              <a:avLst/>
              <a:gdLst>
                <a:gd name="T0" fmla="*/ 0 w 136"/>
                <a:gd name="T1" fmla="*/ 52 h 70"/>
                <a:gd name="T2" fmla="*/ 136 w 136"/>
                <a:gd name="T3" fmla="*/ 21 h 70"/>
                <a:gd name="T4" fmla="*/ 61 w 136"/>
                <a:gd name="T5" fmla="*/ 13 h 70"/>
                <a:gd name="T6" fmla="*/ 0 w 136"/>
                <a:gd name="T7" fmla="*/ 52 h 70"/>
              </a:gdLst>
              <a:ahLst/>
              <a:cxnLst>
                <a:cxn ang="0">
                  <a:pos x="T0" y="T1"/>
                </a:cxn>
                <a:cxn ang="0">
                  <a:pos x="T2" y="T3"/>
                </a:cxn>
                <a:cxn ang="0">
                  <a:pos x="T4" y="T5"/>
                </a:cxn>
                <a:cxn ang="0">
                  <a:pos x="T6" y="T7"/>
                </a:cxn>
              </a:cxnLst>
              <a:rect l="0" t="0" r="r" b="b"/>
              <a:pathLst>
                <a:path w="136" h="70">
                  <a:moveTo>
                    <a:pt x="0" y="52"/>
                  </a:moveTo>
                  <a:cubicBezTo>
                    <a:pt x="35" y="64"/>
                    <a:pt x="128" y="70"/>
                    <a:pt x="136" y="21"/>
                  </a:cubicBezTo>
                  <a:cubicBezTo>
                    <a:pt x="116" y="9"/>
                    <a:pt x="81" y="0"/>
                    <a:pt x="61" y="13"/>
                  </a:cubicBezTo>
                  <a:cubicBezTo>
                    <a:pt x="31" y="11"/>
                    <a:pt x="1" y="21"/>
                    <a:pt x="0" y="52"/>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9" name="Freeform 1082">
              <a:extLst>
                <a:ext uri="{FF2B5EF4-FFF2-40B4-BE49-F238E27FC236}">
                  <a16:creationId xmlns:a16="http://schemas.microsoft.com/office/drawing/2014/main" id="{6903792F-5D6E-3BA0-F04A-B7C755389333}"/>
                </a:ext>
              </a:extLst>
            </p:cNvPr>
            <p:cNvSpPr>
              <a:spLocks/>
            </p:cNvSpPr>
            <p:nvPr/>
          </p:nvSpPr>
          <p:spPr bwMode="auto">
            <a:xfrm>
              <a:off x="3860" y="2664"/>
              <a:ext cx="11" cy="8"/>
            </a:xfrm>
            <a:custGeom>
              <a:avLst/>
              <a:gdLst>
                <a:gd name="T0" fmla="*/ 85 w 85"/>
                <a:gd name="T1" fmla="*/ 23 h 55"/>
                <a:gd name="T2" fmla="*/ 16 w 85"/>
                <a:gd name="T3" fmla="*/ 16 h 55"/>
                <a:gd name="T4" fmla="*/ 0 w 85"/>
                <a:gd name="T5" fmla="*/ 36 h 55"/>
                <a:gd name="T6" fmla="*/ 85 w 85"/>
                <a:gd name="T7" fmla="*/ 23 h 55"/>
              </a:gdLst>
              <a:ahLst/>
              <a:cxnLst>
                <a:cxn ang="0">
                  <a:pos x="T0" y="T1"/>
                </a:cxn>
                <a:cxn ang="0">
                  <a:pos x="T2" y="T3"/>
                </a:cxn>
                <a:cxn ang="0">
                  <a:pos x="T4" y="T5"/>
                </a:cxn>
                <a:cxn ang="0">
                  <a:pos x="T6" y="T7"/>
                </a:cxn>
              </a:cxnLst>
              <a:rect l="0" t="0" r="r" b="b"/>
              <a:pathLst>
                <a:path w="85" h="55">
                  <a:moveTo>
                    <a:pt x="85" y="23"/>
                  </a:moveTo>
                  <a:cubicBezTo>
                    <a:pt x="67" y="0"/>
                    <a:pt x="37" y="2"/>
                    <a:pt x="16" y="16"/>
                  </a:cubicBezTo>
                  <a:cubicBezTo>
                    <a:pt x="9" y="20"/>
                    <a:pt x="3" y="27"/>
                    <a:pt x="0" y="36"/>
                  </a:cubicBezTo>
                  <a:cubicBezTo>
                    <a:pt x="24" y="55"/>
                    <a:pt x="68" y="47"/>
                    <a:pt x="85" y="2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00" name="Freeform 1083">
              <a:extLst>
                <a:ext uri="{FF2B5EF4-FFF2-40B4-BE49-F238E27FC236}">
                  <a16:creationId xmlns:a16="http://schemas.microsoft.com/office/drawing/2014/main" id="{8AF25B34-FB96-DCF3-75E6-0EF864DE5EE1}"/>
                </a:ext>
              </a:extLst>
            </p:cNvPr>
            <p:cNvSpPr>
              <a:spLocks/>
            </p:cNvSpPr>
            <p:nvPr/>
          </p:nvSpPr>
          <p:spPr bwMode="auto">
            <a:xfrm>
              <a:off x="3895" y="2691"/>
              <a:ext cx="21" cy="14"/>
            </a:xfrm>
            <a:custGeom>
              <a:avLst/>
              <a:gdLst>
                <a:gd name="T0" fmla="*/ 69 w 161"/>
                <a:gd name="T1" fmla="*/ 18 h 107"/>
                <a:gd name="T2" fmla="*/ 127 w 161"/>
                <a:gd name="T3" fmla="*/ 79 h 107"/>
                <a:gd name="T4" fmla="*/ 69 w 161"/>
                <a:gd name="T5" fmla="*/ 18 h 107"/>
              </a:gdLst>
              <a:ahLst/>
              <a:cxnLst>
                <a:cxn ang="0">
                  <a:pos x="T0" y="T1"/>
                </a:cxn>
                <a:cxn ang="0">
                  <a:pos x="T2" y="T3"/>
                </a:cxn>
                <a:cxn ang="0">
                  <a:pos x="T4" y="T5"/>
                </a:cxn>
              </a:cxnLst>
              <a:rect l="0" t="0" r="r" b="b"/>
              <a:pathLst>
                <a:path w="161" h="107">
                  <a:moveTo>
                    <a:pt x="69" y="18"/>
                  </a:moveTo>
                  <a:cubicBezTo>
                    <a:pt x="0" y="19"/>
                    <a:pt x="89" y="107"/>
                    <a:pt x="127" y="79"/>
                  </a:cubicBezTo>
                  <a:cubicBezTo>
                    <a:pt x="161" y="54"/>
                    <a:pt x="96" y="0"/>
                    <a:pt x="69" y="18"/>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01" name="Freeform 1084">
              <a:extLst>
                <a:ext uri="{FF2B5EF4-FFF2-40B4-BE49-F238E27FC236}">
                  <a16:creationId xmlns:a16="http://schemas.microsoft.com/office/drawing/2014/main" id="{6A179CCA-6950-B00B-93C8-CEAF0F9C9881}"/>
                </a:ext>
              </a:extLst>
            </p:cNvPr>
            <p:cNvSpPr>
              <a:spLocks/>
            </p:cNvSpPr>
            <p:nvPr/>
          </p:nvSpPr>
          <p:spPr bwMode="auto">
            <a:xfrm>
              <a:off x="3757" y="2728"/>
              <a:ext cx="20" cy="23"/>
            </a:xfrm>
            <a:custGeom>
              <a:avLst/>
              <a:gdLst>
                <a:gd name="T0" fmla="*/ 153 w 153"/>
                <a:gd name="T1" fmla="*/ 17 h 174"/>
                <a:gd name="T2" fmla="*/ 101 w 153"/>
                <a:gd name="T3" fmla="*/ 37 h 174"/>
                <a:gd name="T4" fmla="*/ 44 w 153"/>
                <a:gd name="T5" fmla="*/ 153 h 174"/>
                <a:gd name="T6" fmla="*/ 153 w 153"/>
                <a:gd name="T7" fmla="*/ 17 h 174"/>
              </a:gdLst>
              <a:ahLst/>
              <a:cxnLst>
                <a:cxn ang="0">
                  <a:pos x="T0" y="T1"/>
                </a:cxn>
                <a:cxn ang="0">
                  <a:pos x="T2" y="T3"/>
                </a:cxn>
                <a:cxn ang="0">
                  <a:pos x="T4" y="T5"/>
                </a:cxn>
                <a:cxn ang="0">
                  <a:pos x="T6" y="T7"/>
                </a:cxn>
              </a:cxnLst>
              <a:rect l="0" t="0" r="r" b="b"/>
              <a:pathLst>
                <a:path w="153" h="174">
                  <a:moveTo>
                    <a:pt x="153" y="17"/>
                  </a:moveTo>
                  <a:cubicBezTo>
                    <a:pt x="131" y="0"/>
                    <a:pt x="114" y="16"/>
                    <a:pt x="101" y="37"/>
                  </a:cubicBezTo>
                  <a:cubicBezTo>
                    <a:pt x="55" y="66"/>
                    <a:pt x="0" y="136"/>
                    <a:pt x="44" y="153"/>
                  </a:cubicBezTo>
                  <a:cubicBezTo>
                    <a:pt x="98" y="174"/>
                    <a:pt x="151" y="55"/>
                    <a:pt x="153" y="1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02" name="Freeform 1085">
              <a:extLst>
                <a:ext uri="{FF2B5EF4-FFF2-40B4-BE49-F238E27FC236}">
                  <a16:creationId xmlns:a16="http://schemas.microsoft.com/office/drawing/2014/main" id="{E7D37D5F-CBB3-BE2B-1ED0-700AA7E80666}"/>
                </a:ext>
              </a:extLst>
            </p:cNvPr>
            <p:cNvSpPr>
              <a:spLocks/>
            </p:cNvSpPr>
            <p:nvPr/>
          </p:nvSpPr>
          <p:spPr bwMode="auto">
            <a:xfrm>
              <a:off x="3753" y="2717"/>
              <a:ext cx="16" cy="16"/>
            </a:xfrm>
            <a:custGeom>
              <a:avLst/>
              <a:gdLst>
                <a:gd name="T0" fmla="*/ 60 w 120"/>
                <a:gd name="T1" fmla="*/ 12 h 123"/>
                <a:gd name="T2" fmla="*/ 85 w 120"/>
                <a:gd name="T3" fmla="*/ 55 h 123"/>
                <a:gd name="T4" fmla="*/ 60 w 120"/>
                <a:gd name="T5" fmla="*/ 12 h 123"/>
              </a:gdLst>
              <a:ahLst/>
              <a:cxnLst>
                <a:cxn ang="0">
                  <a:pos x="T0" y="T1"/>
                </a:cxn>
                <a:cxn ang="0">
                  <a:pos x="T2" y="T3"/>
                </a:cxn>
                <a:cxn ang="0">
                  <a:pos x="T4" y="T5"/>
                </a:cxn>
              </a:cxnLst>
              <a:rect l="0" t="0" r="r" b="b"/>
              <a:pathLst>
                <a:path w="120" h="123">
                  <a:moveTo>
                    <a:pt x="60" y="12"/>
                  </a:moveTo>
                  <a:cubicBezTo>
                    <a:pt x="0" y="24"/>
                    <a:pt x="29" y="123"/>
                    <a:pt x="85" y="55"/>
                  </a:cubicBezTo>
                  <a:cubicBezTo>
                    <a:pt x="120" y="13"/>
                    <a:pt x="84" y="0"/>
                    <a:pt x="60" y="12"/>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03" name="Freeform 1086">
              <a:extLst>
                <a:ext uri="{FF2B5EF4-FFF2-40B4-BE49-F238E27FC236}">
                  <a16:creationId xmlns:a16="http://schemas.microsoft.com/office/drawing/2014/main" id="{10B1EF7E-5BD9-53ED-B412-9B82F9DE13DD}"/>
                </a:ext>
              </a:extLst>
            </p:cNvPr>
            <p:cNvSpPr>
              <a:spLocks/>
            </p:cNvSpPr>
            <p:nvPr/>
          </p:nvSpPr>
          <p:spPr bwMode="auto">
            <a:xfrm>
              <a:off x="3802" y="2738"/>
              <a:ext cx="15" cy="10"/>
            </a:xfrm>
            <a:custGeom>
              <a:avLst/>
              <a:gdLst>
                <a:gd name="T0" fmla="*/ 22 w 118"/>
                <a:gd name="T1" fmla="*/ 34 h 78"/>
                <a:gd name="T2" fmla="*/ 0 w 118"/>
                <a:gd name="T3" fmla="*/ 61 h 78"/>
                <a:gd name="T4" fmla="*/ 96 w 118"/>
                <a:gd name="T5" fmla="*/ 49 h 78"/>
                <a:gd name="T6" fmla="*/ 22 w 118"/>
                <a:gd name="T7" fmla="*/ 34 h 78"/>
              </a:gdLst>
              <a:ahLst/>
              <a:cxnLst>
                <a:cxn ang="0">
                  <a:pos x="T0" y="T1"/>
                </a:cxn>
                <a:cxn ang="0">
                  <a:pos x="T2" y="T3"/>
                </a:cxn>
                <a:cxn ang="0">
                  <a:pos x="T4" y="T5"/>
                </a:cxn>
                <a:cxn ang="0">
                  <a:pos x="T6" y="T7"/>
                </a:cxn>
              </a:cxnLst>
              <a:rect l="0" t="0" r="r" b="b"/>
              <a:pathLst>
                <a:path w="118" h="78">
                  <a:moveTo>
                    <a:pt x="22" y="34"/>
                  </a:moveTo>
                  <a:cubicBezTo>
                    <a:pt x="10" y="37"/>
                    <a:pt x="2" y="47"/>
                    <a:pt x="0" y="61"/>
                  </a:cubicBezTo>
                  <a:cubicBezTo>
                    <a:pt x="22" y="77"/>
                    <a:pt x="81" y="78"/>
                    <a:pt x="96" y="49"/>
                  </a:cubicBezTo>
                  <a:cubicBezTo>
                    <a:pt x="118" y="5"/>
                    <a:pt x="41" y="0"/>
                    <a:pt x="22" y="34"/>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04" name="Freeform 1087">
              <a:extLst>
                <a:ext uri="{FF2B5EF4-FFF2-40B4-BE49-F238E27FC236}">
                  <a16:creationId xmlns:a16="http://schemas.microsoft.com/office/drawing/2014/main" id="{25CC8344-6259-F58C-36BE-CED8E0FD6351}"/>
                </a:ext>
              </a:extLst>
            </p:cNvPr>
            <p:cNvSpPr>
              <a:spLocks/>
            </p:cNvSpPr>
            <p:nvPr/>
          </p:nvSpPr>
          <p:spPr bwMode="auto">
            <a:xfrm>
              <a:off x="3871" y="2717"/>
              <a:ext cx="12" cy="11"/>
            </a:xfrm>
            <a:custGeom>
              <a:avLst/>
              <a:gdLst>
                <a:gd name="T0" fmla="*/ 10 w 86"/>
                <a:gd name="T1" fmla="*/ 28 h 82"/>
                <a:gd name="T2" fmla="*/ 7 w 86"/>
                <a:gd name="T3" fmla="*/ 23 h 82"/>
                <a:gd name="T4" fmla="*/ 4 w 86"/>
                <a:gd name="T5" fmla="*/ 36 h 82"/>
                <a:gd name="T6" fmla="*/ 5 w 86"/>
                <a:gd name="T7" fmla="*/ 48 h 82"/>
                <a:gd name="T8" fmla="*/ 73 w 86"/>
                <a:gd name="T9" fmla="*/ 41 h 82"/>
                <a:gd name="T10" fmla="*/ 10 w 86"/>
                <a:gd name="T11" fmla="*/ 28 h 82"/>
              </a:gdLst>
              <a:ahLst/>
              <a:cxnLst>
                <a:cxn ang="0">
                  <a:pos x="T0" y="T1"/>
                </a:cxn>
                <a:cxn ang="0">
                  <a:pos x="T2" y="T3"/>
                </a:cxn>
                <a:cxn ang="0">
                  <a:pos x="T4" y="T5"/>
                </a:cxn>
                <a:cxn ang="0">
                  <a:pos x="T6" y="T7"/>
                </a:cxn>
                <a:cxn ang="0">
                  <a:pos x="T8" y="T9"/>
                </a:cxn>
                <a:cxn ang="0">
                  <a:pos x="T10" y="T11"/>
                </a:cxn>
              </a:cxnLst>
              <a:rect l="0" t="0" r="r" b="b"/>
              <a:pathLst>
                <a:path w="86" h="82">
                  <a:moveTo>
                    <a:pt x="10" y="28"/>
                  </a:moveTo>
                  <a:lnTo>
                    <a:pt x="7" y="23"/>
                  </a:lnTo>
                  <a:cubicBezTo>
                    <a:pt x="5" y="28"/>
                    <a:pt x="4" y="32"/>
                    <a:pt x="4" y="36"/>
                  </a:cubicBezTo>
                  <a:cubicBezTo>
                    <a:pt x="0" y="41"/>
                    <a:pt x="0" y="46"/>
                    <a:pt x="5" y="48"/>
                  </a:cubicBezTo>
                  <a:cubicBezTo>
                    <a:pt x="18" y="81"/>
                    <a:pt x="86" y="82"/>
                    <a:pt x="73" y="41"/>
                  </a:cubicBezTo>
                  <a:cubicBezTo>
                    <a:pt x="60" y="0"/>
                    <a:pt x="26" y="13"/>
                    <a:pt x="10" y="28"/>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05" name="Freeform 1088">
              <a:extLst>
                <a:ext uri="{FF2B5EF4-FFF2-40B4-BE49-F238E27FC236}">
                  <a16:creationId xmlns:a16="http://schemas.microsoft.com/office/drawing/2014/main" id="{F531D5F4-7F84-5516-1DF9-37E803544880}"/>
                </a:ext>
              </a:extLst>
            </p:cNvPr>
            <p:cNvSpPr>
              <a:spLocks/>
            </p:cNvSpPr>
            <p:nvPr/>
          </p:nvSpPr>
          <p:spPr bwMode="auto">
            <a:xfrm>
              <a:off x="3936" y="2703"/>
              <a:ext cx="21" cy="14"/>
            </a:xfrm>
            <a:custGeom>
              <a:avLst/>
              <a:gdLst>
                <a:gd name="T0" fmla="*/ 123 w 162"/>
                <a:gd name="T1" fmla="*/ 55 h 109"/>
                <a:gd name="T2" fmla="*/ 52 w 162"/>
                <a:gd name="T3" fmla="*/ 72 h 109"/>
                <a:gd name="T4" fmla="*/ 123 w 162"/>
                <a:gd name="T5" fmla="*/ 55 h 109"/>
              </a:gdLst>
              <a:ahLst/>
              <a:cxnLst>
                <a:cxn ang="0">
                  <a:pos x="T0" y="T1"/>
                </a:cxn>
                <a:cxn ang="0">
                  <a:pos x="T2" y="T3"/>
                </a:cxn>
                <a:cxn ang="0">
                  <a:pos x="T4" y="T5"/>
                </a:cxn>
              </a:cxnLst>
              <a:rect l="0" t="0" r="r" b="b"/>
              <a:pathLst>
                <a:path w="162" h="109">
                  <a:moveTo>
                    <a:pt x="123" y="55"/>
                  </a:moveTo>
                  <a:cubicBezTo>
                    <a:pt x="83" y="0"/>
                    <a:pt x="0" y="55"/>
                    <a:pt x="52" y="72"/>
                  </a:cubicBezTo>
                  <a:cubicBezTo>
                    <a:pt x="82" y="95"/>
                    <a:pt x="162" y="109"/>
                    <a:pt x="123" y="55"/>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06" name="Freeform 1089">
              <a:extLst>
                <a:ext uri="{FF2B5EF4-FFF2-40B4-BE49-F238E27FC236}">
                  <a16:creationId xmlns:a16="http://schemas.microsoft.com/office/drawing/2014/main" id="{B97A285F-F606-FB64-087F-544D96571424}"/>
                </a:ext>
              </a:extLst>
            </p:cNvPr>
            <p:cNvSpPr>
              <a:spLocks/>
            </p:cNvSpPr>
            <p:nvPr/>
          </p:nvSpPr>
          <p:spPr bwMode="auto">
            <a:xfrm>
              <a:off x="3763" y="2770"/>
              <a:ext cx="12" cy="16"/>
            </a:xfrm>
            <a:custGeom>
              <a:avLst/>
              <a:gdLst>
                <a:gd name="T0" fmla="*/ 35 w 93"/>
                <a:gd name="T1" fmla="*/ 63 h 124"/>
                <a:gd name="T2" fmla="*/ 43 w 93"/>
                <a:gd name="T3" fmla="*/ 48 h 124"/>
                <a:gd name="T4" fmla="*/ 0 w 93"/>
                <a:gd name="T5" fmla="*/ 118 h 124"/>
                <a:gd name="T6" fmla="*/ 91 w 93"/>
                <a:gd name="T7" fmla="*/ 46 h 124"/>
                <a:gd name="T8" fmla="*/ 35 w 93"/>
                <a:gd name="T9" fmla="*/ 63 h 124"/>
              </a:gdLst>
              <a:ahLst/>
              <a:cxnLst>
                <a:cxn ang="0">
                  <a:pos x="T0" y="T1"/>
                </a:cxn>
                <a:cxn ang="0">
                  <a:pos x="T2" y="T3"/>
                </a:cxn>
                <a:cxn ang="0">
                  <a:pos x="T4" y="T5"/>
                </a:cxn>
                <a:cxn ang="0">
                  <a:pos x="T6" y="T7"/>
                </a:cxn>
                <a:cxn ang="0">
                  <a:pos x="T8" y="T9"/>
                </a:cxn>
              </a:cxnLst>
              <a:rect l="0" t="0" r="r" b="b"/>
              <a:pathLst>
                <a:path w="93" h="124">
                  <a:moveTo>
                    <a:pt x="35" y="63"/>
                  </a:moveTo>
                  <a:lnTo>
                    <a:pt x="43" y="48"/>
                  </a:lnTo>
                  <a:cubicBezTo>
                    <a:pt x="19" y="60"/>
                    <a:pt x="5" y="92"/>
                    <a:pt x="0" y="118"/>
                  </a:cubicBezTo>
                  <a:cubicBezTo>
                    <a:pt x="23" y="124"/>
                    <a:pt x="93" y="77"/>
                    <a:pt x="91" y="46"/>
                  </a:cubicBezTo>
                  <a:cubicBezTo>
                    <a:pt x="88" y="0"/>
                    <a:pt x="56" y="33"/>
                    <a:pt x="35" y="6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07" name="Freeform 1090">
              <a:extLst>
                <a:ext uri="{FF2B5EF4-FFF2-40B4-BE49-F238E27FC236}">
                  <a16:creationId xmlns:a16="http://schemas.microsoft.com/office/drawing/2014/main" id="{43EE3BC1-0A09-5309-0C3C-9AD4756BFEB3}"/>
                </a:ext>
              </a:extLst>
            </p:cNvPr>
            <p:cNvSpPr>
              <a:spLocks/>
            </p:cNvSpPr>
            <p:nvPr/>
          </p:nvSpPr>
          <p:spPr bwMode="auto">
            <a:xfrm>
              <a:off x="3848" y="2750"/>
              <a:ext cx="14" cy="9"/>
            </a:xfrm>
            <a:custGeom>
              <a:avLst/>
              <a:gdLst>
                <a:gd name="T0" fmla="*/ 0 w 105"/>
                <a:gd name="T1" fmla="*/ 61 h 71"/>
                <a:gd name="T2" fmla="*/ 23 w 105"/>
                <a:gd name="T3" fmla="*/ 66 h 71"/>
                <a:gd name="T4" fmla="*/ 82 w 105"/>
                <a:gd name="T5" fmla="*/ 31 h 71"/>
                <a:gd name="T6" fmla="*/ 0 w 105"/>
                <a:gd name="T7" fmla="*/ 61 h 71"/>
              </a:gdLst>
              <a:ahLst/>
              <a:cxnLst>
                <a:cxn ang="0">
                  <a:pos x="T0" y="T1"/>
                </a:cxn>
                <a:cxn ang="0">
                  <a:pos x="T2" y="T3"/>
                </a:cxn>
                <a:cxn ang="0">
                  <a:pos x="T4" y="T5"/>
                </a:cxn>
                <a:cxn ang="0">
                  <a:pos x="T6" y="T7"/>
                </a:cxn>
              </a:cxnLst>
              <a:rect l="0" t="0" r="r" b="b"/>
              <a:pathLst>
                <a:path w="105" h="71">
                  <a:moveTo>
                    <a:pt x="0" y="61"/>
                  </a:moveTo>
                  <a:cubicBezTo>
                    <a:pt x="9" y="71"/>
                    <a:pt x="15" y="70"/>
                    <a:pt x="23" y="66"/>
                  </a:cubicBezTo>
                  <a:cubicBezTo>
                    <a:pt x="52" y="69"/>
                    <a:pt x="105" y="62"/>
                    <a:pt x="82" y="31"/>
                  </a:cubicBezTo>
                  <a:cubicBezTo>
                    <a:pt x="60" y="0"/>
                    <a:pt x="8" y="36"/>
                    <a:pt x="0" y="61"/>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08" name="Freeform 1091">
              <a:extLst>
                <a:ext uri="{FF2B5EF4-FFF2-40B4-BE49-F238E27FC236}">
                  <a16:creationId xmlns:a16="http://schemas.microsoft.com/office/drawing/2014/main" id="{C1F4027E-BB8A-B688-12A6-C8D46B533E70}"/>
                </a:ext>
              </a:extLst>
            </p:cNvPr>
            <p:cNvSpPr>
              <a:spLocks/>
            </p:cNvSpPr>
            <p:nvPr/>
          </p:nvSpPr>
          <p:spPr bwMode="auto">
            <a:xfrm>
              <a:off x="3736" y="2743"/>
              <a:ext cx="16" cy="16"/>
            </a:xfrm>
            <a:custGeom>
              <a:avLst/>
              <a:gdLst>
                <a:gd name="T0" fmla="*/ 5 w 126"/>
                <a:gd name="T1" fmla="*/ 83 h 119"/>
                <a:gd name="T2" fmla="*/ 1 w 126"/>
                <a:gd name="T3" fmla="*/ 107 h 119"/>
                <a:gd name="T4" fmla="*/ 96 w 126"/>
                <a:gd name="T5" fmla="*/ 51 h 119"/>
                <a:gd name="T6" fmla="*/ 5 w 126"/>
                <a:gd name="T7" fmla="*/ 83 h 119"/>
              </a:gdLst>
              <a:ahLst/>
              <a:cxnLst>
                <a:cxn ang="0">
                  <a:pos x="T0" y="T1"/>
                </a:cxn>
                <a:cxn ang="0">
                  <a:pos x="T2" y="T3"/>
                </a:cxn>
                <a:cxn ang="0">
                  <a:pos x="T4" y="T5"/>
                </a:cxn>
                <a:cxn ang="0">
                  <a:pos x="T6" y="T7"/>
                </a:cxn>
              </a:cxnLst>
              <a:rect l="0" t="0" r="r" b="b"/>
              <a:pathLst>
                <a:path w="126" h="119">
                  <a:moveTo>
                    <a:pt x="5" y="83"/>
                  </a:moveTo>
                  <a:cubicBezTo>
                    <a:pt x="2" y="90"/>
                    <a:pt x="0" y="98"/>
                    <a:pt x="1" y="107"/>
                  </a:cubicBezTo>
                  <a:cubicBezTo>
                    <a:pt x="36" y="119"/>
                    <a:pt x="126" y="109"/>
                    <a:pt x="96" y="51"/>
                  </a:cubicBezTo>
                  <a:cubicBezTo>
                    <a:pt x="70" y="0"/>
                    <a:pt x="15" y="42"/>
                    <a:pt x="5" y="83"/>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09" name="Freeform 1092">
              <a:extLst>
                <a:ext uri="{FF2B5EF4-FFF2-40B4-BE49-F238E27FC236}">
                  <a16:creationId xmlns:a16="http://schemas.microsoft.com/office/drawing/2014/main" id="{AEA09CB9-80F0-B4FB-C874-CDE69CCAA7CF}"/>
                </a:ext>
              </a:extLst>
            </p:cNvPr>
            <p:cNvSpPr>
              <a:spLocks/>
            </p:cNvSpPr>
            <p:nvPr/>
          </p:nvSpPr>
          <p:spPr bwMode="auto">
            <a:xfrm>
              <a:off x="3748" y="2734"/>
              <a:ext cx="8" cy="6"/>
            </a:xfrm>
            <a:custGeom>
              <a:avLst/>
              <a:gdLst>
                <a:gd name="T0" fmla="*/ 35 w 61"/>
                <a:gd name="T1" fmla="*/ 3 h 42"/>
                <a:gd name="T2" fmla="*/ 36 w 61"/>
                <a:gd name="T3" fmla="*/ 2 h 42"/>
                <a:gd name="T4" fmla="*/ 0 w 61"/>
                <a:gd name="T5" fmla="*/ 31 h 42"/>
                <a:gd name="T6" fmla="*/ 61 w 61"/>
                <a:gd name="T7" fmla="*/ 8 h 42"/>
                <a:gd name="T8" fmla="*/ 35 w 61"/>
                <a:gd name="T9" fmla="*/ 3 h 42"/>
              </a:gdLst>
              <a:ahLst/>
              <a:cxnLst>
                <a:cxn ang="0">
                  <a:pos x="T0" y="T1"/>
                </a:cxn>
                <a:cxn ang="0">
                  <a:pos x="T2" y="T3"/>
                </a:cxn>
                <a:cxn ang="0">
                  <a:pos x="T4" y="T5"/>
                </a:cxn>
                <a:cxn ang="0">
                  <a:pos x="T6" y="T7"/>
                </a:cxn>
                <a:cxn ang="0">
                  <a:pos x="T8" y="T9"/>
                </a:cxn>
              </a:cxnLst>
              <a:rect l="0" t="0" r="r" b="b"/>
              <a:pathLst>
                <a:path w="61" h="42">
                  <a:moveTo>
                    <a:pt x="35" y="3"/>
                  </a:moveTo>
                  <a:lnTo>
                    <a:pt x="36" y="2"/>
                  </a:lnTo>
                  <a:cubicBezTo>
                    <a:pt x="15" y="0"/>
                    <a:pt x="2" y="10"/>
                    <a:pt x="0" y="31"/>
                  </a:cubicBezTo>
                  <a:cubicBezTo>
                    <a:pt x="25" y="42"/>
                    <a:pt x="51" y="33"/>
                    <a:pt x="61" y="8"/>
                  </a:cubicBezTo>
                  <a:cubicBezTo>
                    <a:pt x="51" y="3"/>
                    <a:pt x="43" y="2"/>
                    <a:pt x="35" y="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0" name="Freeform 1093">
              <a:extLst>
                <a:ext uri="{FF2B5EF4-FFF2-40B4-BE49-F238E27FC236}">
                  <a16:creationId xmlns:a16="http://schemas.microsoft.com/office/drawing/2014/main" id="{E5BB0857-F6B3-5500-B87B-F303854CB208}"/>
                </a:ext>
              </a:extLst>
            </p:cNvPr>
            <p:cNvSpPr>
              <a:spLocks/>
            </p:cNvSpPr>
            <p:nvPr/>
          </p:nvSpPr>
          <p:spPr bwMode="auto">
            <a:xfrm>
              <a:off x="3289" y="2215"/>
              <a:ext cx="622" cy="1321"/>
            </a:xfrm>
            <a:custGeom>
              <a:avLst/>
              <a:gdLst>
                <a:gd name="T0" fmla="*/ 3773 w 4804"/>
                <a:gd name="T1" fmla="*/ 3950 h 10194"/>
                <a:gd name="T2" fmla="*/ 2742 w 4804"/>
                <a:gd name="T3" fmla="*/ 2467 h 10194"/>
                <a:gd name="T4" fmla="*/ 2627 w 4804"/>
                <a:gd name="T5" fmla="*/ 0 h 10194"/>
                <a:gd name="T6" fmla="*/ 1317 w 4804"/>
                <a:gd name="T7" fmla="*/ 234 h 10194"/>
                <a:gd name="T8" fmla="*/ 0 w 4804"/>
                <a:gd name="T9" fmla="*/ 429 h 10194"/>
                <a:gd name="T10" fmla="*/ 676 w 4804"/>
                <a:gd name="T11" fmla="*/ 2805 h 10194"/>
                <a:gd name="T12" fmla="*/ 172 w 4804"/>
                <a:gd name="T13" fmla="*/ 4539 h 10194"/>
                <a:gd name="T14" fmla="*/ 1061 w 4804"/>
                <a:gd name="T15" fmla="*/ 9983 h 10194"/>
                <a:gd name="T16" fmla="*/ 2921 w 4804"/>
                <a:gd name="T17" fmla="*/ 10048 h 10194"/>
                <a:gd name="T18" fmla="*/ 4662 w 4804"/>
                <a:gd name="T19" fmla="*/ 9395 h 10194"/>
                <a:gd name="T20" fmla="*/ 3773 w 4804"/>
                <a:gd name="T21" fmla="*/ 3950 h 10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4" h="10194">
                  <a:moveTo>
                    <a:pt x="3773" y="3950"/>
                  </a:moveTo>
                  <a:cubicBezTo>
                    <a:pt x="3594" y="3218"/>
                    <a:pt x="2824" y="2751"/>
                    <a:pt x="2742" y="2467"/>
                  </a:cubicBezTo>
                  <a:cubicBezTo>
                    <a:pt x="2661" y="2184"/>
                    <a:pt x="2627" y="0"/>
                    <a:pt x="2627" y="0"/>
                  </a:cubicBezTo>
                  <a:lnTo>
                    <a:pt x="1317" y="234"/>
                  </a:lnTo>
                  <a:lnTo>
                    <a:pt x="0" y="429"/>
                  </a:lnTo>
                  <a:cubicBezTo>
                    <a:pt x="0" y="429"/>
                    <a:pt x="664" y="2511"/>
                    <a:pt x="676" y="2805"/>
                  </a:cubicBezTo>
                  <a:cubicBezTo>
                    <a:pt x="689" y="3099"/>
                    <a:pt x="108" y="3788"/>
                    <a:pt x="172" y="4539"/>
                  </a:cubicBezTo>
                  <a:cubicBezTo>
                    <a:pt x="235" y="5289"/>
                    <a:pt x="836" y="9758"/>
                    <a:pt x="1061" y="9983"/>
                  </a:cubicBezTo>
                  <a:cubicBezTo>
                    <a:pt x="1272" y="10194"/>
                    <a:pt x="2378" y="10138"/>
                    <a:pt x="2921" y="10048"/>
                  </a:cubicBezTo>
                  <a:cubicBezTo>
                    <a:pt x="3481" y="9956"/>
                    <a:pt x="4530" y="9662"/>
                    <a:pt x="4662" y="9395"/>
                  </a:cubicBezTo>
                  <a:cubicBezTo>
                    <a:pt x="4804" y="9109"/>
                    <a:pt x="3951" y="4682"/>
                    <a:pt x="3773" y="3950"/>
                  </a:cubicBezTo>
                </a:path>
              </a:pathLst>
            </a:custGeom>
            <a:solidFill>
              <a:srgbClr val="D8E1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1" name="Freeform 1094">
              <a:extLst>
                <a:ext uri="{FF2B5EF4-FFF2-40B4-BE49-F238E27FC236}">
                  <a16:creationId xmlns:a16="http://schemas.microsoft.com/office/drawing/2014/main" id="{3D952296-E292-2801-8A06-ECED811EE55D}"/>
                </a:ext>
              </a:extLst>
            </p:cNvPr>
            <p:cNvSpPr>
              <a:spLocks/>
            </p:cNvSpPr>
            <p:nvPr/>
          </p:nvSpPr>
          <p:spPr bwMode="auto">
            <a:xfrm>
              <a:off x="3335" y="2353"/>
              <a:ext cx="536" cy="1156"/>
            </a:xfrm>
            <a:custGeom>
              <a:avLst/>
              <a:gdLst>
                <a:gd name="T0" fmla="*/ 2235 w 4133"/>
                <a:gd name="T1" fmla="*/ 1429 h 8921"/>
                <a:gd name="T2" fmla="*/ 2128 w 4133"/>
                <a:gd name="T3" fmla="*/ 0 h 8921"/>
                <a:gd name="T4" fmla="*/ 116 w 4133"/>
                <a:gd name="T5" fmla="*/ 329 h 8921"/>
                <a:gd name="T6" fmla="*/ 469 w 4133"/>
                <a:gd name="T7" fmla="*/ 1718 h 8921"/>
                <a:gd name="T8" fmla="*/ 69 w 4133"/>
                <a:gd name="T9" fmla="*/ 3395 h 8921"/>
                <a:gd name="T10" fmla="*/ 938 w 4133"/>
                <a:gd name="T11" fmla="*/ 8711 h 8921"/>
                <a:gd name="T12" fmla="*/ 2535 w 4133"/>
                <a:gd name="T13" fmla="*/ 8811 h 8921"/>
                <a:gd name="T14" fmla="*/ 4017 w 4133"/>
                <a:gd name="T15" fmla="*/ 8208 h 8921"/>
                <a:gd name="T16" fmla="*/ 3148 w 4133"/>
                <a:gd name="T17" fmla="*/ 2892 h 8921"/>
                <a:gd name="T18" fmla="*/ 2235 w 4133"/>
                <a:gd name="T19" fmla="*/ 1429 h 8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3" h="8921">
                  <a:moveTo>
                    <a:pt x="2235" y="1429"/>
                  </a:moveTo>
                  <a:cubicBezTo>
                    <a:pt x="2195" y="1280"/>
                    <a:pt x="2155" y="599"/>
                    <a:pt x="2128" y="0"/>
                  </a:cubicBezTo>
                  <a:lnTo>
                    <a:pt x="116" y="329"/>
                  </a:lnTo>
                  <a:cubicBezTo>
                    <a:pt x="280" y="906"/>
                    <a:pt x="460" y="1564"/>
                    <a:pt x="469" y="1718"/>
                  </a:cubicBezTo>
                  <a:cubicBezTo>
                    <a:pt x="485" y="2004"/>
                    <a:pt x="0" y="2663"/>
                    <a:pt x="69" y="3395"/>
                  </a:cubicBezTo>
                  <a:cubicBezTo>
                    <a:pt x="138" y="4127"/>
                    <a:pt x="740" y="8488"/>
                    <a:pt x="938" y="8711"/>
                  </a:cubicBezTo>
                  <a:cubicBezTo>
                    <a:pt x="1123" y="8921"/>
                    <a:pt x="2071" y="8888"/>
                    <a:pt x="2535" y="8811"/>
                  </a:cubicBezTo>
                  <a:cubicBezTo>
                    <a:pt x="3014" y="8731"/>
                    <a:pt x="3908" y="8465"/>
                    <a:pt x="4017" y="8208"/>
                  </a:cubicBezTo>
                  <a:cubicBezTo>
                    <a:pt x="4133" y="7933"/>
                    <a:pt x="3315" y="3607"/>
                    <a:pt x="3148" y="2892"/>
                  </a:cubicBezTo>
                  <a:cubicBezTo>
                    <a:pt x="2981" y="2176"/>
                    <a:pt x="2311" y="1706"/>
                    <a:pt x="2235" y="1429"/>
                  </a:cubicBezTo>
                </a:path>
              </a:pathLst>
            </a:custGeom>
            <a:solidFill>
              <a:srgbClr val="C658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2" name="Freeform 1095">
              <a:extLst>
                <a:ext uri="{FF2B5EF4-FFF2-40B4-BE49-F238E27FC236}">
                  <a16:creationId xmlns:a16="http://schemas.microsoft.com/office/drawing/2014/main" id="{655F018E-0764-6D59-0E55-4AB30598F9C9}"/>
                </a:ext>
              </a:extLst>
            </p:cNvPr>
            <p:cNvSpPr>
              <a:spLocks/>
            </p:cNvSpPr>
            <p:nvPr/>
          </p:nvSpPr>
          <p:spPr bwMode="auto">
            <a:xfrm>
              <a:off x="3350" y="2348"/>
              <a:ext cx="262" cy="53"/>
            </a:xfrm>
            <a:custGeom>
              <a:avLst/>
              <a:gdLst>
                <a:gd name="T0" fmla="*/ 2015 w 2021"/>
                <a:gd name="T1" fmla="*/ 38 h 404"/>
                <a:gd name="T2" fmla="*/ 1021 w 2021"/>
                <a:gd name="T3" fmla="*/ 271 h 404"/>
                <a:gd name="T4" fmla="*/ 6 w 2021"/>
                <a:gd name="T5" fmla="*/ 366 h 404"/>
                <a:gd name="T6" fmla="*/ 999 w 2021"/>
                <a:gd name="T7" fmla="*/ 133 h 404"/>
                <a:gd name="T8" fmla="*/ 2015 w 2021"/>
                <a:gd name="T9" fmla="*/ 38 h 404"/>
              </a:gdLst>
              <a:ahLst/>
              <a:cxnLst>
                <a:cxn ang="0">
                  <a:pos x="T0" y="T1"/>
                </a:cxn>
                <a:cxn ang="0">
                  <a:pos x="T2" y="T3"/>
                </a:cxn>
                <a:cxn ang="0">
                  <a:pos x="T4" y="T5"/>
                </a:cxn>
                <a:cxn ang="0">
                  <a:pos x="T6" y="T7"/>
                </a:cxn>
                <a:cxn ang="0">
                  <a:pos x="T8" y="T9"/>
                </a:cxn>
              </a:cxnLst>
              <a:rect l="0" t="0" r="r" b="b"/>
              <a:pathLst>
                <a:path w="2021" h="404">
                  <a:moveTo>
                    <a:pt x="2015" y="38"/>
                  </a:moveTo>
                  <a:cubicBezTo>
                    <a:pt x="2021" y="76"/>
                    <a:pt x="1576" y="180"/>
                    <a:pt x="1021" y="271"/>
                  </a:cubicBezTo>
                  <a:cubicBezTo>
                    <a:pt x="467" y="361"/>
                    <a:pt x="12" y="404"/>
                    <a:pt x="6" y="366"/>
                  </a:cubicBezTo>
                  <a:cubicBezTo>
                    <a:pt x="0" y="328"/>
                    <a:pt x="444" y="224"/>
                    <a:pt x="999" y="133"/>
                  </a:cubicBezTo>
                  <a:cubicBezTo>
                    <a:pt x="1554" y="43"/>
                    <a:pt x="2008" y="0"/>
                    <a:pt x="2015" y="38"/>
                  </a:cubicBezTo>
                  <a:close/>
                </a:path>
              </a:pathLst>
            </a:custGeom>
            <a:solidFill>
              <a:srgbClr val="F46E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3" name="Freeform 1096">
              <a:extLst>
                <a:ext uri="{FF2B5EF4-FFF2-40B4-BE49-F238E27FC236}">
                  <a16:creationId xmlns:a16="http://schemas.microsoft.com/office/drawing/2014/main" id="{D6A8F640-5AA7-D4D3-DB1D-9853A168E1F8}"/>
                </a:ext>
              </a:extLst>
            </p:cNvPr>
            <p:cNvSpPr>
              <a:spLocks/>
            </p:cNvSpPr>
            <p:nvPr/>
          </p:nvSpPr>
          <p:spPr bwMode="auto">
            <a:xfrm>
              <a:off x="3434" y="3175"/>
              <a:ext cx="378" cy="268"/>
            </a:xfrm>
            <a:custGeom>
              <a:avLst/>
              <a:gdLst>
                <a:gd name="T0" fmla="*/ 418 w 2913"/>
                <a:gd name="T1" fmla="*/ 2016 h 2065"/>
                <a:gd name="T2" fmla="*/ 17 w 2913"/>
                <a:gd name="T3" fmla="*/ 1564 h 2065"/>
                <a:gd name="T4" fmla="*/ 354 w 2913"/>
                <a:gd name="T5" fmla="*/ 1068 h 2065"/>
                <a:gd name="T6" fmla="*/ 239 w 2913"/>
                <a:gd name="T7" fmla="*/ 689 h 2065"/>
                <a:gd name="T8" fmla="*/ 461 w 2913"/>
                <a:gd name="T9" fmla="*/ 349 h 2065"/>
                <a:gd name="T10" fmla="*/ 1078 w 2913"/>
                <a:gd name="T11" fmla="*/ 274 h 2065"/>
                <a:gd name="T12" fmla="*/ 1595 w 2913"/>
                <a:gd name="T13" fmla="*/ 10 h 2065"/>
                <a:gd name="T14" fmla="*/ 2086 w 2913"/>
                <a:gd name="T15" fmla="*/ 320 h 2065"/>
                <a:gd name="T16" fmla="*/ 2349 w 2913"/>
                <a:gd name="T17" fmla="*/ 198 h 2065"/>
                <a:gd name="T18" fmla="*/ 2877 w 2913"/>
                <a:gd name="T19" fmla="*/ 634 h 2065"/>
                <a:gd name="T20" fmla="*/ 2496 w 2913"/>
                <a:gd name="T21" fmla="*/ 1203 h 2065"/>
                <a:gd name="T22" fmla="*/ 2279 w 2913"/>
                <a:gd name="T23" fmla="*/ 1813 h 2065"/>
                <a:gd name="T24" fmla="*/ 1632 w 2913"/>
                <a:gd name="T25" fmla="*/ 1776 h 2065"/>
                <a:gd name="T26" fmla="*/ 1564 w 2913"/>
                <a:gd name="T27" fmla="*/ 1737 h 2065"/>
                <a:gd name="T28" fmla="*/ 1502 w 2913"/>
                <a:gd name="T29" fmla="*/ 1757 h 2065"/>
                <a:gd name="T30" fmla="*/ 1205 w 2913"/>
                <a:gd name="T31" fmla="*/ 1808 h 2065"/>
                <a:gd name="T32" fmla="*/ 946 w 2913"/>
                <a:gd name="T33" fmla="*/ 1821 h 2065"/>
                <a:gd name="T34" fmla="*/ 418 w 2913"/>
                <a:gd name="T35" fmla="*/ 2016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13" h="2065">
                  <a:moveTo>
                    <a:pt x="418" y="2016"/>
                  </a:moveTo>
                  <a:cubicBezTo>
                    <a:pt x="206" y="1972"/>
                    <a:pt x="33" y="1779"/>
                    <a:pt x="17" y="1564"/>
                  </a:cubicBezTo>
                  <a:cubicBezTo>
                    <a:pt x="0" y="1348"/>
                    <a:pt x="147" y="1130"/>
                    <a:pt x="354" y="1068"/>
                  </a:cubicBezTo>
                  <a:cubicBezTo>
                    <a:pt x="250" y="977"/>
                    <a:pt x="211" y="825"/>
                    <a:pt x="239" y="689"/>
                  </a:cubicBezTo>
                  <a:cubicBezTo>
                    <a:pt x="266" y="554"/>
                    <a:pt x="353" y="435"/>
                    <a:pt x="461" y="349"/>
                  </a:cubicBezTo>
                  <a:cubicBezTo>
                    <a:pt x="634" y="212"/>
                    <a:pt x="891" y="157"/>
                    <a:pt x="1078" y="274"/>
                  </a:cubicBezTo>
                  <a:cubicBezTo>
                    <a:pt x="1189" y="105"/>
                    <a:pt x="1393" y="0"/>
                    <a:pt x="1595" y="10"/>
                  </a:cubicBezTo>
                  <a:cubicBezTo>
                    <a:pt x="1797" y="19"/>
                    <a:pt x="1990" y="141"/>
                    <a:pt x="2086" y="320"/>
                  </a:cubicBezTo>
                  <a:cubicBezTo>
                    <a:pt x="2146" y="240"/>
                    <a:pt x="2249" y="202"/>
                    <a:pt x="2349" y="198"/>
                  </a:cubicBezTo>
                  <a:cubicBezTo>
                    <a:pt x="2599" y="187"/>
                    <a:pt x="2841" y="387"/>
                    <a:pt x="2877" y="634"/>
                  </a:cubicBezTo>
                  <a:cubicBezTo>
                    <a:pt x="2913" y="882"/>
                    <a:pt x="2738" y="1142"/>
                    <a:pt x="2496" y="1203"/>
                  </a:cubicBezTo>
                  <a:cubicBezTo>
                    <a:pt x="2565" y="1424"/>
                    <a:pt x="2472" y="1685"/>
                    <a:pt x="2279" y="1813"/>
                  </a:cubicBezTo>
                  <a:cubicBezTo>
                    <a:pt x="2086" y="1941"/>
                    <a:pt x="1809" y="1925"/>
                    <a:pt x="1632" y="1776"/>
                  </a:cubicBezTo>
                  <a:cubicBezTo>
                    <a:pt x="1612" y="1759"/>
                    <a:pt x="1591" y="1739"/>
                    <a:pt x="1564" y="1737"/>
                  </a:cubicBezTo>
                  <a:cubicBezTo>
                    <a:pt x="1542" y="1736"/>
                    <a:pt x="1522" y="1747"/>
                    <a:pt x="1502" y="1757"/>
                  </a:cubicBezTo>
                  <a:cubicBezTo>
                    <a:pt x="1411" y="1801"/>
                    <a:pt x="1307" y="1818"/>
                    <a:pt x="1205" y="1808"/>
                  </a:cubicBezTo>
                  <a:cubicBezTo>
                    <a:pt x="1096" y="1798"/>
                    <a:pt x="1041" y="1755"/>
                    <a:pt x="946" y="1821"/>
                  </a:cubicBezTo>
                  <a:cubicBezTo>
                    <a:pt x="773" y="1941"/>
                    <a:pt x="651" y="2065"/>
                    <a:pt x="418" y="2016"/>
                  </a:cubicBezTo>
                </a:path>
              </a:pathLst>
            </a:custGeom>
            <a:solidFill>
              <a:srgbClr val="8C4B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4" name="Freeform 1097">
              <a:extLst>
                <a:ext uri="{FF2B5EF4-FFF2-40B4-BE49-F238E27FC236}">
                  <a16:creationId xmlns:a16="http://schemas.microsoft.com/office/drawing/2014/main" id="{17EE8398-63CE-BE97-E166-379602FB47F3}"/>
                </a:ext>
              </a:extLst>
            </p:cNvPr>
            <p:cNvSpPr>
              <a:spLocks/>
            </p:cNvSpPr>
            <p:nvPr/>
          </p:nvSpPr>
          <p:spPr bwMode="auto">
            <a:xfrm>
              <a:off x="3467" y="3311"/>
              <a:ext cx="157" cy="160"/>
            </a:xfrm>
            <a:custGeom>
              <a:avLst/>
              <a:gdLst>
                <a:gd name="T0" fmla="*/ 266 w 1210"/>
                <a:gd name="T1" fmla="*/ 1070 h 1229"/>
                <a:gd name="T2" fmla="*/ 18 w 1210"/>
                <a:gd name="T3" fmla="*/ 602 h 1229"/>
                <a:gd name="T4" fmla="*/ 145 w 1210"/>
                <a:gd name="T5" fmla="*/ 376 h 1229"/>
                <a:gd name="T6" fmla="*/ 342 w 1210"/>
                <a:gd name="T7" fmla="*/ 313 h 1229"/>
                <a:gd name="T8" fmla="*/ 644 w 1210"/>
                <a:gd name="T9" fmla="*/ 59 h 1229"/>
                <a:gd name="T10" fmla="*/ 1007 w 1210"/>
                <a:gd name="T11" fmla="*/ 126 h 1229"/>
                <a:gd name="T12" fmla="*/ 1189 w 1210"/>
                <a:gd name="T13" fmla="*/ 466 h 1229"/>
                <a:gd name="T14" fmla="*/ 1206 w 1210"/>
                <a:gd name="T15" fmla="*/ 618 h 1229"/>
                <a:gd name="T16" fmla="*/ 266 w 1210"/>
                <a:gd name="T17" fmla="*/ 1070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0" h="1229">
                  <a:moveTo>
                    <a:pt x="266" y="1070"/>
                  </a:moveTo>
                  <a:cubicBezTo>
                    <a:pt x="102" y="980"/>
                    <a:pt x="0" y="788"/>
                    <a:pt x="18" y="602"/>
                  </a:cubicBezTo>
                  <a:cubicBezTo>
                    <a:pt x="27" y="513"/>
                    <a:pt x="66" y="420"/>
                    <a:pt x="145" y="376"/>
                  </a:cubicBezTo>
                  <a:cubicBezTo>
                    <a:pt x="205" y="342"/>
                    <a:pt x="279" y="341"/>
                    <a:pt x="342" y="313"/>
                  </a:cubicBezTo>
                  <a:cubicBezTo>
                    <a:pt x="464" y="260"/>
                    <a:pt x="525" y="118"/>
                    <a:pt x="644" y="59"/>
                  </a:cubicBezTo>
                  <a:cubicBezTo>
                    <a:pt x="761" y="0"/>
                    <a:pt x="909" y="39"/>
                    <a:pt x="1007" y="126"/>
                  </a:cubicBezTo>
                  <a:cubicBezTo>
                    <a:pt x="1104" y="213"/>
                    <a:pt x="1157" y="339"/>
                    <a:pt x="1189" y="466"/>
                  </a:cubicBezTo>
                  <a:cubicBezTo>
                    <a:pt x="1201" y="516"/>
                    <a:pt x="1210" y="567"/>
                    <a:pt x="1206" y="618"/>
                  </a:cubicBezTo>
                  <a:cubicBezTo>
                    <a:pt x="1172" y="982"/>
                    <a:pt x="559" y="1229"/>
                    <a:pt x="266" y="1070"/>
                  </a:cubicBezTo>
                </a:path>
              </a:pathLst>
            </a:custGeom>
            <a:solidFill>
              <a:srgbClr val="AF4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5" name="Freeform 1098">
              <a:extLst>
                <a:ext uri="{FF2B5EF4-FFF2-40B4-BE49-F238E27FC236}">
                  <a16:creationId xmlns:a16="http://schemas.microsoft.com/office/drawing/2014/main" id="{A7E4683B-15C9-EDD7-F98C-EDAD21F0E14A}"/>
                </a:ext>
              </a:extLst>
            </p:cNvPr>
            <p:cNvSpPr>
              <a:spLocks/>
            </p:cNvSpPr>
            <p:nvPr/>
          </p:nvSpPr>
          <p:spPr bwMode="auto">
            <a:xfrm>
              <a:off x="3667" y="3334"/>
              <a:ext cx="159" cy="111"/>
            </a:xfrm>
            <a:custGeom>
              <a:avLst/>
              <a:gdLst>
                <a:gd name="T0" fmla="*/ 340 w 1228"/>
                <a:gd name="T1" fmla="*/ 21 h 853"/>
                <a:gd name="T2" fmla="*/ 47 w 1228"/>
                <a:gd name="T3" fmla="*/ 219 h 853"/>
                <a:gd name="T4" fmla="*/ 59 w 1228"/>
                <a:gd name="T5" fmla="*/ 540 h 853"/>
                <a:gd name="T6" fmla="*/ 296 w 1228"/>
                <a:gd name="T7" fmla="*/ 765 h 853"/>
                <a:gd name="T8" fmla="*/ 828 w 1228"/>
                <a:gd name="T9" fmla="*/ 784 h 853"/>
                <a:gd name="T10" fmla="*/ 1195 w 1228"/>
                <a:gd name="T11" fmla="*/ 397 h 853"/>
                <a:gd name="T12" fmla="*/ 1215 w 1228"/>
                <a:gd name="T13" fmla="*/ 215 h 853"/>
                <a:gd name="T14" fmla="*/ 1098 w 1228"/>
                <a:gd name="T15" fmla="*/ 82 h 853"/>
                <a:gd name="T16" fmla="*/ 970 w 1228"/>
                <a:gd name="T17" fmla="*/ 90 h 853"/>
                <a:gd name="T18" fmla="*/ 656 w 1228"/>
                <a:gd name="T19" fmla="*/ 115 h 853"/>
                <a:gd name="T20" fmla="*/ 340 w 1228"/>
                <a:gd name="T21" fmla="*/ 21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8" h="853">
                  <a:moveTo>
                    <a:pt x="340" y="21"/>
                  </a:moveTo>
                  <a:cubicBezTo>
                    <a:pt x="218" y="33"/>
                    <a:pt x="100" y="107"/>
                    <a:pt x="47" y="219"/>
                  </a:cubicBezTo>
                  <a:cubicBezTo>
                    <a:pt x="0" y="319"/>
                    <a:pt x="9" y="441"/>
                    <a:pt x="59" y="540"/>
                  </a:cubicBezTo>
                  <a:cubicBezTo>
                    <a:pt x="109" y="639"/>
                    <a:pt x="196" y="716"/>
                    <a:pt x="296" y="765"/>
                  </a:cubicBezTo>
                  <a:cubicBezTo>
                    <a:pt x="460" y="846"/>
                    <a:pt x="659" y="853"/>
                    <a:pt x="828" y="784"/>
                  </a:cubicBezTo>
                  <a:cubicBezTo>
                    <a:pt x="998" y="715"/>
                    <a:pt x="1135" y="570"/>
                    <a:pt x="1195" y="397"/>
                  </a:cubicBezTo>
                  <a:cubicBezTo>
                    <a:pt x="1216" y="339"/>
                    <a:pt x="1228" y="275"/>
                    <a:pt x="1215" y="215"/>
                  </a:cubicBezTo>
                  <a:cubicBezTo>
                    <a:pt x="1201" y="154"/>
                    <a:pt x="1158" y="98"/>
                    <a:pt x="1098" y="82"/>
                  </a:cubicBezTo>
                  <a:cubicBezTo>
                    <a:pt x="1056" y="71"/>
                    <a:pt x="1012" y="81"/>
                    <a:pt x="970" y="90"/>
                  </a:cubicBezTo>
                  <a:cubicBezTo>
                    <a:pt x="856" y="116"/>
                    <a:pt x="760" y="156"/>
                    <a:pt x="656" y="115"/>
                  </a:cubicBezTo>
                  <a:cubicBezTo>
                    <a:pt x="549" y="72"/>
                    <a:pt x="467" y="0"/>
                    <a:pt x="340" y="21"/>
                  </a:cubicBezTo>
                </a:path>
              </a:pathLst>
            </a:custGeom>
            <a:solidFill>
              <a:srgbClr val="AF4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6" name="Freeform 1099">
              <a:extLst>
                <a:ext uri="{FF2B5EF4-FFF2-40B4-BE49-F238E27FC236}">
                  <a16:creationId xmlns:a16="http://schemas.microsoft.com/office/drawing/2014/main" id="{6F81517C-C724-6C83-8970-CCAEE2EC6C39}"/>
                </a:ext>
              </a:extLst>
            </p:cNvPr>
            <p:cNvSpPr>
              <a:spLocks/>
            </p:cNvSpPr>
            <p:nvPr/>
          </p:nvSpPr>
          <p:spPr bwMode="auto">
            <a:xfrm>
              <a:off x="3729" y="3230"/>
              <a:ext cx="107" cy="106"/>
            </a:xfrm>
            <a:custGeom>
              <a:avLst/>
              <a:gdLst>
                <a:gd name="T0" fmla="*/ 227 w 828"/>
                <a:gd name="T1" fmla="*/ 31 h 824"/>
                <a:gd name="T2" fmla="*/ 39 w 828"/>
                <a:gd name="T3" fmla="*/ 181 h 824"/>
                <a:gd name="T4" fmla="*/ 109 w 828"/>
                <a:gd name="T5" fmla="*/ 718 h 824"/>
                <a:gd name="T6" fmla="*/ 499 w 828"/>
                <a:gd name="T7" fmla="*/ 803 h 824"/>
                <a:gd name="T8" fmla="*/ 759 w 828"/>
                <a:gd name="T9" fmla="*/ 661 h 824"/>
                <a:gd name="T10" fmla="*/ 802 w 828"/>
                <a:gd name="T11" fmla="*/ 335 h 824"/>
                <a:gd name="T12" fmla="*/ 665 w 828"/>
                <a:gd name="T13" fmla="*/ 134 h 824"/>
                <a:gd name="T14" fmla="*/ 448 w 828"/>
                <a:gd name="T15" fmla="*/ 64 h 824"/>
                <a:gd name="T16" fmla="*/ 227 w 828"/>
                <a:gd name="T17" fmla="*/ 31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824">
                  <a:moveTo>
                    <a:pt x="227" y="31"/>
                  </a:moveTo>
                  <a:cubicBezTo>
                    <a:pt x="150" y="58"/>
                    <a:pt x="88" y="116"/>
                    <a:pt x="39" y="181"/>
                  </a:cubicBezTo>
                  <a:cubicBezTo>
                    <a:pt x="0" y="235"/>
                    <a:pt x="0" y="637"/>
                    <a:pt x="109" y="718"/>
                  </a:cubicBezTo>
                  <a:cubicBezTo>
                    <a:pt x="219" y="799"/>
                    <a:pt x="364" y="824"/>
                    <a:pt x="499" y="803"/>
                  </a:cubicBezTo>
                  <a:cubicBezTo>
                    <a:pt x="599" y="787"/>
                    <a:pt x="700" y="743"/>
                    <a:pt x="759" y="661"/>
                  </a:cubicBezTo>
                  <a:cubicBezTo>
                    <a:pt x="826" y="569"/>
                    <a:pt x="828" y="445"/>
                    <a:pt x="802" y="335"/>
                  </a:cubicBezTo>
                  <a:cubicBezTo>
                    <a:pt x="783" y="253"/>
                    <a:pt x="742" y="167"/>
                    <a:pt x="665" y="134"/>
                  </a:cubicBezTo>
                  <a:cubicBezTo>
                    <a:pt x="593" y="102"/>
                    <a:pt x="516" y="98"/>
                    <a:pt x="448" y="64"/>
                  </a:cubicBezTo>
                  <a:cubicBezTo>
                    <a:pt x="371" y="27"/>
                    <a:pt x="316" y="0"/>
                    <a:pt x="227" y="31"/>
                  </a:cubicBezTo>
                  <a:close/>
                </a:path>
              </a:pathLst>
            </a:custGeom>
            <a:solidFill>
              <a:srgbClr val="AF4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7" name="Freeform 1100">
              <a:extLst>
                <a:ext uri="{FF2B5EF4-FFF2-40B4-BE49-F238E27FC236}">
                  <a16:creationId xmlns:a16="http://schemas.microsoft.com/office/drawing/2014/main" id="{5655B448-6A2F-25D0-4CB4-96F7BF1D3E40}"/>
                </a:ext>
              </a:extLst>
            </p:cNvPr>
            <p:cNvSpPr>
              <a:spLocks/>
            </p:cNvSpPr>
            <p:nvPr/>
          </p:nvSpPr>
          <p:spPr bwMode="auto">
            <a:xfrm>
              <a:off x="3594" y="3209"/>
              <a:ext cx="138" cy="152"/>
            </a:xfrm>
            <a:custGeom>
              <a:avLst/>
              <a:gdLst>
                <a:gd name="T0" fmla="*/ 243 w 1067"/>
                <a:gd name="T1" fmla="*/ 1067 h 1175"/>
                <a:gd name="T2" fmla="*/ 842 w 1067"/>
                <a:gd name="T3" fmla="*/ 986 h 1175"/>
                <a:gd name="T4" fmla="*/ 1037 w 1067"/>
                <a:gd name="T5" fmla="*/ 396 h 1175"/>
                <a:gd name="T6" fmla="*/ 882 w 1067"/>
                <a:gd name="T7" fmla="*/ 88 h 1175"/>
                <a:gd name="T8" fmla="*/ 557 w 1067"/>
                <a:gd name="T9" fmla="*/ 77 h 1175"/>
                <a:gd name="T10" fmla="*/ 433 w 1067"/>
                <a:gd name="T11" fmla="*/ 260 h 1175"/>
                <a:gd name="T12" fmla="*/ 41 w 1067"/>
                <a:gd name="T13" fmla="*/ 605 h 1175"/>
                <a:gd name="T14" fmla="*/ 243 w 1067"/>
                <a:gd name="T15" fmla="*/ 1067 h 1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7" h="1175">
                  <a:moveTo>
                    <a:pt x="243" y="1067"/>
                  </a:moveTo>
                  <a:cubicBezTo>
                    <a:pt x="429" y="1175"/>
                    <a:pt x="683" y="1132"/>
                    <a:pt x="842" y="986"/>
                  </a:cubicBezTo>
                  <a:cubicBezTo>
                    <a:pt x="1001" y="840"/>
                    <a:pt x="1067" y="609"/>
                    <a:pt x="1037" y="396"/>
                  </a:cubicBezTo>
                  <a:cubicBezTo>
                    <a:pt x="1020" y="279"/>
                    <a:pt x="974" y="161"/>
                    <a:pt x="882" y="88"/>
                  </a:cubicBezTo>
                  <a:cubicBezTo>
                    <a:pt x="790" y="15"/>
                    <a:pt x="646" y="0"/>
                    <a:pt x="557" y="77"/>
                  </a:cubicBezTo>
                  <a:cubicBezTo>
                    <a:pt x="501" y="125"/>
                    <a:pt x="475" y="199"/>
                    <a:pt x="433" y="260"/>
                  </a:cubicBezTo>
                  <a:cubicBezTo>
                    <a:pt x="319" y="426"/>
                    <a:pt x="91" y="392"/>
                    <a:pt x="41" y="605"/>
                  </a:cubicBezTo>
                  <a:cubicBezTo>
                    <a:pt x="0" y="779"/>
                    <a:pt x="89" y="977"/>
                    <a:pt x="243" y="1067"/>
                  </a:cubicBezTo>
                  <a:close/>
                </a:path>
              </a:pathLst>
            </a:custGeom>
            <a:solidFill>
              <a:srgbClr val="AF4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8" name="Freeform 1101">
              <a:extLst>
                <a:ext uri="{FF2B5EF4-FFF2-40B4-BE49-F238E27FC236}">
                  <a16:creationId xmlns:a16="http://schemas.microsoft.com/office/drawing/2014/main" id="{EC52EC35-E5FE-6941-16BC-A7BE32A3EE20}"/>
                </a:ext>
              </a:extLst>
            </p:cNvPr>
            <p:cNvSpPr>
              <a:spLocks/>
            </p:cNvSpPr>
            <p:nvPr/>
          </p:nvSpPr>
          <p:spPr bwMode="auto">
            <a:xfrm>
              <a:off x="3481" y="2806"/>
              <a:ext cx="25" cy="33"/>
            </a:xfrm>
            <a:custGeom>
              <a:avLst/>
              <a:gdLst>
                <a:gd name="T0" fmla="*/ 130 w 200"/>
                <a:gd name="T1" fmla="*/ 248 h 251"/>
                <a:gd name="T2" fmla="*/ 86 w 200"/>
                <a:gd name="T3" fmla="*/ 247 h 251"/>
                <a:gd name="T4" fmla="*/ 48 w 200"/>
                <a:gd name="T5" fmla="*/ 230 h 251"/>
                <a:gd name="T6" fmla="*/ 20 w 200"/>
                <a:gd name="T7" fmla="*/ 195 h 251"/>
                <a:gd name="T8" fmla="*/ 3 w 200"/>
                <a:gd name="T9" fmla="*/ 143 h 251"/>
                <a:gd name="T10" fmla="*/ 2 w 200"/>
                <a:gd name="T11" fmla="*/ 90 h 251"/>
                <a:gd name="T12" fmla="*/ 18 w 200"/>
                <a:gd name="T13" fmla="*/ 47 h 251"/>
                <a:gd name="T14" fmla="*/ 48 w 200"/>
                <a:gd name="T15" fmla="*/ 18 h 251"/>
                <a:gd name="T16" fmla="*/ 90 w 200"/>
                <a:gd name="T17" fmla="*/ 2 h 251"/>
                <a:gd name="T18" fmla="*/ 113 w 200"/>
                <a:gd name="T19" fmla="*/ 0 h 251"/>
                <a:gd name="T20" fmla="*/ 133 w 200"/>
                <a:gd name="T21" fmla="*/ 1 h 251"/>
                <a:gd name="T22" fmla="*/ 150 w 200"/>
                <a:gd name="T23" fmla="*/ 5 h 251"/>
                <a:gd name="T24" fmla="*/ 167 w 200"/>
                <a:gd name="T25" fmla="*/ 10 h 251"/>
                <a:gd name="T26" fmla="*/ 173 w 200"/>
                <a:gd name="T27" fmla="*/ 48 h 251"/>
                <a:gd name="T28" fmla="*/ 170 w 200"/>
                <a:gd name="T29" fmla="*/ 49 h 251"/>
                <a:gd name="T30" fmla="*/ 158 w 200"/>
                <a:gd name="T31" fmla="*/ 41 h 251"/>
                <a:gd name="T32" fmla="*/ 140 w 200"/>
                <a:gd name="T33" fmla="*/ 33 h 251"/>
                <a:gd name="T34" fmla="*/ 119 w 200"/>
                <a:gd name="T35" fmla="*/ 28 h 251"/>
                <a:gd name="T36" fmla="*/ 94 w 200"/>
                <a:gd name="T37" fmla="*/ 29 h 251"/>
                <a:gd name="T38" fmla="*/ 66 w 200"/>
                <a:gd name="T39" fmla="*/ 40 h 251"/>
                <a:gd name="T40" fmla="*/ 46 w 200"/>
                <a:gd name="T41" fmla="*/ 62 h 251"/>
                <a:gd name="T42" fmla="*/ 35 w 200"/>
                <a:gd name="T43" fmla="*/ 95 h 251"/>
                <a:gd name="T44" fmla="*/ 36 w 200"/>
                <a:gd name="T45" fmla="*/ 137 h 251"/>
                <a:gd name="T46" fmla="*/ 49 w 200"/>
                <a:gd name="T47" fmla="*/ 178 h 251"/>
                <a:gd name="T48" fmla="*/ 70 w 200"/>
                <a:gd name="T49" fmla="*/ 206 h 251"/>
                <a:gd name="T50" fmla="*/ 96 w 200"/>
                <a:gd name="T51" fmla="*/ 220 h 251"/>
                <a:gd name="T52" fmla="*/ 125 w 200"/>
                <a:gd name="T53" fmla="*/ 221 h 251"/>
                <a:gd name="T54" fmla="*/ 150 w 200"/>
                <a:gd name="T55" fmla="*/ 213 h 251"/>
                <a:gd name="T56" fmla="*/ 170 w 200"/>
                <a:gd name="T57" fmla="*/ 202 h 251"/>
                <a:gd name="T58" fmla="*/ 183 w 200"/>
                <a:gd name="T59" fmla="*/ 189 h 251"/>
                <a:gd name="T60" fmla="*/ 192 w 200"/>
                <a:gd name="T61" fmla="*/ 178 h 251"/>
                <a:gd name="T62" fmla="*/ 194 w 200"/>
                <a:gd name="T63" fmla="*/ 178 h 251"/>
                <a:gd name="T64" fmla="*/ 200 w 200"/>
                <a:gd name="T65" fmla="*/ 216 h 251"/>
                <a:gd name="T66" fmla="*/ 187 w 200"/>
                <a:gd name="T67" fmla="*/ 225 h 251"/>
                <a:gd name="T68" fmla="*/ 171 w 200"/>
                <a:gd name="T69" fmla="*/ 234 h 251"/>
                <a:gd name="T70" fmla="*/ 153 w 200"/>
                <a:gd name="T71" fmla="*/ 243 h 251"/>
                <a:gd name="T72" fmla="*/ 130 w 200"/>
                <a:gd name="T73" fmla="*/ 24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0" h="251">
                  <a:moveTo>
                    <a:pt x="130" y="248"/>
                  </a:moveTo>
                  <a:cubicBezTo>
                    <a:pt x="114" y="251"/>
                    <a:pt x="100" y="250"/>
                    <a:pt x="86" y="247"/>
                  </a:cubicBezTo>
                  <a:cubicBezTo>
                    <a:pt x="72" y="244"/>
                    <a:pt x="59" y="238"/>
                    <a:pt x="48" y="230"/>
                  </a:cubicBezTo>
                  <a:cubicBezTo>
                    <a:pt x="37" y="221"/>
                    <a:pt x="28" y="209"/>
                    <a:pt x="20" y="195"/>
                  </a:cubicBezTo>
                  <a:cubicBezTo>
                    <a:pt x="12" y="180"/>
                    <a:pt x="7" y="163"/>
                    <a:pt x="3" y="143"/>
                  </a:cubicBezTo>
                  <a:cubicBezTo>
                    <a:pt x="0" y="123"/>
                    <a:pt x="0" y="105"/>
                    <a:pt x="2" y="90"/>
                  </a:cubicBezTo>
                  <a:cubicBezTo>
                    <a:pt x="5" y="74"/>
                    <a:pt x="10" y="60"/>
                    <a:pt x="18" y="47"/>
                  </a:cubicBezTo>
                  <a:cubicBezTo>
                    <a:pt x="26" y="35"/>
                    <a:pt x="36" y="25"/>
                    <a:pt x="48" y="18"/>
                  </a:cubicBezTo>
                  <a:cubicBezTo>
                    <a:pt x="60" y="10"/>
                    <a:pt x="74" y="5"/>
                    <a:pt x="90" y="2"/>
                  </a:cubicBezTo>
                  <a:cubicBezTo>
                    <a:pt x="98" y="1"/>
                    <a:pt x="106" y="0"/>
                    <a:pt x="113" y="0"/>
                  </a:cubicBezTo>
                  <a:cubicBezTo>
                    <a:pt x="120" y="0"/>
                    <a:pt x="127" y="1"/>
                    <a:pt x="133" y="1"/>
                  </a:cubicBezTo>
                  <a:cubicBezTo>
                    <a:pt x="138" y="2"/>
                    <a:pt x="144" y="3"/>
                    <a:pt x="150" y="5"/>
                  </a:cubicBezTo>
                  <a:cubicBezTo>
                    <a:pt x="155" y="6"/>
                    <a:pt x="161" y="8"/>
                    <a:pt x="167" y="10"/>
                  </a:cubicBezTo>
                  <a:lnTo>
                    <a:pt x="173" y="48"/>
                  </a:lnTo>
                  <a:lnTo>
                    <a:pt x="170" y="49"/>
                  </a:lnTo>
                  <a:cubicBezTo>
                    <a:pt x="167" y="47"/>
                    <a:pt x="163" y="44"/>
                    <a:pt x="158" y="41"/>
                  </a:cubicBezTo>
                  <a:cubicBezTo>
                    <a:pt x="153" y="38"/>
                    <a:pt x="147" y="36"/>
                    <a:pt x="140" y="33"/>
                  </a:cubicBezTo>
                  <a:cubicBezTo>
                    <a:pt x="134" y="31"/>
                    <a:pt x="127" y="29"/>
                    <a:pt x="119" y="28"/>
                  </a:cubicBezTo>
                  <a:cubicBezTo>
                    <a:pt x="112" y="27"/>
                    <a:pt x="103" y="28"/>
                    <a:pt x="94" y="29"/>
                  </a:cubicBezTo>
                  <a:cubicBezTo>
                    <a:pt x="84" y="31"/>
                    <a:pt x="75" y="34"/>
                    <a:pt x="66" y="40"/>
                  </a:cubicBezTo>
                  <a:cubicBezTo>
                    <a:pt x="58" y="46"/>
                    <a:pt x="51" y="53"/>
                    <a:pt x="46" y="62"/>
                  </a:cubicBezTo>
                  <a:cubicBezTo>
                    <a:pt x="40" y="71"/>
                    <a:pt x="37" y="82"/>
                    <a:pt x="35" y="95"/>
                  </a:cubicBezTo>
                  <a:cubicBezTo>
                    <a:pt x="33" y="108"/>
                    <a:pt x="34" y="122"/>
                    <a:pt x="36" y="137"/>
                  </a:cubicBezTo>
                  <a:cubicBezTo>
                    <a:pt x="39" y="154"/>
                    <a:pt x="43" y="167"/>
                    <a:pt x="49" y="178"/>
                  </a:cubicBezTo>
                  <a:cubicBezTo>
                    <a:pt x="55" y="190"/>
                    <a:pt x="62" y="199"/>
                    <a:pt x="70" y="206"/>
                  </a:cubicBezTo>
                  <a:cubicBezTo>
                    <a:pt x="78" y="212"/>
                    <a:pt x="87" y="217"/>
                    <a:pt x="96" y="220"/>
                  </a:cubicBezTo>
                  <a:cubicBezTo>
                    <a:pt x="106" y="222"/>
                    <a:pt x="115" y="222"/>
                    <a:pt x="125" y="221"/>
                  </a:cubicBezTo>
                  <a:cubicBezTo>
                    <a:pt x="135" y="219"/>
                    <a:pt x="143" y="217"/>
                    <a:pt x="150" y="213"/>
                  </a:cubicBezTo>
                  <a:cubicBezTo>
                    <a:pt x="158" y="210"/>
                    <a:pt x="164" y="206"/>
                    <a:pt x="170" y="202"/>
                  </a:cubicBezTo>
                  <a:cubicBezTo>
                    <a:pt x="175" y="197"/>
                    <a:pt x="179" y="193"/>
                    <a:pt x="183" y="189"/>
                  </a:cubicBezTo>
                  <a:cubicBezTo>
                    <a:pt x="187" y="185"/>
                    <a:pt x="190" y="181"/>
                    <a:pt x="192" y="178"/>
                  </a:cubicBezTo>
                  <a:lnTo>
                    <a:pt x="194" y="178"/>
                  </a:lnTo>
                  <a:lnTo>
                    <a:pt x="200" y="216"/>
                  </a:lnTo>
                  <a:cubicBezTo>
                    <a:pt x="195" y="219"/>
                    <a:pt x="191" y="222"/>
                    <a:pt x="187" y="225"/>
                  </a:cubicBezTo>
                  <a:cubicBezTo>
                    <a:pt x="182" y="228"/>
                    <a:pt x="177" y="231"/>
                    <a:pt x="171" y="234"/>
                  </a:cubicBezTo>
                  <a:cubicBezTo>
                    <a:pt x="164" y="238"/>
                    <a:pt x="158" y="240"/>
                    <a:pt x="153" y="243"/>
                  </a:cubicBezTo>
                  <a:cubicBezTo>
                    <a:pt x="147" y="245"/>
                    <a:pt x="139" y="247"/>
                    <a:pt x="130" y="248"/>
                  </a:cubicBezTo>
                  <a:close/>
                </a:path>
              </a:pathLst>
            </a:custGeom>
            <a:solidFill>
              <a:srgbClr val="8C6B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9" name="Freeform 1102">
              <a:extLst>
                <a:ext uri="{FF2B5EF4-FFF2-40B4-BE49-F238E27FC236}">
                  <a16:creationId xmlns:a16="http://schemas.microsoft.com/office/drawing/2014/main" id="{ADCA089C-6FB4-53CF-5FD6-48C33046A5CE}"/>
                </a:ext>
              </a:extLst>
            </p:cNvPr>
            <p:cNvSpPr>
              <a:spLocks/>
            </p:cNvSpPr>
            <p:nvPr/>
          </p:nvSpPr>
          <p:spPr bwMode="auto">
            <a:xfrm>
              <a:off x="3506" y="2801"/>
              <a:ext cx="27" cy="35"/>
            </a:xfrm>
            <a:custGeom>
              <a:avLst/>
              <a:gdLst>
                <a:gd name="T0" fmla="*/ 27 w 27"/>
                <a:gd name="T1" fmla="*/ 31 h 35"/>
                <a:gd name="T2" fmla="*/ 23 w 27"/>
                <a:gd name="T3" fmla="*/ 32 h 35"/>
                <a:gd name="T4" fmla="*/ 20 w 27"/>
                <a:gd name="T5" fmla="*/ 17 h 35"/>
                <a:gd name="T6" fmla="*/ 6 w 27"/>
                <a:gd name="T7" fmla="*/ 19 h 35"/>
                <a:gd name="T8" fmla="*/ 9 w 27"/>
                <a:gd name="T9" fmla="*/ 34 h 35"/>
                <a:gd name="T10" fmla="*/ 5 w 27"/>
                <a:gd name="T11" fmla="*/ 35 h 35"/>
                <a:gd name="T12" fmla="*/ 0 w 27"/>
                <a:gd name="T13" fmla="*/ 4 h 35"/>
                <a:gd name="T14" fmla="*/ 4 w 27"/>
                <a:gd name="T15" fmla="*/ 3 h 35"/>
                <a:gd name="T16" fmla="*/ 6 w 27"/>
                <a:gd name="T17" fmla="*/ 15 h 35"/>
                <a:gd name="T18" fmla="*/ 20 w 27"/>
                <a:gd name="T19" fmla="*/ 13 h 35"/>
                <a:gd name="T20" fmla="*/ 18 w 27"/>
                <a:gd name="T21" fmla="*/ 1 h 35"/>
                <a:gd name="T22" fmla="*/ 22 w 27"/>
                <a:gd name="T23" fmla="*/ 0 h 35"/>
                <a:gd name="T24" fmla="*/ 27 w 27"/>
                <a:gd name="T25"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27" y="31"/>
                  </a:moveTo>
                  <a:lnTo>
                    <a:pt x="23" y="32"/>
                  </a:lnTo>
                  <a:lnTo>
                    <a:pt x="20" y="17"/>
                  </a:lnTo>
                  <a:lnTo>
                    <a:pt x="6" y="19"/>
                  </a:lnTo>
                  <a:lnTo>
                    <a:pt x="9" y="34"/>
                  </a:lnTo>
                  <a:lnTo>
                    <a:pt x="5" y="35"/>
                  </a:lnTo>
                  <a:lnTo>
                    <a:pt x="0" y="4"/>
                  </a:lnTo>
                  <a:lnTo>
                    <a:pt x="4" y="3"/>
                  </a:lnTo>
                  <a:lnTo>
                    <a:pt x="6" y="15"/>
                  </a:lnTo>
                  <a:lnTo>
                    <a:pt x="20" y="13"/>
                  </a:lnTo>
                  <a:lnTo>
                    <a:pt x="18" y="1"/>
                  </a:lnTo>
                  <a:lnTo>
                    <a:pt x="22" y="0"/>
                  </a:lnTo>
                  <a:lnTo>
                    <a:pt x="27" y="31"/>
                  </a:lnTo>
                  <a:close/>
                </a:path>
              </a:pathLst>
            </a:custGeom>
            <a:solidFill>
              <a:srgbClr val="8C6B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20" name="Freeform 1103">
              <a:extLst>
                <a:ext uri="{FF2B5EF4-FFF2-40B4-BE49-F238E27FC236}">
                  <a16:creationId xmlns:a16="http://schemas.microsoft.com/office/drawing/2014/main" id="{1CC22F9F-62D9-ED87-ED70-AF1432F0CB09}"/>
                </a:ext>
              </a:extLst>
            </p:cNvPr>
            <p:cNvSpPr>
              <a:spLocks/>
            </p:cNvSpPr>
            <p:nvPr/>
          </p:nvSpPr>
          <p:spPr bwMode="auto">
            <a:xfrm>
              <a:off x="3534" y="2797"/>
              <a:ext cx="24" cy="34"/>
            </a:xfrm>
            <a:custGeom>
              <a:avLst/>
              <a:gdLst>
                <a:gd name="T0" fmla="*/ 5 w 24"/>
                <a:gd name="T1" fmla="*/ 34 h 34"/>
                <a:gd name="T2" fmla="*/ 0 w 24"/>
                <a:gd name="T3" fmla="*/ 3 h 34"/>
                <a:gd name="T4" fmla="*/ 19 w 24"/>
                <a:gd name="T5" fmla="*/ 0 h 34"/>
                <a:gd name="T6" fmla="*/ 20 w 24"/>
                <a:gd name="T7" fmla="*/ 4 h 34"/>
                <a:gd name="T8" fmla="*/ 5 w 24"/>
                <a:gd name="T9" fmla="*/ 6 h 34"/>
                <a:gd name="T10" fmla="*/ 6 w 24"/>
                <a:gd name="T11" fmla="*/ 15 h 34"/>
                <a:gd name="T12" fmla="*/ 20 w 24"/>
                <a:gd name="T13" fmla="*/ 12 h 34"/>
                <a:gd name="T14" fmla="*/ 21 w 24"/>
                <a:gd name="T15" fmla="*/ 16 h 34"/>
                <a:gd name="T16" fmla="*/ 7 w 24"/>
                <a:gd name="T17" fmla="*/ 18 h 34"/>
                <a:gd name="T18" fmla="*/ 9 w 24"/>
                <a:gd name="T19" fmla="*/ 30 h 34"/>
                <a:gd name="T20" fmla="*/ 24 w 24"/>
                <a:gd name="T21" fmla="*/ 27 h 34"/>
                <a:gd name="T22" fmla="*/ 24 w 24"/>
                <a:gd name="T23" fmla="*/ 31 h 34"/>
                <a:gd name="T24" fmla="*/ 5 w 24"/>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34">
                  <a:moveTo>
                    <a:pt x="5" y="34"/>
                  </a:moveTo>
                  <a:lnTo>
                    <a:pt x="0" y="3"/>
                  </a:lnTo>
                  <a:lnTo>
                    <a:pt x="19" y="0"/>
                  </a:lnTo>
                  <a:lnTo>
                    <a:pt x="20" y="4"/>
                  </a:lnTo>
                  <a:lnTo>
                    <a:pt x="5" y="6"/>
                  </a:lnTo>
                  <a:lnTo>
                    <a:pt x="6" y="15"/>
                  </a:lnTo>
                  <a:lnTo>
                    <a:pt x="20" y="12"/>
                  </a:lnTo>
                  <a:lnTo>
                    <a:pt x="21" y="16"/>
                  </a:lnTo>
                  <a:lnTo>
                    <a:pt x="7" y="18"/>
                  </a:lnTo>
                  <a:lnTo>
                    <a:pt x="9" y="30"/>
                  </a:lnTo>
                  <a:lnTo>
                    <a:pt x="24" y="27"/>
                  </a:lnTo>
                  <a:lnTo>
                    <a:pt x="24" y="31"/>
                  </a:lnTo>
                  <a:lnTo>
                    <a:pt x="5" y="34"/>
                  </a:lnTo>
                  <a:close/>
                </a:path>
              </a:pathLst>
            </a:custGeom>
            <a:solidFill>
              <a:srgbClr val="8C6B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21" name="Freeform 1104">
              <a:extLst>
                <a:ext uri="{FF2B5EF4-FFF2-40B4-BE49-F238E27FC236}">
                  <a16:creationId xmlns:a16="http://schemas.microsoft.com/office/drawing/2014/main" id="{677AA001-08A1-F2CD-6A16-A80766283CE4}"/>
                </a:ext>
              </a:extLst>
            </p:cNvPr>
            <p:cNvSpPr>
              <a:spLocks/>
            </p:cNvSpPr>
            <p:nvPr/>
          </p:nvSpPr>
          <p:spPr bwMode="auto">
            <a:xfrm>
              <a:off x="3562" y="2798"/>
              <a:ext cx="12" cy="13"/>
            </a:xfrm>
            <a:custGeom>
              <a:avLst/>
              <a:gdLst>
                <a:gd name="T0" fmla="*/ 91 w 92"/>
                <a:gd name="T1" fmla="*/ 33 h 97"/>
                <a:gd name="T2" fmla="*/ 84 w 92"/>
                <a:gd name="T3" fmla="*/ 16 h 97"/>
                <a:gd name="T4" fmla="*/ 71 w 92"/>
                <a:gd name="T5" fmla="*/ 4 h 97"/>
                <a:gd name="T6" fmla="*/ 54 w 92"/>
                <a:gd name="T7" fmla="*/ 1 h 97"/>
                <a:gd name="T8" fmla="*/ 31 w 92"/>
                <a:gd name="T9" fmla="*/ 2 h 97"/>
                <a:gd name="T10" fmla="*/ 0 w 92"/>
                <a:gd name="T11" fmla="*/ 8 h 97"/>
                <a:gd name="T12" fmla="*/ 15 w 92"/>
                <a:gd name="T13" fmla="*/ 97 h 97"/>
                <a:gd name="T14" fmla="*/ 43 w 92"/>
                <a:gd name="T15" fmla="*/ 93 h 97"/>
                <a:gd name="T16" fmla="*/ 67 w 92"/>
                <a:gd name="T17" fmla="*/ 86 h 97"/>
                <a:gd name="T18" fmla="*/ 84 w 92"/>
                <a:gd name="T19" fmla="*/ 73 h 97"/>
                <a:gd name="T20" fmla="*/ 91 w 92"/>
                <a:gd name="T21" fmla="*/ 56 h 97"/>
                <a:gd name="T22" fmla="*/ 91 w 92"/>
                <a:gd name="T23" fmla="*/ 3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97">
                  <a:moveTo>
                    <a:pt x="91" y="33"/>
                  </a:moveTo>
                  <a:cubicBezTo>
                    <a:pt x="90" y="27"/>
                    <a:pt x="87" y="21"/>
                    <a:pt x="84" y="16"/>
                  </a:cubicBezTo>
                  <a:cubicBezTo>
                    <a:pt x="81" y="11"/>
                    <a:pt x="76" y="7"/>
                    <a:pt x="71" y="4"/>
                  </a:cubicBezTo>
                  <a:cubicBezTo>
                    <a:pt x="66" y="2"/>
                    <a:pt x="60" y="1"/>
                    <a:pt x="54" y="1"/>
                  </a:cubicBezTo>
                  <a:cubicBezTo>
                    <a:pt x="48" y="0"/>
                    <a:pt x="40" y="1"/>
                    <a:pt x="31" y="2"/>
                  </a:cubicBezTo>
                  <a:lnTo>
                    <a:pt x="0" y="8"/>
                  </a:lnTo>
                  <a:lnTo>
                    <a:pt x="15" y="97"/>
                  </a:lnTo>
                  <a:lnTo>
                    <a:pt x="43" y="93"/>
                  </a:lnTo>
                  <a:cubicBezTo>
                    <a:pt x="52" y="91"/>
                    <a:pt x="60" y="89"/>
                    <a:pt x="67" y="86"/>
                  </a:cubicBezTo>
                  <a:cubicBezTo>
                    <a:pt x="74" y="83"/>
                    <a:pt x="79" y="79"/>
                    <a:pt x="84" y="73"/>
                  </a:cubicBezTo>
                  <a:cubicBezTo>
                    <a:pt x="87" y="68"/>
                    <a:pt x="90" y="62"/>
                    <a:pt x="91" y="56"/>
                  </a:cubicBezTo>
                  <a:cubicBezTo>
                    <a:pt x="92" y="49"/>
                    <a:pt x="92" y="42"/>
                    <a:pt x="91" y="33"/>
                  </a:cubicBezTo>
                  <a:close/>
                </a:path>
              </a:pathLst>
            </a:custGeom>
            <a:solidFill>
              <a:srgbClr val="8C6B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22" name="Freeform 1105">
              <a:extLst>
                <a:ext uri="{FF2B5EF4-FFF2-40B4-BE49-F238E27FC236}">
                  <a16:creationId xmlns:a16="http://schemas.microsoft.com/office/drawing/2014/main" id="{E139D9DD-BB58-A597-1438-19056145EC13}"/>
                </a:ext>
              </a:extLst>
            </p:cNvPr>
            <p:cNvSpPr>
              <a:spLocks/>
            </p:cNvSpPr>
            <p:nvPr/>
          </p:nvSpPr>
          <p:spPr bwMode="auto">
            <a:xfrm>
              <a:off x="3589" y="2794"/>
              <a:ext cx="12" cy="12"/>
            </a:xfrm>
            <a:custGeom>
              <a:avLst/>
              <a:gdLst>
                <a:gd name="T0" fmla="*/ 90 w 92"/>
                <a:gd name="T1" fmla="*/ 33 h 97"/>
                <a:gd name="T2" fmla="*/ 84 w 92"/>
                <a:gd name="T3" fmla="*/ 16 h 97"/>
                <a:gd name="T4" fmla="*/ 70 w 92"/>
                <a:gd name="T5" fmla="*/ 4 h 97"/>
                <a:gd name="T6" fmla="*/ 54 w 92"/>
                <a:gd name="T7" fmla="*/ 1 h 97"/>
                <a:gd name="T8" fmla="*/ 31 w 92"/>
                <a:gd name="T9" fmla="*/ 2 h 97"/>
                <a:gd name="T10" fmla="*/ 0 w 92"/>
                <a:gd name="T11" fmla="*/ 7 h 97"/>
                <a:gd name="T12" fmla="*/ 15 w 92"/>
                <a:gd name="T13" fmla="*/ 97 h 97"/>
                <a:gd name="T14" fmla="*/ 42 w 92"/>
                <a:gd name="T15" fmla="*/ 92 h 97"/>
                <a:gd name="T16" fmla="*/ 66 w 92"/>
                <a:gd name="T17" fmla="*/ 86 h 97"/>
                <a:gd name="T18" fmla="*/ 83 w 92"/>
                <a:gd name="T19" fmla="*/ 73 h 97"/>
                <a:gd name="T20" fmla="*/ 91 w 92"/>
                <a:gd name="T21" fmla="*/ 56 h 97"/>
                <a:gd name="T22" fmla="*/ 90 w 92"/>
                <a:gd name="T23" fmla="*/ 3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97">
                  <a:moveTo>
                    <a:pt x="90" y="33"/>
                  </a:moveTo>
                  <a:cubicBezTo>
                    <a:pt x="89" y="26"/>
                    <a:pt x="87" y="21"/>
                    <a:pt x="84" y="16"/>
                  </a:cubicBezTo>
                  <a:cubicBezTo>
                    <a:pt x="80" y="11"/>
                    <a:pt x="76" y="7"/>
                    <a:pt x="70" y="4"/>
                  </a:cubicBezTo>
                  <a:cubicBezTo>
                    <a:pt x="65" y="2"/>
                    <a:pt x="60" y="1"/>
                    <a:pt x="54" y="1"/>
                  </a:cubicBezTo>
                  <a:cubicBezTo>
                    <a:pt x="47" y="0"/>
                    <a:pt x="40" y="1"/>
                    <a:pt x="31" y="2"/>
                  </a:cubicBezTo>
                  <a:lnTo>
                    <a:pt x="0" y="7"/>
                  </a:lnTo>
                  <a:lnTo>
                    <a:pt x="15" y="97"/>
                  </a:lnTo>
                  <a:lnTo>
                    <a:pt x="42" y="92"/>
                  </a:lnTo>
                  <a:cubicBezTo>
                    <a:pt x="51" y="91"/>
                    <a:pt x="59" y="89"/>
                    <a:pt x="66" y="86"/>
                  </a:cubicBezTo>
                  <a:cubicBezTo>
                    <a:pt x="73" y="83"/>
                    <a:pt x="79" y="79"/>
                    <a:pt x="83" y="73"/>
                  </a:cubicBezTo>
                  <a:cubicBezTo>
                    <a:pt x="87" y="68"/>
                    <a:pt x="89" y="62"/>
                    <a:pt x="91" y="56"/>
                  </a:cubicBezTo>
                  <a:cubicBezTo>
                    <a:pt x="92" y="49"/>
                    <a:pt x="92" y="42"/>
                    <a:pt x="90" y="33"/>
                  </a:cubicBezTo>
                  <a:close/>
                </a:path>
              </a:pathLst>
            </a:custGeom>
            <a:solidFill>
              <a:srgbClr val="8C6B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23" name="Freeform 1106">
              <a:extLst>
                <a:ext uri="{FF2B5EF4-FFF2-40B4-BE49-F238E27FC236}">
                  <a16:creationId xmlns:a16="http://schemas.microsoft.com/office/drawing/2014/main" id="{FD828451-9FF2-FFD0-9CAD-450922AF9E3C}"/>
                </a:ext>
              </a:extLst>
            </p:cNvPr>
            <p:cNvSpPr>
              <a:spLocks/>
            </p:cNvSpPr>
            <p:nvPr/>
          </p:nvSpPr>
          <p:spPr bwMode="auto">
            <a:xfrm>
              <a:off x="3519" y="2233"/>
              <a:ext cx="391" cy="1293"/>
            </a:xfrm>
            <a:custGeom>
              <a:avLst/>
              <a:gdLst>
                <a:gd name="T0" fmla="*/ 101 w 3020"/>
                <a:gd name="T1" fmla="*/ 9984 h 9984"/>
                <a:gd name="T2" fmla="*/ 0 w 3020"/>
                <a:gd name="T3" fmla="*/ 9983 h 9984"/>
                <a:gd name="T4" fmla="*/ 419 w 3020"/>
                <a:gd name="T5" fmla="*/ 9932 h 9984"/>
                <a:gd name="T6" fmla="*/ 1482 w 3020"/>
                <a:gd name="T7" fmla="*/ 9659 h 9984"/>
                <a:gd name="T8" fmla="*/ 2600 w 3020"/>
                <a:gd name="T9" fmla="*/ 9134 h 9984"/>
                <a:gd name="T10" fmla="*/ 1731 w 3020"/>
                <a:gd name="T11" fmla="*/ 3818 h 9984"/>
                <a:gd name="T12" fmla="*/ 818 w 3020"/>
                <a:gd name="T13" fmla="*/ 2355 h 9984"/>
                <a:gd name="T14" fmla="*/ 711 w 3020"/>
                <a:gd name="T15" fmla="*/ 927 h 9984"/>
                <a:gd name="T16" fmla="*/ 711 w 3020"/>
                <a:gd name="T17" fmla="*/ 926 h 9984"/>
                <a:gd name="T18" fmla="*/ 711 w 3020"/>
                <a:gd name="T19" fmla="*/ 926 h 9984"/>
                <a:gd name="T20" fmla="*/ 629 w 3020"/>
                <a:gd name="T21" fmla="*/ 912 h 9984"/>
                <a:gd name="T22" fmla="*/ 151 w 3020"/>
                <a:gd name="T23" fmla="*/ 954 h 9984"/>
                <a:gd name="T24" fmla="*/ 132 w 3020"/>
                <a:gd name="T25" fmla="*/ 233 h 9984"/>
                <a:gd name="T26" fmla="*/ 846 w 3020"/>
                <a:gd name="T27" fmla="*/ 0 h 9984"/>
                <a:gd name="T28" fmla="*/ 958 w 3020"/>
                <a:gd name="T29" fmla="*/ 2323 h 9984"/>
                <a:gd name="T30" fmla="*/ 1989 w 3020"/>
                <a:gd name="T31" fmla="*/ 3806 h 9984"/>
                <a:gd name="T32" fmla="*/ 2879 w 3020"/>
                <a:gd name="T33" fmla="*/ 9250 h 9984"/>
                <a:gd name="T34" fmla="*/ 1137 w 3020"/>
                <a:gd name="T35" fmla="*/ 9904 h 9984"/>
                <a:gd name="T36" fmla="*/ 101 w 3020"/>
                <a:gd name="T37" fmla="*/ 9984 h 9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20" h="9984">
                  <a:moveTo>
                    <a:pt x="101" y="9984"/>
                  </a:moveTo>
                  <a:cubicBezTo>
                    <a:pt x="67" y="9984"/>
                    <a:pt x="33" y="9984"/>
                    <a:pt x="0" y="9983"/>
                  </a:cubicBezTo>
                  <a:cubicBezTo>
                    <a:pt x="156" y="9969"/>
                    <a:pt x="301" y="9951"/>
                    <a:pt x="419" y="9932"/>
                  </a:cubicBezTo>
                  <a:cubicBezTo>
                    <a:pt x="708" y="9884"/>
                    <a:pt x="1126" y="9783"/>
                    <a:pt x="1482" y="9659"/>
                  </a:cubicBezTo>
                  <a:cubicBezTo>
                    <a:pt x="1953" y="9541"/>
                    <a:pt x="2515" y="9335"/>
                    <a:pt x="2600" y="9134"/>
                  </a:cubicBezTo>
                  <a:cubicBezTo>
                    <a:pt x="2716" y="8860"/>
                    <a:pt x="1898" y="4534"/>
                    <a:pt x="1731" y="3818"/>
                  </a:cubicBezTo>
                  <a:cubicBezTo>
                    <a:pt x="1564" y="3102"/>
                    <a:pt x="893" y="2632"/>
                    <a:pt x="818" y="2355"/>
                  </a:cubicBezTo>
                  <a:cubicBezTo>
                    <a:pt x="778" y="2207"/>
                    <a:pt x="738" y="1526"/>
                    <a:pt x="711" y="927"/>
                  </a:cubicBezTo>
                  <a:lnTo>
                    <a:pt x="711" y="926"/>
                  </a:lnTo>
                  <a:lnTo>
                    <a:pt x="711" y="926"/>
                  </a:lnTo>
                  <a:cubicBezTo>
                    <a:pt x="709" y="916"/>
                    <a:pt x="680" y="912"/>
                    <a:pt x="629" y="912"/>
                  </a:cubicBezTo>
                  <a:cubicBezTo>
                    <a:pt x="534" y="912"/>
                    <a:pt x="364" y="927"/>
                    <a:pt x="151" y="954"/>
                  </a:cubicBezTo>
                  <a:cubicBezTo>
                    <a:pt x="142" y="686"/>
                    <a:pt x="136" y="428"/>
                    <a:pt x="132" y="233"/>
                  </a:cubicBezTo>
                  <a:cubicBezTo>
                    <a:pt x="525" y="151"/>
                    <a:pt x="734" y="73"/>
                    <a:pt x="846" y="0"/>
                  </a:cubicBezTo>
                  <a:cubicBezTo>
                    <a:pt x="855" y="493"/>
                    <a:pt x="890" y="2084"/>
                    <a:pt x="958" y="2323"/>
                  </a:cubicBezTo>
                  <a:cubicBezTo>
                    <a:pt x="1040" y="2606"/>
                    <a:pt x="1810" y="3074"/>
                    <a:pt x="1989" y="3806"/>
                  </a:cubicBezTo>
                  <a:cubicBezTo>
                    <a:pt x="2167" y="4537"/>
                    <a:pt x="3020" y="8965"/>
                    <a:pt x="2879" y="9250"/>
                  </a:cubicBezTo>
                  <a:cubicBezTo>
                    <a:pt x="2746" y="9517"/>
                    <a:pt x="1697" y="9811"/>
                    <a:pt x="1137" y="9904"/>
                  </a:cubicBezTo>
                  <a:cubicBezTo>
                    <a:pt x="870" y="9948"/>
                    <a:pt x="467" y="9984"/>
                    <a:pt x="101" y="9984"/>
                  </a:cubicBezTo>
                  <a:close/>
                </a:path>
              </a:pathLst>
            </a:custGeom>
            <a:solidFill>
              <a:srgbClr val="B4B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24" name="Freeform 1107">
              <a:extLst>
                <a:ext uri="{FF2B5EF4-FFF2-40B4-BE49-F238E27FC236}">
                  <a16:creationId xmlns:a16="http://schemas.microsoft.com/office/drawing/2014/main" id="{5F0CCC46-E0C7-304C-C08B-3028E837FA57}"/>
                </a:ext>
              </a:extLst>
            </p:cNvPr>
            <p:cNvSpPr>
              <a:spLocks/>
            </p:cNvSpPr>
            <p:nvPr/>
          </p:nvSpPr>
          <p:spPr bwMode="auto">
            <a:xfrm>
              <a:off x="3539" y="2353"/>
              <a:ext cx="332" cy="1131"/>
            </a:xfrm>
            <a:custGeom>
              <a:avLst/>
              <a:gdLst>
                <a:gd name="T0" fmla="*/ 1327 w 2561"/>
                <a:gd name="T1" fmla="*/ 8732 h 8732"/>
                <a:gd name="T2" fmla="*/ 2006 w 2561"/>
                <a:gd name="T3" fmla="*/ 8351 h 8732"/>
                <a:gd name="T4" fmla="*/ 2022 w 2561"/>
                <a:gd name="T5" fmla="*/ 8219 h 8732"/>
                <a:gd name="T6" fmla="*/ 2182 w 2561"/>
                <a:gd name="T7" fmla="*/ 7969 h 8732"/>
                <a:gd name="T8" fmla="*/ 2201 w 2561"/>
                <a:gd name="T9" fmla="*/ 7786 h 8732"/>
                <a:gd name="T10" fmla="*/ 2084 w 2561"/>
                <a:gd name="T11" fmla="*/ 7654 h 8732"/>
                <a:gd name="T12" fmla="*/ 2043 w 2561"/>
                <a:gd name="T13" fmla="*/ 7649 h 8732"/>
                <a:gd name="T14" fmla="*/ 1975 w 2561"/>
                <a:gd name="T15" fmla="*/ 7658 h 8732"/>
                <a:gd name="T16" fmla="*/ 1963 w 2561"/>
                <a:gd name="T17" fmla="*/ 7567 h 8732"/>
                <a:gd name="T18" fmla="*/ 2223 w 2561"/>
                <a:gd name="T19" fmla="*/ 7426 h 8732"/>
                <a:gd name="T20" fmla="*/ 2265 w 2561"/>
                <a:gd name="T21" fmla="*/ 7100 h 8732"/>
                <a:gd name="T22" fmla="*/ 2128 w 2561"/>
                <a:gd name="T23" fmla="*/ 6899 h 8732"/>
                <a:gd name="T24" fmla="*/ 2039 w 2561"/>
                <a:gd name="T25" fmla="*/ 6870 h 8732"/>
                <a:gd name="T26" fmla="*/ 1821 w 2561"/>
                <a:gd name="T27" fmla="*/ 6618 h 8732"/>
                <a:gd name="T28" fmla="*/ 1116 w 2561"/>
                <a:gd name="T29" fmla="*/ 2906 h 8732"/>
                <a:gd name="T30" fmla="*/ 86 w 2561"/>
                <a:gd name="T31" fmla="*/ 1424 h 8732"/>
                <a:gd name="T32" fmla="*/ 0 w 2561"/>
                <a:gd name="T33" fmla="*/ 153 h 8732"/>
                <a:gd name="T34" fmla="*/ 556 w 2561"/>
                <a:gd name="T35" fmla="*/ 0 h 8732"/>
                <a:gd name="T36" fmla="*/ 663 w 2561"/>
                <a:gd name="T37" fmla="*/ 1428 h 8732"/>
                <a:gd name="T38" fmla="*/ 1576 w 2561"/>
                <a:gd name="T39" fmla="*/ 2891 h 8732"/>
                <a:gd name="T40" fmla="*/ 2445 w 2561"/>
                <a:gd name="T41" fmla="*/ 8207 h 8732"/>
                <a:gd name="T42" fmla="*/ 1327 w 2561"/>
                <a:gd name="T43" fmla="*/ 8732 h 8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61" h="8732">
                  <a:moveTo>
                    <a:pt x="1327" y="8732"/>
                  </a:moveTo>
                  <a:cubicBezTo>
                    <a:pt x="1662" y="8616"/>
                    <a:pt x="1942" y="8480"/>
                    <a:pt x="2006" y="8351"/>
                  </a:cubicBezTo>
                  <a:cubicBezTo>
                    <a:pt x="2017" y="8329"/>
                    <a:pt x="2022" y="8284"/>
                    <a:pt x="2022" y="8219"/>
                  </a:cubicBezTo>
                  <a:cubicBezTo>
                    <a:pt x="2093" y="8149"/>
                    <a:pt x="2149" y="8063"/>
                    <a:pt x="2182" y="7969"/>
                  </a:cubicBezTo>
                  <a:cubicBezTo>
                    <a:pt x="2202" y="7911"/>
                    <a:pt x="2214" y="7847"/>
                    <a:pt x="2201" y="7786"/>
                  </a:cubicBezTo>
                  <a:cubicBezTo>
                    <a:pt x="2187" y="7726"/>
                    <a:pt x="2144" y="7669"/>
                    <a:pt x="2084" y="7654"/>
                  </a:cubicBezTo>
                  <a:cubicBezTo>
                    <a:pt x="2070" y="7650"/>
                    <a:pt x="2057" y="7649"/>
                    <a:pt x="2043" y="7649"/>
                  </a:cubicBezTo>
                  <a:cubicBezTo>
                    <a:pt x="2021" y="7649"/>
                    <a:pt x="1998" y="7653"/>
                    <a:pt x="1975" y="7658"/>
                  </a:cubicBezTo>
                  <a:cubicBezTo>
                    <a:pt x="1971" y="7628"/>
                    <a:pt x="1967" y="7598"/>
                    <a:pt x="1963" y="7567"/>
                  </a:cubicBezTo>
                  <a:cubicBezTo>
                    <a:pt x="2063" y="7551"/>
                    <a:pt x="2164" y="7508"/>
                    <a:pt x="2223" y="7426"/>
                  </a:cubicBezTo>
                  <a:cubicBezTo>
                    <a:pt x="2289" y="7334"/>
                    <a:pt x="2292" y="7210"/>
                    <a:pt x="2265" y="7100"/>
                  </a:cubicBezTo>
                  <a:cubicBezTo>
                    <a:pt x="2246" y="7018"/>
                    <a:pt x="2205" y="6932"/>
                    <a:pt x="2128" y="6899"/>
                  </a:cubicBezTo>
                  <a:cubicBezTo>
                    <a:pt x="2099" y="6886"/>
                    <a:pt x="2069" y="6878"/>
                    <a:pt x="2039" y="6870"/>
                  </a:cubicBezTo>
                  <a:cubicBezTo>
                    <a:pt x="1996" y="6766"/>
                    <a:pt x="1918" y="6677"/>
                    <a:pt x="1821" y="6618"/>
                  </a:cubicBezTo>
                  <a:cubicBezTo>
                    <a:pt x="1589" y="5197"/>
                    <a:pt x="1226" y="3355"/>
                    <a:pt x="1116" y="2906"/>
                  </a:cubicBezTo>
                  <a:cubicBezTo>
                    <a:pt x="938" y="2174"/>
                    <a:pt x="168" y="1707"/>
                    <a:pt x="86" y="1424"/>
                  </a:cubicBezTo>
                  <a:cubicBezTo>
                    <a:pt x="47" y="1288"/>
                    <a:pt x="19" y="713"/>
                    <a:pt x="0" y="153"/>
                  </a:cubicBezTo>
                  <a:cubicBezTo>
                    <a:pt x="329" y="88"/>
                    <a:pt x="554" y="27"/>
                    <a:pt x="556" y="0"/>
                  </a:cubicBezTo>
                  <a:cubicBezTo>
                    <a:pt x="583" y="599"/>
                    <a:pt x="623" y="1279"/>
                    <a:pt x="663" y="1428"/>
                  </a:cubicBezTo>
                  <a:cubicBezTo>
                    <a:pt x="739" y="1705"/>
                    <a:pt x="1409" y="2175"/>
                    <a:pt x="1576" y="2891"/>
                  </a:cubicBezTo>
                  <a:cubicBezTo>
                    <a:pt x="1743" y="3606"/>
                    <a:pt x="2561" y="7932"/>
                    <a:pt x="2445" y="8207"/>
                  </a:cubicBezTo>
                  <a:cubicBezTo>
                    <a:pt x="2360" y="8408"/>
                    <a:pt x="1798" y="8613"/>
                    <a:pt x="1327" y="8732"/>
                  </a:cubicBezTo>
                </a:path>
              </a:pathLst>
            </a:custGeom>
            <a:solidFill>
              <a:srgbClr val="A64F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25" name="Freeform 1108">
              <a:extLst>
                <a:ext uri="{FF2B5EF4-FFF2-40B4-BE49-F238E27FC236}">
                  <a16:creationId xmlns:a16="http://schemas.microsoft.com/office/drawing/2014/main" id="{2059EACA-C4D0-913C-A118-AEC4A0FB365D}"/>
                </a:ext>
              </a:extLst>
            </p:cNvPr>
            <p:cNvSpPr>
              <a:spLocks/>
            </p:cNvSpPr>
            <p:nvPr/>
          </p:nvSpPr>
          <p:spPr bwMode="auto">
            <a:xfrm>
              <a:off x="3539" y="2351"/>
              <a:ext cx="72" cy="22"/>
            </a:xfrm>
            <a:custGeom>
              <a:avLst/>
              <a:gdLst>
                <a:gd name="T0" fmla="*/ 4 w 560"/>
                <a:gd name="T1" fmla="*/ 168 h 168"/>
                <a:gd name="T2" fmla="*/ 0 w 560"/>
                <a:gd name="T3" fmla="*/ 42 h 168"/>
                <a:gd name="T4" fmla="*/ 478 w 560"/>
                <a:gd name="T5" fmla="*/ 0 h 168"/>
                <a:gd name="T6" fmla="*/ 560 w 560"/>
                <a:gd name="T7" fmla="*/ 14 h 168"/>
                <a:gd name="T8" fmla="*/ 560 w 560"/>
                <a:gd name="T9" fmla="*/ 14 h 168"/>
                <a:gd name="T10" fmla="*/ 560 w 560"/>
                <a:gd name="T11" fmla="*/ 14 h 168"/>
                <a:gd name="T12" fmla="*/ 560 w 560"/>
                <a:gd name="T13" fmla="*/ 15 h 168"/>
                <a:gd name="T14" fmla="*/ 4 w 560"/>
                <a:gd name="T15" fmla="*/ 168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0" h="168">
                  <a:moveTo>
                    <a:pt x="4" y="168"/>
                  </a:moveTo>
                  <a:cubicBezTo>
                    <a:pt x="2" y="126"/>
                    <a:pt x="1" y="84"/>
                    <a:pt x="0" y="42"/>
                  </a:cubicBezTo>
                  <a:cubicBezTo>
                    <a:pt x="213" y="15"/>
                    <a:pt x="383" y="0"/>
                    <a:pt x="478" y="0"/>
                  </a:cubicBezTo>
                  <a:cubicBezTo>
                    <a:pt x="529" y="0"/>
                    <a:pt x="558" y="4"/>
                    <a:pt x="560" y="14"/>
                  </a:cubicBezTo>
                  <a:lnTo>
                    <a:pt x="560" y="14"/>
                  </a:lnTo>
                  <a:lnTo>
                    <a:pt x="560" y="14"/>
                  </a:lnTo>
                  <a:lnTo>
                    <a:pt x="560" y="15"/>
                  </a:lnTo>
                  <a:cubicBezTo>
                    <a:pt x="558" y="43"/>
                    <a:pt x="332" y="103"/>
                    <a:pt x="4" y="168"/>
                  </a:cubicBezTo>
                </a:path>
              </a:pathLst>
            </a:custGeom>
            <a:solidFill>
              <a:srgbClr val="C95F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26" name="Freeform 1109">
              <a:extLst>
                <a:ext uri="{FF2B5EF4-FFF2-40B4-BE49-F238E27FC236}">
                  <a16:creationId xmlns:a16="http://schemas.microsoft.com/office/drawing/2014/main" id="{9B234051-C1C0-58A6-0E0D-2A00F3A4E46B}"/>
                </a:ext>
              </a:extLst>
            </p:cNvPr>
            <p:cNvSpPr>
              <a:spLocks/>
            </p:cNvSpPr>
            <p:nvPr/>
          </p:nvSpPr>
          <p:spPr bwMode="auto">
            <a:xfrm>
              <a:off x="3775" y="3211"/>
              <a:ext cx="28" cy="32"/>
            </a:xfrm>
            <a:custGeom>
              <a:avLst/>
              <a:gdLst>
                <a:gd name="T0" fmla="*/ 218 w 218"/>
                <a:gd name="T1" fmla="*/ 252 h 252"/>
                <a:gd name="T2" fmla="*/ 90 w 218"/>
                <a:gd name="T3" fmla="*/ 211 h 252"/>
                <a:gd name="T4" fmla="*/ 30 w 218"/>
                <a:gd name="T5" fmla="*/ 183 h 252"/>
                <a:gd name="T6" fmla="*/ 0 w 218"/>
                <a:gd name="T7" fmla="*/ 0 h 252"/>
                <a:gd name="T8" fmla="*/ 218 w 218"/>
                <a:gd name="T9" fmla="*/ 252 h 252"/>
              </a:gdLst>
              <a:ahLst/>
              <a:cxnLst>
                <a:cxn ang="0">
                  <a:pos x="T0" y="T1"/>
                </a:cxn>
                <a:cxn ang="0">
                  <a:pos x="T2" y="T3"/>
                </a:cxn>
                <a:cxn ang="0">
                  <a:pos x="T4" y="T5"/>
                </a:cxn>
                <a:cxn ang="0">
                  <a:pos x="T6" y="T7"/>
                </a:cxn>
                <a:cxn ang="0">
                  <a:pos x="T8" y="T9"/>
                </a:cxn>
              </a:cxnLst>
              <a:rect l="0" t="0" r="r" b="b"/>
              <a:pathLst>
                <a:path w="218" h="252">
                  <a:moveTo>
                    <a:pt x="218" y="252"/>
                  </a:moveTo>
                  <a:cubicBezTo>
                    <a:pt x="174" y="241"/>
                    <a:pt x="130" y="231"/>
                    <a:pt x="90" y="211"/>
                  </a:cubicBezTo>
                  <a:cubicBezTo>
                    <a:pt x="68" y="201"/>
                    <a:pt x="49" y="191"/>
                    <a:pt x="30" y="183"/>
                  </a:cubicBezTo>
                  <a:cubicBezTo>
                    <a:pt x="20" y="123"/>
                    <a:pt x="10" y="62"/>
                    <a:pt x="0" y="0"/>
                  </a:cubicBezTo>
                  <a:cubicBezTo>
                    <a:pt x="97" y="59"/>
                    <a:pt x="175" y="148"/>
                    <a:pt x="218" y="252"/>
                  </a:cubicBezTo>
                </a:path>
              </a:pathLst>
            </a:custGeom>
            <a:solidFill>
              <a:srgbClr val="7B4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27" name="Freeform 1110">
              <a:extLst>
                <a:ext uri="{FF2B5EF4-FFF2-40B4-BE49-F238E27FC236}">
                  <a16:creationId xmlns:a16="http://schemas.microsoft.com/office/drawing/2014/main" id="{B7878E23-1684-D69D-C390-9CF113BA1A87}"/>
                </a:ext>
              </a:extLst>
            </p:cNvPr>
            <p:cNvSpPr>
              <a:spLocks/>
            </p:cNvSpPr>
            <p:nvPr/>
          </p:nvSpPr>
          <p:spPr bwMode="auto">
            <a:xfrm>
              <a:off x="3795" y="3344"/>
              <a:ext cx="31" cy="74"/>
            </a:xfrm>
            <a:custGeom>
              <a:avLst/>
              <a:gdLst>
                <a:gd name="T0" fmla="*/ 48 w 240"/>
                <a:gd name="T1" fmla="*/ 570 h 570"/>
                <a:gd name="T2" fmla="*/ 0 w 240"/>
                <a:gd name="T3" fmla="*/ 9 h 570"/>
                <a:gd name="T4" fmla="*/ 69 w 240"/>
                <a:gd name="T5" fmla="*/ 0 h 570"/>
                <a:gd name="T6" fmla="*/ 110 w 240"/>
                <a:gd name="T7" fmla="*/ 5 h 570"/>
                <a:gd name="T8" fmla="*/ 227 w 240"/>
                <a:gd name="T9" fmla="*/ 138 h 570"/>
                <a:gd name="T10" fmla="*/ 207 w 240"/>
                <a:gd name="T11" fmla="*/ 320 h 570"/>
                <a:gd name="T12" fmla="*/ 48 w 240"/>
                <a:gd name="T13" fmla="*/ 570 h 570"/>
              </a:gdLst>
              <a:ahLst/>
              <a:cxnLst>
                <a:cxn ang="0">
                  <a:pos x="T0" y="T1"/>
                </a:cxn>
                <a:cxn ang="0">
                  <a:pos x="T2" y="T3"/>
                </a:cxn>
                <a:cxn ang="0">
                  <a:pos x="T4" y="T5"/>
                </a:cxn>
                <a:cxn ang="0">
                  <a:pos x="T6" y="T7"/>
                </a:cxn>
                <a:cxn ang="0">
                  <a:pos x="T8" y="T9"/>
                </a:cxn>
                <a:cxn ang="0">
                  <a:pos x="T10" y="T11"/>
                </a:cxn>
                <a:cxn ang="0">
                  <a:pos x="T12" y="T13"/>
                </a:cxn>
              </a:cxnLst>
              <a:rect l="0" t="0" r="r" b="b"/>
              <a:pathLst>
                <a:path w="240" h="570">
                  <a:moveTo>
                    <a:pt x="48" y="570"/>
                  </a:moveTo>
                  <a:cubicBezTo>
                    <a:pt x="48" y="447"/>
                    <a:pt x="31" y="252"/>
                    <a:pt x="0" y="9"/>
                  </a:cubicBezTo>
                  <a:cubicBezTo>
                    <a:pt x="23" y="4"/>
                    <a:pt x="46" y="0"/>
                    <a:pt x="69" y="0"/>
                  </a:cubicBezTo>
                  <a:cubicBezTo>
                    <a:pt x="83" y="0"/>
                    <a:pt x="96" y="2"/>
                    <a:pt x="110" y="5"/>
                  </a:cubicBezTo>
                  <a:cubicBezTo>
                    <a:pt x="170" y="21"/>
                    <a:pt x="213" y="77"/>
                    <a:pt x="227" y="138"/>
                  </a:cubicBezTo>
                  <a:cubicBezTo>
                    <a:pt x="240" y="198"/>
                    <a:pt x="228" y="262"/>
                    <a:pt x="207" y="320"/>
                  </a:cubicBezTo>
                  <a:cubicBezTo>
                    <a:pt x="175" y="414"/>
                    <a:pt x="119" y="500"/>
                    <a:pt x="48" y="570"/>
                  </a:cubicBezTo>
                  <a:close/>
                </a:path>
              </a:pathLst>
            </a:custGeom>
            <a:solidFill>
              <a:srgbClr val="953F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28" name="Freeform 1111">
              <a:extLst>
                <a:ext uri="{FF2B5EF4-FFF2-40B4-BE49-F238E27FC236}">
                  <a16:creationId xmlns:a16="http://schemas.microsoft.com/office/drawing/2014/main" id="{5C2DA315-FBDC-316C-1D6D-77B2F08CD381}"/>
                </a:ext>
              </a:extLst>
            </p:cNvPr>
            <p:cNvSpPr>
              <a:spLocks/>
            </p:cNvSpPr>
            <p:nvPr/>
          </p:nvSpPr>
          <p:spPr bwMode="auto">
            <a:xfrm>
              <a:off x="3779" y="3234"/>
              <a:ext cx="57" cy="99"/>
            </a:xfrm>
            <a:custGeom>
              <a:avLst/>
              <a:gdLst>
                <a:gd name="T0" fmla="*/ 112 w 440"/>
                <a:gd name="T1" fmla="*/ 765 h 765"/>
                <a:gd name="T2" fmla="*/ 0 w 440"/>
                <a:gd name="T3" fmla="*/ 0 h 765"/>
                <a:gd name="T4" fmla="*/ 60 w 440"/>
                <a:gd name="T5" fmla="*/ 27 h 765"/>
                <a:gd name="T6" fmla="*/ 188 w 440"/>
                <a:gd name="T7" fmla="*/ 68 h 765"/>
                <a:gd name="T8" fmla="*/ 277 w 440"/>
                <a:gd name="T9" fmla="*/ 97 h 765"/>
                <a:gd name="T10" fmla="*/ 414 w 440"/>
                <a:gd name="T11" fmla="*/ 298 h 765"/>
                <a:gd name="T12" fmla="*/ 371 w 440"/>
                <a:gd name="T13" fmla="*/ 624 h 765"/>
                <a:gd name="T14" fmla="*/ 112 w 440"/>
                <a:gd name="T15" fmla="*/ 765 h 7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765">
                  <a:moveTo>
                    <a:pt x="112" y="765"/>
                  </a:moveTo>
                  <a:cubicBezTo>
                    <a:pt x="83" y="541"/>
                    <a:pt x="44" y="281"/>
                    <a:pt x="0" y="0"/>
                  </a:cubicBezTo>
                  <a:cubicBezTo>
                    <a:pt x="19" y="7"/>
                    <a:pt x="38" y="17"/>
                    <a:pt x="60" y="27"/>
                  </a:cubicBezTo>
                  <a:cubicBezTo>
                    <a:pt x="100" y="47"/>
                    <a:pt x="144" y="57"/>
                    <a:pt x="188" y="68"/>
                  </a:cubicBezTo>
                  <a:cubicBezTo>
                    <a:pt x="218" y="76"/>
                    <a:pt x="248" y="84"/>
                    <a:pt x="277" y="97"/>
                  </a:cubicBezTo>
                  <a:cubicBezTo>
                    <a:pt x="354" y="130"/>
                    <a:pt x="395" y="216"/>
                    <a:pt x="414" y="298"/>
                  </a:cubicBezTo>
                  <a:cubicBezTo>
                    <a:pt x="440" y="408"/>
                    <a:pt x="438" y="532"/>
                    <a:pt x="371" y="624"/>
                  </a:cubicBezTo>
                  <a:cubicBezTo>
                    <a:pt x="312" y="706"/>
                    <a:pt x="212" y="749"/>
                    <a:pt x="112" y="765"/>
                  </a:cubicBezTo>
                </a:path>
              </a:pathLst>
            </a:custGeom>
            <a:solidFill>
              <a:srgbClr val="953F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29" name="Freeform 1112">
              <a:extLst>
                <a:ext uri="{FF2B5EF4-FFF2-40B4-BE49-F238E27FC236}">
                  <a16:creationId xmlns:a16="http://schemas.microsoft.com/office/drawing/2014/main" id="{2D7A1CF8-8CF8-95E7-CCDE-7E2E254E3B12}"/>
                </a:ext>
              </a:extLst>
            </p:cNvPr>
            <p:cNvSpPr>
              <a:spLocks/>
            </p:cNvSpPr>
            <p:nvPr/>
          </p:nvSpPr>
          <p:spPr bwMode="auto">
            <a:xfrm>
              <a:off x="3266" y="2182"/>
              <a:ext cx="383" cy="132"/>
            </a:xfrm>
            <a:custGeom>
              <a:avLst/>
              <a:gdLst>
                <a:gd name="T0" fmla="*/ 89 w 2955"/>
                <a:gd name="T1" fmla="*/ 437 h 1019"/>
                <a:gd name="T2" fmla="*/ 33 w 2955"/>
                <a:gd name="T3" fmla="*/ 633 h 1019"/>
                <a:gd name="T4" fmla="*/ 1570 w 2955"/>
                <a:gd name="T5" fmla="*/ 725 h 1019"/>
                <a:gd name="T6" fmla="*/ 2928 w 2955"/>
                <a:gd name="T7" fmla="*/ 225 h 1019"/>
                <a:gd name="T8" fmla="*/ 2763 w 2955"/>
                <a:gd name="T9" fmla="*/ 0 h 1019"/>
                <a:gd name="T10" fmla="*/ 89 w 2955"/>
                <a:gd name="T11" fmla="*/ 437 h 1019"/>
              </a:gdLst>
              <a:ahLst/>
              <a:cxnLst>
                <a:cxn ang="0">
                  <a:pos x="T0" y="T1"/>
                </a:cxn>
                <a:cxn ang="0">
                  <a:pos x="T2" y="T3"/>
                </a:cxn>
                <a:cxn ang="0">
                  <a:pos x="T4" y="T5"/>
                </a:cxn>
                <a:cxn ang="0">
                  <a:pos x="T6" y="T7"/>
                </a:cxn>
                <a:cxn ang="0">
                  <a:pos x="T8" y="T9"/>
                </a:cxn>
                <a:cxn ang="0">
                  <a:pos x="T10" y="T11"/>
                </a:cxn>
              </a:cxnLst>
              <a:rect l="0" t="0" r="r" b="b"/>
              <a:pathLst>
                <a:path w="2955" h="1019">
                  <a:moveTo>
                    <a:pt x="89" y="437"/>
                  </a:moveTo>
                  <a:cubicBezTo>
                    <a:pt x="89" y="437"/>
                    <a:pt x="0" y="501"/>
                    <a:pt x="33" y="633"/>
                  </a:cubicBezTo>
                  <a:cubicBezTo>
                    <a:pt x="130" y="1019"/>
                    <a:pt x="1117" y="797"/>
                    <a:pt x="1570" y="725"/>
                  </a:cubicBezTo>
                  <a:cubicBezTo>
                    <a:pt x="2767" y="535"/>
                    <a:pt x="2906" y="369"/>
                    <a:pt x="2928" y="225"/>
                  </a:cubicBezTo>
                  <a:cubicBezTo>
                    <a:pt x="2955" y="50"/>
                    <a:pt x="2763" y="0"/>
                    <a:pt x="2763" y="0"/>
                  </a:cubicBezTo>
                  <a:lnTo>
                    <a:pt x="89" y="437"/>
                  </a:lnTo>
                </a:path>
              </a:pathLst>
            </a:custGeom>
            <a:solidFill>
              <a:srgbClr val="2E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30" name="Freeform 1113">
              <a:extLst>
                <a:ext uri="{FF2B5EF4-FFF2-40B4-BE49-F238E27FC236}">
                  <a16:creationId xmlns:a16="http://schemas.microsoft.com/office/drawing/2014/main" id="{E5236CFF-FD5B-9496-9F1E-A44205390176}"/>
                </a:ext>
              </a:extLst>
            </p:cNvPr>
            <p:cNvSpPr>
              <a:spLocks/>
            </p:cNvSpPr>
            <p:nvPr/>
          </p:nvSpPr>
          <p:spPr bwMode="auto">
            <a:xfrm>
              <a:off x="3273" y="2165"/>
              <a:ext cx="389" cy="103"/>
            </a:xfrm>
            <a:custGeom>
              <a:avLst/>
              <a:gdLst>
                <a:gd name="T0" fmla="*/ 1460 w 3005"/>
                <a:gd name="T1" fmla="*/ 136 h 795"/>
                <a:gd name="T2" fmla="*/ 14 w 3005"/>
                <a:gd name="T3" fmla="*/ 616 h 795"/>
                <a:gd name="T4" fmla="*/ 1568 w 3005"/>
                <a:gd name="T5" fmla="*/ 567 h 795"/>
                <a:gd name="T6" fmla="*/ 2784 w 3005"/>
                <a:gd name="T7" fmla="*/ 162 h 795"/>
                <a:gd name="T8" fmla="*/ 1460 w 3005"/>
                <a:gd name="T9" fmla="*/ 136 h 795"/>
              </a:gdLst>
              <a:ahLst/>
              <a:cxnLst>
                <a:cxn ang="0">
                  <a:pos x="T0" y="T1"/>
                </a:cxn>
                <a:cxn ang="0">
                  <a:pos x="T2" y="T3"/>
                </a:cxn>
                <a:cxn ang="0">
                  <a:pos x="T4" y="T5"/>
                </a:cxn>
                <a:cxn ang="0">
                  <a:pos x="T6" y="T7"/>
                </a:cxn>
                <a:cxn ang="0">
                  <a:pos x="T8" y="T9"/>
                </a:cxn>
              </a:cxnLst>
              <a:rect l="0" t="0" r="r" b="b"/>
              <a:pathLst>
                <a:path w="3005" h="795">
                  <a:moveTo>
                    <a:pt x="1460" y="136"/>
                  </a:moveTo>
                  <a:cubicBezTo>
                    <a:pt x="603" y="258"/>
                    <a:pt x="28" y="437"/>
                    <a:pt x="14" y="616"/>
                  </a:cubicBezTo>
                  <a:cubicBezTo>
                    <a:pt x="0" y="795"/>
                    <a:pt x="780" y="705"/>
                    <a:pt x="1568" y="567"/>
                  </a:cubicBezTo>
                  <a:cubicBezTo>
                    <a:pt x="2220" y="452"/>
                    <a:pt x="3005" y="324"/>
                    <a:pt x="2784" y="162"/>
                  </a:cubicBezTo>
                  <a:cubicBezTo>
                    <a:pt x="2562" y="0"/>
                    <a:pt x="2045" y="53"/>
                    <a:pt x="1460" y="136"/>
                  </a:cubicBezTo>
                </a:path>
              </a:pathLst>
            </a:custGeom>
            <a:solidFill>
              <a:srgbClr val="42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31" name="Freeform 1114">
              <a:extLst>
                <a:ext uri="{FF2B5EF4-FFF2-40B4-BE49-F238E27FC236}">
                  <a16:creationId xmlns:a16="http://schemas.microsoft.com/office/drawing/2014/main" id="{705CA50B-DC5E-7EFD-2FAD-5689C42486B8}"/>
                </a:ext>
              </a:extLst>
            </p:cNvPr>
            <p:cNvSpPr>
              <a:spLocks/>
            </p:cNvSpPr>
            <p:nvPr/>
          </p:nvSpPr>
          <p:spPr bwMode="auto">
            <a:xfrm>
              <a:off x="3288" y="2219"/>
              <a:ext cx="170" cy="31"/>
            </a:xfrm>
            <a:custGeom>
              <a:avLst/>
              <a:gdLst>
                <a:gd name="T0" fmla="*/ 312 w 1317"/>
                <a:gd name="T1" fmla="*/ 240 h 240"/>
                <a:gd name="T2" fmla="*/ 115 w 1317"/>
                <a:gd name="T3" fmla="*/ 228 h 240"/>
                <a:gd name="T4" fmla="*/ 35 w 1317"/>
                <a:gd name="T5" fmla="*/ 192 h 240"/>
                <a:gd name="T6" fmla="*/ 179 w 1317"/>
                <a:gd name="T7" fmla="*/ 71 h 240"/>
                <a:gd name="T8" fmla="*/ 416 w 1317"/>
                <a:gd name="T9" fmla="*/ 18 h 240"/>
                <a:gd name="T10" fmla="*/ 482 w 1317"/>
                <a:gd name="T11" fmla="*/ 32 h 240"/>
                <a:gd name="T12" fmla="*/ 587 w 1317"/>
                <a:gd name="T13" fmla="*/ 62 h 240"/>
                <a:gd name="T14" fmla="*/ 683 w 1317"/>
                <a:gd name="T15" fmla="*/ 69 h 240"/>
                <a:gd name="T16" fmla="*/ 824 w 1317"/>
                <a:gd name="T17" fmla="*/ 58 h 240"/>
                <a:gd name="T18" fmla="*/ 1141 w 1317"/>
                <a:gd name="T19" fmla="*/ 5 h 240"/>
                <a:gd name="T20" fmla="*/ 1200 w 1317"/>
                <a:gd name="T21" fmla="*/ 0 h 240"/>
                <a:gd name="T22" fmla="*/ 1300 w 1317"/>
                <a:gd name="T23" fmla="*/ 28 h 240"/>
                <a:gd name="T24" fmla="*/ 1315 w 1317"/>
                <a:gd name="T25" fmla="*/ 56 h 240"/>
                <a:gd name="T26" fmla="*/ 1274 w 1317"/>
                <a:gd name="T27" fmla="*/ 86 h 240"/>
                <a:gd name="T28" fmla="*/ 1006 w 1317"/>
                <a:gd name="T29" fmla="*/ 149 h 240"/>
                <a:gd name="T30" fmla="*/ 312 w 1317"/>
                <a:gd name="T31"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7" h="240">
                  <a:moveTo>
                    <a:pt x="312" y="240"/>
                  </a:moveTo>
                  <a:cubicBezTo>
                    <a:pt x="246" y="240"/>
                    <a:pt x="180" y="237"/>
                    <a:pt x="115" y="228"/>
                  </a:cubicBezTo>
                  <a:cubicBezTo>
                    <a:pt x="83" y="224"/>
                    <a:pt x="47" y="216"/>
                    <a:pt x="35" y="192"/>
                  </a:cubicBezTo>
                  <a:cubicBezTo>
                    <a:pt x="0" y="127"/>
                    <a:pt x="123" y="92"/>
                    <a:pt x="179" y="71"/>
                  </a:cubicBezTo>
                  <a:cubicBezTo>
                    <a:pt x="291" y="31"/>
                    <a:pt x="367" y="18"/>
                    <a:pt x="416" y="18"/>
                  </a:cubicBezTo>
                  <a:cubicBezTo>
                    <a:pt x="451" y="18"/>
                    <a:pt x="472" y="24"/>
                    <a:pt x="482" y="32"/>
                  </a:cubicBezTo>
                  <a:cubicBezTo>
                    <a:pt x="506" y="51"/>
                    <a:pt x="554" y="57"/>
                    <a:pt x="587" y="62"/>
                  </a:cubicBezTo>
                  <a:cubicBezTo>
                    <a:pt x="618" y="67"/>
                    <a:pt x="650" y="69"/>
                    <a:pt x="683" y="69"/>
                  </a:cubicBezTo>
                  <a:cubicBezTo>
                    <a:pt x="730" y="69"/>
                    <a:pt x="777" y="65"/>
                    <a:pt x="824" y="58"/>
                  </a:cubicBezTo>
                  <a:cubicBezTo>
                    <a:pt x="930" y="43"/>
                    <a:pt x="1035" y="18"/>
                    <a:pt x="1141" y="5"/>
                  </a:cubicBezTo>
                  <a:cubicBezTo>
                    <a:pt x="1160" y="2"/>
                    <a:pt x="1180" y="0"/>
                    <a:pt x="1200" y="0"/>
                  </a:cubicBezTo>
                  <a:cubicBezTo>
                    <a:pt x="1238" y="0"/>
                    <a:pt x="1274" y="7"/>
                    <a:pt x="1300" y="28"/>
                  </a:cubicBezTo>
                  <a:cubicBezTo>
                    <a:pt x="1309" y="35"/>
                    <a:pt x="1317" y="45"/>
                    <a:pt x="1315" y="56"/>
                  </a:cubicBezTo>
                  <a:cubicBezTo>
                    <a:pt x="1312" y="71"/>
                    <a:pt x="1292" y="80"/>
                    <a:pt x="1274" y="86"/>
                  </a:cubicBezTo>
                  <a:cubicBezTo>
                    <a:pt x="1187" y="113"/>
                    <a:pt x="1096" y="131"/>
                    <a:pt x="1006" y="149"/>
                  </a:cubicBezTo>
                  <a:cubicBezTo>
                    <a:pt x="777" y="195"/>
                    <a:pt x="542" y="240"/>
                    <a:pt x="312" y="240"/>
                  </a:cubicBezTo>
                  <a:close/>
                </a:path>
              </a:pathLst>
            </a:custGeom>
            <a:solidFill>
              <a:srgbClr val="9C9A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32" name="Freeform 1115">
              <a:extLst>
                <a:ext uri="{FF2B5EF4-FFF2-40B4-BE49-F238E27FC236}">
                  <a16:creationId xmlns:a16="http://schemas.microsoft.com/office/drawing/2014/main" id="{CF0112D8-AE68-DD58-0452-A2E2DD2B5744}"/>
                </a:ext>
              </a:extLst>
            </p:cNvPr>
            <p:cNvSpPr>
              <a:spLocks/>
            </p:cNvSpPr>
            <p:nvPr/>
          </p:nvSpPr>
          <p:spPr bwMode="auto">
            <a:xfrm>
              <a:off x="3356" y="2325"/>
              <a:ext cx="54" cy="62"/>
            </a:xfrm>
            <a:custGeom>
              <a:avLst/>
              <a:gdLst>
                <a:gd name="T0" fmla="*/ 126 w 419"/>
                <a:gd name="T1" fmla="*/ 476 h 476"/>
                <a:gd name="T2" fmla="*/ 62 w 419"/>
                <a:gd name="T3" fmla="*/ 323 h 476"/>
                <a:gd name="T4" fmla="*/ 145 w 419"/>
                <a:gd name="T5" fmla="*/ 0 h 476"/>
                <a:gd name="T6" fmla="*/ 213 w 419"/>
                <a:gd name="T7" fmla="*/ 12 h 476"/>
                <a:gd name="T8" fmla="*/ 419 w 419"/>
                <a:gd name="T9" fmla="*/ 408 h 476"/>
                <a:gd name="T10" fmla="*/ 126 w 419"/>
                <a:gd name="T11" fmla="*/ 476 h 476"/>
              </a:gdLst>
              <a:ahLst/>
              <a:cxnLst>
                <a:cxn ang="0">
                  <a:pos x="T0" y="T1"/>
                </a:cxn>
                <a:cxn ang="0">
                  <a:pos x="T2" y="T3"/>
                </a:cxn>
                <a:cxn ang="0">
                  <a:pos x="T4" y="T5"/>
                </a:cxn>
                <a:cxn ang="0">
                  <a:pos x="T6" y="T7"/>
                </a:cxn>
                <a:cxn ang="0">
                  <a:pos x="T8" y="T9"/>
                </a:cxn>
                <a:cxn ang="0">
                  <a:pos x="T10" y="T11"/>
                </a:cxn>
              </a:cxnLst>
              <a:rect l="0" t="0" r="r" b="b"/>
              <a:pathLst>
                <a:path w="419" h="476">
                  <a:moveTo>
                    <a:pt x="126" y="476"/>
                  </a:moveTo>
                  <a:cubicBezTo>
                    <a:pt x="106" y="425"/>
                    <a:pt x="84" y="374"/>
                    <a:pt x="62" y="323"/>
                  </a:cubicBezTo>
                  <a:cubicBezTo>
                    <a:pt x="10" y="208"/>
                    <a:pt x="0" y="0"/>
                    <a:pt x="145" y="0"/>
                  </a:cubicBezTo>
                  <a:cubicBezTo>
                    <a:pt x="165" y="0"/>
                    <a:pt x="187" y="3"/>
                    <a:pt x="213" y="12"/>
                  </a:cubicBezTo>
                  <a:cubicBezTo>
                    <a:pt x="365" y="61"/>
                    <a:pt x="403" y="260"/>
                    <a:pt x="419" y="408"/>
                  </a:cubicBezTo>
                  <a:cubicBezTo>
                    <a:pt x="303" y="432"/>
                    <a:pt x="203" y="456"/>
                    <a:pt x="126" y="476"/>
                  </a:cubicBezTo>
                  <a:close/>
                </a:path>
              </a:pathLst>
            </a:custGeom>
            <a:solidFill>
              <a:srgbClr val="EBEF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33" name="Freeform 1116">
              <a:extLst>
                <a:ext uri="{FF2B5EF4-FFF2-40B4-BE49-F238E27FC236}">
                  <a16:creationId xmlns:a16="http://schemas.microsoft.com/office/drawing/2014/main" id="{E1EF93D4-2944-ADA5-E290-2ED5A51CDA88}"/>
                </a:ext>
              </a:extLst>
            </p:cNvPr>
            <p:cNvSpPr>
              <a:spLocks/>
            </p:cNvSpPr>
            <p:nvPr/>
          </p:nvSpPr>
          <p:spPr bwMode="auto">
            <a:xfrm>
              <a:off x="3376" y="2393"/>
              <a:ext cx="77" cy="159"/>
            </a:xfrm>
            <a:custGeom>
              <a:avLst/>
              <a:gdLst>
                <a:gd name="T0" fmla="*/ 436 w 593"/>
                <a:gd name="T1" fmla="*/ 1228 h 1228"/>
                <a:gd name="T2" fmla="*/ 433 w 593"/>
                <a:gd name="T3" fmla="*/ 1228 h 1228"/>
                <a:gd name="T4" fmla="*/ 305 w 593"/>
                <a:gd name="T5" fmla="*/ 1138 h 1228"/>
                <a:gd name="T6" fmla="*/ 262 w 593"/>
                <a:gd name="T7" fmla="*/ 981 h 1228"/>
                <a:gd name="T8" fmla="*/ 0 w 593"/>
                <a:gd name="T9" fmla="*/ 27 h 1228"/>
                <a:gd name="T10" fmla="*/ 276 w 593"/>
                <a:gd name="T11" fmla="*/ 0 h 1228"/>
                <a:gd name="T12" fmla="*/ 387 w 593"/>
                <a:gd name="T13" fmla="*/ 441 h 1228"/>
                <a:gd name="T14" fmla="*/ 572 w 593"/>
                <a:gd name="T15" fmla="*/ 934 h 1228"/>
                <a:gd name="T16" fmla="*/ 572 w 593"/>
                <a:gd name="T17" fmla="*/ 1120 h 1228"/>
                <a:gd name="T18" fmla="*/ 436 w 593"/>
                <a:gd name="T19" fmla="*/ 1228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3" h="1228">
                  <a:moveTo>
                    <a:pt x="436" y="1228"/>
                  </a:moveTo>
                  <a:lnTo>
                    <a:pt x="433" y="1228"/>
                  </a:lnTo>
                  <a:cubicBezTo>
                    <a:pt x="378" y="1226"/>
                    <a:pt x="331" y="1186"/>
                    <a:pt x="305" y="1138"/>
                  </a:cubicBezTo>
                  <a:cubicBezTo>
                    <a:pt x="279" y="1090"/>
                    <a:pt x="271" y="1035"/>
                    <a:pt x="262" y="981"/>
                  </a:cubicBezTo>
                  <a:cubicBezTo>
                    <a:pt x="206" y="655"/>
                    <a:pt x="119" y="335"/>
                    <a:pt x="0" y="27"/>
                  </a:cubicBezTo>
                  <a:cubicBezTo>
                    <a:pt x="75" y="22"/>
                    <a:pt x="169" y="13"/>
                    <a:pt x="276" y="0"/>
                  </a:cubicBezTo>
                  <a:cubicBezTo>
                    <a:pt x="296" y="151"/>
                    <a:pt x="333" y="299"/>
                    <a:pt x="387" y="441"/>
                  </a:cubicBezTo>
                  <a:cubicBezTo>
                    <a:pt x="449" y="606"/>
                    <a:pt x="535" y="763"/>
                    <a:pt x="572" y="934"/>
                  </a:cubicBezTo>
                  <a:cubicBezTo>
                    <a:pt x="586" y="996"/>
                    <a:pt x="593" y="1061"/>
                    <a:pt x="572" y="1120"/>
                  </a:cubicBezTo>
                  <a:cubicBezTo>
                    <a:pt x="551" y="1178"/>
                    <a:pt x="498" y="1228"/>
                    <a:pt x="436" y="1228"/>
                  </a:cubicBezTo>
                </a:path>
              </a:pathLst>
            </a:custGeom>
            <a:solidFill>
              <a:srgbClr val="E1A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34" name="Freeform 1117">
              <a:extLst>
                <a:ext uri="{FF2B5EF4-FFF2-40B4-BE49-F238E27FC236}">
                  <a16:creationId xmlns:a16="http://schemas.microsoft.com/office/drawing/2014/main" id="{CAA459AF-FDE4-7E32-FE88-8471A0C604C0}"/>
                </a:ext>
              </a:extLst>
            </p:cNvPr>
            <p:cNvSpPr>
              <a:spLocks/>
            </p:cNvSpPr>
            <p:nvPr/>
          </p:nvSpPr>
          <p:spPr bwMode="auto">
            <a:xfrm>
              <a:off x="3372" y="2378"/>
              <a:ext cx="40" cy="19"/>
            </a:xfrm>
            <a:custGeom>
              <a:avLst/>
              <a:gdLst>
                <a:gd name="T0" fmla="*/ 30 w 306"/>
                <a:gd name="T1" fmla="*/ 144 h 144"/>
                <a:gd name="T2" fmla="*/ 0 w 306"/>
                <a:gd name="T3" fmla="*/ 68 h 144"/>
                <a:gd name="T4" fmla="*/ 293 w 306"/>
                <a:gd name="T5" fmla="*/ 0 h 144"/>
                <a:gd name="T6" fmla="*/ 300 w 306"/>
                <a:gd name="T7" fmla="*/ 65 h 144"/>
                <a:gd name="T8" fmla="*/ 306 w 306"/>
                <a:gd name="T9" fmla="*/ 117 h 144"/>
                <a:gd name="T10" fmla="*/ 30 w 306"/>
                <a:gd name="T11" fmla="*/ 144 h 144"/>
              </a:gdLst>
              <a:ahLst/>
              <a:cxnLst>
                <a:cxn ang="0">
                  <a:pos x="T0" y="T1"/>
                </a:cxn>
                <a:cxn ang="0">
                  <a:pos x="T2" y="T3"/>
                </a:cxn>
                <a:cxn ang="0">
                  <a:pos x="T4" y="T5"/>
                </a:cxn>
                <a:cxn ang="0">
                  <a:pos x="T6" y="T7"/>
                </a:cxn>
                <a:cxn ang="0">
                  <a:pos x="T8" y="T9"/>
                </a:cxn>
                <a:cxn ang="0">
                  <a:pos x="T10" y="T11"/>
                </a:cxn>
              </a:cxnLst>
              <a:rect l="0" t="0" r="r" b="b"/>
              <a:pathLst>
                <a:path w="306" h="144">
                  <a:moveTo>
                    <a:pt x="30" y="144"/>
                  </a:moveTo>
                  <a:cubicBezTo>
                    <a:pt x="20" y="119"/>
                    <a:pt x="10" y="93"/>
                    <a:pt x="0" y="68"/>
                  </a:cubicBezTo>
                  <a:cubicBezTo>
                    <a:pt x="77" y="48"/>
                    <a:pt x="177" y="24"/>
                    <a:pt x="293" y="0"/>
                  </a:cubicBezTo>
                  <a:cubicBezTo>
                    <a:pt x="296" y="23"/>
                    <a:pt x="298" y="45"/>
                    <a:pt x="300" y="65"/>
                  </a:cubicBezTo>
                  <a:cubicBezTo>
                    <a:pt x="302" y="82"/>
                    <a:pt x="304" y="100"/>
                    <a:pt x="306" y="117"/>
                  </a:cubicBezTo>
                  <a:cubicBezTo>
                    <a:pt x="199" y="130"/>
                    <a:pt x="105" y="139"/>
                    <a:pt x="30" y="144"/>
                  </a:cubicBezTo>
                </a:path>
              </a:pathLst>
            </a:custGeom>
            <a:solidFill>
              <a:srgbClr val="F9B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35" name="Freeform 1118">
              <a:extLst>
                <a:ext uri="{FF2B5EF4-FFF2-40B4-BE49-F238E27FC236}">
                  <a16:creationId xmlns:a16="http://schemas.microsoft.com/office/drawing/2014/main" id="{F35BDDFC-4837-F845-6649-ADED4CAB6ECE}"/>
                </a:ext>
              </a:extLst>
            </p:cNvPr>
            <p:cNvSpPr>
              <a:spLocks/>
            </p:cNvSpPr>
            <p:nvPr/>
          </p:nvSpPr>
          <p:spPr bwMode="auto">
            <a:xfrm>
              <a:off x="3431" y="2642"/>
              <a:ext cx="3" cy="2"/>
            </a:xfrm>
            <a:custGeom>
              <a:avLst/>
              <a:gdLst>
                <a:gd name="T0" fmla="*/ 11 w 18"/>
                <a:gd name="T1" fmla="*/ 12 h 12"/>
                <a:gd name="T2" fmla="*/ 0 w 18"/>
                <a:gd name="T3" fmla="*/ 0 h 12"/>
                <a:gd name="T4" fmla="*/ 18 w 18"/>
                <a:gd name="T5" fmla="*/ 4 h 12"/>
                <a:gd name="T6" fmla="*/ 11 w 18"/>
                <a:gd name="T7" fmla="*/ 12 h 12"/>
              </a:gdLst>
              <a:ahLst/>
              <a:cxnLst>
                <a:cxn ang="0">
                  <a:pos x="T0" y="T1"/>
                </a:cxn>
                <a:cxn ang="0">
                  <a:pos x="T2" y="T3"/>
                </a:cxn>
                <a:cxn ang="0">
                  <a:pos x="T4" y="T5"/>
                </a:cxn>
                <a:cxn ang="0">
                  <a:pos x="T6" y="T7"/>
                </a:cxn>
              </a:cxnLst>
              <a:rect l="0" t="0" r="r" b="b"/>
              <a:pathLst>
                <a:path w="18" h="12">
                  <a:moveTo>
                    <a:pt x="11" y="12"/>
                  </a:moveTo>
                  <a:cubicBezTo>
                    <a:pt x="7" y="8"/>
                    <a:pt x="3" y="4"/>
                    <a:pt x="0" y="0"/>
                  </a:cubicBezTo>
                  <a:cubicBezTo>
                    <a:pt x="6" y="1"/>
                    <a:pt x="12" y="3"/>
                    <a:pt x="18" y="4"/>
                  </a:cubicBezTo>
                  <a:cubicBezTo>
                    <a:pt x="15" y="7"/>
                    <a:pt x="13" y="10"/>
                    <a:pt x="11" y="12"/>
                  </a:cubicBezTo>
                  <a:close/>
                </a:path>
              </a:pathLst>
            </a:custGeom>
            <a:solidFill>
              <a:srgbClr val="E1A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36" name="Freeform 1119">
              <a:extLst>
                <a:ext uri="{FF2B5EF4-FFF2-40B4-BE49-F238E27FC236}">
                  <a16:creationId xmlns:a16="http://schemas.microsoft.com/office/drawing/2014/main" id="{E54510E4-F9C0-2B05-4CE1-2CDC7A908AC2}"/>
                </a:ext>
              </a:extLst>
            </p:cNvPr>
            <p:cNvSpPr>
              <a:spLocks/>
            </p:cNvSpPr>
            <p:nvPr/>
          </p:nvSpPr>
          <p:spPr bwMode="auto">
            <a:xfrm>
              <a:off x="3475" y="3432"/>
              <a:ext cx="28" cy="20"/>
            </a:xfrm>
            <a:custGeom>
              <a:avLst/>
              <a:gdLst>
                <a:gd name="T0" fmla="*/ 148 w 211"/>
                <a:gd name="T1" fmla="*/ 157 h 157"/>
                <a:gd name="T2" fmla="*/ 79 w 211"/>
                <a:gd name="T3" fmla="*/ 138 h 157"/>
                <a:gd name="T4" fmla="*/ 0 w 211"/>
                <a:gd name="T5" fmla="*/ 0 h 157"/>
                <a:gd name="T6" fmla="*/ 65 w 211"/>
                <a:gd name="T7" fmla="*/ 25 h 157"/>
                <a:gd name="T8" fmla="*/ 202 w 211"/>
                <a:gd name="T9" fmla="*/ 140 h 157"/>
                <a:gd name="T10" fmla="*/ 211 w 211"/>
                <a:gd name="T11" fmla="*/ 144 h 157"/>
                <a:gd name="T12" fmla="*/ 148 w 211"/>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211" h="157">
                  <a:moveTo>
                    <a:pt x="148" y="157"/>
                  </a:moveTo>
                  <a:cubicBezTo>
                    <a:pt x="124" y="157"/>
                    <a:pt x="100" y="151"/>
                    <a:pt x="79" y="138"/>
                  </a:cubicBezTo>
                  <a:cubicBezTo>
                    <a:pt x="33" y="108"/>
                    <a:pt x="12" y="55"/>
                    <a:pt x="0" y="0"/>
                  </a:cubicBezTo>
                  <a:cubicBezTo>
                    <a:pt x="21" y="10"/>
                    <a:pt x="42" y="18"/>
                    <a:pt x="65" y="25"/>
                  </a:cubicBezTo>
                  <a:cubicBezTo>
                    <a:pt x="103" y="71"/>
                    <a:pt x="149" y="111"/>
                    <a:pt x="202" y="140"/>
                  </a:cubicBezTo>
                  <a:cubicBezTo>
                    <a:pt x="205" y="141"/>
                    <a:pt x="208" y="143"/>
                    <a:pt x="211" y="144"/>
                  </a:cubicBezTo>
                  <a:cubicBezTo>
                    <a:pt x="190" y="153"/>
                    <a:pt x="169" y="157"/>
                    <a:pt x="148" y="157"/>
                  </a:cubicBezTo>
                  <a:close/>
                </a:path>
              </a:pathLst>
            </a:custGeom>
            <a:solidFill>
              <a:srgbClr val="E1A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37" name="Freeform 1120">
              <a:extLst>
                <a:ext uri="{FF2B5EF4-FFF2-40B4-BE49-F238E27FC236}">
                  <a16:creationId xmlns:a16="http://schemas.microsoft.com/office/drawing/2014/main" id="{081E510B-197D-88C6-9C9B-A6B5989F6B60}"/>
                </a:ext>
              </a:extLst>
            </p:cNvPr>
            <p:cNvSpPr>
              <a:spLocks/>
            </p:cNvSpPr>
            <p:nvPr/>
          </p:nvSpPr>
          <p:spPr bwMode="auto">
            <a:xfrm>
              <a:off x="3471" y="3412"/>
              <a:ext cx="13" cy="23"/>
            </a:xfrm>
            <a:custGeom>
              <a:avLst/>
              <a:gdLst>
                <a:gd name="T0" fmla="*/ 94 w 94"/>
                <a:gd name="T1" fmla="*/ 179 h 179"/>
                <a:gd name="T2" fmla="*/ 29 w 94"/>
                <a:gd name="T3" fmla="*/ 154 h 179"/>
                <a:gd name="T4" fmla="*/ 19 w 94"/>
                <a:gd name="T5" fmla="*/ 107 h 179"/>
                <a:gd name="T6" fmla="*/ 0 w 94"/>
                <a:gd name="T7" fmla="*/ 0 h 179"/>
                <a:gd name="T8" fmla="*/ 94 w 94"/>
                <a:gd name="T9" fmla="*/ 179 h 179"/>
              </a:gdLst>
              <a:ahLst/>
              <a:cxnLst>
                <a:cxn ang="0">
                  <a:pos x="T0" y="T1"/>
                </a:cxn>
                <a:cxn ang="0">
                  <a:pos x="T2" y="T3"/>
                </a:cxn>
                <a:cxn ang="0">
                  <a:pos x="T4" y="T5"/>
                </a:cxn>
                <a:cxn ang="0">
                  <a:pos x="T6" y="T7"/>
                </a:cxn>
                <a:cxn ang="0">
                  <a:pos x="T8" y="T9"/>
                </a:cxn>
              </a:cxnLst>
              <a:rect l="0" t="0" r="r" b="b"/>
              <a:pathLst>
                <a:path w="94" h="179">
                  <a:moveTo>
                    <a:pt x="94" y="179"/>
                  </a:moveTo>
                  <a:cubicBezTo>
                    <a:pt x="71" y="172"/>
                    <a:pt x="50" y="164"/>
                    <a:pt x="29" y="154"/>
                  </a:cubicBezTo>
                  <a:cubicBezTo>
                    <a:pt x="25" y="138"/>
                    <a:pt x="22" y="123"/>
                    <a:pt x="19" y="107"/>
                  </a:cubicBezTo>
                  <a:cubicBezTo>
                    <a:pt x="13" y="72"/>
                    <a:pt x="6" y="36"/>
                    <a:pt x="0" y="0"/>
                  </a:cubicBezTo>
                  <a:cubicBezTo>
                    <a:pt x="19" y="65"/>
                    <a:pt x="51" y="126"/>
                    <a:pt x="94" y="179"/>
                  </a:cubicBezTo>
                </a:path>
              </a:pathLst>
            </a:custGeom>
            <a:solidFill>
              <a:srgbClr val="C3A1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38" name="Freeform 1121">
              <a:extLst>
                <a:ext uri="{FF2B5EF4-FFF2-40B4-BE49-F238E27FC236}">
                  <a16:creationId xmlns:a16="http://schemas.microsoft.com/office/drawing/2014/main" id="{7CE33A55-FA4E-B28B-11F6-B8E10FCF31DD}"/>
                </a:ext>
              </a:extLst>
            </p:cNvPr>
            <p:cNvSpPr>
              <a:spLocks/>
            </p:cNvSpPr>
            <p:nvPr/>
          </p:nvSpPr>
          <p:spPr bwMode="auto">
            <a:xfrm>
              <a:off x="3444" y="3179"/>
              <a:ext cx="36" cy="149"/>
            </a:xfrm>
            <a:custGeom>
              <a:avLst/>
              <a:gdLst>
                <a:gd name="T0" fmla="*/ 97 w 282"/>
                <a:gd name="T1" fmla="*/ 1146 h 1146"/>
                <a:gd name="T2" fmla="*/ 0 w 282"/>
                <a:gd name="T3" fmla="*/ 609 h 1146"/>
                <a:gd name="T4" fmla="*/ 184 w 282"/>
                <a:gd name="T5" fmla="*/ 0 h 1146"/>
                <a:gd name="T6" fmla="*/ 269 w 282"/>
                <a:gd name="T7" fmla="*/ 438 h 1146"/>
                <a:gd name="T8" fmla="*/ 167 w 282"/>
                <a:gd name="T9" fmla="*/ 657 h 1146"/>
                <a:gd name="T10" fmla="*/ 282 w 282"/>
                <a:gd name="T11" fmla="*/ 1036 h 1146"/>
                <a:gd name="T12" fmla="*/ 97 w 282"/>
                <a:gd name="T13" fmla="*/ 1146 h 1146"/>
              </a:gdLst>
              <a:ahLst/>
              <a:cxnLst>
                <a:cxn ang="0">
                  <a:pos x="T0" y="T1"/>
                </a:cxn>
                <a:cxn ang="0">
                  <a:pos x="T2" y="T3"/>
                </a:cxn>
                <a:cxn ang="0">
                  <a:pos x="T4" y="T5"/>
                </a:cxn>
                <a:cxn ang="0">
                  <a:pos x="T6" y="T7"/>
                </a:cxn>
                <a:cxn ang="0">
                  <a:pos x="T8" y="T9"/>
                </a:cxn>
                <a:cxn ang="0">
                  <a:pos x="T10" y="T11"/>
                </a:cxn>
                <a:cxn ang="0">
                  <a:pos x="T12" y="T13"/>
                </a:cxn>
              </a:cxnLst>
              <a:rect l="0" t="0" r="r" b="b"/>
              <a:pathLst>
                <a:path w="282" h="1146">
                  <a:moveTo>
                    <a:pt x="97" y="1146"/>
                  </a:moveTo>
                  <a:cubicBezTo>
                    <a:pt x="64" y="967"/>
                    <a:pt x="32" y="788"/>
                    <a:pt x="0" y="609"/>
                  </a:cubicBezTo>
                  <a:cubicBezTo>
                    <a:pt x="61" y="406"/>
                    <a:pt x="122" y="203"/>
                    <a:pt x="184" y="0"/>
                  </a:cubicBezTo>
                  <a:cubicBezTo>
                    <a:pt x="205" y="148"/>
                    <a:pt x="235" y="293"/>
                    <a:pt x="269" y="438"/>
                  </a:cubicBezTo>
                  <a:cubicBezTo>
                    <a:pt x="220" y="503"/>
                    <a:pt x="183" y="577"/>
                    <a:pt x="167" y="657"/>
                  </a:cubicBezTo>
                  <a:cubicBezTo>
                    <a:pt x="139" y="793"/>
                    <a:pt x="178" y="945"/>
                    <a:pt x="282" y="1036"/>
                  </a:cubicBezTo>
                  <a:cubicBezTo>
                    <a:pt x="212" y="1057"/>
                    <a:pt x="149" y="1096"/>
                    <a:pt x="97" y="1146"/>
                  </a:cubicBezTo>
                  <a:close/>
                </a:path>
              </a:pathLst>
            </a:custGeom>
            <a:solidFill>
              <a:srgbClr val="E1A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39" name="Freeform 1122">
              <a:extLst>
                <a:ext uri="{FF2B5EF4-FFF2-40B4-BE49-F238E27FC236}">
                  <a16:creationId xmlns:a16="http://schemas.microsoft.com/office/drawing/2014/main" id="{B138775D-BF67-BCC8-DEDA-9EED632CE331}"/>
                </a:ext>
              </a:extLst>
            </p:cNvPr>
            <p:cNvSpPr>
              <a:spLocks/>
            </p:cNvSpPr>
            <p:nvPr/>
          </p:nvSpPr>
          <p:spPr bwMode="auto">
            <a:xfrm>
              <a:off x="3456" y="3236"/>
              <a:ext cx="53" cy="163"/>
            </a:xfrm>
            <a:custGeom>
              <a:avLst/>
              <a:gdLst>
                <a:gd name="T0" fmla="*/ 99 w 407"/>
                <a:gd name="T1" fmla="*/ 1260 h 1260"/>
                <a:gd name="T2" fmla="*/ 0 w 407"/>
                <a:gd name="T3" fmla="*/ 708 h 1260"/>
                <a:gd name="T4" fmla="*/ 185 w 407"/>
                <a:gd name="T5" fmla="*/ 598 h 1260"/>
                <a:gd name="T6" fmla="*/ 70 w 407"/>
                <a:gd name="T7" fmla="*/ 219 h 1260"/>
                <a:gd name="T8" fmla="*/ 172 w 407"/>
                <a:gd name="T9" fmla="*/ 0 h 1260"/>
                <a:gd name="T10" fmla="*/ 407 w 407"/>
                <a:gd name="T11" fmla="*/ 902 h 1260"/>
                <a:gd name="T12" fmla="*/ 227 w 407"/>
                <a:gd name="T13" fmla="*/ 958 h 1260"/>
                <a:gd name="T14" fmla="*/ 100 w 407"/>
                <a:gd name="T15" fmla="*/ 1184 h 1260"/>
                <a:gd name="T16" fmla="*/ 99 w 407"/>
                <a:gd name="T17"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1260">
                  <a:moveTo>
                    <a:pt x="99" y="1260"/>
                  </a:moveTo>
                  <a:cubicBezTo>
                    <a:pt x="66" y="1076"/>
                    <a:pt x="33" y="892"/>
                    <a:pt x="0" y="708"/>
                  </a:cubicBezTo>
                  <a:cubicBezTo>
                    <a:pt x="52" y="658"/>
                    <a:pt x="115" y="619"/>
                    <a:pt x="185" y="598"/>
                  </a:cubicBezTo>
                  <a:cubicBezTo>
                    <a:pt x="81" y="507"/>
                    <a:pt x="42" y="355"/>
                    <a:pt x="70" y="219"/>
                  </a:cubicBezTo>
                  <a:cubicBezTo>
                    <a:pt x="86" y="139"/>
                    <a:pt x="123" y="65"/>
                    <a:pt x="172" y="0"/>
                  </a:cubicBezTo>
                  <a:cubicBezTo>
                    <a:pt x="245" y="302"/>
                    <a:pt x="337" y="600"/>
                    <a:pt x="407" y="902"/>
                  </a:cubicBezTo>
                  <a:cubicBezTo>
                    <a:pt x="348" y="923"/>
                    <a:pt x="281" y="927"/>
                    <a:pt x="227" y="958"/>
                  </a:cubicBezTo>
                  <a:cubicBezTo>
                    <a:pt x="148" y="1002"/>
                    <a:pt x="109" y="1095"/>
                    <a:pt x="100" y="1184"/>
                  </a:cubicBezTo>
                  <a:cubicBezTo>
                    <a:pt x="98" y="1210"/>
                    <a:pt x="97" y="1235"/>
                    <a:pt x="99" y="1260"/>
                  </a:cubicBezTo>
                </a:path>
              </a:pathLst>
            </a:custGeom>
            <a:solidFill>
              <a:srgbClr val="C3A1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40" name="Freeform 1123">
              <a:extLst>
                <a:ext uri="{FF2B5EF4-FFF2-40B4-BE49-F238E27FC236}">
                  <a16:creationId xmlns:a16="http://schemas.microsoft.com/office/drawing/2014/main" id="{0A779A5C-0537-A796-40BF-F64DDCB6F64C}"/>
                </a:ext>
              </a:extLst>
            </p:cNvPr>
            <p:cNvSpPr>
              <a:spLocks/>
            </p:cNvSpPr>
            <p:nvPr/>
          </p:nvSpPr>
          <p:spPr bwMode="auto">
            <a:xfrm>
              <a:off x="3469" y="3353"/>
              <a:ext cx="52" cy="98"/>
            </a:xfrm>
            <a:custGeom>
              <a:avLst/>
              <a:gdLst>
                <a:gd name="T0" fmla="*/ 260 w 406"/>
                <a:gd name="T1" fmla="*/ 754 h 754"/>
                <a:gd name="T2" fmla="*/ 251 w 406"/>
                <a:gd name="T3" fmla="*/ 750 h 754"/>
                <a:gd name="T4" fmla="*/ 114 w 406"/>
                <a:gd name="T5" fmla="*/ 635 h 754"/>
                <a:gd name="T6" fmla="*/ 20 w 406"/>
                <a:gd name="T7" fmla="*/ 456 h 754"/>
                <a:gd name="T8" fmla="*/ 2 w 406"/>
                <a:gd name="T9" fmla="*/ 358 h 754"/>
                <a:gd name="T10" fmla="*/ 3 w 406"/>
                <a:gd name="T11" fmla="*/ 282 h 754"/>
                <a:gd name="T12" fmla="*/ 130 w 406"/>
                <a:gd name="T13" fmla="*/ 56 h 754"/>
                <a:gd name="T14" fmla="*/ 310 w 406"/>
                <a:gd name="T15" fmla="*/ 0 h 754"/>
                <a:gd name="T16" fmla="*/ 383 w 406"/>
                <a:gd name="T17" fmla="*/ 380 h 754"/>
                <a:gd name="T18" fmla="*/ 364 w 406"/>
                <a:gd name="T19" fmla="*/ 659 h 754"/>
                <a:gd name="T20" fmla="*/ 260 w 406"/>
                <a:gd name="T21" fmla="*/ 754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 h="754">
                  <a:moveTo>
                    <a:pt x="260" y="754"/>
                  </a:moveTo>
                  <a:cubicBezTo>
                    <a:pt x="257" y="753"/>
                    <a:pt x="254" y="751"/>
                    <a:pt x="251" y="750"/>
                  </a:cubicBezTo>
                  <a:cubicBezTo>
                    <a:pt x="198" y="721"/>
                    <a:pt x="152" y="681"/>
                    <a:pt x="114" y="635"/>
                  </a:cubicBezTo>
                  <a:cubicBezTo>
                    <a:pt x="71" y="582"/>
                    <a:pt x="39" y="521"/>
                    <a:pt x="20" y="456"/>
                  </a:cubicBezTo>
                  <a:cubicBezTo>
                    <a:pt x="14" y="423"/>
                    <a:pt x="8" y="391"/>
                    <a:pt x="2" y="358"/>
                  </a:cubicBezTo>
                  <a:cubicBezTo>
                    <a:pt x="0" y="333"/>
                    <a:pt x="1" y="308"/>
                    <a:pt x="3" y="282"/>
                  </a:cubicBezTo>
                  <a:cubicBezTo>
                    <a:pt x="12" y="193"/>
                    <a:pt x="51" y="100"/>
                    <a:pt x="130" y="56"/>
                  </a:cubicBezTo>
                  <a:cubicBezTo>
                    <a:pt x="184" y="25"/>
                    <a:pt x="251" y="21"/>
                    <a:pt x="310" y="0"/>
                  </a:cubicBezTo>
                  <a:cubicBezTo>
                    <a:pt x="339" y="126"/>
                    <a:pt x="365" y="253"/>
                    <a:pt x="383" y="380"/>
                  </a:cubicBezTo>
                  <a:cubicBezTo>
                    <a:pt x="397" y="474"/>
                    <a:pt x="406" y="574"/>
                    <a:pt x="364" y="659"/>
                  </a:cubicBezTo>
                  <a:cubicBezTo>
                    <a:pt x="342" y="701"/>
                    <a:pt x="303" y="736"/>
                    <a:pt x="260" y="754"/>
                  </a:cubicBezTo>
                </a:path>
              </a:pathLst>
            </a:custGeom>
            <a:solidFill>
              <a:srgbClr val="D59D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41" name="Freeform 1124">
              <a:extLst>
                <a:ext uri="{FF2B5EF4-FFF2-40B4-BE49-F238E27FC236}">
                  <a16:creationId xmlns:a16="http://schemas.microsoft.com/office/drawing/2014/main" id="{A1249E25-B050-8A00-AD4D-713A707336DE}"/>
                </a:ext>
              </a:extLst>
            </p:cNvPr>
            <p:cNvSpPr>
              <a:spLocks/>
            </p:cNvSpPr>
            <p:nvPr/>
          </p:nvSpPr>
          <p:spPr bwMode="auto">
            <a:xfrm>
              <a:off x="2853" y="2647"/>
              <a:ext cx="308" cy="321"/>
            </a:xfrm>
            <a:custGeom>
              <a:avLst/>
              <a:gdLst>
                <a:gd name="T0" fmla="*/ 728 w 2374"/>
                <a:gd name="T1" fmla="*/ 1346 h 2482"/>
                <a:gd name="T2" fmla="*/ 162 w 2374"/>
                <a:gd name="T3" fmla="*/ 1268 h 2482"/>
                <a:gd name="T4" fmla="*/ 21 w 2374"/>
                <a:gd name="T5" fmla="*/ 922 h 2482"/>
                <a:gd name="T6" fmla="*/ 264 w 2374"/>
                <a:gd name="T7" fmla="*/ 637 h 2482"/>
                <a:gd name="T8" fmla="*/ 514 w 2374"/>
                <a:gd name="T9" fmla="*/ 538 h 2482"/>
                <a:gd name="T10" fmla="*/ 562 w 2374"/>
                <a:gd name="T11" fmla="*/ 439 h 2482"/>
                <a:gd name="T12" fmla="*/ 993 w 2374"/>
                <a:gd name="T13" fmla="*/ 40 h 2482"/>
                <a:gd name="T14" fmla="*/ 1473 w 2374"/>
                <a:gd name="T15" fmla="*/ 318 h 2482"/>
                <a:gd name="T16" fmla="*/ 1505 w 2374"/>
                <a:gd name="T17" fmla="*/ 535 h 2482"/>
                <a:gd name="T18" fmla="*/ 1840 w 2374"/>
                <a:gd name="T19" fmla="*/ 864 h 2482"/>
                <a:gd name="T20" fmla="*/ 2324 w 2374"/>
                <a:gd name="T21" fmla="*/ 1842 h 2482"/>
                <a:gd name="T22" fmla="*/ 2327 w 2374"/>
                <a:gd name="T23" fmla="*/ 2219 h 2482"/>
                <a:gd name="T24" fmla="*/ 1847 w 2374"/>
                <a:gd name="T25" fmla="*/ 2438 h 2482"/>
                <a:gd name="T26" fmla="*/ 1425 w 2374"/>
                <a:gd name="T27" fmla="*/ 2073 h 2482"/>
                <a:gd name="T28" fmla="*/ 1228 w 2374"/>
                <a:gd name="T29" fmla="*/ 1514 h 2482"/>
                <a:gd name="T30" fmla="*/ 728 w 2374"/>
                <a:gd name="T31" fmla="*/ 1346 h 2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74" h="2482">
                  <a:moveTo>
                    <a:pt x="728" y="1346"/>
                  </a:moveTo>
                  <a:cubicBezTo>
                    <a:pt x="533" y="1356"/>
                    <a:pt x="318" y="1384"/>
                    <a:pt x="162" y="1268"/>
                  </a:cubicBezTo>
                  <a:cubicBezTo>
                    <a:pt x="56" y="1190"/>
                    <a:pt x="0" y="1051"/>
                    <a:pt x="21" y="922"/>
                  </a:cubicBezTo>
                  <a:cubicBezTo>
                    <a:pt x="42" y="792"/>
                    <a:pt x="139" y="678"/>
                    <a:pt x="264" y="637"/>
                  </a:cubicBezTo>
                  <a:cubicBezTo>
                    <a:pt x="351" y="609"/>
                    <a:pt x="457" y="609"/>
                    <a:pt x="514" y="538"/>
                  </a:cubicBezTo>
                  <a:cubicBezTo>
                    <a:pt x="537" y="509"/>
                    <a:pt x="549" y="473"/>
                    <a:pt x="562" y="439"/>
                  </a:cubicBezTo>
                  <a:cubicBezTo>
                    <a:pt x="635" y="248"/>
                    <a:pt x="793" y="80"/>
                    <a:pt x="993" y="40"/>
                  </a:cubicBezTo>
                  <a:cubicBezTo>
                    <a:pt x="1194" y="0"/>
                    <a:pt x="1426" y="119"/>
                    <a:pt x="1473" y="318"/>
                  </a:cubicBezTo>
                  <a:cubicBezTo>
                    <a:pt x="1490" y="389"/>
                    <a:pt x="1483" y="465"/>
                    <a:pt x="1505" y="535"/>
                  </a:cubicBezTo>
                  <a:cubicBezTo>
                    <a:pt x="1553" y="687"/>
                    <a:pt x="1715" y="766"/>
                    <a:pt x="1840" y="864"/>
                  </a:cubicBezTo>
                  <a:cubicBezTo>
                    <a:pt x="2131" y="1095"/>
                    <a:pt x="2246" y="1479"/>
                    <a:pt x="2324" y="1842"/>
                  </a:cubicBezTo>
                  <a:cubicBezTo>
                    <a:pt x="2351" y="1967"/>
                    <a:pt x="2374" y="2100"/>
                    <a:pt x="2327" y="2219"/>
                  </a:cubicBezTo>
                  <a:cubicBezTo>
                    <a:pt x="2256" y="2397"/>
                    <a:pt x="2033" y="2482"/>
                    <a:pt x="1847" y="2438"/>
                  </a:cubicBezTo>
                  <a:cubicBezTo>
                    <a:pt x="1661" y="2393"/>
                    <a:pt x="1513" y="2243"/>
                    <a:pt x="1425" y="2073"/>
                  </a:cubicBezTo>
                  <a:cubicBezTo>
                    <a:pt x="1336" y="1901"/>
                    <a:pt x="1343" y="1663"/>
                    <a:pt x="1228" y="1514"/>
                  </a:cubicBezTo>
                  <a:cubicBezTo>
                    <a:pt x="1114" y="1367"/>
                    <a:pt x="900" y="1338"/>
                    <a:pt x="728" y="1346"/>
                  </a:cubicBezTo>
                </a:path>
              </a:pathLst>
            </a:custGeom>
            <a:solidFill>
              <a:srgbClr val="73B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42" name="Freeform 1125">
              <a:extLst>
                <a:ext uri="{FF2B5EF4-FFF2-40B4-BE49-F238E27FC236}">
                  <a16:creationId xmlns:a16="http://schemas.microsoft.com/office/drawing/2014/main" id="{36D3C230-D947-D0A4-355E-961EEC46BE47}"/>
                </a:ext>
              </a:extLst>
            </p:cNvPr>
            <p:cNvSpPr>
              <a:spLocks/>
            </p:cNvSpPr>
            <p:nvPr/>
          </p:nvSpPr>
          <p:spPr bwMode="auto">
            <a:xfrm>
              <a:off x="3213" y="2620"/>
              <a:ext cx="433" cy="342"/>
            </a:xfrm>
            <a:custGeom>
              <a:avLst/>
              <a:gdLst>
                <a:gd name="T0" fmla="*/ 1759 w 3344"/>
                <a:gd name="T1" fmla="*/ 125 h 2637"/>
                <a:gd name="T2" fmla="*/ 2287 w 3344"/>
                <a:gd name="T3" fmla="*/ 85 h 2637"/>
                <a:gd name="T4" fmla="*/ 2452 w 3344"/>
                <a:gd name="T5" fmla="*/ 151 h 2637"/>
                <a:gd name="T6" fmla="*/ 2641 w 3344"/>
                <a:gd name="T7" fmla="*/ 87 h 2637"/>
                <a:gd name="T8" fmla="*/ 3041 w 3344"/>
                <a:gd name="T9" fmla="*/ 405 h 2637"/>
                <a:gd name="T10" fmla="*/ 3334 w 3344"/>
                <a:gd name="T11" fmla="*/ 703 h 2637"/>
                <a:gd name="T12" fmla="*/ 3180 w 3344"/>
                <a:gd name="T13" fmla="*/ 1132 h 2637"/>
                <a:gd name="T14" fmla="*/ 2377 w 3344"/>
                <a:gd name="T15" fmla="*/ 1725 h 2637"/>
                <a:gd name="T16" fmla="*/ 2033 w 3344"/>
                <a:gd name="T17" fmla="*/ 1841 h 2637"/>
                <a:gd name="T18" fmla="*/ 1898 w 3344"/>
                <a:gd name="T19" fmla="*/ 2052 h 2637"/>
                <a:gd name="T20" fmla="*/ 1755 w 3344"/>
                <a:gd name="T21" fmla="*/ 2151 h 2637"/>
                <a:gd name="T22" fmla="*/ 937 w 3344"/>
                <a:gd name="T23" fmla="*/ 2501 h 2637"/>
                <a:gd name="T24" fmla="*/ 269 w 3344"/>
                <a:gd name="T25" fmla="*/ 2521 h 2637"/>
                <a:gd name="T26" fmla="*/ 47 w 3344"/>
                <a:gd name="T27" fmla="*/ 1923 h 2637"/>
                <a:gd name="T28" fmla="*/ 395 w 3344"/>
                <a:gd name="T29" fmla="*/ 1347 h 2637"/>
                <a:gd name="T30" fmla="*/ 1215 w 3344"/>
                <a:gd name="T31" fmla="*/ 714 h 2637"/>
                <a:gd name="T32" fmla="*/ 1536 w 3344"/>
                <a:gd name="T33" fmla="*/ 515 h 2637"/>
                <a:gd name="T34" fmla="*/ 1759 w 3344"/>
                <a:gd name="T35" fmla="*/ 125 h 2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4" h="2637">
                  <a:moveTo>
                    <a:pt x="1759" y="125"/>
                  </a:moveTo>
                  <a:cubicBezTo>
                    <a:pt x="1910" y="16"/>
                    <a:pt x="2121" y="0"/>
                    <a:pt x="2287" y="85"/>
                  </a:cubicBezTo>
                  <a:cubicBezTo>
                    <a:pt x="2340" y="112"/>
                    <a:pt x="2392" y="150"/>
                    <a:pt x="2452" y="151"/>
                  </a:cubicBezTo>
                  <a:cubicBezTo>
                    <a:pt x="2519" y="153"/>
                    <a:pt x="2578" y="109"/>
                    <a:pt x="2641" y="87"/>
                  </a:cubicBezTo>
                  <a:cubicBezTo>
                    <a:pt x="2833" y="21"/>
                    <a:pt x="3063" y="203"/>
                    <a:pt x="3041" y="405"/>
                  </a:cubicBezTo>
                  <a:cubicBezTo>
                    <a:pt x="3196" y="393"/>
                    <a:pt x="3323" y="548"/>
                    <a:pt x="3334" y="703"/>
                  </a:cubicBezTo>
                  <a:cubicBezTo>
                    <a:pt x="3344" y="857"/>
                    <a:pt x="3267" y="1004"/>
                    <a:pt x="3180" y="1132"/>
                  </a:cubicBezTo>
                  <a:cubicBezTo>
                    <a:pt x="2988" y="1414"/>
                    <a:pt x="2713" y="1661"/>
                    <a:pt x="2377" y="1725"/>
                  </a:cubicBezTo>
                  <a:cubicBezTo>
                    <a:pt x="2256" y="1748"/>
                    <a:pt x="2118" y="1752"/>
                    <a:pt x="2033" y="1841"/>
                  </a:cubicBezTo>
                  <a:cubicBezTo>
                    <a:pt x="1975" y="1901"/>
                    <a:pt x="1954" y="1989"/>
                    <a:pt x="1898" y="2052"/>
                  </a:cubicBezTo>
                  <a:cubicBezTo>
                    <a:pt x="1860" y="2096"/>
                    <a:pt x="1807" y="2124"/>
                    <a:pt x="1755" y="2151"/>
                  </a:cubicBezTo>
                  <a:cubicBezTo>
                    <a:pt x="1491" y="2287"/>
                    <a:pt x="1217" y="2404"/>
                    <a:pt x="937" y="2501"/>
                  </a:cubicBezTo>
                  <a:cubicBezTo>
                    <a:pt x="720" y="2577"/>
                    <a:pt x="468" y="2637"/>
                    <a:pt x="269" y="2521"/>
                  </a:cubicBezTo>
                  <a:cubicBezTo>
                    <a:pt x="73" y="2406"/>
                    <a:pt x="0" y="2145"/>
                    <a:pt x="47" y="1923"/>
                  </a:cubicBezTo>
                  <a:cubicBezTo>
                    <a:pt x="95" y="1701"/>
                    <a:pt x="239" y="1512"/>
                    <a:pt x="395" y="1347"/>
                  </a:cubicBezTo>
                  <a:cubicBezTo>
                    <a:pt x="634" y="1096"/>
                    <a:pt x="912" y="882"/>
                    <a:pt x="1215" y="714"/>
                  </a:cubicBezTo>
                  <a:cubicBezTo>
                    <a:pt x="1320" y="656"/>
                    <a:pt x="1468" y="618"/>
                    <a:pt x="1536" y="515"/>
                  </a:cubicBezTo>
                  <a:cubicBezTo>
                    <a:pt x="1627" y="379"/>
                    <a:pt x="1605" y="235"/>
                    <a:pt x="1759" y="125"/>
                  </a:cubicBezTo>
                </a:path>
              </a:pathLst>
            </a:custGeom>
            <a:solidFill>
              <a:srgbClr val="568E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43" name="Freeform 1126">
              <a:extLst>
                <a:ext uri="{FF2B5EF4-FFF2-40B4-BE49-F238E27FC236}">
                  <a16:creationId xmlns:a16="http://schemas.microsoft.com/office/drawing/2014/main" id="{3BB634EA-6736-F3DE-15B8-53BC3B7218BD}"/>
                </a:ext>
              </a:extLst>
            </p:cNvPr>
            <p:cNvSpPr>
              <a:spLocks/>
            </p:cNvSpPr>
            <p:nvPr/>
          </p:nvSpPr>
          <p:spPr bwMode="auto">
            <a:xfrm>
              <a:off x="2902" y="2508"/>
              <a:ext cx="438" cy="427"/>
            </a:xfrm>
            <a:custGeom>
              <a:avLst/>
              <a:gdLst>
                <a:gd name="T0" fmla="*/ 616 w 3385"/>
                <a:gd name="T1" fmla="*/ 2292 h 3301"/>
                <a:gd name="T2" fmla="*/ 293 w 3385"/>
                <a:gd name="T3" fmla="*/ 2036 h 3301"/>
                <a:gd name="T4" fmla="*/ 337 w 3385"/>
                <a:gd name="T5" fmla="*/ 1529 h 3301"/>
                <a:gd name="T6" fmla="*/ 24 w 3385"/>
                <a:gd name="T7" fmla="*/ 1130 h 3301"/>
                <a:gd name="T8" fmla="*/ 188 w 3385"/>
                <a:gd name="T9" fmla="*/ 709 h 3301"/>
                <a:gd name="T10" fmla="*/ 203 w 3385"/>
                <a:gd name="T11" fmla="*/ 510 h 3301"/>
                <a:gd name="T12" fmla="*/ 571 w 3385"/>
                <a:gd name="T13" fmla="*/ 237 h 3301"/>
                <a:gd name="T14" fmla="*/ 1036 w 3385"/>
                <a:gd name="T15" fmla="*/ 386 h 3301"/>
                <a:gd name="T16" fmla="*/ 1425 w 3385"/>
                <a:gd name="T17" fmla="*/ 427 h 3301"/>
                <a:gd name="T18" fmla="*/ 1503 w 3385"/>
                <a:gd name="T19" fmla="*/ 276 h 3301"/>
                <a:gd name="T20" fmla="*/ 2018 w 3385"/>
                <a:gd name="T21" fmla="*/ 23 h 3301"/>
                <a:gd name="T22" fmla="*/ 2299 w 3385"/>
                <a:gd name="T23" fmla="*/ 70 h 3301"/>
                <a:gd name="T24" fmla="*/ 2365 w 3385"/>
                <a:gd name="T25" fmla="*/ 157 h 3301"/>
                <a:gd name="T26" fmla="*/ 2508 w 3385"/>
                <a:gd name="T27" fmla="*/ 252 h 3301"/>
                <a:gd name="T28" fmla="*/ 2947 w 3385"/>
                <a:gd name="T29" fmla="*/ 463 h 3301"/>
                <a:gd name="T30" fmla="*/ 3141 w 3385"/>
                <a:gd name="T31" fmla="*/ 585 h 3301"/>
                <a:gd name="T32" fmla="*/ 3238 w 3385"/>
                <a:gd name="T33" fmla="*/ 1082 h 3301"/>
                <a:gd name="T34" fmla="*/ 3060 w 3385"/>
                <a:gd name="T35" fmla="*/ 1579 h 3301"/>
                <a:gd name="T36" fmla="*/ 3052 w 3385"/>
                <a:gd name="T37" fmla="*/ 1696 h 3301"/>
                <a:gd name="T38" fmla="*/ 3125 w 3385"/>
                <a:gd name="T39" fmla="*/ 1790 h 3301"/>
                <a:gd name="T40" fmla="*/ 3322 w 3385"/>
                <a:gd name="T41" fmla="*/ 2109 h 3301"/>
                <a:gd name="T42" fmla="*/ 3213 w 3385"/>
                <a:gd name="T43" fmla="*/ 2747 h 3301"/>
                <a:gd name="T44" fmla="*/ 2696 w 3385"/>
                <a:gd name="T45" fmla="*/ 3153 h 3301"/>
                <a:gd name="T46" fmla="*/ 1542 w 3385"/>
                <a:gd name="T47" fmla="*/ 3106 h 3301"/>
                <a:gd name="T48" fmla="*/ 956 w 3385"/>
                <a:gd name="T49" fmla="*/ 2814 h 3301"/>
                <a:gd name="T50" fmla="*/ 809 w 3385"/>
                <a:gd name="T51" fmla="*/ 2758 h 3301"/>
                <a:gd name="T52" fmla="*/ 847 w 3385"/>
                <a:gd name="T53" fmla="*/ 2539 h 3301"/>
                <a:gd name="T54" fmla="*/ 616 w 3385"/>
                <a:gd name="T55" fmla="*/ 2292 h 3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85" h="3301">
                  <a:moveTo>
                    <a:pt x="616" y="2292"/>
                  </a:moveTo>
                  <a:cubicBezTo>
                    <a:pt x="488" y="2231"/>
                    <a:pt x="335" y="2172"/>
                    <a:pt x="293" y="2036"/>
                  </a:cubicBezTo>
                  <a:cubicBezTo>
                    <a:pt x="241" y="1872"/>
                    <a:pt x="391" y="1693"/>
                    <a:pt x="337" y="1529"/>
                  </a:cubicBezTo>
                  <a:cubicBezTo>
                    <a:pt x="283" y="1365"/>
                    <a:pt x="51" y="1300"/>
                    <a:pt x="24" y="1130"/>
                  </a:cubicBezTo>
                  <a:cubicBezTo>
                    <a:pt x="0" y="978"/>
                    <a:pt x="156" y="859"/>
                    <a:pt x="188" y="709"/>
                  </a:cubicBezTo>
                  <a:cubicBezTo>
                    <a:pt x="201" y="644"/>
                    <a:pt x="190" y="576"/>
                    <a:pt x="203" y="510"/>
                  </a:cubicBezTo>
                  <a:cubicBezTo>
                    <a:pt x="233" y="348"/>
                    <a:pt x="406" y="242"/>
                    <a:pt x="571" y="237"/>
                  </a:cubicBezTo>
                  <a:cubicBezTo>
                    <a:pt x="736" y="232"/>
                    <a:pt x="893" y="304"/>
                    <a:pt x="1036" y="386"/>
                  </a:cubicBezTo>
                  <a:cubicBezTo>
                    <a:pt x="1159" y="456"/>
                    <a:pt x="1328" y="529"/>
                    <a:pt x="1425" y="427"/>
                  </a:cubicBezTo>
                  <a:cubicBezTo>
                    <a:pt x="1464" y="385"/>
                    <a:pt x="1477" y="326"/>
                    <a:pt x="1503" y="276"/>
                  </a:cubicBezTo>
                  <a:cubicBezTo>
                    <a:pt x="1594" y="99"/>
                    <a:pt x="1821" y="51"/>
                    <a:pt x="2018" y="23"/>
                  </a:cubicBezTo>
                  <a:cubicBezTo>
                    <a:pt x="2116" y="9"/>
                    <a:pt x="2229" y="0"/>
                    <a:pt x="2299" y="70"/>
                  </a:cubicBezTo>
                  <a:cubicBezTo>
                    <a:pt x="2325" y="95"/>
                    <a:pt x="2342" y="129"/>
                    <a:pt x="2365" y="157"/>
                  </a:cubicBezTo>
                  <a:cubicBezTo>
                    <a:pt x="2403" y="200"/>
                    <a:pt x="2456" y="227"/>
                    <a:pt x="2508" y="252"/>
                  </a:cubicBezTo>
                  <a:lnTo>
                    <a:pt x="2947" y="463"/>
                  </a:lnTo>
                  <a:cubicBezTo>
                    <a:pt x="3016" y="497"/>
                    <a:pt x="3087" y="531"/>
                    <a:pt x="3141" y="585"/>
                  </a:cubicBezTo>
                  <a:cubicBezTo>
                    <a:pt x="3267" y="709"/>
                    <a:pt x="3280" y="910"/>
                    <a:pt x="3238" y="1082"/>
                  </a:cubicBezTo>
                  <a:cubicBezTo>
                    <a:pt x="3197" y="1253"/>
                    <a:pt x="3110" y="1410"/>
                    <a:pt x="3060" y="1579"/>
                  </a:cubicBezTo>
                  <a:cubicBezTo>
                    <a:pt x="3049" y="1618"/>
                    <a:pt x="3040" y="1659"/>
                    <a:pt x="3052" y="1696"/>
                  </a:cubicBezTo>
                  <a:cubicBezTo>
                    <a:pt x="3064" y="1734"/>
                    <a:pt x="3096" y="1762"/>
                    <a:pt x="3125" y="1790"/>
                  </a:cubicBezTo>
                  <a:cubicBezTo>
                    <a:pt x="3216" y="1878"/>
                    <a:pt x="3286" y="1988"/>
                    <a:pt x="3322" y="2109"/>
                  </a:cubicBezTo>
                  <a:cubicBezTo>
                    <a:pt x="3385" y="2323"/>
                    <a:pt x="3335" y="2561"/>
                    <a:pt x="3213" y="2747"/>
                  </a:cubicBezTo>
                  <a:cubicBezTo>
                    <a:pt x="3091" y="2933"/>
                    <a:pt x="2902" y="3069"/>
                    <a:pt x="2696" y="3153"/>
                  </a:cubicBezTo>
                  <a:cubicBezTo>
                    <a:pt x="2328" y="3301"/>
                    <a:pt x="1897" y="3284"/>
                    <a:pt x="1542" y="3106"/>
                  </a:cubicBezTo>
                  <a:cubicBezTo>
                    <a:pt x="1346" y="3008"/>
                    <a:pt x="1170" y="2863"/>
                    <a:pt x="956" y="2814"/>
                  </a:cubicBezTo>
                  <a:cubicBezTo>
                    <a:pt x="904" y="2802"/>
                    <a:pt x="848" y="2795"/>
                    <a:pt x="809" y="2758"/>
                  </a:cubicBezTo>
                  <a:cubicBezTo>
                    <a:pt x="725" y="2677"/>
                    <a:pt x="851" y="2617"/>
                    <a:pt x="847" y="2539"/>
                  </a:cubicBezTo>
                  <a:cubicBezTo>
                    <a:pt x="841" y="2426"/>
                    <a:pt x="707" y="2335"/>
                    <a:pt x="616" y="2292"/>
                  </a:cubicBezTo>
                </a:path>
              </a:pathLst>
            </a:custGeom>
            <a:solidFill>
              <a:srgbClr val="568E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44" name="Freeform 1127">
              <a:extLst>
                <a:ext uri="{FF2B5EF4-FFF2-40B4-BE49-F238E27FC236}">
                  <a16:creationId xmlns:a16="http://schemas.microsoft.com/office/drawing/2014/main" id="{A8DE6083-4695-9EF9-FEF4-E828D193C865}"/>
                </a:ext>
              </a:extLst>
            </p:cNvPr>
            <p:cNvSpPr>
              <a:spLocks/>
            </p:cNvSpPr>
            <p:nvPr/>
          </p:nvSpPr>
          <p:spPr bwMode="auto">
            <a:xfrm>
              <a:off x="3142" y="2554"/>
              <a:ext cx="339" cy="441"/>
            </a:xfrm>
            <a:custGeom>
              <a:avLst/>
              <a:gdLst>
                <a:gd name="T0" fmla="*/ 6 w 2618"/>
                <a:gd name="T1" fmla="*/ 2101 h 3404"/>
                <a:gd name="T2" fmla="*/ 25 w 2618"/>
                <a:gd name="T3" fmla="*/ 1929 h 3404"/>
                <a:gd name="T4" fmla="*/ 267 w 2618"/>
                <a:gd name="T5" fmla="*/ 1664 h 3404"/>
                <a:gd name="T6" fmla="*/ 291 w 2618"/>
                <a:gd name="T7" fmla="*/ 1321 h 3404"/>
                <a:gd name="T8" fmla="*/ 464 w 2618"/>
                <a:gd name="T9" fmla="*/ 1167 h 3404"/>
                <a:gd name="T10" fmla="*/ 480 w 2618"/>
                <a:gd name="T11" fmla="*/ 1072 h 3404"/>
                <a:gd name="T12" fmla="*/ 626 w 2618"/>
                <a:gd name="T13" fmla="*/ 974 h 3404"/>
                <a:gd name="T14" fmla="*/ 639 w 2618"/>
                <a:gd name="T15" fmla="*/ 600 h 3404"/>
                <a:gd name="T16" fmla="*/ 914 w 2618"/>
                <a:gd name="T17" fmla="*/ 484 h 3404"/>
                <a:gd name="T18" fmla="*/ 1042 w 2618"/>
                <a:gd name="T19" fmla="*/ 247 h 3404"/>
                <a:gd name="T20" fmla="*/ 1609 w 2618"/>
                <a:gd name="T21" fmla="*/ 164 h 3404"/>
                <a:gd name="T22" fmla="*/ 1703 w 2618"/>
                <a:gd name="T23" fmla="*/ 261 h 3404"/>
                <a:gd name="T24" fmla="*/ 1904 w 2618"/>
                <a:gd name="T25" fmla="*/ 288 h 3404"/>
                <a:gd name="T26" fmla="*/ 2182 w 2618"/>
                <a:gd name="T27" fmla="*/ 445 h 3404"/>
                <a:gd name="T28" fmla="*/ 2195 w 2618"/>
                <a:gd name="T29" fmla="*/ 604 h 3404"/>
                <a:gd name="T30" fmla="*/ 2458 w 2618"/>
                <a:gd name="T31" fmla="*/ 930 h 3404"/>
                <a:gd name="T32" fmla="*/ 2459 w 2618"/>
                <a:gd name="T33" fmla="*/ 1062 h 3404"/>
                <a:gd name="T34" fmla="*/ 2540 w 2618"/>
                <a:gd name="T35" fmla="*/ 1204 h 3404"/>
                <a:gd name="T36" fmla="*/ 2592 w 2618"/>
                <a:gd name="T37" fmla="*/ 1458 h 3404"/>
                <a:gd name="T38" fmla="*/ 2501 w 2618"/>
                <a:gd name="T39" fmla="*/ 1606 h 3404"/>
                <a:gd name="T40" fmla="*/ 2321 w 2618"/>
                <a:gd name="T41" fmla="*/ 1826 h 3404"/>
                <a:gd name="T42" fmla="*/ 2061 w 2618"/>
                <a:gd name="T43" fmla="*/ 2052 h 3404"/>
                <a:gd name="T44" fmla="*/ 1957 w 2618"/>
                <a:gd name="T45" fmla="*/ 2098 h 3404"/>
                <a:gd name="T46" fmla="*/ 1900 w 2618"/>
                <a:gd name="T47" fmla="*/ 2241 h 3404"/>
                <a:gd name="T48" fmla="*/ 1593 w 2618"/>
                <a:gd name="T49" fmla="*/ 2896 h 3404"/>
                <a:gd name="T50" fmla="*/ 1409 w 2618"/>
                <a:gd name="T51" fmla="*/ 2986 h 3404"/>
                <a:gd name="T52" fmla="*/ 1305 w 2618"/>
                <a:gd name="T53" fmla="*/ 3111 h 3404"/>
                <a:gd name="T54" fmla="*/ 823 w 2618"/>
                <a:gd name="T55" fmla="*/ 3390 h 3404"/>
                <a:gd name="T56" fmla="*/ 6 w 2618"/>
                <a:gd name="T57" fmla="*/ 2101 h 3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8" h="3404">
                  <a:moveTo>
                    <a:pt x="6" y="2101"/>
                  </a:moveTo>
                  <a:cubicBezTo>
                    <a:pt x="1" y="2043"/>
                    <a:pt x="0" y="1982"/>
                    <a:pt x="25" y="1929"/>
                  </a:cubicBezTo>
                  <a:cubicBezTo>
                    <a:pt x="78" y="1820"/>
                    <a:pt x="229" y="1779"/>
                    <a:pt x="267" y="1664"/>
                  </a:cubicBezTo>
                  <a:cubicBezTo>
                    <a:pt x="305" y="1553"/>
                    <a:pt x="221" y="1415"/>
                    <a:pt x="291" y="1321"/>
                  </a:cubicBezTo>
                  <a:cubicBezTo>
                    <a:pt x="338" y="1258"/>
                    <a:pt x="441" y="1242"/>
                    <a:pt x="464" y="1167"/>
                  </a:cubicBezTo>
                  <a:cubicBezTo>
                    <a:pt x="473" y="1136"/>
                    <a:pt x="466" y="1101"/>
                    <a:pt x="480" y="1072"/>
                  </a:cubicBezTo>
                  <a:cubicBezTo>
                    <a:pt x="505" y="1018"/>
                    <a:pt x="584" y="1016"/>
                    <a:pt x="626" y="974"/>
                  </a:cubicBezTo>
                  <a:cubicBezTo>
                    <a:pt x="718" y="882"/>
                    <a:pt x="569" y="710"/>
                    <a:pt x="639" y="600"/>
                  </a:cubicBezTo>
                  <a:cubicBezTo>
                    <a:pt x="694" y="514"/>
                    <a:pt x="830" y="542"/>
                    <a:pt x="914" y="484"/>
                  </a:cubicBezTo>
                  <a:cubicBezTo>
                    <a:pt x="990" y="432"/>
                    <a:pt x="1002" y="329"/>
                    <a:pt x="1042" y="247"/>
                  </a:cubicBezTo>
                  <a:cubicBezTo>
                    <a:pt x="1142" y="46"/>
                    <a:pt x="1457" y="0"/>
                    <a:pt x="1609" y="164"/>
                  </a:cubicBezTo>
                  <a:cubicBezTo>
                    <a:pt x="1640" y="197"/>
                    <a:pt x="1665" y="237"/>
                    <a:pt x="1703" y="261"/>
                  </a:cubicBezTo>
                  <a:cubicBezTo>
                    <a:pt x="1761" y="297"/>
                    <a:pt x="1835" y="289"/>
                    <a:pt x="1904" y="288"/>
                  </a:cubicBezTo>
                  <a:cubicBezTo>
                    <a:pt x="2019" y="288"/>
                    <a:pt x="2153" y="334"/>
                    <a:pt x="2182" y="445"/>
                  </a:cubicBezTo>
                  <a:cubicBezTo>
                    <a:pt x="2195" y="496"/>
                    <a:pt x="2182" y="552"/>
                    <a:pt x="2195" y="604"/>
                  </a:cubicBezTo>
                  <a:cubicBezTo>
                    <a:pt x="2231" y="742"/>
                    <a:pt x="2437" y="788"/>
                    <a:pt x="2458" y="930"/>
                  </a:cubicBezTo>
                  <a:cubicBezTo>
                    <a:pt x="2465" y="974"/>
                    <a:pt x="2451" y="1019"/>
                    <a:pt x="2459" y="1062"/>
                  </a:cubicBezTo>
                  <a:cubicBezTo>
                    <a:pt x="2469" y="1116"/>
                    <a:pt x="2509" y="1159"/>
                    <a:pt x="2540" y="1204"/>
                  </a:cubicBezTo>
                  <a:cubicBezTo>
                    <a:pt x="2590" y="1278"/>
                    <a:pt x="2618" y="1373"/>
                    <a:pt x="2592" y="1458"/>
                  </a:cubicBezTo>
                  <a:cubicBezTo>
                    <a:pt x="2575" y="1514"/>
                    <a:pt x="2537" y="1560"/>
                    <a:pt x="2501" y="1606"/>
                  </a:cubicBezTo>
                  <a:cubicBezTo>
                    <a:pt x="2441" y="1679"/>
                    <a:pt x="2381" y="1753"/>
                    <a:pt x="2321" y="1826"/>
                  </a:cubicBezTo>
                  <a:cubicBezTo>
                    <a:pt x="2248" y="1916"/>
                    <a:pt x="2170" y="2010"/>
                    <a:pt x="2061" y="2052"/>
                  </a:cubicBezTo>
                  <a:cubicBezTo>
                    <a:pt x="2025" y="2065"/>
                    <a:pt x="1986" y="2073"/>
                    <a:pt x="1957" y="2098"/>
                  </a:cubicBezTo>
                  <a:cubicBezTo>
                    <a:pt x="1918" y="2133"/>
                    <a:pt x="1907" y="2189"/>
                    <a:pt x="1900" y="2241"/>
                  </a:cubicBezTo>
                  <a:cubicBezTo>
                    <a:pt x="1866" y="2490"/>
                    <a:pt x="1815" y="2778"/>
                    <a:pt x="1593" y="2896"/>
                  </a:cubicBezTo>
                  <a:cubicBezTo>
                    <a:pt x="1532" y="2928"/>
                    <a:pt x="1463" y="2944"/>
                    <a:pt x="1409" y="2986"/>
                  </a:cubicBezTo>
                  <a:cubicBezTo>
                    <a:pt x="1366" y="3020"/>
                    <a:pt x="1337" y="3067"/>
                    <a:pt x="1305" y="3111"/>
                  </a:cubicBezTo>
                  <a:cubicBezTo>
                    <a:pt x="1190" y="3266"/>
                    <a:pt x="1015" y="3385"/>
                    <a:pt x="823" y="3390"/>
                  </a:cubicBezTo>
                  <a:cubicBezTo>
                    <a:pt x="312" y="3404"/>
                    <a:pt x="38" y="2487"/>
                    <a:pt x="6" y="2101"/>
                  </a:cubicBezTo>
                </a:path>
              </a:pathLst>
            </a:custGeom>
            <a:solidFill>
              <a:srgbClr val="73B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45" name="Freeform 1128">
              <a:extLst>
                <a:ext uri="{FF2B5EF4-FFF2-40B4-BE49-F238E27FC236}">
                  <a16:creationId xmlns:a16="http://schemas.microsoft.com/office/drawing/2014/main" id="{32E2852C-F601-83A0-E585-2DE04F74348B}"/>
                </a:ext>
              </a:extLst>
            </p:cNvPr>
            <p:cNvSpPr>
              <a:spLocks/>
            </p:cNvSpPr>
            <p:nvPr/>
          </p:nvSpPr>
          <p:spPr bwMode="auto">
            <a:xfrm>
              <a:off x="2871" y="2806"/>
              <a:ext cx="673" cy="628"/>
            </a:xfrm>
            <a:custGeom>
              <a:avLst/>
              <a:gdLst>
                <a:gd name="T0" fmla="*/ 0 w 5192"/>
                <a:gd name="T1" fmla="*/ 644 h 4848"/>
                <a:gd name="T2" fmla="*/ 522 w 5192"/>
                <a:gd name="T3" fmla="*/ 311 h 4848"/>
                <a:gd name="T4" fmla="*/ 1150 w 5192"/>
                <a:gd name="T5" fmla="*/ 225 h 4848"/>
                <a:gd name="T6" fmla="*/ 2207 w 5192"/>
                <a:gd name="T7" fmla="*/ 23 h 4848"/>
                <a:gd name="T8" fmla="*/ 3343 w 5192"/>
                <a:gd name="T9" fmla="*/ 199 h 4848"/>
                <a:gd name="T10" fmla="*/ 5133 w 5192"/>
                <a:gd name="T11" fmla="*/ 860 h 4848"/>
                <a:gd name="T12" fmla="*/ 5183 w 5192"/>
                <a:gd name="T13" fmla="*/ 908 h 4848"/>
                <a:gd name="T14" fmla="*/ 5178 w 5192"/>
                <a:gd name="T15" fmla="*/ 979 h 4848"/>
                <a:gd name="T16" fmla="*/ 4090 w 5192"/>
                <a:gd name="T17" fmla="*/ 4584 h 4848"/>
                <a:gd name="T18" fmla="*/ 3943 w 5192"/>
                <a:gd name="T19" fmla="*/ 4819 h 4848"/>
                <a:gd name="T20" fmla="*/ 3750 w 5192"/>
                <a:gd name="T21" fmla="*/ 4837 h 4848"/>
                <a:gd name="T22" fmla="*/ 2334 w 5192"/>
                <a:gd name="T23" fmla="*/ 4630 h 4848"/>
                <a:gd name="T24" fmla="*/ 930 w 5192"/>
                <a:gd name="T25" fmla="*/ 4053 h 4848"/>
                <a:gd name="T26" fmla="*/ 606 w 5192"/>
                <a:gd name="T27" fmla="*/ 3462 h 4848"/>
                <a:gd name="T28" fmla="*/ 565 w 5192"/>
                <a:gd name="T29" fmla="*/ 2487 h 4848"/>
                <a:gd name="T30" fmla="*/ 0 w 5192"/>
                <a:gd name="T31" fmla="*/ 644 h 4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92" h="4848">
                  <a:moveTo>
                    <a:pt x="0" y="644"/>
                  </a:moveTo>
                  <a:cubicBezTo>
                    <a:pt x="113" y="465"/>
                    <a:pt x="316" y="361"/>
                    <a:pt x="522" y="311"/>
                  </a:cubicBezTo>
                  <a:cubicBezTo>
                    <a:pt x="727" y="261"/>
                    <a:pt x="941" y="256"/>
                    <a:pt x="1150" y="225"/>
                  </a:cubicBezTo>
                  <a:cubicBezTo>
                    <a:pt x="1505" y="173"/>
                    <a:pt x="1849" y="45"/>
                    <a:pt x="2207" y="23"/>
                  </a:cubicBezTo>
                  <a:cubicBezTo>
                    <a:pt x="2592" y="0"/>
                    <a:pt x="2971" y="100"/>
                    <a:pt x="3343" y="199"/>
                  </a:cubicBezTo>
                  <a:cubicBezTo>
                    <a:pt x="3960" y="363"/>
                    <a:pt x="4586" y="532"/>
                    <a:pt x="5133" y="860"/>
                  </a:cubicBezTo>
                  <a:cubicBezTo>
                    <a:pt x="5153" y="872"/>
                    <a:pt x="5174" y="886"/>
                    <a:pt x="5183" y="908"/>
                  </a:cubicBezTo>
                  <a:cubicBezTo>
                    <a:pt x="5192" y="930"/>
                    <a:pt x="5185" y="956"/>
                    <a:pt x="5178" y="979"/>
                  </a:cubicBezTo>
                  <a:cubicBezTo>
                    <a:pt x="4815" y="2181"/>
                    <a:pt x="4453" y="3383"/>
                    <a:pt x="4090" y="4584"/>
                  </a:cubicBezTo>
                  <a:cubicBezTo>
                    <a:pt x="4063" y="4675"/>
                    <a:pt x="4028" y="4776"/>
                    <a:pt x="3943" y="4819"/>
                  </a:cubicBezTo>
                  <a:cubicBezTo>
                    <a:pt x="3884" y="4848"/>
                    <a:pt x="3815" y="4843"/>
                    <a:pt x="3750" y="4837"/>
                  </a:cubicBezTo>
                  <a:cubicBezTo>
                    <a:pt x="3275" y="4792"/>
                    <a:pt x="2802" y="4723"/>
                    <a:pt x="2334" y="4630"/>
                  </a:cubicBezTo>
                  <a:cubicBezTo>
                    <a:pt x="1831" y="4530"/>
                    <a:pt x="1314" y="4392"/>
                    <a:pt x="930" y="4053"/>
                  </a:cubicBezTo>
                  <a:cubicBezTo>
                    <a:pt x="734" y="3881"/>
                    <a:pt x="602" y="3723"/>
                    <a:pt x="606" y="3462"/>
                  </a:cubicBezTo>
                  <a:cubicBezTo>
                    <a:pt x="610" y="3134"/>
                    <a:pt x="607" y="2812"/>
                    <a:pt x="565" y="2487"/>
                  </a:cubicBezTo>
                  <a:cubicBezTo>
                    <a:pt x="483" y="1847"/>
                    <a:pt x="293" y="1220"/>
                    <a:pt x="0" y="644"/>
                  </a:cubicBezTo>
                </a:path>
              </a:pathLst>
            </a:custGeom>
            <a:solidFill>
              <a:srgbClr val="B2C1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46" name="Freeform 1129">
              <a:extLst>
                <a:ext uri="{FF2B5EF4-FFF2-40B4-BE49-F238E27FC236}">
                  <a16:creationId xmlns:a16="http://schemas.microsoft.com/office/drawing/2014/main" id="{E0B99ABC-C263-345E-00E2-3566539869C9}"/>
                </a:ext>
              </a:extLst>
            </p:cNvPr>
            <p:cNvSpPr>
              <a:spLocks/>
            </p:cNvSpPr>
            <p:nvPr/>
          </p:nvSpPr>
          <p:spPr bwMode="auto">
            <a:xfrm>
              <a:off x="2985" y="2807"/>
              <a:ext cx="475" cy="540"/>
            </a:xfrm>
            <a:custGeom>
              <a:avLst/>
              <a:gdLst>
                <a:gd name="T0" fmla="*/ 3319 w 3669"/>
                <a:gd name="T1" fmla="*/ 1581 h 4169"/>
                <a:gd name="T2" fmla="*/ 3362 w 3669"/>
                <a:gd name="T3" fmla="*/ 1210 h 4169"/>
                <a:gd name="T4" fmla="*/ 3452 w 3669"/>
                <a:gd name="T5" fmla="*/ 1130 h 4169"/>
                <a:gd name="T6" fmla="*/ 3497 w 3669"/>
                <a:gd name="T7" fmla="*/ 885 h 4169"/>
                <a:gd name="T8" fmla="*/ 3615 w 3669"/>
                <a:gd name="T9" fmla="*/ 775 h 4169"/>
                <a:gd name="T10" fmla="*/ 3617 w 3669"/>
                <a:gd name="T11" fmla="*/ 542 h 4169"/>
                <a:gd name="T12" fmla="*/ 2493 w 3669"/>
                <a:gd name="T13" fmla="*/ 199 h 4169"/>
                <a:gd name="T14" fmla="*/ 1357 w 3669"/>
                <a:gd name="T15" fmla="*/ 23 h 4169"/>
                <a:gd name="T16" fmla="*/ 299 w 3669"/>
                <a:gd name="T17" fmla="*/ 226 h 4169"/>
                <a:gd name="T18" fmla="*/ 164 w 3669"/>
                <a:gd name="T19" fmla="*/ 243 h 4169"/>
                <a:gd name="T20" fmla="*/ 164 w 3669"/>
                <a:gd name="T21" fmla="*/ 243 h 4169"/>
                <a:gd name="T22" fmla="*/ 11 w 3669"/>
                <a:gd name="T23" fmla="*/ 396 h 4169"/>
                <a:gd name="T24" fmla="*/ 134 w 3669"/>
                <a:gd name="T25" fmla="*/ 558 h 4169"/>
                <a:gd name="T26" fmla="*/ 18 w 3669"/>
                <a:gd name="T27" fmla="*/ 852 h 4169"/>
                <a:gd name="T28" fmla="*/ 68 w 3669"/>
                <a:gd name="T29" fmla="*/ 935 h 4169"/>
                <a:gd name="T30" fmla="*/ 400 w 3669"/>
                <a:gd name="T31" fmla="*/ 1199 h 4169"/>
                <a:gd name="T32" fmla="*/ 589 w 3669"/>
                <a:gd name="T33" fmla="*/ 1429 h 4169"/>
                <a:gd name="T34" fmla="*/ 467 w 3669"/>
                <a:gd name="T35" fmla="*/ 1647 h 4169"/>
                <a:gd name="T36" fmla="*/ 503 w 3669"/>
                <a:gd name="T37" fmla="*/ 1762 h 4169"/>
                <a:gd name="T38" fmla="*/ 658 w 3669"/>
                <a:gd name="T39" fmla="*/ 2045 h 4169"/>
                <a:gd name="T40" fmla="*/ 730 w 3669"/>
                <a:gd name="T41" fmla="*/ 2208 h 4169"/>
                <a:gd name="T42" fmla="*/ 746 w 3669"/>
                <a:gd name="T43" fmla="*/ 2326 h 4169"/>
                <a:gd name="T44" fmla="*/ 744 w 3669"/>
                <a:gd name="T45" fmla="*/ 2732 h 4169"/>
                <a:gd name="T46" fmla="*/ 959 w 3669"/>
                <a:gd name="T47" fmla="*/ 3052 h 4169"/>
                <a:gd name="T48" fmla="*/ 1135 w 3669"/>
                <a:gd name="T49" fmla="*/ 3087 h 4169"/>
                <a:gd name="T50" fmla="*/ 1375 w 3669"/>
                <a:gd name="T51" fmla="*/ 3344 h 4169"/>
                <a:gd name="T52" fmla="*/ 1480 w 3669"/>
                <a:gd name="T53" fmla="*/ 3691 h 4169"/>
                <a:gd name="T54" fmla="*/ 2125 w 3669"/>
                <a:gd name="T55" fmla="*/ 4124 h 4169"/>
                <a:gd name="T56" fmla="*/ 2292 w 3669"/>
                <a:gd name="T57" fmla="*/ 4056 h 4169"/>
                <a:gd name="T58" fmla="*/ 2431 w 3669"/>
                <a:gd name="T59" fmla="*/ 3886 h 4169"/>
                <a:gd name="T60" fmla="*/ 2755 w 3669"/>
                <a:gd name="T61" fmla="*/ 3370 h 4169"/>
                <a:gd name="T62" fmla="*/ 2948 w 3669"/>
                <a:gd name="T63" fmla="*/ 2995 h 4169"/>
                <a:gd name="T64" fmla="*/ 3019 w 3669"/>
                <a:gd name="T65" fmla="*/ 2801 h 4169"/>
                <a:gd name="T66" fmla="*/ 3206 w 3669"/>
                <a:gd name="T67" fmla="*/ 2598 h 4169"/>
                <a:gd name="T68" fmla="*/ 3268 w 3669"/>
                <a:gd name="T69" fmla="*/ 2401 h 4169"/>
                <a:gd name="T70" fmla="*/ 3319 w 3669"/>
                <a:gd name="T71" fmla="*/ 1581 h 4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69" h="4169">
                  <a:moveTo>
                    <a:pt x="3319" y="1581"/>
                  </a:moveTo>
                  <a:cubicBezTo>
                    <a:pt x="3299" y="1452"/>
                    <a:pt x="3268" y="1300"/>
                    <a:pt x="3362" y="1210"/>
                  </a:cubicBezTo>
                  <a:cubicBezTo>
                    <a:pt x="3391" y="1182"/>
                    <a:pt x="3430" y="1164"/>
                    <a:pt x="3452" y="1130"/>
                  </a:cubicBezTo>
                  <a:cubicBezTo>
                    <a:pt x="3500" y="1060"/>
                    <a:pt x="3454" y="957"/>
                    <a:pt x="3497" y="885"/>
                  </a:cubicBezTo>
                  <a:cubicBezTo>
                    <a:pt x="3525" y="838"/>
                    <a:pt x="3581" y="817"/>
                    <a:pt x="3615" y="775"/>
                  </a:cubicBezTo>
                  <a:cubicBezTo>
                    <a:pt x="3669" y="710"/>
                    <a:pt x="3653" y="622"/>
                    <a:pt x="3617" y="542"/>
                  </a:cubicBezTo>
                  <a:cubicBezTo>
                    <a:pt x="3252" y="402"/>
                    <a:pt x="2871" y="300"/>
                    <a:pt x="2493" y="199"/>
                  </a:cubicBezTo>
                  <a:cubicBezTo>
                    <a:pt x="2121" y="100"/>
                    <a:pt x="1741" y="0"/>
                    <a:pt x="1357" y="23"/>
                  </a:cubicBezTo>
                  <a:cubicBezTo>
                    <a:pt x="998" y="45"/>
                    <a:pt x="654" y="173"/>
                    <a:pt x="299" y="226"/>
                  </a:cubicBezTo>
                  <a:cubicBezTo>
                    <a:pt x="254" y="232"/>
                    <a:pt x="209" y="238"/>
                    <a:pt x="164" y="243"/>
                  </a:cubicBezTo>
                  <a:lnTo>
                    <a:pt x="164" y="243"/>
                  </a:lnTo>
                  <a:cubicBezTo>
                    <a:pt x="134" y="309"/>
                    <a:pt x="19" y="320"/>
                    <a:pt x="11" y="396"/>
                  </a:cubicBezTo>
                  <a:cubicBezTo>
                    <a:pt x="5" y="466"/>
                    <a:pt x="109" y="493"/>
                    <a:pt x="134" y="558"/>
                  </a:cubicBezTo>
                  <a:cubicBezTo>
                    <a:pt x="174" y="661"/>
                    <a:pt x="0" y="743"/>
                    <a:pt x="18" y="852"/>
                  </a:cubicBezTo>
                  <a:cubicBezTo>
                    <a:pt x="23" y="884"/>
                    <a:pt x="45" y="911"/>
                    <a:pt x="68" y="935"/>
                  </a:cubicBezTo>
                  <a:cubicBezTo>
                    <a:pt x="164" y="1040"/>
                    <a:pt x="276" y="1129"/>
                    <a:pt x="400" y="1199"/>
                  </a:cubicBezTo>
                  <a:cubicBezTo>
                    <a:pt x="493" y="1251"/>
                    <a:pt x="609" y="1324"/>
                    <a:pt x="589" y="1429"/>
                  </a:cubicBezTo>
                  <a:cubicBezTo>
                    <a:pt x="573" y="1512"/>
                    <a:pt x="473" y="1563"/>
                    <a:pt x="467" y="1647"/>
                  </a:cubicBezTo>
                  <a:cubicBezTo>
                    <a:pt x="464" y="1687"/>
                    <a:pt x="484" y="1726"/>
                    <a:pt x="503" y="1762"/>
                  </a:cubicBezTo>
                  <a:cubicBezTo>
                    <a:pt x="555" y="1856"/>
                    <a:pt x="606" y="1951"/>
                    <a:pt x="658" y="2045"/>
                  </a:cubicBezTo>
                  <a:cubicBezTo>
                    <a:pt x="686" y="2098"/>
                    <a:pt x="714" y="2150"/>
                    <a:pt x="730" y="2208"/>
                  </a:cubicBezTo>
                  <a:cubicBezTo>
                    <a:pt x="740" y="2246"/>
                    <a:pt x="745" y="2286"/>
                    <a:pt x="746" y="2326"/>
                  </a:cubicBezTo>
                  <a:cubicBezTo>
                    <a:pt x="752" y="2462"/>
                    <a:pt x="727" y="2598"/>
                    <a:pt x="744" y="2732"/>
                  </a:cubicBezTo>
                  <a:cubicBezTo>
                    <a:pt x="760" y="2867"/>
                    <a:pt x="831" y="3008"/>
                    <a:pt x="959" y="3052"/>
                  </a:cubicBezTo>
                  <a:cubicBezTo>
                    <a:pt x="1016" y="3071"/>
                    <a:pt x="1078" y="3069"/>
                    <a:pt x="1135" y="3087"/>
                  </a:cubicBezTo>
                  <a:cubicBezTo>
                    <a:pt x="1251" y="3122"/>
                    <a:pt x="1330" y="3231"/>
                    <a:pt x="1375" y="3344"/>
                  </a:cubicBezTo>
                  <a:cubicBezTo>
                    <a:pt x="1419" y="3456"/>
                    <a:pt x="1437" y="3578"/>
                    <a:pt x="1480" y="3691"/>
                  </a:cubicBezTo>
                  <a:cubicBezTo>
                    <a:pt x="1579" y="3954"/>
                    <a:pt x="1848" y="4169"/>
                    <a:pt x="2125" y="4124"/>
                  </a:cubicBezTo>
                  <a:cubicBezTo>
                    <a:pt x="2185" y="4115"/>
                    <a:pt x="2244" y="4093"/>
                    <a:pt x="2292" y="4056"/>
                  </a:cubicBezTo>
                  <a:cubicBezTo>
                    <a:pt x="2351" y="4012"/>
                    <a:pt x="2391" y="3948"/>
                    <a:pt x="2431" y="3886"/>
                  </a:cubicBezTo>
                  <a:cubicBezTo>
                    <a:pt x="2539" y="3714"/>
                    <a:pt x="2647" y="3542"/>
                    <a:pt x="2755" y="3370"/>
                  </a:cubicBezTo>
                  <a:cubicBezTo>
                    <a:pt x="2830" y="3251"/>
                    <a:pt x="2906" y="3130"/>
                    <a:pt x="2948" y="2995"/>
                  </a:cubicBezTo>
                  <a:cubicBezTo>
                    <a:pt x="2968" y="2929"/>
                    <a:pt x="2981" y="2860"/>
                    <a:pt x="3019" y="2801"/>
                  </a:cubicBezTo>
                  <a:cubicBezTo>
                    <a:pt x="3068" y="2724"/>
                    <a:pt x="3156" y="2676"/>
                    <a:pt x="3206" y="2598"/>
                  </a:cubicBezTo>
                  <a:cubicBezTo>
                    <a:pt x="3243" y="2539"/>
                    <a:pt x="3256" y="2469"/>
                    <a:pt x="3268" y="2401"/>
                  </a:cubicBezTo>
                  <a:cubicBezTo>
                    <a:pt x="3315" y="2130"/>
                    <a:pt x="3360" y="1853"/>
                    <a:pt x="3319" y="1581"/>
                  </a:cubicBezTo>
                  <a:close/>
                </a:path>
              </a:pathLst>
            </a:custGeom>
            <a:solidFill>
              <a:srgbClr val="8DA8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47" name="Freeform 1130">
              <a:extLst>
                <a:ext uri="{FF2B5EF4-FFF2-40B4-BE49-F238E27FC236}">
                  <a16:creationId xmlns:a16="http://schemas.microsoft.com/office/drawing/2014/main" id="{4AB7C62D-8866-A8B5-BF78-FCDC3FE60574}"/>
                </a:ext>
              </a:extLst>
            </p:cNvPr>
            <p:cNvSpPr>
              <a:spLocks/>
            </p:cNvSpPr>
            <p:nvPr/>
          </p:nvSpPr>
          <p:spPr bwMode="auto">
            <a:xfrm>
              <a:off x="3215" y="2623"/>
              <a:ext cx="202" cy="202"/>
            </a:xfrm>
            <a:custGeom>
              <a:avLst/>
              <a:gdLst>
                <a:gd name="T0" fmla="*/ 232 w 1558"/>
                <a:gd name="T1" fmla="*/ 1335 h 1562"/>
                <a:gd name="T2" fmla="*/ 0 w 1558"/>
                <a:gd name="T3" fmla="*/ 1215 h 1562"/>
                <a:gd name="T4" fmla="*/ 156 w 1558"/>
                <a:gd name="T5" fmla="*/ 1257 h 1562"/>
                <a:gd name="T6" fmla="*/ 546 w 1558"/>
                <a:gd name="T7" fmla="*/ 1348 h 1562"/>
                <a:gd name="T8" fmla="*/ 582 w 1558"/>
                <a:gd name="T9" fmla="*/ 1339 h 1562"/>
                <a:gd name="T10" fmla="*/ 596 w 1558"/>
                <a:gd name="T11" fmla="*/ 1315 h 1562"/>
                <a:gd name="T12" fmla="*/ 448 w 1558"/>
                <a:gd name="T13" fmla="*/ 1001 h 1562"/>
                <a:gd name="T14" fmla="*/ 211 w 1558"/>
                <a:gd name="T15" fmla="*/ 728 h 1562"/>
                <a:gd name="T16" fmla="*/ 412 w 1558"/>
                <a:gd name="T17" fmla="*/ 909 h 1562"/>
                <a:gd name="T18" fmla="*/ 637 w 1558"/>
                <a:gd name="T19" fmla="*/ 1105 h 1562"/>
                <a:gd name="T20" fmla="*/ 742 w 1558"/>
                <a:gd name="T21" fmla="*/ 1132 h 1562"/>
                <a:gd name="T22" fmla="*/ 832 w 1558"/>
                <a:gd name="T23" fmla="*/ 975 h 1562"/>
                <a:gd name="T24" fmla="*/ 733 w 1558"/>
                <a:gd name="T25" fmla="*/ 801 h 1562"/>
                <a:gd name="T26" fmla="*/ 510 w 1558"/>
                <a:gd name="T27" fmla="*/ 238 h 1562"/>
                <a:gd name="T28" fmla="*/ 768 w 1558"/>
                <a:gd name="T29" fmla="*/ 696 h 1562"/>
                <a:gd name="T30" fmla="*/ 844 w 1558"/>
                <a:gd name="T31" fmla="*/ 751 h 1562"/>
                <a:gd name="T32" fmla="*/ 869 w 1558"/>
                <a:gd name="T33" fmla="*/ 647 h 1562"/>
                <a:gd name="T34" fmla="*/ 770 w 1558"/>
                <a:gd name="T35" fmla="*/ 151 h 1562"/>
                <a:gd name="T36" fmla="*/ 795 w 1558"/>
                <a:gd name="T37" fmla="*/ 12 h 1562"/>
                <a:gd name="T38" fmla="*/ 809 w 1558"/>
                <a:gd name="T39" fmla="*/ 3 h 1562"/>
                <a:gd name="T40" fmla="*/ 837 w 1558"/>
                <a:gd name="T41" fmla="*/ 43 h 1562"/>
                <a:gd name="T42" fmla="*/ 894 w 1558"/>
                <a:gd name="T43" fmla="*/ 547 h 1562"/>
                <a:gd name="T44" fmla="*/ 942 w 1558"/>
                <a:gd name="T45" fmla="*/ 637 h 1562"/>
                <a:gd name="T46" fmla="*/ 1039 w 1558"/>
                <a:gd name="T47" fmla="*/ 597 h 1562"/>
                <a:gd name="T48" fmla="*/ 1061 w 1558"/>
                <a:gd name="T49" fmla="*/ 484 h 1562"/>
                <a:gd name="T50" fmla="*/ 1253 w 1558"/>
                <a:gd name="T51" fmla="*/ 45 h 1562"/>
                <a:gd name="T52" fmla="*/ 1353 w 1558"/>
                <a:gd name="T53" fmla="*/ 44 h 1562"/>
                <a:gd name="T54" fmla="*/ 1349 w 1558"/>
                <a:gd name="T55" fmla="*/ 97 h 1562"/>
                <a:gd name="T56" fmla="*/ 1264 w 1558"/>
                <a:gd name="T57" fmla="*/ 251 h 1562"/>
                <a:gd name="T58" fmla="*/ 1083 w 1558"/>
                <a:gd name="T59" fmla="*/ 735 h 1562"/>
                <a:gd name="T60" fmla="*/ 1098 w 1558"/>
                <a:gd name="T61" fmla="*/ 839 h 1562"/>
                <a:gd name="T62" fmla="*/ 1167 w 1558"/>
                <a:gd name="T63" fmla="*/ 842 h 1562"/>
                <a:gd name="T64" fmla="*/ 1558 w 1558"/>
                <a:gd name="T65" fmla="*/ 835 h 1562"/>
                <a:gd name="T66" fmla="*/ 1322 w 1558"/>
                <a:gd name="T67" fmla="*/ 896 h 1562"/>
                <a:gd name="T68" fmla="*/ 1026 w 1558"/>
                <a:gd name="T69" fmla="*/ 957 h 1562"/>
                <a:gd name="T70" fmla="*/ 968 w 1558"/>
                <a:gd name="T71" fmla="*/ 1025 h 1562"/>
                <a:gd name="T72" fmla="*/ 1024 w 1558"/>
                <a:gd name="T73" fmla="*/ 1078 h 1562"/>
                <a:gd name="T74" fmla="*/ 1396 w 1558"/>
                <a:gd name="T75" fmla="*/ 1198 h 1562"/>
                <a:gd name="T76" fmla="*/ 772 w 1558"/>
                <a:gd name="T77" fmla="*/ 1296 h 1562"/>
                <a:gd name="T78" fmla="*/ 732 w 1558"/>
                <a:gd name="T79" fmla="*/ 1330 h 1562"/>
                <a:gd name="T80" fmla="*/ 771 w 1558"/>
                <a:gd name="T81" fmla="*/ 1408 h 1562"/>
                <a:gd name="T82" fmla="*/ 866 w 1558"/>
                <a:gd name="T83" fmla="*/ 1423 h 1562"/>
                <a:gd name="T84" fmla="*/ 1040 w 1558"/>
                <a:gd name="T85" fmla="*/ 1504 h 1562"/>
                <a:gd name="T86" fmla="*/ 796 w 1558"/>
                <a:gd name="T87" fmla="*/ 1547 h 1562"/>
                <a:gd name="T88" fmla="*/ 587 w 1558"/>
                <a:gd name="T89" fmla="*/ 1521 h 1562"/>
                <a:gd name="T90" fmla="*/ 484 w 1558"/>
                <a:gd name="T91" fmla="*/ 1554 h 1562"/>
                <a:gd name="T92" fmla="*/ 388 w 1558"/>
                <a:gd name="T93" fmla="*/ 1431 h 1562"/>
                <a:gd name="T94" fmla="*/ 232 w 1558"/>
                <a:gd name="T95" fmla="*/ 1335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8" h="1562">
                  <a:moveTo>
                    <a:pt x="232" y="1335"/>
                  </a:moveTo>
                  <a:cubicBezTo>
                    <a:pt x="150" y="1304"/>
                    <a:pt x="60" y="1279"/>
                    <a:pt x="0" y="1215"/>
                  </a:cubicBezTo>
                  <a:cubicBezTo>
                    <a:pt x="53" y="1204"/>
                    <a:pt x="106" y="1233"/>
                    <a:pt x="156" y="1257"/>
                  </a:cubicBezTo>
                  <a:cubicBezTo>
                    <a:pt x="277" y="1315"/>
                    <a:pt x="411" y="1346"/>
                    <a:pt x="546" y="1348"/>
                  </a:cubicBezTo>
                  <a:cubicBezTo>
                    <a:pt x="558" y="1348"/>
                    <a:pt x="572" y="1347"/>
                    <a:pt x="582" y="1339"/>
                  </a:cubicBezTo>
                  <a:cubicBezTo>
                    <a:pt x="589" y="1333"/>
                    <a:pt x="593" y="1324"/>
                    <a:pt x="596" y="1315"/>
                  </a:cubicBezTo>
                  <a:cubicBezTo>
                    <a:pt x="631" y="1197"/>
                    <a:pt x="542" y="1080"/>
                    <a:pt x="448" y="1001"/>
                  </a:cubicBezTo>
                  <a:cubicBezTo>
                    <a:pt x="354" y="922"/>
                    <a:pt x="242" y="847"/>
                    <a:pt x="211" y="728"/>
                  </a:cubicBezTo>
                  <a:cubicBezTo>
                    <a:pt x="303" y="740"/>
                    <a:pt x="356" y="834"/>
                    <a:pt x="412" y="909"/>
                  </a:cubicBezTo>
                  <a:cubicBezTo>
                    <a:pt x="472" y="989"/>
                    <a:pt x="549" y="1057"/>
                    <a:pt x="637" y="1105"/>
                  </a:cubicBezTo>
                  <a:cubicBezTo>
                    <a:pt x="670" y="1122"/>
                    <a:pt x="706" y="1138"/>
                    <a:pt x="742" y="1132"/>
                  </a:cubicBezTo>
                  <a:cubicBezTo>
                    <a:pt x="809" y="1121"/>
                    <a:pt x="844" y="1041"/>
                    <a:pt x="832" y="975"/>
                  </a:cubicBezTo>
                  <a:cubicBezTo>
                    <a:pt x="820" y="908"/>
                    <a:pt x="775" y="853"/>
                    <a:pt x="733" y="801"/>
                  </a:cubicBezTo>
                  <a:cubicBezTo>
                    <a:pt x="604" y="638"/>
                    <a:pt x="485" y="444"/>
                    <a:pt x="510" y="238"/>
                  </a:cubicBezTo>
                  <a:cubicBezTo>
                    <a:pt x="596" y="391"/>
                    <a:pt x="682" y="544"/>
                    <a:pt x="768" y="696"/>
                  </a:cubicBezTo>
                  <a:cubicBezTo>
                    <a:pt x="785" y="726"/>
                    <a:pt x="812" y="760"/>
                    <a:pt x="844" y="751"/>
                  </a:cubicBezTo>
                  <a:cubicBezTo>
                    <a:pt x="882" y="740"/>
                    <a:pt x="879" y="685"/>
                    <a:pt x="869" y="647"/>
                  </a:cubicBezTo>
                  <a:cubicBezTo>
                    <a:pt x="823" y="484"/>
                    <a:pt x="790" y="318"/>
                    <a:pt x="770" y="151"/>
                  </a:cubicBezTo>
                  <a:cubicBezTo>
                    <a:pt x="764" y="103"/>
                    <a:pt x="761" y="47"/>
                    <a:pt x="795" y="12"/>
                  </a:cubicBezTo>
                  <a:cubicBezTo>
                    <a:pt x="799" y="8"/>
                    <a:pt x="804" y="4"/>
                    <a:pt x="809" y="3"/>
                  </a:cubicBezTo>
                  <a:cubicBezTo>
                    <a:pt x="828" y="0"/>
                    <a:pt x="836" y="25"/>
                    <a:pt x="837" y="43"/>
                  </a:cubicBezTo>
                  <a:cubicBezTo>
                    <a:pt x="847" y="212"/>
                    <a:pt x="866" y="380"/>
                    <a:pt x="894" y="547"/>
                  </a:cubicBezTo>
                  <a:cubicBezTo>
                    <a:pt x="900" y="582"/>
                    <a:pt x="910" y="622"/>
                    <a:pt x="942" y="637"/>
                  </a:cubicBezTo>
                  <a:cubicBezTo>
                    <a:pt x="977" y="654"/>
                    <a:pt x="1020" y="630"/>
                    <a:pt x="1039" y="597"/>
                  </a:cubicBezTo>
                  <a:cubicBezTo>
                    <a:pt x="1058" y="563"/>
                    <a:pt x="1059" y="522"/>
                    <a:pt x="1061" y="484"/>
                  </a:cubicBezTo>
                  <a:cubicBezTo>
                    <a:pt x="1071" y="319"/>
                    <a:pt x="1120" y="142"/>
                    <a:pt x="1253" y="45"/>
                  </a:cubicBezTo>
                  <a:cubicBezTo>
                    <a:pt x="1284" y="22"/>
                    <a:pt x="1336" y="9"/>
                    <a:pt x="1353" y="44"/>
                  </a:cubicBezTo>
                  <a:cubicBezTo>
                    <a:pt x="1361" y="60"/>
                    <a:pt x="1356" y="80"/>
                    <a:pt x="1349" y="97"/>
                  </a:cubicBezTo>
                  <a:cubicBezTo>
                    <a:pt x="1328" y="151"/>
                    <a:pt x="1294" y="200"/>
                    <a:pt x="1264" y="251"/>
                  </a:cubicBezTo>
                  <a:cubicBezTo>
                    <a:pt x="1178" y="400"/>
                    <a:pt x="1130" y="568"/>
                    <a:pt x="1083" y="735"/>
                  </a:cubicBezTo>
                  <a:cubicBezTo>
                    <a:pt x="1073" y="771"/>
                    <a:pt x="1067" y="818"/>
                    <a:pt x="1098" y="839"/>
                  </a:cubicBezTo>
                  <a:cubicBezTo>
                    <a:pt x="1118" y="852"/>
                    <a:pt x="1144" y="847"/>
                    <a:pt x="1167" y="842"/>
                  </a:cubicBezTo>
                  <a:cubicBezTo>
                    <a:pt x="1297" y="812"/>
                    <a:pt x="1437" y="780"/>
                    <a:pt x="1558" y="835"/>
                  </a:cubicBezTo>
                  <a:cubicBezTo>
                    <a:pt x="1512" y="907"/>
                    <a:pt x="1407" y="898"/>
                    <a:pt x="1322" y="896"/>
                  </a:cubicBezTo>
                  <a:cubicBezTo>
                    <a:pt x="1220" y="894"/>
                    <a:pt x="1118" y="915"/>
                    <a:pt x="1026" y="957"/>
                  </a:cubicBezTo>
                  <a:cubicBezTo>
                    <a:pt x="997" y="971"/>
                    <a:pt x="964" y="993"/>
                    <a:pt x="968" y="1025"/>
                  </a:cubicBezTo>
                  <a:cubicBezTo>
                    <a:pt x="970" y="1052"/>
                    <a:pt x="998" y="1069"/>
                    <a:pt x="1024" y="1078"/>
                  </a:cubicBezTo>
                  <a:cubicBezTo>
                    <a:pt x="1147" y="1125"/>
                    <a:pt x="1299" y="1109"/>
                    <a:pt x="1396" y="1198"/>
                  </a:cubicBezTo>
                  <a:cubicBezTo>
                    <a:pt x="1201" y="1280"/>
                    <a:pt x="963" y="1204"/>
                    <a:pt x="772" y="1296"/>
                  </a:cubicBezTo>
                  <a:cubicBezTo>
                    <a:pt x="756" y="1303"/>
                    <a:pt x="739" y="1313"/>
                    <a:pt x="732" y="1330"/>
                  </a:cubicBezTo>
                  <a:cubicBezTo>
                    <a:pt x="718" y="1359"/>
                    <a:pt x="741" y="1394"/>
                    <a:pt x="771" y="1408"/>
                  </a:cubicBezTo>
                  <a:cubicBezTo>
                    <a:pt x="800" y="1421"/>
                    <a:pt x="834" y="1420"/>
                    <a:pt x="866" y="1423"/>
                  </a:cubicBezTo>
                  <a:cubicBezTo>
                    <a:pt x="931" y="1430"/>
                    <a:pt x="993" y="1459"/>
                    <a:pt x="1040" y="1504"/>
                  </a:cubicBezTo>
                  <a:cubicBezTo>
                    <a:pt x="967" y="1546"/>
                    <a:pt x="879" y="1562"/>
                    <a:pt x="796" y="1547"/>
                  </a:cubicBezTo>
                  <a:cubicBezTo>
                    <a:pt x="726" y="1535"/>
                    <a:pt x="655" y="1502"/>
                    <a:pt x="587" y="1521"/>
                  </a:cubicBezTo>
                  <a:cubicBezTo>
                    <a:pt x="552" y="1530"/>
                    <a:pt x="520" y="1553"/>
                    <a:pt x="484" y="1554"/>
                  </a:cubicBezTo>
                  <a:cubicBezTo>
                    <a:pt x="420" y="1556"/>
                    <a:pt x="420" y="1469"/>
                    <a:pt x="388" y="1431"/>
                  </a:cubicBezTo>
                  <a:cubicBezTo>
                    <a:pt x="348" y="1384"/>
                    <a:pt x="287" y="1356"/>
                    <a:pt x="232" y="1335"/>
                  </a:cubicBezTo>
                </a:path>
              </a:pathLst>
            </a:custGeom>
            <a:solidFill>
              <a:srgbClr val="85D3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48" name="Freeform 1131">
              <a:extLst>
                <a:ext uri="{FF2B5EF4-FFF2-40B4-BE49-F238E27FC236}">
                  <a16:creationId xmlns:a16="http://schemas.microsoft.com/office/drawing/2014/main" id="{2134B006-539D-1E13-7F8F-3BF9BEC7A3A5}"/>
                </a:ext>
              </a:extLst>
            </p:cNvPr>
            <p:cNvSpPr>
              <a:spLocks/>
            </p:cNvSpPr>
            <p:nvPr/>
          </p:nvSpPr>
          <p:spPr bwMode="auto">
            <a:xfrm>
              <a:off x="2977" y="2566"/>
              <a:ext cx="241" cy="247"/>
            </a:xfrm>
            <a:custGeom>
              <a:avLst/>
              <a:gdLst>
                <a:gd name="T0" fmla="*/ 543 w 1861"/>
                <a:gd name="T1" fmla="*/ 1901 h 1902"/>
                <a:gd name="T2" fmla="*/ 485 w 1861"/>
                <a:gd name="T3" fmla="*/ 1861 h 1902"/>
                <a:gd name="T4" fmla="*/ 521 w 1861"/>
                <a:gd name="T5" fmla="*/ 1837 h 1902"/>
                <a:gd name="T6" fmla="*/ 1074 w 1861"/>
                <a:gd name="T7" fmla="*/ 1651 h 1902"/>
                <a:gd name="T8" fmla="*/ 1168 w 1861"/>
                <a:gd name="T9" fmla="*/ 1596 h 1902"/>
                <a:gd name="T10" fmla="*/ 1195 w 1861"/>
                <a:gd name="T11" fmla="*/ 1495 h 1902"/>
                <a:gd name="T12" fmla="*/ 1013 w 1861"/>
                <a:gd name="T13" fmla="*/ 1455 h 1902"/>
                <a:gd name="T14" fmla="*/ 122 w 1861"/>
                <a:gd name="T15" fmla="*/ 1644 h 1902"/>
                <a:gd name="T16" fmla="*/ 38 w 1861"/>
                <a:gd name="T17" fmla="*/ 1616 h 1902"/>
                <a:gd name="T18" fmla="*/ 11 w 1861"/>
                <a:gd name="T19" fmla="*/ 1538 h 1902"/>
                <a:gd name="T20" fmla="*/ 75 w 1861"/>
                <a:gd name="T21" fmla="*/ 1491 h 1902"/>
                <a:gd name="T22" fmla="*/ 342 w 1861"/>
                <a:gd name="T23" fmla="*/ 1472 h 1902"/>
                <a:gd name="T24" fmla="*/ 986 w 1861"/>
                <a:gd name="T25" fmla="*/ 1352 h 1902"/>
                <a:gd name="T26" fmla="*/ 1070 w 1861"/>
                <a:gd name="T27" fmla="*/ 1293 h 1902"/>
                <a:gd name="T28" fmla="*/ 1038 w 1861"/>
                <a:gd name="T29" fmla="*/ 1175 h 1902"/>
                <a:gd name="T30" fmla="*/ 915 w 1861"/>
                <a:gd name="T31" fmla="*/ 1134 h 1902"/>
                <a:gd name="T32" fmla="*/ 294 w 1861"/>
                <a:gd name="T33" fmla="*/ 1219 h 1902"/>
                <a:gd name="T34" fmla="*/ 204 w 1861"/>
                <a:gd name="T35" fmla="*/ 1166 h 1902"/>
                <a:gd name="T36" fmla="*/ 1034 w 1861"/>
                <a:gd name="T37" fmla="*/ 984 h 1902"/>
                <a:gd name="T38" fmla="*/ 637 w 1861"/>
                <a:gd name="T39" fmla="*/ 824 h 1902"/>
                <a:gd name="T40" fmla="*/ 246 w 1861"/>
                <a:gd name="T41" fmla="*/ 654 h 1902"/>
                <a:gd name="T42" fmla="*/ 247 w 1861"/>
                <a:gd name="T43" fmla="*/ 582 h 1902"/>
                <a:gd name="T44" fmla="*/ 278 w 1861"/>
                <a:gd name="T45" fmla="*/ 573 h 1902"/>
                <a:gd name="T46" fmla="*/ 573 w 1861"/>
                <a:gd name="T47" fmla="*/ 643 h 1902"/>
                <a:gd name="T48" fmla="*/ 893 w 1861"/>
                <a:gd name="T49" fmla="*/ 777 h 1902"/>
                <a:gd name="T50" fmla="*/ 1066 w 1861"/>
                <a:gd name="T51" fmla="*/ 784 h 1902"/>
                <a:gd name="T52" fmla="*/ 1100 w 1861"/>
                <a:gd name="T53" fmla="*/ 638 h 1902"/>
                <a:gd name="T54" fmla="*/ 1043 w 1861"/>
                <a:gd name="T55" fmla="*/ 47 h 1902"/>
                <a:gd name="T56" fmla="*/ 1075 w 1861"/>
                <a:gd name="T57" fmla="*/ 8 h 1902"/>
                <a:gd name="T58" fmla="*/ 1132 w 1861"/>
                <a:gd name="T59" fmla="*/ 36 h 1902"/>
                <a:gd name="T60" fmla="*/ 1141 w 1861"/>
                <a:gd name="T61" fmla="*/ 104 h 1902"/>
                <a:gd name="T62" fmla="*/ 1197 w 1861"/>
                <a:gd name="T63" fmla="*/ 642 h 1902"/>
                <a:gd name="T64" fmla="*/ 1219 w 1861"/>
                <a:gd name="T65" fmla="*/ 694 h 1902"/>
                <a:gd name="T66" fmla="*/ 1303 w 1861"/>
                <a:gd name="T67" fmla="*/ 703 h 1902"/>
                <a:gd name="T68" fmla="*/ 1373 w 1861"/>
                <a:gd name="T69" fmla="*/ 646 h 1902"/>
                <a:gd name="T70" fmla="*/ 1762 w 1861"/>
                <a:gd name="T71" fmla="*/ 376 h 1902"/>
                <a:gd name="T72" fmla="*/ 1843 w 1861"/>
                <a:gd name="T73" fmla="*/ 380 h 1902"/>
                <a:gd name="T74" fmla="*/ 1816 w 1861"/>
                <a:gd name="T75" fmla="*/ 460 h 1902"/>
                <a:gd name="T76" fmla="*/ 1229 w 1861"/>
                <a:gd name="T77" fmla="*/ 891 h 1902"/>
                <a:gd name="T78" fmla="*/ 1149 w 1861"/>
                <a:gd name="T79" fmla="*/ 990 h 1902"/>
                <a:gd name="T80" fmla="*/ 1219 w 1861"/>
                <a:gd name="T81" fmla="*/ 1048 h 1902"/>
                <a:gd name="T82" fmla="*/ 1315 w 1861"/>
                <a:gd name="T83" fmla="*/ 1028 h 1902"/>
                <a:gd name="T84" fmla="*/ 1633 w 1861"/>
                <a:gd name="T85" fmla="*/ 910 h 1902"/>
                <a:gd name="T86" fmla="*/ 1476 w 1861"/>
                <a:gd name="T87" fmla="*/ 1058 h 1902"/>
                <a:gd name="T88" fmla="*/ 1292 w 1861"/>
                <a:gd name="T89" fmla="*/ 1178 h 1902"/>
                <a:gd name="T90" fmla="*/ 1331 w 1861"/>
                <a:gd name="T91" fmla="*/ 1365 h 1902"/>
                <a:gd name="T92" fmla="*/ 1456 w 1861"/>
                <a:gd name="T93" fmla="*/ 1352 h 1902"/>
                <a:gd name="T94" fmla="*/ 1463 w 1861"/>
                <a:gd name="T95" fmla="*/ 1426 h 1902"/>
                <a:gd name="T96" fmla="*/ 1403 w 1861"/>
                <a:gd name="T97" fmla="*/ 1475 h 1902"/>
                <a:gd name="T98" fmla="*/ 1411 w 1861"/>
                <a:gd name="T99" fmla="*/ 1553 h 1902"/>
                <a:gd name="T100" fmla="*/ 1241 w 1861"/>
                <a:gd name="T101" fmla="*/ 1654 h 1902"/>
                <a:gd name="T102" fmla="*/ 543 w 1861"/>
                <a:gd name="T103" fmla="*/ 1901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61" h="1902">
                  <a:moveTo>
                    <a:pt x="543" y="1901"/>
                  </a:moveTo>
                  <a:cubicBezTo>
                    <a:pt x="515" y="1902"/>
                    <a:pt x="476" y="1887"/>
                    <a:pt x="485" y="1861"/>
                  </a:cubicBezTo>
                  <a:cubicBezTo>
                    <a:pt x="489" y="1846"/>
                    <a:pt x="506" y="1840"/>
                    <a:pt x="521" y="1837"/>
                  </a:cubicBezTo>
                  <a:cubicBezTo>
                    <a:pt x="710" y="1788"/>
                    <a:pt x="895" y="1726"/>
                    <a:pt x="1074" y="1651"/>
                  </a:cubicBezTo>
                  <a:cubicBezTo>
                    <a:pt x="1108" y="1637"/>
                    <a:pt x="1143" y="1622"/>
                    <a:pt x="1168" y="1596"/>
                  </a:cubicBezTo>
                  <a:cubicBezTo>
                    <a:pt x="1194" y="1569"/>
                    <a:pt x="1209" y="1529"/>
                    <a:pt x="1195" y="1495"/>
                  </a:cubicBezTo>
                  <a:cubicBezTo>
                    <a:pt x="1170" y="1432"/>
                    <a:pt x="1079" y="1436"/>
                    <a:pt x="1013" y="1455"/>
                  </a:cubicBezTo>
                  <a:cubicBezTo>
                    <a:pt x="719" y="1540"/>
                    <a:pt x="426" y="1684"/>
                    <a:pt x="122" y="1644"/>
                  </a:cubicBezTo>
                  <a:cubicBezTo>
                    <a:pt x="93" y="1640"/>
                    <a:pt x="62" y="1634"/>
                    <a:pt x="38" y="1616"/>
                  </a:cubicBezTo>
                  <a:cubicBezTo>
                    <a:pt x="15" y="1598"/>
                    <a:pt x="0" y="1566"/>
                    <a:pt x="11" y="1538"/>
                  </a:cubicBezTo>
                  <a:cubicBezTo>
                    <a:pt x="21" y="1512"/>
                    <a:pt x="49" y="1499"/>
                    <a:pt x="75" y="1491"/>
                  </a:cubicBezTo>
                  <a:cubicBezTo>
                    <a:pt x="161" y="1465"/>
                    <a:pt x="253" y="1472"/>
                    <a:pt x="342" y="1472"/>
                  </a:cubicBezTo>
                  <a:cubicBezTo>
                    <a:pt x="562" y="1473"/>
                    <a:pt x="781" y="1432"/>
                    <a:pt x="986" y="1352"/>
                  </a:cubicBezTo>
                  <a:cubicBezTo>
                    <a:pt x="1018" y="1340"/>
                    <a:pt x="1053" y="1324"/>
                    <a:pt x="1070" y="1293"/>
                  </a:cubicBezTo>
                  <a:cubicBezTo>
                    <a:pt x="1090" y="1254"/>
                    <a:pt x="1072" y="1203"/>
                    <a:pt x="1038" y="1175"/>
                  </a:cubicBezTo>
                  <a:cubicBezTo>
                    <a:pt x="1004" y="1146"/>
                    <a:pt x="959" y="1137"/>
                    <a:pt x="915" y="1134"/>
                  </a:cubicBezTo>
                  <a:cubicBezTo>
                    <a:pt x="705" y="1122"/>
                    <a:pt x="503" y="1241"/>
                    <a:pt x="294" y="1219"/>
                  </a:cubicBezTo>
                  <a:cubicBezTo>
                    <a:pt x="257" y="1215"/>
                    <a:pt x="215" y="1201"/>
                    <a:pt x="204" y="1166"/>
                  </a:cubicBezTo>
                  <a:cubicBezTo>
                    <a:pt x="477" y="1080"/>
                    <a:pt x="792" y="1135"/>
                    <a:pt x="1034" y="984"/>
                  </a:cubicBezTo>
                  <a:cubicBezTo>
                    <a:pt x="955" y="859"/>
                    <a:pt x="785" y="837"/>
                    <a:pt x="637" y="824"/>
                  </a:cubicBezTo>
                  <a:cubicBezTo>
                    <a:pt x="489" y="812"/>
                    <a:pt x="319" y="783"/>
                    <a:pt x="246" y="654"/>
                  </a:cubicBezTo>
                  <a:cubicBezTo>
                    <a:pt x="234" y="631"/>
                    <a:pt x="227" y="598"/>
                    <a:pt x="247" y="582"/>
                  </a:cubicBezTo>
                  <a:cubicBezTo>
                    <a:pt x="256" y="575"/>
                    <a:pt x="267" y="574"/>
                    <a:pt x="278" y="573"/>
                  </a:cubicBezTo>
                  <a:cubicBezTo>
                    <a:pt x="380" y="563"/>
                    <a:pt x="479" y="603"/>
                    <a:pt x="573" y="643"/>
                  </a:cubicBezTo>
                  <a:cubicBezTo>
                    <a:pt x="680" y="688"/>
                    <a:pt x="787" y="732"/>
                    <a:pt x="893" y="777"/>
                  </a:cubicBezTo>
                  <a:cubicBezTo>
                    <a:pt x="949" y="800"/>
                    <a:pt x="1019" y="822"/>
                    <a:pt x="1066" y="784"/>
                  </a:cubicBezTo>
                  <a:cubicBezTo>
                    <a:pt x="1107" y="751"/>
                    <a:pt x="1108" y="690"/>
                    <a:pt x="1100" y="638"/>
                  </a:cubicBezTo>
                  <a:cubicBezTo>
                    <a:pt x="1071" y="438"/>
                    <a:pt x="965" y="232"/>
                    <a:pt x="1043" y="47"/>
                  </a:cubicBezTo>
                  <a:cubicBezTo>
                    <a:pt x="1049" y="31"/>
                    <a:pt x="1059" y="14"/>
                    <a:pt x="1075" y="8"/>
                  </a:cubicBezTo>
                  <a:cubicBezTo>
                    <a:pt x="1096" y="0"/>
                    <a:pt x="1121" y="15"/>
                    <a:pt x="1132" y="36"/>
                  </a:cubicBezTo>
                  <a:cubicBezTo>
                    <a:pt x="1142" y="57"/>
                    <a:pt x="1142" y="81"/>
                    <a:pt x="1141" y="104"/>
                  </a:cubicBezTo>
                  <a:cubicBezTo>
                    <a:pt x="1140" y="285"/>
                    <a:pt x="1158" y="465"/>
                    <a:pt x="1197" y="642"/>
                  </a:cubicBezTo>
                  <a:cubicBezTo>
                    <a:pt x="1201" y="660"/>
                    <a:pt x="1206" y="680"/>
                    <a:pt x="1219" y="694"/>
                  </a:cubicBezTo>
                  <a:cubicBezTo>
                    <a:pt x="1240" y="716"/>
                    <a:pt x="1276" y="716"/>
                    <a:pt x="1303" y="703"/>
                  </a:cubicBezTo>
                  <a:cubicBezTo>
                    <a:pt x="1331" y="691"/>
                    <a:pt x="1352" y="667"/>
                    <a:pt x="1373" y="646"/>
                  </a:cubicBezTo>
                  <a:cubicBezTo>
                    <a:pt x="1484" y="532"/>
                    <a:pt x="1617" y="439"/>
                    <a:pt x="1762" y="376"/>
                  </a:cubicBezTo>
                  <a:cubicBezTo>
                    <a:pt x="1789" y="364"/>
                    <a:pt x="1826" y="356"/>
                    <a:pt x="1843" y="380"/>
                  </a:cubicBezTo>
                  <a:cubicBezTo>
                    <a:pt x="1861" y="405"/>
                    <a:pt x="1838" y="438"/>
                    <a:pt x="1816" y="460"/>
                  </a:cubicBezTo>
                  <a:cubicBezTo>
                    <a:pt x="1641" y="629"/>
                    <a:pt x="1443" y="775"/>
                    <a:pt x="1229" y="891"/>
                  </a:cubicBezTo>
                  <a:cubicBezTo>
                    <a:pt x="1189" y="913"/>
                    <a:pt x="1143" y="945"/>
                    <a:pt x="1149" y="990"/>
                  </a:cubicBezTo>
                  <a:cubicBezTo>
                    <a:pt x="1153" y="1022"/>
                    <a:pt x="1187" y="1045"/>
                    <a:pt x="1219" y="1048"/>
                  </a:cubicBezTo>
                  <a:cubicBezTo>
                    <a:pt x="1252" y="1051"/>
                    <a:pt x="1284" y="1039"/>
                    <a:pt x="1315" y="1028"/>
                  </a:cubicBezTo>
                  <a:cubicBezTo>
                    <a:pt x="1421" y="988"/>
                    <a:pt x="1527" y="949"/>
                    <a:pt x="1633" y="910"/>
                  </a:cubicBezTo>
                  <a:cubicBezTo>
                    <a:pt x="1614" y="982"/>
                    <a:pt x="1544" y="1026"/>
                    <a:pt x="1476" y="1058"/>
                  </a:cubicBezTo>
                  <a:cubicBezTo>
                    <a:pt x="1409" y="1089"/>
                    <a:pt x="1335" y="1118"/>
                    <a:pt x="1292" y="1178"/>
                  </a:cubicBezTo>
                  <a:cubicBezTo>
                    <a:pt x="1248" y="1238"/>
                    <a:pt x="1259" y="1343"/>
                    <a:pt x="1331" y="1365"/>
                  </a:cubicBezTo>
                  <a:cubicBezTo>
                    <a:pt x="1371" y="1377"/>
                    <a:pt x="1414" y="1358"/>
                    <a:pt x="1456" y="1352"/>
                  </a:cubicBezTo>
                  <a:cubicBezTo>
                    <a:pt x="1522" y="1344"/>
                    <a:pt x="1480" y="1405"/>
                    <a:pt x="1463" y="1426"/>
                  </a:cubicBezTo>
                  <a:cubicBezTo>
                    <a:pt x="1446" y="1447"/>
                    <a:pt x="1415" y="1445"/>
                    <a:pt x="1403" y="1475"/>
                  </a:cubicBezTo>
                  <a:cubicBezTo>
                    <a:pt x="1391" y="1504"/>
                    <a:pt x="1416" y="1527"/>
                    <a:pt x="1411" y="1553"/>
                  </a:cubicBezTo>
                  <a:cubicBezTo>
                    <a:pt x="1395" y="1637"/>
                    <a:pt x="1314" y="1625"/>
                    <a:pt x="1241" y="1654"/>
                  </a:cubicBezTo>
                  <a:cubicBezTo>
                    <a:pt x="1006" y="1749"/>
                    <a:pt x="808" y="1893"/>
                    <a:pt x="543" y="1901"/>
                  </a:cubicBezTo>
                </a:path>
              </a:pathLst>
            </a:custGeom>
            <a:solidFill>
              <a:srgbClr val="73B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49" name="Freeform 1132">
              <a:extLst>
                <a:ext uri="{FF2B5EF4-FFF2-40B4-BE49-F238E27FC236}">
                  <a16:creationId xmlns:a16="http://schemas.microsoft.com/office/drawing/2014/main" id="{9A0A20D9-5CF7-F39D-4767-0E3DA9877C59}"/>
                </a:ext>
              </a:extLst>
            </p:cNvPr>
            <p:cNvSpPr>
              <a:spLocks/>
            </p:cNvSpPr>
            <p:nvPr/>
          </p:nvSpPr>
          <p:spPr bwMode="auto">
            <a:xfrm>
              <a:off x="2924" y="2889"/>
              <a:ext cx="83" cy="66"/>
            </a:xfrm>
            <a:custGeom>
              <a:avLst/>
              <a:gdLst>
                <a:gd name="T0" fmla="*/ 296 w 644"/>
                <a:gd name="T1" fmla="*/ 511 h 511"/>
                <a:gd name="T2" fmla="*/ 61 w 644"/>
                <a:gd name="T3" fmla="*/ 394 h 511"/>
                <a:gd name="T4" fmla="*/ 124 w 644"/>
                <a:gd name="T5" fmla="*/ 60 h 511"/>
                <a:gd name="T6" fmla="*/ 235 w 644"/>
                <a:gd name="T7" fmla="*/ 0 h 511"/>
                <a:gd name="T8" fmla="*/ 389 w 644"/>
                <a:gd name="T9" fmla="*/ 40 h 511"/>
                <a:gd name="T10" fmla="*/ 471 w 644"/>
                <a:gd name="T11" fmla="*/ 53 h 511"/>
                <a:gd name="T12" fmla="*/ 577 w 644"/>
                <a:gd name="T13" fmla="*/ 36 h 511"/>
                <a:gd name="T14" fmla="*/ 489 w 644"/>
                <a:gd name="T15" fmla="*/ 215 h 511"/>
                <a:gd name="T16" fmla="*/ 539 w 644"/>
                <a:gd name="T17" fmla="*/ 298 h 511"/>
                <a:gd name="T18" fmla="*/ 644 w 644"/>
                <a:gd name="T19" fmla="*/ 401 h 511"/>
                <a:gd name="T20" fmla="*/ 600 w 644"/>
                <a:gd name="T21" fmla="*/ 420 h 511"/>
                <a:gd name="T22" fmla="*/ 318 w 644"/>
                <a:gd name="T23" fmla="*/ 510 h 511"/>
                <a:gd name="T24" fmla="*/ 296 w 644"/>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4" h="511">
                  <a:moveTo>
                    <a:pt x="296" y="511"/>
                  </a:moveTo>
                  <a:cubicBezTo>
                    <a:pt x="204" y="511"/>
                    <a:pt x="107" y="473"/>
                    <a:pt x="61" y="394"/>
                  </a:cubicBezTo>
                  <a:cubicBezTo>
                    <a:pt x="0" y="290"/>
                    <a:pt x="49" y="145"/>
                    <a:pt x="124" y="60"/>
                  </a:cubicBezTo>
                  <a:cubicBezTo>
                    <a:pt x="162" y="15"/>
                    <a:pt x="197" y="0"/>
                    <a:pt x="235" y="0"/>
                  </a:cubicBezTo>
                  <a:cubicBezTo>
                    <a:pt x="279" y="0"/>
                    <a:pt x="326" y="21"/>
                    <a:pt x="389" y="40"/>
                  </a:cubicBezTo>
                  <a:cubicBezTo>
                    <a:pt x="416" y="49"/>
                    <a:pt x="444" y="53"/>
                    <a:pt x="471" y="53"/>
                  </a:cubicBezTo>
                  <a:cubicBezTo>
                    <a:pt x="507" y="53"/>
                    <a:pt x="542" y="46"/>
                    <a:pt x="577" y="36"/>
                  </a:cubicBezTo>
                  <a:cubicBezTo>
                    <a:pt x="537" y="93"/>
                    <a:pt x="478" y="149"/>
                    <a:pt x="489" y="215"/>
                  </a:cubicBezTo>
                  <a:cubicBezTo>
                    <a:pt x="494" y="247"/>
                    <a:pt x="516" y="274"/>
                    <a:pt x="539" y="298"/>
                  </a:cubicBezTo>
                  <a:cubicBezTo>
                    <a:pt x="572" y="334"/>
                    <a:pt x="607" y="368"/>
                    <a:pt x="644" y="401"/>
                  </a:cubicBezTo>
                  <a:cubicBezTo>
                    <a:pt x="629" y="407"/>
                    <a:pt x="615" y="414"/>
                    <a:pt x="600" y="420"/>
                  </a:cubicBezTo>
                  <a:cubicBezTo>
                    <a:pt x="510" y="461"/>
                    <a:pt x="417" y="503"/>
                    <a:pt x="318" y="510"/>
                  </a:cubicBezTo>
                  <a:cubicBezTo>
                    <a:pt x="311" y="510"/>
                    <a:pt x="304" y="511"/>
                    <a:pt x="296" y="511"/>
                  </a:cubicBezTo>
                </a:path>
              </a:pathLst>
            </a:custGeom>
            <a:solidFill>
              <a:srgbClr val="D6DE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50" name="Freeform 1133">
              <a:extLst>
                <a:ext uri="{FF2B5EF4-FFF2-40B4-BE49-F238E27FC236}">
                  <a16:creationId xmlns:a16="http://schemas.microsoft.com/office/drawing/2014/main" id="{095B5CB2-B100-B92E-CCA0-9E2FE75A85FB}"/>
                </a:ext>
              </a:extLst>
            </p:cNvPr>
            <p:cNvSpPr>
              <a:spLocks/>
            </p:cNvSpPr>
            <p:nvPr/>
          </p:nvSpPr>
          <p:spPr bwMode="auto">
            <a:xfrm>
              <a:off x="2986" y="2865"/>
              <a:ext cx="301" cy="76"/>
            </a:xfrm>
            <a:custGeom>
              <a:avLst/>
              <a:gdLst>
                <a:gd name="T0" fmla="*/ 166 w 2324"/>
                <a:gd name="T1" fmla="*/ 590 h 590"/>
                <a:gd name="T2" fmla="*/ 61 w 2324"/>
                <a:gd name="T3" fmla="*/ 487 h 590"/>
                <a:gd name="T4" fmla="*/ 11 w 2324"/>
                <a:gd name="T5" fmla="*/ 404 h 590"/>
                <a:gd name="T6" fmla="*/ 99 w 2324"/>
                <a:gd name="T7" fmla="*/ 225 h 590"/>
                <a:gd name="T8" fmla="*/ 246 w 2324"/>
                <a:gd name="T9" fmla="*/ 161 h 590"/>
                <a:gd name="T10" fmla="*/ 560 w 2324"/>
                <a:gd name="T11" fmla="*/ 8 h 590"/>
                <a:gd name="T12" fmla="*/ 650 w 2324"/>
                <a:gd name="T13" fmla="*/ 0 h 590"/>
                <a:gd name="T14" fmla="*/ 1050 w 2324"/>
                <a:gd name="T15" fmla="*/ 74 h 590"/>
                <a:gd name="T16" fmla="*/ 1264 w 2324"/>
                <a:gd name="T17" fmla="*/ 91 h 590"/>
                <a:gd name="T18" fmla="*/ 1587 w 2324"/>
                <a:gd name="T19" fmla="*/ 71 h 590"/>
                <a:gd name="T20" fmla="*/ 1908 w 2324"/>
                <a:gd name="T21" fmla="*/ 50 h 590"/>
                <a:gd name="T22" fmla="*/ 2197 w 2324"/>
                <a:gd name="T23" fmla="*/ 84 h 590"/>
                <a:gd name="T24" fmla="*/ 2320 w 2324"/>
                <a:gd name="T25" fmla="*/ 198 h 590"/>
                <a:gd name="T26" fmla="*/ 2171 w 2324"/>
                <a:gd name="T27" fmla="*/ 295 h 590"/>
                <a:gd name="T28" fmla="*/ 2076 w 2324"/>
                <a:gd name="T29" fmla="*/ 298 h 590"/>
                <a:gd name="T30" fmla="*/ 1458 w 2324"/>
                <a:gd name="T31" fmla="*/ 249 h 590"/>
                <a:gd name="T32" fmla="*/ 1413 w 2324"/>
                <a:gd name="T33" fmla="*/ 248 h 590"/>
                <a:gd name="T34" fmla="*/ 166 w 2324"/>
                <a:gd name="T35" fmla="*/ 5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24" h="590">
                  <a:moveTo>
                    <a:pt x="166" y="590"/>
                  </a:moveTo>
                  <a:cubicBezTo>
                    <a:pt x="129" y="557"/>
                    <a:pt x="94" y="523"/>
                    <a:pt x="61" y="487"/>
                  </a:cubicBezTo>
                  <a:cubicBezTo>
                    <a:pt x="38" y="463"/>
                    <a:pt x="16" y="436"/>
                    <a:pt x="11" y="404"/>
                  </a:cubicBezTo>
                  <a:cubicBezTo>
                    <a:pt x="0" y="338"/>
                    <a:pt x="59" y="282"/>
                    <a:pt x="99" y="225"/>
                  </a:cubicBezTo>
                  <a:cubicBezTo>
                    <a:pt x="150" y="210"/>
                    <a:pt x="200" y="187"/>
                    <a:pt x="246" y="161"/>
                  </a:cubicBezTo>
                  <a:cubicBezTo>
                    <a:pt x="347" y="103"/>
                    <a:pt x="445" y="31"/>
                    <a:pt x="560" y="8"/>
                  </a:cubicBezTo>
                  <a:cubicBezTo>
                    <a:pt x="590" y="2"/>
                    <a:pt x="620" y="0"/>
                    <a:pt x="650" y="0"/>
                  </a:cubicBezTo>
                  <a:cubicBezTo>
                    <a:pt x="783" y="0"/>
                    <a:pt x="916" y="51"/>
                    <a:pt x="1050" y="74"/>
                  </a:cubicBezTo>
                  <a:cubicBezTo>
                    <a:pt x="1121" y="87"/>
                    <a:pt x="1192" y="91"/>
                    <a:pt x="1264" y="91"/>
                  </a:cubicBezTo>
                  <a:cubicBezTo>
                    <a:pt x="1371" y="91"/>
                    <a:pt x="1479" y="81"/>
                    <a:pt x="1587" y="71"/>
                  </a:cubicBezTo>
                  <a:cubicBezTo>
                    <a:pt x="1694" y="60"/>
                    <a:pt x="1802" y="50"/>
                    <a:pt x="1908" y="50"/>
                  </a:cubicBezTo>
                  <a:cubicBezTo>
                    <a:pt x="2006" y="50"/>
                    <a:pt x="2102" y="59"/>
                    <a:pt x="2197" y="84"/>
                  </a:cubicBezTo>
                  <a:cubicBezTo>
                    <a:pt x="2256" y="100"/>
                    <a:pt x="2324" y="137"/>
                    <a:pt x="2320" y="198"/>
                  </a:cubicBezTo>
                  <a:cubicBezTo>
                    <a:pt x="2317" y="263"/>
                    <a:pt x="2236" y="290"/>
                    <a:pt x="2171" y="295"/>
                  </a:cubicBezTo>
                  <a:cubicBezTo>
                    <a:pt x="2139" y="297"/>
                    <a:pt x="2108" y="298"/>
                    <a:pt x="2076" y="298"/>
                  </a:cubicBezTo>
                  <a:cubicBezTo>
                    <a:pt x="1870" y="298"/>
                    <a:pt x="1665" y="254"/>
                    <a:pt x="1458" y="249"/>
                  </a:cubicBezTo>
                  <a:cubicBezTo>
                    <a:pt x="1443" y="249"/>
                    <a:pt x="1428" y="248"/>
                    <a:pt x="1413" y="248"/>
                  </a:cubicBezTo>
                  <a:cubicBezTo>
                    <a:pt x="980" y="248"/>
                    <a:pt x="563" y="411"/>
                    <a:pt x="166" y="590"/>
                  </a:cubicBezTo>
                </a:path>
              </a:pathLst>
            </a:custGeom>
            <a:solidFill>
              <a:srgbClr val="C3D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51" name="Freeform 1135">
              <a:extLst>
                <a:ext uri="{FF2B5EF4-FFF2-40B4-BE49-F238E27FC236}">
                  <a16:creationId xmlns:a16="http://schemas.microsoft.com/office/drawing/2014/main" id="{F03B5C6E-CFCE-E634-AE91-374423CE7A97}"/>
                </a:ext>
              </a:extLst>
            </p:cNvPr>
            <p:cNvSpPr>
              <a:spLocks/>
            </p:cNvSpPr>
            <p:nvPr/>
          </p:nvSpPr>
          <p:spPr bwMode="auto">
            <a:xfrm>
              <a:off x="4238" y="2783"/>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52" name="Freeform 1136">
              <a:extLst>
                <a:ext uri="{FF2B5EF4-FFF2-40B4-BE49-F238E27FC236}">
                  <a16:creationId xmlns:a16="http://schemas.microsoft.com/office/drawing/2014/main" id="{62AAA9B2-4D82-770A-10CC-EB59DCCD15E8}"/>
                </a:ext>
              </a:extLst>
            </p:cNvPr>
            <p:cNvSpPr>
              <a:spLocks/>
            </p:cNvSpPr>
            <p:nvPr/>
          </p:nvSpPr>
          <p:spPr bwMode="auto">
            <a:xfrm>
              <a:off x="4228" y="2782"/>
              <a:ext cx="28" cy="15"/>
            </a:xfrm>
            <a:custGeom>
              <a:avLst/>
              <a:gdLst>
                <a:gd name="T0" fmla="*/ 114 w 212"/>
                <a:gd name="T1" fmla="*/ 113 h 116"/>
                <a:gd name="T2" fmla="*/ 194 w 212"/>
                <a:gd name="T3" fmla="*/ 46 h 116"/>
                <a:gd name="T4" fmla="*/ 78 w 212"/>
                <a:gd name="T5" fmla="*/ 9 h 116"/>
                <a:gd name="T6" fmla="*/ 114 w 212"/>
                <a:gd name="T7" fmla="*/ 113 h 116"/>
              </a:gdLst>
              <a:ahLst/>
              <a:cxnLst>
                <a:cxn ang="0">
                  <a:pos x="T0" y="T1"/>
                </a:cxn>
                <a:cxn ang="0">
                  <a:pos x="T2" y="T3"/>
                </a:cxn>
                <a:cxn ang="0">
                  <a:pos x="T4" y="T5"/>
                </a:cxn>
                <a:cxn ang="0">
                  <a:pos x="T6" y="T7"/>
                </a:cxn>
              </a:cxnLst>
              <a:rect l="0" t="0" r="r" b="b"/>
              <a:pathLst>
                <a:path w="212" h="116">
                  <a:moveTo>
                    <a:pt x="114" y="113"/>
                  </a:moveTo>
                  <a:cubicBezTo>
                    <a:pt x="157" y="111"/>
                    <a:pt x="212" y="93"/>
                    <a:pt x="194" y="46"/>
                  </a:cubicBezTo>
                  <a:cubicBezTo>
                    <a:pt x="175" y="0"/>
                    <a:pt x="114" y="16"/>
                    <a:pt x="78" y="9"/>
                  </a:cubicBezTo>
                  <a:cubicBezTo>
                    <a:pt x="17" y="30"/>
                    <a:pt x="0" y="116"/>
                    <a:pt x="114" y="11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53" name="Freeform 1137">
              <a:extLst>
                <a:ext uri="{FF2B5EF4-FFF2-40B4-BE49-F238E27FC236}">
                  <a16:creationId xmlns:a16="http://schemas.microsoft.com/office/drawing/2014/main" id="{CCDA3645-442E-3F70-C4B3-445F606E60A5}"/>
                </a:ext>
              </a:extLst>
            </p:cNvPr>
            <p:cNvSpPr>
              <a:spLocks/>
            </p:cNvSpPr>
            <p:nvPr/>
          </p:nvSpPr>
          <p:spPr bwMode="auto">
            <a:xfrm>
              <a:off x="4239" y="2782"/>
              <a:ext cx="8" cy="1"/>
            </a:xfrm>
            <a:custGeom>
              <a:avLst/>
              <a:gdLst>
                <a:gd name="T0" fmla="*/ 0 w 63"/>
                <a:gd name="T1" fmla="*/ 6 h 9"/>
                <a:gd name="T2" fmla="*/ 63 w 63"/>
                <a:gd name="T3" fmla="*/ 9 h 9"/>
                <a:gd name="T4" fmla="*/ 0 w 63"/>
                <a:gd name="T5" fmla="*/ 6 h 9"/>
              </a:gdLst>
              <a:ahLst/>
              <a:cxnLst>
                <a:cxn ang="0">
                  <a:pos x="T0" y="T1"/>
                </a:cxn>
                <a:cxn ang="0">
                  <a:pos x="T2" y="T3"/>
                </a:cxn>
                <a:cxn ang="0">
                  <a:pos x="T4" y="T5"/>
                </a:cxn>
              </a:cxnLst>
              <a:rect l="0" t="0" r="r" b="b"/>
              <a:pathLst>
                <a:path w="63" h="9">
                  <a:moveTo>
                    <a:pt x="0" y="6"/>
                  </a:moveTo>
                  <a:lnTo>
                    <a:pt x="63" y="9"/>
                  </a:lnTo>
                  <a:cubicBezTo>
                    <a:pt x="40" y="0"/>
                    <a:pt x="18" y="0"/>
                    <a:pt x="0" y="6"/>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54" name="Freeform 1138">
              <a:extLst>
                <a:ext uri="{FF2B5EF4-FFF2-40B4-BE49-F238E27FC236}">
                  <a16:creationId xmlns:a16="http://schemas.microsoft.com/office/drawing/2014/main" id="{2622DC8D-2D32-39F9-FCCD-F5EE0C2F5C06}"/>
                </a:ext>
              </a:extLst>
            </p:cNvPr>
            <p:cNvSpPr>
              <a:spLocks/>
            </p:cNvSpPr>
            <p:nvPr/>
          </p:nvSpPr>
          <p:spPr bwMode="auto">
            <a:xfrm>
              <a:off x="4210" y="2790"/>
              <a:ext cx="13" cy="8"/>
            </a:xfrm>
            <a:custGeom>
              <a:avLst/>
              <a:gdLst>
                <a:gd name="T0" fmla="*/ 54 w 99"/>
                <a:gd name="T1" fmla="*/ 54 h 58"/>
                <a:gd name="T2" fmla="*/ 88 w 99"/>
                <a:gd name="T3" fmla="*/ 16 h 58"/>
                <a:gd name="T4" fmla="*/ 51 w 99"/>
                <a:gd name="T5" fmla="*/ 8 h 58"/>
                <a:gd name="T6" fmla="*/ 16 w 99"/>
                <a:gd name="T7" fmla="*/ 27 h 58"/>
                <a:gd name="T8" fmla="*/ 54 w 99"/>
                <a:gd name="T9" fmla="*/ 54 h 58"/>
              </a:gdLst>
              <a:ahLst/>
              <a:cxnLst>
                <a:cxn ang="0">
                  <a:pos x="T0" y="T1"/>
                </a:cxn>
                <a:cxn ang="0">
                  <a:pos x="T2" y="T3"/>
                </a:cxn>
                <a:cxn ang="0">
                  <a:pos x="T4" y="T5"/>
                </a:cxn>
                <a:cxn ang="0">
                  <a:pos x="T6" y="T7"/>
                </a:cxn>
                <a:cxn ang="0">
                  <a:pos x="T8" y="T9"/>
                </a:cxn>
              </a:cxnLst>
              <a:rect l="0" t="0" r="r" b="b"/>
              <a:pathLst>
                <a:path w="99" h="58">
                  <a:moveTo>
                    <a:pt x="54" y="54"/>
                  </a:moveTo>
                  <a:cubicBezTo>
                    <a:pt x="72" y="50"/>
                    <a:pt x="99" y="38"/>
                    <a:pt x="88" y="16"/>
                  </a:cubicBezTo>
                  <a:cubicBezTo>
                    <a:pt x="80" y="0"/>
                    <a:pt x="64" y="1"/>
                    <a:pt x="51" y="8"/>
                  </a:cubicBezTo>
                  <a:cubicBezTo>
                    <a:pt x="37" y="10"/>
                    <a:pt x="22" y="17"/>
                    <a:pt x="16" y="27"/>
                  </a:cubicBezTo>
                  <a:cubicBezTo>
                    <a:pt x="0" y="55"/>
                    <a:pt x="36" y="58"/>
                    <a:pt x="54" y="54"/>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55" name="Freeform 1139">
              <a:extLst>
                <a:ext uri="{FF2B5EF4-FFF2-40B4-BE49-F238E27FC236}">
                  <a16:creationId xmlns:a16="http://schemas.microsoft.com/office/drawing/2014/main" id="{79AA2105-D463-4C85-011C-C364490AFA0E}"/>
                </a:ext>
              </a:extLst>
            </p:cNvPr>
            <p:cNvSpPr>
              <a:spLocks/>
            </p:cNvSpPr>
            <p:nvPr/>
          </p:nvSpPr>
          <p:spPr bwMode="auto">
            <a:xfrm>
              <a:off x="4236" y="2806"/>
              <a:ext cx="15" cy="6"/>
            </a:xfrm>
            <a:custGeom>
              <a:avLst/>
              <a:gdLst>
                <a:gd name="T0" fmla="*/ 92 w 112"/>
                <a:gd name="T1" fmla="*/ 21 h 48"/>
                <a:gd name="T2" fmla="*/ 58 w 112"/>
                <a:gd name="T3" fmla="*/ 8 h 48"/>
                <a:gd name="T4" fmla="*/ 10 w 112"/>
                <a:gd name="T5" fmla="*/ 12 h 48"/>
                <a:gd name="T6" fmla="*/ 6 w 112"/>
                <a:gd name="T7" fmla="*/ 20 h 48"/>
                <a:gd name="T8" fmla="*/ 0 w 112"/>
                <a:gd name="T9" fmla="*/ 21 h 48"/>
                <a:gd name="T10" fmla="*/ 6 w 112"/>
                <a:gd name="T11" fmla="*/ 20 h 48"/>
                <a:gd name="T12" fmla="*/ 57 w 112"/>
                <a:gd name="T13" fmla="*/ 43 h 48"/>
                <a:gd name="T14" fmla="*/ 92 w 112"/>
                <a:gd name="T15" fmla="*/ 21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48">
                  <a:moveTo>
                    <a:pt x="92" y="21"/>
                  </a:moveTo>
                  <a:cubicBezTo>
                    <a:pt x="83" y="10"/>
                    <a:pt x="71" y="7"/>
                    <a:pt x="58" y="8"/>
                  </a:cubicBezTo>
                  <a:cubicBezTo>
                    <a:pt x="42" y="3"/>
                    <a:pt x="19" y="0"/>
                    <a:pt x="10" y="12"/>
                  </a:cubicBezTo>
                  <a:cubicBezTo>
                    <a:pt x="8" y="15"/>
                    <a:pt x="6" y="17"/>
                    <a:pt x="6" y="20"/>
                  </a:cubicBezTo>
                  <a:cubicBezTo>
                    <a:pt x="4" y="20"/>
                    <a:pt x="2" y="20"/>
                    <a:pt x="0" y="21"/>
                  </a:cubicBezTo>
                  <a:lnTo>
                    <a:pt x="6" y="20"/>
                  </a:lnTo>
                  <a:cubicBezTo>
                    <a:pt x="4" y="36"/>
                    <a:pt x="43" y="41"/>
                    <a:pt x="57" y="43"/>
                  </a:cubicBezTo>
                  <a:cubicBezTo>
                    <a:pt x="72" y="46"/>
                    <a:pt x="112" y="48"/>
                    <a:pt x="92" y="21"/>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56" name="Freeform 1140">
              <a:extLst>
                <a:ext uri="{FF2B5EF4-FFF2-40B4-BE49-F238E27FC236}">
                  <a16:creationId xmlns:a16="http://schemas.microsoft.com/office/drawing/2014/main" id="{E616BFF9-6F45-1276-BC60-8BCE8E02B9AF}"/>
                </a:ext>
              </a:extLst>
            </p:cNvPr>
            <p:cNvSpPr>
              <a:spLocks/>
            </p:cNvSpPr>
            <p:nvPr/>
          </p:nvSpPr>
          <p:spPr bwMode="auto">
            <a:xfrm>
              <a:off x="4236" y="280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57" name="Freeform 1141">
              <a:extLst>
                <a:ext uri="{FF2B5EF4-FFF2-40B4-BE49-F238E27FC236}">
                  <a16:creationId xmlns:a16="http://schemas.microsoft.com/office/drawing/2014/main" id="{7DA9E3C1-B378-ADEF-C0F9-B49352438428}"/>
                </a:ext>
              </a:extLst>
            </p:cNvPr>
            <p:cNvSpPr>
              <a:spLocks/>
            </p:cNvSpPr>
            <p:nvPr/>
          </p:nvSpPr>
          <p:spPr bwMode="auto">
            <a:xfrm>
              <a:off x="4257" y="2802"/>
              <a:ext cx="15" cy="7"/>
            </a:xfrm>
            <a:custGeom>
              <a:avLst/>
              <a:gdLst>
                <a:gd name="T0" fmla="*/ 42 w 121"/>
                <a:gd name="T1" fmla="*/ 3 h 57"/>
                <a:gd name="T2" fmla="*/ 2 w 121"/>
                <a:gd name="T3" fmla="*/ 28 h 57"/>
                <a:gd name="T4" fmla="*/ 58 w 121"/>
                <a:gd name="T5" fmla="*/ 56 h 57"/>
                <a:gd name="T6" fmla="*/ 42 w 121"/>
                <a:gd name="T7" fmla="*/ 3 h 57"/>
              </a:gdLst>
              <a:ahLst/>
              <a:cxnLst>
                <a:cxn ang="0">
                  <a:pos x="T0" y="T1"/>
                </a:cxn>
                <a:cxn ang="0">
                  <a:pos x="T2" y="T3"/>
                </a:cxn>
                <a:cxn ang="0">
                  <a:pos x="T4" y="T5"/>
                </a:cxn>
                <a:cxn ang="0">
                  <a:pos x="T6" y="T7"/>
                </a:cxn>
              </a:cxnLst>
              <a:rect l="0" t="0" r="r" b="b"/>
              <a:pathLst>
                <a:path w="121" h="57">
                  <a:moveTo>
                    <a:pt x="42" y="3"/>
                  </a:moveTo>
                  <a:cubicBezTo>
                    <a:pt x="25" y="0"/>
                    <a:pt x="0" y="10"/>
                    <a:pt x="2" y="28"/>
                  </a:cubicBezTo>
                  <a:cubicBezTo>
                    <a:pt x="4" y="49"/>
                    <a:pt x="42" y="57"/>
                    <a:pt x="58" y="56"/>
                  </a:cubicBezTo>
                  <a:cubicBezTo>
                    <a:pt x="121" y="50"/>
                    <a:pt x="65" y="0"/>
                    <a:pt x="42" y="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58" name="Freeform 1142">
              <a:extLst>
                <a:ext uri="{FF2B5EF4-FFF2-40B4-BE49-F238E27FC236}">
                  <a16:creationId xmlns:a16="http://schemas.microsoft.com/office/drawing/2014/main" id="{DFF9EA96-BE1E-BBF2-1405-A86FECD156AF}"/>
                </a:ext>
              </a:extLst>
            </p:cNvPr>
            <p:cNvSpPr>
              <a:spLocks/>
            </p:cNvSpPr>
            <p:nvPr/>
          </p:nvSpPr>
          <p:spPr bwMode="auto">
            <a:xfrm>
              <a:off x="4269" y="2792"/>
              <a:ext cx="17" cy="17"/>
            </a:xfrm>
            <a:custGeom>
              <a:avLst/>
              <a:gdLst>
                <a:gd name="T0" fmla="*/ 52 w 133"/>
                <a:gd name="T1" fmla="*/ 19 h 131"/>
                <a:gd name="T2" fmla="*/ 13 w 133"/>
                <a:gd name="T3" fmla="*/ 6 h 131"/>
                <a:gd name="T4" fmla="*/ 4 w 133"/>
                <a:gd name="T5" fmla="*/ 23 h 131"/>
                <a:gd name="T6" fmla="*/ 18 w 133"/>
                <a:gd name="T7" fmla="*/ 58 h 131"/>
                <a:gd name="T8" fmla="*/ 113 w 133"/>
                <a:gd name="T9" fmla="*/ 107 h 131"/>
                <a:gd name="T10" fmla="*/ 52 w 133"/>
                <a:gd name="T11" fmla="*/ 19 h 131"/>
              </a:gdLst>
              <a:ahLst/>
              <a:cxnLst>
                <a:cxn ang="0">
                  <a:pos x="T0" y="T1"/>
                </a:cxn>
                <a:cxn ang="0">
                  <a:pos x="T2" y="T3"/>
                </a:cxn>
                <a:cxn ang="0">
                  <a:pos x="T4" y="T5"/>
                </a:cxn>
                <a:cxn ang="0">
                  <a:pos x="T6" y="T7"/>
                </a:cxn>
                <a:cxn ang="0">
                  <a:pos x="T8" y="T9"/>
                </a:cxn>
                <a:cxn ang="0">
                  <a:pos x="T10" y="T11"/>
                </a:cxn>
              </a:cxnLst>
              <a:rect l="0" t="0" r="r" b="b"/>
              <a:pathLst>
                <a:path w="133" h="131">
                  <a:moveTo>
                    <a:pt x="52" y="19"/>
                  </a:moveTo>
                  <a:cubicBezTo>
                    <a:pt x="42" y="13"/>
                    <a:pt x="25" y="0"/>
                    <a:pt x="13" y="6"/>
                  </a:cubicBezTo>
                  <a:cubicBezTo>
                    <a:pt x="6" y="9"/>
                    <a:pt x="3" y="16"/>
                    <a:pt x="4" y="23"/>
                  </a:cubicBezTo>
                  <a:cubicBezTo>
                    <a:pt x="0" y="34"/>
                    <a:pt x="13" y="51"/>
                    <a:pt x="18" y="58"/>
                  </a:cubicBezTo>
                  <a:cubicBezTo>
                    <a:pt x="30" y="72"/>
                    <a:pt x="96" y="131"/>
                    <a:pt x="113" y="107"/>
                  </a:cubicBezTo>
                  <a:cubicBezTo>
                    <a:pt x="133" y="79"/>
                    <a:pt x="69" y="30"/>
                    <a:pt x="52" y="19"/>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59" name="Freeform 1143">
              <a:extLst>
                <a:ext uri="{FF2B5EF4-FFF2-40B4-BE49-F238E27FC236}">
                  <a16:creationId xmlns:a16="http://schemas.microsoft.com/office/drawing/2014/main" id="{FE0AACCB-2937-FA77-EF9D-A222E213FBB3}"/>
                </a:ext>
              </a:extLst>
            </p:cNvPr>
            <p:cNvSpPr>
              <a:spLocks/>
            </p:cNvSpPr>
            <p:nvPr/>
          </p:nvSpPr>
          <p:spPr bwMode="auto">
            <a:xfrm>
              <a:off x="4266" y="2779"/>
              <a:ext cx="15" cy="8"/>
            </a:xfrm>
            <a:custGeom>
              <a:avLst/>
              <a:gdLst>
                <a:gd name="T0" fmla="*/ 14 w 115"/>
                <a:gd name="T1" fmla="*/ 30 h 68"/>
                <a:gd name="T2" fmla="*/ 99 w 115"/>
                <a:gd name="T3" fmla="*/ 48 h 68"/>
                <a:gd name="T4" fmla="*/ 65 w 115"/>
                <a:gd name="T5" fmla="*/ 2 h 68"/>
                <a:gd name="T6" fmla="*/ 35 w 115"/>
                <a:gd name="T7" fmla="*/ 5 h 68"/>
                <a:gd name="T8" fmla="*/ 14 w 115"/>
                <a:gd name="T9" fmla="*/ 30 h 68"/>
              </a:gdLst>
              <a:ahLst/>
              <a:cxnLst>
                <a:cxn ang="0">
                  <a:pos x="T0" y="T1"/>
                </a:cxn>
                <a:cxn ang="0">
                  <a:pos x="T2" y="T3"/>
                </a:cxn>
                <a:cxn ang="0">
                  <a:pos x="T4" y="T5"/>
                </a:cxn>
                <a:cxn ang="0">
                  <a:pos x="T6" y="T7"/>
                </a:cxn>
                <a:cxn ang="0">
                  <a:pos x="T8" y="T9"/>
                </a:cxn>
              </a:cxnLst>
              <a:rect l="0" t="0" r="r" b="b"/>
              <a:pathLst>
                <a:path w="115" h="68">
                  <a:moveTo>
                    <a:pt x="14" y="30"/>
                  </a:moveTo>
                  <a:cubicBezTo>
                    <a:pt x="26" y="45"/>
                    <a:pt x="83" y="68"/>
                    <a:pt x="99" y="48"/>
                  </a:cubicBezTo>
                  <a:cubicBezTo>
                    <a:pt x="115" y="28"/>
                    <a:pt x="81" y="7"/>
                    <a:pt x="65" y="2"/>
                  </a:cubicBezTo>
                  <a:cubicBezTo>
                    <a:pt x="59" y="0"/>
                    <a:pt x="44" y="2"/>
                    <a:pt x="35" y="5"/>
                  </a:cubicBezTo>
                  <a:cubicBezTo>
                    <a:pt x="16" y="6"/>
                    <a:pt x="0" y="12"/>
                    <a:pt x="14" y="30"/>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60" name="Freeform 1144">
              <a:extLst>
                <a:ext uri="{FF2B5EF4-FFF2-40B4-BE49-F238E27FC236}">
                  <a16:creationId xmlns:a16="http://schemas.microsoft.com/office/drawing/2014/main" id="{7457EBF2-930F-E1E2-598D-C037F1790CEE}"/>
                </a:ext>
              </a:extLst>
            </p:cNvPr>
            <p:cNvSpPr>
              <a:spLocks/>
            </p:cNvSpPr>
            <p:nvPr/>
          </p:nvSpPr>
          <p:spPr bwMode="auto">
            <a:xfrm>
              <a:off x="4217" y="2778"/>
              <a:ext cx="13" cy="6"/>
            </a:xfrm>
            <a:custGeom>
              <a:avLst/>
              <a:gdLst>
                <a:gd name="T0" fmla="*/ 61 w 100"/>
                <a:gd name="T1" fmla="*/ 47 h 50"/>
                <a:gd name="T2" fmla="*/ 52 w 100"/>
                <a:gd name="T3" fmla="*/ 7 h 50"/>
                <a:gd name="T4" fmla="*/ 53 w 100"/>
                <a:gd name="T5" fmla="*/ 7 h 50"/>
                <a:gd name="T6" fmla="*/ 1 w 100"/>
                <a:gd name="T7" fmla="*/ 23 h 50"/>
                <a:gd name="T8" fmla="*/ 61 w 100"/>
                <a:gd name="T9" fmla="*/ 47 h 50"/>
              </a:gdLst>
              <a:ahLst/>
              <a:cxnLst>
                <a:cxn ang="0">
                  <a:pos x="T0" y="T1"/>
                </a:cxn>
                <a:cxn ang="0">
                  <a:pos x="T2" y="T3"/>
                </a:cxn>
                <a:cxn ang="0">
                  <a:pos x="T4" y="T5"/>
                </a:cxn>
                <a:cxn ang="0">
                  <a:pos x="T6" y="T7"/>
                </a:cxn>
                <a:cxn ang="0">
                  <a:pos x="T8" y="T9"/>
                </a:cxn>
              </a:cxnLst>
              <a:rect l="0" t="0" r="r" b="b"/>
              <a:pathLst>
                <a:path w="100" h="50">
                  <a:moveTo>
                    <a:pt x="61" y="47"/>
                  </a:moveTo>
                  <a:cubicBezTo>
                    <a:pt x="100" y="38"/>
                    <a:pt x="77" y="13"/>
                    <a:pt x="52" y="7"/>
                  </a:cubicBezTo>
                  <a:lnTo>
                    <a:pt x="53" y="7"/>
                  </a:lnTo>
                  <a:cubicBezTo>
                    <a:pt x="40" y="0"/>
                    <a:pt x="0" y="1"/>
                    <a:pt x="1" y="23"/>
                  </a:cubicBezTo>
                  <a:cubicBezTo>
                    <a:pt x="1" y="45"/>
                    <a:pt x="46" y="50"/>
                    <a:pt x="61" y="4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61" name="Freeform 1145">
              <a:extLst>
                <a:ext uri="{FF2B5EF4-FFF2-40B4-BE49-F238E27FC236}">
                  <a16:creationId xmlns:a16="http://schemas.microsoft.com/office/drawing/2014/main" id="{2C2843CA-B27F-68E0-22D0-4078949CE9CA}"/>
                </a:ext>
              </a:extLst>
            </p:cNvPr>
            <p:cNvSpPr>
              <a:spLocks/>
            </p:cNvSpPr>
            <p:nvPr/>
          </p:nvSpPr>
          <p:spPr bwMode="auto">
            <a:xfrm>
              <a:off x="4190" y="2786"/>
              <a:ext cx="21" cy="11"/>
            </a:xfrm>
            <a:custGeom>
              <a:avLst/>
              <a:gdLst>
                <a:gd name="T0" fmla="*/ 88 w 162"/>
                <a:gd name="T1" fmla="*/ 70 h 85"/>
                <a:gd name="T2" fmla="*/ 124 w 162"/>
                <a:gd name="T3" fmla="*/ 4 h 85"/>
                <a:gd name="T4" fmla="*/ 100 w 162"/>
                <a:gd name="T5" fmla="*/ 5 h 85"/>
                <a:gd name="T6" fmla="*/ 38 w 162"/>
                <a:gd name="T7" fmla="*/ 41 h 85"/>
                <a:gd name="T8" fmla="*/ 88 w 162"/>
                <a:gd name="T9" fmla="*/ 70 h 85"/>
              </a:gdLst>
              <a:ahLst/>
              <a:cxnLst>
                <a:cxn ang="0">
                  <a:pos x="T0" y="T1"/>
                </a:cxn>
                <a:cxn ang="0">
                  <a:pos x="T2" y="T3"/>
                </a:cxn>
                <a:cxn ang="0">
                  <a:pos x="T4" y="T5"/>
                </a:cxn>
                <a:cxn ang="0">
                  <a:pos x="T6" y="T7"/>
                </a:cxn>
                <a:cxn ang="0">
                  <a:pos x="T8" y="T9"/>
                </a:cxn>
              </a:cxnLst>
              <a:rect l="0" t="0" r="r" b="b"/>
              <a:pathLst>
                <a:path w="162" h="85">
                  <a:moveTo>
                    <a:pt x="88" y="70"/>
                  </a:moveTo>
                  <a:cubicBezTo>
                    <a:pt x="104" y="63"/>
                    <a:pt x="162" y="23"/>
                    <a:pt x="124" y="4"/>
                  </a:cubicBezTo>
                  <a:cubicBezTo>
                    <a:pt x="118" y="0"/>
                    <a:pt x="109" y="1"/>
                    <a:pt x="100" y="5"/>
                  </a:cubicBezTo>
                  <a:cubicBezTo>
                    <a:pt x="77" y="8"/>
                    <a:pt x="49" y="28"/>
                    <a:pt x="38" y="41"/>
                  </a:cubicBezTo>
                  <a:cubicBezTo>
                    <a:pt x="0" y="85"/>
                    <a:pt x="59" y="84"/>
                    <a:pt x="88" y="70"/>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62" name="Freeform 1146">
              <a:extLst>
                <a:ext uri="{FF2B5EF4-FFF2-40B4-BE49-F238E27FC236}">
                  <a16:creationId xmlns:a16="http://schemas.microsoft.com/office/drawing/2014/main" id="{05A3A3A1-7C79-8C24-E43C-81CB15E64FFA}"/>
                </a:ext>
              </a:extLst>
            </p:cNvPr>
            <p:cNvSpPr>
              <a:spLocks/>
            </p:cNvSpPr>
            <p:nvPr/>
          </p:nvSpPr>
          <p:spPr bwMode="auto">
            <a:xfrm>
              <a:off x="4204" y="2806"/>
              <a:ext cx="27" cy="10"/>
            </a:xfrm>
            <a:custGeom>
              <a:avLst/>
              <a:gdLst>
                <a:gd name="T0" fmla="*/ 178 w 214"/>
                <a:gd name="T1" fmla="*/ 23 h 81"/>
                <a:gd name="T2" fmla="*/ 126 w 214"/>
                <a:gd name="T3" fmla="*/ 5 h 81"/>
                <a:gd name="T4" fmla="*/ 36 w 214"/>
                <a:gd name="T5" fmla="*/ 26 h 81"/>
                <a:gd name="T6" fmla="*/ 131 w 214"/>
                <a:gd name="T7" fmla="*/ 78 h 81"/>
                <a:gd name="T8" fmla="*/ 178 w 214"/>
                <a:gd name="T9" fmla="*/ 23 h 81"/>
              </a:gdLst>
              <a:ahLst/>
              <a:cxnLst>
                <a:cxn ang="0">
                  <a:pos x="T0" y="T1"/>
                </a:cxn>
                <a:cxn ang="0">
                  <a:pos x="T2" y="T3"/>
                </a:cxn>
                <a:cxn ang="0">
                  <a:pos x="T4" y="T5"/>
                </a:cxn>
                <a:cxn ang="0">
                  <a:pos x="T6" y="T7"/>
                </a:cxn>
                <a:cxn ang="0">
                  <a:pos x="T8" y="T9"/>
                </a:cxn>
              </a:cxnLst>
              <a:rect l="0" t="0" r="r" b="b"/>
              <a:pathLst>
                <a:path w="214" h="81">
                  <a:moveTo>
                    <a:pt x="178" y="23"/>
                  </a:moveTo>
                  <a:cubicBezTo>
                    <a:pt x="168" y="13"/>
                    <a:pt x="145" y="5"/>
                    <a:pt x="126" y="5"/>
                  </a:cubicBezTo>
                  <a:cubicBezTo>
                    <a:pt x="94" y="0"/>
                    <a:pt x="50" y="7"/>
                    <a:pt x="36" y="26"/>
                  </a:cubicBezTo>
                  <a:cubicBezTo>
                    <a:pt x="0" y="73"/>
                    <a:pt x="108" y="76"/>
                    <a:pt x="131" y="78"/>
                  </a:cubicBezTo>
                  <a:cubicBezTo>
                    <a:pt x="164" y="81"/>
                    <a:pt x="214" y="58"/>
                    <a:pt x="178" y="2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63" name="Freeform 1147">
              <a:extLst>
                <a:ext uri="{FF2B5EF4-FFF2-40B4-BE49-F238E27FC236}">
                  <a16:creationId xmlns:a16="http://schemas.microsoft.com/office/drawing/2014/main" id="{74922C10-9DFA-D363-7474-B3F09BFA77C5}"/>
                </a:ext>
              </a:extLst>
            </p:cNvPr>
            <p:cNvSpPr>
              <a:spLocks/>
            </p:cNvSpPr>
            <p:nvPr/>
          </p:nvSpPr>
          <p:spPr bwMode="auto">
            <a:xfrm>
              <a:off x="4237" y="2823"/>
              <a:ext cx="18" cy="7"/>
            </a:xfrm>
            <a:custGeom>
              <a:avLst/>
              <a:gdLst>
                <a:gd name="T0" fmla="*/ 54 w 141"/>
                <a:gd name="T1" fmla="*/ 2 h 59"/>
                <a:gd name="T2" fmla="*/ 11 w 141"/>
                <a:gd name="T3" fmla="*/ 18 h 59"/>
                <a:gd name="T4" fmla="*/ 73 w 141"/>
                <a:gd name="T5" fmla="*/ 59 h 59"/>
                <a:gd name="T6" fmla="*/ 54 w 141"/>
                <a:gd name="T7" fmla="*/ 2 h 59"/>
              </a:gdLst>
              <a:ahLst/>
              <a:cxnLst>
                <a:cxn ang="0">
                  <a:pos x="T0" y="T1"/>
                </a:cxn>
                <a:cxn ang="0">
                  <a:pos x="T2" y="T3"/>
                </a:cxn>
                <a:cxn ang="0">
                  <a:pos x="T4" y="T5"/>
                </a:cxn>
                <a:cxn ang="0">
                  <a:pos x="T6" y="T7"/>
                </a:cxn>
              </a:cxnLst>
              <a:rect l="0" t="0" r="r" b="b"/>
              <a:pathLst>
                <a:path w="141" h="59">
                  <a:moveTo>
                    <a:pt x="54" y="2"/>
                  </a:moveTo>
                  <a:cubicBezTo>
                    <a:pt x="37" y="1"/>
                    <a:pt x="16" y="6"/>
                    <a:pt x="11" y="18"/>
                  </a:cubicBezTo>
                  <a:cubicBezTo>
                    <a:pt x="0" y="44"/>
                    <a:pt x="55" y="59"/>
                    <a:pt x="73" y="59"/>
                  </a:cubicBezTo>
                  <a:cubicBezTo>
                    <a:pt x="141" y="58"/>
                    <a:pt x="79" y="0"/>
                    <a:pt x="54" y="2"/>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64" name="Freeform 1148">
              <a:extLst>
                <a:ext uri="{FF2B5EF4-FFF2-40B4-BE49-F238E27FC236}">
                  <a16:creationId xmlns:a16="http://schemas.microsoft.com/office/drawing/2014/main" id="{D411AB13-6619-4D0A-F0CA-FD6A6CD297A3}"/>
                </a:ext>
              </a:extLst>
            </p:cNvPr>
            <p:cNvSpPr>
              <a:spLocks/>
            </p:cNvSpPr>
            <p:nvPr/>
          </p:nvSpPr>
          <p:spPr bwMode="auto">
            <a:xfrm>
              <a:off x="4304" y="2805"/>
              <a:ext cx="13" cy="11"/>
            </a:xfrm>
            <a:custGeom>
              <a:avLst/>
              <a:gdLst>
                <a:gd name="T0" fmla="*/ 30 w 104"/>
                <a:gd name="T1" fmla="*/ 7 h 79"/>
                <a:gd name="T2" fmla="*/ 0 w 104"/>
                <a:gd name="T3" fmla="*/ 6 h 79"/>
                <a:gd name="T4" fmla="*/ 104 w 104"/>
                <a:gd name="T5" fmla="*/ 54 h 79"/>
                <a:gd name="T6" fmla="*/ 30 w 104"/>
                <a:gd name="T7" fmla="*/ 7 h 79"/>
              </a:gdLst>
              <a:ahLst/>
              <a:cxnLst>
                <a:cxn ang="0">
                  <a:pos x="T0" y="T1"/>
                </a:cxn>
                <a:cxn ang="0">
                  <a:pos x="T2" y="T3"/>
                </a:cxn>
                <a:cxn ang="0">
                  <a:pos x="T4" y="T5"/>
                </a:cxn>
                <a:cxn ang="0">
                  <a:pos x="T6" y="T7"/>
                </a:cxn>
              </a:cxnLst>
              <a:rect l="0" t="0" r="r" b="b"/>
              <a:pathLst>
                <a:path w="104" h="79">
                  <a:moveTo>
                    <a:pt x="30" y="7"/>
                  </a:moveTo>
                  <a:cubicBezTo>
                    <a:pt x="21" y="1"/>
                    <a:pt x="12" y="0"/>
                    <a:pt x="0" y="6"/>
                  </a:cubicBezTo>
                  <a:cubicBezTo>
                    <a:pt x="3" y="44"/>
                    <a:pt x="73" y="79"/>
                    <a:pt x="104" y="54"/>
                  </a:cubicBezTo>
                  <a:cubicBezTo>
                    <a:pt x="96" y="19"/>
                    <a:pt x="64" y="1"/>
                    <a:pt x="30" y="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65" name="Freeform 1149">
              <a:extLst>
                <a:ext uri="{FF2B5EF4-FFF2-40B4-BE49-F238E27FC236}">
                  <a16:creationId xmlns:a16="http://schemas.microsoft.com/office/drawing/2014/main" id="{47DB5B77-AE16-F567-E529-1A44D2FAA4E2}"/>
                </a:ext>
              </a:extLst>
            </p:cNvPr>
            <p:cNvSpPr>
              <a:spLocks/>
            </p:cNvSpPr>
            <p:nvPr/>
          </p:nvSpPr>
          <p:spPr bwMode="auto">
            <a:xfrm>
              <a:off x="4281" y="2812"/>
              <a:ext cx="17" cy="12"/>
            </a:xfrm>
            <a:custGeom>
              <a:avLst/>
              <a:gdLst>
                <a:gd name="T0" fmla="*/ 0 w 135"/>
                <a:gd name="T1" fmla="*/ 28 h 97"/>
                <a:gd name="T2" fmla="*/ 135 w 135"/>
                <a:gd name="T3" fmla="*/ 55 h 97"/>
                <a:gd name="T4" fmla="*/ 71 w 135"/>
                <a:gd name="T5" fmla="*/ 17 h 97"/>
                <a:gd name="T6" fmla="*/ 0 w 135"/>
                <a:gd name="T7" fmla="*/ 28 h 97"/>
              </a:gdLst>
              <a:ahLst/>
              <a:cxnLst>
                <a:cxn ang="0">
                  <a:pos x="T0" y="T1"/>
                </a:cxn>
                <a:cxn ang="0">
                  <a:pos x="T2" y="T3"/>
                </a:cxn>
                <a:cxn ang="0">
                  <a:pos x="T4" y="T5"/>
                </a:cxn>
                <a:cxn ang="0">
                  <a:pos x="T6" y="T7"/>
                </a:cxn>
              </a:cxnLst>
              <a:rect l="0" t="0" r="r" b="b"/>
              <a:pathLst>
                <a:path w="135" h="97">
                  <a:moveTo>
                    <a:pt x="0" y="28"/>
                  </a:moveTo>
                  <a:cubicBezTo>
                    <a:pt x="26" y="53"/>
                    <a:pt x="109" y="97"/>
                    <a:pt x="135" y="55"/>
                  </a:cubicBezTo>
                  <a:cubicBezTo>
                    <a:pt x="123" y="36"/>
                    <a:pt x="95" y="14"/>
                    <a:pt x="71" y="17"/>
                  </a:cubicBezTo>
                  <a:cubicBezTo>
                    <a:pt x="45" y="4"/>
                    <a:pt x="13" y="0"/>
                    <a:pt x="0" y="28"/>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66" name="Freeform 1150">
              <a:extLst>
                <a:ext uri="{FF2B5EF4-FFF2-40B4-BE49-F238E27FC236}">
                  <a16:creationId xmlns:a16="http://schemas.microsoft.com/office/drawing/2014/main" id="{20D5799A-1903-95D9-567F-7620F2DB52EC}"/>
                </a:ext>
              </a:extLst>
            </p:cNvPr>
            <p:cNvSpPr>
              <a:spLocks/>
            </p:cNvSpPr>
            <p:nvPr/>
          </p:nvSpPr>
          <p:spPr bwMode="auto">
            <a:xfrm>
              <a:off x="4291" y="2784"/>
              <a:ext cx="11" cy="7"/>
            </a:xfrm>
            <a:custGeom>
              <a:avLst/>
              <a:gdLst>
                <a:gd name="T0" fmla="*/ 82 w 82"/>
                <a:gd name="T1" fmla="*/ 39 h 54"/>
                <a:gd name="T2" fmla="*/ 23 w 82"/>
                <a:gd name="T3" fmla="*/ 4 h 54"/>
                <a:gd name="T4" fmla="*/ 0 w 82"/>
                <a:gd name="T5" fmla="*/ 16 h 54"/>
                <a:gd name="T6" fmla="*/ 82 w 82"/>
                <a:gd name="T7" fmla="*/ 39 h 54"/>
              </a:gdLst>
              <a:ahLst/>
              <a:cxnLst>
                <a:cxn ang="0">
                  <a:pos x="T0" y="T1"/>
                </a:cxn>
                <a:cxn ang="0">
                  <a:pos x="T2" y="T3"/>
                </a:cxn>
                <a:cxn ang="0">
                  <a:pos x="T4" y="T5"/>
                </a:cxn>
                <a:cxn ang="0">
                  <a:pos x="T6" y="T7"/>
                </a:cxn>
              </a:cxnLst>
              <a:rect l="0" t="0" r="r" b="b"/>
              <a:pathLst>
                <a:path w="82" h="54">
                  <a:moveTo>
                    <a:pt x="82" y="39"/>
                  </a:moveTo>
                  <a:cubicBezTo>
                    <a:pt x="76" y="10"/>
                    <a:pt x="47" y="0"/>
                    <a:pt x="23" y="4"/>
                  </a:cubicBezTo>
                  <a:cubicBezTo>
                    <a:pt x="14" y="5"/>
                    <a:pt x="6" y="8"/>
                    <a:pt x="0" y="16"/>
                  </a:cubicBezTo>
                  <a:cubicBezTo>
                    <a:pt x="14" y="43"/>
                    <a:pt x="58" y="54"/>
                    <a:pt x="82" y="39"/>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67" name="Freeform 1151">
              <a:extLst>
                <a:ext uri="{FF2B5EF4-FFF2-40B4-BE49-F238E27FC236}">
                  <a16:creationId xmlns:a16="http://schemas.microsoft.com/office/drawing/2014/main" id="{41083069-4EF6-1F6E-5D26-1B55B4612EBC}"/>
                </a:ext>
              </a:extLst>
            </p:cNvPr>
            <p:cNvSpPr>
              <a:spLocks/>
            </p:cNvSpPr>
            <p:nvPr/>
          </p:nvSpPr>
          <p:spPr bwMode="auto">
            <a:xfrm>
              <a:off x="4313" y="2823"/>
              <a:ext cx="17" cy="15"/>
            </a:xfrm>
            <a:custGeom>
              <a:avLst/>
              <a:gdLst>
                <a:gd name="T0" fmla="*/ 63 w 133"/>
                <a:gd name="T1" fmla="*/ 27 h 116"/>
                <a:gd name="T2" fmla="*/ 91 w 133"/>
                <a:gd name="T3" fmla="*/ 106 h 116"/>
                <a:gd name="T4" fmla="*/ 63 w 133"/>
                <a:gd name="T5" fmla="*/ 27 h 116"/>
              </a:gdLst>
              <a:ahLst/>
              <a:cxnLst>
                <a:cxn ang="0">
                  <a:pos x="T0" y="T1"/>
                </a:cxn>
                <a:cxn ang="0">
                  <a:pos x="T2" y="T3"/>
                </a:cxn>
                <a:cxn ang="0">
                  <a:pos x="T4" y="T5"/>
                </a:cxn>
              </a:cxnLst>
              <a:rect l="0" t="0" r="r" b="b"/>
              <a:pathLst>
                <a:path w="133" h="116">
                  <a:moveTo>
                    <a:pt x="63" y="27"/>
                  </a:moveTo>
                  <a:cubicBezTo>
                    <a:pt x="0" y="0"/>
                    <a:pt x="45" y="116"/>
                    <a:pt x="91" y="106"/>
                  </a:cubicBezTo>
                  <a:cubicBezTo>
                    <a:pt x="133" y="97"/>
                    <a:pt x="95" y="22"/>
                    <a:pt x="63" y="2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68" name="Freeform 1152">
              <a:extLst>
                <a:ext uri="{FF2B5EF4-FFF2-40B4-BE49-F238E27FC236}">
                  <a16:creationId xmlns:a16="http://schemas.microsoft.com/office/drawing/2014/main" id="{ED28EF08-6153-7C89-A6F8-C868BD630CE8}"/>
                </a:ext>
              </a:extLst>
            </p:cNvPr>
            <p:cNvSpPr>
              <a:spLocks/>
            </p:cNvSpPr>
            <p:nvPr/>
          </p:nvSpPr>
          <p:spPr bwMode="auto">
            <a:xfrm>
              <a:off x="4166" y="2805"/>
              <a:ext cx="24" cy="18"/>
            </a:xfrm>
            <a:custGeom>
              <a:avLst/>
              <a:gdLst>
                <a:gd name="T0" fmla="*/ 189 w 189"/>
                <a:gd name="T1" fmla="*/ 25 h 146"/>
                <a:gd name="T2" fmla="*/ 133 w 189"/>
                <a:gd name="T3" fmla="*/ 21 h 146"/>
                <a:gd name="T4" fmla="*/ 33 w 189"/>
                <a:gd name="T5" fmla="*/ 104 h 146"/>
                <a:gd name="T6" fmla="*/ 189 w 189"/>
                <a:gd name="T7" fmla="*/ 25 h 146"/>
              </a:gdLst>
              <a:ahLst/>
              <a:cxnLst>
                <a:cxn ang="0">
                  <a:pos x="T0" y="T1"/>
                </a:cxn>
                <a:cxn ang="0">
                  <a:pos x="T2" y="T3"/>
                </a:cxn>
                <a:cxn ang="0">
                  <a:pos x="T4" y="T5"/>
                </a:cxn>
                <a:cxn ang="0">
                  <a:pos x="T6" y="T7"/>
                </a:cxn>
              </a:cxnLst>
              <a:rect l="0" t="0" r="r" b="b"/>
              <a:pathLst>
                <a:path w="189" h="146">
                  <a:moveTo>
                    <a:pt x="189" y="25"/>
                  </a:moveTo>
                  <a:cubicBezTo>
                    <a:pt x="176" y="0"/>
                    <a:pt x="153" y="8"/>
                    <a:pt x="133" y="21"/>
                  </a:cubicBezTo>
                  <a:cubicBezTo>
                    <a:pt x="79" y="30"/>
                    <a:pt x="0" y="71"/>
                    <a:pt x="33" y="104"/>
                  </a:cubicBezTo>
                  <a:cubicBezTo>
                    <a:pt x="75" y="146"/>
                    <a:pt x="172" y="59"/>
                    <a:pt x="189" y="25"/>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69" name="Freeform 1153">
              <a:extLst>
                <a:ext uri="{FF2B5EF4-FFF2-40B4-BE49-F238E27FC236}">
                  <a16:creationId xmlns:a16="http://schemas.microsoft.com/office/drawing/2014/main" id="{377FF788-1F2C-CC38-4D50-6515DCEB0D69}"/>
                </a:ext>
              </a:extLst>
            </p:cNvPr>
            <p:cNvSpPr>
              <a:spLocks/>
            </p:cNvSpPr>
            <p:nvPr/>
          </p:nvSpPr>
          <p:spPr bwMode="auto">
            <a:xfrm>
              <a:off x="4170" y="2788"/>
              <a:ext cx="17" cy="14"/>
            </a:xfrm>
            <a:custGeom>
              <a:avLst/>
              <a:gdLst>
                <a:gd name="T0" fmla="*/ 74 w 129"/>
                <a:gd name="T1" fmla="*/ 14 h 102"/>
                <a:gd name="T2" fmla="*/ 80 w 129"/>
                <a:gd name="T3" fmla="*/ 63 h 102"/>
                <a:gd name="T4" fmla="*/ 74 w 129"/>
                <a:gd name="T5" fmla="*/ 14 h 102"/>
              </a:gdLst>
              <a:ahLst/>
              <a:cxnLst>
                <a:cxn ang="0">
                  <a:pos x="T0" y="T1"/>
                </a:cxn>
                <a:cxn ang="0">
                  <a:pos x="T2" y="T3"/>
                </a:cxn>
                <a:cxn ang="0">
                  <a:pos x="T4" y="T5"/>
                </a:cxn>
              </a:cxnLst>
              <a:rect l="0" t="0" r="r" b="b"/>
              <a:pathLst>
                <a:path w="129" h="102">
                  <a:moveTo>
                    <a:pt x="74" y="14"/>
                  </a:moveTo>
                  <a:cubicBezTo>
                    <a:pt x="15" y="0"/>
                    <a:pt x="0" y="102"/>
                    <a:pt x="80" y="63"/>
                  </a:cubicBezTo>
                  <a:cubicBezTo>
                    <a:pt x="129" y="39"/>
                    <a:pt x="101" y="12"/>
                    <a:pt x="74" y="14"/>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70" name="Freeform 1154">
              <a:extLst>
                <a:ext uri="{FF2B5EF4-FFF2-40B4-BE49-F238E27FC236}">
                  <a16:creationId xmlns:a16="http://schemas.microsoft.com/office/drawing/2014/main" id="{584C485E-F70D-F85B-D509-59B8BAFDAE7E}"/>
                </a:ext>
              </a:extLst>
            </p:cNvPr>
            <p:cNvSpPr>
              <a:spLocks/>
            </p:cNvSpPr>
            <p:nvPr/>
          </p:nvSpPr>
          <p:spPr bwMode="auto">
            <a:xfrm>
              <a:off x="4206" y="2827"/>
              <a:ext cx="17" cy="11"/>
            </a:xfrm>
            <a:custGeom>
              <a:avLst/>
              <a:gdLst>
                <a:gd name="T0" fmla="*/ 31 w 131"/>
                <a:gd name="T1" fmla="*/ 23 h 88"/>
                <a:gd name="T2" fmla="*/ 0 w 131"/>
                <a:gd name="T3" fmla="*/ 39 h 88"/>
                <a:gd name="T4" fmla="*/ 92 w 131"/>
                <a:gd name="T5" fmla="*/ 67 h 88"/>
                <a:gd name="T6" fmla="*/ 31 w 131"/>
                <a:gd name="T7" fmla="*/ 23 h 88"/>
              </a:gdLst>
              <a:ahLst/>
              <a:cxnLst>
                <a:cxn ang="0">
                  <a:pos x="T0" y="T1"/>
                </a:cxn>
                <a:cxn ang="0">
                  <a:pos x="T2" y="T3"/>
                </a:cxn>
                <a:cxn ang="0">
                  <a:pos x="T4" y="T5"/>
                </a:cxn>
                <a:cxn ang="0">
                  <a:pos x="T6" y="T7"/>
                </a:cxn>
              </a:cxnLst>
              <a:rect l="0" t="0" r="r" b="b"/>
              <a:pathLst>
                <a:path w="131" h="88">
                  <a:moveTo>
                    <a:pt x="31" y="23"/>
                  </a:moveTo>
                  <a:cubicBezTo>
                    <a:pt x="19" y="21"/>
                    <a:pt x="8" y="26"/>
                    <a:pt x="0" y="39"/>
                  </a:cubicBezTo>
                  <a:cubicBezTo>
                    <a:pt x="14" y="63"/>
                    <a:pt x="67" y="88"/>
                    <a:pt x="92" y="67"/>
                  </a:cubicBezTo>
                  <a:cubicBezTo>
                    <a:pt x="131" y="36"/>
                    <a:pt x="63" y="0"/>
                    <a:pt x="31" y="2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71" name="Freeform 1155">
              <a:extLst>
                <a:ext uri="{FF2B5EF4-FFF2-40B4-BE49-F238E27FC236}">
                  <a16:creationId xmlns:a16="http://schemas.microsoft.com/office/drawing/2014/main" id="{BD667B25-229A-3B2D-7FA0-FD7CB24D82B1}"/>
                </a:ext>
              </a:extLst>
            </p:cNvPr>
            <p:cNvSpPr>
              <a:spLocks/>
            </p:cNvSpPr>
            <p:nvPr/>
          </p:nvSpPr>
          <p:spPr bwMode="auto">
            <a:xfrm>
              <a:off x="4279" y="2837"/>
              <a:ext cx="10" cy="12"/>
            </a:xfrm>
            <a:custGeom>
              <a:avLst/>
              <a:gdLst>
                <a:gd name="T0" fmla="*/ 16 w 74"/>
                <a:gd name="T1" fmla="*/ 8 h 88"/>
                <a:gd name="T2" fmla="*/ 15 w 74"/>
                <a:gd name="T3" fmla="*/ 2 h 88"/>
                <a:gd name="T4" fmla="*/ 8 w 74"/>
                <a:gd name="T5" fmla="*/ 12 h 88"/>
                <a:gd name="T6" fmla="*/ 4 w 74"/>
                <a:gd name="T7" fmla="*/ 25 h 88"/>
                <a:gd name="T8" fmla="*/ 69 w 74"/>
                <a:gd name="T9" fmla="*/ 45 h 88"/>
                <a:gd name="T10" fmla="*/ 16 w 74"/>
                <a:gd name="T11" fmla="*/ 8 h 88"/>
              </a:gdLst>
              <a:ahLst/>
              <a:cxnLst>
                <a:cxn ang="0">
                  <a:pos x="T0" y="T1"/>
                </a:cxn>
                <a:cxn ang="0">
                  <a:pos x="T2" y="T3"/>
                </a:cxn>
                <a:cxn ang="0">
                  <a:pos x="T4" y="T5"/>
                </a:cxn>
                <a:cxn ang="0">
                  <a:pos x="T6" y="T7"/>
                </a:cxn>
                <a:cxn ang="0">
                  <a:pos x="T8" y="T9"/>
                </a:cxn>
                <a:cxn ang="0">
                  <a:pos x="T10" y="T11"/>
                </a:cxn>
              </a:cxnLst>
              <a:rect l="0" t="0" r="r" b="b"/>
              <a:pathLst>
                <a:path w="74" h="88">
                  <a:moveTo>
                    <a:pt x="16" y="8"/>
                  </a:moveTo>
                  <a:lnTo>
                    <a:pt x="15" y="2"/>
                  </a:lnTo>
                  <a:cubicBezTo>
                    <a:pt x="12" y="5"/>
                    <a:pt x="10" y="9"/>
                    <a:pt x="8" y="12"/>
                  </a:cubicBezTo>
                  <a:cubicBezTo>
                    <a:pt x="2" y="16"/>
                    <a:pt x="0" y="21"/>
                    <a:pt x="4" y="25"/>
                  </a:cubicBezTo>
                  <a:cubicBezTo>
                    <a:pt x="2" y="59"/>
                    <a:pt x="64" y="88"/>
                    <a:pt x="69" y="45"/>
                  </a:cubicBezTo>
                  <a:cubicBezTo>
                    <a:pt x="74" y="3"/>
                    <a:pt x="37" y="0"/>
                    <a:pt x="16" y="8"/>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72" name="Freeform 1156">
              <a:extLst>
                <a:ext uri="{FF2B5EF4-FFF2-40B4-BE49-F238E27FC236}">
                  <a16:creationId xmlns:a16="http://schemas.microsoft.com/office/drawing/2014/main" id="{F6A1DFFE-41EE-9BA9-5862-5DA117AE9C20}"/>
                </a:ext>
              </a:extLst>
            </p:cNvPr>
            <p:cNvSpPr>
              <a:spLocks/>
            </p:cNvSpPr>
            <p:nvPr/>
          </p:nvSpPr>
          <p:spPr bwMode="auto">
            <a:xfrm>
              <a:off x="4343" y="2852"/>
              <a:ext cx="17" cy="17"/>
            </a:xfrm>
            <a:custGeom>
              <a:avLst/>
              <a:gdLst>
                <a:gd name="T0" fmla="*/ 112 w 126"/>
                <a:gd name="T1" fmla="*/ 67 h 133"/>
                <a:gd name="T2" fmla="*/ 40 w 126"/>
                <a:gd name="T3" fmla="*/ 54 h 133"/>
                <a:gd name="T4" fmla="*/ 112 w 126"/>
                <a:gd name="T5" fmla="*/ 67 h 133"/>
              </a:gdLst>
              <a:ahLst/>
              <a:cxnLst>
                <a:cxn ang="0">
                  <a:pos x="T0" y="T1"/>
                </a:cxn>
                <a:cxn ang="0">
                  <a:pos x="T2" y="T3"/>
                </a:cxn>
                <a:cxn ang="0">
                  <a:pos x="T4" y="T5"/>
                </a:cxn>
              </a:cxnLst>
              <a:rect l="0" t="0" r="r" b="b"/>
              <a:pathLst>
                <a:path w="126" h="133">
                  <a:moveTo>
                    <a:pt x="112" y="67"/>
                  </a:moveTo>
                  <a:cubicBezTo>
                    <a:pt x="98" y="0"/>
                    <a:pt x="0" y="16"/>
                    <a:pt x="40" y="54"/>
                  </a:cubicBezTo>
                  <a:cubicBezTo>
                    <a:pt x="59" y="87"/>
                    <a:pt x="126" y="133"/>
                    <a:pt x="112" y="6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73" name="Freeform 1157">
              <a:extLst>
                <a:ext uri="{FF2B5EF4-FFF2-40B4-BE49-F238E27FC236}">
                  <a16:creationId xmlns:a16="http://schemas.microsoft.com/office/drawing/2014/main" id="{E43B64D2-5E7E-E436-CE4F-3C3C0902E066}"/>
                </a:ext>
              </a:extLst>
            </p:cNvPr>
            <p:cNvSpPr>
              <a:spLocks/>
            </p:cNvSpPr>
            <p:nvPr/>
          </p:nvSpPr>
          <p:spPr bwMode="auto">
            <a:xfrm>
              <a:off x="4155" y="2843"/>
              <a:ext cx="16" cy="11"/>
            </a:xfrm>
            <a:custGeom>
              <a:avLst/>
              <a:gdLst>
                <a:gd name="T0" fmla="*/ 55 w 129"/>
                <a:gd name="T1" fmla="*/ 35 h 86"/>
                <a:gd name="T2" fmla="*/ 68 w 129"/>
                <a:gd name="T3" fmla="*/ 25 h 86"/>
                <a:gd name="T4" fmla="*/ 0 w 129"/>
                <a:gd name="T5" fmla="*/ 71 h 86"/>
                <a:gd name="T6" fmla="*/ 112 w 129"/>
                <a:gd name="T7" fmla="*/ 43 h 86"/>
                <a:gd name="T8" fmla="*/ 55 w 129"/>
                <a:gd name="T9" fmla="*/ 35 h 86"/>
              </a:gdLst>
              <a:ahLst/>
              <a:cxnLst>
                <a:cxn ang="0">
                  <a:pos x="T0" y="T1"/>
                </a:cxn>
                <a:cxn ang="0">
                  <a:pos x="T2" y="T3"/>
                </a:cxn>
                <a:cxn ang="0">
                  <a:pos x="T4" y="T5"/>
                </a:cxn>
                <a:cxn ang="0">
                  <a:pos x="T6" y="T7"/>
                </a:cxn>
                <a:cxn ang="0">
                  <a:pos x="T8" y="T9"/>
                </a:cxn>
              </a:cxnLst>
              <a:rect l="0" t="0" r="r" b="b"/>
              <a:pathLst>
                <a:path w="129" h="86">
                  <a:moveTo>
                    <a:pt x="55" y="35"/>
                  </a:moveTo>
                  <a:lnTo>
                    <a:pt x="68" y="25"/>
                  </a:lnTo>
                  <a:cubicBezTo>
                    <a:pt x="41" y="26"/>
                    <a:pt x="15" y="50"/>
                    <a:pt x="0" y="71"/>
                  </a:cubicBezTo>
                  <a:cubicBezTo>
                    <a:pt x="19" y="86"/>
                    <a:pt x="102" y="72"/>
                    <a:pt x="112" y="43"/>
                  </a:cubicBezTo>
                  <a:cubicBezTo>
                    <a:pt x="129" y="0"/>
                    <a:pt x="86" y="17"/>
                    <a:pt x="55" y="35"/>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74" name="Freeform 1158">
              <a:extLst>
                <a:ext uri="{FF2B5EF4-FFF2-40B4-BE49-F238E27FC236}">
                  <a16:creationId xmlns:a16="http://schemas.microsoft.com/office/drawing/2014/main" id="{D232EF0B-2B69-0168-744A-F95D9E730AE9}"/>
                </a:ext>
              </a:extLst>
            </p:cNvPr>
            <p:cNvSpPr>
              <a:spLocks/>
            </p:cNvSpPr>
            <p:nvPr/>
          </p:nvSpPr>
          <p:spPr bwMode="auto">
            <a:xfrm>
              <a:off x="4244" y="2858"/>
              <a:ext cx="12" cy="10"/>
            </a:xfrm>
            <a:custGeom>
              <a:avLst/>
              <a:gdLst>
                <a:gd name="T0" fmla="*/ 0 w 95"/>
                <a:gd name="T1" fmla="*/ 31 h 76"/>
                <a:gd name="T2" fmla="*/ 19 w 95"/>
                <a:gd name="T3" fmla="*/ 46 h 76"/>
                <a:gd name="T4" fmla="*/ 87 w 95"/>
                <a:gd name="T5" fmla="*/ 38 h 76"/>
                <a:gd name="T6" fmla="*/ 0 w 95"/>
                <a:gd name="T7" fmla="*/ 31 h 76"/>
              </a:gdLst>
              <a:ahLst/>
              <a:cxnLst>
                <a:cxn ang="0">
                  <a:pos x="T0" y="T1"/>
                </a:cxn>
                <a:cxn ang="0">
                  <a:pos x="T2" y="T3"/>
                </a:cxn>
                <a:cxn ang="0">
                  <a:pos x="T4" y="T5"/>
                </a:cxn>
                <a:cxn ang="0">
                  <a:pos x="T6" y="T7"/>
                </a:cxn>
              </a:cxnLst>
              <a:rect l="0" t="0" r="r" b="b"/>
              <a:pathLst>
                <a:path w="95" h="76">
                  <a:moveTo>
                    <a:pt x="0" y="31"/>
                  </a:moveTo>
                  <a:cubicBezTo>
                    <a:pt x="4" y="44"/>
                    <a:pt x="10" y="46"/>
                    <a:pt x="19" y="46"/>
                  </a:cubicBezTo>
                  <a:cubicBezTo>
                    <a:pt x="44" y="61"/>
                    <a:pt x="95" y="76"/>
                    <a:pt x="87" y="38"/>
                  </a:cubicBezTo>
                  <a:cubicBezTo>
                    <a:pt x="79" y="0"/>
                    <a:pt x="17" y="12"/>
                    <a:pt x="0" y="31"/>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75" name="Freeform 1159">
              <a:extLst>
                <a:ext uri="{FF2B5EF4-FFF2-40B4-BE49-F238E27FC236}">
                  <a16:creationId xmlns:a16="http://schemas.microsoft.com/office/drawing/2014/main" id="{0F6AF9C6-2E8F-DE92-F503-884A3EBD27DC}"/>
                </a:ext>
              </a:extLst>
            </p:cNvPr>
            <p:cNvSpPr>
              <a:spLocks/>
            </p:cNvSpPr>
            <p:nvPr/>
          </p:nvSpPr>
          <p:spPr bwMode="auto">
            <a:xfrm>
              <a:off x="4142" y="2806"/>
              <a:ext cx="15" cy="16"/>
            </a:xfrm>
            <a:custGeom>
              <a:avLst/>
              <a:gdLst>
                <a:gd name="T0" fmla="*/ 14 w 113"/>
                <a:gd name="T1" fmla="*/ 49 h 122"/>
                <a:gd name="T2" fmla="*/ 0 w 113"/>
                <a:gd name="T3" fmla="*/ 69 h 122"/>
                <a:gd name="T4" fmla="*/ 110 w 113"/>
                <a:gd name="T5" fmla="*/ 57 h 122"/>
                <a:gd name="T6" fmla="*/ 14 w 113"/>
                <a:gd name="T7" fmla="*/ 49 h 122"/>
              </a:gdLst>
              <a:ahLst/>
              <a:cxnLst>
                <a:cxn ang="0">
                  <a:pos x="T0" y="T1"/>
                </a:cxn>
                <a:cxn ang="0">
                  <a:pos x="T2" y="T3"/>
                </a:cxn>
                <a:cxn ang="0">
                  <a:pos x="T4" y="T5"/>
                </a:cxn>
                <a:cxn ang="0">
                  <a:pos x="T6" y="T7"/>
                </a:cxn>
              </a:cxnLst>
              <a:rect l="0" t="0" r="r" b="b"/>
              <a:pathLst>
                <a:path w="113" h="122">
                  <a:moveTo>
                    <a:pt x="14" y="49"/>
                  </a:moveTo>
                  <a:cubicBezTo>
                    <a:pt x="8" y="54"/>
                    <a:pt x="3" y="61"/>
                    <a:pt x="0" y="69"/>
                  </a:cubicBezTo>
                  <a:cubicBezTo>
                    <a:pt x="28" y="95"/>
                    <a:pt x="113" y="122"/>
                    <a:pt x="110" y="57"/>
                  </a:cubicBezTo>
                  <a:cubicBezTo>
                    <a:pt x="107" y="0"/>
                    <a:pt x="40" y="15"/>
                    <a:pt x="14" y="49"/>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76" name="Freeform 1160">
              <a:extLst>
                <a:ext uri="{FF2B5EF4-FFF2-40B4-BE49-F238E27FC236}">
                  <a16:creationId xmlns:a16="http://schemas.microsoft.com/office/drawing/2014/main" id="{85434A2C-48EC-0607-4E93-02C75165BD80}"/>
                </a:ext>
              </a:extLst>
            </p:cNvPr>
            <p:cNvSpPr>
              <a:spLocks/>
            </p:cNvSpPr>
            <p:nvPr/>
          </p:nvSpPr>
          <p:spPr bwMode="auto">
            <a:xfrm>
              <a:off x="4160" y="2800"/>
              <a:ext cx="9" cy="6"/>
            </a:xfrm>
            <a:custGeom>
              <a:avLst/>
              <a:gdLst>
                <a:gd name="T0" fmla="*/ 43 w 65"/>
                <a:gd name="T1" fmla="*/ 10 h 44"/>
                <a:gd name="T2" fmla="*/ 45 w 65"/>
                <a:gd name="T3" fmla="*/ 10 h 44"/>
                <a:gd name="T4" fmla="*/ 0 w 65"/>
                <a:gd name="T5" fmla="*/ 22 h 44"/>
                <a:gd name="T6" fmla="*/ 65 w 65"/>
                <a:gd name="T7" fmla="*/ 25 h 44"/>
                <a:gd name="T8" fmla="*/ 43 w 65"/>
                <a:gd name="T9" fmla="*/ 10 h 44"/>
              </a:gdLst>
              <a:ahLst/>
              <a:cxnLst>
                <a:cxn ang="0">
                  <a:pos x="T0" y="T1"/>
                </a:cxn>
                <a:cxn ang="0">
                  <a:pos x="T2" y="T3"/>
                </a:cxn>
                <a:cxn ang="0">
                  <a:pos x="T4" y="T5"/>
                </a:cxn>
                <a:cxn ang="0">
                  <a:pos x="T6" y="T7"/>
                </a:cxn>
                <a:cxn ang="0">
                  <a:pos x="T8" y="T9"/>
                </a:cxn>
              </a:cxnLst>
              <a:rect l="0" t="0" r="r" b="b"/>
              <a:pathLst>
                <a:path w="65" h="44">
                  <a:moveTo>
                    <a:pt x="43" y="10"/>
                  </a:moveTo>
                  <a:lnTo>
                    <a:pt x="45" y="10"/>
                  </a:lnTo>
                  <a:cubicBezTo>
                    <a:pt x="26" y="0"/>
                    <a:pt x="10" y="3"/>
                    <a:pt x="0" y="22"/>
                  </a:cubicBezTo>
                  <a:cubicBezTo>
                    <a:pt x="18" y="42"/>
                    <a:pt x="45" y="44"/>
                    <a:pt x="65" y="25"/>
                  </a:cubicBezTo>
                  <a:cubicBezTo>
                    <a:pt x="58" y="17"/>
                    <a:pt x="51" y="12"/>
                    <a:pt x="43" y="10"/>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77" name="Freeform 1162">
              <a:extLst>
                <a:ext uri="{FF2B5EF4-FFF2-40B4-BE49-F238E27FC236}">
                  <a16:creationId xmlns:a16="http://schemas.microsoft.com/office/drawing/2014/main" id="{0884FD7C-269E-C714-BD68-549ADAA200A5}"/>
                </a:ext>
              </a:extLst>
            </p:cNvPr>
            <p:cNvSpPr>
              <a:spLocks/>
            </p:cNvSpPr>
            <p:nvPr/>
          </p:nvSpPr>
          <p:spPr bwMode="auto">
            <a:xfrm>
              <a:off x="4356" y="2829"/>
              <a:ext cx="39" cy="54"/>
            </a:xfrm>
            <a:custGeom>
              <a:avLst/>
              <a:gdLst>
                <a:gd name="T0" fmla="*/ 89 w 301"/>
                <a:gd name="T1" fmla="*/ 33 h 414"/>
                <a:gd name="T2" fmla="*/ 3 w 301"/>
                <a:gd name="T3" fmla="*/ 95 h 414"/>
                <a:gd name="T4" fmla="*/ 203 w 301"/>
                <a:gd name="T5" fmla="*/ 411 h 414"/>
                <a:gd name="T6" fmla="*/ 247 w 301"/>
                <a:gd name="T7" fmla="*/ 250 h 414"/>
                <a:gd name="T8" fmla="*/ 89 w 301"/>
                <a:gd name="T9" fmla="*/ 33 h 414"/>
              </a:gdLst>
              <a:ahLst/>
              <a:cxnLst>
                <a:cxn ang="0">
                  <a:pos x="T0" y="T1"/>
                </a:cxn>
                <a:cxn ang="0">
                  <a:pos x="T2" y="T3"/>
                </a:cxn>
                <a:cxn ang="0">
                  <a:pos x="T4" y="T5"/>
                </a:cxn>
                <a:cxn ang="0">
                  <a:pos x="T6" y="T7"/>
                </a:cxn>
                <a:cxn ang="0">
                  <a:pos x="T8" y="T9"/>
                </a:cxn>
              </a:cxnLst>
              <a:rect l="0" t="0" r="r" b="b"/>
              <a:pathLst>
                <a:path w="301" h="414">
                  <a:moveTo>
                    <a:pt x="89" y="33"/>
                  </a:moveTo>
                  <a:cubicBezTo>
                    <a:pt x="89" y="33"/>
                    <a:pt x="7" y="0"/>
                    <a:pt x="3" y="95"/>
                  </a:cubicBezTo>
                  <a:cubicBezTo>
                    <a:pt x="0" y="190"/>
                    <a:pt x="137" y="408"/>
                    <a:pt x="203" y="411"/>
                  </a:cubicBezTo>
                  <a:cubicBezTo>
                    <a:pt x="267" y="414"/>
                    <a:pt x="301" y="350"/>
                    <a:pt x="247" y="250"/>
                  </a:cubicBezTo>
                  <a:cubicBezTo>
                    <a:pt x="193" y="151"/>
                    <a:pt x="160" y="76"/>
                    <a:pt x="89" y="33"/>
                  </a:cubicBezTo>
                  <a:close/>
                </a:path>
              </a:pathLst>
            </a:custGeom>
            <a:solidFill>
              <a:srgbClr val="7C6A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78" name="Freeform 1166">
              <a:extLst>
                <a:ext uri="{FF2B5EF4-FFF2-40B4-BE49-F238E27FC236}">
                  <a16:creationId xmlns:a16="http://schemas.microsoft.com/office/drawing/2014/main" id="{0E81303F-9516-59EF-175E-3D3409BD33F3}"/>
                </a:ext>
              </a:extLst>
            </p:cNvPr>
            <p:cNvSpPr>
              <a:spLocks/>
            </p:cNvSpPr>
            <p:nvPr/>
          </p:nvSpPr>
          <p:spPr bwMode="auto">
            <a:xfrm>
              <a:off x="4361" y="2837"/>
              <a:ext cx="17" cy="32"/>
            </a:xfrm>
            <a:custGeom>
              <a:avLst/>
              <a:gdLst>
                <a:gd name="T0" fmla="*/ 47 w 134"/>
                <a:gd name="T1" fmla="*/ 0 h 250"/>
                <a:gd name="T2" fmla="*/ 3 w 134"/>
                <a:gd name="T3" fmla="*/ 76 h 250"/>
                <a:gd name="T4" fmla="*/ 93 w 134"/>
                <a:gd name="T5" fmla="*/ 250 h 250"/>
                <a:gd name="T6" fmla="*/ 134 w 134"/>
                <a:gd name="T7" fmla="*/ 184 h 250"/>
                <a:gd name="T8" fmla="*/ 118 w 134"/>
                <a:gd name="T9" fmla="*/ 131 h 250"/>
                <a:gd name="T10" fmla="*/ 133 w 134"/>
                <a:gd name="T11" fmla="*/ 105 h 250"/>
                <a:gd name="T12" fmla="*/ 47 w 134"/>
                <a:gd name="T13" fmla="*/ 0 h 250"/>
              </a:gdLst>
              <a:ahLst/>
              <a:cxnLst>
                <a:cxn ang="0">
                  <a:pos x="T0" y="T1"/>
                </a:cxn>
                <a:cxn ang="0">
                  <a:pos x="T2" y="T3"/>
                </a:cxn>
                <a:cxn ang="0">
                  <a:pos x="T4" y="T5"/>
                </a:cxn>
                <a:cxn ang="0">
                  <a:pos x="T6" y="T7"/>
                </a:cxn>
                <a:cxn ang="0">
                  <a:pos x="T8" y="T9"/>
                </a:cxn>
                <a:cxn ang="0">
                  <a:pos x="T10" y="T11"/>
                </a:cxn>
                <a:cxn ang="0">
                  <a:pos x="T12" y="T13"/>
                </a:cxn>
              </a:cxnLst>
              <a:rect l="0" t="0" r="r" b="b"/>
              <a:pathLst>
                <a:path w="134" h="250">
                  <a:moveTo>
                    <a:pt x="47" y="0"/>
                  </a:moveTo>
                  <a:cubicBezTo>
                    <a:pt x="47" y="0"/>
                    <a:pt x="0" y="27"/>
                    <a:pt x="3" y="76"/>
                  </a:cubicBezTo>
                  <a:cubicBezTo>
                    <a:pt x="7" y="142"/>
                    <a:pt x="93" y="250"/>
                    <a:pt x="93" y="250"/>
                  </a:cubicBezTo>
                  <a:lnTo>
                    <a:pt x="134" y="184"/>
                  </a:lnTo>
                  <a:cubicBezTo>
                    <a:pt x="134" y="184"/>
                    <a:pt x="113" y="150"/>
                    <a:pt x="118" y="131"/>
                  </a:cubicBezTo>
                  <a:cubicBezTo>
                    <a:pt x="123" y="112"/>
                    <a:pt x="133" y="105"/>
                    <a:pt x="133" y="105"/>
                  </a:cubicBezTo>
                  <a:lnTo>
                    <a:pt x="47" y="0"/>
                  </a:lnTo>
                  <a:close/>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79" name="Freeform 1171">
              <a:extLst>
                <a:ext uri="{FF2B5EF4-FFF2-40B4-BE49-F238E27FC236}">
                  <a16:creationId xmlns:a16="http://schemas.microsoft.com/office/drawing/2014/main" id="{F473E46C-CF70-03EF-C6F3-EF82C92FDF6F}"/>
                </a:ext>
              </a:extLst>
            </p:cNvPr>
            <p:cNvSpPr>
              <a:spLocks/>
            </p:cNvSpPr>
            <p:nvPr/>
          </p:nvSpPr>
          <p:spPr bwMode="auto">
            <a:xfrm>
              <a:off x="4255" y="2758"/>
              <a:ext cx="23" cy="22"/>
            </a:xfrm>
            <a:custGeom>
              <a:avLst/>
              <a:gdLst>
                <a:gd name="T0" fmla="*/ 148 w 177"/>
                <a:gd name="T1" fmla="*/ 0 h 166"/>
                <a:gd name="T2" fmla="*/ 94 w 177"/>
                <a:gd name="T3" fmla="*/ 77 h 166"/>
                <a:gd name="T4" fmla="*/ 9 w 177"/>
                <a:gd name="T5" fmla="*/ 163 h 166"/>
                <a:gd name="T6" fmla="*/ 104 w 177"/>
                <a:gd name="T7" fmla="*/ 95 h 166"/>
                <a:gd name="T8" fmla="*/ 177 w 177"/>
                <a:gd name="T9" fmla="*/ 6 h 166"/>
                <a:gd name="T10" fmla="*/ 148 w 177"/>
                <a:gd name="T11" fmla="*/ 0 h 166"/>
              </a:gdLst>
              <a:ahLst/>
              <a:cxnLst>
                <a:cxn ang="0">
                  <a:pos x="T0" y="T1"/>
                </a:cxn>
                <a:cxn ang="0">
                  <a:pos x="T2" y="T3"/>
                </a:cxn>
                <a:cxn ang="0">
                  <a:pos x="T4" y="T5"/>
                </a:cxn>
                <a:cxn ang="0">
                  <a:pos x="T6" y="T7"/>
                </a:cxn>
                <a:cxn ang="0">
                  <a:pos x="T8" y="T9"/>
                </a:cxn>
                <a:cxn ang="0">
                  <a:pos x="T10" y="T11"/>
                </a:cxn>
              </a:cxnLst>
              <a:rect l="0" t="0" r="r" b="b"/>
              <a:pathLst>
                <a:path w="177" h="166">
                  <a:moveTo>
                    <a:pt x="148" y="0"/>
                  </a:moveTo>
                  <a:cubicBezTo>
                    <a:pt x="148" y="0"/>
                    <a:pt x="136" y="33"/>
                    <a:pt x="94" y="77"/>
                  </a:cubicBezTo>
                  <a:cubicBezTo>
                    <a:pt x="53" y="120"/>
                    <a:pt x="0" y="159"/>
                    <a:pt x="9" y="163"/>
                  </a:cubicBezTo>
                  <a:cubicBezTo>
                    <a:pt x="18" y="166"/>
                    <a:pt x="70" y="135"/>
                    <a:pt x="104" y="95"/>
                  </a:cubicBezTo>
                  <a:cubicBezTo>
                    <a:pt x="138" y="54"/>
                    <a:pt x="177" y="6"/>
                    <a:pt x="177" y="6"/>
                  </a:cubicBezTo>
                  <a:lnTo>
                    <a:pt x="148" y="0"/>
                  </a:lnTo>
                  <a:close/>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80" name="Freeform 1172">
              <a:extLst>
                <a:ext uri="{FF2B5EF4-FFF2-40B4-BE49-F238E27FC236}">
                  <a16:creationId xmlns:a16="http://schemas.microsoft.com/office/drawing/2014/main" id="{7493A3C8-3C52-0D21-0763-F82D9EFB1962}"/>
                </a:ext>
              </a:extLst>
            </p:cNvPr>
            <p:cNvSpPr>
              <a:spLocks/>
            </p:cNvSpPr>
            <p:nvPr/>
          </p:nvSpPr>
          <p:spPr bwMode="auto">
            <a:xfrm>
              <a:off x="4378" y="2761"/>
              <a:ext cx="25" cy="37"/>
            </a:xfrm>
            <a:custGeom>
              <a:avLst/>
              <a:gdLst>
                <a:gd name="T0" fmla="*/ 195 w 195"/>
                <a:gd name="T1" fmla="*/ 289 h 289"/>
                <a:gd name="T2" fmla="*/ 130 w 195"/>
                <a:gd name="T3" fmla="*/ 129 h 289"/>
                <a:gd name="T4" fmla="*/ 11 w 195"/>
                <a:gd name="T5" fmla="*/ 4 h 289"/>
                <a:gd name="T6" fmla="*/ 102 w 195"/>
                <a:gd name="T7" fmla="*/ 110 h 289"/>
                <a:gd name="T8" fmla="*/ 170 w 195"/>
                <a:gd name="T9" fmla="*/ 277 h 289"/>
                <a:gd name="T10" fmla="*/ 195 w 195"/>
                <a:gd name="T11" fmla="*/ 289 h 289"/>
              </a:gdLst>
              <a:ahLst/>
              <a:cxnLst>
                <a:cxn ang="0">
                  <a:pos x="T0" y="T1"/>
                </a:cxn>
                <a:cxn ang="0">
                  <a:pos x="T2" y="T3"/>
                </a:cxn>
                <a:cxn ang="0">
                  <a:pos x="T4" y="T5"/>
                </a:cxn>
                <a:cxn ang="0">
                  <a:pos x="T6" y="T7"/>
                </a:cxn>
                <a:cxn ang="0">
                  <a:pos x="T8" y="T9"/>
                </a:cxn>
                <a:cxn ang="0">
                  <a:pos x="T10" y="T11"/>
                </a:cxn>
              </a:cxnLst>
              <a:rect l="0" t="0" r="r" b="b"/>
              <a:pathLst>
                <a:path w="195" h="289">
                  <a:moveTo>
                    <a:pt x="195" y="289"/>
                  </a:moveTo>
                  <a:cubicBezTo>
                    <a:pt x="195" y="289"/>
                    <a:pt x="180" y="203"/>
                    <a:pt x="130" y="129"/>
                  </a:cubicBezTo>
                  <a:cubicBezTo>
                    <a:pt x="87" y="64"/>
                    <a:pt x="22" y="0"/>
                    <a:pt x="11" y="4"/>
                  </a:cubicBezTo>
                  <a:cubicBezTo>
                    <a:pt x="0" y="8"/>
                    <a:pt x="79" y="74"/>
                    <a:pt x="102" y="110"/>
                  </a:cubicBezTo>
                  <a:cubicBezTo>
                    <a:pt x="125" y="145"/>
                    <a:pt x="170" y="277"/>
                    <a:pt x="170" y="277"/>
                  </a:cubicBezTo>
                  <a:lnTo>
                    <a:pt x="195" y="289"/>
                  </a:lnTo>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81" name="Freeform 1174">
              <a:extLst>
                <a:ext uri="{FF2B5EF4-FFF2-40B4-BE49-F238E27FC236}">
                  <a16:creationId xmlns:a16="http://schemas.microsoft.com/office/drawing/2014/main" id="{2BD48963-4D8A-5D54-1F15-DB3AE2447F3D}"/>
                </a:ext>
              </a:extLst>
            </p:cNvPr>
            <p:cNvSpPr>
              <a:spLocks/>
            </p:cNvSpPr>
            <p:nvPr/>
          </p:nvSpPr>
          <p:spPr bwMode="auto">
            <a:xfrm>
              <a:off x="4292" y="2729"/>
              <a:ext cx="34" cy="38"/>
            </a:xfrm>
            <a:custGeom>
              <a:avLst/>
              <a:gdLst>
                <a:gd name="T0" fmla="*/ 258 w 258"/>
                <a:gd name="T1" fmla="*/ 295 h 295"/>
                <a:gd name="T2" fmla="*/ 168 w 258"/>
                <a:gd name="T3" fmla="*/ 124 h 295"/>
                <a:gd name="T4" fmla="*/ 21 w 258"/>
                <a:gd name="T5" fmla="*/ 7 h 295"/>
                <a:gd name="T6" fmla="*/ 162 w 258"/>
                <a:gd name="T7" fmla="*/ 144 h 295"/>
                <a:gd name="T8" fmla="*/ 222 w 258"/>
                <a:gd name="T9" fmla="*/ 290 h 295"/>
                <a:gd name="T10" fmla="*/ 258 w 258"/>
                <a:gd name="T11" fmla="*/ 295 h 295"/>
              </a:gdLst>
              <a:ahLst/>
              <a:cxnLst>
                <a:cxn ang="0">
                  <a:pos x="T0" y="T1"/>
                </a:cxn>
                <a:cxn ang="0">
                  <a:pos x="T2" y="T3"/>
                </a:cxn>
                <a:cxn ang="0">
                  <a:pos x="T4" y="T5"/>
                </a:cxn>
                <a:cxn ang="0">
                  <a:pos x="T6" y="T7"/>
                </a:cxn>
                <a:cxn ang="0">
                  <a:pos x="T8" y="T9"/>
                </a:cxn>
                <a:cxn ang="0">
                  <a:pos x="T10" y="T11"/>
                </a:cxn>
              </a:cxnLst>
              <a:rect l="0" t="0" r="r" b="b"/>
              <a:pathLst>
                <a:path w="258" h="295">
                  <a:moveTo>
                    <a:pt x="258" y="295"/>
                  </a:moveTo>
                  <a:cubicBezTo>
                    <a:pt x="258" y="295"/>
                    <a:pt x="211" y="170"/>
                    <a:pt x="168" y="124"/>
                  </a:cubicBezTo>
                  <a:cubicBezTo>
                    <a:pt x="125" y="77"/>
                    <a:pt x="41" y="13"/>
                    <a:pt x="21" y="7"/>
                  </a:cubicBezTo>
                  <a:cubicBezTo>
                    <a:pt x="0" y="0"/>
                    <a:pt x="134" y="97"/>
                    <a:pt x="162" y="144"/>
                  </a:cubicBezTo>
                  <a:cubicBezTo>
                    <a:pt x="190" y="192"/>
                    <a:pt x="222" y="290"/>
                    <a:pt x="222" y="290"/>
                  </a:cubicBezTo>
                  <a:lnTo>
                    <a:pt x="258" y="295"/>
                  </a:lnTo>
                  <a:close/>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82" name="Freeform 1175">
              <a:extLst>
                <a:ext uri="{FF2B5EF4-FFF2-40B4-BE49-F238E27FC236}">
                  <a16:creationId xmlns:a16="http://schemas.microsoft.com/office/drawing/2014/main" id="{A9B37D0E-9A4A-E5C5-A8E9-EDBE9D9F7D5B}"/>
                </a:ext>
              </a:extLst>
            </p:cNvPr>
            <p:cNvSpPr>
              <a:spLocks/>
            </p:cNvSpPr>
            <p:nvPr/>
          </p:nvSpPr>
          <p:spPr bwMode="auto">
            <a:xfrm>
              <a:off x="4257" y="2734"/>
              <a:ext cx="22" cy="24"/>
            </a:xfrm>
            <a:custGeom>
              <a:avLst/>
              <a:gdLst>
                <a:gd name="T0" fmla="*/ 138 w 176"/>
                <a:gd name="T1" fmla="*/ 174 h 180"/>
                <a:gd name="T2" fmla="*/ 87 w 176"/>
                <a:gd name="T3" fmla="*/ 91 h 180"/>
                <a:gd name="T4" fmla="*/ 15 w 176"/>
                <a:gd name="T5" fmla="*/ 6 h 180"/>
                <a:gd name="T6" fmla="*/ 95 w 176"/>
                <a:gd name="T7" fmla="*/ 71 h 180"/>
                <a:gd name="T8" fmla="*/ 176 w 176"/>
                <a:gd name="T9" fmla="*/ 180 h 180"/>
                <a:gd name="T10" fmla="*/ 138 w 176"/>
                <a:gd name="T11" fmla="*/ 174 h 180"/>
              </a:gdLst>
              <a:ahLst/>
              <a:cxnLst>
                <a:cxn ang="0">
                  <a:pos x="T0" y="T1"/>
                </a:cxn>
                <a:cxn ang="0">
                  <a:pos x="T2" y="T3"/>
                </a:cxn>
                <a:cxn ang="0">
                  <a:pos x="T4" y="T5"/>
                </a:cxn>
                <a:cxn ang="0">
                  <a:pos x="T6" y="T7"/>
                </a:cxn>
                <a:cxn ang="0">
                  <a:pos x="T8" y="T9"/>
                </a:cxn>
                <a:cxn ang="0">
                  <a:pos x="T10" y="T11"/>
                </a:cxn>
              </a:cxnLst>
              <a:rect l="0" t="0" r="r" b="b"/>
              <a:pathLst>
                <a:path w="176" h="180">
                  <a:moveTo>
                    <a:pt x="138" y="174"/>
                  </a:moveTo>
                  <a:cubicBezTo>
                    <a:pt x="138" y="174"/>
                    <a:pt x="145" y="147"/>
                    <a:pt x="87" y="91"/>
                  </a:cubicBezTo>
                  <a:cubicBezTo>
                    <a:pt x="30" y="33"/>
                    <a:pt x="0" y="0"/>
                    <a:pt x="15" y="6"/>
                  </a:cubicBezTo>
                  <a:cubicBezTo>
                    <a:pt x="26" y="11"/>
                    <a:pt x="60" y="38"/>
                    <a:pt x="95" y="71"/>
                  </a:cubicBezTo>
                  <a:cubicBezTo>
                    <a:pt x="131" y="104"/>
                    <a:pt x="176" y="180"/>
                    <a:pt x="176" y="180"/>
                  </a:cubicBezTo>
                  <a:lnTo>
                    <a:pt x="138" y="174"/>
                  </a:lnTo>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83" name="Freeform 1176">
              <a:extLst>
                <a:ext uri="{FF2B5EF4-FFF2-40B4-BE49-F238E27FC236}">
                  <a16:creationId xmlns:a16="http://schemas.microsoft.com/office/drawing/2014/main" id="{ADA4CA51-86C0-5FE2-7592-DECA9B00E249}"/>
                </a:ext>
              </a:extLst>
            </p:cNvPr>
            <p:cNvSpPr>
              <a:spLocks/>
            </p:cNvSpPr>
            <p:nvPr/>
          </p:nvSpPr>
          <p:spPr bwMode="auto">
            <a:xfrm>
              <a:off x="3749" y="2770"/>
              <a:ext cx="412" cy="376"/>
            </a:xfrm>
            <a:custGeom>
              <a:avLst/>
              <a:gdLst>
                <a:gd name="T0" fmla="*/ 2420 w 3180"/>
                <a:gd name="T1" fmla="*/ 603 h 2901"/>
                <a:gd name="T2" fmla="*/ 2672 w 3180"/>
                <a:gd name="T3" fmla="*/ 2235 h 2901"/>
                <a:gd name="T4" fmla="*/ 862 w 3180"/>
                <a:gd name="T5" fmla="*/ 2532 h 2901"/>
                <a:gd name="T6" fmla="*/ 706 w 3180"/>
                <a:gd name="T7" fmla="*/ 538 h 2901"/>
                <a:gd name="T8" fmla="*/ 2420 w 3180"/>
                <a:gd name="T9" fmla="*/ 603 h 2901"/>
              </a:gdLst>
              <a:ahLst/>
              <a:cxnLst>
                <a:cxn ang="0">
                  <a:pos x="T0" y="T1"/>
                </a:cxn>
                <a:cxn ang="0">
                  <a:pos x="T2" y="T3"/>
                </a:cxn>
                <a:cxn ang="0">
                  <a:pos x="T4" y="T5"/>
                </a:cxn>
                <a:cxn ang="0">
                  <a:pos x="T6" y="T7"/>
                </a:cxn>
                <a:cxn ang="0">
                  <a:pos x="T8" y="T9"/>
                </a:cxn>
              </a:cxnLst>
              <a:rect l="0" t="0" r="r" b="b"/>
              <a:pathLst>
                <a:path w="3180" h="2901">
                  <a:moveTo>
                    <a:pt x="2420" y="603"/>
                  </a:moveTo>
                  <a:cubicBezTo>
                    <a:pt x="2748" y="844"/>
                    <a:pt x="3180" y="1607"/>
                    <a:pt x="2672" y="2235"/>
                  </a:cubicBezTo>
                  <a:cubicBezTo>
                    <a:pt x="2161" y="2868"/>
                    <a:pt x="1422" y="2901"/>
                    <a:pt x="862" y="2532"/>
                  </a:cubicBezTo>
                  <a:cubicBezTo>
                    <a:pt x="280" y="2148"/>
                    <a:pt x="0" y="1210"/>
                    <a:pt x="706" y="538"/>
                  </a:cubicBezTo>
                  <a:cubicBezTo>
                    <a:pt x="1271" y="0"/>
                    <a:pt x="1925" y="238"/>
                    <a:pt x="2420" y="603"/>
                  </a:cubicBezTo>
                  <a:close/>
                </a:path>
              </a:pathLst>
            </a:custGeom>
            <a:solidFill>
              <a:srgbClr val="E57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84" name="Freeform 1177">
              <a:extLst>
                <a:ext uri="{FF2B5EF4-FFF2-40B4-BE49-F238E27FC236}">
                  <a16:creationId xmlns:a16="http://schemas.microsoft.com/office/drawing/2014/main" id="{2A4258CE-F72C-F851-5879-10D5773B7536}"/>
                </a:ext>
              </a:extLst>
            </p:cNvPr>
            <p:cNvSpPr>
              <a:spLocks/>
            </p:cNvSpPr>
            <p:nvPr/>
          </p:nvSpPr>
          <p:spPr bwMode="auto">
            <a:xfrm>
              <a:off x="3885" y="2836"/>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85" name="Freeform 1178">
              <a:extLst>
                <a:ext uri="{FF2B5EF4-FFF2-40B4-BE49-F238E27FC236}">
                  <a16:creationId xmlns:a16="http://schemas.microsoft.com/office/drawing/2014/main" id="{6E71C7A6-8FF1-58D4-5ECC-B82E3AB715F1}"/>
                </a:ext>
              </a:extLst>
            </p:cNvPr>
            <p:cNvSpPr>
              <a:spLocks/>
            </p:cNvSpPr>
            <p:nvPr/>
          </p:nvSpPr>
          <p:spPr bwMode="auto">
            <a:xfrm>
              <a:off x="3879" y="2830"/>
              <a:ext cx="27" cy="23"/>
            </a:xfrm>
            <a:custGeom>
              <a:avLst/>
              <a:gdLst>
                <a:gd name="T0" fmla="*/ 123 w 204"/>
                <a:gd name="T1" fmla="*/ 127 h 177"/>
                <a:gd name="T2" fmla="*/ 168 w 204"/>
                <a:gd name="T3" fmla="*/ 34 h 177"/>
                <a:gd name="T4" fmla="*/ 48 w 204"/>
                <a:gd name="T5" fmla="*/ 48 h 177"/>
                <a:gd name="T6" fmla="*/ 123 w 204"/>
                <a:gd name="T7" fmla="*/ 127 h 177"/>
              </a:gdLst>
              <a:ahLst/>
              <a:cxnLst>
                <a:cxn ang="0">
                  <a:pos x="T0" y="T1"/>
                </a:cxn>
                <a:cxn ang="0">
                  <a:pos x="T2" y="T3"/>
                </a:cxn>
                <a:cxn ang="0">
                  <a:pos x="T4" y="T5"/>
                </a:cxn>
                <a:cxn ang="0">
                  <a:pos x="T6" y="T7"/>
                </a:cxn>
              </a:cxnLst>
              <a:rect l="0" t="0" r="r" b="b"/>
              <a:pathLst>
                <a:path w="204" h="177">
                  <a:moveTo>
                    <a:pt x="123" y="127"/>
                  </a:moveTo>
                  <a:cubicBezTo>
                    <a:pt x="161" y="109"/>
                    <a:pt x="204" y="69"/>
                    <a:pt x="168" y="34"/>
                  </a:cubicBezTo>
                  <a:cubicBezTo>
                    <a:pt x="132" y="0"/>
                    <a:pt x="83" y="39"/>
                    <a:pt x="48" y="48"/>
                  </a:cubicBezTo>
                  <a:cubicBezTo>
                    <a:pt x="0" y="91"/>
                    <a:pt x="20" y="177"/>
                    <a:pt x="123" y="12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86" name="Freeform 1179">
              <a:extLst>
                <a:ext uri="{FF2B5EF4-FFF2-40B4-BE49-F238E27FC236}">
                  <a16:creationId xmlns:a16="http://schemas.microsoft.com/office/drawing/2014/main" id="{E658F616-94EA-D885-233F-66F9E3688CEF}"/>
                </a:ext>
              </a:extLst>
            </p:cNvPr>
            <p:cNvSpPr>
              <a:spLocks/>
            </p:cNvSpPr>
            <p:nvPr/>
          </p:nvSpPr>
          <p:spPr bwMode="auto">
            <a:xfrm>
              <a:off x="3885" y="2834"/>
              <a:ext cx="8" cy="2"/>
            </a:xfrm>
            <a:custGeom>
              <a:avLst/>
              <a:gdLst>
                <a:gd name="T0" fmla="*/ 0 w 59"/>
                <a:gd name="T1" fmla="*/ 22 h 22"/>
                <a:gd name="T2" fmla="*/ 59 w 59"/>
                <a:gd name="T3" fmla="*/ 0 h 22"/>
                <a:gd name="T4" fmla="*/ 0 w 59"/>
                <a:gd name="T5" fmla="*/ 22 h 22"/>
              </a:gdLst>
              <a:ahLst/>
              <a:cxnLst>
                <a:cxn ang="0">
                  <a:pos x="T0" y="T1"/>
                </a:cxn>
                <a:cxn ang="0">
                  <a:pos x="T2" y="T3"/>
                </a:cxn>
                <a:cxn ang="0">
                  <a:pos x="T4" y="T5"/>
                </a:cxn>
              </a:cxnLst>
              <a:rect l="0" t="0" r="r" b="b"/>
              <a:pathLst>
                <a:path w="59" h="22">
                  <a:moveTo>
                    <a:pt x="0" y="22"/>
                  </a:moveTo>
                  <a:lnTo>
                    <a:pt x="59" y="0"/>
                  </a:lnTo>
                  <a:cubicBezTo>
                    <a:pt x="34" y="1"/>
                    <a:pt x="14" y="10"/>
                    <a:pt x="0" y="22"/>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87" name="Freeform 1180">
              <a:extLst>
                <a:ext uri="{FF2B5EF4-FFF2-40B4-BE49-F238E27FC236}">
                  <a16:creationId xmlns:a16="http://schemas.microsoft.com/office/drawing/2014/main" id="{2A4B4651-CEEF-9091-A805-BF8C0A8F4901}"/>
                </a:ext>
              </a:extLst>
            </p:cNvPr>
            <p:cNvSpPr>
              <a:spLocks/>
            </p:cNvSpPr>
            <p:nvPr/>
          </p:nvSpPr>
          <p:spPr bwMode="auto">
            <a:xfrm>
              <a:off x="3865" y="2851"/>
              <a:ext cx="11" cy="10"/>
            </a:xfrm>
            <a:custGeom>
              <a:avLst/>
              <a:gdLst>
                <a:gd name="T0" fmla="*/ 49 w 83"/>
                <a:gd name="T1" fmla="*/ 60 h 83"/>
                <a:gd name="T2" fmla="*/ 64 w 83"/>
                <a:gd name="T3" fmla="*/ 12 h 83"/>
                <a:gd name="T4" fmla="*/ 27 w 83"/>
                <a:gd name="T5" fmla="*/ 19 h 83"/>
                <a:gd name="T6" fmla="*/ 4 w 83"/>
                <a:gd name="T7" fmla="*/ 51 h 83"/>
                <a:gd name="T8" fmla="*/ 49 w 83"/>
                <a:gd name="T9" fmla="*/ 60 h 83"/>
              </a:gdLst>
              <a:ahLst/>
              <a:cxnLst>
                <a:cxn ang="0">
                  <a:pos x="T0" y="T1"/>
                </a:cxn>
                <a:cxn ang="0">
                  <a:pos x="T2" y="T3"/>
                </a:cxn>
                <a:cxn ang="0">
                  <a:pos x="T4" y="T5"/>
                </a:cxn>
                <a:cxn ang="0">
                  <a:pos x="T6" y="T7"/>
                </a:cxn>
                <a:cxn ang="0">
                  <a:pos x="T8" y="T9"/>
                </a:cxn>
              </a:cxnLst>
              <a:rect l="0" t="0" r="r" b="b"/>
              <a:pathLst>
                <a:path w="83" h="83">
                  <a:moveTo>
                    <a:pt x="49" y="60"/>
                  </a:moveTo>
                  <a:cubicBezTo>
                    <a:pt x="64" y="49"/>
                    <a:pt x="83" y="27"/>
                    <a:pt x="64" y="12"/>
                  </a:cubicBezTo>
                  <a:cubicBezTo>
                    <a:pt x="51" y="0"/>
                    <a:pt x="36" y="8"/>
                    <a:pt x="27" y="19"/>
                  </a:cubicBezTo>
                  <a:cubicBezTo>
                    <a:pt x="15" y="27"/>
                    <a:pt x="5" y="39"/>
                    <a:pt x="4" y="51"/>
                  </a:cubicBezTo>
                  <a:cubicBezTo>
                    <a:pt x="0" y="83"/>
                    <a:pt x="34" y="71"/>
                    <a:pt x="49" y="60"/>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88" name="Freeform 1181">
              <a:extLst>
                <a:ext uri="{FF2B5EF4-FFF2-40B4-BE49-F238E27FC236}">
                  <a16:creationId xmlns:a16="http://schemas.microsoft.com/office/drawing/2014/main" id="{80845F28-6A52-373A-D1A0-AEE45418C552}"/>
                </a:ext>
              </a:extLst>
            </p:cNvPr>
            <p:cNvSpPr>
              <a:spLocks/>
            </p:cNvSpPr>
            <p:nvPr/>
          </p:nvSpPr>
          <p:spPr bwMode="auto">
            <a:xfrm>
              <a:off x="3893" y="2855"/>
              <a:ext cx="15" cy="7"/>
            </a:xfrm>
            <a:custGeom>
              <a:avLst/>
              <a:gdLst>
                <a:gd name="T0" fmla="*/ 84 w 114"/>
                <a:gd name="T1" fmla="*/ 7 h 57"/>
                <a:gd name="T2" fmla="*/ 48 w 114"/>
                <a:gd name="T3" fmla="*/ 8 h 57"/>
                <a:gd name="T4" fmla="*/ 6 w 114"/>
                <a:gd name="T5" fmla="*/ 31 h 57"/>
                <a:gd name="T6" fmla="*/ 5 w 114"/>
                <a:gd name="T7" fmla="*/ 40 h 57"/>
                <a:gd name="T8" fmla="*/ 0 w 114"/>
                <a:gd name="T9" fmla="*/ 44 h 57"/>
                <a:gd name="T10" fmla="*/ 6 w 114"/>
                <a:gd name="T11" fmla="*/ 41 h 57"/>
                <a:gd name="T12" fmla="*/ 61 w 114"/>
                <a:gd name="T13" fmla="*/ 41 h 57"/>
                <a:gd name="T14" fmla="*/ 84 w 114"/>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7">
                  <a:moveTo>
                    <a:pt x="84" y="7"/>
                  </a:moveTo>
                  <a:cubicBezTo>
                    <a:pt x="72" y="0"/>
                    <a:pt x="60" y="2"/>
                    <a:pt x="48" y="8"/>
                  </a:cubicBezTo>
                  <a:cubicBezTo>
                    <a:pt x="31" y="10"/>
                    <a:pt x="10" y="17"/>
                    <a:pt x="6" y="31"/>
                  </a:cubicBezTo>
                  <a:cubicBezTo>
                    <a:pt x="5" y="35"/>
                    <a:pt x="5" y="38"/>
                    <a:pt x="5" y="40"/>
                  </a:cubicBezTo>
                  <a:cubicBezTo>
                    <a:pt x="4" y="42"/>
                    <a:pt x="2" y="43"/>
                    <a:pt x="0" y="44"/>
                  </a:cubicBezTo>
                  <a:lnTo>
                    <a:pt x="6" y="41"/>
                  </a:lnTo>
                  <a:cubicBezTo>
                    <a:pt x="10" y="57"/>
                    <a:pt x="47" y="45"/>
                    <a:pt x="61" y="41"/>
                  </a:cubicBezTo>
                  <a:cubicBezTo>
                    <a:pt x="76" y="37"/>
                    <a:pt x="114" y="23"/>
                    <a:pt x="84" y="7"/>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89" name="Freeform 1182">
              <a:extLst>
                <a:ext uri="{FF2B5EF4-FFF2-40B4-BE49-F238E27FC236}">
                  <a16:creationId xmlns:a16="http://schemas.microsoft.com/office/drawing/2014/main" id="{A88CC815-C2F7-AA49-4F01-AC3C7FA5FD2A}"/>
                </a:ext>
              </a:extLst>
            </p:cNvPr>
            <p:cNvSpPr>
              <a:spLocks/>
            </p:cNvSpPr>
            <p:nvPr/>
          </p:nvSpPr>
          <p:spPr bwMode="auto">
            <a:xfrm>
              <a:off x="3893" y="286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0" name="Freeform 1183">
              <a:extLst>
                <a:ext uri="{FF2B5EF4-FFF2-40B4-BE49-F238E27FC236}">
                  <a16:creationId xmlns:a16="http://schemas.microsoft.com/office/drawing/2014/main" id="{24538761-6ABC-8793-1154-7AEB8DB0D38E}"/>
                </a:ext>
              </a:extLst>
            </p:cNvPr>
            <p:cNvSpPr>
              <a:spLocks/>
            </p:cNvSpPr>
            <p:nvPr/>
          </p:nvSpPr>
          <p:spPr bwMode="auto">
            <a:xfrm>
              <a:off x="3910" y="2843"/>
              <a:ext cx="17" cy="9"/>
            </a:xfrm>
            <a:custGeom>
              <a:avLst/>
              <a:gdLst>
                <a:gd name="T0" fmla="*/ 35 w 127"/>
                <a:gd name="T1" fmla="*/ 13 h 70"/>
                <a:gd name="T2" fmla="*/ 10 w 127"/>
                <a:gd name="T3" fmla="*/ 52 h 70"/>
                <a:gd name="T4" fmla="*/ 72 w 127"/>
                <a:gd name="T5" fmla="*/ 54 h 70"/>
                <a:gd name="T6" fmla="*/ 35 w 127"/>
                <a:gd name="T7" fmla="*/ 13 h 70"/>
              </a:gdLst>
              <a:ahLst/>
              <a:cxnLst>
                <a:cxn ang="0">
                  <a:pos x="T0" y="T1"/>
                </a:cxn>
                <a:cxn ang="0">
                  <a:pos x="T2" y="T3"/>
                </a:cxn>
                <a:cxn ang="0">
                  <a:pos x="T4" y="T5"/>
                </a:cxn>
                <a:cxn ang="0">
                  <a:pos x="T6" y="T7"/>
                </a:cxn>
              </a:cxnLst>
              <a:rect l="0" t="0" r="r" b="b"/>
              <a:pathLst>
                <a:path w="127" h="70">
                  <a:moveTo>
                    <a:pt x="35" y="13"/>
                  </a:moveTo>
                  <a:cubicBezTo>
                    <a:pt x="19" y="17"/>
                    <a:pt x="0" y="36"/>
                    <a:pt x="10" y="52"/>
                  </a:cubicBezTo>
                  <a:cubicBezTo>
                    <a:pt x="20" y="70"/>
                    <a:pt x="58" y="62"/>
                    <a:pt x="72" y="54"/>
                  </a:cubicBezTo>
                  <a:cubicBezTo>
                    <a:pt x="127" y="24"/>
                    <a:pt x="56" y="0"/>
                    <a:pt x="35" y="1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1" name="Freeform 1184">
              <a:extLst>
                <a:ext uri="{FF2B5EF4-FFF2-40B4-BE49-F238E27FC236}">
                  <a16:creationId xmlns:a16="http://schemas.microsoft.com/office/drawing/2014/main" id="{98E337EC-5C72-C48A-F6E2-48BC9A895C87}"/>
                </a:ext>
              </a:extLst>
            </p:cNvPr>
            <p:cNvSpPr>
              <a:spLocks/>
            </p:cNvSpPr>
            <p:nvPr/>
          </p:nvSpPr>
          <p:spPr bwMode="auto">
            <a:xfrm>
              <a:off x="3918" y="2830"/>
              <a:ext cx="18" cy="12"/>
            </a:xfrm>
            <a:custGeom>
              <a:avLst/>
              <a:gdLst>
                <a:gd name="T0" fmla="*/ 46 w 145"/>
                <a:gd name="T1" fmla="*/ 7 h 91"/>
                <a:gd name="T2" fmla="*/ 5 w 145"/>
                <a:gd name="T3" fmla="*/ 10 h 91"/>
                <a:gd name="T4" fmla="*/ 4 w 145"/>
                <a:gd name="T5" fmla="*/ 30 h 91"/>
                <a:gd name="T6" fmla="*/ 31 w 145"/>
                <a:gd name="T7" fmla="*/ 55 h 91"/>
                <a:gd name="T8" fmla="*/ 138 w 145"/>
                <a:gd name="T9" fmla="*/ 62 h 91"/>
                <a:gd name="T10" fmla="*/ 46 w 145"/>
                <a:gd name="T11" fmla="*/ 7 h 91"/>
              </a:gdLst>
              <a:ahLst/>
              <a:cxnLst>
                <a:cxn ang="0">
                  <a:pos x="T0" y="T1"/>
                </a:cxn>
                <a:cxn ang="0">
                  <a:pos x="T2" y="T3"/>
                </a:cxn>
                <a:cxn ang="0">
                  <a:pos x="T4" y="T5"/>
                </a:cxn>
                <a:cxn ang="0">
                  <a:pos x="T6" y="T7"/>
                </a:cxn>
                <a:cxn ang="0">
                  <a:pos x="T8" y="T9"/>
                </a:cxn>
                <a:cxn ang="0">
                  <a:pos x="T10" y="T11"/>
                </a:cxn>
              </a:cxnLst>
              <a:rect l="0" t="0" r="r" b="b"/>
              <a:pathLst>
                <a:path w="145" h="91">
                  <a:moveTo>
                    <a:pt x="46" y="7"/>
                  </a:moveTo>
                  <a:cubicBezTo>
                    <a:pt x="35" y="6"/>
                    <a:pt x="14" y="0"/>
                    <a:pt x="5" y="10"/>
                  </a:cubicBezTo>
                  <a:cubicBezTo>
                    <a:pt x="0" y="17"/>
                    <a:pt x="0" y="24"/>
                    <a:pt x="4" y="30"/>
                  </a:cubicBezTo>
                  <a:cubicBezTo>
                    <a:pt x="5" y="41"/>
                    <a:pt x="24" y="52"/>
                    <a:pt x="31" y="55"/>
                  </a:cubicBezTo>
                  <a:cubicBezTo>
                    <a:pt x="48" y="64"/>
                    <a:pt x="132" y="91"/>
                    <a:pt x="138" y="62"/>
                  </a:cubicBezTo>
                  <a:cubicBezTo>
                    <a:pt x="145" y="28"/>
                    <a:pt x="67" y="10"/>
                    <a:pt x="46" y="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2" name="Freeform 1185">
              <a:extLst>
                <a:ext uri="{FF2B5EF4-FFF2-40B4-BE49-F238E27FC236}">
                  <a16:creationId xmlns:a16="http://schemas.microsoft.com/office/drawing/2014/main" id="{458F540E-BA0C-8C51-0B81-48FA857A3C17}"/>
                </a:ext>
              </a:extLst>
            </p:cNvPr>
            <p:cNvSpPr>
              <a:spLocks/>
            </p:cNvSpPr>
            <p:nvPr/>
          </p:nvSpPr>
          <p:spPr bwMode="auto">
            <a:xfrm>
              <a:off x="3909" y="2818"/>
              <a:ext cx="15" cy="7"/>
            </a:xfrm>
            <a:custGeom>
              <a:avLst/>
              <a:gdLst>
                <a:gd name="T0" fmla="*/ 20 w 111"/>
                <a:gd name="T1" fmla="*/ 48 h 57"/>
                <a:gd name="T2" fmla="*/ 105 w 111"/>
                <a:gd name="T3" fmla="*/ 30 h 57"/>
                <a:gd name="T4" fmla="*/ 55 w 111"/>
                <a:gd name="T5" fmla="*/ 2 h 57"/>
                <a:gd name="T6" fmla="*/ 29 w 111"/>
                <a:gd name="T7" fmla="*/ 17 h 57"/>
                <a:gd name="T8" fmla="*/ 20 w 111"/>
                <a:gd name="T9" fmla="*/ 48 h 57"/>
              </a:gdLst>
              <a:ahLst/>
              <a:cxnLst>
                <a:cxn ang="0">
                  <a:pos x="T0" y="T1"/>
                </a:cxn>
                <a:cxn ang="0">
                  <a:pos x="T2" y="T3"/>
                </a:cxn>
                <a:cxn ang="0">
                  <a:pos x="T4" y="T5"/>
                </a:cxn>
                <a:cxn ang="0">
                  <a:pos x="T6" y="T7"/>
                </a:cxn>
                <a:cxn ang="0">
                  <a:pos x="T8" y="T9"/>
                </a:cxn>
              </a:cxnLst>
              <a:rect l="0" t="0" r="r" b="b"/>
              <a:pathLst>
                <a:path w="111" h="57">
                  <a:moveTo>
                    <a:pt x="20" y="48"/>
                  </a:moveTo>
                  <a:cubicBezTo>
                    <a:pt x="37" y="57"/>
                    <a:pt x="98" y="55"/>
                    <a:pt x="105" y="30"/>
                  </a:cubicBezTo>
                  <a:cubicBezTo>
                    <a:pt x="111" y="5"/>
                    <a:pt x="71" y="0"/>
                    <a:pt x="55" y="2"/>
                  </a:cubicBezTo>
                  <a:cubicBezTo>
                    <a:pt x="49" y="3"/>
                    <a:pt x="36" y="10"/>
                    <a:pt x="29" y="17"/>
                  </a:cubicBezTo>
                  <a:cubicBezTo>
                    <a:pt x="12" y="25"/>
                    <a:pt x="0" y="37"/>
                    <a:pt x="20" y="48"/>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3" name="Freeform 1186">
              <a:extLst>
                <a:ext uri="{FF2B5EF4-FFF2-40B4-BE49-F238E27FC236}">
                  <a16:creationId xmlns:a16="http://schemas.microsoft.com/office/drawing/2014/main" id="{8D234F9B-0750-9DFE-9162-3437AD098BF9}"/>
                </a:ext>
              </a:extLst>
            </p:cNvPr>
            <p:cNvSpPr>
              <a:spLocks/>
            </p:cNvSpPr>
            <p:nvPr/>
          </p:nvSpPr>
          <p:spPr bwMode="auto">
            <a:xfrm>
              <a:off x="3864" y="2838"/>
              <a:ext cx="13" cy="8"/>
            </a:xfrm>
            <a:custGeom>
              <a:avLst/>
              <a:gdLst>
                <a:gd name="T0" fmla="*/ 74 w 106"/>
                <a:gd name="T1" fmla="*/ 37 h 59"/>
                <a:gd name="T2" fmla="*/ 50 w 106"/>
                <a:gd name="T3" fmla="*/ 4 h 59"/>
                <a:gd name="T4" fmla="*/ 51 w 106"/>
                <a:gd name="T5" fmla="*/ 4 h 59"/>
                <a:gd name="T6" fmla="*/ 10 w 106"/>
                <a:gd name="T7" fmla="*/ 40 h 59"/>
                <a:gd name="T8" fmla="*/ 74 w 106"/>
                <a:gd name="T9" fmla="*/ 37 h 59"/>
              </a:gdLst>
              <a:ahLst/>
              <a:cxnLst>
                <a:cxn ang="0">
                  <a:pos x="T0" y="T1"/>
                </a:cxn>
                <a:cxn ang="0">
                  <a:pos x="T2" y="T3"/>
                </a:cxn>
                <a:cxn ang="0">
                  <a:pos x="T4" y="T5"/>
                </a:cxn>
                <a:cxn ang="0">
                  <a:pos x="T6" y="T7"/>
                </a:cxn>
                <a:cxn ang="0">
                  <a:pos x="T8" y="T9"/>
                </a:cxn>
              </a:cxnLst>
              <a:rect l="0" t="0" r="r" b="b"/>
              <a:pathLst>
                <a:path w="106" h="59">
                  <a:moveTo>
                    <a:pt x="74" y="37"/>
                  </a:moveTo>
                  <a:cubicBezTo>
                    <a:pt x="106" y="13"/>
                    <a:pt x="75" y="0"/>
                    <a:pt x="50" y="4"/>
                  </a:cubicBezTo>
                  <a:lnTo>
                    <a:pt x="51" y="4"/>
                  </a:lnTo>
                  <a:cubicBezTo>
                    <a:pt x="36" y="2"/>
                    <a:pt x="0" y="20"/>
                    <a:pt x="10" y="40"/>
                  </a:cubicBezTo>
                  <a:cubicBezTo>
                    <a:pt x="19" y="59"/>
                    <a:pt x="62" y="46"/>
                    <a:pt x="74" y="3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4" name="Freeform 1187">
              <a:extLst>
                <a:ext uri="{FF2B5EF4-FFF2-40B4-BE49-F238E27FC236}">
                  <a16:creationId xmlns:a16="http://schemas.microsoft.com/office/drawing/2014/main" id="{832AABEC-6015-85EA-3ED3-B1084F4F6130}"/>
                </a:ext>
              </a:extLst>
            </p:cNvPr>
            <p:cNvSpPr>
              <a:spLocks/>
            </p:cNvSpPr>
            <p:nvPr/>
          </p:nvSpPr>
          <p:spPr bwMode="auto">
            <a:xfrm>
              <a:off x="3846" y="2853"/>
              <a:ext cx="16" cy="16"/>
            </a:xfrm>
            <a:custGeom>
              <a:avLst/>
              <a:gdLst>
                <a:gd name="T0" fmla="*/ 74 w 122"/>
                <a:gd name="T1" fmla="*/ 77 h 126"/>
                <a:gd name="T2" fmla="*/ 81 w 122"/>
                <a:gd name="T3" fmla="*/ 1 h 126"/>
                <a:gd name="T4" fmla="*/ 59 w 122"/>
                <a:gd name="T5" fmla="*/ 12 h 126"/>
                <a:gd name="T6" fmla="*/ 17 w 122"/>
                <a:gd name="T7" fmla="*/ 71 h 126"/>
                <a:gd name="T8" fmla="*/ 74 w 122"/>
                <a:gd name="T9" fmla="*/ 77 h 126"/>
              </a:gdLst>
              <a:ahLst/>
              <a:cxnLst>
                <a:cxn ang="0">
                  <a:pos x="T0" y="T1"/>
                </a:cxn>
                <a:cxn ang="0">
                  <a:pos x="T2" y="T3"/>
                </a:cxn>
                <a:cxn ang="0">
                  <a:pos x="T4" y="T5"/>
                </a:cxn>
                <a:cxn ang="0">
                  <a:pos x="T6" y="T7"/>
                </a:cxn>
                <a:cxn ang="0">
                  <a:pos x="T8" y="T9"/>
                </a:cxn>
              </a:cxnLst>
              <a:rect l="0" t="0" r="r" b="b"/>
              <a:pathLst>
                <a:path w="122" h="126">
                  <a:moveTo>
                    <a:pt x="74" y="77"/>
                  </a:moveTo>
                  <a:cubicBezTo>
                    <a:pt x="86" y="63"/>
                    <a:pt x="122" y="3"/>
                    <a:pt x="81" y="1"/>
                  </a:cubicBezTo>
                  <a:cubicBezTo>
                    <a:pt x="73" y="0"/>
                    <a:pt x="65" y="5"/>
                    <a:pt x="59" y="12"/>
                  </a:cubicBezTo>
                  <a:cubicBezTo>
                    <a:pt x="39" y="24"/>
                    <a:pt x="22" y="54"/>
                    <a:pt x="17" y="71"/>
                  </a:cubicBezTo>
                  <a:cubicBezTo>
                    <a:pt x="0" y="126"/>
                    <a:pt x="53" y="101"/>
                    <a:pt x="74" y="7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5" name="Freeform 1188">
              <a:extLst>
                <a:ext uri="{FF2B5EF4-FFF2-40B4-BE49-F238E27FC236}">
                  <a16:creationId xmlns:a16="http://schemas.microsoft.com/office/drawing/2014/main" id="{693F5C96-D1D0-80F1-C3FD-EF2CDB115F81}"/>
                </a:ext>
              </a:extLst>
            </p:cNvPr>
            <p:cNvSpPr>
              <a:spLocks/>
            </p:cNvSpPr>
            <p:nvPr/>
          </p:nvSpPr>
          <p:spPr bwMode="auto">
            <a:xfrm>
              <a:off x="3867" y="2864"/>
              <a:ext cx="24" cy="16"/>
            </a:xfrm>
            <a:custGeom>
              <a:avLst/>
              <a:gdLst>
                <a:gd name="T0" fmla="*/ 142 w 189"/>
                <a:gd name="T1" fmla="*/ 6 h 124"/>
                <a:gd name="T2" fmla="*/ 87 w 189"/>
                <a:gd name="T3" fmla="*/ 10 h 124"/>
                <a:gd name="T4" fmla="*/ 14 w 189"/>
                <a:gd name="T5" fmla="*/ 67 h 124"/>
                <a:gd name="T6" fmla="*/ 121 w 189"/>
                <a:gd name="T7" fmla="*/ 75 h 124"/>
                <a:gd name="T8" fmla="*/ 142 w 189"/>
                <a:gd name="T9" fmla="*/ 6 h 124"/>
              </a:gdLst>
              <a:ahLst/>
              <a:cxnLst>
                <a:cxn ang="0">
                  <a:pos x="T0" y="T1"/>
                </a:cxn>
                <a:cxn ang="0">
                  <a:pos x="T2" y="T3"/>
                </a:cxn>
                <a:cxn ang="0">
                  <a:pos x="T4" y="T5"/>
                </a:cxn>
                <a:cxn ang="0">
                  <a:pos x="T6" y="T7"/>
                </a:cxn>
                <a:cxn ang="0">
                  <a:pos x="T8" y="T9"/>
                </a:cxn>
              </a:cxnLst>
              <a:rect l="0" t="0" r="r" b="b"/>
              <a:pathLst>
                <a:path w="189" h="124">
                  <a:moveTo>
                    <a:pt x="142" y="6"/>
                  </a:moveTo>
                  <a:cubicBezTo>
                    <a:pt x="129" y="0"/>
                    <a:pt x="105" y="2"/>
                    <a:pt x="87" y="10"/>
                  </a:cubicBezTo>
                  <a:cubicBezTo>
                    <a:pt x="56" y="19"/>
                    <a:pt x="20" y="44"/>
                    <a:pt x="14" y="67"/>
                  </a:cubicBezTo>
                  <a:cubicBezTo>
                    <a:pt x="0" y="124"/>
                    <a:pt x="100" y="83"/>
                    <a:pt x="121" y="75"/>
                  </a:cubicBezTo>
                  <a:cubicBezTo>
                    <a:pt x="153" y="64"/>
                    <a:pt x="189" y="23"/>
                    <a:pt x="142" y="6"/>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6" name="Freeform 1189">
              <a:extLst>
                <a:ext uri="{FF2B5EF4-FFF2-40B4-BE49-F238E27FC236}">
                  <a16:creationId xmlns:a16="http://schemas.microsoft.com/office/drawing/2014/main" id="{F8890245-A7DC-DC4E-6E2D-DF4EB0E02311}"/>
                </a:ext>
              </a:extLst>
            </p:cNvPr>
            <p:cNvSpPr>
              <a:spLocks/>
            </p:cNvSpPr>
            <p:nvPr/>
          </p:nvSpPr>
          <p:spPr bwMode="auto">
            <a:xfrm>
              <a:off x="3902" y="2869"/>
              <a:ext cx="18" cy="9"/>
            </a:xfrm>
            <a:custGeom>
              <a:avLst/>
              <a:gdLst>
                <a:gd name="T0" fmla="*/ 33 w 135"/>
                <a:gd name="T1" fmla="*/ 12 h 72"/>
                <a:gd name="T2" fmla="*/ 0 w 135"/>
                <a:gd name="T3" fmla="*/ 44 h 72"/>
                <a:gd name="T4" fmla="*/ 74 w 135"/>
                <a:gd name="T5" fmla="*/ 56 h 72"/>
                <a:gd name="T6" fmla="*/ 33 w 135"/>
                <a:gd name="T7" fmla="*/ 12 h 72"/>
              </a:gdLst>
              <a:ahLst/>
              <a:cxnLst>
                <a:cxn ang="0">
                  <a:pos x="T0" y="T1"/>
                </a:cxn>
                <a:cxn ang="0">
                  <a:pos x="T2" y="T3"/>
                </a:cxn>
                <a:cxn ang="0">
                  <a:pos x="T4" y="T5"/>
                </a:cxn>
                <a:cxn ang="0">
                  <a:pos x="T6" y="T7"/>
                </a:cxn>
              </a:cxnLst>
              <a:rect l="0" t="0" r="r" b="b"/>
              <a:pathLst>
                <a:path w="135" h="72">
                  <a:moveTo>
                    <a:pt x="33" y="12"/>
                  </a:moveTo>
                  <a:cubicBezTo>
                    <a:pt x="17" y="18"/>
                    <a:pt x="0" y="31"/>
                    <a:pt x="0" y="44"/>
                  </a:cubicBezTo>
                  <a:cubicBezTo>
                    <a:pt x="1" y="72"/>
                    <a:pt x="58" y="64"/>
                    <a:pt x="74" y="56"/>
                  </a:cubicBezTo>
                  <a:cubicBezTo>
                    <a:pt x="135" y="27"/>
                    <a:pt x="55" y="0"/>
                    <a:pt x="33" y="12"/>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7" name="Freeform 1190">
              <a:extLst>
                <a:ext uri="{FF2B5EF4-FFF2-40B4-BE49-F238E27FC236}">
                  <a16:creationId xmlns:a16="http://schemas.microsoft.com/office/drawing/2014/main" id="{F727AB14-0B5F-8939-6A24-9B938F24E4CF}"/>
                </a:ext>
              </a:extLst>
            </p:cNvPr>
            <p:cNvSpPr>
              <a:spLocks/>
            </p:cNvSpPr>
            <p:nvPr/>
          </p:nvSpPr>
          <p:spPr bwMode="auto">
            <a:xfrm>
              <a:off x="3954" y="2827"/>
              <a:ext cx="15" cy="9"/>
            </a:xfrm>
            <a:custGeom>
              <a:avLst/>
              <a:gdLst>
                <a:gd name="T0" fmla="*/ 28 w 116"/>
                <a:gd name="T1" fmla="*/ 19 h 67"/>
                <a:gd name="T2" fmla="*/ 0 w 116"/>
                <a:gd name="T3" fmla="*/ 30 h 67"/>
                <a:gd name="T4" fmla="*/ 116 w 116"/>
                <a:gd name="T5" fmla="*/ 32 h 67"/>
                <a:gd name="T6" fmla="*/ 28 w 116"/>
                <a:gd name="T7" fmla="*/ 19 h 67"/>
              </a:gdLst>
              <a:ahLst/>
              <a:cxnLst>
                <a:cxn ang="0">
                  <a:pos x="T0" y="T1"/>
                </a:cxn>
                <a:cxn ang="0">
                  <a:pos x="T2" y="T3"/>
                </a:cxn>
                <a:cxn ang="0">
                  <a:pos x="T4" y="T5"/>
                </a:cxn>
                <a:cxn ang="0">
                  <a:pos x="T6" y="T7"/>
                </a:cxn>
              </a:cxnLst>
              <a:rect l="0" t="0" r="r" b="b"/>
              <a:pathLst>
                <a:path w="116" h="67">
                  <a:moveTo>
                    <a:pt x="28" y="19"/>
                  </a:moveTo>
                  <a:cubicBezTo>
                    <a:pt x="17" y="17"/>
                    <a:pt x="9" y="20"/>
                    <a:pt x="0" y="30"/>
                  </a:cubicBezTo>
                  <a:cubicBezTo>
                    <a:pt x="18" y="64"/>
                    <a:pt x="97" y="67"/>
                    <a:pt x="116" y="32"/>
                  </a:cubicBezTo>
                  <a:cubicBezTo>
                    <a:pt x="93" y="4"/>
                    <a:pt x="57" y="0"/>
                    <a:pt x="28" y="19"/>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8" name="Freeform 1191">
              <a:extLst>
                <a:ext uri="{FF2B5EF4-FFF2-40B4-BE49-F238E27FC236}">
                  <a16:creationId xmlns:a16="http://schemas.microsoft.com/office/drawing/2014/main" id="{47944C7A-D8B4-5493-E815-CF23C6C5BDB1}"/>
                </a:ext>
              </a:extLst>
            </p:cNvPr>
            <p:cNvSpPr>
              <a:spLocks/>
            </p:cNvSpPr>
            <p:nvPr/>
          </p:nvSpPr>
          <p:spPr bwMode="auto">
            <a:xfrm>
              <a:off x="3937" y="2842"/>
              <a:ext cx="17" cy="9"/>
            </a:xfrm>
            <a:custGeom>
              <a:avLst/>
              <a:gdLst>
                <a:gd name="T0" fmla="*/ 0 w 135"/>
                <a:gd name="T1" fmla="*/ 51 h 69"/>
                <a:gd name="T2" fmla="*/ 135 w 135"/>
                <a:gd name="T3" fmla="*/ 21 h 69"/>
                <a:gd name="T4" fmla="*/ 60 w 135"/>
                <a:gd name="T5" fmla="*/ 12 h 69"/>
                <a:gd name="T6" fmla="*/ 0 w 135"/>
                <a:gd name="T7" fmla="*/ 51 h 69"/>
              </a:gdLst>
              <a:ahLst/>
              <a:cxnLst>
                <a:cxn ang="0">
                  <a:pos x="T0" y="T1"/>
                </a:cxn>
                <a:cxn ang="0">
                  <a:pos x="T2" y="T3"/>
                </a:cxn>
                <a:cxn ang="0">
                  <a:pos x="T4" y="T5"/>
                </a:cxn>
                <a:cxn ang="0">
                  <a:pos x="T6" y="T7"/>
                </a:cxn>
              </a:cxnLst>
              <a:rect l="0" t="0" r="r" b="b"/>
              <a:pathLst>
                <a:path w="135" h="69">
                  <a:moveTo>
                    <a:pt x="0" y="51"/>
                  </a:moveTo>
                  <a:cubicBezTo>
                    <a:pt x="34" y="63"/>
                    <a:pt x="128" y="69"/>
                    <a:pt x="135" y="21"/>
                  </a:cubicBezTo>
                  <a:cubicBezTo>
                    <a:pt x="115" y="8"/>
                    <a:pt x="81" y="0"/>
                    <a:pt x="60" y="12"/>
                  </a:cubicBezTo>
                  <a:cubicBezTo>
                    <a:pt x="31" y="11"/>
                    <a:pt x="0" y="20"/>
                    <a:pt x="0" y="51"/>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9" name="Freeform 1192">
              <a:extLst>
                <a:ext uri="{FF2B5EF4-FFF2-40B4-BE49-F238E27FC236}">
                  <a16:creationId xmlns:a16="http://schemas.microsoft.com/office/drawing/2014/main" id="{5D0D3E8E-1B7C-7370-1FD9-FCEF7AE9158C}"/>
                </a:ext>
              </a:extLst>
            </p:cNvPr>
            <p:cNvSpPr>
              <a:spLocks/>
            </p:cNvSpPr>
            <p:nvPr/>
          </p:nvSpPr>
          <p:spPr bwMode="auto">
            <a:xfrm>
              <a:off x="3934" y="2813"/>
              <a:ext cx="11" cy="7"/>
            </a:xfrm>
            <a:custGeom>
              <a:avLst/>
              <a:gdLst>
                <a:gd name="T0" fmla="*/ 85 w 85"/>
                <a:gd name="T1" fmla="*/ 23 h 55"/>
                <a:gd name="T2" fmla="*/ 17 w 85"/>
                <a:gd name="T3" fmla="*/ 16 h 55"/>
                <a:gd name="T4" fmla="*/ 0 w 85"/>
                <a:gd name="T5" fmla="*/ 36 h 55"/>
                <a:gd name="T6" fmla="*/ 85 w 85"/>
                <a:gd name="T7" fmla="*/ 23 h 55"/>
              </a:gdLst>
              <a:ahLst/>
              <a:cxnLst>
                <a:cxn ang="0">
                  <a:pos x="T0" y="T1"/>
                </a:cxn>
                <a:cxn ang="0">
                  <a:pos x="T2" y="T3"/>
                </a:cxn>
                <a:cxn ang="0">
                  <a:pos x="T4" y="T5"/>
                </a:cxn>
                <a:cxn ang="0">
                  <a:pos x="T6" y="T7"/>
                </a:cxn>
              </a:cxnLst>
              <a:rect l="0" t="0" r="r" b="b"/>
              <a:pathLst>
                <a:path w="85" h="55">
                  <a:moveTo>
                    <a:pt x="85" y="23"/>
                  </a:moveTo>
                  <a:cubicBezTo>
                    <a:pt x="68" y="0"/>
                    <a:pt x="37" y="2"/>
                    <a:pt x="17" y="16"/>
                  </a:cubicBezTo>
                  <a:cubicBezTo>
                    <a:pt x="9" y="20"/>
                    <a:pt x="3" y="27"/>
                    <a:pt x="0" y="36"/>
                  </a:cubicBezTo>
                  <a:cubicBezTo>
                    <a:pt x="24" y="55"/>
                    <a:pt x="69" y="47"/>
                    <a:pt x="85" y="2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00" name="Freeform 1193">
              <a:extLst>
                <a:ext uri="{FF2B5EF4-FFF2-40B4-BE49-F238E27FC236}">
                  <a16:creationId xmlns:a16="http://schemas.microsoft.com/office/drawing/2014/main" id="{BB89FF08-BA75-8BE0-B020-B9549074E5C8}"/>
                </a:ext>
              </a:extLst>
            </p:cNvPr>
            <p:cNvSpPr>
              <a:spLocks/>
            </p:cNvSpPr>
            <p:nvPr/>
          </p:nvSpPr>
          <p:spPr bwMode="auto">
            <a:xfrm>
              <a:off x="3970" y="2839"/>
              <a:ext cx="20" cy="14"/>
            </a:xfrm>
            <a:custGeom>
              <a:avLst/>
              <a:gdLst>
                <a:gd name="T0" fmla="*/ 69 w 161"/>
                <a:gd name="T1" fmla="*/ 18 h 107"/>
                <a:gd name="T2" fmla="*/ 127 w 161"/>
                <a:gd name="T3" fmla="*/ 79 h 107"/>
                <a:gd name="T4" fmla="*/ 69 w 161"/>
                <a:gd name="T5" fmla="*/ 18 h 107"/>
              </a:gdLst>
              <a:ahLst/>
              <a:cxnLst>
                <a:cxn ang="0">
                  <a:pos x="T0" y="T1"/>
                </a:cxn>
                <a:cxn ang="0">
                  <a:pos x="T2" y="T3"/>
                </a:cxn>
                <a:cxn ang="0">
                  <a:pos x="T4" y="T5"/>
                </a:cxn>
              </a:cxnLst>
              <a:rect l="0" t="0" r="r" b="b"/>
              <a:pathLst>
                <a:path w="161" h="107">
                  <a:moveTo>
                    <a:pt x="69" y="18"/>
                  </a:moveTo>
                  <a:cubicBezTo>
                    <a:pt x="0" y="19"/>
                    <a:pt x="88" y="107"/>
                    <a:pt x="127" y="79"/>
                  </a:cubicBezTo>
                  <a:cubicBezTo>
                    <a:pt x="161" y="54"/>
                    <a:pt x="96" y="0"/>
                    <a:pt x="69" y="18"/>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01" name="Freeform 1194">
              <a:extLst>
                <a:ext uri="{FF2B5EF4-FFF2-40B4-BE49-F238E27FC236}">
                  <a16:creationId xmlns:a16="http://schemas.microsoft.com/office/drawing/2014/main" id="{6D2A41A4-6BAC-AFE8-2E2C-DD818F573B95}"/>
                </a:ext>
              </a:extLst>
            </p:cNvPr>
            <p:cNvSpPr>
              <a:spLocks/>
            </p:cNvSpPr>
            <p:nvPr/>
          </p:nvSpPr>
          <p:spPr bwMode="auto">
            <a:xfrm>
              <a:off x="3831" y="2877"/>
              <a:ext cx="20" cy="22"/>
            </a:xfrm>
            <a:custGeom>
              <a:avLst/>
              <a:gdLst>
                <a:gd name="T0" fmla="*/ 153 w 153"/>
                <a:gd name="T1" fmla="*/ 17 h 175"/>
                <a:gd name="T2" fmla="*/ 102 w 153"/>
                <a:gd name="T3" fmla="*/ 37 h 175"/>
                <a:gd name="T4" fmla="*/ 44 w 153"/>
                <a:gd name="T5" fmla="*/ 154 h 175"/>
                <a:gd name="T6" fmla="*/ 153 w 153"/>
                <a:gd name="T7" fmla="*/ 17 h 175"/>
              </a:gdLst>
              <a:ahLst/>
              <a:cxnLst>
                <a:cxn ang="0">
                  <a:pos x="T0" y="T1"/>
                </a:cxn>
                <a:cxn ang="0">
                  <a:pos x="T2" y="T3"/>
                </a:cxn>
                <a:cxn ang="0">
                  <a:pos x="T4" y="T5"/>
                </a:cxn>
                <a:cxn ang="0">
                  <a:pos x="T6" y="T7"/>
                </a:cxn>
              </a:cxnLst>
              <a:rect l="0" t="0" r="r" b="b"/>
              <a:pathLst>
                <a:path w="153" h="175">
                  <a:moveTo>
                    <a:pt x="153" y="17"/>
                  </a:moveTo>
                  <a:cubicBezTo>
                    <a:pt x="132" y="0"/>
                    <a:pt x="114" y="17"/>
                    <a:pt x="102" y="37"/>
                  </a:cubicBezTo>
                  <a:cubicBezTo>
                    <a:pt x="56" y="67"/>
                    <a:pt x="0" y="137"/>
                    <a:pt x="44" y="154"/>
                  </a:cubicBezTo>
                  <a:cubicBezTo>
                    <a:pt x="99" y="175"/>
                    <a:pt x="152" y="55"/>
                    <a:pt x="153" y="1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02" name="Freeform 1195">
              <a:extLst>
                <a:ext uri="{FF2B5EF4-FFF2-40B4-BE49-F238E27FC236}">
                  <a16:creationId xmlns:a16="http://schemas.microsoft.com/office/drawing/2014/main" id="{96DFD379-1A3D-7B32-DCB8-44710A327438}"/>
                </a:ext>
              </a:extLst>
            </p:cNvPr>
            <p:cNvSpPr>
              <a:spLocks/>
            </p:cNvSpPr>
            <p:nvPr/>
          </p:nvSpPr>
          <p:spPr bwMode="auto">
            <a:xfrm>
              <a:off x="3827" y="2865"/>
              <a:ext cx="16" cy="16"/>
            </a:xfrm>
            <a:custGeom>
              <a:avLst/>
              <a:gdLst>
                <a:gd name="T0" fmla="*/ 60 w 120"/>
                <a:gd name="T1" fmla="*/ 13 h 123"/>
                <a:gd name="T2" fmla="*/ 85 w 120"/>
                <a:gd name="T3" fmla="*/ 55 h 123"/>
                <a:gd name="T4" fmla="*/ 60 w 120"/>
                <a:gd name="T5" fmla="*/ 13 h 123"/>
              </a:gdLst>
              <a:ahLst/>
              <a:cxnLst>
                <a:cxn ang="0">
                  <a:pos x="T0" y="T1"/>
                </a:cxn>
                <a:cxn ang="0">
                  <a:pos x="T2" y="T3"/>
                </a:cxn>
                <a:cxn ang="0">
                  <a:pos x="T4" y="T5"/>
                </a:cxn>
              </a:cxnLst>
              <a:rect l="0" t="0" r="r" b="b"/>
              <a:pathLst>
                <a:path w="120" h="123">
                  <a:moveTo>
                    <a:pt x="60" y="13"/>
                  </a:moveTo>
                  <a:cubicBezTo>
                    <a:pt x="0" y="24"/>
                    <a:pt x="28" y="123"/>
                    <a:pt x="85" y="55"/>
                  </a:cubicBezTo>
                  <a:cubicBezTo>
                    <a:pt x="120" y="13"/>
                    <a:pt x="84" y="0"/>
                    <a:pt x="60" y="1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03" name="Freeform 1196">
              <a:extLst>
                <a:ext uri="{FF2B5EF4-FFF2-40B4-BE49-F238E27FC236}">
                  <a16:creationId xmlns:a16="http://schemas.microsoft.com/office/drawing/2014/main" id="{7D330E8A-923D-D8A1-735D-450CC0EF40B5}"/>
                </a:ext>
              </a:extLst>
            </p:cNvPr>
            <p:cNvSpPr>
              <a:spLocks/>
            </p:cNvSpPr>
            <p:nvPr/>
          </p:nvSpPr>
          <p:spPr bwMode="auto">
            <a:xfrm>
              <a:off x="3876" y="2886"/>
              <a:ext cx="15" cy="10"/>
            </a:xfrm>
            <a:custGeom>
              <a:avLst/>
              <a:gdLst>
                <a:gd name="T0" fmla="*/ 21 w 118"/>
                <a:gd name="T1" fmla="*/ 34 h 79"/>
                <a:gd name="T2" fmla="*/ 0 w 118"/>
                <a:gd name="T3" fmla="*/ 61 h 79"/>
                <a:gd name="T4" fmla="*/ 96 w 118"/>
                <a:gd name="T5" fmla="*/ 49 h 79"/>
                <a:gd name="T6" fmla="*/ 21 w 118"/>
                <a:gd name="T7" fmla="*/ 34 h 79"/>
              </a:gdLst>
              <a:ahLst/>
              <a:cxnLst>
                <a:cxn ang="0">
                  <a:pos x="T0" y="T1"/>
                </a:cxn>
                <a:cxn ang="0">
                  <a:pos x="T2" y="T3"/>
                </a:cxn>
                <a:cxn ang="0">
                  <a:pos x="T4" y="T5"/>
                </a:cxn>
                <a:cxn ang="0">
                  <a:pos x="T6" y="T7"/>
                </a:cxn>
              </a:cxnLst>
              <a:rect l="0" t="0" r="r" b="b"/>
              <a:pathLst>
                <a:path w="118" h="79">
                  <a:moveTo>
                    <a:pt x="21" y="34"/>
                  </a:moveTo>
                  <a:cubicBezTo>
                    <a:pt x="10" y="38"/>
                    <a:pt x="2" y="47"/>
                    <a:pt x="0" y="61"/>
                  </a:cubicBezTo>
                  <a:cubicBezTo>
                    <a:pt x="22" y="77"/>
                    <a:pt x="81" y="79"/>
                    <a:pt x="96" y="49"/>
                  </a:cubicBezTo>
                  <a:cubicBezTo>
                    <a:pt x="118" y="6"/>
                    <a:pt x="41" y="0"/>
                    <a:pt x="21" y="34"/>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04" name="Freeform 1197">
              <a:extLst>
                <a:ext uri="{FF2B5EF4-FFF2-40B4-BE49-F238E27FC236}">
                  <a16:creationId xmlns:a16="http://schemas.microsoft.com/office/drawing/2014/main" id="{D12DA14B-F4CE-A15A-D488-ACDFFE337327}"/>
                </a:ext>
              </a:extLst>
            </p:cNvPr>
            <p:cNvSpPr>
              <a:spLocks/>
            </p:cNvSpPr>
            <p:nvPr/>
          </p:nvSpPr>
          <p:spPr bwMode="auto">
            <a:xfrm>
              <a:off x="3946" y="2866"/>
              <a:ext cx="11" cy="10"/>
            </a:xfrm>
            <a:custGeom>
              <a:avLst/>
              <a:gdLst>
                <a:gd name="T0" fmla="*/ 10 w 86"/>
                <a:gd name="T1" fmla="*/ 28 h 81"/>
                <a:gd name="T2" fmla="*/ 6 w 86"/>
                <a:gd name="T3" fmla="*/ 23 h 81"/>
                <a:gd name="T4" fmla="*/ 3 w 86"/>
                <a:gd name="T5" fmla="*/ 35 h 81"/>
                <a:gd name="T6" fmla="*/ 5 w 86"/>
                <a:gd name="T7" fmla="*/ 48 h 81"/>
                <a:gd name="T8" fmla="*/ 73 w 86"/>
                <a:gd name="T9" fmla="*/ 40 h 81"/>
                <a:gd name="T10" fmla="*/ 10 w 86"/>
                <a:gd name="T11" fmla="*/ 28 h 81"/>
              </a:gdLst>
              <a:ahLst/>
              <a:cxnLst>
                <a:cxn ang="0">
                  <a:pos x="T0" y="T1"/>
                </a:cxn>
                <a:cxn ang="0">
                  <a:pos x="T2" y="T3"/>
                </a:cxn>
                <a:cxn ang="0">
                  <a:pos x="T4" y="T5"/>
                </a:cxn>
                <a:cxn ang="0">
                  <a:pos x="T6" y="T7"/>
                </a:cxn>
                <a:cxn ang="0">
                  <a:pos x="T8" y="T9"/>
                </a:cxn>
                <a:cxn ang="0">
                  <a:pos x="T10" y="T11"/>
                </a:cxn>
              </a:cxnLst>
              <a:rect l="0" t="0" r="r" b="b"/>
              <a:pathLst>
                <a:path w="86" h="81">
                  <a:moveTo>
                    <a:pt x="10" y="28"/>
                  </a:moveTo>
                  <a:lnTo>
                    <a:pt x="6" y="23"/>
                  </a:lnTo>
                  <a:cubicBezTo>
                    <a:pt x="5" y="27"/>
                    <a:pt x="4" y="31"/>
                    <a:pt x="3" y="35"/>
                  </a:cubicBezTo>
                  <a:cubicBezTo>
                    <a:pt x="0" y="41"/>
                    <a:pt x="0" y="46"/>
                    <a:pt x="5" y="48"/>
                  </a:cubicBezTo>
                  <a:cubicBezTo>
                    <a:pt x="18" y="80"/>
                    <a:pt x="86" y="81"/>
                    <a:pt x="73" y="40"/>
                  </a:cubicBezTo>
                  <a:cubicBezTo>
                    <a:pt x="60" y="0"/>
                    <a:pt x="26" y="12"/>
                    <a:pt x="10" y="28"/>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05" name="Freeform 1198">
              <a:extLst>
                <a:ext uri="{FF2B5EF4-FFF2-40B4-BE49-F238E27FC236}">
                  <a16:creationId xmlns:a16="http://schemas.microsoft.com/office/drawing/2014/main" id="{2DD45E37-5B7C-C614-2964-F1BDE6B5EED2}"/>
                </a:ext>
              </a:extLst>
            </p:cNvPr>
            <p:cNvSpPr>
              <a:spLocks/>
            </p:cNvSpPr>
            <p:nvPr/>
          </p:nvSpPr>
          <p:spPr bwMode="auto">
            <a:xfrm>
              <a:off x="4010" y="2851"/>
              <a:ext cx="21" cy="14"/>
            </a:xfrm>
            <a:custGeom>
              <a:avLst/>
              <a:gdLst>
                <a:gd name="T0" fmla="*/ 123 w 163"/>
                <a:gd name="T1" fmla="*/ 55 h 109"/>
                <a:gd name="T2" fmla="*/ 53 w 163"/>
                <a:gd name="T3" fmla="*/ 73 h 109"/>
                <a:gd name="T4" fmla="*/ 123 w 163"/>
                <a:gd name="T5" fmla="*/ 55 h 109"/>
              </a:gdLst>
              <a:ahLst/>
              <a:cxnLst>
                <a:cxn ang="0">
                  <a:pos x="T0" y="T1"/>
                </a:cxn>
                <a:cxn ang="0">
                  <a:pos x="T2" y="T3"/>
                </a:cxn>
                <a:cxn ang="0">
                  <a:pos x="T4" y="T5"/>
                </a:cxn>
              </a:cxnLst>
              <a:rect l="0" t="0" r="r" b="b"/>
              <a:pathLst>
                <a:path w="163" h="109">
                  <a:moveTo>
                    <a:pt x="123" y="55"/>
                  </a:moveTo>
                  <a:cubicBezTo>
                    <a:pt x="83" y="0"/>
                    <a:pt x="0" y="55"/>
                    <a:pt x="53" y="73"/>
                  </a:cubicBezTo>
                  <a:cubicBezTo>
                    <a:pt x="83" y="95"/>
                    <a:pt x="163" y="109"/>
                    <a:pt x="123" y="55"/>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06" name="Freeform 1199">
              <a:extLst>
                <a:ext uri="{FF2B5EF4-FFF2-40B4-BE49-F238E27FC236}">
                  <a16:creationId xmlns:a16="http://schemas.microsoft.com/office/drawing/2014/main" id="{56001824-C98B-037C-230D-67A4C3090BB8}"/>
                </a:ext>
              </a:extLst>
            </p:cNvPr>
            <p:cNvSpPr>
              <a:spLocks/>
            </p:cNvSpPr>
            <p:nvPr/>
          </p:nvSpPr>
          <p:spPr bwMode="auto">
            <a:xfrm>
              <a:off x="3837" y="2918"/>
              <a:ext cx="12" cy="16"/>
            </a:xfrm>
            <a:custGeom>
              <a:avLst/>
              <a:gdLst>
                <a:gd name="T0" fmla="*/ 36 w 94"/>
                <a:gd name="T1" fmla="*/ 63 h 124"/>
                <a:gd name="T2" fmla="*/ 44 w 94"/>
                <a:gd name="T3" fmla="*/ 48 h 124"/>
                <a:gd name="T4" fmla="*/ 0 w 94"/>
                <a:gd name="T5" fmla="*/ 118 h 124"/>
                <a:gd name="T6" fmla="*/ 92 w 94"/>
                <a:gd name="T7" fmla="*/ 47 h 124"/>
                <a:gd name="T8" fmla="*/ 36 w 94"/>
                <a:gd name="T9" fmla="*/ 63 h 124"/>
              </a:gdLst>
              <a:ahLst/>
              <a:cxnLst>
                <a:cxn ang="0">
                  <a:pos x="T0" y="T1"/>
                </a:cxn>
                <a:cxn ang="0">
                  <a:pos x="T2" y="T3"/>
                </a:cxn>
                <a:cxn ang="0">
                  <a:pos x="T4" y="T5"/>
                </a:cxn>
                <a:cxn ang="0">
                  <a:pos x="T6" y="T7"/>
                </a:cxn>
                <a:cxn ang="0">
                  <a:pos x="T8" y="T9"/>
                </a:cxn>
              </a:cxnLst>
              <a:rect l="0" t="0" r="r" b="b"/>
              <a:pathLst>
                <a:path w="94" h="124">
                  <a:moveTo>
                    <a:pt x="36" y="63"/>
                  </a:moveTo>
                  <a:lnTo>
                    <a:pt x="44" y="48"/>
                  </a:lnTo>
                  <a:cubicBezTo>
                    <a:pt x="19" y="60"/>
                    <a:pt x="5" y="92"/>
                    <a:pt x="0" y="118"/>
                  </a:cubicBezTo>
                  <a:cubicBezTo>
                    <a:pt x="24" y="124"/>
                    <a:pt x="94" y="78"/>
                    <a:pt x="92" y="47"/>
                  </a:cubicBezTo>
                  <a:cubicBezTo>
                    <a:pt x="89" y="0"/>
                    <a:pt x="56" y="33"/>
                    <a:pt x="36" y="63"/>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07" name="Freeform 1200">
              <a:extLst>
                <a:ext uri="{FF2B5EF4-FFF2-40B4-BE49-F238E27FC236}">
                  <a16:creationId xmlns:a16="http://schemas.microsoft.com/office/drawing/2014/main" id="{4FD68FCA-F1B7-E574-8C3B-3C485963CD4B}"/>
                </a:ext>
              </a:extLst>
            </p:cNvPr>
            <p:cNvSpPr>
              <a:spLocks/>
            </p:cNvSpPr>
            <p:nvPr/>
          </p:nvSpPr>
          <p:spPr bwMode="auto">
            <a:xfrm>
              <a:off x="3922" y="2898"/>
              <a:ext cx="14" cy="10"/>
            </a:xfrm>
            <a:custGeom>
              <a:avLst/>
              <a:gdLst>
                <a:gd name="T0" fmla="*/ 0 w 105"/>
                <a:gd name="T1" fmla="*/ 61 h 71"/>
                <a:gd name="T2" fmla="*/ 23 w 105"/>
                <a:gd name="T3" fmla="*/ 66 h 71"/>
                <a:gd name="T4" fmla="*/ 82 w 105"/>
                <a:gd name="T5" fmla="*/ 31 h 71"/>
                <a:gd name="T6" fmla="*/ 0 w 105"/>
                <a:gd name="T7" fmla="*/ 61 h 71"/>
              </a:gdLst>
              <a:ahLst/>
              <a:cxnLst>
                <a:cxn ang="0">
                  <a:pos x="T0" y="T1"/>
                </a:cxn>
                <a:cxn ang="0">
                  <a:pos x="T2" y="T3"/>
                </a:cxn>
                <a:cxn ang="0">
                  <a:pos x="T4" y="T5"/>
                </a:cxn>
                <a:cxn ang="0">
                  <a:pos x="T6" y="T7"/>
                </a:cxn>
              </a:cxnLst>
              <a:rect l="0" t="0" r="r" b="b"/>
              <a:pathLst>
                <a:path w="105" h="71">
                  <a:moveTo>
                    <a:pt x="0" y="61"/>
                  </a:moveTo>
                  <a:cubicBezTo>
                    <a:pt x="9" y="71"/>
                    <a:pt x="15" y="70"/>
                    <a:pt x="23" y="66"/>
                  </a:cubicBezTo>
                  <a:cubicBezTo>
                    <a:pt x="52" y="70"/>
                    <a:pt x="105" y="62"/>
                    <a:pt x="82" y="31"/>
                  </a:cubicBezTo>
                  <a:cubicBezTo>
                    <a:pt x="60" y="0"/>
                    <a:pt x="8" y="37"/>
                    <a:pt x="0" y="61"/>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08" name="Freeform 1201">
              <a:extLst>
                <a:ext uri="{FF2B5EF4-FFF2-40B4-BE49-F238E27FC236}">
                  <a16:creationId xmlns:a16="http://schemas.microsoft.com/office/drawing/2014/main" id="{736AAA3E-B97D-3255-400D-4A0D7D1C7C55}"/>
                </a:ext>
              </a:extLst>
            </p:cNvPr>
            <p:cNvSpPr>
              <a:spLocks/>
            </p:cNvSpPr>
            <p:nvPr/>
          </p:nvSpPr>
          <p:spPr bwMode="auto">
            <a:xfrm>
              <a:off x="3810" y="2892"/>
              <a:ext cx="16" cy="15"/>
            </a:xfrm>
            <a:custGeom>
              <a:avLst/>
              <a:gdLst>
                <a:gd name="T0" fmla="*/ 4 w 125"/>
                <a:gd name="T1" fmla="*/ 83 h 119"/>
                <a:gd name="T2" fmla="*/ 1 w 125"/>
                <a:gd name="T3" fmla="*/ 107 h 119"/>
                <a:gd name="T4" fmla="*/ 96 w 125"/>
                <a:gd name="T5" fmla="*/ 51 h 119"/>
                <a:gd name="T6" fmla="*/ 4 w 125"/>
                <a:gd name="T7" fmla="*/ 83 h 119"/>
              </a:gdLst>
              <a:ahLst/>
              <a:cxnLst>
                <a:cxn ang="0">
                  <a:pos x="T0" y="T1"/>
                </a:cxn>
                <a:cxn ang="0">
                  <a:pos x="T2" y="T3"/>
                </a:cxn>
                <a:cxn ang="0">
                  <a:pos x="T4" y="T5"/>
                </a:cxn>
                <a:cxn ang="0">
                  <a:pos x="T6" y="T7"/>
                </a:cxn>
              </a:cxnLst>
              <a:rect l="0" t="0" r="r" b="b"/>
              <a:pathLst>
                <a:path w="125" h="119">
                  <a:moveTo>
                    <a:pt x="4" y="83"/>
                  </a:moveTo>
                  <a:cubicBezTo>
                    <a:pt x="1" y="90"/>
                    <a:pt x="0" y="98"/>
                    <a:pt x="1" y="107"/>
                  </a:cubicBezTo>
                  <a:cubicBezTo>
                    <a:pt x="36" y="119"/>
                    <a:pt x="125" y="109"/>
                    <a:pt x="96" y="51"/>
                  </a:cubicBezTo>
                  <a:cubicBezTo>
                    <a:pt x="70" y="0"/>
                    <a:pt x="15" y="42"/>
                    <a:pt x="4" y="83"/>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09" name="Freeform 1202">
              <a:extLst>
                <a:ext uri="{FF2B5EF4-FFF2-40B4-BE49-F238E27FC236}">
                  <a16:creationId xmlns:a16="http://schemas.microsoft.com/office/drawing/2014/main" id="{6DF31817-226A-D336-1CCA-05953101ECAF}"/>
                </a:ext>
              </a:extLst>
            </p:cNvPr>
            <p:cNvSpPr>
              <a:spLocks/>
            </p:cNvSpPr>
            <p:nvPr/>
          </p:nvSpPr>
          <p:spPr bwMode="auto">
            <a:xfrm>
              <a:off x="3822" y="2882"/>
              <a:ext cx="8" cy="6"/>
            </a:xfrm>
            <a:custGeom>
              <a:avLst/>
              <a:gdLst>
                <a:gd name="T0" fmla="*/ 36 w 61"/>
                <a:gd name="T1" fmla="*/ 3 h 42"/>
                <a:gd name="T2" fmla="*/ 37 w 61"/>
                <a:gd name="T3" fmla="*/ 3 h 42"/>
                <a:gd name="T4" fmla="*/ 0 w 61"/>
                <a:gd name="T5" fmla="*/ 32 h 42"/>
                <a:gd name="T6" fmla="*/ 61 w 61"/>
                <a:gd name="T7" fmla="*/ 8 h 42"/>
                <a:gd name="T8" fmla="*/ 36 w 61"/>
                <a:gd name="T9" fmla="*/ 3 h 42"/>
              </a:gdLst>
              <a:ahLst/>
              <a:cxnLst>
                <a:cxn ang="0">
                  <a:pos x="T0" y="T1"/>
                </a:cxn>
                <a:cxn ang="0">
                  <a:pos x="T2" y="T3"/>
                </a:cxn>
                <a:cxn ang="0">
                  <a:pos x="T4" y="T5"/>
                </a:cxn>
                <a:cxn ang="0">
                  <a:pos x="T6" y="T7"/>
                </a:cxn>
                <a:cxn ang="0">
                  <a:pos x="T8" y="T9"/>
                </a:cxn>
              </a:cxnLst>
              <a:rect l="0" t="0" r="r" b="b"/>
              <a:pathLst>
                <a:path w="61" h="42">
                  <a:moveTo>
                    <a:pt x="36" y="3"/>
                  </a:moveTo>
                  <a:lnTo>
                    <a:pt x="37" y="3"/>
                  </a:lnTo>
                  <a:cubicBezTo>
                    <a:pt x="16" y="0"/>
                    <a:pt x="2" y="10"/>
                    <a:pt x="0" y="32"/>
                  </a:cubicBezTo>
                  <a:cubicBezTo>
                    <a:pt x="25" y="42"/>
                    <a:pt x="51" y="34"/>
                    <a:pt x="61" y="8"/>
                  </a:cubicBezTo>
                  <a:cubicBezTo>
                    <a:pt x="52" y="3"/>
                    <a:pt x="43" y="2"/>
                    <a:pt x="36" y="3"/>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10" name="Freeform 1208">
              <a:extLst>
                <a:ext uri="{FF2B5EF4-FFF2-40B4-BE49-F238E27FC236}">
                  <a16:creationId xmlns:a16="http://schemas.microsoft.com/office/drawing/2014/main" id="{18D6B6E4-A04E-091B-DA6E-781D03F03F87}"/>
                </a:ext>
              </a:extLst>
            </p:cNvPr>
            <p:cNvSpPr>
              <a:spLocks/>
            </p:cNvSpPr>
            <p:nvPr/>
          </p:nvSpPr>
          <p:spPr bwMode="auto">
            <a:xfrm>
              <a:off x="3846" y="2522"/>
              <a:ext cx="108" cy="96"/>
            </a:xfrm>
            <a:custGeom>
              <a:avLst/>
              <a:gdLst>
                <a:gd name="T0" fmla="*/ 333 w 837"/>
                <a:gd name="T1" fmla="*/ 27 h 742"/>
                <a:gd name="T2" fmla="*/ 131 w 837"/>
                <a:gd name="T3" fmla="*/ 44 h 742"/>
                <a:gd name="T4" fmla="*/ 16 w 837"/>
                <a:gd name="T5" fmla="*/ 222 h 742"/>
                <a:gd name="T6" fmla="*/ 18 w 837"/>
                <a:gd name="T7" fmla="*/ 439 h 742"/>
                <a:gd name="T8" fmla="*/ 22 w 837"/>
                <a:gd name="T9" fmla="*/ 655 h 742"/>
                <a:gd name="T10" fmla="*/ 127 w 837"/>
                <a:gd name="T11" fmla="*/ 742 h 742"/>
                <a:gd name="T12" fmla="*/ 741 w 837"/>
                <a:gd name="T13" fmla="*/ 503 h 742"/>
                <a:gd name="T14" fmla="*/ 815 w 837"/>
                <a:gd name="T15" fmla="*/ 400 h 742"/>
                <a:gd name="T16" fmla="*/ 602 w 837"/>
                <a:gd name="T17" fmla="*/ 104 h 742"/>
                <a:gd name="T18" fmla="*/ 554 w 837"/>
                <a:gd name="T19" fmla="*/ 164 h 742"/>
                <a:gd name="T20" fmla="*/ 445 w 837"/>
                <a:gd name="T21" fmla="*/ 134 h 742"/>
                <a:gd name="T22" fmla="*/ 333 w 837"/>
                <a:gd name="T23" fmla="*/ 27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7" h="742">
                  <a:moveTo>
                    <a:pt x="333" y="27"/>
                  </a:moveTo>
                  <a:cubicBezTo>
                    <a:pt x="269" y="0"/>
                    <a:pt x="191" y="6"/>
                    <a:pt x="131" y="44"/>
                  </a:cubicBezTo>
                  <a:cubicBezTo>
                    <a:pt x="70" y="83"/>
                    <a:pt x="31" y="151"/>
                    <a:pt x="16" y="222"/>
                  </a:cubicBezTo>
                  <a:cubicBezTo>
                    <a:pt x="0" y="293"/>
                    <a:pt x="6" y="367"/>
                    <a:pt x="18" y="439"/>
                  </a:cubicBezTo>
                  <a:cubicBezTo>
                    <a:pt x="29" y="506"/>
                    <a:pt x="0" y="590"/>
                    <a:pt x="22" y="655"/>
                  </a:cubicBezTo>
                  <a:cubicBezTo>
                    <a:pt x="35" y="693"/>
                    <a:pt x="78" y="724"/>
                    <a:pt x="127" y="742"/>
                  </a:cubicBezTo>
                  <a:cubicBezTo>
                    <a:pt x="334" y="650"/>
                    <a:pt x="564" y="644"/>
                    <a:pt x="741" y="503"/>
                  </a:cubicBezTo>
                  <a:cubicBezTo>
                    <a:pt x="775" y="476"/>
                    <a:pt x="804" y="442"/>
                    <a:pt x="815" y="400"/>
                  </a:cubicBezTo>
                  <a:cubicBezTo>
                    <a:pt x="837" y="322"/>
                    <a:pt x="772" y="161"/>
                    <a:pt x="602" y="104"/>
                  </a:cubicBezTo>
                  <a:cubicBezTo>
                    <a:pt x="512" y="74"/>
                    <a:pt x="646" y="166"/>
                    <a:pt x="554" y="164"/>
                  </a:cubicBezTo>
                  <a:cubicBezTo>
                    <a:pt x="496" y="163"/>
                    <a:pt x="486" y="175"/>
                    <a:pt x="445" y="134"/>
                  </a:cubicBezTo>
                  <a:cubicBezTo>
                    <a:pt x="405" y="93"/>
                    <a:pt x="391" y="51"/>
                    <a:pt x="333" y="27"/>
                  </a:cubicBezTo>
                </a:path>
              </a:pathLst>
            </a:custGeom>
            <a:solidFill>
              <a:srgbClr val="C99E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4011" name="Group 4010">
            <a:extLst>
              <a:ext uri="{FF2B5EF4-FFF2-40B4-BE49-F238E27FC236}">
                <a16:creationId xmlns:a16="http://schemas.microsoft.com/office/drawing/2014/main" id="{5E565220-2EF7-2F3B-ED57-FB38203FEDB4}"/>
              </a:ext>
            </a:extLst>
          </p:cNvPr>
          <p:cNvGrpSpPr/>
          <p:nvPr/>
        </p:nvGrpSpPr>
        <p:grpSpPr>
          <a:xfrm>
            <a:off x="7477082" y="4147784"/>
            <a:ext cx="1156494" cy="1428693"/>
            <a:chOff x="5429197" y="3506788"/>
            <a:chExt cx="2081213" cy="1997076"/>
          </a:xfrm>
        </p:grpSpPr>
        <p:sp>
          <p:nvSpPr>
            <p:cNvPr id="4012" name="Freeform 1010">
              <a:extLst>
                <a:ext uri="{FF2B5EF4-FFF2-40B4-BE49-F238E27FC236}">
                  <a16:creationId xmlns:a16="http://schemas.microsoft.com/office/drawing/2014/main" id="{1413EBBD-34A5-FF1C-BEAD-BEA30FA5BEE3}"/>
                </a:ext>
              </a:extLst>
            </p:cNvPr>
            <p:cNvSpPr>
              <a:spLocks/>
            </p:cNvSpPr>
            <p:nvPr/>
          </p:nvSpPr>
          <p:spPr bwMode="auto">
            <a:xfrm>
              <a:off x="6361060" y="4418013"/>
              <a:ext cx="52388" cy="19050"/>
            </a:xfrm>
            <a:custGeom>
              <a:avLst/>
              <a:gdLst>
                <a:gd name="T0" fmla="*/ 45 w 255"/>
                <a:gd name="T1" fmla="*/ 79 h 94"/>
                <a:gd name="T2" fmla="*/ 225 w 255"/>
                <a:gd name="T3" fmla="*/ 86 h 94"/>
                <a:gd name="T4" fmla="*/ 250 w 255"/>
                <a:gd name="T5" fmla="*/ 42 h 94"/>
                <a:gd name="T6" fmla="*/ 207 w 255"/>
                <a:gd name="T7" fmla="*/ 17 h 94"/>
                <a:gd name="T8" fmla="*/ 63 w 255"/>
                <a:gd name="T9" fmla="*/ 11 h 94"/>
                <a:gd name="T10" fmla="*/ 45 w 255"/>
                <a:gd name="T11" fmla="*/ 79 h 94"/>
              </a:gdLst>
              <a:ahLst/>
              <a:cxnLst>
                <a:cxn ang="0">
                  <a:pos x="T0" y="T1"/>
                </a:cxn>
                <a:cxn ang="0">
                  <a:pos x="T2" y="T3"/>
                </a:cxn>
                <a:cxn ang="0">
                  <a:pos x="T4" y="T5"/>
                </a:cxn>
                <a:cxn ang="0">
                  <a:pos x="T6" y="T7"/>
                </a:cxn>
                <a:cxn ang="0">
                  <a:pos x="T8" y="T9"/>
                </a:cxn>
                <a:cxn ang="0">
                  <a:pos x="T10" y="T11"/>
                </a:cxn>
              </a:cxnLst>
              <a:rect l="0" t="0" r="r" b="b"/>
              <a:pathLst>
                <a:path w="255" h="94">
                  <a:moveTo>
                    <a:pt x="45" y="79"/>
                  </a:moveTo>
                  <a:cubicBezTo>
                    <a:pt x="105" y="94"/>
                    <a:pt x="165" y="94"/>
                    <a:pt x="225" y="86"/>
                  </a:cubicBezTo>
                  <a:cubicBezTo>
                    <a:pt x="245" y="83"/>
                    <a:pt x="255" y="59"/>
                    <a:pt x="250" y="42"/>
                  </a:cubicBezTo>
                  <a:cubicBezTo>
                    <a:pt x="245" y="22"/>
                    <a:pt x="226" y="15"/>
                    <a:pt x="207" y="17"/>
                  </a:cubicBezTo>
                  <a:cubicBezTo>
                    <a:pt x="159" y="24"/>
                    <a:pt x="110" y="22"/>
                    <a:pt x="63" y="11"/>
                  </a:cubicBezTo>
                  <a:cubicBezTo>
                    <a:pt x="18" y="0"/>
                    <a:pt x="0" y="68"/>
                    <a:pt x="45" y="79"/>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13" name="Freeform 1011">
              <a:extLst>
                <a:ext uri="{FF2B5EF4-FFF2-40B4-BE49-F238E27FC236}">
                  <a16:creationId xmlns:a16="http://schemas.microsoft.com/office/drawing/2014/main" id="{A1A3B2B4-6776-9C2A-0338-EDC254AA3B5E}"/>
                </a:ext>
              </a:extLst>
            </p:cNvPr>
            <p:cNvSpPr>
              <a:spLocks/>
            </p:cNvSpPr>
            <p:nvPr/>
          </p:nvSpPr>
          <p:spPr bwMode="auto">
            <a:xfrm>
              <a:off x="6380110" y="4476751"/>
              <a:ext cx="38100" cy="30163"/>
            </a:xfrm>
            <a:custGeom>
              <a:avLst/>
              <a:gdLst>
                <a:gd name="T0" fmla="*/ 75 w 182"/>
                <a:gd name="T1" fmla="*/ 123 h 146"/>
                <a:gd name="T2" fmla="*/ 142 w 182"/>
                <a:gd name="T3" fmla="*/ 84 h 146"/>
                <a:gd name="T4" fmla="*/ 107 w 182"/>
                <a:gd name="T5" fmla="*/ 23 h 146"/>
                <a:gd name="T6" fmla="*/ 39 w 182"/>
                <a:gd name="T7" fmla="*/ 62 h 146"/>
                <a:gd name="T8" fmla="*/ 75 w 182"/>
                <a:gd name="T9" fmla="*/ 123 h 146"/>
              </a:gdLst>
              <a:ahLst/>
              <a:cxnLst>
                <a:cxn ang="0">
                  <a:pos x="T0" y="T1"/>
                </a:cxn>
                <a:cxn ang="0">
                  <a:pos x="T2" y="T3"/>
                </a:cxn>
                <a:cxn ang="0">
                  <a:pos x="T4" y="T5"/>
                </a:cxn>
                <a:cxn ang="0">
                  <a:pos x="T6" y="T7"/>
                </a:cxn>
                <a:cxn ang="0">
                  <a:pos x="T8" y="T9"/>
                </a:cxn>
              </a:cxnLst>
              <a:rect l="0" t="0" r="r" b="b"/>
              <a:pathLst>
                <a:path w="182" h="146">
                  <a:moveTo>
                    <a:pt x="75" y="123"/>
                  </a:moveTo>
                  <a:cubicBezTo>
                    <a:pt x="97" y="110"/>
                    <a:pt x="120" y="97"/>
                    <a:pt x="142" y="84"/>
                  </a:cubicBezTo>
                  <a:cubicBezTo>
                    <a:pt x="182" y="61"/>
                    <a:pt x="146" y="0"/>
                    <a:pt x="107" y="23"/>
                  </a:cubicBezTo>
                  <a:cubicBezTo>
                    <a:pt x="84" y="36"/>
                    <a:pt x="61" y="49"/>
                    <a:pt x="39" y="62"/>
                  </a:cubicBezTo>
                  <a:cubicBezTo>
                    <a:pt x="0" y="85"/>
                    <a:pt x="35" y="146"/>
                    <a:pt x="75" y="123"/>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14" name="Freeform 1012">
              <a:extLst>
                <a:ext uri="{FF2B5EF4-FFF2-40B4-BE49-F238E27FC236}">
                  <a16:creationId xmlns:a16="http://schemas.microsoft.com/office/drawing/2014/main" id="{A922764B-F147-D8F1-19B6-E257834ED573}"/>
                </a:ext>
              </a:extLst>
            </p:cNvPr>
            <p:cNvSpPr>
              <a:spLocks/>
            </p:cNvSpPr>
            <p:nvPr/>
          </p:nvSpPr>
          <p:spPr bwMode="auto">
            <a:xfrm>
              <a:off x="6453135" y="4462463"/>
              <a:ext cx="22225" cy="20638"/>
            </a:xfrm>
            <a:custGeom>
              <a:avLst/>
              <a:gdLst>
                <a:gd name="T0" fmla="*/ 58 w 114"/>
                <a:gd name="T1" fmla="*/ 90 h 100"/>
                <a:gd name="T2" fmla="*/ 92 w 114"/>
                <a:gd name="T3" fmla="*/ 70 h 100"/>
                <a:gd name="T4" fmla="*/ 104 w 114"/>
                <a:gd name="T5" fmla="*/ 22 h 100"/>
                <a:gd name="T6" fmla="*/ 56 w 114"/>
                <a:gd name="T7" fmla="*/ 9 h 100"/>
                <a:gd name="T8" fmla="*/ 22 w 114"/>
                <a:gd name="T9" fmla="*/ 29 h 100"/>
                <a:gd name="T10" fmla="*/ 9 w 114"/>
                <a:gd name="T11" fmla="*/ 78 h 100"/>
                <a:gd name="T12" fmla="*/ 58 w 114"/>
                <a:gd name="T13" fmla="*/ 90 h 100"/>
              </a:gdLst>
              <a:ahLst/>
              <a:cxnLst>
                <a:cxn ang="0">
                  <a:pos x="T0" y="T1"/>
                </a:cxn>
                <a:cxn ang="0">
                  <a:pos x="T2" y="T3"/>
                </a:cxn>
                <a:cxn ang="0">
                  <a:pos x="T4" y="T5"/>
                </a:cxn>
                <a:cxn ang="0">
                  <a:pos x="T6" y="T7"/>
                </a:cxn>
                <a:cxn ang="0">
                  <a:pos x="T8" y="T9"/>
                </a:cxn>
                <a:cxn ang="0">
                  <a:pos x="T10" y="T11"/>
                </a:cxn>
                <a:cxn ang="0">
                  <a:pos x="T12" y="T13"/>
                </a:cxn>
              </a:cxnLst>
              <a:rect l="0" t="0" r="r" b="b"/>
              <a:pathLst>
                <a:path w="114" h="100">
                  <a:moveTo>
                    <a:pt x="58" y="90"/>
                  </a:moveTo>
                  <a:cubicBezTo>
                    <a:pt x="69" y="84"/>
                    <a:pt x="80" y="77"/>
                    <a:pt x="92" y="70"/>
                  </a:cubicBezTo>
                  <a:cubicBezTo>
                    <a:pt x="108" y="61"/>
                    <a:pt x="114" y="39"/>
                    <a:pt x="104" y="22"/>
                  </a:cubicBezTo>
                  <a:cubicBezTo>
                    <a:pt x="94" y="5"/>
                    <a:pt x="72" y="0"/>
                    <a:pt x="56" y="9"/>
                  </a:cubicBezTo>
                  <a:cubicBezTo>
                    <a:pt x="44" y="16"/>
                    <a:pt x="33" y="22"/>
                    <a:pt x="22" y="29"/>
                  </a:cubicBezTo>
                  <a:cubicBezTo>
                    <a:pt x="5" y="39"/>
                    <a:pt x="0" y="61"/>
                    <a:pt x="9" y="78"/>
                  </a:cubicBezTo>
                  <a:cubicBezTo>
                    <a:pt x="19" y="94"/>
                    <a:pt x="41" y="100"/>
                    <a:pt x="58" y="90"/>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15" name="Freeform 1013">
              <a:extLst>
                <a:ext uri="{FF2B5EF4-FFF2-40B4-BE49-F238E27FC236}">
                  <a16:creationId xmlns:a16="http://schemas.microsoft.com/office/drawing/2014/main" id="{9742009A-032B-85CA-2C60-475D57D9BADD}"/>
                </a:ext>
              </a:extLst>
            </p:cNvPr>
            <p:cNvSpPr>
              <a:spLocks/>
            </p:cNvSpPr>
            <p:nvPr/>
          </p:nvSpPr>
          <p:spPr bwMode="auto">
            <a:xfrm>
              <a:off x="6472185" y="4422776"/>
              <a:ext cx="23813" cy="15875"/>
            </a:xfrm>
            <a:custGeom>
              <a:avLst/>
              <a:gdLst>
                <a:gd name="T0" fmla="*/ 30 w 122"/>
                <a:gd name="T1" fmla="*/ 76 h 82"/>
                <a:gd name="T2" fmla="*/ 100 w 122"/>
                <a:gd name="T3" fmla="*/ 70 h 82"/>
                <a:gd name="T4" fmla="*/ 113 w 122"/>
                <a:gd name="T5" fmla="*/ 21 h 82"/>
                <a:gd name="T6" fmla="*/ 65 w 122"/>
                <a:gd name="T7" fmla="*/ 9 h 82"/>
                <a:gd name="T8" fmla="*/ 65 w 122"/>
                <a:gd name="T9" fmla="*/ 8 h 82"/>
                <a:gd name="T10" fmla="*/ 61 w 122"/>
                <a:gd name="T11" fmla="*/ 9 h 82"/>
                <a:gd name="T12" fmla="*/ 61 w 122"/>
                <a:gd name="T13" fmla="*/ 8 h 82"/>
                <a:gd name="T14" fmla="*/ 52 w 122"/>
                <a:gd name="T15" fmla="*/ 8 h 82"/>
                <a:gd name="T16" fmla="*/ 47 w 122"/>
                <a:gd name="T17" fmla="*/ 8 h 82"/>
                <a:gd name="T18" fmla="*/ 48 w 122"/>
                <a:gd name="T19" fmla="*/ 8 h 82"/>
                <a:gd name="T20" fmla="*/ 5 w 122"/>
                <a:gd name="T21" fmla="*/ 33 h 82"/>
                <a:gd name="T22" fmla="*/ 30 w 122"/>
                <a:gd name="T23"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2" h="82">
                  <a:moveTo>
                    <a:pt x="30" y="76"/>
                  </a:moveTo>
                  <a:cubicBezTo>
                    <a:pt x="53" y="82"/>
                    <a:pt x="79" y="81"/>
                    <a:pt x="100" y="70"/>
                  </a:cubicBezTo>
                  <a:cubicBezTo>
                    <a:pt x="117" y="61"/>
                    <a:pt x="122" y="37"/>
                    <a:pt x="113" y="21"/>
                  </a:cubicBezTo>
                  <a:cubicBezTo>
                    <a:pt x="103" y="4"/>
                    <a:pt x="82" y="0"/>
                    <a:pt x="65" y="9"/>
                  </a:cubicBezTo>
                  <a:cubicBezTo>
                    <a:pt x="60" y="11"/>
                    <a:pt x="75" y="5"/>
                    <a:pt x="65" y="8"/>
                  </a:cubicBezTo>
                  <a:lnTo>
                    <a:pt x="61" y="9"/>
                  </a:lnTo>
                  <a:cubicBezTo>
                    <a:pt x="71" y="7"/>
                    <a:pt x="64" y="8"/>
                    <a:pt x="61" y="8"/>
                  </a:cubicBezTo>
                  <a:cubicBezTo>
                    <a:pt x="58" y="9"/>
                    <a:pt x="55" y="8"/>
                    <a:pt x="52" y="8"/>
                  </a:cubicBezTo>
                  <a:cubicBezTo>
                    <a:pt x="50" y="8"/>
                    <a:pt x="49" y="8"/>
                    <a:pt x="47" y="8"/>
                  </a:cubicBezTo>
                  <a:cubicBezTo>
                    <a:pt x="57" y="9"/>
                    <a:pt x="50" y="8"/>
                    <a:pt x="48" y="8"/>
                  </a:cubicBezTo>
                  <a:cubicBezTo>
                    <a:pt x="29" y="3"/>
                    <a:pt x="10" y="14"/>
                    <a:pt x="5" y="33"/>
                  </a:cubicBezTo>
                  <a:cubicBezTo>
                    <a:pt x="0" y="51"/>
                    <a:pt x="11" y="72"/>
                    <a:pt x="30" y="76"/>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16" name="Freeform 1014">
              <a:extLst>
                <a:ext uri="{FF2B5EF4-FFF2-40B4-BE49-F238E27FC236}">
                  <a16:creationId xmlns:a16="http://schemas.microsoft.com/office/drawing/2014/main" id="{7CBFC8FF-10D5-EC81-0193-B198963A79D7}"/>
                </a:ext>
              </a:extLst>
            </p:cNvPr>
            <p:cNvSpPr>
              <a:spLocks/>
            </p:cNvSpPr>
            <p:nvPr/>
          </p:nvSpPr>
          <p:spPr bwMode="auto">
            <a:xfrm>
              <a:off x="6453135" y="4381501"/>
              <a:ext cx="41275" cy="15875"/>
            </a:xfrm>
            <a:custGeom>
              <a:avLst/>
              <a:gdLst>
                <a:gd name="T0" fmla="*/ 46 w 205"/>
                <a:gd name="T1" fmla="*/ 73 h 77"/>
                <a:gd name="T2" fmla="*/ 160 w 205"/>
                <a:gd name="T3" fmla="*/ 74 h 77"/>
                <a:gd name="T4" fmla="*/ 160 w 205"/>
                <a:gd name="T5" fmla="*/ 3 h 77"/>
                <a:gd name="T6" fmla="*/ 46 w 205"/>
                <a:gd name="T7" fmla="*/ 2 h 77"/>
                <a:gd name="T8" fmla="*/ 46 w 205"/>
                <a:gd name="T9" fmla="*/ 73 h 77"/>
              </a:gdLst>
              <a:ahLst/>
              <a:cxnLst>
                <a:cxn ang="0">
                  <a:pos x="T0" y="T1"/>
                </a:cxn>
                <a:cxn ang="0">
                  <a:pos x="T2" y="T3"/>
                </a:cxn>
                <a:cxn ang="0">
                  <a:pos x="T4" y="T5"/>
                </a:cxn>
                <a:cxn ang="0">
                  <a:pos x="T6" y="T7"/>
                </a:cxn>
                <a:cxn ang="0">
                  <a:pos x="T8" y="T9"/>
                </a:cxn>
              </a:cxnLst>
              <a:rect l="0" t="0" r="r" b="b"/>
              <a:pathLst>
                <a:path w="205" h="77">
                  <a:moveTo>
                    <a:pt x="46" y="73"/>
                  </a:moveTo>
                  <a:cubicBezTo>
                    <a:pt x="84" y="75"/>
                    <a:pt x="122" y="77"/>
                    <a:pt x="160" y="74"/>
                  </a:cubicBezTo>
                  <a:cubicBezTo>
                    <a:pt x="205" y="72"/>
                    <a:pt x="205" y="1"/>
                    <a:pt x="160" y="3"/>
                  </a:cubicBezTo>
                  <a:cubicBezTo>
                    <a:pt x="121" y="6"/>
                    <a:pt x="84" y="5"/>
                    <a:pt x="46" y="2"/>
                  </a:cubicBezTo>
                  <a:cubicBezTo>
                    <a:pt x="0" y="0"/>
                    <a:pt x="1" y="71"/>
                    <a:pt x="46" y="73"/>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17" name="Freeform 1015">
              <a:extLst>
                <a:ext uri="{FF2B5EF4-FFF2-40B4-BE49-F238E27FC236}">
                  <a16:creationId xmlns:a16="http://schemas.microsoft.com/office/drawing/2014/main" id="{1DFEA915-DEBA-CF4B-114C-4ACD4DB40A44}"/>
                </a:ext>
              </a:extLst>
            </p:cNvPr>
            <p:cNvSpPr>
              <a:spLocks/>
            </p:cNvSpPr>
            <p:nvPr/>
          </p:nvSpPr>
          <p:spPr bwMode="auto">
            <a:xfrm>
              <a:off x="6535685" y="4375151"/>
              <a:ext cx="28575" cy="20638"/>
            </a:xfrm>
            <a:custGeom>
              <a:avLst/>
              <a:gdLst>
                <a:gd name="T0" fmla="*/ 10 w 135"/>
                <a:gd name="T1" fmla="*/ 59 h 100"/>
                <a:gd name="T2" fmla="*/ 100 w 135"/>
                <a:gd name="T3" fmla="*/ 99 h 100"/>
                <a:gd name="T4" fmla="*/ 135 w 135"/>
                <a:gd name="T5" fmla="*/ 63 h 100"/>
                <a:gd name="T6" fmla="*/ 99 w 135"/>
                <a:gd name="T7" fmla="*/ 28 h 100"/>
                <a:gd name="T8" fmla="*/ 87 w 135"/>
                <a:gd name="T9" fmla="*/ 28 h 100"/>
                <a:gd name="T10" fmla="*/ 87 w 135"/>
                <a:gd name="T11" fmla="*/ 28 h 100"/>
                <a:gd name="T12" fmla="*/ 78 w 135"/>
                <a:gd name="T13" fmla="*/ 26 h 100"/>
                <a:gd name="T14" fmla="*/ 77 w 135"/>
                <a:gd name="T15" fmla="*/ 26 h 100"/>
                <a:gd name="T16" fmla="*/ 72 w 135"/>
                <a:gd name="T17" fmla="*/ 23 h 100"/>
                <a:gd name="T18" fmla="*/ 73 w 135"/>
                <a:gd name="T19" fmla="*/ 24 h 100"/>
                <a:gd name="T20" fmla="*/ 72 w 135"/>
                <a:gd name="T21" fmla="*/ 23 h 100"/>
                <a:gd name="T22" fmla="*/ 23 w 135"/>
                <a:gd name="T23" fmla="*/ 10 h 100"/>
                <a:gd name="T24" fmla="*/ 10 w 135"/>
                <a:gd name="T25" fmla="*/ 5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100">
                  <a:moveTo>
                    <a:pt x="10" y="59"/>
                  </a:moveTo>
                  <a:cubicBezTo>
                    <a:pt x="30" y="88"/>
                    <a:pt x="65" y="100"/>
                    <a:pt x="100" y="99"/>
                  </a:cubicBezTo>
                  <a:cubicBezTo>
                    <a:pt x="119" y="98"/>
                    <a:pt x="135" y="83"/>
                    <a:pt x="135" y="63"/>
                  </a:cubicBezTo>
                  <a:cubicBezTo>
                    <a:pt x="135" y="44"/>
                    <a:pt x="119" y="27"/>
                    <a:pt x="99" y="28"/>
                  </a:cubicBezTo>
                  <a:cubicBezTo>
                    <a:pt x="95" y="28"/>
                    <a:pt x="91" y="28"/>
                    <a:pt x="87" y="28"/>
                  </a:cubicBezTo>
                  <a:cubicBezTo>
                    <a:pt x="83" y="27"/>
                    <a:pt x="83" y="27"/>
                    <a:pt x="87" y="28"/>
                  </a:cubicBezTo>
                  <a:cubicBezTo>
                    <a:pt x="84" y="27"/>
                    <a:pt x="81" y="26"/>
                    <a:pt x="78" y="26"/>
                  </a:cubicBezTo>
                  <a:cubicBezTo>
                    <a:pt x="74" y="24"/>
                    <a:pt x="74" y="24"/>
                    <a:pt x="77" y="26"/>
                  </a:cubicBezTo>
                  <a:cubicBezTo>
                    <a:pt x="76" y="25"/>
                    <a:pt x="74" y="24"/>
                    <a:pt x="72" y="23"/>
                  </a:cubicBezTo>
                  <a:cubicBezTo>
                    <a:pt x="69" y="21"/>
                    <a:pt x="69" y="21"/>
                    <a:pt x="73" y="24"/>
                  </a:cubicBezTo>
                  <a:cubicBezTo>
                    <a:pt x="66" y="18"/>
                    <a:pt x="76" y="30"/>
                    <a:pt x="72" y="23"/>
                  </a:cubicBezTo>
                  <a:cubicBezTo>
                    <a:pt x="61" y="7"/>
                    <a:pt x="40" y="0"/>
                    <a:pt x="23" y="10"/>
                  </a:cubicBezTo>
                  <a:cubicBezTo>
                    <a:pt x="7" y="20"/>
                    <a:pt x="0" y="42"/>
                    <a:pt x="10" y="59"/>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18" name="Freeform 1016">
              <a:extLst>
                <a:ext uri="{FF2B5EF4-FFF2-40B4-BE49-F238E27FC236}">
                  <a16:creationId xmlns:a16="http://schemas.microsoft.com/office/drawing/2014/main" id="{3CC0A789-5A2A-C5CD-6A1D-80F276B68BC8}"/>
                </a:ext>
              </a:extLst>
            </p:cNvPr>
            <p:cNvSpPr>
              <a:spLocks/>
            </p:cNvSpPr>
            <p:nvPr/>
          </p:nvSpPr>
          <p:spPr bwMode="auto">
            <a:xfrm>
              <a:off x="6538860" y="4419601"/>
              <a:ext cx="34925" cy="25400"/>
            </a:xfrm>
            <a:custGeom>
              <a:avLst/>
              <a:gdLst>
                <a:gd name="T0" fmla="*/ 44 w 170"/>
                <a:gd name="T1" fmla="*/ 80 h 120"/>
                <a:gd name="T2" fmla="*/ 112 w 170"/>
                <a:gd name="T3" fmla="*/ 111 h 120"/>
                <a:gd name="T4" fmla="*/ 160 w 170"/>
                <a:gd name="T5" fmla="*/ 98 h 120"/>
                <a:gd name="T6" fmla="*/ 147 w 170"/>
                <a:gd name="T7" fmla="*/ 49 h 120"/>
                <a:gd name="T8" fmla="*/ 62 w 170"/>
                <a:gd name="T9" fmla="*/ 12 h 120"/>
                <a:gd name="T10" fmla="*/ 44 w 170"/>
                <a:gd name="T11" fmla="*/ 80 h 120"/>
              </a:gdLst>
              <a:ahLst/>
              <a:cxnLst>
                <a:cxn ang="0">
                  <a:pos x="T0" y="T1"/>
                </a:cxn>
                <a:cxn ang="0">
                  <a:pos x="T2" y="T3"/>
                </a:cxn>
                <a:cxn ang="0">
                  <a:pos x="T4" y="T5"/>
                </a:cxn>
                <a:cxn ang="0">
                  <a:pos x="T6" y="T7"/>
                </a:cxn>
                <a:cxn ang="0">
                  <a:pos x="T8" y="T9"/>
                </a:cxn>
                <a:cxn ang="0">
                  <a:pos x="T10" y="T11"/>
                </a:cxn>
              </a:cxnLst>
              <a:rect l="0" t="0" r="r" b="b"/>
              <a:pathLst>
                <a:path w="170" h="120">
                  <a:moveTo>
                    <a:pt x="44" y="80"/>
                  </a:moveTo>
                  <a:cubicBezTo>
                    <a:pt x="66" y="86"/>
                    <a:pt x="88" y="100"/>
                    <a:pt x="112" y="111"/>
                  </a:cubicBezTo>
                  <a:cubicBezTo>
                    <a:pt x="130" y="120"/>
                    <a:pt x="151" y="115"/>
                    <a:pt x="160" y="98"/>
                  </a:cubicBezTo>
                  <a:cubicBezTo>
                    <a:pt x="170" y="81"/>
                    <a:pt x="164" y="58"/>
                    <a:pt x="147" y="49"/>
                  </a:cubicBezTo>
                  <a:cubicBezTo>
                    <a:pt x="119" y="36"/>
                    <a:pt x="92" y="20"/>
                    <a:pt x="62" y="12"/>
                  </a:cubicBezTo>
                  <a:cubicBezTo>
                    <a:pt x="18" y="0"/>
                    <a:pt x="0" y="68"/>
                    <a:pt x="44" y="80"/>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19" name="Freeform 1017">
              <a:extLst>
                <a:ext uri="{FF2B5EF4-FFF2-40B4-BE49-F238E27FC236}">
                  <a16:creationId xmlns:a16="http://schemas.microsoft.com/office/drawing/2014/main" id="{FDA849B1-32CF-47F8-DBDB-7CE1F257F826}"/>
                </a:ext>
              </a:extLst>
            </p:cNvPr>
            <p:cNvSpPr>
              <a:spLocks/>
            </p:cNvSpPr>
            <p:nvPr/>
          </p:nvSpPr>
          <p:spPr bwMode="auto">
            <a:xfrm>
              <a:off x="6562672" y="4448176"/>
              <a:ext cx="44450" cy="22225"/>
            </a:xfrm>
            <a:custGeom>
              <a:avLst/>
              <a:gdLst>
                <a:gd name="T0" fmla="*/ 46 w 216"/>
                <a:gd name="T1" fmla="*/ 109 h 111"/>
                <a:gd name="T2" fmla="*/ 176 w 216"/>
                <a:gd name="T3" fmla="*/ 83 h 111"/>
                <a:gd name="T4" fmla="*/ 140 w 216"/>
                <a:gd name="T5" fmla="*/ 22 h 111"/>
                <a:gd name="T6" fmla="*/ 46 w 216"/>
                <a:gd name="T7" fmla="*/ 38 h 111"/>
                <a:gd name="T8" fmla="*/ 46 w 216"/>
                <a:gd name="T9" fmla="*/ 109 h 111"/>
              </a:gdLst>
              <a:ahLst/>
              <a:cxnLst>
                <a:cxn ang="0">
                  <a:pos x="T0" y="T1"/>
                </a:cxn>
                <a:cxn ang="0">
                  <a:pos x="T2" y="T3"/>
                </a:cxn>
                <a:cxn ang="0">
                  <a:pos x="T4" y="T5"/>
                </a:cxn>
                <a:cxn ang="0">
                  <a:pos x="T6" y="T7"/>
                </a:cxn>
                <a:cxn ang="0">
                  <a:pos x="T8" y="T9"/>
                </a:cxn>
              </a:cxnLst>
              <a:rect l="0" t="0" r="r" b="b"/>
              <a:pathLst>
                <a:path w="216" h="111">
                  <a:moveTo>
                    <a:pt x="46" y="109"/>
                  </a:moveTo>
                  <a:cubicBezTo>
                    <a:pt x="91" y="111"/>
                    <a:pt x="136" y="105"/>
                    <a:pt x="176" y="83"/>
                  </a:cubicBezTo>
                  <a:cubicBezTo>
                    <a:pt x="216" y="62"/>
                    <a:pt x="181" y="0"/>
                    <a:pt x="140" y="22"/>
                  </a:cubicBezTo>
                  <a:cubicBezTo>
                    <a:pt x="111" y="38"/>
                    <a:pt x="78" y="40"/>
                    <a:pt x="46" y="38"/>
                  </a:cubicBezTo>
                  <a:cubicBezTo>
                    <a:pt x="0" y="36"/>
                    <a:pt x="1" y="107"/>
                    <a:pt x="46" y="109"/>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20" name="Freeform 1018">
              <a:extLst>
                <a:ext uri="{FF2B5EF4-FFF2-40B4-BE49-F238E27FC236}">
                  <a16:creationId xmlns:a16="http://schemas.microsoft.com/office/drawing/2014/main" id="{2D6414B7-006F-6CEC-4351-F8E83F2EC5F3}"/>
                </a:ext>
              </a:extLst>
            </p:cNvPr>
            <p:cNvSpPr>
              <a:spLocks/>
            </p:cNvSpPr>
            <p:nvPr/>
          </p:nvSpPr>
          <p:spPr bwMode="auto">
            <a:xfrm>
              <a:off x="6562672" y="4198938"/>
              <a:ext cx="39688" cy="31750"/>
            </a:xfrm>
            <a:custGeom>
              <a:avLst/>
              <a:gdLst>
                <a:gd name="T0" fmla="*/ 75 w 190"/>
                <a:gd name="T1" fmla="*/ 129 h 152"/>
                <a:gd name="T2" fmla="*/ 151 w 190"/>
                <a:gd name="T3" fmla="*/ 84 h 152"/>
                <a:gd name="T4" fmla="*/ 115 w 190"/>
                <a:gd name="T5" fmla="*/ 23 h 152"/>
                <a:gd name="T6" fmla="*/ 39 w 190"/>
                <a:gd name="T7" fmla="*/ 67 h 152"/>
                <a:gd name="T8" fmla="*/ 75 w 190"/>
                <a:gd name="T9" fmla="*/ 129 h 152"/>
              </a:gdLst>
              <a:ahLst/>
              <a:cxnLst>
                <a:cxn ang="0">
                  <a:pos x="T0" y="T1"/>
                </a:cxn>
                <a:cxn ang="0">
                  <a:pos x="T2" y="T3"/>
                </a:cxn>
                <a:cxn ang="0">
                  <a:pos x="T4" y="T5"/>
                </a:cxn>
                <a:cxn ang="0">
                  <a:pos x="T6" y="T7"/>
                </a:cxn>
                <a:cxn ang="0">
                  <a:pos x="T8" y="T9"/>
                </a:cxn>
              </a:cxnLst>
              <a:rect l="0" t="0" r="r" b="b"/>
              <a:pathLst>
                <a:path w="190" h="152">
                  <a:moveTo>
                    <a:pt x="75" y="129"/>
                  </a:moveTo>
                  <a:cubicBezTo>
                    <a:pt x="100" y="114"/>
                    <a:pt x="125" y="99"/>
                    <a:pt x="151" y="84"/>
                  </a:cubicBezTo>
                  <a:cubicBezTo>
                    <a:pt x="190" y="61"/>
                    <a:pt x="154" y="0"/>
                    <a:pt x="115" y="23"/>
                  </a:cubicBezTo>
                  <a:cubicBezTo>
                    <a:pt x="89" y="38"/>
                    <a:pt x="64" y="53"/>
                    <a:pt x="39" y="67"/>
                  </a:cubicBezTo>
                  <a:cubicBezTo>
                    <a:pt x="0" y="91"/>
                    <a:pt x="35" y="152"/>
                    <a:pt x="75" y="129"/>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21" name="Freeform 1019">
              <a:extLst>
                <a:ext uri="{FF2B5EF4-FFF2-40B4-BE49-F238E27FC236}">
                  <a16:creationId xmlns:a16="http://schemas.microsoft.com/office/drawing/2014/main" id="{AD8CB8C2-07CA-E53D-2F3A-59E749E7CDCF}"/>
                </a:ext>
              </a:extLst>
            </p:cNvPr>
            <p:cNvSpPr>
              <a:spLocks/>
            </p:cNvSpPr>
            <p:nvPr/>
          </p:nvSpPr>
          <p:spPr bwMode="auto">
            <a:xfrm>
              <a:off x="6569022" y="4164013"/>
              <a:ext cx="49213" cy="28575"/>
            </a:xfrm>
            <a:custGeom>
              <a:avLst/>
              <a:gdLst>
                <a:gd name="T0" fmla="*/ 46 w 236"/>
                <a:gd name="T1" fmla="*/ 132 h 136"/>
                <a:gd name="T2" fmla="*/ 196 w 236"/>
                <a:gd name="T3" fmla="*/ 83 h 136"/>
                <a:gd name="T4" fmla="*/ 160 w 236"/>
                <a:gd name="T5" fmla="*/ 22 h 136"/>
                <a:gd name="T6" fmla="*/ 46 w 236"/>
                <a:gd name="T7" fmla="*/ 61 h 136"/>
                <a:gd name="T8" fmla="*/ 46 w 236"/>
                <a:gd name="T9" fmla="*/ 132 h 136"/>
              </a:gdLst>
              <a:ahLst/>
              <a:cxnLst>
                <a:cxn ang="0">
                  <a:pos x="T0" y="T1"/>
                </a:cxn>
                <a:cxn ang="0">
                  <a:pos x="T2" y="T3"/>
                </a:cxn>
                <a:cxn ang="0">
                  <a:pos x="T4" y="T5"/>
                </a:cxn>
                <a:cxn ang="0">
                  <a:pos x="T6" y="T7"/>
                </a:cxn>
                <a:cxn ang="0">
                  <a:pos x="T8" y="T9"/>
                </a:cxn>
              </a:cxnLst>
              <a:rect l="0" t="0" r="r" b="b"/>
              <a:pathLst>
                <a:path w="236" h="136">
                  <a:moveTo>
                    <a:pt x="46" y="132"/>
                  </a:moveTo>
                  <a:cubicBezTo>
                    <a:pt x="99" y="127"/>
                    <a:pt x="149" y="110"/>
                    <a:pt x="196" y="83"/>
                  </a:cubicBezTo>
                  <a:cubicBezTo>
                    <a:pt x="236" y="61"/>
                    <a:pt x="200" y="0"/>
                    <a:pt x="160" y="22"/>
                  </a:cubicBezTo>
                  <a:cubicBezTo>
                    <a:pt x="125" y="42"/>
                    <a:pt x="87" y="58"/>
                    <a:pt x="46" y="61"/>
                  </a:cubicBezTo>
                  <a:cubicBezTo>
                    <a:pt x="0" y="65"/>
                    <a:pt x="0" y="136"/>
                    <a:pt x="46" y="132"/>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22" name="Freeform 1020">
              <a:extLst>
                <a:ext uri="{FF2B5EF4-FFF2-40B4-BE49-F238E27FC236}">
                  <a16:creationId xmlns:a16="http://schemas.microsoft.com/office/drawing/2014/main" id="{146C99AB-DAED-8D95-FB3B-18767837BB56}"/>
                </a:ext>
              </a:extLst>
            </p:cNvPr>
            <p:cNvSpPr>
              <a:spLocks/>
            </p:cNvSpPr>
            <p:nvPr/>
          </p:nvSpPr>
          <p:spPr bwMode="auto">
            <a:xfrm>
              <a:off x="6624585" y="4171951"/>
              <a:ext cx="28575" cy="15875"/>
            </a:xfrm>
            <a:custGeom>
              <a:avLst/>
              <a:gdLst>
                <a:gd name="T0" fmla="*/ 36 w 142"/>
                <a:gd name="T1" fmla="*/ 72 h 77"/>
                <a:gd name="T2" fmla="*/ 106 w 142"/>
                <a:gd name="T3" fmla="*/ 76 h 77"/>
                <a:gd name="T4" fmla="*/ 142 w 142"/>
                <a:gd name="T5" fmla="*/ 41 h 77"/>
                <a:gd name="T6" fmla="*/ 106 w 142"/>
                <a:gd name="T7" fmla="*/ 6 h 77"/>
                <a:gd name="T8" fmla="*/ 36 w 142"/>
                <a:gd name="T9" fmla="*/ 1 h 77"/>
                <a:gd name="T10" fmla="*/ 0 w 142"/>
                <a:gd name="T11" fmla="*/ 37 h 77"/>
                <a:gd name="T12" fmla="*/ 36 w 142"/>
                <a:gd name="T13" fmla="*/ 72 h 77"/>
              </a:gdLst>
              <a:ahLst/>
              <a:cxnLst>
                <a:cxn ang="0">
                  <a:pos x="T0" y="T1"/>
                </a:cxn>
                <a:cxn ang="0">
                  <a:pos x="T2" y="T3"/>
                </a:cxn>
                <a:cxn ang="0">
                  <a:pos x="T4" y="T5"/>
                </a:cxn>
                <a:cxn ang="0">
                  <a:pos x="T6" y="T7"/>
                </a:cxn>
                <a:cxn ang="0">
                  <a:pos x="T8" y="T9"/>
                </a:cxn>
                <a:cxn ang="0">
                  <a:pos x="T10" y="T11"/>
                </a:cxn>
                <a:cxn ang="0">
                  <a:pos x="T12" y="T13"/>
                </a:cxn>
              </a:cxnLst>
              <a:rect l="0" t="0" r="r" b="b"/>
              <a:pathLst>
                <a:path w="142" h="77">
                  <a:moveTo>
                    <a:pt x="36" y="72"/>
                  </a:moveTo>
                  <a:cubicBezTo>
                    <a:pt x="60" y="71"/>
                    <a:pt x="83" y="77"/>
                    <a:pt x="106" y="76"/>
                  </a:cubicBezTo>
                  <a:cubicBezTo>
                    <a:pt x="126" y="76"/>
                    <a:pt x="142" y="61"/>
                    <a:pt x="142" y="41"/>
                  </a:cubicBezTo>
                  <a:cubicBezTo>
                    <a:pt x="142" y="22"/>
                    <a:pt x="125" y="5"/>
                    <a:pt x="106" y="6"/>
                  </a:cubicBezTo>
                  <a:cubicBezTo>
                    <a:pt x="83" y="7"/>
                    <a:pt x="59" y="0"/>
                    <a:pt x="36" y="1"/>
                  </a:cubicBezTo>
                  <a:cubicBezTo>
                    <a:pt x="17" y="2"/>
                    <a:pt x="0" y="17"/>
                    <a:pt x="0" y="37"/>
                  </a:cubicBezTo>
                  <a:cubicBezTo>
                    <a:pt x="0" y="56"/>
                    <a:pt x="17" y="73"/>
                    <a:pt x="36" y="72"/>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23" name="Freeform 1021">
              <a:extLst>
                <a:ext uri="{FF2B5EF4-FFF2-40B4-BE49-F238E27FC236}">
                  <a16:creationId xmlns:a16="http://schemas.microsoft.com/office/drawing/2014/main" id="{94F66B7A-EDBB-961E-06D1-252F2366EDB4}"/>
                </a:ext>
              </a:extLst>
            </p:cNvPr>
            <p:cNvSpPr>
              <a:spLocks/>
            </p:cNvSpPr>
            <p:nvPr/>
          </p:nvSpPr>
          <p:spPr bwMode="auto">
            <a:xfrm>
              <a:off x="6673797" y="4132263"/>
              <a:ext cx="42863" cy="19050"/>
            </a:xfrm>
            <a:custGeom>
              <a:avLst/>
              <a:gdLst>
                <a:gd name="T0" fmla="*/ 46 w 209"/>
                <a:gd name="T1" fmla="*/ 74 h 95"/>
                <a:gd name="T2" fmla="*/ 152 w 209"/>
                <a:gd name="T3" fmla="*/ 87 h 95"/>
                <a:gd name="T4" fmla="*/ 200 w 209"/>
                <a:gd name="T5" fmla="*/ 74 h 95"/>
                <a:gd name="T6" fmla="*/ 187 w 209"/>
                <a:gd name="T7" fmla="*/ 25 h 95"/>
                <a:gd name="T8" fmla="*/ 46 w 209"/>
                <a:gd name="T9" fmla="*/ 3 h 95"/>
                <a:gd name="T10" fmla="*/ 46 w 209"/>
                <a:gd name="T11" fmla="*/ 74 h 95"/>
              </a:gdLst>
              <a:ahLst/>
              <a:cxnLst>
                <a:cxn ang="0">
                  <a:pos x="T0" y="T1"/>
                </a:cxn>
                <a:cxn ang="0">
                  <a:pos x="T2" y="T3"/>
                </a:cxn>
                <a:cxn ang="0">
                  <a:pos x="T4" y="T5"/>
                </a:cxn>
                <a:cxn ang="0">
                  <a:pos x="T6" y="T7"/>
                </a:cxn>
                <a:cxn ang="0">
                  <a:pos x="T8" y="T9"/>
                </a:cxn>
                <a:cxn ang="0">
                  <a:pos x="T10" y="T11"/>
                </a:cxn>
              </a:cxnLst>
              <a:rect l="0" t="0" r="r" b="b"/>
              <a:pathLst>
                <a:path w="209" h="95">
                  <a:moveTo>
                    <a:pt x="46" y="74"/>
                  </a:moveTo>
                  <a:cubicBezTo>
                    <a:pt x="81" y="72"/>
                    <a:pt x="119" y="72"/>
                    <a:pt x="152" y="87"/>
                  </a:cubicBezTo>
                  <a:cubicBezTo>
                    <a:pt x="169" y="95"/>
                    <a:pt x="190" y="92"/>
                    <a:pt x="200" y="74"/>
                  </a:cubicBezTo>
                  <a:cubicBezTo>
                    <a:pt x="209" y="58"/>
                    <a:pt x="204" y="34"/>
                    <a:pt x="187" y="25"/>
                  </a:cubicBezTo>
                  <a:cubicBezTo>
                    <a:pt x="143" y="5"/>
                    <a:pt x="94" y="0"/>
                    <a:pt x="46" y="3"/>
                  </a:cubicBezTo>
                  <a:cubicBezTo>
                    <a:pt x="0" y="5"/>
                    <a:pt x="0" y="76"/>
                    <a:pt x="46" y="74"/>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24" name="Freeform 1022">
              <a:extLst>
                <a:ext uri="{FF2B5EF4-FFF2-40B4-BE49-F238E27FC236}">
                  <a16:creationId xmlns:a16="http://schemas.microsoft.com/office/drawing/2014/main" id="{81F47740-444F-6F34-E768-F85657597D5C}"/>
                </a:ext>
              </a:extLst>
            </p:cNvPr>
            <p:cNvSpPr>
              <a:spLocks/>
            </p:cNvSpPr>
            <p:nvPr/>
          </p:nvSpPr>
          <p:spPr bwMode="auto">
            <a:xfrm>
              <a:off x="6699197" y="4156076"/>
              <a:ext cx="25400" cy="20638"/>
            </a:xfrm>
            <a:custGeom>
              <a:avLst/>
              <a:gdLst>
                <a:gd name="T0" fmla="*/ 10 w 121"/>
                <a:gd name="T1" fmla="*/ 59 h 97"/>
                <a:gd name="T2" fmla="*/ 85 w 121"/>
                <a:gd name="T3" fmla="*/ 95 h 97"/>
                <a:gd name="T4" fmla="*/ 121 w 121"/>
                <a:gd name="T5" fmla="*/ 60 h 97"/>
                <a:gd name="T6" fmla="*/ 85 w 121"/>
                <a:gd name="T7" fmla="*/ 24 h 97"/>
                <a:gd name="T8" fmla="*/ 74 w 121"/>
                <a:gd name="T9" fmla="*/ 24 h 97"/>
                <a:gd name="T10" fmla="*/ 75 w 121"/>
                <a:gd name="T11" fmla="*/ 25 h 97"/>
                <a:gd name="T12" fmla="*/ 70 w 121"/>
                <a:gd name="T13" fmla="*/ 24 h 97"/>
                <a:gd name="T14" fmla="*/ 72 w 121"/>
                <a:gd name="T15" fmla="*/ 24 h 97"/>
                <a:gd name="T16" fmla="*/ 74 w 121"/>
                <a:gd name="T17" fmla="*/ 26 h 97"/>
                <a:gd name="T18" fmla="*/ 70 w 121"/>
                <a:gd name="T19" fmla="*/ 22 h 97"/>
                <a:gd name="T20" fmla="*/ 71 w 121"/>
                <a:gd name="T21" fmla="*/ 23 h 97"/>
                <a:gd name="T22" fmla="*/ 22 w 121"/>
                <a:gd name="T23" fmla="*/ 10 h 97"/>
                <a:gd name="T24" fmla="*/ 10 w 121"/>
                <a:gd name="T25"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97">
                  <a:moveTo>
                    <a:pt x="10" y="59"/>
                  </a:moveTo>
                  <a:cubicBezTo>
                    <a:pt x="26" y="86"/>
                    <a:pt x="54" y="97"/>
                    <a:pt x="85" y="95"/>
                  </a:cubicBezTo>
                  <a:cubicBezTo>
                    <a:pt x="105" y="94"/>
                    <a:pt x="121" y="80"/>
                    <a:pt x="121" y="60"/>
                  </a:cubicBezTo>
                  <a:cubicBezTo>
                    <a:pt x="121" y="41"/>
                    <a:pt x="105" y="23"/>
                    <a:pt x="85" y="24"/>
                  </a:cubicBezTo>
                  <a:cubicBezTo>
                    <a:pt x="81" y="24"/>
                    <a:pt x="78" y="25"/>
                    <a:pt x="74" y="24"/>
                  </a:cubicBezTo>
                  <a:cubicBezTo>
                    <a:pt x="72" y="24"/>
                    <a:pt x="64" y="23"/>
                    <a:pt x="75" y="25"/>
                  </a:cubicBezTo>
                  <a:cubicBezTo>
                    <a:pt x="73" y="25"/>
                    <a:pt x="72" y="24"/>
                    <a:pt x="70" y="24"/>
                  </a:cubicBezTo>
                  <a:cubicBezTo>
                    <a:pt x="63" y="22"/>
                    <a:pt x="78" y="27"/>
                    <a:pt x="72" y="24"/>
                  </a:cubicBezTo>
                  <a:cubicBezTo>
                    <a:pt x="69" y="23"/>
                    <a:pt x="65" y="19"/>
                    <a:pt x="74" y="26"/>
                  </a:cubicBezTo>
                  <a:lnTo>
                    <a:pt x="70" y="22"/>
                  </a:lnTo>
                  <a:cubicBezTo>
                    <a:pt x="77" y="30"/>
                    <a:pt x="73" y="25"/>
                    <a:pt x="71" y="23"/>
                  </a:cubicBezTo>
                  <a:cubicBezTo>
                    <a:pt x="61" y="6"/>
                    <a:pt x="39" y="0"/>
                    <a:pt x="22" y="10"/>
                  </a:cubicBezTo>
                  <a:cubicBezTo>
                    <a:pt x="6" y="20"/>
                    <a:pt x="0" y="42"/>
                    <a:pt x="10" y="59"/>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25" name="Freeform 1023">
              <a:extLst>
                <a:ext uri="{FF2B5EF4-FFF2-40B4-BE49-F238E27FC236}">
                  <a16:creationId xmlns:a16="http://schemas.microsoft.com/office/drawing/2014/main" id="{830DAB07-CC9C-76EA-9A44-FD6692E1E725}"/>
                </a:ext>
              </a:extLst>
            </p:cNvPr>
            <p:cNvSpPr>
              <a:spLocks/>
            </p:cNvSpPr>
            <p:nvPr/>
          </p:nvSpPr>
          <p:spPr bwMode="auto">
            <a:xfrm>
              <a:off x="6675385" y="4195763"/>
              <a:ext cx="23813" cy="22225"/>
            </a:xfrm>
            <a:custGeom>
              <a:avLst/>
              <a:gdLst>
                <a:gd name="T0" fmla="*/ 75 w 115"/>
                <a:gd name="T1" fmla="*/ 85 h 108"/>
                <a:gd name="T2" fmla="*/ 39 w 115"/>
                <a:gd name="T3" fmla="*/ 24 h 108"/>
                <a:gd name="T4" fmla="*/ 75 w 115"/>
                <a:gd name="T5" fmla="*/ 85 h 108"/>
              </a:gdLst>
              <a:ahLst/>
              <a:cxnLst>
                <a:cxn ang="0">
                  <a:pos x="T0" y="T1"/>
                </a:cxn>
                <a:cxn ang="0">
                  <a:pos x="T2" y="T3"/>
                </a:cxn>
                <a:cxn ang="0">
                  <a:pos x="T4" y="T5"/>
                </a:cxn>
              </a:cxnLst>
              <a:rect l="0" t="0" r="r" b="b"/>
              <a:pathLst>
                <a:path w="115" h="108">
                  <a:moveTo>
                    <a:pt x="75" y="85"/>
                  </a:moveTo>
                  <a:cubicBezTo>
                    <a:pt x="115" y="62"/>
                    <a:pt x="79" y="0"/>
                    <a:pt x="39" y="24"/>
                  </a:cubicBezTo>
                  <a:cubicBezTo>
                    <a:pt x="0" y="47"/>
                    <a:pt x="36" y="108"/>
                    <a:pt x="75" y="85"/>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26" name="Freeform 1024">
              <a:extLst>
                <a:ext uri="{FF2B5EF4-FFF2-40B4-BE49-F238E27FC236}">
                  <a16:creationId xmlns:a16="http://schemas.microsoft.com/office/drawing/2014/main" id="{A1B5CEED-AEA4-01F6-006B-4E6BAB73826F}"/>
                </a:ext>
              </a:extLst>
            </p:cNvPr>
            <p:cNvSpPr>
              <a:spLocks/>
            </p:cNvSpPr>
            <p:nvPr/>
          </p:nvSpPr>
          <p:spPr bwMode="auto">
            <a:xfrm>
              <a:off x="6680147" y="4197351"/>
              <a:ext cx="34925" cy="17463"/>
            </a:xfrm>
            <a:custGeom>
              <a:avLst/>
              <a:gdLst>
                <a:gd name="T0" fmla="*/ 48 w 172"/>
                <a:gd name="T1" fmla="*/ 77 h 81"/>
                <a:gd name="T2" fmla="*/ 126 w 172"/>
                <a:gd name="T3" fmla="*/ 73 h 81"/>
                <a:gd name="T4" fmla="*/ 126 w 172"/>
                <a:gd name="T5" fmla="*/ 2 h 81"/>
                <a:gd name="T6" fmla="*/ 30 w 172"/>
                <a:gd name="T7" fmla="*/ 9 h 81"/>
                <a:gd name="T8" fmla="*/ 5 w 172"/>
                <a:gd name="T9" fmla="*/ 52 h 81"/>
                <a:gd name="T10" fmla="*/ 48 w 172"/>
                <a:gd name="T11" fmla="*/ 77 h 81"/>
              </a:gdLst>
              <a:ahLst/>
              <a:cxnLst>
                <a:cxn ang="0">
                  <a:pos x="T0" y="T1"/>
                </a:cxn>
                <a:cxn ang="0">
                  <a:pos x="T2" y="T3"/>
                </a:cxn>
                <a:cxn ang="0">
                  <a:pos x="T4" y="T5"/>
                </a:cxn>
                <a:cxn ang="0">
                  <a:pos x="T6" y="T7"/>
                </a:cxn>
                <a:cxn ang="0">
                  <a:pos x="T8" y="T9"/>
                </a:cxn>
                <a:cxn ang="0">
                  <a:pos x="T10" y="T11"/>
                </a:cxn>
              </a:cxnLst>
              <a:rect l="0" t="0" r="r" b="b"/>
              <a:pathLst>
                <a:path w="172" h="81">
                  <a:moveTo>
                    <a:pt x="48" y="77"/>
                  </a:moveTo>
                  <a:cubicBezTo>
                    <a:pt x="74" y="72"/>
                    <a:pt x="100" y="71"/>
                    <a:pt x="126" y="73"/>
                  </a:cubicBezTo>
                  <a:cubicBezTo>
                    <a:pt x="172" y="75"/>
                    <a:pt x="172" y="4"/>
                    <a:pt x="126" y="2"/>
                  </a:cubicBezTo>
                  <a:cubicBezTo>
                    <a:pt x="94" y="0"/>
                    <a:pt x="62" y="2"/>
                    <a:pt x="30" y="9"/>
                  </a:cubicBezTo>
                  <a:cubicBezTo>
                    <a:pt x="11" y="13"/>
                    <a:pt x="0" y="34"/>
                    <a:pt x="5" y="52"/>
                  </a:cubicBezTo>
                  <a:cubicBezTo>
                    <a:pt x="10" y="72"/>
                    <a:pt x="29" y="81"/>
                    <a:pt x="48" y="77"/>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27" name="Freeform 1025">
              <a:extLst>
                <a:ext uri="{FF2B5EF4-FFF2-40B4-BE49-F238E27FC236}">
                  <a16:creationId xmlns:a16="http://schemas.microsoft.com/office/drawing/2014/main" id="{573F8ED0-9D50-7611-3D72-AF865B2118CB}"/>
                </a:ext>
              </a:extLst>
            </p:cNvPr>
            <p:cNvSpPr>
              <a:spLocks/>
            </p:cNvSpPr>
            <p:nvPr/>
          </p:nvSpPr>
          <p:spPr bwMode="auto">
            <a:xfrm>
              <a:off x="6754760" y="4162426"/>
              <a:ext cx="41275" cy="36513"/>
            </a:xfrm>
            <a:custGeom>
              <a:avLst/>
              <a:gdLst>
                <a:gd name="T0" fmla="*/ 32 w 198"/>
                <a:gd name="T1" fmla="*/ 84 h 174"/>
                <a:gd name="T2" fmla="*/ 122 w 198"/>
                <a:gd name="T3" fmla="*/ 154 h 174"/>
                <a:gd name="T4" fmla="*/ 157 w 198"/>
                <a:gd name="T5" fmla="*/ 92 h 174"/>
                <a:gd name="T6" fmla="*/ 81 w 198"/>
                <a:gd name="T7" fmla="*/ 33 h 174"/>
                <a:gd name="T8" fmla="*/ 32 w 198"/>
                <a:gd name="T9" fmla="*/ 84 h 174"/>
              </a:gdLst>
              <a:ahLst/>
              <a:cxnLst>
                <a:cxn ang="0">
                  <a:pos x="T0" y="T1"/>
                </a:cxn>
                <a:cxn ang="0">
                  <a:pos x="T2" y="T3"/>
                </a:cxn>
                <a:cxn ang="0">
                  <a:pos x="T4" y="T5"/>
                </a:cxn>
                <a:cxn ang="0">
                  <a:pos x="T6" y="T7"/>
                </a:cxn>
                <a:cxn ang="0">
                  <a:pos x="T8" y="T9"/>
                </a:cxn>
              </a:cxnLst>
              <a:rect l="0" t="0" r="r" b="b"/>
              <a:pathLst>
                <a:path w="198" h="174">
                  <a:moveTo>
                    <a:pt x="32" y="84"/>
                  </a:moveTo>
                  <a:cubicBezTo>
                    <a:pt x="59" y="111"/>
                    <a:pt x="88" y="136"/>
                    <a:pt x="122" y="154"/>
                  </a:cubicBezTo>
                  <a:cubicBezTo>
                    <a:pt x="163" y="174"/>
                    <a:pt x="198" y="112"/>
                    <a:pt x="157" y="92"/>
                  </a:cubicBezTo>
                  <a:cubicBezTo>
                    <a:pt x="128" y="77"/>
                    <a:pt x="104" y="56"/>
                    <a:pt x="81" y="33"/>
                  </a:cubicBezTo>
                  <a:cubicBezTo>
                    <a:pt x="49" y="0"/>
                    <a:pt x="0" y="51"/>
                    <a:pt x="32" y="84"/>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28" name="Freeform 1026">
              <a:extLst>
                <a:ext uri="{FF2B5EF4-FFF2-40B4-BE49-F238E27FC236}">
                  <a16:creationId xmlns:a16="http://schemas.microsoft.com/office/drawing/2014/main" id="{FFAEAEF6-4E65-DFC3-5F69-9CA67CB9D88A}"/>
                </a:ext>
              </a:extLst>
            </p:cNvPr>
            <p:cNvSpPr>
              <a:spLocks/>
            </p:cNvSpPr>
            <p:nvPr/>
          </p:nvSpPr>
          <p:spPr bwMode="auto">
            <a:xfrm>
              <a:off x="6791272" y="4224338"/>
              <a:ext cx="34925" cy="19050"/>
            </a:xfrm>
            <a:custGeom>
              <a:avLst/>
              <a:gdLst>
                <a:gd name="T0" fmla="*/ 23 w 168"/>
                <a:gd name="T1" fmla="*/ 70 h 97"/>
                <a:gd name="T2" fmla="*/ 138 w 168"/>
                <a:gd name="T3" fmla="*/ 90 h 97"/>
                <a:gd name="T4" fmla="*/ 163 w 168"/>
                <a:gd name="T5" fmla="*/ 46 h 97"/>
                <a:gd name="T6" fmla="*/ 120 w 168"/>
                <a:gd name="T7" fmla="*/ 21 h 97"/>
                <a:gd name="T8" fmla="*/ 92 w 168"/>
                <a:gd name="T9" fmla="*/ 21 h 97"/>
                <a:gd name="T10" fmla="*/ 58 w 168"/>
                <a:gd name="T11" fmla="*/ 8 h 97"/>
                <a:gd name="T12" fmla="*/ 9 w 168"/>
                <a:gd name="T13" fmla="*/ 22 h 97"/>
                <a:gd name="T14" fmla="*/ 23 w 168"/>
                <a:gd name="T15" fmla="*/ 70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97">
                  <a:moveTo>
                    <a:pt x="23" y="70"/>
                  </a:moveTo>
                  <a:cubicBezTo>
                    <a:pt x="60" y="88"/>
                    <a:pt x="97" y="97"/>
                    <a:pt x="138" y="90"/>
                  </a:cubicBezTo>
                  <a:cubicBezTo>
                    <a:pt x="157" y="86"/>
                    <a:pt x="168" y="64"/>
                    <a:pt x="163" y="46"/>
                  </a:cubicBezTo>
                  <a:cubicBezTo>
                    <a:pt x="158" y="26"/>
                    <a:pt x="138" y="17"/>
                    <a:pt x="120" y="21"/>
                  </a:cubicBezTo>
                  <a:cubicBezTo>
                    <a:pt x="112" y="23"/>
                    <a:pt x="100" y="22"/>
                    <a:pt x="92" y="21"/>
                  </a:cubicBezTo>
                  <a:cubicBezTo>
                    <a:pt x="79" y="18"/>
                    <a:pt x="69" y="14"/>
                    <a:pt x="58" y="8"/>
                  </a:cubicBezTo>
                  <a:cubicBezTo>
                    <a:pt x="40" y="0"/>
                    <a:pt x="19" y="4"/>
                    <a:pt x="9" y="22"/>
                  </a:cubicBezTo>
                  <a:cubicBezTo>
                    <a:pt x="0" y="38"/>
                    <a:pt x="6" y="62"/>
                    <a:pt x="23" y="70"/>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29" name="Freeform 1027">
              <a:extLst>
                <a:ext uri="{FF2B5EF4-FFF2-40B4-BE49-F238E27FC236}">
                  <a16:creationId xmlns:a16="http://schemas.microsoft.com/office/drawing/2014/main" id="{E6DABDC7-BFCB-B062-064C-E622A9282D6D}"/>
                </a:ext>
              </a:extLst>
            </p:cNvPr>
            <p:cNvSpPr>
              <a:spLocks/>
            </p:cNvSpPr>
            <p:nvPr/>
          </p:nvSpPr>
          <p:spPr bwMode="auto">
            <a:xfrm>
              <a:off x="6818260" y="4183063"/>
              <a:ext cx="36513" cy="36513"/>
            </a:xfrm>
            <a:custGeom>
              <a:avLst/>
              <a:gdLst>
                <a:gd name="T0" fmla="*/ 23 w 173"/>
                <a:gd name="T1" fmla="*/ 75 h 175"/>
                <a:gd name="T2" fmla="*/ 98 w 173"/>
                <a:gd name="T3" fmla="*/ 154 h 175"/>
                <a:gd name="T4" fmla="*/ 132 w 173"/>
                <a:gd name="T5" fmla="*/ 92 h 175"/>
                <a:gd name="T6" fmla="*/ 84 w 173"/>
                <a:gd name="T7" fmla="*/ 39 h 175"/>
                <a:gd name="T8" fmla="*/ 23 w 173"/>
                <a:gd name="T9" fmla="*/ 75 h 175"/>
              </a:gdLst>
              <a:ahLst/>
              <a:cxnLst>
                <a:cxn ang="0">
                  <a:pos x="T0" y="T1"/>
                </a:cxn>
                <a:cxn ang="0">
                  <a:pos x="T2" y="T3"/>
                </a:cxn>
                <a:cxn ang="0">
                  <a:pos x="T4" y="T5"/>
                </a:cxn>
                <a:cxn ang="0">
                  <a:pos x="T6" y="T7"/>
                </a:cxn>
                <a:cxn ang="0">
                  <a:pos x="T8" y="T9"/>
                </a:cxn>
              </a:cxnLst>
              <a:rect l="0" t="0" r="r" b="b"/>
              <a:pathLst>
                <a:path w="173" h="175">
                  <a:moveTo>
                    <a:pt x="23" y="75"/>
                  </a:moveTo>
                  <a:cubicBezTo>
                    <a:pt x="42" y="108"/>
                    <a:pt x="64" y="136"/>
                    <a:pt x="98" y="154"/>
                  </a:cubicBezTo>
                  <a:cubicBezTo>
                    <a:pt x="138" y="175"/>
                    <a:pt x="173" y="114"/>
                    <a:pt x="132" y="92"/>
                  </a:cubicBezTo>
                  <a:cubicBezTo>
                    <a:pt x="110" y="80"/>
                    <a:pt x="97" y="61"/>
                    <a:pt x="84" y="39"/>
                  </a:cubicBezTo>
                  <a:cubicBezTo>
                    <a:pt x="61" y="0"/>
                    <a:pt x="0" y="36"/>
                    <a:pt x="23" y="75"/>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30" name="Freeform 1028">
              <a:extLst>
                <a:ext uri="{FF2B5EF4-FFF2-40B4-BE49-F238E27FC236}">
                  <a16:creationId xmlns:a16="http://schemas.microsoft.com/office/drawing/2014/main" id="{908068FB-71A0-CB9F-8E46-00EF7ACFA920}"/>
                </a:ext>
              </a:extLst>
            </p:cNvPr>
            <p:cNvSpPr>
              <a:spLocks/>
            </p:cNvSpPr>
            <p:nvPr/>
          </p:nvSpPr>
          <p:spPr bwMode="auto">
            <a:xfrm>
              <a:off x="6830960" y="3962401"/>
              <a:ext cx="47625" cy="22225"/>
            </a:xfrm>
            <a:custGeom>
              <a:avLst/>
              <a:gdLst>
                <a:gd name="T0" fmla="*/ 61 w 232"/>
                <a:gd name="T1" fmla="*/ 96 h 111"/>
                <a:gd name="T2" fmla="*/ 186 w 232"/>
                <a:gd name="T3" fmla="*/ 75 h 111"/>
                <a:gd name="T4" fmla="*/ 186 w 232"/>
                <a:gd name="T5" fmla="*/ 4 h 111"/>
                <a:gd name="T6" fmla="*/ 43 w 232"/>
                <a:gd name="T7" fmla="*/ 28 h 111"/>
                <a:gd name="T8" fmla="*/ 61 w 232"/>
                <a:gd name="T9" fmla="*/ 96 h 111"/>
              </a:gdLst>
              <a:ahLst/>
              <a:cxnLst>
                <a:cxn ang="0">
                  <a:pos x="T0" y="T1"/>
                </a:cxn>
                <a:cxn ang="0">
                  <a:pos x="T2" y="T3"/>
                </a:cxn>
                <a:cxn ang="0">
                  <a:pos x="T4" y="T5"/>
                </a:cxn>
                <a:cxn ang="0">
                  <a:pos x="T6" y="T7"/>
                </a:cxn>
                <a:cxn ang="0">
                  <a:pos x="T8" y="T9"/>
                </a:cxn>
              </a:cxnLst>
              <a:rect l="0" t="0" r="r" b="b"/>
              <a:pathLst>
                <a:path w="232" h="111">
                  <a:moveTo>
                    <a:pt x="61" y="96"/>
                  </a:moveTo>
                  <a:cubicBezTo>
                    <a:pt x="102" y="82"/>
                    <a:pt x="142" y="71"/>
                    <a:pt x="186" y="75"/>
                  </a:cubicBezTo>
                  <a:cubicBezTo>
                    <a:pt x="232" y="79"/>
                    <a:pt x="231" y="9"/>
                    <a:pt x="186" y="4"/>
                  </a:cubicBezTo>
                  <a:cubicBezTo>
                    <a:pt x="136" y="0"/>
                    <a:pt x="89" y="12"/>
                    <a:pt x="43" y="28"/>
                  </a:cubicBezTo>
                  <a:cubicBezTo>
                    <a:pt x="0" y="42"/>
                    <a:pt x="18" y="111"/>
                    <a:pt x="61" y="96"/>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31" name="Freeform 1029">
              <a:extLst>
                <a:ext uri="{FF2B5EF4-FFF2-40B4-BE49-F238E27FC236}">
                  <a16:creationId xmlns:a16="http://schemas.microsoft.com/office/drawing/2014/main" id="{97126C53-2EF4-8495-2F51-F78E5A13E017}"/>
                </a:ext>
              </a:extLst>
            </p:cNvPr>
            <p:cNvSpPr>
              <a:spLocks/>
            </p:cNvSpPr>
            <p:nvPr/>
          </p:nvSpPr>
          <p:spPr bwMode="auto">
            <a:xfrm>
              <a:off x="6824610" y="3917951"/>
              <a:ext cx="39688" cy="25400"/>
            </a:xfrm>
            <a:custGeom>
              <a:avLst/>
              <a:gdLst>
                <a:gd name="T0" fmla="*/ 75 w 197"/>
                <a:gd name="T1" fmla="*/ 99 h 123"/>
                <a:gd name="T2" fmla="*/ 152 w 197"/>
                <a:gd name="T3" fmla="*/ 72 h 123"/>
                <a:gd name="T4" fmla="*/ 152 w 197"/>
                <a:gd name="T5" fmla="*/ 1 h 123"/>
                <a:gd name="T6" fmla="*/ 39 w 197"/>
                <a:gd name="T7" fmla="*/ 38 h 123"/>
                <a:gd name="T8" fmla="*/ 75 w 197"/>
                <a:gd name="T9" fmla="*/ 99 h 123"/>
              </a:gdLst>
              <a:ahLst/>
              <a:cxnLst>
                <a:cxn ang="0">
                  <a:pos x="T0" y="T1"/>
                </a:cxn>
                <a:cxn ang="0">
                  <a:pos x="T2" y="T3"/>
                </a:cxn>
                <a:cxn ang="0">
                  <a:pos x="T4" y="T5"/>
                </a:cxn>
                <a:cxn ang="0">
                  <a:pos x="T6" y="T7"/>
                </a:cxn>
                <a:cxn ang="0">
                  <a:pos x="T8" y="T9"/>
                </a:cxn>
              </a:cxnLst>
              <a:rect l="0" t="0" r="r" b="b"/>
              <a:pathLst>
                <a:path w="197" h="123">
                  <a:moveTo>
                    <a:pt x="75" y="99"/>
                  </a:moveTo>
                  <a:cubicBezTo>
                    <a:pt x="99" y="86"/>
                    <a:pt x="123" y="71"/>
                    <a:pt x="152" y="72"/>
                  </a:cubicBezTo>
                  <a:cubicBezTo>
                    <a:pt x="197" y="73"/>
                    <a:pt x="197" y="2"/>
                    <a:pt x="152" y="1"/>
                  </a:cubicBezTo>
                  <a:cubicBezTo>
                    <a:pt x="110" y="0"/>
                    <a:pt x="74" y="18"/>
                    <a:pt x="39" y="38"/>
                  </a:cubicBezTo>
                  <a:cubicBezTo>
                    <a:pt x="0" y="61"/>
                    <a:pt x="36" y="123"/>
                    <a:pt x="75" y="99"/>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32" name="Freeform 1030">
              <a:extLst>
                <a:ext uri="{FF2B5EF4-FFF2-40B4-BE49-F238E27FC236}">
                  <a16:creationId xmlns:a16="http://schemas.microsoft.com/office/drawing/2014/main" id="{69E9DE08-B5E0-8ED3-B238-EFB0ABBEE544}"/>
                </a:ext>
              </a:extLst>
            </p:cNvPr>
            <p:cNvSpPr>
              <a:spLocks/>
            </p:cNvSpPr>
            <p:nvPr/>
          </p:nvSpPr>
          <p:spPr bwMode="auto">
            <a:xfrm>
              <a:off x="6857947" y="3938588"/>
              <a:ext cx="36513" cy="20638"/>
            </a:xfrm>
            <a:custGeom>
              <a:avLst/>
              <a:gdLst>
                <a:gd name="T0" fmla="*/ 36 w 173"/>
                <a:gd name="T1" fmla="*/ 73 h 94"/>
                <a:gd name="T2" fmla="*/ 137 w 173"/>
                <a:gd name="T3" fmla="*/ 92 h 94"/>
                <a:gd name="T4" fmla="*/ 173 w 173"/>
                <a:gd name="T5" fmla="*/ 57 h 94"/>
                <a:gd name="T6" fmla="*/ 137 w 173"/>
                <a:gd name="T7" fmla="*/ 21 h 94"/>
                <a:gd name="T8" fmla="*/ 35 w 173"/>
                <a:gd name="T9" fmla="*/ 2 h 94"/>
                <a:gd name="T10" fmla="*/ 0 w 173"/>
                <a:gd name="T11" fmla="*/ 37 h 94"/>
                <a:gd name="T12" fmla="*/ 36 w 173"/>
                <a:gd name="T13" fmla="*/ 73 h 94"/>
              </a:gdLst>
              <a:ahLst/>
              <a:cxnLst>
                <a:cxn ang="0">
                  <a:pos x="T0" y="T1"/>
                </a:cxn>
                <a:cxn ang="0">
                  <a:pos x="T2" y="T3"/>
                </a:cxn>
                <a:cxn ang="0">
                  <a:pos x="T4" y="T5"/>
                </a:cxn>
                <a:cxn ang="0">
                  <a:pos x="T6" y="T7"/>
                </a:cxn>
                <a:cxn ang="0">
                  <a:pos x="T8" y="T9"/>
                </a:cxn>
                <a:cxn ang="0">
                  <a:pos x="T10" y="T11"/>
                </a:cxn>
                <a:cxn ang="0">
                  <a:pos x="T12" y="T13"/>
                </a:cxn>
              </a:cxnLst>
              <a:rect l="0" t="0" r="r" b="b"/>
              <a:pathLst>
                <a:path w="173" h="94">
                  <a:moveTo>
                    <a:pt x="36" y="73"/>
                  </a:moveTo>
                  <a:cubicBezTo>
                    <a:pt x="70" y="75"/>
                    <a:pt x="103" y="89"/>
                    <a:pt x="137" y="92"/>
                  </a:cubicBezTo>
                  <a:cubicBezTo>
                    <a:pt x="157" y="94"/>
                    <a:pt x="173" y="75"/>
                    <a:pt x="173" y="57"/>
                  </a:cubicBezTo>
                  <a:cubicBezTo>
                    <a:pt x="173" y="36"/>
                    <a:pt x="157" y="23"/>
                    <a:pt x="137" y="21"/>
                  </a:cubicBezTo>
                  <a:cubicBezTo>
                    <a:pt x="103" y="19"/>
                    <a:pt x="70" y="4"/>
                    <a:pt x="35" y="2"/>
                  </a:cubicBezTo>
                  <a:cubicBezTo>
                    <a:pt x="16" y="0"/>
                    <a:pt x="0" y="19"/>
                    <a:pt x="0" y="37"/>
                  </a:cubicBezTo>
                  <a:cubicBezTo>
                    <a:pt x="0" y="58"/>
                    <a:pt x="16" y="71"/>
                    <a:pt x="36" y="73"/>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33" name="Freeform 1031">
              <a:extLst>
                <a:ext uri="{FF2B5EF4-FFF2-40B4-BE49-F238E27FC236}">
                  <a16:creationId xmlns:a16="http://schemas.microsoft.com/office/drawing/2014/main" id="{37938F61-AB2A-AE96-CC34-E064C87C7430}"/>
                </a:ext>
              </a:extLst>
            </p:cNvPr>
            <p:cNvSpPr>
              <a:spLocks/>
            </p:cNvSpPr>
            <p:nvPr/>
          </p:nvSpPr>
          <p:spPr bwMode="auto">
            <a:xfrm>
              <a:off x="6870647" y="3886201"/>
              <a:ext cx="46038" cy="23813"/>
            </a:xfrm>
            <a:custGeom>
              <a:avLst/>
              <a:gdLst>
                <a:gd name="T0" fmla="*/ 42 w 220"/>
                <a:gd name="T1" fmla="*/ 81 h 111"/>
                <a:gd name="T2" fmla="*/ 174 w 220"/>
                <a:gd name="T3" fmla="*/ 109 h 111"/>
                <a:gd name="T4" fmla="*/ 174 w 220"/>
                <a:gd name="T5" fmla="*/ 38 h 111"/>
                <a:gd name="T6" fmla="*/ 76 w 220"/>
                <a:gd name="T7" fmla="*/ 19 h 111"/>
                <a:gd name="T8" fmla="*/ 42 w 220"/>
                <a:gd name="T9" fmla="*/ 81 h 111"/>
              </a:gdLst>
              <a:ahLst/>
              <a:cxnLst>
                <a:cxn ang="0">
                  <a:pos x="T0" y="T1"/>
                </a:cxn>
                <a:cxn ang="0">
                  <a:pos x="T2" y="T3"/>
                </a:cxn>
                <a:cxn ang="0">
                  <a:pos x="T4" y="T5"/>
                </a:cxn>
                <a:cxn ang="0">
                  <a:pos x="T6" y="T7"/>
                </a:cxn>
                <a:cxn ang="0">
                  <a:pos x="T8" y="T9"/>
                </a:cxn>
              </a:cxnLst>
              <a:rect l="0" t="0" r="r" b="b"/>
              <a:pathLst>
                <a:path w="220" h="111">
                  <a:moveTo>
                    <a:pt x="42" y="81"/>
                  </a:moveTo>
                  <a:cubicBezTo>
                    <a:pt x="83" y="101"/>
                    <a:pt x="128" y="111"/>
                    <a:pt x="174" y="109"/>
                  </a:cubicBezTo>
                  <a:cubicBezTo>
                    <a:pt x="220" y="106"/>
                    <a:pt x="220" y="35"/>
                    <a:pt x="174" y="38"/>
                  </a:cubicBezTo>
                  <a:cubicBezTo>
                    <a:pt x="140" y="40"/>
                    <a:pt x="107" y="34"/>
                    <a:pt x="76" y="19"/>
                  </a:cubicBezTo>
                  <a:cubicBezTo>
                    <a:pt x="35" y="0"/>
                    <a:pt x="0" y="62"/>
                    <a:pt x="42" y="81"/>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34" name="Freeform 1032">
              <a:extLst>
                <a:ext uri="{FF2B5EF4-FFF2-40B4-BE49-F238E27FC236}">
                  <a16:creationId xmlns:a16="http://schemas.microsoft.com/office/drawing/2014/main" id="{697CD2EA-2AB0-75DE-5B4E-F5209841F182}"/>
                </a:ext>
              </a:extLst>
            </p:cNvPr>
            <p:cNvSpPr>
              <a:spLocks/>
            </p:cNvSpPr>
            <p:nvPr/>
          </p:nvSpPr>
          <p:spPr bwMode="auto">
            <a:xfrm>
              <a:off x="6913510" y="3897313"/>
              <a:ext cx="58738" cy="36513"/>
            </a:xfrm>
            <a:custGeom>
              <a:avLst/>
              <a:gdLst>
                <a:gd name="T0" fmla="*/ 75 w 281"/>
                <a:gd name="T1" fmla="*/ 152 h 175"/>
                <a:gd name="T2" fmla="*/ 236 w 281"/>
                <a:gd name="T3" fmla="*/ 79 h 175"/>
                <a:gd name="T4" fmla="*/ 218 w 281"/>
                <a:gd name="T5" fmla="*/ 10 h 175"/>
                <a:gd name="T6" fmla="*/ 40 w 281"/>
                <a:gd name="T7" fmla="*/ 91 h 175"/>
                <a:gd name="T8" fmla="*/ 75 w 281"/>
                <a:gd name="T9" fmla="*/ 152 h 175"/>
              </a:gdLst>
              <a:ahLst/>
              <a:cxnLst>
                <a:cxn ang="0">
                  <a:pos x="T0" y="T1"/>
                </a:cxn>
                <a:cxn ang="0">
                  <a:pos x="T2" y="T3"/>
                </a:cxn>
                <a:cxn ang="0">
                  <a:pos x="T4" y="T5"/>
                </a:cxn>
                <a:cxn ang="0">
                  <a:pos x="T6" y="T7"/>
                </a:cxn>
                <a:cxn ang="0">
                  <a:pos x="T8" y="T9"/>
                </a:cxn>
              </a:cxnLst>
              <a:rect l="0" t="0" r="r" b="b"/>
              <a:pathLst>
                <a:path w="281" h="175">
                  <a:moveTo>
                    <a:pt x="75" y="152"/>
                  </a:moveTo>
                  <a:cubicBezTo>
                    <a:pt x="127" y="122"/>
                    <a:pt x="178" y="93"/>
                    <a:pt x="236" y="79"/>
                  </a:cubicBezTo>
                  <a:cubicBezTo>
                    <a:pt x="281" y="68"/>
                    <a:pt x="263" y="0"/>
                    <a:pt x="218" y="10"/>
                  </a:cubicBezTo>
                  <a:cubicBezTo>
                    <a:pt x="154" y="26"/>
                    <a:pt x="96" y="58"/>
                    <a:pt x="40" y="91"/>
                  </a:cubicBezTo>
                  <a:cubicBezTo>
                    <a:pt x="0" y="114"/>
                    <a:pt x="36" y="175"/>
                    <a:pt x="75" y="152"/>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35" name="Freeform 1033">
              <a:extLst>
                <a:ext uri="{FF2B5EF4-FFF2-40B4-BE49-F238E27FC236}">
                  <a16:creationId xmlns:a16="http://schemas.microsoft.com/office/drawing/2014/main" id="{2A2E5122-9E09-1776-A084-10D8BB9BF5B9}"/>
                </a:ext>
              </a:extLst>
            </p:cNvPr>
            <p:cNvSpPr>
              <a:spLocks/>
            </p:cNvSpPr>
            <p:nvPr/>
          </p:nvSpPr>
          <p:spPr bwMode="auto">
            <a:xfrm>
              <a:off x="6991297" y="3900488"/>
              <a:ext cx="38100" cy="25400"/>
            </a:xfrm>
            <a:custGeom>
              <a:avLst/>
              <a:gdLst>
                <a:gd name="T0" fmla="*/ 44 w 183"/>
                <a:gd name="T1" fmla="*/ 81 h 124"/>
                <a:gd name="T2" fmla="*/ 125 w 183"/>
                <a:gd name="T3" fmla="*/ 115 h 124"/>
                <a:gd name="T4" fmla="*/ 174 w 183"/>
                <a:gd name="T5" fmla="*/ 102 h 124"/>
                <a:gd name="T6" fmla="*/ 160 w 183"/>
                <a:gd name="T7" fmla="*/ 54 h 124"/>
                <a:gd name="T8" fmla="*/ 62 w 183"/>
                <a:gd name="T9" fmla="*/ 13 h 124"/>
                <a:gd name="T10" fmla="*/ 44 w 183"/>
                <a:gd name="T11" fmla="*/ 81 h 124"/>
              </a:gdLst>
              <a:ahLst/>
              <a:cxnLst>
                <a:cxn ang="0">
                  <a:pos x="T0" y="T1"/>
                </a:cxn>
                <a:cxn ang="0">
                  <a:pos x="T2" y="T3"/>
                </a:cxn>
                <a:cxn ang="0">
                  <a:pos x="T4" y="T5"/>
                </a:cxn>
                <a:cxn ang="0">
                  <a:pos x="T6" y="T7"/>
                </a:cxn>
                <a:cxn ang="0">
                  <a:pos x="T8" y="T9"/>
                </a:cxn>
                <a:cxn ang="0">
                  <a:pos x="T10" y="T11"/>
                </a:cxn>
              </a:cxnLst>
              <a:rect l="0" t="0" r="r" b="b"/>
              <a:pathLst>
                <a:path w="183" h="124">
                  <a:moveTo>
                    <a:pt x="44" y="81"/>
                  </a:moveTo>
                  <a:cubicBezTo>
                    <a:pt x="72" y="89"/>
                    <a:pt x="99" y="103"/>
                    <a:pt x="125" y="115"/>
                  </a:cubicBezTo>
                  <a:cubicBezTo>
                    <a:pt x="143" y="124"/>
                    <a:pt x="164" y="120"/>
                    <a:pt x="174" y="102"/>
                  </a:cubicBezTo>
                  <a:cubicBezTo>
                    <a:pt x="183" y="86"/>
                    <a:pt x="177" y="62"/>
                    <a:pt x="160" y="54"/>
                  </a:cubicBezTo>
                  <a:cubicBezTo>
                    <a:pt x="128" y="38"/>
                    <a:pt x="96" y="22"/>
                    <a:pt x="62" y="13"/>
                  </a:cubicBezTo>
                  <a:cubicBezTo>
                    <a:pt x="17" y="0"/>
                    <a:pt x="0" y="69"/>
                    <a:pt x="44" y="81"/>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36" name="Freeform 1034">
              <a:extLst>
                <a:ext uri="{FF2B5EF4-FFF2-40B4-BE49-F238E27FC236}">
                  <a16:creationId xmlns:a16="http://schemas.microsoft.com/office/drawing/2014/main" id="{5C8861DE-FE5C-1B26-4FBF-24AD061763B4}"/>
                </a:ext>
              </a:extLst>
            </p:cNvPr>
            <p:cNvSpPr>
              <a:spLocks/>
            </p:cNvSpPr>
            <p:nvPr/>
          </p:nvSpPr>
          <p:spPr bwMode="auto">
            <a:xfrm>
              <a:off x="6942085" y="3937001"/>
              <a:ext cx="36513" cy="26988"/>
            </a:xfrm>
            <a:custGeom>
              <a:avLst/>
              <a:gdLst>
                <a:gd name="T0" fmla="*/ 44 w 174"/>
                <a:gd name="T1" fmla="*/ 81 h 129"/>
                <a:gd name="T2" fmla="*/ 110 w 174"/>
                <a:gd name="T3" fmla="*/ 115 h 129"/>
                <a:gd name="T4" fmla="*/ 160 w 174"/>
                <a:gd name="T5" fmla="*/ 114 h 129"/>
                <a:gd name="T6" fmla="*/ 159 w 174"/>
                <a:gd name="T7" fmla="*/ 64 h 129"/>
                <a:gd name="T8" fmla="*/ 62 w 174"/>
                <a:gd name="T9" fmla="*/ 13 h 129"/>
                <a:gd name="T10" fmla="*/ 44 w 174"/>
                <a:gd name="T11" fmla="*/ 81 h 129"/>
              </a:gdLst>
              <a:ahLst/>
              <a:cxnLst>
                <a:cxn ang="0">
                  <a:pos x="T0" y="T1"/>
                </a:cxn>
                <a:cxn ang="0">
                  <a:pos x="T2" y="T3"/>
                </a:cxn>
                <a:cxn ang="0">
                  <a:pos x="T4" y="T5"/>
                </a:cxn>
                <a:cxn ang="0">
                  <a:pos x="T6" y="T7"/>
                </a:cxn>
                <a:cxn ang="0">
                  <a:pos x="T8" y="T9"/>
                </a:cxn>
                <a:cxn ang="0">
                  <a:pos x="T10" y="T11"/>
                </a:cxn>
              </a:cxnLst>
              <a:rect l="0" t="0" r="r" b="b"/>
              <a:pathLst>
                <a:path w="174" h="129">
                  <a:moveTo>
                    <a:pt x="44" y="81"/>
                  </a:moveTo>
                  <a:cubicBezTo>
                    <a:pt x="68" y="88"/>
                    <a:pt x="91" y="99"/>
                    <a:pt x="110" y="115"/>
                  </a:cubicBezTo>
                  <a:cubicBezTo>
                    <a:pt x="125" y="128"/>
                    <a:pt x="146" y="129"/>
                    <a:pt x="160" y="114"/>
                  </a:cubicBezTo>
                  <a:cubicBezTo>
                    <a:pt x="173" y="101"/>
                    <a:pt x="174" y="77"/>
                    <a:pt x="159" y="64"/>
                  </a:cubicBezTo>
                  <a:cubicBezTo>
                    <a:pt x="131" y="40"/>
                    <a:pt x="98" y="23"/>
                    <a:pt x="62" y="13"/>
                  </a:cubicBezTo>
                  <a:cubicBezTo>
                    <a:pt x="18" y="0"/>
                    <a:pt x="0" y="69"/>
                    <a:pt x="44" y="81"/>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37" name="Freeform 1035">
              <a:extLst>
                <a:ext uri="{FF2B5EF4-FFF2-40B4-BE49-F238E27FC236}">
                  <a16:creationId xmlns:a16="http://schemas.microsoft.com/office/drawing/2014/main" id="{FFB2F2BC-628B-52CE-2F24-830037F65695}"/>
                </a:ext>
              </a:extLst>
            </p:cNvPr>
            <p:cNvSpPr>
              <a:spLocks/>
            </p:cNvSpPr>
            <p:nvPr/>
          </p:nvSpPr>
          <p:spPr bwMode="auto">
            <a:xfrm>
              <a:off x="6959547" y="3968751"/>
              <a:ext cx="36513" cy="22225"/>
            </a:xfrm>
            <a:custGeom>
              <a:avLst/>
              <a:gdLst>
                <a:gd name="T0" fmla="*/ 44 w 182"/>
                <a:gd name="T1" fmla="*/ 81 h 108"/>
                <a:gd name="T2" fmla="*/ 147 w 182"/>
                <a:gd name="T3" fmla="*/ 106 h 108"/>
                <a:gd name="T4" fmla="*/ 182 w 182"/>
                <a:gd name="T5" fmla="*/ 71 h 108"/>
                <a:gd name="T6" fmla="*/ 147 w 182"/>
                <a:gd name="T7" fmla="*/ 35 h 108"/>
                <a:gd name="T8" fmla="*/ 62 w 182"/>
                <a:gd name="T9" fmla="*/ 12 h 108"/>
                <a:gd name="T10" fmla="*/ 44 w 182"/>
                <a:gd name="T11" fmla="*/ 81 h 108"/>
              </a:gdLst>
              <a:ahLst/>
              <a:cxnLst>
                <a:cxn ang="0">
                  <a:pos x="T0" y="T1"/>
                </a:cxn>
                <a:cxn ang="0">
                  <a:pos x="T2" y="T3"/>
                </a:cxn>
                <a:cxn ang="0">
                  <a:pos x="T4" y="T5"/>
                </a:cxn>
                <a:cxn ang="0">
                  <a:pos x="T6" y="T7"/>
                </a:cxn>
                <a:cxn ang="0">
                  <a:pos x="T8" y="T9"/>
                </a:cxn>
                <a:cxn ang="0">
                  <a:pos x="T10" y="T11"/>
                </a:cxn>
              </a:cxnLst>
              <a:rect l="0" t="0" r="r" b="b"/>
              <a:pathLst>
                <a:path w="182" h="108">
                  <a:moveTo>
                    <a:pt x="44" y="81"/>
                  </a:moveTo>
                  <a:cubicBezTo>
                    <a:pt x="79" y="90"/>
                    <a:pt x="111" y="104"/>
                    <a:pt x="147" y="106"/>
                  </a:cubicBezTo>
                  <a:cubicBezTo>
                    <a:pt x="166" y="108"/>
                    <a:pt x="182" y="89"/>
                    <a:pt x="182" y="71"/>
                  </a:cubicBezTo>
                  <a:cubicBezTo>
                    <a:pt x="182" y="50"/>
                    <a:pt x="166" y="37"/>
                    <a:pt x="147" y="35"/>
                  </a:cubicBezTo>
                  <a:cubicBezTo>
                    <a:pt x="118" y="33"/>
                    <a:pt x="90" y="20"/>
                    <a:pt x="62" y="12"/>
                  </a:cubicBezTo>
                  <a:cubicBezTo>
                    <a:pt x="18" y="0"/>
                    <a:pt x="0" y="69"/>
                    <a:pt x="44" y="81"/>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38" name="Freeform 1036">
              <a:extLst>
                <a:ext uri="{FF2B5EF4-FFF2-40B4-BE49-F238E27FC236}">
                  <a16:creationId xmlns:a16="http://schemas.microsoft.com/office/drawing/2014/main" id="{3882E30B-6333-043D-ACA9-9984D77F30A8}"/>
                </a:ext>
              </a:extLst>
            </p:cNvPr>
            <p:cNvSpPr>
              <a:spLocks/>
            </p:cNvSpPr>
            <p:nvPr/>
          </p:nvSpPr>
          <p:spPr bwMode="auto">
            <a:xfrm>
              <a:off x="7002410" y="3951288"/>
              <a:ext cx="28575" cy="15875"/>
            </a:xfrm>
            <a:custGeom>
              <a:avLst/>
              <a:gdLst>
                <a:gd name="T0" fmla="*/ 36 w 136"/>
                <a:gd name="T1" fmla="*/ 76 h 77"/>
                <a:gd name="T2" fmla="*/ 101 w 136"/>
                <a:gd name="T3" fmla="*/ 72 h 77"/>
                <a:gd name="T4" fmla="*/ 136 w 136"/>
                <a:gd name="T5" fmla="*/ 36 h 77"/>
                <a:gd name="T6" fmla="*/ 101 w 136"/>
                <a:gd name="T7" fmla="*/ 1 h 77"/>
                <a:gd name="T8" fmla="*/ 35 w 136"/>
                <a:gd name="T9" fmla="*/ 5 h 77"/>
                <a:gd name="T10" fmla="*/ 0 w 136"/>
                <a:gd name="T11" fmla="*/ 41 h 77"/>
                <a:gd name="T12" fmla="*/ 36 w 136"/>
                <a:gd name="T13" fmla="*/ 76 h 77"/>
              </a:gdLst>
              <a:ahLst/>
              <a:cxnLst>
                <a:cxn ang="0">
                  <a:pos x="T0" y="T1"/>
                </a:cxn>
                <a:cxn ang="0">
                  <a:pos x="T2" y="T3"/>
                </a:cxn>
                <a:cxn ang="0">
                  <a:pos x="T4" y="T5"/>
                </a:cxn>
                <a:cxn ang="0">
                  <a:pos x="T6" y="T7"/>
                </a:cxn>
                <a:cxn ang="0">
                  <a:pos x="T8" y="T9"/>
                </a:cxn>
                <a:cxn ang="0">
                  <a:pos x="T10" y="T11"/>
                </a:cxn>
                <a:cxn ang="0">
                  <a:pos x="T12" y="T13"/>
                </a:cxn>
              </a:cxnLst>
              <a:rect l="0" t="0" r="r" b="b"/>
              <a:pathLst>
                <a:path w="136" h="77">
                  <a:moveTo>
                    <a:pt x="36" y="76"/>
                  </a:moveTo>
                  <a:cubicBezTo>
                    <a:pt x="57" y="75"/>
                    <a:pt x="79" y="73"/>
                    <a:pt x="101" y="72"/>
                  </a:cubicBezTo>
                  <a:cubicBezTo>
                    <a:pt x="120" y="71"/>
                    <a:pt x="136" y="57"/>
                    <a:pt x="136" y="36"/>
                  </a:cubicBezTo>
                  <a:cubicBezTo>
                    <a:pt x="136" y="18"/>
                    <a:pt x="120" y="0"/>
                    <a:pt x="101" y="1"/>
                  </a:cubicBezTo>
                  <a:cubicBezTo>
                    <a:pt x="79" y="2"/>
                    <a:pt x="57" y="4"/>
                    <a:pt x="35" y="5"/>
                  </a:cubicBezTo>
                  <a:cubicBezTo>
                    <a:pt x="16" y="7"/>
                    <a:pt x="0" y="21"/>
                    <a:pt x="0" y="41"/>
                  </a:cubicBezTo>
                  <a:cubicBezTo>
                    <a:pt x="0" y="59"/>
                    <a:pt x="16" y="77"/>
                    <a:pt x="36" y="76"/>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39" name="Freeform 1037">
              <a:extLst>
                <a:ext uri="{FF2B5EF4-FFF2-40B4-BE49-F238E27FC236}">
                  <a16:creationId xmlns:a16="http://schemas.microsoft.com/office/drawing/2014/main" id="{6E0E24C0-E8CF-6445-85F3-97AB27BDAE1A}"/>
                </a:ext>
              </a:extLst>
            </p:cNvPr>
            <p:cNvSpPr>
              <a:spLocks/>
            </p:cNvSpPr>
            <p:nvPr/>
          </p:nvSpPr>
          <p:spPr bwMode="auto">
            <a:xfrm>
              <a:off x="7048447" y="3940176"/>
              <a:ext cx="31750" cy="22225"/>
            </a:xfrm>
            <a:custGeom>
              <a:avLst/>
              <a:gdLst>
                <a:gd name="T0" fmla="*/ 30 w 151"/>
                <a:gd name="T1" fmla="*/ 74 h 106"/>
                <a:gd name="T2" fmla="*/ 93 w 151"/>
                <a:gd name="T3" fmla="*/ 96 h 106"/>
                <a:gd name="T4" fmla="*/ 141 w 151"/>
                <a:gd name="T5" fmla="*/ 82 h 106"/>
                <a:gd name="T6" fmla="*/ 128 w 151"/>
                <a:gd name="T7" fmla="*/ 34 h 106"/>
                <a:gd name="T8" fmla="*/ 48 w 151"/>
                <a:gd name="T9" fmla="*/ 5 h 106"/>
                <a:gd name="T10" fmla="*/ 5 w 151"/>
                <a:gd name="T11" fmla="*/ 30 h 106"/>
                <a:gd name="T12" fmla="*/ 30 w 151"/>
                <a:gd name="T13" fmla="*/ 74 h 106"/>
              </a:gdLst>
              <a:ahLst/>
              <a:cxnLst>
                <a:cxn ang="0">
                  <a:pos x="T0" y="T1"/>
                </a:cxn>
                <a:cxn ang="0">
                  <a:pos x="T2" y="T3"/>
                </a:cxn>
                <a:cxn ang="0">
                  <a:pos x="T4" y="T5"/>
                </a:cxn>
                <a:cxn ang="0">
                  <a:pos x="T6" y="T7"/>
                </a:cxn>
                <a:cxn ang="0">
                  <a:pos x="T8" y="T9"/>
                </a:cxn>
                <a:cxn ang="0">
                  <a:pos x="T10" y="T11"/>
                </a:cxn>
                <a:cxn ang="0">
                  <a:pos x="T12" y="T13"/>
                </a:cxn>
              </a:cxnLst>
              <a:rect l="0" t="0" r="r" b="b"/>
              <a:pathLst>
                <a:path w="151" h="106">
                  <a:moveTo>
                    <a:pt x="30" y="74"/>
                  </a:moveTo>
                  <a:cubicBezTo>
                    <a:pt x="53" y="80"/>
                    <a:pt x="74" y="84"/>
                    <a:pt x="93" y="96"/>
                  </a:cubicBezTo>
                  <a:cubicBezTo>
                    <a:pt x="109" y="106"/>
                    <a:pt x="132" y="99"/>
                    <a:pt x="141" y="82"/>
                  </a:cubicBezTo>
                  <a:cubicBezTo>
                    <a:pt x="151" y="65"/>
                    <a:pt x="144" y="44"/>
                    <a:pt x="128" y="34"/>
                  </a:cubicBezTo>
                  <a:cubicBezTo>
                    <a:pt x="104" y="19"/>
                    <a:pt x="75" y="12"/>
                    <a:pt x="48" y="5"/>
                  </a:cubicBezTo>
                  <a:cubicBezTo>
                    <a:pt x="29" y="0"/>
                    <a:pt x="9" y="12"/>
                    <a:pt x="5" y="30"/>
                  </a:cubicBezTo>
                  <a:cubicBezTo>
                    <a:pt x="0" y="49"/>
                    <a:pt x="11" y="69"/>
                    <a:pt x="30" y="74"/>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0" name="Freeform 1038">
              <a:extLst>
                <a:ext uri="{FF2B5EF4-FFF2-40B4-BE49-F238E27FC236}">
                  <a16:creationId xmlns:a16="http://schemas.microsoft.com/office/drawing/2014/main" id="{F925EFBB-294A-6DB0-EE1C-D43ABD51148A}"/>
                </a:ext>
              </a:extLst>
            </p:cNvPr>
            <p:cNvSpPr>
              <a:spLocks/>
            </p:cNvSpPr>
            <p:nvPr/>
          </p:nvSpPr>
          <p:spPr bwMode="auto">
            <a:xfrm>
              <a:off x="7023047" y="3987801"/>
              <a:ext cx="26988" cy="15875"/>
            </a:xfrm>
            <a:custGeom>
              <a:avLst/>
              <a:gdLst>
                <a:gd name="T0" fmla="*/ 30 w 131"/>
                <a:gd name="T1" fmla="*/ 73 h 78"/>
                <a:gd name="T2" fmla="*/ 96 w 131"/>
                <a:gd name="T3" fmla="*/ 75 h 78"/>
                <a:gd name="T4" fmla="*/ 131 w 131"/>
                <a:gd name="T5" fmla="*/ 39 h 78"/>
                <a:gd name="T6" fmla="*/ 96 w 131"/>
                <a:gd name="T7" fmla="*/ 4 h 78"/>
                <a:gd name="T8" fmla="*/ 66 w 131"/>
                <a:gd name="T9" fmla="*/ 5 h 78"/>
                <a:gd name="T10" fmla="*/ 53 w 131"/>
                <a:gd name="T11" fmla="*/ 5 h 78"/>
                <a:gd name="T12" fmla="*/ 53 w 131"/>
                <a:gd name="T13" fmla="*/ 5 h 78"/>
                <a:gd name="T14" fmla="*/ 48 w 131"/>
                <a:gd name="T15" fmla="*/ 4 h 78"/>
                <a:gd name="T16" fmla="*/ 5 w 131"/>
                <a:gd name="T17" fmla="*/ 30 h 78"/>
                <a:gd name="T18" fmla="*/ 30 w 131"/>
                <a:gd name="T19"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78">
                  <a:moveTo>
                    <a:pt x="30" y="73"/>
                  </a:moveTo>
                  <a:cubicBezTo>
                    <a:pt x="52" y="78"/>
                    <a:pt x="74" y="76"/>
                    <a:pt x="96" y="75"/>
                  </a:cubicBezTo>
                  <a:cubicBezTo>
                    <a:pt x="115" y="74"/>
                    <a:pt x="131" y="60"/>
                    <a:pt x="131" y="39"/>
                  </a:cubicBezTo>
                  <a:cubicBezTo>
                    <a:pt x="131" y="21"/>
                    <a:pt x="115" y="2"/>
                    <a:pt x="96" y="4"/>
                  </a:cubicBezTo>
                  <a:cubicBezTo>
                    <a:pt x="86" y="4"/>
                    <a:pt x="76" y="5"/>
                    <a:pt x="66" y="5"/>
                  </a:cubicBezTo>
                  <a:cubicBezTo>
                    <a:pt x="62" y="5"/>
                    <a:pt x="57" y="5"/>
                    <a:pt x="53" y="5"/>
                  </a:cubicBezTo>
                  <a:cubicBezTo>
                    <a:pt x="49" y="5"/>
                    <a:pt x="49" y="5"/>
                    <a:pt x="53" y="5"/>
                  </a:cubicBezTo>
                  <a:cubicBezTo>
                    <a:pt x="51" y="5"/>
                    <a:pt x="50" y="5"/>
                    <a:pt x="48" y="4"/>
                  </a:cubicBezTo>
                  <a:cubicBezTo>
                    <a:pt x="29" y="0"/>
                    <a:pt x="10" y="11"/>
                    <a:pt x="5" y="30"/>
                  </a:cubicBezTo>
                  <a:cubicBezTo>
                    <a:pt x="0" y="48"/>
                    <a:pt x="11" y="69"/>
                    <a:pt x="30" y="73"/>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1" name="Freeform 1039">
              <a:extLst>
                <a:ext uri="{FF2B5EF4-FFF2-40B4-BE49-F238E27FC236}">
                  <a16:creationId xmlns:a16="http://schemas.microsoft.com/office/drawing/2014/main" id="{7786F4E0-2C1C-FFF8-0442-3C48C63A2E69}"/>
                </a:ext>
              </a:extLst>
            </p:cNvPr>
            <p:cNvSpPr>
              <a:spLocks/>
            </p:cNvSpPr>
            <p:nvPr/>
          </p:nvSpPr>
          <p:spPr bwMode="auto">
            <a:xfrm>
              <a:off x="7088135" y="3725863"/>
              <a:ext cx="36513" cy="19050"/>
            </a:xfrm>
            <a:custGeom>
              <a:avLst/>
              <a:gdLst>
                <a:gd name="T0" fmla="*/ 48 w 176"/>
                <a:gd name="T1" fmla="*/ 75 h 94"/>
                <a:gd name="T2" fmla="*/ 114 w 176"/>
                <a:gd name="T3" fmla="*/ 82 h 94"/>
                <a:gd name="T4" fmla="*/ 131 w 176"/>
                <a:gd name="T5" fmla="*/ 14 h 94"/>
                <a:gd name="T6" fmla="*/ 30 w 176"/>
                <a:gd name="T7" fmla="*/ 6 h 94"/>
                <a:gd name="T8" fmla="*/ 5 w 176"/>
                <a:gd name="T9" fmla="*/ 50 h 94"/>
                <a:gd name="T10" fmla="*/ 48 w 176"/>
                <a:gd name="T11" fmla="*/ 75 h 94"/>
              </a:gdLst>
              <a:ahLst/>
              <a:cxnLst>
                <a:cxn ang="0">
                  <a:pos x="T0" y="T1"/>
                </a:cxn>
                <a:cxn ang="0">
                  <a:pos x="T2" y="T3"/>
                </a:cxn>
                <a:cxn ang="0">
                  <a:pos x="T4" y="T5"/>
                </a:cxn>
                <a:cxn ang="0">
                  <a:pos x="T6" y="T7"/>
                </a:cxn>
                <a:cxn ang="0">
                  <a:pos x="T8" y="T9"/>
                </a:cxn>
                <a:cxn ang="0">
                  <a:pos x="T10" y="T11"/>
                </a:cxn>
              </a:cxnLst>
              <a:rect l="0" t="0" r="r" b="b"/>
              <a:pathLst>
                <a:path w="176" h="94">
                  <a:moveTo>
                    <a:pt x="48" y="75"/>
                  </a:moveTo>
                  <a:cubicBezTo>
                    <a:pt x="70" y="71"/>
                    <a:pt x="91" y="77"/>
                    <a:pt x="114" y="82"/>
                  </a:cubicBezTo>
                  <a:cubicBezTo>
                    <a:pt x="158" y="94"/>
                    <a:pt x="176" y="25"/>
                    <a:pt x="131" y="14"/>
                  </a:cubicBezTo>
                  <a:cubicBezTo>
                    <a:pt x="97" y="5"/>
                    <a:pt x="64" y="0"/>
                    <a:pt x="30" y="6"/>
                  </a:cubicBezTo>
                  <a:cubicBezTo>
                    <a:pt x="11" y="10"/>
                    <a:pt x="0" y="32"/>
                    <a:pt x="5" y="50"/>
                  </a:cubicBezTo>
                  <a:cubicBezTo>
                    <a:pt x="10" y="69"/>
                    <a:pt x="29" y="78"/>
                    <a:pt x="48" y="75"/>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2" name="Freeform 1040">
              <a:extLst>
                <a:ext uri="{FF2B5EF4-FFF2-40B4-BE49-F238E27FC236}">
                  <a16:creationId xmlns:a16="http://schemas.microsoft.com/office/drawing/2014/main" id="{287E2933-95A4-4C0C-4029-0146436E6300}"/>
                </a:ext>
              </a:extLst>
            </p:cNvPr>
            <p:cNvSpPr>
              <a:spLocks/>
            </p:cNvSpPr>
            <p:nvPr/>
          </p:nvSpPr>
          <p:spPr bwMode="auto">
            <a:xfrm>
              <a:off x="7156397" y="3727451"/>
              <a:ext cx="42863" cy="19050"/>
            </a:xfrm>
            <a:custGeom>
              <a:avLst/>
              <a:gdLst>
                <a:gd name="T0" fmla="*/ 46 w 209"/>
                <a:gd name="T1" fmla="*/ 87 h 90"/>
                <a:gd name="T2" fmla="*/ 163 w 209"/>
                <a:gd name="T3" fmla="*/ 75 h 90"/>
                <a:gd name="T4" fmla="*/ 163 w 209"/>
                <a:gd name="T5" fmla="*/ 4 h 90"/>
                <a:gd name="T6" fmla="*/ 46 w 209"/>
                <a:gd name="T7" fmla="*/ 16 h 90"/>
                <a:gd name="T8" fmla="*/ 46 w 209"/>
                <a:gd name="T9" fmla="*/ 87 h 90"/>
              </a:gdLst>
              <a:ahLst/>
              <a:cxnLst>
                <a:cxn ang="0">
                  <a:pos x="T0" y="T1"/>
                </a:cxn>
                <a:cxn ang="0">
                  <a:pos x="T2" y="T3"/>
                </a:cxn>
                <a:cxn ang="0">
                  <a:pos x="T4" y="T5"/>
                </a:cxn>
                <a:cxn ang="0">
                  <a:pos x="T6" y="T7"/>
                </a:cxn>
                <a:cxn ang="0">
                  <a:pos x="T8" y="T9"/>
                </a:cxn>
              </a:cxnLst>
              <a:rect l="0" t="0" r="r" b="b"/>
              <a:pathLst>
                <a:path w="209" h="90">
                  <a:moveTo>
                    <a:pt x="46" y="87"/>
                  </a:moveTo>
                  <a:cubicBezTo>
                    <a:pt x="85" y="84"/>
                    <a:pt x="124" y="77"/>
                    <a:pt x="163" y="75"/>
                  </a:cubicBezTo>
                  <a:cubicBezTo>
                    <a:pt x="209" y="71"/>
                    <a:pt x="209" y="0"/>
                    <a:pt x="163" y="4"/>
                  </a:cubicBezTo>
                  <a:cubicBezTo>
                    <a:pt x="124" y="7"/>
                    <a:pt x="85" y="13"/>
                    <a:pt x="46" y="16"/>
                  </a:cubicBezTo>
                  <a:cubicBezTo>
                    <a:pt x="0" y="19"/>
                    <a:pt x="0" y="90"/>
                    <a:pt x="46" y="87"/>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3" name="Freeform 1041">
              <a:extLst>
                <a:ext uri="{FF2B5EF4-FFF2-40B4-BE49-F238E27FC236}">
                  <a16:creationId xmlns:a16="http://schemas.microsoft.com/office/drawing/2014/main" id="{292EE690-A72E-2479-F81F-648598BB032A}"/>
                </a:ext>
              </a:extLst>
            </p:cNvPr>
            <p:cNvSpPr>
              <a:spLocks/>
            </p:cNvSpPr>
            <p:nvPr/>
          </p:nvSpPr>
          <p:spPr bwMode="auto">
            <a:xfrm>
              <a:off x="7173860" y="3686176"/>
              <a:ext cx="34925" cy="41275"/>
            </a:xfrm>
            <a:custGeom>
              <a:avLst/>
              <a:gdLst>
                <a:gd name="T0" fmla="*/ 136 w 168"/>
                <a:gd name="T1" fmla="*/ 115 h 198"/>
                <a:gd name="T2" fmla="*/ 82 w 168"/>
                <a:gd name="T3" fmla="*/ 43 h 198"/>
                <a:gd name="T4" fmla="*/ 14 w 168"/>
                <a:gd name="T5" fmla="*/ 61 h 198"/>
                <a:gd name="T6" fmla="*/ 86 w 168"/>
                <a:gd name="T7" fmla="*/ 165 h 198"/>
                <a:gd name="T8" fmla="*/ 136 w 168"/>
                <a:gd name="T9" fmla="*/ 115 h 198"/>
              </a:gdLst>
              <a:ahLst/>
              <a:cxnLst>
                <a:cxn ang="0">
                  <a:pos x="T0" y="T1"/>
                </a:cxn>
                <a:cxn ang="0">
                  <a:pos x="T2" y="T3"/>
                </a:cxn>
                <a:cxn ang="0">
                  <a:pos x="T4" y="T5"/>
                </a:cxn>
                <a:cxn ang="0">
                  <a:pos x="T6" y="T7"/>
                </a:cxn>
                <a:cxn ang="0">
                  <a:pos x="T8" y="T9"/>
                </a:cxn>
              </a:cxnLst>
              <a:rect l="0" t="0" r="r" b="b"/>
              <a:pathLst>
                <a:path w="168" h="198">
                  <a:moveTo>
                    <a:pt x="136" y="115"/>
                  </a:moveTo>
                  <a:cubicBezTo>
                    <a:pt x="114" y="93"/>
                    <a:pt x="92" y="73"/>
                    <a:pt x="82" y="43"/>
                  </a:cubicBezTo>
                  <a:cubicBezTo>
                    <a:pt x="68" y="0"/>
                    <a:pt x="0" y="18"/>
                    <a:pt x="14" y="61"/>
                  </a:cubicBezTo>
                  <a:cubicBezTo>
                    <a:pt x="28" y="104"/>
                    <a:pt x="55" y="134"/>
                    <a:pt x="86" y="165"/>
                  </a:cubicBezTo>
                  <a:cubicBezTo>
                    <a:pt x="118" y="198"/>
                    <a:pt x="168" y="147"/>
                    <a:pt x="136" y="115"/>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4" name="Freeform 1042">
              <a:extLst>
                <a:ext uri="{FF2B5EF4-FFF2-40B4-BE49-F238E27FC236}">
                  <a16:creationId xmlns:a16="http://schemas.microsoft.com/office/drawing/2014/main" id="{356F1AA6-F2A2-A0B0-36DA-78A5CE5B42EC}"/>
                </a:ext>
              </a:extLst>
            </p:cNvPr>
            <p:cNvSpPr>
              <a:spLocks/>
            </p:cNvSpPr>
            <p:nvPr/>
          </p:nvSpPr>
          <p:spPr bwMode="auto">
            <a:xfrm>
              <a:off x="5429197" y="3506788"/>
              <a:ext cx="1393825" cy="1212850"/>
            </a:xfrm>
            <a:custGeom>
              <a:avLst/>
              <a:gdLst>
                <a:gd name="T0" fmla="*/ 0 w 878"/>
                <a:gd name="T1" fmla="*/ 229 h 764"/>
                <a:gd name="T2" fmla="*/ 584 w 878"/>
                <a:gd name="T3" fmla="*/ 0 h 764"/>
                <a:gd name="T4" fmla="*/ 878 w 878"/>
                <a:gd name="T5" fmla="*/ 704 h 764"/>
                <a:gd name="T6" fmla="*/ 588 w 878"/>
                <a:gd name="T7" fmla="*/ 764 h 764"/>
                <a:gd name="T8" fmla="*/ 170 w 878"/>
                <a:gd name="T9" fmla="*/ 694 h 764"/>
                <a:gd name="T10" fmla="*/ 0 w 878"/>
                <a:gd name="T11" fmla="*/ 229 h 764"/>
              </a:gdLst>
              <a:ahLst/>
              <a:cxnLst>
                <a:cxn ang="0">
                  <a:pos x="T0" y="T1"/>
                </a:cxn>
                <a:cxn ang="0">
                  <a:pos x="T2" y="T3"/>
                </a:cxn>
                <a:cxn ang="0">
                  <a:pos x="T4" y="T5"/>
                </a:cxn>
                <a:cxn ang="0">
                  <a:pos x="T6" y="T7"/>
                </a:cxn>
                <a:cxn ang="0">
                  <a:pos x="T8" y="T9"/>
                </a:cxn>
                <a:cxn ang="0">
                  <a:pos x="T10" y="T11"/>
                </a:cxn>
              </a:cxnLst>
              <a:rect l="0" t="0" r="r" b="b"/>
              <a:pathLst>
                <a:path w="878" h="764">
                  <a:moveTo>
                    <a:pt x="0" y="229"/>
                  </a:moveTo>
                  <a:lnTo>
                    <a:pt x="584" y="0"/>
                  </a:lnTo>
                  <a:lnTo>
                    <a:pt x="878" y="704"/>
                  </a:lnTo>
                  <a:lnTo>
                    <a:pt x="588" y="764"/>
                  </a:lnTo>
                  <a:lnTo>
                    <a:pt x="170" y="694"/>
                  </a:lnTo>
                  <a:lnTo>
                    <a:pt x="0" y="229"/>
                  </a:lnTo>
                  <a:close/>
                </a:path>
              </a:pathLst>
            </a:custGeom>
            <a:solidFill>
              <a:srgbClr val="4D8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5" name="Freeform 1043">
              <a:extLst>
                <a:ext uri="{FF2B5EF4-FFF2-40B4-BE49-F238E27FC236}">
                  <a16:creationId xmlns:a16="http://schemas.microsoft.com/office/drawing/2014/main" id="{E5DB9EE6-C06C-CB35-ECA3-4B6CA6FE9DED}"/>
                </a:ext>
              </a:extLst>
            </p:cNvPr>
            <p:cNvSpPr>
              <a:spLocks/>
            </p:cNvSpPr>
            <p:nvPr/>
          </p:nvSpPr>
          <p:spPr bwMode="auto">
            <a:xfrm>
              <a:off x="6356297" y="3506788"/>
              <a:ext cx="501650" cy="1076325"/>
            </a:xfrm>
            <a:custGeom>
              <a:avLst/>
              <a:gdLst>
                <a:gd name="T0" fmla="*/ 0 w 316"/>
                <a:gd name="T1" fmla="*/ 0 h 678"/>
                <a:gd name="T2" fmla="*/ 92 w 316"/>
                <a:gd name="T3" fmla="*/ 67 h 678"/>
                <a:gd name="T4" fmla="*/ 316 w 316"/>
                <a:gd name="T5" fmla="*/ 601 h 678"/>
                <a:gd name="T6" fmla="*/ 240 w 316"/>
                <a:gd name="T7" fmla="*/ 678 h 678"/>
                <a:gd name="T8" fmla="*/ 0 w 316"/>
                <a:gd name="T9" fmla="*/ 0 h 678"/>
              </a:gdLst>
              <a:ahLst/>
              <a:cxnLst>
                <a:cxn ang="0">
                  <a:pos x="T0" y="T1"/>
                </a:cxn>
                <a:cxn ang="0">
                  <a:pos x="T2" y="T3"/>
                </a:cxn>
                <a:cxn ang="0">
                  <a:pos x="T4" y="T5"/>
                </a:cxn>
                <a:cxn ang="0">
                  <a:pos x="T6" y="T7"/>
                </a:cxn>
                <a:cxn ang="0">
                  <a:pos x="T8" y="T9"/>
                </a:cxn>
              </a:cxnLst>
              <a:rect l="0" t="0" r="r" b="b"/>
              <a:pathLst>
                <a:path w="316" h="678">
                  <a:moveTo>
                    <a:pt x="0" y="0"/>
                  </a:moveTo>
                  <a:lnTo>
                    <a:pt x="92" y="67"/>
                  </a:lnTo>
                  <a:lnTo>
                    <a:pt x="316" y="601"/>
                  </a:lnTo>
                  <a:lnTo>
                    <a:pt x="240" y="678"/>
                  </a:lnTo>
                  <a:lnTo>
                    <a:pt x="0" y="0"/>
                  </a:lnTo>
                  <a:close/>
                </a:path>
              </a:pathLst>
            </a:custGeom>
            <a:solidFill>
              <a:srgbClr val="3B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6" name="Freeform 1044">
              <a:extLst>
                <a:ext uri="{FF2B5EF4-FFF2-40B4-BE49-F238E27FC236}">
                  <a16:creationId xmlns:a16="http://schemas.microsoft.com/office/drawing/2014/main" id="{E5D55477-34F1-FAF2-721A-C8840133AE51}"/>
                </a:ext>
              </a:extLst>
            </p:cNvPr>
            <p:cNvSpPr>
              <a:spLocks/>
            </p:cNvSpPr>
            <p:nvPr/>
          </p:nvSpPr>
          <p:spPr bwMode="auto">
            <a:xfrm>
              <a:off x="6526160" y="4013201"/>
              <a:ext cx="495300" cy="1368425"/>
            </a:xfrm>
            <a:custGeom>
              <a:avLst/>
              <a:gdLst>
                <a:gd name="T0" fmla="*/ 0 w 312"/>
                <a:gd name="T1" fmla="*/ 706 h 862"/>
                <a:gd name="T2" fmla="*/ 63 w 312"/>
                <a:gd name="T3" fmla="*/ 862 h 862"/>
                <a:gd name="T4" fmla="*/ 312 w 312"/>
                <a:gd name="T5" fmla="*/ 116 h 862"/>
                <a:gd name="T6" fmla="*/ 236 w 312"/>
                <a:gd name="T7" fmla="*/ 0 h 862"/>
                <a:gd name="T8" fmla="*/ 0 w 312"/>
                <a:gd name="T9" fmla="*/ 706 h 862"/>
              </a:gdLst>
              <a:ahLst/>
              <a:cxnLst>
                <a:cxn ang="0">
                  <a:pos x="T0" y="T1"/>
                </a:cxn>
                <a:cxn ang="0">
                  <a:pos x="T2" y="T3"/>
                </a:cxn>
                <a:cxn ang="0">
                  <a:pos x="T4" y="T5"/>
                </a:cxn>
                <a:cxn ang="0">
                  <a:pos x="T6" y="T7"/>
                </a:cxn>
                <a:cxn ang="0">
                  <a:pos x="T8" y="T9"/>
                </a:cxn>
              </a:cxnLst>
              <a:rect l="0" t="0" r="r" b="b"/>
              <a:pathLst>
                <a:path w="312" h="862">
                  <a:moveTo>
                    <a:pt x="0" y="706"/>
                  </a:moveTo>
                  <a:lnTo>
                    <a:pt x="63" y="862"/>
                  </a:lnTo>
                  <a:lnTo>
                    <a:pt x="312" y="116"/>
                  </a:lnTo>
                  <a:lnTo>
                    <a:pt x="236" y="0"/>
                  </a:lnTo>
                  <a:lnTo>
                    <a:pt x="0" y="706"/>
                  </a:lnTo>
                  <a:close/>
                </a:path>
              </a:pathLst>
            </a:custGeom>
            <a:solidFill>
              <a:srgbClr val="70BB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7" name="Freeform 1045">
              <a:extLst>
                <a:ext uri="{FF2B5EF4-FFF2-40B4-BE49-F238E27FC236}">
                  <a16:creationId xmlns:a16="http://schemas.microsoft.com/office/drawing/2014/main" id="{48C0F2A2-2971-7BEB-C871-766F068A71CD}"/>
                </a:ext>
              </a:extLst>
            </p:cNvPr>
            <p:cNvSpPr>
              <a:spLocks/>
            </p:cNvSpPr>
            <p:nvPr/>
          </p:nvSpPr>
          <p:spPr bwMode="auto">
            <a:xfrm>
              <a:off x="6626172" y="4197351"/>
              <a:ext cx="884238" cy="1306513"/>
            </a:xfrm>
            <a:custGeom>
              <a:avLst/>
              <a:gdLst>
                <a:gd name="T0" fmla="*/ 557 w 557"/>
                <a:gd name="T1" fmla="*/ 88 h 823"/>
                <a:gd name="T2" fmla="*/ 249 w 557"/>
                <a:gd name="T3" fmla="*/ 0 h 823"/>
                <a:gd name="T4" fmla="*/ 0 w 557"/>
                <a:gd name="T5" fmla="*/ 746 h 823"/>
                <a:gd name="T6" fmla="*/ 312 w 557"/>
                <a:gd name="T7" fmla="*/ 823 h 823"/>
                <a:gd name="T8" fmla="*/ 557 w 557"/>
                <a:gd name="T9" fmla="*/ 88 h 823"/>
              </a:gdLst>
              <a:ahLst/>
              <a:cxnLst>
                <a:cxn ang="0">
                  <a:pos x="T0" y="T1"/>
                </a:cxn>
                <a:cxn ang="0">
                  <a:pos x="T2" y="T3"/>
                </a:cxn>
                <a:cxn ang="0">
                  <a:pos x="T4" y="T5"/>
                </a:cxn>
                <a:cxn ang="0">
                  <a:pos x="T6" y="T7"/>
                </a:cxn>
                <a:cxn ang="0">
                  <a:pos x="T8" y="T9"/>
                </a:cxn>
              </a:cxnLst>
              <a:rect l="0" t="0" r="r" b="b"/>
              <a:pathLst>
                <a:path w="557" h="823">
                  <a:moveTo>
                    <a:pt x="557" y="88"/>
                  </a:moveTo>
                  <a:lnTo>
                    <a:pt x="249" y="0"/>
                  </a:lnTo>
                  <a:lnTo>
                    <a:pt x="0" y="746"/>
                  </a:lnTo>
                  <a:lnTo>
                    <a:pt x="312" y="823"/>
                  </a:lnTo>
                  <a:lnTo>
                    <a:pt x="557" y="88"/>
                  </a:lnTo>
                  <a:close/>
                </a:path>
              </a:pathLst>
            </a:custGeom>
            <a:solidFill>
              <a:srgbClr val="5D9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8" name="Freeform 1046">
              <a:extLst>
                <a:ext uri="{FF2B5EF4-FFF2-40B4-BE49-F238E27FC236}">
                  <a16:creationId xmlns:a16="http://schemas.microsoft.com/office/drawing/2014/main" id="{351140D7-FEFF-A3CF-694C-BFCD7F780BBF}"/>
                </a:ext>
              </a:extLst>
            </p:cNvPr>
            <p:cNvSpPr>
              <a:spLocks/>
            </p:cNvSpPr>
            <p:nvPr/>
          </p:nvSpPr>
          <p:spPr bwMode="auto">
            <a:xfrm>
              <a:off x="6900810" y="3998913"/>
              <a:ext cx="149225" cy="198438"/>
            </a:xfrm>
            <a:custGeom>
              <a:avLst/>
              <a:gdLst>
                <a:gd name="T0" fmla="*/ 0 w 94"/>
                <a:gd name="T1" fmla="*/ 9 h 125"/>
                <a:gd name="T2" fmla="*/ 76 w 94"/>
                <a:gd name="T3" fmla="*/ 125 h 125"/>
                <a:gd name="T4" fmla="*/ 94 w 94"/>
                <a:gd name="T5" fmla="*/ 0 h 125"/>
                <a:gd name="T6" fmla="*/ 0 w 94"/>
                <a:gd name="T7" fmla="*/ 9 h 125"/>
              </a:gdLst>
              <a:ahLst/>
              <a:cxnLst>
                <a:cxn ang="0">
                  <a:pos x="T0" y="T1"/>
                </a:cxn>
                <a:cxn ang="0">
                  <a:pos x="T2" y="T3"/>
                </a:cxn>
                <a:cxn ang="0">
                  <a:pos x="T4" y="T5"/>
                </a:cxn>
                <a:cxn ang="0">
                  <a:pos x="T6" y="T7"/>
                </a:cxn>
              </a:cxnLst>
              <a:rect l="0" t="0" r="r" b="b"/>
              <a:pathLst>
                <a:path w="94" h="125">
                  <a:moveTo>
                    <a:pt x="0" y="9"/>
                  </a:moveTo>
                  <a:lnTo>
                    <a:pt x="76" y="125"/>
                  </a:lnTo>
                  <a:lnTo>
                    <a:pt x="94" y="0"/>
                  </a:lnTo>
                  <a:lnTo>
                    <a:pt x="0" y="9"/>
                  </a:lnTo>
                  <a:close/>
                </a:path>
              </a:pathLst>
            </a:custGeom>
            <a:solidFill>
              <a:srgbClr val="5D9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9" name="Freeform 1047">
              <a:extLst>
                <a:ext uri="{FF2B5EF4-FFF2-40B4-BE49-F238E27FC236}">
                  <a16:creationId xmlns:a16="http://schemas.microsoft.com/office/drawing/2014/main" id="{1803D2AD-3436-A8BC-7169-EA575E0602D2}"/>
                </a:ext>
              </a:extLst>
            </p:cNvPr>
            <p:cNvSpPr>
              <a:spLocks/>
            </p:cNvSpPr>
            <p:nvPr/>
          </p:nvSpPr>
          <p:spPr bwMode="auto">
            <a:xfrm>
              <a:off x="7050035" y="3870326"/>
              <a:ext cx="441325" cy="263525"/>
            </a:xfrm>
            <a:custGeom>
              <a:avLst/>
              <a:gdLst>
                <a:gd name="T0" fmla="*/ 278 w 278"/>
                <a:gd name="T1" fmla="*/ 78 h 166"/>
                <a:gd name="T2" fmla="*/ 27 w 278"/>
                <a:gd name="T3" fmla="*/ 0 h 166"/>
                <a:gd name="T4" fmla="*/ 0 w 278"/>
                <a:gd name="T5" fmla="*/ 81 h 166"/>
                <a:gd name="T6" fmla="*/ 254 w 278"/>
                <a:gd name="T7" fmla="*/ 166 h 166"/>
                <a:gd name="T8" fmla="*/ 278 w 278"/>
                <a:gd name="T9" fmla="*/ 78 h 166"/>
              </a:gdLst>
              <a:ahLst/>
              <a:cxnLst>
                <a:cxn ang="0">
                  <a:pos x="T0" y="T1"/>
                </a:cxn>
                <a:cxn ang="0">
                  <a:pos x="T2" y="T3"/>
                </a:cxn>
                <a:cxn ang="0">
                  <a:pos x="T4" y="T5"/>
                </a:cxn>
                <a:cxn ang="0">
                  <a:pos x="T6" y="T7"/>
                </a:cxn>
                <a:cxn ang="0">
                  <a:pos x="T8" y="T9"/>
                </a:cxn>
              </a:cxnLst>
              <a:rect l="0" t="0" r="r" b="b"/>
              <a:pathLst>
                <a:path w="278" h="166">
                  <a:moveTo>
                    <a:pt x="278" y="78"/>
                  </a:moveTo>
                  <a:lnTo>
                    <a:pt x="27" y="0"/>
                  </a:lnTo>
                  <a:lnTo>
                    <a:pt x="0" y="81"/>
                  </a:lnTo>
                  <a:lnTo>
                    <a:pt x="254" y="166"/>
                  </a:lnTo>
                  <a:lnTo>
                    <a:pt x="278" y="78"/>
                  </a:lnTo>
                  <a:close/>
                </a:path>
              </a:pathLst>
            </a:custGeom>
            <a:solidFill>
              <a:srgbClr val="5D9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50" name="Freeform 1048">
              <a:extLst>
                <a:ext uri="{FF2B5EF4-FFF2-40B4-BE49-F238E27FC236}">
                  <a16:creationId xmlns:a16="http://schemas.microsoft.com/office/drawing/2014/main" id="{6AF91941-44C3-0BD9-FC2D-051113F00F66}"/>
                </a:ext>
              </a:extLst>
            </p:cNvPr>
            <p:cNvSpPr>
              <a:spLocks/>
            </p:cNvSpPr>
            <p:nvPr/>
          </p:nvSpPr>
          <p:spPr bwMode="auto">
            <a:xfrm>
              <a:off x="6969072" y="4424363"/>
              <a:ext cx="153988" cy="147638"/>
            </a:xfrm>
            <a:custGeom>
              <a:avLst/>
              <a:gdLst>
                <a:gd name="T0" fmla="*/ 513 w 748"/>
                <a:gd name="T1" fmla="*/ 179 h 719"/>
                <a:gd name="T2" fmla="*/ 625 w 748"/>
                <a:gd name="T3" fmla="*/ 138 h 719"/>
                <a:gd name="T4" fmla="*/ 672 w 748"/>
                <a:gd name="T5" fmla="*/ 154 h 719"/>
                <a:gd name="T6" fmla="*/ 730 w 748"/>
                <a:gd name="T7" fmla="*/ 274 h 719"/>
                <a:gd name="T8" fmla="*/ 607 w 748"/>
                <a:gd name="T9" fmla="*/ 653 h 719"/>
                <a:gd name="T10" fmla="*/ 507 w 748"/>
                <a:gd name="T11" fmla="*/ 704 h 719"/>
                <a:gd name="T12" fmla="*/ 456 w 748"/>
                <a:gd name="T13" fmla="*/ 604 h 719"/>
                <a:gd name="T14" fmla="*/ 539 w 748"/>
                <a:gd name="T15" fmla="*/ 348 h 719"/>
                <a:gd name="T16" fmla="*/ 538 w 748"/>
                <a:gd name="T17" fmla="*/ 347 h 719"/>
                <a:gd name="T18" fmla="*/ 369 w 748"/>
                <a:gd name="T19" fmla="*/ 607 h 719"/>
                <a:gd name="T20" fmla="*/ 287 w 748"/>
                <a:gd name="T21" fmla="*/ 632 h 719"/>
                <a:gd name="T22" fmla="*/ 236 w 748"/>
                <a:gd name="T23" fmla="*/ 564 h 719"/>
                <a:gd name="T24" fmla="*/ 252 w 748"/>
                <a:gd name="T25" fmla="*/ 254 h 719"/>
                <a:gd name="T26" fmla="*/ 251 w 748"/>
                <a:gd name="T27" fmla="*/ 254 h 719"/>
                <a:gd name="T28" fmla="*/ 167 w 748"/>
                <a:gd name="T29" fmla="*/ 510 h 719"/>
                <a:gd name="T30" fmla="*/ 67 w 748"/>
                <a:gd name="T31" fmla="*/ 561 h 719"/>
                <a:gd name="T32" fmla="*/ 17 w 748"/>
                <a:gd name="T33" fmla="*/ 461 h 719"/>
                <a:gd name="T34" fmla="*/ 140 w 748"/>
                <a:gd name="T35" fmla="*/ 82 h 719"/>
                <a:gd name="T36" fmla="*/ 258 w 748"/>
                <a:gd name="T37" fmla="*/ 19 h 719"/>
                <a:gd name="T38" fmla="*/ 305 w 748"/>
                <a:gd name="T39" fmla="*/ 34 h 719"/>
                <a:gd name="T40" fmla="*/ 372 w 748"/>
                <a:gd name="T41" fmla="*/ 134 h 719"/>
                <a:gd name="T42" fmla="*/ 356 w 748"/>
                <a:gd name="T43" fmla="*/ 418 h 719"/>
                <a:gd name="T44" fmla="*/ 358 w 748"/>
                <a:gd name="T45" fmla="*/ 418 h 719"/>
                <a:gd name="T46" fmla="*/ 513 w 748"/>
                <a:gd name="T47" fmla="*/ 17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8" h="719">
                  <a:moveTo>
                    <a:pt x="513" y="179"/>
                  </a:moveTo>
                  <a:cubicBezTo>
                    <a:pt x="543" y="132"/>
                    <a:pt x="571" y="121"/>
                    <a:pt x="625" y="138"/>
                  </a:cubicBezTo>
                  <a:lnTo>
                    <a:pt x="672" y="154"/>
                  </a:lnTo>
                  <a:cubicBezTo>
                    <a:pt x="730" y="173"/>
                    <a:pt x="748" y="220"/>
                    <a:pt x="730" y="274"/>
                  </a:cubicBezTo>
                  <a:lnTo>
                    <a:pt x="607" y="653"/>
                  </a:lnTo>
                  <a:cubicBezTo>
                    <a:pt x="590" y="704"/>
                    <a:pt x="552" y="719"/>
                    <a:pt x="507" y="704"/>
                  </a:cubicBezTo>
                  <a:cubicBezTo>
                    <a:pt x="461" y="689"/>
                    <a:pt x="439" y="654"/>
                    <a:pt x="456" y="604"/>
                  </a:cubicBezTo>
                  <a:lnTo>
                    <a:pt x="539" y="348"/>
                  </a:lnTo>
                  <a:lnTo>
                    <a:pt x="538" y="347"/>
                  </a:lnTo>
                  <a:lnTo>
                    <a:pt x="369" y="607"/>
                  </a:lnTo>
                  <a:cubicBezTo>
                    <a:pt x="348" y="640"/>
                    <a:pt x="327" y="645"/>
                    <a:pt x="287" y="632"/>
                  </a:cubicBezTo>
                  <a:cubicBezTo>
                    <a:pt x="247" y="619"/>
                    <a:pt x="234" y="603"/>
                    <a:pt x="236" y="564"/>
                  </a:cubicBezTo>
                  <a:lnTo>
                    <a:pt x="252" y="254"/>
                  </a:lnTo>
                  <a:lnTo>
                    <a:pt x="251" y="254"/>
                  </a:lnTo>
                  <a:lnTo>
                    <a:pt x="167" y="510"/>
                  </a:lnTo>
                  <a:cubicBezTo>
                    <a:pt x="151" y="560"/>
                    <a:pt x="113" y="575"/>
                    <a:pt x="67" y="561"/>
                  </a:cubicBezTo>
                  <a:cubicBezTo>
                    <a:pt x="22" y="546"/>
                    <a:pt x="0" y="511"/>
                    <a:pt x="17" y="461"/>
                  </a:cubicBezTo>
                  <a:lnTo>
                    <a:pt x="140" y="82"/>
                  </a:lnTo>
                  <a:cubicBezTo>
                    <a:pt x="158" y="28"/>
                    <a:pt x="200" y="0"/>
                    <a:pt x="258" y="19"/>
                  </a:cubicBezTo>
                  <a:lnTo>
                    <a:pt x="305" y="34"/>
                  </a:lnTo>
                  <a:cubicBezTo>
                    <a:pt x="359" y="52"/>
                    <a:pt x="375" y="77"/>
                    <a:pt x="372" y="134"/>
                  </a:cubicBezTo>
                  <a:lnTo>
                    <a:pt x="356" y="418"/>
                  </a:lnTo>
                  <a:lnTo>
                    <a:pt x="358" y="418"/>
                  </a:lnTo>
                  <a:lnTo>
                    <a:pt x="513" y="17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51" name="Freeform 1049">
              <a:extLst>
                <a:ext uri="{FF2B5EF4-FFF2-40B4-BE49-F238E27FC236}">
                  <a16:creationId xmlns:a16="http://schemas.microsoft.com/office/drawing/2014/main" id="{031871BA-16FB-E9BB-D05E-444FCB81565C}"/>
                </a:ext>
              </a:extLst>
            </p:cNvPr>
            <p:cNvSpPr>
              <a:spLocks/>
            </p:cNvSpPr>
            <p:nvPr/>
          </p:nvSpPr>
          <p:spPr bwMode="auto">
            <a:xfrm>
              <a:off x="7113535" y="4470401"/>
              <a:ext cx="66675" cy="119063"/>
            </a:xfrm>
            <a:custGeom>
              <a:avLst/>
              <a:gdLst>
                <a:gd name="T0" fmla="*/ 137 w 324"/>
                <a:gd name="T1" fmla="*/ 81 h 580"/>
                <a:gd name="T2" fmla="*/ 251 w 324"/>
                <a:gd name="T3" fmla="*/ 17 h 580"/>
                <a:gd name="T4" fmla="*/ 306 w 324"/>
                <a:gd name="T5" fmla="*/ 135 h 580"/>
                <a:gd name="T6" fmla="*/ 187 w 324"/>
                <a:gd name="T7" fmla="*/ 500 h 580"/>
                <a:gd name="T8" fmla="*/ 73 w 324"/>
                <a:gd name="T9" fmla="*/ 563 h 580"/>
                <a:gd name="T10" fmla="*/ 18 w 324"/>
                <a:gd name="T11" fmla="*/ 445 h 580"/>
                <a:gd name="T12" fmla="*/ 137 w 324"/>
                <a:gd name="T13" fmla="*/ 81 h 580"/>
              </a:gdLst>
              <a:ahLst/>
              <a:cxnLst>
                <a:cxn ang="0">
                  <a:pos x="T0" y="T1"/>
                </a:cxn>
                <a:cxn ang="0">
                  <a:pos x="T2" y="T3"/>
                </a:cxn>
                <a:cxn ang="0">
                  <a:pos x="T4" y="T5"/>
                </a:cxn>
                <a:cxn ang="0">
                  <a:pos x="T6" y="T7"/>
                </a:cxn>
                <a:cxn ang="0">
                  <a:pos x="T8" y="T9"/>
                </a:cxn>
                <a:cxn ang="0">
                  <a:pos x="T10" y="T11"/>
                </a:cxn>
                <a:cxn ang="0">
                  <a:pos x="T12" y="T13"/>
                </a:cxn>
              </a:cxnLst>
              <a:rect l="0" t="0" r="r" b="b"/>
              <a:pathLst>
                <a:path w="324" h="580">
                  <a:moveTo>
                    <a:pt x="137" y="81"/>
                  </a:moveTo>
                  <a:cubicBezTo>
                    <a:pt x="156" y="24"/>
                    <a:pt x="199" y="0"/>
                    <a:pt x="251" y="17"/>
                  </a:cubicBezTo>
                  <a:cubicBezTo>
                    <a:pt x="303" y="34"/>
                    <a:pt x="324" y="79"/>
                    <a:pt x="306" y="135"/>
                  </a:cubicBezTo>
                  <a:lnTo>
                    <a:pt x="187" y="500"/>
                  </a:lnTo>
                  <a:cubicBezTo>
                    <a:pt x="168" y="556"/>
                    <a:pt x="125" y="580"/>
                    <a:pt x="73" y="563"/>
                  </a:cubicBezTo>
                  <a:cubicBezTo>
                    <a:pt x="21" y="546"/>
                    <a:pt x="0" y="501"/>
                    <a:pt x="18" y="445"/>
                  </a:cubicBezTo>
                  <a:lnTo>
                    <a:pt x="137"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52" name="Freeform 1050">
              <a:extLst>
                <a:ext uri="{FF2B5EF4-FFF2-40B4-BE49-F238E27FC236}">
                  <a16:creationId xmlns:a16="http://schemas.microsoft.com/office/drawing/2014/main" id="{8D99744F-635F-2742-9CF6-0F08D4564458}"/>
                </a:ext>
              </a:extLst>
            </p:cNvPr>
            <p:cNvSpPr>
              <a:spLocks/>
            </p:cNvSpPr>
            <p:nvPr/>
          </p:nvSpPr>
          <p:spPr bwMode="auto">
            <a:xfrm>
              <a:off x="7172272" y="4489451"/>
              <a:ext cx="92075" cy="134938"/>
            </a:xfrm>
            <a:custGeom>
              <a:avLst/>
              <a:gdLst>
                <a:gd name="T0" fmla="*/ 379 w 444"/>
                <a:gd name="T1" fmla="*/ 502 h 652"/>
                <a:gd name="T2" fmla="*/ 430 w 444"/>
                <a:gd name="T3" fmla="*/ 594 h 652"/>
                <a:gd name="T4" fmla="*/ 335 w 444"/>
                <a:gd name="T5" fmla="*/ 638 h 652"/>
                <a:gd name="T6" fmla="*/ 86 w 444"/>
                <a:gd name="T7" fmla="*/ 557 h 652"/>
                <a:gd name="T8" fmla="*/ 23 w 444"/>
                <a:gd name="T9" fmla="*/ 426 h 652"/>
                <a:gd name="T10" fmla="*/ 135 w 444"/>
                <a:gd name="T11" fmla="*/ 80 h 652"/>
                <a:gd name="T12" fmla="*/ 249 w 444"/>
                <a:gd name="T13" fmla="*/ 17 h 652"/>
                <a:gd name="T14" fmla="*/ 304 w 444"/>
                <a:gd name="T15" fmla="*/ 135 h 652"/>
                <a:gd name="T16" fmla="*/ 203 w 444"/>
                <a:gd name="T17" fmla="*/ 445 h 652"/>
                <a:gd name="T18" fmla="*/ 379 w 444"/>
                <a:gd name="T19" fmla="*/ 50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652">
                  <a:moveTo>
                    <a:pt x="379" y="502"/>
                  </a:moveTo>
                  <a:cubicBezTo>
                    <a:pt x="423" y="516"/>
                    <a:pt x="444" y="551"/>
                    <a:pt x="430" y="594"/>
                  </a:cubicBezTo>
                  <a:cubicBezTo>
                    <a:pt x="416" y="637"/>
                    <a:pt x="378" y="652"/>
                    <a:pt x="335" y="638"/>
                  </a:cubicBezTo>
                  <a:lnTo>
                    <a:pt x="86" y="557"/>
                  </a:lnTo>
                  <a:cubicBezTo>
                    <a:pt x="21" y="536"/>
                    <a:pt x="0" y="496"/>
                    <a:pt x="23" y="426"/>
                  </a:cubicBezTo>
                  <a:lnTo>
                    <a:pt x="135" y="80"/>
                  </a:lnTo>
                  <a:cubicBezTo>
                    <a:pt x="154" y="24"/>
                    <a:pt x="197" y="0"/>
                    <a:pt x="249" y="17"/>
                  </a:cubicBezTo>
                  <a:cubicBezTo>
                    <a:pt x="301" y="34"/>
                    <a:pt x="322" y="79"/>
                    <a:pt x="304" y="135"/>
                  </a:cubicBezTo>
                  <a:lnTo>
                    <a:pt x="203" y="445"/>
                  </a:lnTo>
                  <a:lnTo>
                    <a:pt x="379" y="5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53" name="Freeform 1051">
              <a:extLst>
                <a:ext uri="{FF2B5EF4-FFF2-40B4-BE49-F238E27FC236}">
                  <a16:creationId xmlns:a16="http://schemas.microsoft.com/office/drawing/2014/main" id="{601B4A18-6781-8634-82EE-544F26E8DDE3}"/>
                </a:ext>
              </a:extLst>
            </p:cNvPr>
            <p:cNvSpPr>
              <a:spLocks/>
            </p:cNvSpPr>
            <p:nvPr/>
          </p:nvSpPr>
          <p:spPr bwMode="auto">
            <a:xfrm>
              <a:off x="7272285" y="4522788"/>
              <a:ext cx="125413" cy="139700"/>
            </a:xfrm>
            <a:custGeom>
              <a:avLst/>
              <a:gdLst>
                <a:gd name="T0" fmla="*/ 451 w 606"/>
                <a:gd name="T1" fmla="*/ 137 h 680"/>
                <a:gd name="T2" fmla="*/ 544 w 606"/>
                <a:gd name="T3" fmla="*/ 113 h 680"/>
                <a:gd name="T4" fmla="*/ 596 w 606"/>
                <a:gd name="T5" fmla="*/ 208 h 680"/>
                <a:gd name="T6" fmla="*/ 544 w 606"/>
                <a:gd name="T7" fmla="*/ 258 h 680"/>
                <a:gd name="T8" fmla="*/ 436 w 606"/>
                <a:gd name="T9" fmla="*/ 320 h 680"/>
                <a:gd name="T10" fmla="*/ 499 w 606"/>
                <a:gd name="T11" fmla="*/ 561 h 680"/>
                <a:gd name="T12" fmla="*/ 500 w 606"/>
                <a:gd name="T13" fmla="*/ 616 h 680"/>
                <a:gd name="T14" fmla="*/ 389 w 606"/>
                <a:gd name="T15" fmla="*/ 666 h 680"/>
                <a:gd name="T16" fmla="*/ 332 w 606"/>
                <a:gd name="T17" fmla="*/ 606 h 680"/>
                <a:gd name="T18" fmla="*/ 275 w 606"/>
                <a:gd name="T19" fmla="*/ 391 h 680"/>
                <a:gd name="T20" fmla="*/ 210 w 606"/>
                <a:gd name="T21" fmla="*/ 427 h 680"/>
                <a:gd name="T22" fmla="*/ 187 w 606"/>
                <a:gd name="T23" fmla="*/ 500 h 680"/>
                <a:gd name="T24" fmla="*/ 73 w 606"/>
                <a:gd name="T25" fmla="*/ 563 h 680"/>
                <a:gd name="T26" fmla="*/ 18 w 606"/>
                <a:gd name="T27" fmla="*/ 445 h 680"/>
                <a:gd name="T28" fmla="*/ 137 w 606"/>
                <a:gd name="T29" fmla="*/ 80 h 680"/>
                <a:gd name="T30" fmla="*/ 251 w 606"/>
                <a:gd name="T31" fmla="*/ 17 h 680"/>
                <a:gd name="T32" fmla="*/ 305 w 606"/>
                <a:gd name="T33" fmla="*/ 135 h 680"/>
                <a:gd name="T34" fmla="*/ 271 w 606"/>
                <a:gd name="T35" fmla="*/ 239 h 680"/>
                <a:gd name="T36" fmla="*/ 451 w 606"/>
                <a:gd name="T37" fmla="*/ 137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6" h="680">
                  <a:moveTo>
                    <a:pt x="451" y="137"/>
                  </a:moveTo>
                  <a:cubicBezTo>
                    <a:pt x="496" y="112"/>
                    <a:pt x="516" y="104"/>
                    <a:pt x="544" y="113"/>
                  </a:cubicBezTo>
                  <a:cubicBezTo>
                    <a:pt x="590" y="127"/>
                    <a:pt x="606" y="176"/>
                    <a:pt x="596" y="208"/>
                  </a:cubicBezTo>
                  <a:cubicBezTo>
                    <a:pt x="588" y="232"/>
                    <a:pt x="573" y="243"/>
                    <a:pt x="544" y="258"/>
                  </a:cubicBezTo>
                  <a:lnTo>
                    <a:pt x="436" y="320"/>
                  </a:lnTo>
                  <a:lnTo>
                    <a:pt x="499" y="561"/>
                  </a:lnTo>
                  <a:cubicBezTo>
                    <a:pt x="504" y="580"/>
                    <a:pt x="506" y="598"/>
                    <a:pt x="500" y="616"/>
                  </a:cubicBezTo>
                  <a:cubicBezTo>
                    <a:pt x="486" y="660"/>
                    <a:pt x="433" y="680"/>
                    <a:pt x="389" y="666"/>
                  </a:cubicBezTo>
                  <a:cubicBezTo>
                    <a:pt x="363" y="658"/>
                    <a:pt x="341" y="642"/>
                    <a:pt x="332" y="606"/>
                  </a:cubicBezTo>
                  <a:lnTo>
                    <a:pt x="275" y="391"/>
                  </a:lnTo>
                  <a:lnTo>
                    <a:pt x="210" y="427"/>
                  </a:lnTo>
                  <a:lnTo>
                    <a:pt x="187" y="500"/>
                  </a:lnTo>
                  <a:cubicBezTo>
                    <a:pt x="168" y="556"/>
                    <a:pt x="125" y="580"/>
                    <a:pt x="73" y="563"/>
                  </a:cubicBezTo>
                  <a:cubicBezTo>
                    <a:pt x="21" y="546"/>
                    <a:pt x="0" y="501"/>
                    <a:pt x="18" y="445"/>
                  </a:cubicBezTo>
                  <a:lnTo>
                    <a:pt x="137" y="80"/>
                  </a:lnTo>
                  <a:cubicBezTo>
                    <a:pt x="155" y="24"/>
                    <a:pt x="199" y="0"/>
                    <a:pt x="251" y="17"/>
                  </a:cubicBezTo>
                  <a:cubicBezTo>
                    <a:pt x="303" y="34"/>
                    <a:pt x="324" y="79"/>
                    <a:pt x="305" y="135"/>
                  </a:cubicBezTo>
                  <a:lnTo>
                    <a:pt x="271" y="239"/>
                  </a:lnTo>
                  <a:lnTo>
                    <a:pt x="451" y="1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54" name="Freeform 1052">
              <a:extLst>
                <a:ext uri="{FF2B5EF4-FFF2-40B4-BE49-F238E27FC236}">
                  <a16:creationId xmlns:a16="http://schemas.microsoft.com/office/drawing/2014/main" id="{1F747C45-94AC-45C3-F8BF-3EC5942D8D72}"/>
                </a:ext>
              </a:extLst>
            </p:cNvPr>
            <p:cNvSpPr>
              <a:spLocks/>
            </p:cNvSpPr>
            <p:nvPr/>
          </p:nvSpPr>
          <p:spPr bwMode="auto">
            <a:xfrm>
              <a:off x="7021460" y="3998913"/>
              <a:ext cx="488950" cy="338138"/>
            </a:xfrm>
            <a:custGeom>
              <a:avLst/>
              <a:gdLst>
                <a:gd name="T0" fmla="*/ 275 w 308"/>
                <a:gd name="T1" fmla="*/ 75 h 213"/>
                <a:gd name="T2" fmla="*/ 18 w 308"/>
                <a:gd name="T3" fmla="*/ 0 h 213"/>
                <a:gd name="T4" fmla="*/ 0 w 308"/>
                <a:gd name="T5" fmla="*/ 125 h 213"/>
                <a:gd name="T6" fmla="*/ 308 w 308"/>
                <a:gd name="T7" fmla="*/ 213 h 213"/>
                <a:gd name="T8" fmla="*/ 275 w 308"/>
                <a:gd name="T9" fmla="*/ 75 h 213"/>
              </a:gdLst>
              <a:ahLst/>
              <a:cxnLst>
                <a:cxn ang="0">
                  <a:pos x="T0" y="T1"/>
                </a:cxn>
                <a:cxn ang="0">
                  <a:pos x="T2" y="T3"/>
                </a:cxn>
                <a:cxn ang="0">
                  <a:pos x="T4" y="T5"/>
                </a:cxn>
                <a:cxn ang="0">
                  <a:pos x="T6" y="T7"/>
                </a:cxn>
                <a:cxn ang="0">
                  <a:pos x="T8" y="T9"/>
                </a:cxn>
              </a:cxnLst>
              <a:rect l="0" t="0" r="r" b="b"/>
              <a:pathLst>
                <a:path w="308" h="213">
                  <a:moveTo>
                    <a:pt x="275" y="75"/>
                  </a:moveTo>
                  <a:lnTo>
                    <a:pt x="18" y="0"/>
                  </a:lnTo>
                  <a:lnTo>
                    <a:pt x="0" y="125"/>
                  </a:lnTo>
                  <a:lnTo>
                    <a:pt x="308" y="213"/>
                  </a:lnTo>
                  <a:lnTo>
                    <a:pt x="275" y="75"/>
                  </a:lnTo>
                  <a:close/>
                </a:path>
              </a:pathLst>
            </a:custGeom>
            <a:solidFill>
              <a:srgbClr val="70BB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55" name="Freeform 1053">
              <a:extLst>
                <a:ext uri="{FF2B5EF4-FFF2-40B4-BE49-F238E27FC236}">
                  <a16:creationId xmlns:a16="http://schemas.microsoft.com/office/drawing/2014/main" id="{728A5B7F-0CC0-D064-A4DA-194C2CA03BA1}"/>
                </a:ext>
              </a:extLst>
            </p:cNvPr>
            <p:cNvSpPr>
              <a:spLocks/>
            </p:cNvSpPr>
            <p:nvPr/>
          </p:nvSpPr>
          <p:spPr bwMode="auto">
            <a:xfrm>
              <a:off x="6937322" y="4597401"/>
              <a:ext cx="411163" cy="155575"/>
            </a:xfrm>
            <a:custGeom>
              <a:avLst/>
              <a:gdLst>
                <a:gd name="T0" fmla="*/ 1985 w 2000"/>
                <a:gd name="T1" fmla="*/ 677 h 750"/>
                <a:gd name="T2" fmla="*/ 1874 w 2000"/>
                <a:gd name="T3" fmla="*/ 736 h 750"/>
                <a:gd name="T4" fmla="*/ 73 w 2000"/>
                <a:gd name="T5" fmla="*/ 184 h 750"/>
                <a:gd name="T6" fmla="*/ 15 w 2000"/>
                <a:gd name="T7" fmla="*/ 73 h 750"/>
                <a:gd name="T8" fmla="*/ 126 w 2000"/>
                <a:gd name="T9" fmla="*/ 14 h 750"/>
                <a:gd name="T10" fmla="*/ 1926 w 2000"/>
                <a:gd name="T11" fmla="*/ 566 h 750"/>
                <a:gd name="T12" fmla="*/ 1985 w 2000"/>
                <a:gd name="T13" fmla="*/ 677 h 750"/>
              </a:gdLst>
              <a:ahLst/>
              <a:cxnLst>
                <a:cxn ang="0">
                  <a:pos x="T0" y="T1"/>
                </a:cxn>
                <a:cxn ang="0">
                  <a:pos x="T2" y="T3"/>
                </a:cxn>
                <a:cxn ang="0">
                  <a:pos x="T4" y="T5"/>
                </a:cxn>
                <a:cxn ang="0">
                  <a:pos x="T6" y="T7"/>
                </a:cxn>
                <a:cxn ang="0">
                  <a:pos x="T8" y="T9"/>
                </a:cxn>
                <a:cxn ang="0">
                  <a:pos x="T10" y="T11"/>
                </a:cxn>
                <a:cxn ang="0">
                  <a:pos x="T12" y="T13"/>
                </a:cxn>
              </a:cxnLst>
              <a:rect l="0" t="0" r="r" b="b"/>
              <a:pathLst>
                <a:path w="2000" h="750">
                  <a:moveTo>
                    <a:pt x="1985" y="677"/>
                  </a:moveTo>
                  <a:cubicBezTo>
                    <a:pt x="1971" y="724"/>
                    <a:pt x="1921" y="750"/>
                    <a:pt x="1874" y="736"/>
                  </a:cubicBezTo>
                  <a:lnTo>
                    <a:pt x="73" y="184"/>
                  </a:lnTo>
                  <a:cubicBezTo>
                    <a:pt x="27" y="170"/>
                    <a:pt x="0" y="120"/>
                    <a:pt x="15" y="73"/>
                  </a:cubicBezTo>
                  <a:cubicBezTo>
                    <a:pt x="29" y="26"/>
                    <a:pt x="79" y="0"/>
                    <a:pt x="126" y="14"/>
                  </a:cubicBezTo>
                  <a:lnTo>
                    <a:pt x="1926" y="566"/>
                  </a:lnTo>
                  <a:cubicBezTo>
                    <a:pt x="1973" y="580"/>
                    <a:pt x="2000" y="630"/>
                    <a:pt x="1985" y="6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56" name="Freeform 1054">
              <a:extLst>
                <a:ext uri="{FF2B5EF4-FFF2-40B4-BE49-F238E27FC236}">
                  <a16:creationId xmlns:a16="http://schemas.microsoft.com/office/drawing/2014/main" id="{6B0E63E7-35B5-DB40-5ADC-1636ED34F22A}"/>
                </a:ext>
              </a:extLst>
            </p:cNvPr>
            <p:cNvSpPr>
              <a:spLocks/>
            </p:cNvSpPr>
            <p:nvPr/>
          </p:nvSpPr>
          <p:spPr bwMode="auto">
            <a:xfrm>
              <a:off x="7116710" y="4394201"/>
              <a:ext cx="90488" cy="79375"/>
            </a:xfrm>
            <a:custGeom>
              <a:avLst/>
              <a:gdLst>
                <a:gd name="T0" fmla="*/ 331 w 446"/>
                <a:gd name="T1" fmla="*/ 0 h 380"/>
                <a:gd name="T2" fmla="*/ 264 w 446"/>
                <a:gd name="T3" fmla="*/ 336 h 380"/>
                <a:gd name="T4" fmla="*/ 334 w 446"/>
                <a:gd name="T5" fmla="*/ 19 h 380"/>
                <a:gd name="T6" fmla="*/ 331 w 446"/>
                <a:gd name="T7" fmla="*/ 0 h 380"/>
              </a:gdLst>
              <a:ahLst/>
              <a:cxnLst>
                <a:cxn ang="0">
                  <a:pos x="T0" y="T1"/>
                </a:cxn>
                <a:cxn ang="0">
                  <a:pos x="T2" y="T3"/>
                </a:cxn>
                <a:cxn ang="0">
                  <a:pos x="T4" y="T5"/>
                </a:cxn>
                <a:cxn ang="0">
                  <a:pos x="T6" y="T7"/>
                </a:cxn>
              </a:cxnLst>
              <a:rect l="0" t="0" r="r" b="b"/>
              <a:pathLst>
                <a:path w="446" h="380">
                  <a:moveTo>
                    <a:pt x="331" y="0"/>
                  </a:moveTo>
                  <a:cubicBezTo>
                    <a:pt x="261" y="86"/>
                    <a:pt x="0" y="272"/>
                    <a:pt x="264" y="336"/>
                  </a:cubicBezTo>
                  <a:cubicBezTo>
                    <a:pt x="446" y="380"/>
                    <a:pt x="379" y="98"/>
                    <a:pt x="334" y="19"/>
                  </a:cubicBezTo>
                  <a:lnTo>
                    <a:pt x="331"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57" name="Freeform 1055">
              <a:extLst>
                <a:ext uri="{FF2B5EF4-FFF2-40B4-BE49-F238E27FC236}">
                  <a16:creationId xmlns:a16="http://schemas.microsoft.com/office/drawing/2014/main" id="{43E4CB7F-CDCB-8B2B-24F8-D30B9D8F1475}"/>
                </a:ext>
              </a:extLst>
            </p:cNvPr>
            <p:cNvSpPr>
              <a:spLocks/>
            </p:cNvSpPr>
            <p:nvPr/>
          </p:nvSpPr>
          <p:spPr bwMode="auto">
            <a:xfrm>
              <a:off x="6865885" y="4856163"/>
              <a:ext cx="315913" cy="347663"/>
            </a:xfrm>
            <a:custGeom>
              <a:avLst/>
              <a:gdLst>
                <a:gd name="T0" fmla="*/ 1532 w 1535"/>
                <a:gd name="T1" fmla="*/ 1429 h 1686"/>
                <a:gd name="T2" fmla="*/ 1532 w 1535"/>
                <a:gd name="T3" fmla="*/ 1431 h 1686"/>
                <a:gd name="T4" fmla="*/ 1440 w 1535"/>
                <a:gd name="T5" fmla="*/ 1262 h 1686"/>
                <a:gd name="T6" fmla="*/ 1416 w 1535"/>
                <a:gd name="T7" fmla="*/ 1226 h 1686"/>
                <a:gd name="T8" fmla="*/ 1349 w 1535"/>
                <a:gd name="T9" fmla="*/ 1133 h 1686"/>
                <a:gd name="T10" fmla="*/ 1300 w 1535"/>
                <a:gd name="T11" fmla="*/ 1059 h 1686"/>
                <a:gd name="T12" fmla="*/ 1300 w 1535"/>
                <a:gd name="T13" fmla="*/ 1022 h 1686"/>
                <a:gd name="T14" fmla="*/ 1034 w 1535"/>
                <a:gd name="T15" fmla="*/ 810 h 1686"/>
                <a:gd name="T16" fmla="*/ 594 w 1535"/>
                <a:gd name="T17" fmla="*/ 643 h 1686"/>
                <a:gd name="T18" fmla="*/ 625 w 1535"/>
                <a:gd name="T19" fmla="*/ 496 h 1686"/>
                <a:gd name="T20" fmla="*/ 724 w 1535"/>
                <a:gd name="T21" fmla="*/ 447 h 1686"/>
                <a:gd name="T22" fmla="*/ 810 w 1535"/>
                <a:gd name="T23" fmla="*/ 208 h 1686"/>
                <a:gd name="T24" fmla="*/ 611 w 1535"/>
                <a:gd name="T25" fmla="*/ 316 h 1686"/>
                <a:gd name="T26" fmla="*/ 461 w 1535"/>
                <a:gd name="T27" fmla="*/ 194 h 1686"/>
                <a:gd name="T28" fmla="*/ 288 w 1535"/>
                <a:gd name="T29" fmla="*/ 187 h 1686"/>
                <a:gd name="T30" fmla="*/ 195 w 1535"/>
                <a:gd name="T31" fmla="*/ 0 h 1686"/>
                <a:gd name="T32" fmla="*/ 167 w 1535"/>
                <a:gd name="T33" fmla="*/ 311 h 1686"/>
                <a:gd name="T34" fmla="*/ 124 w 1535"/>
                <a:gd name="T35" fmla="*/ 728 h 1686"/>
                <a:gd name="T36" fmla="*/ 265 w 1535"/>
                <a:gd name="T37" fmla="*/ 790 h 1686"/>
                <a:gd name="T38" fmla="*/ 132 w 1535"/>
                <a:gd name="T39" fmla="*/ 1361 h 1686"/>
                <a:gd name="T40" fmla="*/ 320 w 1535"/>
                <a:gd name="T41" fmla="*/ 1434 h 1686"/>
                <a:gd name="T42" fmla="*/ 447 w 1535"/>
                <a:gd name="T43" fmla="*/ 1146 h 1686"/>
                <a:gd name="T44" fmla="*/ 981 w 1535"/>
                <a:gd name="T45" fmla="*/ 1346 h 1686"/>
                <a:gd name="T46" fmla="*/ 911 w 1535"/>
                <a:gd name="T47" fmla="*/ 1620 h 1686"/>
                <a:gd name="T48" fmla="*/ 1111 w 1535"/>
                <a:gd name="T49" fmla="*/ 1682 h 1686"/>
                <a:gd name="T50" fmla="*/ 1285 w 1535"/>
                <a:gd name="T51" fmla="*/ 1146 h 1686"/>
                <a:gd name="T52" fmla="*/ 1401 w 1535"/>
                <a:gd name="T53" fmla="*/ 1287 h 1686"/>
                <a:gd name="T54" fmla="*/ 1406 w 1535"/>
                <a:gd name="T55" fmla="*/ 1355 h 1686"/>
                <a:gd name="T56" fmla="*/ 1503 w 1535"/>
                <a:gd name="T57" fmla="*/ 1411 h 1686"/>
                <a:gd name="T58" fmla="*/ 1535 w 1535"/>
                <a:gd name="T59" fmla="*/ 1437 h 1686"/>
                <a:gd name="T60" fmla="*/ 1532 w 1535"/>
                <a:gd name="T61" fmla="*/ 1429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35" h="1686">
                  <a:moveTo>
                    <a:pt x="1532" y="1429"/>
                  </a:moveTo>
                  <a:lnTo>
                    <a:pt x="1532" y="1431"/>
                  </a:lnTo>
                  <a:cubicBezTo>
                    <a:pt x="1502" y="1391"/>
                    <a:pt x="1532" y="1236"/>
                    <a:pt x="1440" y="1262"/>
                  </a:cubicBezTo>
                  <a:cubicBezTo>
                    <a:pt x="1429" y="1245"/>
                    <a:pt x="1419" y="1231"/>
                    <a:pt x="1416" y="1226"/>
                  </a:cubicBezTo>
                  <a:cubicBezTo>
                    <a:pt x="1396" y="1194"/>
                    <a:pt x="1373" y="1164"/>
                    <a:pt x="1349" y="1133"/>
                  </a:cubicBezTo>
                  <a:cubicBezTo>
                    <a:pt x="1331" y="1111"/>
                    <a:pt x="1317" y="1083"/>
                    <a:pt x="1300" y="1059"/>
                  </a:cubicBezTo>
                  <a:cubicBezTo>
                    <a:pt x="1302" y="1044"/>
                    <a:pt x="1302" y="1031"/>
                    <a:pt x="1300" y="1022"/>
                  </a:cubicBezTo>
                  <a:cubicBezTo>
                    <a:pt x="1281" y="892"/>
                    <a:pt x="1151" y="837"/>
                    <a:pt x="1034" y="810"/>
                  </a:cubicBezTo>
                  <a:cubicBezTo>
                    <a:pt x="924" y="785"/>
                    <a:pt x="585" y="671"/>
                    <a:pt x="594" y="643"/>
                  </a:cubicBezTo>
                  <a:cubicBezTo>
                    <a:pt x="608" y="598"/>
                    <a:pt x="619" y="548"/>
                    <a:pt x="625" y="496"/>
                  </a:cubicBezTo>
                  <a:cubicBezTo>
                    <a:pt x="659" y="489"/>
                    <a:pt x="692" y="474"/>
                    <a:pt x="724" y="447"/>
                  </a:cubicBezTo>
                  <a:cubicBezTo>
                    <a:pt x="783" y="400"/>
                    <a:pt x="859" y="281"/>
                    <a:pt x="810" y="208"/>
                  </a:cubicBezTo>
                  <a:cubicBezTo>
                    <a:pt x="768" y="281"/>
                    <a:pt x="694" y="313"/>
                    <a:pt x="611" y="316"/>
                  </a:cubicBezTo>
                  <a:cubicBezTo>
                    <a:pt x="591" y="257"/>
                    <a:pt x="529" y="209"/>
                    <a:pt x="461" y="194"/>
                  </a:cubicBezTo>
                  <a:cubicBezTo>
                    <a:pt x="402" y="180"/>
                    <a:pt x="340" y="164"/>
                    <a:pt x="288" y="187"/>
                  </a:cubicBezTo>
                  <a:cubicBezTo>
                    <a:pt x="217" y="130"/>
                    <a:pt x="194" y="82"/>
                    <a:pt x="195" y="0"/>
                  </a:cubicBezTo>
                  <a:cubicBezTo>
                    <a:pt x="117" y="71"/>
                    <a:pt x="83" y="249"/>
                    <a:pt x="167" y="311"/>
                  </a:cubicBezTo>
                  <a:cubicBezTo>
                    <a:pt x="95" y="482"/>
                    <a:pt x="0" y="653"/>
                    <a:pt x="124" y="728"/>
                  </a:cubicBezTo>
                  <a:cubicBezTo>
                    <a:pt x="214" y="782"/>
                    <a:pt x="265" y="790"/>
                    <a:pt x="265" y="790"/>
                  </a:cubicBezTo>
                  <a:cubicBezTo>
                    <a:pt x="260" y="845"/>
                    <a:pt x="126" y="1314"/>
                    <a:pt x="132" y="1361"/>
                  </a:cubicBezTo>
                  <a:cubicBezTo>
                    <a:pt x="137" y="1406"/>
                    <a:pt x="263" y="1449"/>
                    <a:pt x="320" y="1434"/>
                  </a:cubicBezTo>
                  <a:cubicBezTo>
                    <a:pt x="367" y="1420"/>
                    <a:pt x="410" y="1127"/>
                    <a:pt x="447" y="1146"/>
                  </a:cubicBezTo>
                  <a:cubicBezTo>
                    <a:pt x="547" y="1198"/>
                    <a:pt x="930" y="1296"/>
                    <a:pt x="981" y="1346"/>
                  </a:cubicBezTo>
                  <a:cubicBezTo>
                    <a:pt x="997" y="1361"/>
                    <a:pt x="911" y="1585"/>
                    <a:pt x="911" y="1620"/>
                  </a:cubicBezTo>
                  <a:cubicBezTo>
                    <a:pt x="953" y="1650"/>
                    <a:pt x="1059" y="1686"/>
                    <a:pt x="1111" y="1682"/>
                  </a:cubicBezTo>
                  <a:cubicBezTo>
                    <a:pt x="1144" y="1597"/>
                    <a:pt x="1245" y="1319"/>
                    <a:pt x="1285" y="1146"/>
                  </a:cubicBezTo>
                  <a:cubicBezTo>
                    <a:pt x="1317" y="1198"/>
                    <a:pt x="1365" y="1252"/>
                    <a:pt x="1401" y="1287"/>
                  </a:cubicBezTo>
                  <a:cubicBezTo>
                    <a:pt x="1387" y="1307"/>
                    <a:pt x="1389" y="1335"/>
                    <a:pt x="1406" y="1355"/>
                  </a:cubicBezTo>
                  <a:cubicBezTo>
                    <a:pt x="1431" y="1386"/>
                    <a:pt x="1472" y="1392"/>
                    <a:pt x="1503" y="1411"/>
                  </a:cubicBezTo>
                  <a:cubicBezTo>
                    <a:pt x="1514" y="1418"/>
                    <a:pt x="1525" y="1428"/>
                    <a:pt x="1535" y="1437"/>
                  </a:cubicBezTo>
                  <a:cubicBezTo>
                    <a:pt x="1535" y="1434"/>
                    <a:pt x="1534" y="1432"/>
                    <a:pt x="1532" y="14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58" name="Freeform 1059">
              <a:extLst>
                <a:ext uri="{FF2B5EF4-FFF2-40B4-BE49-F238E27FC236}">
                  <a16:creationId xmlns:a16="http://schemas.microsoft.com/office/drawing/2014/main" id="{E068E6F6-3082-A000-7B69-9F6C539096BD}"/>
                </a:ext>
              </a:extLst>
            </p:cNvPr>
            <p:cNvSpPr>
              <a:spLocks noEditPoints="1"/>
            </p:cNvSpPr>
            <p:nvPr/>
          </p:nvSpPr>
          <p:spPr bwMode="auto">
            <a:xfrm>
              <a:off x="5718122" y="3862388"/>
              <a:ext cx="92075" cy="130175"/>
            </a:xfrm>
            <a:custGeom>
              <a:avLst/>
              <a:gdLst>
                <a:gd name="T0" fmla="*/ 92 w 443"/>
                <a:gd name="T1" fmla="*/ 426 h 632"/>
                <a:gd name="T2" fmla="*/ 96 w 443"/>
                <a:gd name="T3" fmla="*/ 450 h 632"/>
                <a:gd name="T4" fmla="*/ 103 w 443"/>
                <a:gd name="T5" fmla="*/ 471 h 632"/>
                <a:gd name="T6" fmla="*/ 119 w 443"/>
                <a:gd name="T7" fmla="*/ 502 h 632"/>
                <a:gd name="T8" fmla="*/ 144 w 443"/>
                <a:gd name="T9" fmla="*/ 522 h 632"/>
                <a:gd name="T10" fmla="*/ 175 w 443"/>
                <a:gd name="T11" fmla="*/ 529 h 632"/>
                <a:gd name="T12" fmla="*/ 213 w 443"/>
                <a:gd name="T13" fmla="*/ 521 h 632"/>
                <a:gd name="T14" fmla="*/ 279 w 443"/>
                <a:gd name="T15" fmla="*/ 473 h 632"/>
                <a:gd name="T16" fmla="*/ 321 w 443"/>
                <a:gd name="T17" fmla="*/ 399 h 632"/>
                <a:gd name="T18" fmla="*/ 340 w 443"/>
                <a:gd name="T19" fmla="*/ 318 h 632"/>
                <a:gd name="T20" fmla="*/ 341 w 443"/>
                <a:gd name="T21" fmla="*/ 244 h 632"/>
                <a:gd name="T22" fmla="*/ 336 w 443"/>
                <a:gd name="T23" fmla="*/ 207 h 632"/>
                <a:gd name="T24" fmla="*/ 328 w 443"/>
                <a:gd name="T25" fmla="*/ 176 h 632"/>
                <a:gd name="T26" fmla="*/ 313 w 443"/>
                <a:gd name="T27" fmla="*/ 152 h 632"/>
                <a:gd name="T28" fmla="*/ 291 w 443"/>
                <a:gd name="T29" fmla="*/ 131 h 632"/>
                <a:gd name="T30" fmla="*/ 274 w 443"/>
                <a:gd name="T31" fmla="*/ 116 h 632"/>
                <a:gd name="T32" fmla="*/ 258 w 443"/>
                <a:gd name="T33" fmla="*/ 100 h 632"/>
                <a:gd name="T34" fmla="*/ 255 w 443"/>
                <a:gd name="T35" fmla="*/ 116 h 632"/>
                <a:gd name="T36" fmla="*/ 244 w 443"/>
                <a:gd name="T37" fmla="*/ 132 h 632"/>
                <a:gd name="T38" fmla="*/ 222 w 443"/>
                <a:gd name="T39" fmla="*/ 150 h 632"/>
                <a:gd name="T40" fmla="*/ 182 w 443"/>
                <a:gd name="T41" fmla="*/ 172 h 632"/>
                <a:gd name="T42" fmla="*/ 154 w 443"/>
                <a:gd name="T43" fmla="*/ 203 h 632"/>
                <a:gd name="T44" fmla="*/ 130 w 443"/>
                <a:gd name="T45" fmla="*/ 244 h 632"/>
                <a:gd name="T46" fmla="*/ 111 w 443"/>
                <a:gd name="T47" fmla="*/ 292 h 632"/>
                <a:gd name="T48" fmla="*/ 98 w 443"/>
                <a:gd name="T49" fmla="*/ 340 h 632"/>
                <a:gd name="T50" fmla="*/ 92 w 443"/>
                <a:gd name="T51" fmla="*/ 387 h 632"/>
                <a:gd name="T52" fmla="*/ 92 w 443"/>
                <a:gd name="T53" fmla="*/ 426 h 632"/>
                <a:gd name="T54" fmla="*/ 3 w 443"/>
                <a:gd name="T55" fmla="*/ 452 h 632"/>
                <a:gd name="T56" fmla="*/ 1 w 443"/>
                <a:gd name="T57" fmla="*/ 376 h 632"/>
                <a:gd name="T58" fmla="*/ 17 w 443"/>
                <a:gd name="T59" fmla="*/ 287 h 632"/>
                <a:gd name="T60" fmla="*/ 53 w 443"/>
                <a:gd name="T61" fmla="*/ 191 h 632"/>
                <a:gd name="T62" fmla="*/ 114 w 443"/>
                <a:gd name="T63" fmla="*/ 93 h 632"/>
                <a:gd name="T64" fmla="*/ 135 w 443"/>
                <a:gd name="T65" fmla="*/ 74 h 632"/>
                <a:gd name="T66" fmla="*/ 165 w 443"/>
                <a:gd name="T67" fmla="*/ 55 h 632"/>
                <a:gd name="T68" fmla="*/ 212 w 443"/>
                <a:gd name="T69" fmla="*/ 12 h 632"/>
                <a:gd name="T70" fmla="*/ 288 w 443"/>
                <a:gd name="T71" fmla="*/ 7 h 632"/>
                <a:gd name="T72" fmla="*/ 355 w 443"/>
                <a:gd name="T73" fmla="*/ 45 h 632"/>
                <a:gd name="T74" fmla="*/ 375 w 443"/>
                <a:gd name="T75" fmla="*/ 63 h 632"/>
                <a:gd name="T76" fmla="*/ 392 w 443"/>
                <a:gd name="T77" fmla="*/ 83 h 632"/>
                <a:gd name="T78" fmla="*/ 407 w 443"/>
                <a:gd name="T79" fmla="*/ 107 h 632"/>
                <a:gd name="T80" fmla="*/ 422 w 443"/>
                <a:gd name="T81" fmla="*/ 138 h 632"/>
                <a:gd name="T82" fmla="*/ 441 w 443"/>
                <a:gd name="T83" fmla="*/ 227 h 632"/>
                <a:gd name="T84" fmla="*/ 435 w 443"/>
                <a:gd name="T85" fmla="*/ 324 h 632"/>
                <a:gd name="T86" fmla="*/ 407 w 443"/>
                <a:gd name="T87" fmla="*/ 424 h 632"/>
                <a:gd name="T88" fmla="*/ 357 w 443"/>
                <a:gd name="T89" fmla="*/ 520 h 632"/>
                <a:gd name="T90" fmla="*/ 307 w 443"/>
                <a:gd name="T91" fmla="*/ 575 h 632"/>
                <a:gd name="T92" fmla="*/ 235 w 443"/>
                <a:gd name="T93" fmla="*/ 616 h 632"/>
                <a:gd name="T94" fmla="*/ 161 w 443"/>
                <a:gd name="T95" fmla="*/ 632 h 632"/>
                <a:gd name="T96" fmla="*/ 101 w 443"/>
                <a:gd name="T97" fmla="*/ 620 h 632"/>
                <a:gd name="T98" fmla="*/ 54 w 443"/>
                <a:gd name="T99" fmla="*/ 584 h 632"/>
                <a:gd name="T100" fmla="*/ 21 w 443"/>
                <a:gd name="T101" fmla="*/ 526 h 632"/>
                <a:gd name="T102" fmla="*/ 3 w 443"/>
                <a:gd name="T103" fmla="*/ 452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3" h="632">
                  <a:moveTo>
                    <a:pt x="92" y="426"/>
                  </a:moveTo>
                  <a:cubicBezTo>
                    <a:pt x="93" y="435"/>
                    <a:pt x="94" y="443"/>
                    <a:pt x="96" y="450"/>
                  </a:cubicBezTo>
                  <a:cubicBezTo>
                    <a:pt x="98" y="458"/>
                    <a:pt x="100" y="465"/>
                    <a:pt x="103" y="471"/>
                  </a:cubicBezTo>
                  <a:cubicBezTo>
                    <a:pt x="107" y="483"/>
                    <a:pt x="113" y="493"/>
                    <a:pt x="119" y="502"/>
                  </a:cubicBezTo>
                  <a:cubicBezTo>
                    <a:pt x="126" y="510"/>
                    <a:pt x="134" y="517"/>
                    <a:pt x="144" y="522"/>
                  </a:cubicBezTo>
                  <a:cubicBezTo>
                    <a:pt x="153" y="526"/>
                    <a:pt x="163" y="529"/>
                    <a:pt x="175" y="529"/>
                  </a:cubicBezTo>
                  <a:cubicBezTo>
                    <a:pt x="186" y="529"/>
                    <a:pt x="199" y="526"/>
                    <a:pt x="213" y="521"/>
                  </a:cubicBezTo>
                  <a:cubicBezTo>
                    <a:pt x="239" y="511"/>
                    <a:pt x="262" y="495"/>
                    <a:pt x="279" y="473"/>
                  </a:cubicBezTo>
                  <a:cubicBezTo>
                    <a:pt x="297" y="451"/>
                    <a:pt x="310" y="426"/>
                    <a:pt x="321" y="399"/>
                  </a:cubicBezTo>
                  <a:cubicBezTo>
                    <a:pt x="330" y="373"/>
                    <a:pt x="337" y="345"/>
                    <a:pt x="340" y="318"/>
                  </a:cubicBezTo>
                  <a:cubicBezTo>
                    <a:pt x="343" y="290"/>
                    <a:pt x="344" y="265"/>
                    <a:pt x="341" y="244"/>
                  </a:cubicBezTo>
                  <a:cubicBezTo>
                    <a:pt x="339" y="231"/>
                    <a:pt x="338" y="218"/>
                    <a:pt x="336" y="207"/>
                  </a:cubicBezTo>
                  <a:cubicBezTo>
                    <a:pt x="334" y="195"/>
                    <a:pt x="331" y="185"/>
                    <a:pt x="328" y="176"/>
                  </a:cubicBezTo>
                  <a:cubicBezTo>
                    <a:pt x="324" y="167"/>
                    <a:pt x="320" y="159"/>
                    <a:pt x="313" y="152"/>
                  </a:cubicBezTo>
                  <a:cubicBezTo>
                    <a:pt x="307" y="146"/>
                    <a:pt x="299" y="139"/>
                    <a:pt x="291" y="131"/>
                  </a:cubicBezTo>
                  <a:cubicBezTo>
                    <a:pt x="285" y="126"/>
                    <a:pt x="280" y="121"/>
                    <a:pt x="274" y="116"/>
                  </a:cubicBezTo>
                  <a:cubicBezTo>
                    <a:pt x="269" y="111"/>
                    <a:pt x="263" y="106"/>
                    <a:pt x="258" y="100"/>
                  </a:cubicBezTo>
                  <a:cubicBezTo>
                    <a:pt x="258" y="106"/>
                    <a:pt x="256" y="112"/>
                    <a:pt x="255" y="116"/>
                  </a:cubicBezTo>
                  <a:cubicBezTo>
                    <a:pt x="253" y="121"/>
                    <a:pt x="250" y="126"/>
                    <a:pt x="244" y="132"/>
                  </a:cubicBezTo>
                  <a:cubicBezTo>
                    <a:pt x="239" y="137"/>
                    <a:pt x="232" y="143"/>
                    <a:pt x="222" y="150"/>
                  </a:cubicBezTo>
                  <a:cubicBezTo>
                    <a:pt x="212" y="156"/>
                    <a:pt x="199" y="164"/>
                    <a:pt x="182" y="172"/>
                  </a:cubicBezTo>
                  <a:cubicBezTo>
                    <a:pt x="172" y="180"/>
                    <a:pt x="163" y="191"/>
                    <a:pt x="154" y="203"/>
                  </a:cubicBezTo>
                  <a:cubicBezTo>
                    <a:pt x="145" y="215"/>
                    <a:pt x="137" y="229"/>
                    <a:pt x="130" y="244"/>
                  </a:cubicBezTo>
                  <a:cubicBezTo>
                    <a:pt x="123" y="259"/>
                    <a:pt x="117" y="275"/>
                    <a:pt x="111" y="292"/>
                  </a:cubicBezTo>
                  <a:cubicBezTo>
                    <a:pt x="106" y="308"/>
                    <a:pt x="102" y="324"/>
                    <a:pt x="98" y="340"/>
                  </a:cubicBezTo>
                  <a:cubicBezTo>
                    <a:pt x="95" y="356"/>
                    <a:pt x="93" y="372"/>
                    <a:pt x="92" y="387"/>
                  </a:cubicBezTo>
                  <a:cubicBezTo>
                    <a:pt x="90" y="402"/>
                    <a:pt x="90" y="415"/>
                    <a:pt x="92" y="426"/>
                  </a:cubicBezTo>
                  <a:close/>
                  <a:moveTo>
                    <a:pt x="3" y="452"/>
                  </a:moveTo>
                  <a:cubicBezTo>
                    <a:pt x="0" y="429"/>
                    <a:pt x="0" y="404"/>
                    <a:pt x="1" y="376"/>
                  </a:cubicBezTo>
                  <a:cubicBezTo>
                    <a:pt x="3" y="348"/>
                    <a:pt x="8" y="318"/>
                    <a:pt x="17" y="287"/>
                  </a:cubicBezTo>
                  <a:cubicBezTo>
                    <a:pt x="25" y="256"/>
                    <a:pt x="37" y="224"/>
                    <a:pt x="53" y="191"/>
                  </a:cubicBezTo>
                  <a:cubicBezTo>
                    <a:pt x="69" y="159"/>
                    <a:pt x="90" y="126"/>
                    <a:pt x="114" y="93"/>
                  </a:cubicBezTo>
                  <a:cubicBezTo>
                    <a:pt x="119" y="88"/>
                    <a:pt x="125" y="82"/>
                    <a:pt x="135" y="74"/>
                  </a:cubicBezTo>
                  <a:cubicBezTo>
                    <a:pt x="144" y="66"/>
                    <a:pt x="154" y="60"/>
                    <a:pt x="165" y="55"/>
                  </a:cubicBezTo>
                  <a:cubicBezTo>
                    <a:pt x="173" y="35"/>
                    <a:pt x="189" y="21"/>
                    <a:pt x="212" y="12"/>
                  </a:cubicBezTo>
                  <a:cubicBezTo>
                    <a:pt x="239" y="2"/>
                    <a:pt x="264" y="0"/>
                    <a:pt x="288" y="7"/>
                  </a:cubicBezTo>
                  <a:cubicBezTo>
                    <a:pt x="312" y="13"/>
                    <a:pt x="334" y="26"/>
                    <a:pt x="355" y="45"/>
                  </a:cubicBezTo>
                  <a:cubicBezTo>
                    <a:pt x="362" y="51"/>
                    <a:pt x="369" y="57"/>
                    <a:pt x="375" y="63"/>
                  </a:cubicBezTo>
                  <a:cubicBezTo>
                    <a:pt x="381" y="69"/>
                    <a:pt x="386" y="76"/>
                    <a:pt x="392" y="83"/>
                  </a:cubicBezTo>
                  <a:cubicBezTo>
                    <a:pt x="397" y="90"/>
                    <a:pt x="402" y="98"/>
                    <a:pt x="407" y="107"/>
                  </a:cubicBezTo>
                  <a:cubicBezTo>
                    <a:pt x="412" y="116"/>
                    <a:pt x="417" y="126"/>
                    <a:pt x="422" y="138"/>
                  </a:cubicBezTo>
                  <a:cubicBezTo>
                    <a:pt x="432" y="166"/>
                    <a:pt x="438" y="195"/>
                    <a:pt x="441" y="227"/>
                  </a:cubicBezTo>
                  <a:cubicBezTo>
                    <a:pt x="443" y="259"/>
                    <a:pt x="441" y="291"/>
                    <a:pt x="435" y="324"/>
                  </a:cubicBezTo>
                  <a:cubicBezTo>
                    <a:pt x="430" y="357"/>
                    <a:pt x="420" y="391"/>
                    <a:pt x="407" y="424"/>
                  </a:cubicBezTo>
                  <a:cubicBezTo>
                    <a:pt x="394" y="458"/>
                    <a:pt x="377" y="490"/>
                    <a:pt x="357" y="520"/>
                  </a:cubicBezTo>
                  <a:cubicBezTo>
                    <a:pt x="344" y="541"/>
                    <a:pt x="327" y="559"/>
                    <a:pt x="307" y="575"/>
                  </a:cubicBezTo>
                  <a:cubicBezTo>
                    <a:pt x="287" y="592"/>
                    <a:pt x="263" y="605"/>
                    <a:pt x="235" y="616"/>
                  </a:cubicBezTo>
                  <a:cubicBezTo>
                    <a:pt x="208" y="626"/>
                    <a:pt x="184" y="631"/>
                    <a:pt x="161" y="632"/>
                  </a:cubicBezTo>
                  <a:cubicBezTo>
                    <a:pt x="139" y="632"/>
                    <a:pt x="119" y="628"/>
                    <a:pt x="101" y="620"/>
                  </a:cubicBezTo>
                  <a:cubicBezTo>
                    <a:pt x="83" y="612"/>
                    <a:pt x="67" y="600"/>
                    <a:pt x="54" y="584"/>
                  </a:cubicBezTo>
                  <a:cubicBezTo>
                    <a:pt x="40" y="568"/>
                    <a:pt x="29" y="549"/>
                    <a:pt x="21" y="526"/>
                  </a:cubicBezTo>
                  <a:cubicBezTo>
                    <a:pt x="12" y="504"/>
                    <a:pt x="6" y="480"/>
                    <a:pt x="3" y="452"/>
                  </a:cubicBezTo>
                  <a:close/>
                </a:path>
              </a:pathLst>
            </a:custGeom>
            <a:solidFill>
              <a:srgbClr val="70BB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59" name="Freeform 1060">
              <a:extLst>
                <a:ext uri="{FF2B5EF4-FFF2-40B4-BE49-F238E27FC236}">
                  <a16:creationId xmlns:a16="http://schemas.microsoft.com/office/drawing/2014/main" id="{498BE715-8BD9-5141-4EDD-8F1F2E6EE0D0}"/>
                </a:ext>
              </a:extLst>
            </p:cNvPr>
            <p:cNvSpPr>
              <a:spLocks noEditPoints="1"/>
            </p:cNvSpPr>
            <p:nvPr/>
          </p:nvSpPr>
          <p:spPr bwMode="auto">
            <a:xfrm>
              <a:off x="5834010" y="3817938"/>
              <a:ext cx="92075" cy="130175"/>
            </a:xfrm>
            <a:custGeom>
              <a:avLst/>
              <a:gdLst>
                <a:gd name="T0" fmla="*/ 92 w 443"/>
                <a:gd name="T1" fmla="*/ 426 h 632"/>
                <a:gd name="T2" fmla="*/ 97 w 443"/>
                <a:gd name="T3" fmla="*/ 451 h 632"/>
                <a:gd name="T4" fmla="*/ 103 w 443"/>
                <a:gd name="T5" fmla="*/ 472 h 632"/>
                <a:gd name="T6" fmla="*/ 120 w 443"/>
                <a:gd name="T7" fmla="*/ 502 h 632"/>
                <a:gd name="T8" fmla="*/ 144 w 443"/>
                <a:gd name="T9" fmla="*/ 522 h 632"/>
                <a:gd name="T10" fmla="*/ 175 w 443"/>
                <a:gd name="T11" fmla="*/ 529 h 632"/>
                <a:gd name="T12" fmla="*/ 214 w 443"/>
                <a:gd name="T13" fmla="*/ 521 h 632"/>
                <a:gd name="T14" fmla="*/ 279 w 443"/>
                <a:gd name="T15" fmla="*/ 473 h 632"/>
                <a:gd name="T16" fmla="*/ 321 w 443"/>
                <a:gd name="T17" fmla="*/ 400 h 632"/>
                <a:gd name="T18" fmla="*/ 341 w 443"/>
                <a:gd name="T19" fmla="*/ 318 h 632"/>
                <a:gd name="T20" fmla="*/ 341 w 443"/>
                <a:gd name="T21" fmla="*/ 245 h 632"/>
                <a:gd name="T22" fmla="*/ 336 w 443"/>
                <a:gd name="T23" fmla="*/ 207 h 632"/>
                <a:gd name="T24" fmla="*/ 328 w 443"/>
                <a:gd name="T25" fmla="*/ 176 h 632"/>
                <a:gd name="T26" fmla="*/ 314 w 443"/>
                <a:gd name="T27" fmla="*/ 153 h 632"/>
                <a:gd name="T28" fmla="*/ 291 w 443"/>
                <a:gd name="T29" fmla="*/ 131 h 632"/>
                <a:gd name="T30" fmla="*/ 275 w 443"/>
                <a:gd name="T31" fmla="*/ 117 h 632"/>
                <a:gd name="T32" fmla="*/ 259 w 443"/>
                <a:gd name="T33" fmla="*/ 101 h 632"/>
                <a:gd name="T34" fmla="*/ 255 w 443"/>
                <a:gd name="T35" fmla="*/ 117 h 632"/>
                <a:gd name="T36" fmla="*/ 245 w 443"/>
                <a:gd name="T37" fmla="*/ 132 h 632"/>
                <a:gd name="T38" fmla="*/ 222 w 443"/>
                <a:gd name="T39" fmla="*/ 150 h 632"/>
                <a:gd name="T40" fmla="*/ 183 w 443"/>
                <a:gd name="T41" fmla="*/ 172 h 632"/>
                <a:gd name="T42" fmla="*/ 155 w 443"/>
                <a:gd name="T43" fmla="*/ 203 h 632"/>
                <a:gd name="T44" fmla="*/ 131 w 443"/>
                <a:gd name="T45" fmla="*/ 245 h 632"/>
                <a:gd name="T46" fmla="*/ 112 w 443"/>
                <a:gd name="T47" fmla="*/ 292 h 632"/>
                <a:gd name="T48" fmla="*/ 99 w 443"/>
                <a:gd name="T49" fmla="*/ 341 h 632"/>
                <a:gd name="T50" fmla="*/ 92 w 443"/>
                <a:gd name="T51" fmla="*/ 387 h 632"/>
                <a:gd name="T52" fmla="*/ 92 w 443"/>
                <a:gd name="T53" fmla="*/ 426 h 632"/>
                <a:gd name="T54" fmla="*/ 4 w 443"/>
                <a:gd name="T55" fmla="*/ 453 h 632"/>
                <a:gd name="T56" fmla="*/ 2 w 443"/>
                <a:gd name="T57" fmla="*/ 376 h 632"/>
                <a:gd name="T58" fmla="*/ 17 w 443"/>
                <a:gd name="T59" fmla="*/ 287 h 632"/>
                <a:gd name="T60" fmla="*/ 54 w 443"/>
                <a:gd name="T61" fmla="*/ 192 h 632"/>
                <a:gd name="T62" fmla="*/ 115 w 443"/>
                <a:gd name="T63" fmla="*/ 94 h 632"/>
                <a:gd name="T64" fmla="*/ 135 w 443"/>
                <a:gd name="T65" fmla="*/ 74 h 632"/>
                <a:gd name="T66" fmla="*/ 166 w 443"/>
                <a:gd name="T67" fmla="*/ 55 h 632"/>
                <a:gd name="T68" fmla="*/ 212 w 443"/>
                <a:gd name="T69" fmla="*/ 12 h 632"/>
                <a:gd name="T70" fmla="*/ 288 w 443"/>
                <a:gd name="T71" fmla="*/ 7 h 632"/>
                <a:gd name="T72" fmla="*/ 356 w 443"/>
                <a:gd name="T73" fmla="*/ 45 h 632"/>
                <a:gd name="T74" fmla="*/ 375 w 443"/>
                <a:gd name="T75" fmla="*/ 63 h 632"/>
                <a:gd name="T76" fmla="*/ 392 w 443"/>
                <a:gd name="T77" fmla="*/ 83 h 632"/>
                <a:gd name="T78" fmla="*/ 408 w 443"/>
                <a:gd name="T79" fmla="*/ 108 h 632"/>
                <a:gd name="T80" fmla="*/ 422 w 443"/>
                <a:gd name="T81" fmla="*/ 139 h 632"/>
                <a:gd name="T82" fmla="*/ 441 w 443"/>
                <a:gd name="T83" fmla="*/ 227 h 632"/>
                <a:gd name="T84" fmla="*/ 436 w 443"/>
                <a:gd name="T85" fmla="*/ 325 h 632"/>
                <a:gd name="T86" fmla="*/ 408 w 443"/>
                <a:gd name="T87" fmla="*/ 425 h 632"/>
                <a:gd name="T88" fmla="*/ 357 w 443"/>
                <a:gd name="T89" fmla="*/ 521 h 632"/>
                <a:gd name="T90" fmla="*/ 307 w 443"/>
                <a:gd name="T91" fmla="*/ 576 h 632"/>
                <a:gd name="T92" fmla="*/ 236 w 443"/>
                <a:gd name="T93" fmla="*/ 616 h 632"/>
                <a:gd name="T94" fmla="*/ 162 w 443"/>
                <a:gd name="T95" fmla="*/ 632 h 632"/>
                <a:gd name="T96" fmla="*/ 101 w 443"/>
                <a:gd name="T97" fmla="*/ 620 h 632"/>
                <a:gd name="T98" fmla="*/ 54 w 443"/>
                <a:gd name="T99" fmla="*/ 584 h 632"/>
                <a:gd name="T100" fmla="*/ 21 w 443"/>
                <a:gd name="T101" fmla="*/ 526 h 632"/>
                <a:gd name="T102" fmla="*/ 4 w 443"/>
                <a:gd name="T103" fmla="*/ 45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3" h="632">
                  <a:moveTo>
                    <a:pt x="92" y="426"/>
                  </a:moveTo>
                  <a:cubicBezTo>
                    <a:pt x="93" y="435"/>
                    <a:pt x="95" y="443"/>
                    <a:pt x="97" y="451"/>
                  </a:cubicBezTo>
                  <a:cubicBezTo>
                    <a:pt x="99" y="458"/>
                    <a:pt x="101" y="465"/>
                    <a:pt x="103" y="472"/>
                  </a:cubicBezTo>
                  <a:cubicBezTo>
                    <a:pt x="108" y="483"/>
                    <a:pt x="113" y="493"/>
                    <a:pt x="120" y="502"/>
                  </a:cubicBezTo>
                  <a:cubicBezTo>
                    <a:pt x="127" y="511"/>
                    <a:pt x="135" y="517"/>
                    <a:pt x="144" y="522"/>
                  </a:cubicBezTo>
                  <a:cubicBezTo>
                    <a:pt x="153" y="527"/>
                    <a:pt x="164" y="529"/>
                    <a:pt x="175" y="529"/>
                  </a:cubicBezTo>
                  <a:cubicBezTo>
                    <a:pt x="187" y="529"/>
                    <a:pt x="199" y="527"/>
                    <a:pt x="214" y="521"/>
                  </a:cubicBezTo>
                  <a:cubicBezTo>
                    <a:pt x="240" y="511"/>
                    <a:pt x="262" y="495"/>
                    <a:pt x="279" y="473"/>
                  </a:cubicBezTo>
                  <a:cubicBezTo>
                    <a:pt x="297" y="451"/>
                    <a:pt x="311" y="427"/>
                    <a:pt x="321" y="400"/>
                  </a:cubicBezTo>
                  <a:cubicBezTo>
                    <a:pt x="331" y="373"/>
                    <a:pt x="338" y="346"/>
                    <a:pt x="341" y="318"/>
                  </a:cubicBezTo>
                  <a:cubicBezTo>
                    <a:pt x="344" y="290"/>
                    <a:pt x="344" y="266"/>
                    <a:pt x="341" y="245"/>
                  </a:cubicBezTo>
                  <a:cubicBezTo>
                    <a:pt x="340" y="231"/>
                    <a:pt x="338" y="219"/>
                    <a:pt x="336" y="207"/>
                  </a:cubicBezTo>
                  <a:cubicBezTo>
                    <a:pt x="335" y="196"/>
                    <a:pt x="332" y="185"/>
                    <a:pt x="328" y="176"/>
                  </a:cubicBezTo>
                  <a:cubicBezTo>
                    <a:pt x="325" y="167"/>
                    <a:pt x="320" y="159"/>
                    <a:pt x="314" y="153"/>
                  </a:cubicBezTo>
                  <a:cubicBezTo>
                    <a:pt x="307" y="146"/>
                    <a:pt x="300" y="139"/>
                    <a:pt x="291" y="131"/>
                  </a:cubicBezTo>
                  <a:cubicBezTo>
                    <a:pt x="286" y="127"/>
                    <a:pt x="280" y="122"/>
                    <a:pt x="275" y="117"/>
                  </a:cubicBezTo>
                  <a:cubicBezTo>
                    <a:pt x="269" y="111"/>
                    <a:pt x="264" y="106"/>
                    <a:pt x="259" y="101"/>
                  </a:cubicBezTo>
                  <a:cubicBezTo>
                    <a:pt x="258" y="107"/>
                    <a:pt x="257" y="112"/>
                    <a:pt x="255" y="117"/>
                  </a:cubicBezTo>
                  <a:cubicBezTo>
                    <a:pt x="253" y="122"/>
                    <a:pt x="250" y="127"/>
                    <a:pt x="245" y="132"/>
                  </a:cubicBezTo>
                  <a:cubicBezTo>
                    <a:pt x="240" y="137"/>
                    <a:pt x="232" y="143"/>
                    <a:pt x="222" y="150"/>
                  </a:cubicBezTo>
                  <a:cubicBezTo>
                    <a:pt x="212" y="156"/>
                    <a:pt x="199" y="164"/>
                    <a:pt x="183" y="172"/>
                  </a:cubicBezTo>
                  <a:cubicBezTo>
                    <a:pt x="173" y="181"/>
                    <a:pt x="163" y="191"/>
                    <a:pt x="155" y="203"/>
                  </a:cubicBezTo>
                  <a:cubicBezTo>
                    <a:pt x="146" y="216"/>
                    <a:pt x="138" y="230"/>
                    <a:pt x="131" y="245"/>
                  </a:cubicBezTo>
                  <a:cubicBezTo>
                    <a:pt x="124" y="260"/>
                    <a:pt x="117" y="275"/>
                    <a:pt x="112" y="292"/>
                  </a:cubicBezTo>
                  <a:cubicBezTo>
                    <a:pt x="106" y="308"/>
                    <a:pt x="102" y="325"/>
                    <a:pt x="99" y="341"/>
                  </a:cubicBezTo>
                  <a:cubicBezTo>
                    <a:pt x="96" y="357"/>
                    <a:pt x="93" y="372"/>
                    <a:pt x="92" y="387"/>
                  </a:cubicBezTo>
                  <a:cubicBezTo>
                    <a:pt x="91" y="402"/>
                    <a:pt x="91" y="415"/>
                    <a:pt x="92" y="426"/>
                  </a:cubicBezTo>
                  <a:close/>
                  <a:moveTo>
                    <a:pt x="4" y="453"/>
                  </a:moveTo>
                  <a:cubicBezTo>
                    <a:pt x="1" y="429"/>
                    <a:pt x="0" y="404"/>
                    <a:pt x="2" y="376"/>
                  </a:cubicBezTo>
                  <a:cubicBezTo>
                    <a:pt x="4" y="348"/>
                    <a:pt x="9" y="319"/>
                    <a:pt x="17" y="287"/>
                  </a:cubicBezTo>
                  <a:cubicBezTo>
                    <a:pt x="26" y="256"/>
                    <a:pt x="38" y="225"/>
                    <a:pt x="54" y="192"/>
                  </a:cubicBezTo>
                  <a:cubicBezTo>
                    <a:pt x="70" y="159"/>
                    <a:pt x="90" y="126"/>
                    <a:pt x="115" y="94"/>
                  </a:cubicBezTo>
                  <a:cubicBezTo>
                    <a:pt x="119" y="89"/>
                    <a:pt x="126" y="82"/>
                    <a:pt x="135" y="74"/>
                  </a:cubicBezTo>
                  <a:cubicBezTo>
                    <a:pt x="144" y="67"/>
                    <a:pt x="155" y="60"/>
                    <a:pt x="166" y="55"/>
                  </a:cubicBezTo>
                  <a:cubicBezTo>
                    <a:pt x="174" y="36"/>
                    <a:pt x="189" y="21"/>
                    <a:pt x="212" y="12"/>
                  </a:cubicBezTo>
                  <a:cubicBezTo>
                    <a:pt x="239" y="2"/>
                    <a:pt x="265" y="0"/>
                    <a:pt x="288" y="7"/>
                  </a:cubicBezTo>
                  <a:cubicBezTo>
                    <a:pt x="312" y="13"/>
                    <a:pt x="335" y="26"/>
                    <a:pt x="356" y="45"/>
                  </a:cubicBezTo>
                  <a:cubicBezTo>
                    <a:pt x="363" y="51"/>
                    <a:pt x="369" y="57"/>
                    <a:pt x="375" y="63"/>
                  </a:cubicBezTo>
                  <a:cubicBezTo>
                    <a:pt x="381" y="69"/>
                    <a:pt x="387" y="76"/>
                    <a:pt x="392" y="83"/>
                  </a:cubicBezTo>
                  <a:cubicBezTo>
                    <a:pt x="398" y="91"/>
                    <a:pt x="403" y="99"/>
                    <a:pt x="408" y="108"/>
                  </a:cubicBezTo>
                  <a:cubicBezTo>
                    <a:pt x="413" y="116"/>
                    <a:pt x="418" y="127"/>
                    <a:pt x="422" y="139"/>
                  </a:cubicBezTo>
                  <a:cubicBezTo>
                    <a:pt x="433" y="166"/>
                    <a:pt x="439" y="196"/>
                    <a:pt x="441" y="227"/>
                  </a:cubicBezTo>
                  <a:cubicBezTo>
                    <a:pt x="443" y="259"/>
                    <a:pt x="441" y="292"/>
                    <a:pt x="436" y="325"/>
                  </a:cubicBezTo>
                  <a:cubicBezTo>
                    <a:pt x="430" y="358"/>
                    <a:pt x="421" y="391"/>
                    <a:pt x="408" y="425"/>
                  </a:cubicBezTo>
                  <a:cubicBezTo>
                    <a:pt x="395" y="458"/>
                    <a:pt x="378" y="490"/>
                    <a:pt x="357" y="521"/>
                  </a:cubicBezTo>
                  <a:cubicBezTo>
                    <a:pt x="344" y="541"/>
                    <a:pt x="327" y="560"/>
                    <a:pt x="307" y="576"/>
                  </a:cubicBezTo>
                  <a:cubicBezTo>
                    <a:pt x="288" y="592"/>
                    <a:pt x="264" y="605"/>
                    <a:pt x="236" y="616"/>
                  </a:cubicBezTo>
                  <a:cubicBezTo>
                    <a:pt x="209" y="626"/>
                    <a:pt x="184" y="632"/>
                    <a:pt x="162" y="632"/>
                  </a:cubicBezTo>
                  <a:cubicBezTo>
                    <a:pt x="140" y="632"/>
                    <a:pt x="119" y="629"/>
                    <a:pt x="101" y="620"/>
                  </a:cubicBezTo>
                  <a:cubicBezTo>
                    <a:pt x="83" y="612"/>
                    <a:pt x="68" y="600"/>
                    <a:pt x="54" y="584"/>
                  </a:cubicBezTo>
                  <a:cubicBezTo>
                    <a:pt x="41" y="568"/>
                    <a:pt x="30" y="549"/>
                    <a:pt x="21" y="526"/>
                  </a:cubicBezTo>
                  <a:cubicBezTo>
                    <a:pt x="13" y="505"/>
                    <a:pt x="7" y="480"/>
                    <a:pt x="4" y="453"/>
                  </a:cubicBezTo>
                </a:path>
              </a:pathLst>
            </a:custGeom>
            <a:solidFill>
              <a:srgbClr val="70BB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60" name="Freeform 1061">
              <a:extLst>
                <a:ext uri="{FF2B5EF4-FFF2-40B4-BE49-F238E27FC236}">
                  <a16:creationId xmlns:a16="http://schemas.microsoft.com/office/drawing/2014/main" id="{04835AE7-1931-A4AF-3190-619DE73B44F1}"/>
                </a:ext>
              </a:extLst>
            </p:cNvPr>
            <p:cNvSpPr>
              <a:spLocks/>
            </p:cNvSpPr>
            <p:nvPr/>
          </p:nvSpPr>
          <p:spPr bwMode="auto">
            <a:xfrm>
              <a:off x="5945135" y="3733801"/>
              <a:ext cx="100013" cy="173038"/>
            </a:xfrm>
            <a:custGeom>
              <a:avLst/>
              <a:gdLst>
                <a:gd name="T0" fmla="*/ 201 w 489"/>
                <a:gd name="T1" fmla="*/ 529 h 842"/>
                <a:gd name="T2" fmla="*/ 160 w 489"/>
                <a:gd name="T3" fmla="*/ 574 h 842"/>
                <a:gd name="T4" fmla="*/ 168 w 489"/>
                <a:gd name="T5" fmla="*/ 799 h 842"/>
                <a:gd name="T6" fmla="*/ 144 w 489"/>
                <a:gd name="T7" fmla="*/ 834 h 842"/>
                <a:gd name="T8" fmla="*/ 80 w 489"/>
                <a:gd name="T9" fmla="*/ 811 h 842"/>
                <a:gd name="T10" fmla="*/ 72 w 489"/>
                <a:gd name="T11" fmla="*/ 777 h 842"/>
                <a:gd name="T12" fmla="*/ 66 w 489"/>
                <a:gd name="T13" fmla="*/ 729 h 842"/>
                <a:gd name="T14" fmla="*/ 55 w 489"/>
                <a:gd name="T15" fmla="*/ 626 h 842"/>
                <a:gd name="T16" fmla="*/ 44 w 489"/>
                <a:gd name="T17" fmla="*/ 512 h 842"/>
                <a:gd name="T18" fmla="*/ 26 w 489"/>
                <a:gd name="T19" fmla="*/ 303 h 842"/>
                <a:gd name="T20" fmla="*/ 6 w 489"/>
                <a:gd name="T21" fmla="*/ 97 h 842"/>
                <a:gd name="T22" fmla="*/ 10 w 489"/>
                <a:gd name="T23" fmla="*/ 19 h 842"/>
                <a:gd name="T24" fmla="*/ 52 w 489"/>
                <a:gd name="T25" fmla="*/ 1 h 842"/>
                <a:gd name="T26" fmla="*/ 91 w 489"/>
                <a:gd name="T27" fmla="*/ 8 h 842"/>
                <a:gd name="T28" fmla="*/ 105 w 489"/>
                <a:gd name="T29" fmla="*/ 41 h 842"/>
                <a:gd name="T30" fmla="*/ 135 w 489"/>
                <a:gd name="T31" fmla="*/ 470 h 842"/>
                <a:gd name="T32" fmla="*/ 182 w 489"/>
                <a:gd name="T33" fmla="*/ 398 h 842"/>
                <a:gd name="T34" fmla="*/ 237 w 489"/>
                <a:gd name="T35" fmla="*/ 297 h 842"/>
                <a:gd name="T36" fmla="*/ 262 w 489"/>
                <a:gd name="T37" fmla="*/ 238 h 842"/>
                <a:gd name="T38" fmla="*/ 279 w 489"/>
                <a:gd name="T39" fmla="*/ 196 h 842"/>
                <a:gd name="T40" fmla="*/ 314 w 489"/>
                <a:gd name="T41" fmla="*/ 152 h 842"/>
                <a:gd name="T42" fmla="*/ 356 w 489"/>
                <a:gd name="T43" fmla="*/ 151 h 842"/>
                <a:gd name="T44" fmla="*/ 380 w 489"/>
                <a:gd name="T45" fmla="*/ 171 h 842"/>
                <a:gd name="T46" fmla="*/ 380 w 489"/>
                <a:gd name="T47" fmla="*/ 210 h 842"/>
                <a:gd name="T48" fmla="*/ 370 w 489"/>
                <a:gd name="T49" fmla="*/ 244 h 842"/>
                <a:gd name="T50" fmla="*/ 323 w 489"/>
                <a:gd name="T51" fmla="*/ 327 h 842"/>
                <a:gd name="T52" fmla="*/ 268 w 489"/>
                <a:gd name="T53" fmla="*/ 417 h 842"/>
                <a:gd name="T54" fmla="*/ 400 w 489"/>
                <a:gd name="T55" fmla="*/ 500 h 842"/>
                <a:gd name="T56" fmla="*/ 482 w 489"/>
                <a:gd name="T57" fmla="*/ 650 h 842"/>
                <a:gd name="T58" fmla="*/ 488 w 489"/>
                <a:gd name="T59" fmla="*/ 673 h 842"/>
                <a:gd name="T60" fmla="*/ 484 w 489"/>
                <a:gd name="T61" fmla="*/ 710 h 842"/>
                <a:gd name="T62" fmla="*/ 453 w 489"/>
                <a:gd name="T63" fmla="*/ 735 h 842"/>
                <a:gd name="T64" fmla="*/ 413 w 489"/>
                <a:gd name="T65" fmla="*/ 733 h 842"/>
                <a:gd name="T66" fmla="*/ 390 w 489"/>
                <a:gd name="T67" fmla="*/ 705 h 842"/>
                <a:gd name="T68" fmla="*/ 341 w 489"/>
                <a:gd name="T69" fmla="*/ 601 h 842"/>
                <a:gd name="T70" fmla="*/ 273 w 489"/>
                <a:gd name="T71" fmla="*/ 525 h 842"/>
                <a:gd name="T72" fmla="*/ 226 w 489"/>
                <a:gd name="T73" fmla="*/ 513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9" h="842">
                  <a:moveTo>
                    <a:pt x="222" y="515"/>
                  </a:moveTo>
                  <a:cubicBezTo>
                    <a:pt x="215" y="517"/>
                    <a:pt x="208" y="522"/>
                    <a:pt x="201" y="529"/>
                  </a:cubicBezTo>
                  <a:cubicBezTo>
                    <a:pt x="193" y="535"/>
                    <a:pt x="186" y="543"/>
                    <a:pt x="179" y="550"/>
                  </a:cubicBezTo>
                  <a:cubicBezTo>
                    <a:pt x="172" y="558"/>
                    <a:pt x="166" y="566"/>
                    <a:pt x="160" y="574"/>
                  </a:cubicBezTo>
                  <a:cubicBezTo>
                    <a:pt x="153" y="582"/>
                    <a:pt x="148" y="588"/>
                    <a:pt x="143" y="593"/>
                  </a:cubicBezTo>
                  <a:lnTo>
                    <a:pt x="168" y="799"/>
                  </a:lnTo>
                  <a:cubicBezTo>
                    <a:pt x="169" y="807"/>
                    <a:pt x="166" y="814"/>
                    <a:pt x="161" y="820"/>
                  </a:cubicBezTo>
                  <a:cubicBezTo>
                    <a:pt x="155" y="827"/>
                    <a:pt x="150" y="831"/>
                    <a:pt x="144" y="834"/>
                  </a:cubicBezTo>
                  <a:cubicBezTo>
                    <a:pt x="125" y="841"/>
                    <a:pt x="111" y="842"/>
                    <a:pt x="101" y="837"/>
                  </a:cubicBezTo>
                  <a:cubicBezTo>
                    <a:pt x="92" y="832"/>
                    <a:pt x="85" y="824"/>
                    <a:pt x="80" y="811"/>
                  </a:cubicBezTo>
                  <a:cubicBezTo>
                    <a:pt x="78" y="806"/>
                    <a:pt x="76" y="801"/>
                    <a:pt x="75" y="795"/>
                  </a:cubicBezTo>
                  <a:cubicBezTo>
                    <a:pt x="74" y="789"/>
                    <a:pt x="73" y="783"/>
                    <a:pt x="72" y="777"/>
                  </a:cubicBezTo>
                  <a:lnTo>
                    <a:pt x="71" y="767"/>
                  </a:lnTo>
                  <a:cubicBezTo>
                    <a:pt x="69" y="757"/>
                    <a:pt x="68" y="744"/>
                    <a:pt x="66" y="729"/>
                  </a:cubicBezTo>
                  <a:cubicBezTo>
                    <a:pt x="64" y="713"/>
                    <a:pt x="62" y="696"/>
                    <a:pt x="60" y="679"/>
                  </a:cubicBezTo>
                  <a:cubicBezTo>
                    <a:pt x="58" y="662"/>
                    <a:pt x="57" y="644"/>
                    <a:pt x="55" y="626"/>
                  </a:cubicBezTo>
                  <a:cubicBezTo>
                    <a:pt x="53" y="609"/>
                    <a:pt x="51" y="592"/>
                    <a:pt x="50" y="577"/>
                  </a:cubicBezTo>
                  <a:cubicBezTo>
                    <a:pt x="49" y="563"/>
                    <a:pt x="47" y="541"/>
                    <a:pt x="44" y="512"/>
                  </a:cubicBezTo>
                  <a:cubicBezTo>
                    <a:pt x="42" y="483"/>
                    <a:pt x="39" y="451"/>
                    <a:pt x="36" y="415"/>
                  </a:cubicBezTo>
                  <a:cubicBezTo>
                    <a:pt x="33" y="379"/>
                    <a:pt x="29" y="342"/>
                    <a:pt x="26" y="303"/>
                  </a:cubicBezTo>
                  <a:cubicBezTo>
                    <a:pt x="22" y="264"/>
                    <a:pt x="19" y="227"/>
                    <a:pt x="15" y="191"/>
                  </a:cubicBezTo>
                  <a:cubicBezTo>
                    <a:pt x="12" y="156"/>
                    <a:pt x="9" y="125"/>
                    <a:pt x="6" y="97"/>
                  </a:cubicBezTo>
                  <a:cubicBezTo>
                    <a:pt x="4" y="70"/>
                    <a:pt x="2" y="50"/>
                    <a:pt x="0" y="37"/>
                  </a:cubicBezTo>
                  <a:cubicBezTo>
                    <a:pt x="1" y="31"/>
                    <a:pt x="5" y="25"/>
                    <a:pt x="10" y="19"/>
                  </a:cubicBezTo>
                  <a:cubicBezTo>
                    <a:pt x="16" y="14"/>
                    <a:pt x="23" y="9"/>
                    <a:pt x="32" y="6"/>
                  </a:cubicBezTo>
                  <a:cubicBezTo>
                    <a:pt x="38" y="3"/>
                    <a:pt x="45" y="1"/>
                    <a:pt x="52" y="1"/>
                  </a:cubicBezTo>
                  <a:cubicBezTo>
                    <a:pt x="59" y="0"/>
                    <a:pt x="66" y="0"/>
                    <a:pt x="72" y="1"/>
                  </a:cubicBezTo>
                  <a:cubicBezTo>
                    <a:pt x="79" y="2"/>
                    <a:pt x="85" y="5"/>
                    <a:pt x="91" y="8"/>
                  </a:cubicBezTo>
                  <a:cubicBezTo>
                    <a:pt x="96" y="12"/>
                    <a:pt x="100" y="17"/>
                    <a:pt x="102" y="24"/>
                  </a:cubicBezTo>
                  <a:cubicBezTo>
                    <a:pt x="104" y="28"/>
                    <a:pt x="105" y="34"/>
                    <a:pt x="105" y="41"/>
                  </a:cubicBezTo>
                  <a:cubicBezTo>
                    <a:pt x="108" y="109"/>
                    <a:pt x="111" y="180"/>
                    <a:pt x="115" y="252"/>
                  </a:cubicBezTo>
                  <a:cubicBezTo>
                    <a:pt x="120" y="325"/>
                    <a:pt x="126" y="398"/>
                    <a:pt x="135" y="470"/>
                  </a:cubicBezTo>
                  <a:cubicBezTo>
                    <a:pt x="138" y="466"/>
                    <a:pt x="144" y="457"/>
                    <a:pt x="153" y="443"/>
                  </a:cubicBezTo>
                  <a:cubicBezTo>
                    <a:pt x="162" y="430"/>
                    <a:pt x="172" y="415"/>
                    <a:pt x="182" y="398"/>
                  </a:cubicBezTo>
                  <a:cubicBezTo>
                    <a:pt x="192" y="381"/>
                    <a:pt x="203" y="363"/>
                    <a:pt x="213" y="345"/>
                  </a:cubicBezTo>
                  <a:cubicBezTo>
                    <a:pt x="223" y="327"/>
                    <a:pt x="231" y="311"/>
                    <a:pt x="237" y="297"/>
                  </a:cubicBezTo>
                  <a:cubicBezTo>
                    <a:pt x="242" y="287"/>
                    <a:pt x="246" y="277"/>
                    <a:pt x="250" y="267"/>
                  </a:cubicBezTo>
                  <a:cubicBezTo>
                    <a:pt x="254" y="257"/>
                    <a:pt x="258" y="247"/>
                    <a:pt x="262" y="238"/>
                  </a:cubicBezTo>
                  <a:cubicBezTo>
                    <a:pt x="266" y="229"/>
                    <a:pt x="269" y="221"/>
                    <a:pt x="272" y="213"/>
                  </a:cubicBezTo>
                  <a:cubicBezTo>
                    <a:pt x="275" y="206"/>
                    <a:pt x="277" y="200"/>
                    <a:pt x="279" y="196"/>
                  </a:cubicBezTo>
                  <a:cubicBezTo>
                    <a:pt x="282" y="186"/>
                    <a:pt x="287" y="177"/>
                    <a:pt x="293" y="169"/>
                  </a:cubicBezTo>
                  <a:cubicBezTo>
                    <a:pt x="299" y="161"/>
                    <a:pt x="306" y="155"/>
                    <a:pt x="314" y="152"/>
                  </a:cubicBezTo>
                  <a:cubicBezTo>
                    <a:pt x="321" y="149"/>
                    <a:pt x="329" y="148"/>
                    <a:pt x="336" y="148"/>
                  </a:cubicBezTo>
                  <a:cubicBezTo>
                    <a:pt x="343" y="148"/>
                    <a:pt x="350" y="149"/>
                    <a:pt x="356" y="151"/>
                  </a:cubicBezTo>
                  <a:cubicBezTo>
                    <a:pt x="362" y="153"/>
                    <a:pt x="367" y="156"/>
                    <a:pt x="371" y="159"/>
                  </a:cubicBezTo>
                  <a:cubicBezTo>
                    <a:pt x="375" y="163"/>
                    <a:pt x="378" y="167"/>
                    <a:pt x="380" y="171"/>
                  </a:cubicBezTo>
                  <a:cubicBezTo>
                    <a:pt x="382" y="176"/>
                    <a:pt x="382" y="183"/>
                    <a:pt x="382" y="189"/>
                  </a:cubicBezTo>
                  <a:cubicBezTo>
                    <a:pt x="382" y="196"/>
                    <a:pt x="381" y="203"/>
                    <a:pt x="380" y="210"/>
                  </a:cubicBezTo>
                  <a:cubicBezTo>
                    <a:pt x="379" y="217"/>
                    <a:pt x="377" y="223"/>
                    <a:pt x="375" y="229"/>
                  </a:cubicBezTo>
                  <a:cubicBezTo>
                    <a:pt x="373" y="235"/>
                    <a:pt x="371" y="240"/>
                    <a:pt x="370" y="244"/>
                  </a:cubicBezTo>
                  <a:cubicBezTo>
                    <a:pt x="363" y="256"/>
                    <a:pt x="356" y="269"/>
                    <a:pt x="348" y="283"/>
                  </a:cubicBezTo>
                  <a:cubicBezTo>
                    <a:pt x="340" y="298"/>
                    <a:pt x="332" y="312"/>
                    <a:pt x="323" y="327"/>
                  </a:cubicBezTo>
                  <a:cubicBezTo>
                    <a:pt x="314" y="343"/>
                    <a:pt x="305" y="358"/>
                    <a:pt x="295" y="373"/>
                  </a:cubicBezTo>
                  <a:cubicBezTo>
                    <a:pt x="286" y="389"/>
                    <a:pt x="277" y="403"/>
                    <a:pt x="268" y="417"/>
                  </a:cubicBezTo>
                  <a:cubicBezTo>
                    <a:pt x="294" y="421"/>
                    <a:pt x="319" y="431"/>
                    <a:pt x="340" y="445"/>
                  </a:cubicBezTo>
                  <a:cubicBezTo>
                    <a:pt x="362" y="460"/>
                    <a:pt x="382" y="479"/>
                    <a:pt x="400" y="500"/>
                  </a:cubicBezTo>
                  <a:cubicBezTo>
                    <a:pt x="418" y="522"/>
                    <a:pt x="433" y="546"/>
                    <a:pt x="447" y="572"/>
                  </a:cubicBezTo>
                  <a:cubicBezTo>
                    <a:pt x="461" y="598"/>
                    <a:pt x="472" y="624"/>
                    <a:pt x="482" y="650"/>
                  </a:cubicBezTo>
                  <a:cubicBezTo>
                    <a:pt x="483" y="652"/>
                    <a:pt x="484" y="656"/>
                    <a:pt x="485" y="660"/>
                  </a:cubicBezTo>
                  <a:cubicBezTo>
                    <a:pt x="487" y="665"/>
                    <a:pt x="488" y="669"/>
                    <a:pt x="488" y="673"/>
                  </a:cubicBezTo>
                  <a:cubicBezTo>
                    <a:pt x="489" y="680"/>
                    <a:pt x="489" y="687"/>
                    <a:pt x="488" y="693"/>
                  </a:cubicBezTo>
                  <a:cubicBezTo>
                    <a:pt x="488" y="699"/>
                    <a:pt x="486" y="705"/>
                    <a:pt x="484" y="710"/>
                  </a:cubicBezTo>
                  <a:cubicBezTo>
                    <a:pt x="481" y="715"/>
                    <a:pt x="478" y="720"/>
                    <a:pt x="473" y="724"/>
                  </a:cubicBezTo>
                  <a:cubicBezTo>
                    <a:pt x="468" y="728"/>
                    <a:pt x="461" y="732"/>
                    <a:pt x="453" y="735"/>
                  </a:cubicBezTo>
                  <a:cubicBezTo>
                    <a:pt x="445" y="738"/>
                    <a:pt x="437" y="739"/>
                    <a:pt x="431" y="739"/>
                  </a:cubicBezTo>
                  <a:cubicBezTo>
                    <a:pt x="424" y="738"/>
                    <a:pt x="418" y="736"/>
                    <a:pt x="413" y="733"/>
                  </a:cubicBezTo>
                  <a:cubicBezTo>
                    <a:pt x="407" y="730"/>
                    <a:pt x="403" y="726"/>
                    <a:pt x="399" y="721"/>
                  </a:cubicBezTo>
                  <a:cubicBezTo>
                    <a:pt x="395" y="716"/>
                    <a:pt x="392" y="711"/>
                    <a:pt x="390" y="705"/>
                  </a:cubicBezTo>
                  <a:cubicBezTo>
                    <a:pt x="383" y="688"/>
                    <a:pt x="376" y="670"/>
                    <a:pt x="368" y="652"/>
                  </a:cubicBezTo>
                  <a:cubicBezTo>
                    <a:pt x="360" y="634"/>
                    <a:pt x="351" y="617"/>
                    <a:pt x="341" y="601"/>
                  </a:cubicBezTo>
                  <a:cubicBezTo>
                    <a:pt x="331" y="584"/>
                    <a:pt x="321" y="570"/>
                    <a:pt x="309" y="556"/>
                  </a:cubicBezTo>
                  <a:cubicBezTo>
                    <a:pt x="298" y="543"/>
                    <a:pt x="286" y="532"/>
                    <a:pt x="273" y="525"/>
                  </a:cubicBezTo>
                  <a:cubicBezTo>
                    <a:pt x="264" y="519"/>
                    <a:pt x="256" y="515"/>
                    <a:pt x="249" y="512"/>
                  </a:cubicBezTo>
                  <a:cubicBezTo>
                    <a:pt x="242" y="510"/>
                    <a:pt x="234" y="510"/>
                    <a:pt x="226" y="513"/>
                  </a:cubicBezTo>
                  <a:lnTo>
                    <a:pt x="222" y="515"/>
                  </a:lnTo>
                  <a:close/>
                </a:path>
              </a:pathLst>
            </a:custGeom>
            <a:solidFill>
              <a:srgbClr val="70BB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61" name="Freeform 1062">
              <a:extLst>
                <a:ext uri="{FF2B5EF4-FFF2-40B4-BE49-F238E27FC236}">
                  <a16:creationId xmlns:a16="http://schemas.microsoft.com/office/drawing/2014/main" id="{FC5A8D41-D022-E36A-9A9F-D368C4E008F1}"/>
                </a:ext>
              </a:extLst>
            </p:cNvPr>
            <p:cNvSpPr>
              <a:spLocks noEditPoints="1"/>
            </p:cNvSpPr>
            <p:nvPr/>
          </p:nvSpPr>
          <p:spPr bwMode="auto">
            <a:xfrm>
              <a:off x="6048322" y="3706813"/>
              <a:ext cx="38100" cy="165100"/>
            </a:xfrm>
            <a:custGeom>
              <a:avLst/>
              <a:gdLst>
                <a:gd name="T0" fmla="*/ 1 w 179"/>
                <a:gd name="T1" fmla="*/ 95 h 802"/>
                <a:gd name="T2" fmla="*/ 0 w 179"/>
                <a:gd name="T3" fmla="*/ 65 h 802"/>
                <a:gd name="T4" fmla="*/ 13 w 179"/>
                <a:gd name="T5" fmla="*/ 28 h 802"/>
                <a:gd name="T6" fmla="*/ 30 w 179"/>
                <a:gd name="T7" fmla="*/ 12 h 802"/>
                <a:gd name="T8" fmla="*/ 46 w 179"/>
                <a:gd name="T9" fmla="*/ 1 h 802"/>
                <a:gd name="T10" fmla="*/ 58 w 179"/>
                <a:gd name="T11" fmla="*/ 1 h 802"/>
                <a:gd name="T12" fmla="*/ 71 w 179"/>
                <a:gd name="T13" fmla="*/ 5 h 802"/>
                <a:gd name="T14" fmla="*/ 85 w 179"/>
                <a:gd name="T15" fmla="*/ 13 h 802"/>
                <a:gd name="T16" fmla="*/ 105 w 179"/>
                <a:gd name="T17" fmla="*/ 15 h 802"/>
                <a:gd name="T18" fmla="*/ 117 w 179"/>
                <a:gd name="T19" fmla="*/ 34 h 802"/>
                <a:gd name="T20" fmla="*/ 121 w 179"/>
                <a:gd name="T21" fmla="*/ 49 h 802"/>
                <a:gd name="T22" fmla="*/ 123 w 179"/>
                <a:gd name="T23" fmla="*/ 61 h 802"/>
                <a:gd name="T24" fmla="*/ 118 w 179"/>
                <a:gd name="T25" fmla="*/ 86 h 802"/>
                <a:gd name="T26" fmla="*/ 104 w 179"/>
                <a:gd name="T27" fmla="*/ 109 h 802"/>
                <a:gd name="T28" fmla="*/ 84 w 179"/>
                <a:gd name="T29" fmla="*/ 129 h 802"/>
                <a:gd name="T30" fmla="*/ 64 w 179"/>
                <a:gd name="T31" fmla="*/ 141 h 802"/>
                <a:gd name="T32" fmla="*/ 43 w 179"/>
                <a:gd name="T33" fmla="*/ 144 h 802"/>
                <a:gd name="T34" fmla="*/ 20 w 179"/>
                <a:gd name="T35" fmla="*/ 132 h 802"/>
                <a:gd name="T36" fmla="*/ 9 w 179"/>
                <a:gd name="T37" fmla="*/ 122 h 802"/>
                <a:gd name="T38" fmla="*/ 5 w 179"/>
                <a:gd name="T39" fmla="*/ 115 h 802"/>
                <a:gd name="T40" fmla="*/ 2 w 179"/>
                <a:gd name="T41" fmla="*/ 105 h 802"/>
                <a:gd name="T42" fmla="*/ 1 w 179"/>
                <a:gd name="T43" fmla="*/ 95 h 802"/>
                <a:gd name="T44" fmla="*/ 71 w 179"/>
                <a:gd name="T45" fmla="*/ 686 h 802"/>
                <a:gd name="T46" fmla="*/ 63 w 179"/>
                <a:gd name="T47" fmla="*/ 609 h 802"/>
                <a:gd name="T48" fmla="*/ 54 w 179"/>
                <a:gd name="T49" fmla="*/ 515 h 802"/>
                <a:gd name="T50" fmla="*/ 43 w 179"/>
                <a:gd name="T51" fmla="*/ 414 h 802"/>
                <a:gd name="T52" fmla="*/ 32 w 179"/>
                <a:gd name="T53" fmla="*/ 314 h 802"/>
                <a:gd name="T54" fmla="*/ 33 w 179"/>
                <a:gd name="T55" fmla="*/ 305 h 802"/>
                <a:gd name="T56" fmla="*/ 38 w 179"/>
                <a:gd name="T57" fmla="*/ 292 h 802"/>
                <a:gd name="T58" fmla="*/ 49 w 179"/>
                <a:gd name="T59" fmla="*/ 278 h 802"/>
                <a:gd name="T60" fmla="*/ 69 w 179"/>
                <a:gd name="T61" fmla="*/ 266 h 802"/>
                <a:gd name="T62" fmla="*/ 87 w 179"/>
                <a:gd name="T63" fmla="*/ 262 h 802"/>
                <a:gd name="T64" fmla="*/ 103 w 179"/>
                <a:gd name="T65" fmla="*/ 261 h 802"/>
                <a:gd name="T66" fmla="*/ 118 w 179"/>
                <a:gd name="T67" fmla="*/ 267 h 802"/>
                <a:gd name="T68" fmla="*/ 127 w 179"/>
                <a:gd name="T69" fmla="*/ 279 h 802"/>
                <a:gd name="T70" fmla="*/ 128 w 179"/>
                <a:gd name="T71" fmla="*/ 283 h 802"/>
                <a:gd name="T72" fmla="*/ 129 w 179"/>
                <a:gd name="T73" fmla="*/ 286 h 802"/>
                <a:gd name="T74" fmla="*/ 135 w 179"/>
                <a:gd name="T75" fmla="*/ 347 h 802"/>
                <a:gd name="T76" fmla="*/ 157 w 179"/>
                <a:gd name="T77" fmla="*/ 552 h 802"/>
                <a:gd name="T78" fmla="*/ 179 w 179"/>
                <a:gd name="T79" fmla="*/ 757 h 802"/>
                <a:gd name="T80" fmla="*/ 179 w 179"/>
                <a:gd name="T81" fmla="*/ 766 h 802"/>
                <a:gd name="T82" fmla="*/ 177 w 179"/>
                <a:gd name="T83" fmla="*/ 778 h 802"/>
                <a:gd name="T84" fmla="*/ 171 w 179"/>
                <a:gd name="T85" fmla="*/ 789 h 802"/>
                <a:gd name="T86" fmla="*/ 159 w 179"/>
                <a:gd name="T87" fmla="*/ 797 h 802"/>
                <a:gd name="T88" fmla="*/ 134 w 179"/>
                <a:gd name="T89" fmla="*/ 801 h 802"/>
                <a:gd name="T90" fmla="*/ 111 w 179"/>
                <a:gd name="T91" fmla="*/ 794 h 802"/>
                <a:gd name="T92" fmla="*/ 93 w 179"/>
                <a:gd name="T93" fmla="*/ 780 h 802"/>
                <a:gd name="T94" fmla="*/ 82 w 179"/>
                <a:gd name="T95" fmla="*/ 762 h 802"/>
                <a:gd name="T96" fmla="*/ 80 w 179"/>
                <a:gd name="T97" fmla="*/ 758 h 802"/>
                <a:gd name="T98" fmla="*/ 79 w 179"/>
                <a:gd name="T99" fmla="*/ 753 h 802"/>
                <a:gd name="T100" fmla="*/ 71 w 179"/>
                <a:gd name="T101" fmla="*/ 686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9" h="802">
                  <a:moveTo>
                    <a:pt x="1" y="95"/>
                  </a:moveTo>
                  <a:cubicBezTo>
                    <a:pt x="0" y="87"/>
                    <a:pt x="0" y="77"/>
                    <a:pt x="0" y="65"/>
                  </a:cubicBezTo>
                  <a:cubicBezTo>
                    <a:pt x="1" y="53"/>
                    <a:pt x="5" y="41"/>
                    <a:pt x="13" y="28"/>
                  </a:cubicBezTo>
                  <a:cubicBezTo>
                    <a:pt x="18" y="23"/>
                    <a:pt x="23" y="17"/>
                    <a:pt x="30" y="12"/>
                  </a:cubicBezTo>
                  <a:cubicBezTo>
                    <a:pt x="37" y="6"/>
                    <a:pt x="43" y="3"/>
                    <a:pt x="46" y="1"/>
                  </a:cubicBezTo>
                  <a:cubicBezTo>
                    <a:pt x="49" y="0"/>
                    <a:pt x="53" y="0"/>
                    <a:pt x="58" y="1"/>
                  </a:cubicBezTo>
                  <a:cubicBezTo>
                    <a:pt x="63" y="2"/>
                    <a:pt x="67" y="3"/>
                    <a:pt x="71" y="5"/>
                  </a:cubicBezTo>
                  <a:cubicBezTo>
                    <a:pt x="75" y="7"/>
                    <a:pt x="80" y="10"/>
                    <a:pt x="85" y="13"/>
                  </a:cubicBezTo>
                  <a:cubicBezTo>
                    <a:pt x="94" y="10"/>
                    <a:pt x="101" y="11"/>
                    <a:pt x="105" y="15"/>
                  </a:cubicBezTo>
                  <a:cubicBezTo>
                    <a:pt x="110" y="20"/>
                    <a:pt x="114" y="26"/>
                    <a:pt x="117" y="34"/>
                  </a:cubicBezTo>
                  <a:cubicBezTo>
                    <a:pt x="119" y="39"/>
                    <a:pt x="120" y="45"/>
                    <a:pt x="121" y="49"/>
                  </a:cubicBezTo>
                  <a:cubicBezTo>
                    <a:pt x="122" y="54"/>
                    <a:pt x="122" y="58"/>
                    <a:pt x="123" y="61"/>
                  </a:cubicBezTo>
                  <a:cubicBezTo>
                    <a:pt x="123" y="69"/>
                    <a:pt x="122" y="78"/>
                    <a:pt x="118" y="86"/>
                  </a:cubicBezTo>
                  <a:cubicBezTo>
                    <a:pt x="115" y="94"/>
                    <a:pt x="110" y="102"/>
                    <a:pt x="104" y="109"/>
                  </a:cubicBezTo>
                  <a:cubicBezTo>
                    <a:pt x="98" y="117"/>
                    <a:pt x="91" y="123"/>
                    <a:pt x="84" y="129"/>
                  </a:cubicBezTo>
                  <a:cubicBezTo>
                    <a:pt x="77" y="134"/>
                    <a:pt x="70" y="138"/>
                    <a:pt x="64" y="141"/>
                  </a:cubicBezTo>
                  <a:cubicBezTo>
                    <a:pt x="56" y="144"/>
                    <a:pt x="49" y="145"/>
                    <a:pt x="43" y="144"/>
                  </a:cubicBezTo>
                  <a:cubicBezTo>
                    <a:pt x="38" y="142"/>
                    <a:pt x="30" y="139"/>
                    <a:pt x="20" y="132"/>
                  </a:cubicBezTo>
                  <a:cubicBezTo>
                    <a:pt x="14" y="128"/>
                    <a:pt x="11" y="125"/>
                    <a:pt x="9" y="122"/>
                  </a:cubicBezTo>
                  <a:cubicBezTo>
                    <a:pt x="7" y="120"/>
                    <a:pt x="6" y="117"/>
                    <a:pt x="5" y="115"/>
                  </a:cubicBezTo>
                  <a:cubicBezTo>
                    <a:pt x="4" y="111"/>
                    <a:pt x="3" y="108"/>
                    <a:pt x="2" y="105"/>
                  </a:cubicBezTo>
                  <a:cubicBezTo>
                    <a:pt x="2" y="102"/>
                    <a:pt x="1" y="98"/>
                    <a:pt x="1" y="95"/>
                  </a:cubicBezTo>
                  <a:close/>
                  <a:moveTo>
                    <a:pt x="71" y="686"/>
                  </a:moveTo>
                  <a:cubicBezTo>
                    <a:pt x="69" y="664"/>
                    <a:pt x="66" y="638"/>
                    <a:pt x="63" y="609"/>
                  </a:cubicBezTo>
                  <a:cubicBezTo>
                    <a:pt x="60" y="579"/>
                    <a:pt x="57" y="548"/>
                    <a:pt x="54" y="515"/>
                  </a:cubicBezTo>
                  <a:cubicBezTo>
                    <a:pt x="50" y="482"/>
                    <a:pt x="47" y="448"/>
                    <a:pt x="43" y="414"/>
                  </a:cubicBezTo>
                  <a:cubicBezTo>
                    <a:pt x="40" y="379"/>
                    <a:pt x="36" y="346"/>
                    <a:pt x="32" y="314"/>
                  </a:cubicBezTo>
                  <a:cubicBezTo>
                    <a:pt x="32" y="312"/>
                    <a:pt x="32" y="309"/>
                    <a:pt x="33" y="305"/>
                  </a:cubicBezTo>
                  <a:cubicBezTo>
                    <a:pt x="34" y="301"/>
                    <a:pt x="35" y="297"/>
                    <a:pt x="38" y="292"/>
                  </a:cubicBezTo>
                  <a:cubicBezTo>
                    <a:pt x="41" y="287"/>
                    <a:pt x="44" y="283"/>
                    <a:pt x="49" y="278"/>
                  </a:cubicBezTo>
                  <a:cubicBezTo>
                    <a:pt x="54" y="273"/>
                    <a:pt x="61" y="269"/>
                    <a:pt x="69" y="266"/>
                  </a:cubicBezTo>
                  <a:cubicBezTo>
                    <a:pt x="75" y="264"/>
                    <a:pt x="81" y="262"/>
                    <a:pt x="87" y="262"/>
                  </a:cubicBezTo>
                  <a:cubicBezTo>
                    <a:pt x="93" y="261"/>
                    <a:pt x="98" y="261"/>
                    <a:pt x="103" y="261"/>
                  </a:cubicBezTo>
                  <a:cubicBezTo>
                    <a:pt x="109" y="262"/>
                    <a:pt x="113" y="264"/>
                    <a:pt x="118" y="267"/>
                  </a:cubicBezTo>
                  <a:cubicBezTo>
                    <a:pt x="122" y="270"/>
                    <a:pt x="125" y="274"/>
                    <a:pt x="127" y="279"/>
                  </a:cubicBezTo>
                  <a:lnTo>
                    <a:pt x="128" y="283"/>
                  </a:lnTo>
                  <a:lnTo>
                    <a:pt x="129" y="286"/>
                  </a:lnTo>
                  <a:lnTo>
                    <a:pt x="135" y="347"/>
                  </a:lnTo>
                  <a:cubicBezTo>
                    <a:pt x="143" y="415"/>
                    <a:pt x="150" y="483"/>
                    <a:pt x="157" y="552"/>
                  </a:cubicBezTo>
                  <a:cubicBezTo>
                    <a:pt x="164" y="620"/>
                    <a:pt x="171" y="689"/>
                    <a:pt x="179" y="757"/>
                  </a:cubicBezTo>
                  <a:cubicBezTo>
                    <a:pt x="179" y="760"/>
                    <a:pt x="179" y="763"/>
                    <a:pt x="179" y="766"/>
                  </a:cubicBezTo>
                  <a:cubicBezTo>
                    <a:pt x="179" y="770"/>
                    <a:pt x="178" y="774"/>
                    <a:pt x="177" y="778"/>
                  </a:cubicBezTo>
                  <a:cubicBezTo>
                    <a:pt x="176" y="782"/>
                    <a:pt x="174" y="786"/>
                    <a:pt x="171" y="789"/>
                  </a:cubicBezTo>
                  <a:cubicBezTo>
                    <a:pt x="168" y="793"/>
                    <a:pt x="164" y="795"/>
                    <a:pt x="159" y="797"/>
                  </a:cubicBezTo>
                  <a:cubicBezTo>
                    <a:pt x="151" y="800"/>
                    <a:pt x="142" y="802"/>
                    <a:pt x="134" y="801"/>
                  </a:cubicBezTo>
                  <a:cubicBezTo>
                    <a:pt x="125" y="800"/>
                    <a:pt x="118" y="797"/>
                    <a:pt x="111" y="794"/>
                  </a:cubicBezTo>
                  <a:cubicBezTo>
                    <a:pt x="104" y="790"/>
                    <a:pt x="97" y="785"/>
                    <a:pt x="93" y="780"/>
                  </a:cubicBezTo>
                  <a:cubicBezTo>
                    <a:pt x="88" y="774"/>
                    <a:pt x="84" y="768"/>
                    <a:pt x="82" y="762"/>
                  </a:cubicBezTo>
                  <a:cubicBezTo>
                    <a:pt x="81" y="761"/>
                    <a:pt x="81" y="759"/>
                    <a:pt x="80" y="758"/>
                  </a:cubicBezTo>
                  <a:cubicBezTo>
                    <a:pt x="80" y="756"/>
                    <a:pt x="79" y="755"/>
                    <a:pt x="79" y="753"/>
                  </a:cubicBezTo>
                  <a:lnTo>
                    <a:pt x="71" y="686"/>
                  </a:lnTo>
                </a:path>
              </a:pathLst>
            </a:custGeom>
            <a:solidFill>
              <a:srgbClr val="70BB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62" name="Freeform 1063">
              <a:extLst>
                <a:ext uri="{FF2B5EF4-FFF2-40B4-BE49-F238E27FC236}">
                  <a16:creationId xmlns:a16="http://schemas.microsoft.com/office/drawing/2014/main" id="{7B816A7F-3197-5674-979E-9FB968715C62}"/>
                </a:ext>
              </a:extLst>
            </p:cNvPr>
            <p:cNvSpPr>
              <a:spLocks noEditPoints="1"/>
            </p:cNvSpPr>
            <p:nvPr/>
          </p:nvSpPr>
          <p:spPr bwMode="auto">
            <a:xfrm>
              <a:off x="6108647" y="3724276"/>
              <a:ext cx="98425" cy="114300"/>
            </a:xfrm>
            <a:custGeom>
              <a:avLst/>
              <a:gdLst>
                <a:gd name="T0" fmla="*/ 278 w 478"/>
                <a:gd name="T1" fmla="*/ 126 h 557"/>
                <a:gd name="T2" fmla="*/ 277 w 478"/>
                <a:gd name="T3" fmla="*/ 121 h 557"/>
                <a:gd name="T4" fmla="*/ 275 w 478"/>
                <a:gd name="T5" fmla="*/ 116 h 557"/>
                <a:gd name="T6" fmla="*/ 256 w 478"/>
                <a:gd name="T7" fmla="*/ 99 h 557"/>
                <a:gd name="T8" fmla="*/ 229 w 478"/>
                <a:gd name="T9" fmla="*/ 101 h 557"/>
                <a:gd name="T10" fmla="*/ 188 w 478"/>
                <a:gd name="T11" fmla="*/ 131 h 557"/>
                <a:gd name="T12" fmla="*/ 158 w 478"/>
                <a:gd name="T13" fmla="*/ 176 h 557"/>
                <a:gd name="T14" fmla="*/ 138 w 478"/>
                <a:gd name="T15" fmla="*/ 228 h 557"/>
                <a:gd name="T16" fmla="*/ 129 w 478"/>
                <a:gd name="T17" fmla="*/ 274 h 557"/>
                <a:gd name="T18" fmla="*/ 194 w 478"/>
                <a:gd name="T19" fmla="*/ 238 h 557"/>
                <a:gd name="T20" fmla="*/ 242 w 478"/>
                <a:gd name="T21" fmla="*/ 199 h 557"/>
                <a:gd name="T22" fmla="*/ 270 w 478"/>
                <a:gd name="T23" fmla="*/ 161 h 557"/>
                <a:gd name="T24" fmla="*/ 278 w 478"/>
                <a:gd name="T25" fmla="*/ 126 h 557"/>
                <a:gd name="T26" fmla="*/ 7 w 478"/>
                <a:gd name="T27" fmla="*/ 395 h 557"/>
                <a:gd name="T28" fmla="*/ 4 w 478"/>
                <a:gd name="T29" fmla="*/ 352 h 557"/>
                <a:gd name="T30" fmla="*/ 28 w 478"/>
                <a:gd name="T31" fmla="*/ 319 h 557"/>
                <a:gd name="T32" fmla="*/ 34 w 478"/>
                <a:gd name="T33" fmla="*/ 281 h 557"/>
                <a:gd name="T34" fmla="*/ 47 w 478"/>
                <a:gd name="T35" fmla="*/ 228 h 557"/>
                <a:gd name="T36" fmla="*/ 70 w 478"/>
                <a:gd name="T37" fmla="*/ 166 h 557"/>
                <a:gd name="T38" fmla="*/ 104 w 478"/>
                <a:gd name="T39" fmla="*/ 105 h 557"/>
                <a:gd name="T40" fmla="*/ 151 w 478"/>
                <a:gd name="T41" fmla="*/ 51 h 557"/>
                <a:gd name="T42" fmla="*/ 213 w 478"/>
                <a:gd name="T43" fmla="*/ 14 h 557"/>
                <a:gd name="T44" fmla="*/ 269 w 478"/>
                <a:gd name="T45" fmla="*/ 1 h 557"/>
                <a:gd name="T46" fmla="*/ 313 w 478"/>
                <a:gd name="T47" fmla="*/ 7 h 557"/>
                <a:gd name="T48" fmla="*/ 347 w 478"/>
                <a:gd name="T49" fmla="*/ 30 h 557"/>
                <a:gd name="T50" fmla="*/ 369 w 478"/>
                <a:gd name="T51" fmla="*/ 66 h 557"/>
                <a:gd name="T52" fmla="*/ 377 w 478"/>
                <a:gd name="T53" fmla="*/ 101 h 557"/>
                <a:gd name="T54" fmla="*/ 370 w 478"/>
                <a:gd name="T55" fmla="*/ 163 h 557"/>
                <a:gd name="T56" fmla="*/ 338 w 478"/>
                <a:gd name="T57" fmla="*/ 219 h 557"/>
                <a:gd name="T58" fmla="*/ 290 w 478"/>
                <a:gd name="T59" fmla="*/ 268 h 557"/>
                <a:gd name="T60" fmla="*/ 234 w 478"/>
                <a:gd name="T61" fmla="*/ 311 h 557"/>
                <a:gd name="T62" fmla="*/ 178 w 478"/>
                <a:gd name="T63" fmla="*/ 345 h 557"/>
                <a:gd name="T64" fmla="*/ 130 w 478"/>
                <a:gd name="T65" fmla="*/ 370 h 557"/>
                <a:gd name="T66" fmla="*/ 131 w 478"/>
                <a:gd name="T67" fmla="*/ 397 h 557"/>
                <a:gd name="T68" fmla="*/ 138 w 478"/>
                <a:gd name="T69" fmla="*/ 426 h 557"/>
                <a:gd name="T70" fmla="*/ 180 w 478"/>
                <a:gd name="T71" fmla="*/ 464 h 557"/>
                <a:gd name="T72" fmla="*/ 252 w 478"/>
                <a:gd name="T73" fmla="*/ 455 h 557"/>
                <a:gd name="T74" fmla="*/ 297 w 478"/>
                <a:gd name="T75" fmla="*/ 432 h 557"/>
                <a:gd name="T76" fmla="*/ 334 w 478"/>
                <a:gd name="T77" fmla="*/ 402 h 557"/>
                <a:gd name="T78" fmla="*/ 364 w 478"/>
                <a:gd name="T79" fmla="*/ 368 h 557"/>
                <a:gd name="T80" fmla="*/ 389 w 478"/>
                <a:gd name="T81" fmla="*/ 336 h 557"/>
                <a:gd name="T82" fmla="*/ 417 w 478"/>
                <a:gd name="T83" fmla="*/ 301 h 557"/>
                <a:gd name="T84" fmla="*/ 443 w 478"/>
                <a:gd name="T85" fmla="*/ 281 h 557"/>
                <a:gd name="T86" fmla="*/ 462 w 478"/>
                <a:gd name="T87" fmla="*/ 281 h 557"/>
                <a:gd name="T88" fmla="*/ 471 w 478"/>
                <a:gd name="T89" fmla="*/ 294 h 557"/>
                <a:gd name="T90" fmla="*/ 474 w 478"/>
                <a:gd name="T91" fmla="*/ 302 h 557"/>
                <a:gd name="T92" fmla="*/ 476 w 478"/>
                <a:gd name="T93" fmla="*/ 309 h 557"/>
                <a:gd name="T94" fmla="*/ 476 w 478"/>
                <a:gd name="T95" fmla="*/ 340 h 557"/>
                <a:gd name="T96" fmla="*/ 465 w 478"/>
                <a:gd name="T97" fmla="*/ 371 h 557"/>
                <a:gd name="T98" fmla="*/ 377 w 478"/>
                <a:gd name="T99" fmla="*/ 474 h 557"/>
                <a:gd name="T100" fmla="*/ 263 w 478"/>
                <a:gd name="T101" fmla="*/ 539 h 557"/>
                <a:gd name="T102" fmla="*/ 233 w 478"/>
                <a:gd name="T103" fmla="*/ 549 h 557"/>
                <a:gd name="T104" fmla="*/ 195 w 478"/>
                <a:gd name="T105" fmla="*/ 556 h 557"/>
                <a:gd name="T106" fmla="*/ 154 w 478"/>
                <a:gd name="T107" fmla="*/ 556 h 557"/>
                <a:gd name="T108" fmla="*/ 114 w 478"/>
                <a:gd name="T109" fmla="*/ 545 h 557"/>
                <a:gd name="T110" fmla="*/ 78 w 478"/>
                <a:gd name="T111" fmla="*/ 517 h 557"/>
                <a:gd name="T112" fmla="*/ 49 w 478"/>
                <a:gd name="T113" fmla="*/ 469 h 557"/>
                <a:gd name="T114" fmla="*/ 35 w 478"/>
                <a:gd name="T115" fmla="*/ 412 h 557"/>
                <a:gd name="T116" fmla="*/ 20 w 478"/>
                <a:gd name="T117" fmla="*/ 410 h 557"/>
                <a:gd name="T118" fmla="*/ 7 w 478"/>
                <a:gd name="T119" fmla="*/ 395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8" h="557">
                  <a:moveTo>
                    <a:pt x="278" y="126"/>
                  </a:moveTo>
                  <a:cubicBezTo>
                    <a:pt x="278" y="124"/>
                    <a:pt x="277" y="122"/>
                    <a:pt x="277" y="121"/>
                  </a:cubicBezTo>
                  <a:cubicBezTo>
                    <a:pt x="276" y="119"/>
                    <a:pt x="276" y="118"/>
                    <a:pt x="275" y="116"/>
                  </a:cubicBezTo>
                  <a:cubicBezTo>
                    <a:pt x="271" y="107"/>
                    <a:pt x="265" y="101"/>
                    <a:pt x="256" y="99"/>
                  </a:cubicBezTo>
                  <a:cubicBezTo>
                    <a:pt x="248" y="97"/>
                    <a:pt x="238" y="98"/>
                    <a:pt x="229" y="101"/>
                  </a:cubicBezTo>
                  <a:cubicBezTo>
                    <a:pt x="214" y="107"/>
                    <a:pt x="200" y="117"/>
                    <a:pt x="188" y="131"/>
                  </a:cubicBezTo>
                  <a:cubicBezTo>
                    <a:pt x="177" y="144"/>
                    <a:pt x="167" y="160"/>
                    <a:pt x="158" y="176"/>
                  </a:cubicBezTo>
                  <a:cubicBezTo>
                    <a:pt x="150" y="193"/>
                    <a:pt x="143" y="211"/>
                    <a:pt x="138" y="228"/>
                  </a:cubicBezTo>
                  <a:cubicBezTo>
                    <a:pt x="133" y="246"/>
                    <a:pt x="131" y="261"/>
                    <a:pt x="129" y="274"/>
                  </a:cubicBezTo>
                  <a:cubicBezTo>
                    <a:pt x="153" y="263"/>
                    <a:pt x="175" y="251"/>
                    <a:pt x="194" y="238"/>
                  </a:cubicBezTo>
                  <a:cubicBezTo>
                    <a:pt x="213" y="225"/>
                    <a:pt x="229" y="213"/>
                    <a:pt x="242" y="199"/>
                  </a:cubicBezTo>
                  <a:cubicBezTo>
                    <a:pt x="254" y="186"/>
                    <a:pt x="264" y="174"/>
                    <a:pt x="270" y="161"/>
                  </a:cubicBezTo>
                  <a:cubicBezTo>
                    <a:pt x="276" y="149"/>
                    <a:pt x="278" y="137"/>
                    <a:pt x="278" y="126"/>
                  </a:cubicBezTo>
                  <a:close/>
                  <a:moveTo>
                    <a:pt x="7" y="395"/>
                  </a:moveTo>
                  <a:cubicBezTo>
                    <a:pt x="1" y="380"/>
                    <a:pt x="0" y="365"/>
                    <a:pt x="4" y="352"/>
                  </a:cubicBezTo>
                  <a:cubicBezTo>
                    <a:pt x="8" y="339"/>
                    <a:pt x="16" y="328"/>
                    <a:pt x="28" y="319"/>
                  </a:cubicBezTo>
                  <a:cubicBezTo>
                    <a:pt x="29" y="310"/>
                    <a:pt x="31" y="297"/>
                    <a:pt x="34" y="281"/>
                  </a:cubicBezTo>
                  <a:cubicBezTo>
                    <a:pt x="37" y="265"/>
                    <a:pt x="42" y="247"/>
                    <a:pt x="47" y="228"/>
                  </a:cubicBezTo>
                  <a:cubicBezTo>
                    <a:pt x="53" y="208"/>
                    <a:pt x="61" y="187"/>
                    <a:pt x="70" y="166"/>
                  </a:cubicBezTo>
                  <a:cubicBezTo>
                    <a:pt x="79" y="145"/>
                    <a:pt x="91" y="124"/>
                    <a:pt x="104" y="105"/>
                  </a:cubicBezTo>
                  <a:cubicBezTo>
                    <a:pt x="117" y="85"/>
                    <a:pt x="133" y="67"/>
                    <a:pt x="151" y="51"/>
                  </a:cubicBezTo>
                  <a:cubicBezTo>
                    <a:pt x="169" y="35"/>
                    <a:pt x="190" y="23"/>
                    <a:pt x="213" y="14"/>
                  </a:cubicBezTo>
                  <a:cubicBezTo>
                    <a:pt x="233" y="6"/>
                    <a:pt x="252" y="2"/>
                    <a:pt x="269" y="1"/>
                  </a:cubicBezTo>
                  <a:cubicBezTo>
                    <a:pt x="285" y="0"/>
                    <a:pt x="300" y="2"/>
                    <a:pt x="313" y="7"/>
                  </a:cubicBezTo>
                  <a:cubicBezTo>
                    <a:pt x="326" y="12"/>
                    <a:pt x="337" y="20"/>
                    <a:pt x="347" y="30"/>
                  </a:cubicBezTo>
                  <a:cubicBezTo>
                    <a:pt x="356" y="40"/>
                    <a:pt x="364" y="52"/>
                    <a:pt x="369" y="66"/>
                  </a:cubicBezTo>
                  <a:cubicBezTo>
                    <a:pt x="374" y="77"/>
                    <a:pt x="376" y="89"/>
                    <a:pt x="377" y="101"/>
                  </a:cubicBezTo>
                  <a:cubicBezTo>
                    <a:pt x="380" y="123"/>
                    <a:pt x="377" y="143"/>
                    <a:pt x="370" y="163"/>
                  </a:cubicBezTo>
                  <a:cubicBezTo>
                    <a:pt x="362" y="182"/>
                    <a:pt x="352" y="201"/>
                    <a:pt x="338" y="219"/>
                  </a:cubicBezTo>
                  <a:cubicBezTo>
                    <a:pt x="324" y="236"/>
                    <a:pt x="308" y="253"/>
                    <a:pt x="290" y="268"/>
                  </a:cubicBezTo>
                  <a:cubicBezTo>
                    <a:pt x="272" y="284"/>
                    <a:pt x="253" y="298"/>
                    <a:pt x="234" y="311"/>
                  </a:cubicBezTo>
                  <a:cubicBezTo>
                    <a:pt x="215" y="324"/>
                    <a:pt x="196" y="335"/>
                    <a:pt x="178" y="345"/>
                  </a:cubicBezTo>
                  <a:cubicBezTo>
                    <a:pt x="159" y="355"/>
                    <a:pt x="143" y="363"/>
                    <a:pt x="130" y="370"/>
                  </a:cubicBezTo>
                  <a:cubicBezTo>
                    <a:pt x="129" y="378"/>
                    <a:pt x="129" y="387"/>
                    <a:pt x="131" y="397"/>
                  </a:cubicBezTo>
                  <a:cubicBezTo>
                    <a:pt x="132" y="407"/>
                    <a:pt x="134" y="417"/>
                    <a:pt x="138" y="426"/>
                  </a:cubicBezTo>
                  <a:cubicBezTo>
                    <a:pt x="146" y="446"/>
                    <a:pt x="159" y="459"/>
                    <a:pt x="180" y="464"/>
                  </a:cubicBezTo>
                  <a:cubicBezTo>
                    <a:pt x="200" y="469"/>
                    <a:pt x="224" y="466"/>
                    <a:pt x="252" y="455"/>
                  </a:cubicBezTo>
                  <a:cubicBezTo>
                    <a:pt x="268" y="449"/>
                    <a:pt x="283" y="441"/>
                    <a:pt x="297" y="432"/>
                  </a:cubicBezTo>
                  <a:cubicBezTo>
                    <a:pt x="310" y="423"/>
                    <a:pt x="323" y="412"/>
                    <a:pt x="334" y="402"/>
                  </a:cubicBezTo>
                  <a:cubicBezTo>
                    <a:pt x="345" y="391"/>
                    <a:pt x="355" y="380"/>
                    <a:pt x="364" y="368"/>
                  </a:cubicBezTo>
                  <a:cubicBezTo>
                    <a:pt x="374" y="357"/>
                    <a:pt x="382" y="346"/>
                    <a:pt x="389" y="336"/>
                  </a:cubicBezTo>
                  <a:cubicBezTo>
                    <a:pt x="398" y="323"/>
                    <a:pt x="408" y="311"/>
                    <a:pt x="417" y="301"/>
                  </a:cubicBezTo>
                  <a:cubicBezTo>
                    <a:pt x="426" y="291"/>
                    <a:pt x="434" y="285"/>
                    <a:pt x="443" y="281"/>
                  </a:cubicBezTo>
                  <a:cubicBezTo>
                    <a:pt x="452" y="278"/>
                    <a:pt x="458" y="278"/>
                    <a:pt x="462" y="281"/>
                  </a:cubicBezTo>
                  <a:cubicBezTo>
                    <a:pt x="467" y="285"/>
                    <a:pt x="469" y="289"/>
                    <a:pt x="471" y="294"/>
                  </a:cubicBezTo>
                  <a:cubicBezTo>
                    <a:pt x="472" y="297"/>
                    <a:pt x="473" y="299"/>
                    <a:pt x="474" y="302"/>
                  </a:cubicBezTo>
                  <a:cubicBezTo>
                    <a:pt x="475" y="305"/>
                    <a:pt x="476" y="307"/>
                    <a:pt x="476" y="309"/>
                  </a:cubicBezTo>
                  <a:cubicBezTo>
                    <a:pt x="478" y="318"/>
                    <a:pt x="478" y="329"/>
                    <a:pt x="476" y="340"/>
                  </a:cubicBezTo>
                  <a:cubicBezTo>
                    <a:pt x="474" y="351"/>
                    <a:pt x="470" y="361"/>
                    <a:pt x="465" y="371"/>
                  </a:cubicBezTo>
                  <a:cubicBezTo>
                    <a:pt x="440" y="413"/>
                    <a:pt x="411" y="448"/>
                    <a:pt x="377" y="474"/>
                  </a:cubicBezTo>
                  <a:cubicBezTo>
                    <a:pt x="344" y="501"/>
                    <a:pt x="306" y="522"/>
                    <a:pt x="263" y="539"/>
                  </a:cubicBezTo>
                  <a:cubicBezTo>
                    <a:pt x="254" y="542"/>
                    <a:pt x="244" y="545"/>
                    <a:pt x="233" y="549"/>
                  </a:cubicBezTo>
                  <a:cubicBezTo>
                    <a:pt x="221" y="552"/>
                    <a:pt x="209" y="554"/>
                    <a:pt x="195" y="556"/>
                  </a:cubicBezTo>
                  <a:cubicBezTo>
                    <a:pt x="182" y="557"/>
                    <a:pt x="168" y="557"/>
                    <a:pt x="154" y="556"/>
                  </a:cubicBezTo>
                  <a:cubicBezTo>
                    <a:pt x="140" y="555"/>
                    <a:pt x="126" y="551"/>
                    <a:pt x="114" y="545"/>
                  </a:cubicBezTo>
                  <a:cubicBezTo>
                    <a:pt x="101" y="538"/>
                    <a:pt x="89" y="529"/>
                    <a:pt x="78" y="517"/>
                  </a:cubicBezTo>
                  <a:cubicBezTo>
                    <a:pt x="66" y="505"/>
                    <a:pt x="57" y="489"/>
                    <a:pt x="49" y="469"/>
                  </a:cubicBezTo>
                  <a:cubicBezTo>
                    <a:pt x="43" y="453"/>
                    <a:pt x="38" y="434"/>
                    <a:pt x="35" y="412"/>
                  </a:cubicBezTo>
                  <a:cubicBezTo>
                    <a:pt x="30" y="413"/>
                    <a:pt x="25" y="412"/>
                    <a:pt x="20" y="410"/>
                  </a:cubicBezTo>
                  <a:cubicBezTo>
                    <a:pt x="14" y="407"/>
                    <a:pt x="10" y="402"/>
                    <a:pt x="7" y="395"/>
                  </a:cubicBezTo>
                </a:path>
              </a:pathLst>
            </a:custGeom>
            <a:solidFill>
              <a:srgbClr val="70BB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63" name="Freeform 1064">
              <a:extLst>
                <a:ext uri="{FF2B5EF4-FFF2-40B4-BE49-F238E27FC236}">
                  <a16:creationId xmlns:a16="http://schemas.microsoft.com/office/drawing/2014/main" id="{550B2225-9C83-1508-3464-D3126E10B988}"/>
                </a:ext>
              </a:extLst>
            </p:cNvPr>
            <p:cNvSpPr>
              <a:spLocks/>
            </p:cNvSpPr>
            <p:nvPr/>
          </p:nvSpPr>
          <p:spPr bwMode="auto">
            <a:xfrm>
              <a:off x="6215010" y="3676651"/>
              <a:ext cx="73025" cy="125413"/>
            </a:xfrm>
            <a:custGeom>
              <a:avLst/>
              <a:gdLst>
                <a:gd name="T0" fmla="*/ 80 w 354"/>
                <a:gd name="T1" fmla="*/ 528 h 610"/>
                <a:gd name="T2" fmla="*/ 98 w 354"/>
                <a:gd name="T3" fmla="*/ 527 h 610"/>
                <a:gd name="T4" fmla="*/ 165 w 354"/>
                <a:gd name="T5" fmla="*/ 496 h 610"/>
                <a:gd name="T6" fmla="*/ 254 w 354"/>
                <a:gd name="T7" fmla="*/ 425 h 610"/>
                <a:gd name="T8" fmla="*/ 265 w 354"/>
                <a:gd name="T9" fmla="*/ 383 h 610"/>
                <a:gd name="T10" fmla="*/ 222 w 354"/>
                <a:gd name="T11" fmla="*/ 362 h 610"/>
                <a:gd name="T12" fmla="*/ 157 w 354"/>
                <a:gd name="T13" fmla="*/ 359 h 610"/>
                <a:gd name="T14" fmla="*/ 105 w 354"/>
                <a:gd name="T15" fmla="*/ 356 h 610"/>
                <a:gd name="T16" fmla="*/ 45 w 354"/>
                <a:gd name="T17" fmla="*/ 332 h 610"/>
                <a:gd name="T18" fmla="*/ 12 w 354"/>
                <a:gd name="T19" fmla="*/ 293 h 610"/>
                <a:gd name="T20" fmla="*/ 2 w 354"/>
                <a:gd name="T21" fmla="*/ 244 h 610"/>
                <a:gd name="T22" fmla="*/ 35 w 354"/>
                <a:gd name="T23" fmla="*/ 153 h 610"/>
                <a:gd name="T24" fmla="*/ 89 w 354"/>
                <a:gd name="T25" fmla="*/ 81 h 610"/>
                <a:gd name="T26" fmla="*/ 139 w 354"/>
                <a:gd name="T27" fmla="*/ 33 h 610"/>
                <a:gd name="T28" fmla="*/ 205 w 354"/>
                <a:gd name="T29" fmla="*/ 5 h 610"/>
                <a:gd name="T30" fmla="*/ 272 w 354"/>
                <a:gd name="T31" fmla="*/ 7 h 610"/>
                <a:gd name="T32" fmla="*/ 298 w 354"/>
                <a:gd name="T33" fmla="*/ 49 h 610"/>
                <a:gd name="T34" fmla="*/ 297 w 354"/>
                <a:gd name="T35" fmla="*/ 89 h 610"/>
                <a:gd name="T36" fmla="*/ 266 w 354"/>
                <a:gd name="T37" fmla="*/ 103 h 610"/>
                <a:gd name="T38" fmla="*/ 231 w 354"/>
                <a:gd name="T39" fmla="*/ 94 h 610"/>
                <a:gd name="T40" fmla="*/ 187 w 354"/>
                <a:gd name="T41" fmla="*/ 110 h 610"/>
                <a:gd name="T42" fmla="*/ 133 w 354"/>
                <a:gd name="T43" fmla="*/ 165 h 610"/>
                <a:gd name="T44" fmla="*/ 99 w 354"/>
                <a:gd name="T45" fmla="*/ 224 h 610"/>
                <a:gd name="T46" fmla="*/ 110 w 354"/>
                <a:gd name="T47" fmla="*/ 258 h 610"/>
                <a:gd name="T48" fmla="*/ 159 w 354"/>
                <a:gd name="T49" fmla="*/ 265 h 610"/>
                <a:gd name="T50" fmla="*/ 228 w 354"/>
                <a:gd name="T51" fmla="*/ 267 h 610"/>
                <a:gd name="T52" fmla="*/ 288 w 354"/>
                <a:gd name="T53" fmla="*/ 274 h 610"/>
                <a:gd name="T54" fmla="*/ 332 w 354"/>
                <a:gd name="T55" fmla="*/ 296 h 610"/>
                <a:gd name="T56" fmla="*/ 350 w 354"/>
                <a:gd name="T57" fmla="*/ 333 h 610"/>
                <a:gd name="T58" fmla="*/ 354 w 354"/>
                <a:gd name="T59" fmla="*/ 370 h 610"/>
                <a:gd name="T60" fmla="*/ 351 w 354"/>
                <a:gd name="T61" fmla="*/ 415 h 610"/>
                <a:gd name="T62" fmla="*/ 313 w 354"/>
                <a:gd name="T63" fmla="*/ 482 h 610"/>
                <a:gd name="T64" fmla="*/ 214 w 354"/>
                <a:gd name="T65" fmla="*/ 575 h 610"/>
                <a:gd name="T66" fmla="*/ 132 w 354"/>
                <a:gd name="T67" fmla="*/ 609 h 610"/>
                <a:gd name="T68" fmla="*/ 71 w 354"/>
                <a:gd name="T69" fmla="*/ 597 h 610"/>
                <a:gd name="T70" fmla="*/ 54 w 354"/>
                <a:gd name="T71" fmla="*/ 566 h 610"/>
                <a:gd name="T72" fmla="*/ 63 w 354"/>
                <a:gd name="T73" fmla="*/ 538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4" h="610">
                  <a:moveTo>
                    <a:pt x="72" y="530"/>
                  </a:moveTo>
                  <a:cubicBezTo>
                    <a:pt x="75" y="529"/>
                    <a:pt x="77" y="529"/>
                    <a:pt x="80" y="528"/>
                  </a:cubicBezTo>
                  <a:cubicBezTo>
                    <a:pt x="82" y="528"/>
                    <a:pt x="85" y="528"/>
                    <a:pt x="88" y="528"/>
                  </a:cubicBezTo>
                  <a:cubicBezTo>
                    <a:pt x="91" y="528"/>
                    <a:pt x="95" y="527"/>
                    <a:pt x="98" y="527"/>
                  </a:cubicBezTo>
                  <a:cubicBezTo>
                    <a:pt x="102" y="526"/>
                    <a:pt x="107" y="525"/>
                    <a:pt x="113" y="522"/>
                  </a:cubicBezTo>
                  <a:cubicBezTo>
                    <a:pt x="129" y="516"/>
                    <a:pt x="146" y="508"/>
                    <a:pt x="165" y="496"/>
                  </a:cubicBezTo>
                  <a:cubicBezTo>
                    <a:pt x="184" y="485"/>
                    <a:pt x="201" y="474"/>
                    <a:pt x="216" y="461"/>
                  </a:cubicBezTo>
                  <a:cubicBezTo>
                    <a:pt x="232" y="449"/>
                    <a:pt x="244" y="437"/>
                    <a:pt x="254" y="425"/>
                  </a:cubicBezTo>
                  <a:cubicBezTo>
                    <a:pt x="264" y="413"/>
                    <a:pt x="269" y="403"/>
                    <a:pt x="268" y="395"/>
                  </a:cubicBezTo>
                  <a:cubicBezTo>
                    <a:pt x="267" y="390"/>
                    <a:pt x="266" y="386"/>
                    <a:pt x="265" y="383"/>
                  </a:cubicBezTo>
                  <a:cubicBezTo>
                    <a:pt x="263" y="377"/>
                    <a:pt x="258" y="373"/>
                    <a:pt x="250" y="369"/>
                  </a:cubicBezTo>
                  <a:cubicBezTo>
                    <a:pt x="242" y="366"/>
                    <a:pt x="233" y="364"/>
                    <a:pt x="222" y="362"/>
                  </a:cubicBezTo>
                  <a:cubicBezTo>
                    <a:pt x="212" y="361"/>
                    <a:pt x="201" y="360"/>
                    <a:pt x="189" y="360"/>
                  </a:cubicBezTo>
                  <a:cubicBezTo>
                    <a:pt x="178" y="359"/>
                    <a:pt x="167" y="359"/>
                    <a:pt x="157" y="359"/>
                  </a:cubicBezTo>
                  <a:lnTo>
                    <a:pt x="136" y="358"/>
                  </a:lnTo>
                  <a:cubicBezTo>
                    <a:pt x="126" y="358"/>
                    <a:pt x="115" y="357"/>
                    <a:pt x="105" y="356"/>
                  </a:cubicBezTo>
                  <a:cubicBezTo>
                    <a:pt x="94" y="354"/>
                    <a:pt x="84" y="351"/>
                    <a:pt x="74" y="348"/>
                  </a:cubicBezTo>
                  <a:cubicBezTo>
                    <a:pt x="64" y="344"/>
                    <a:pt x="54" y="339"/>
                    <a:pt x="45" y="332"/>
                  </a:cubicBezTo>
                  <a:cubicBezTo>
                    <a:pt x="36" y="325"/>
                    <a:pt x="28" y="317"/>
                    <a:pt x="21" y="306"/>
                  </a:cubicBezTo>
                  <a:cubicBezTo>
                    <a:pt x="18" y="302"/>
                    <a:pt x="15" y="298"/>
                    <a:pt x="12" y="293"/>
                  </a:cubicBezTo>
                  <a:cubicBezTo>
                    <a:pt x="9" y="289"/>
                    <a:pt x="7" y="284"/>
                    <a:pt x="5" y="278"/>
                  </a:cubicBezTo>
                  <a:cubicBezTo>
                    <a:pt x="1" y="269"/>
                    <a:pt x="0" y="258"/>
                    <a:pt x="2" y="244"/>
                  </a:cubicBezTo>
                  <a:cubicBezTo>
                    <a:pt x="4" y="230"/>
                    <a:pt x="7" y="215"/>
                    <a:pt x="13" y="200"/>
                  </a:cubicBezTo>
                  <a:cubicBezTo>
                    <a:pt x="19" y="184"/>
                    <a:pt x="26" y="169"/>
                    <a:pt x="35" y="153"/>
                  </a:cubicBezTo>
                  <a:cubicBezTo>
                    <a:pt x="45" y="138"/>
                    <a:pt x="55" y="124"/>
                    <a:pt x="66" y="112"/>
                  </a:cubicBezTo>
                  <a:cubicBezTo>
                    <a:pt x="74" y="101"/>
                    <a:pt x="82" y="90"/>
                    <a:pt x="89" y="81"/>
                  </a:cubicBezTo>
                  <a:cubicBezTo>
                    <a:pt x="96" y="71"/>
                    <a:pt x="104" y="62"/>
                    <a:pt x="113" y="54"/>
                  </a:cubicBezTo>
                  <a:cubicBezTo>
                    <a:pt x="121" y="46"/>
                    <a:pt x="130" y="39"/>
                    <a:pt x="139" y="33"/>
                  </a:cubicBezTo>
                  <a:cubicBezTo>
                    <a:pt x="148" y="26"/>
                    <a:pt x="159" y="21"/>
                    <a:pt x="170" y="17"/>
                  </a:cubicBezTo>
                  <a:cubicBezTo>
                    <a:pt x="181" y="13"/>
                    <a:pt x="192" y="9"/>
                    <a:pt x="205" y="5"/>
                  </a:cubicBezTo>
                  <a:cubicBezTo>
                    <a:pt x="217" y="2"/>
                    <a:pt x="229" y="0"/>
                    <a:pt x="241" y="0"/>
                  </a:cubicBezTo>
                  <a:cubicBezTo>
                    <a:pt x="252" y="0"/>
                    <a:pt x="263" y="2"/>
                    <a:pt x="272" y="7"/>
                  </a:cubicBezTo>
                  <a:cubicBezTo>
                    <a:pt x="282" y="12"/>
                    <a:pt x="289" y="21"/>
                    <a:pt x="294" y="33"/>
                  </a:cubicBezTo>
                  <a:cubicBezTo>
                    <a:pt x="295" y="37"/>
                    <a:pt x="297" y="42"/>
                    <a:pt x="298" y="49"/>
                  </a:cubicBezTo>
                  <a:cubicBezTo>
                    <a:pt x="299" y="55"/>
                    <a:pt x="300" y="62"/>
                    <a:pt x="300" y="70"/>
                  </a:cubicBezTo>
                  <a:cubicBezTo>
                    <a:pt x="300" y="77"/>
                    <a:pt x="299" y="83"/>
                    <a:pt x="297" y="89"/>
                  </a:cubicBezTo>
                  <a:cubicBezTo>
                    <a:pt x="296" y="95"/>
                    <a:pt x="292" y="99"/>
                    <a:pt x="288" y="101"/>
                  </a:cubicBezTo>
                  <a:cubicBezTo>
                    <a:pt x="280" y="104"/>
                    <a:pt x="272" y="105"/>
                    <a:pt x="266" y="103"/>
                  </a:cubicBezTo>
                  <a:cubicBezTo>
                    <a:pt x="260" y="102"/>
                    <a:pt x="254" y="101"/>
                    <a:pt x="248" y="99"/>
                  </a:cubicBezTo>
                  <a:cubicBezTo>
                    <a:pt x="242" y="97"/>
                    <a:pt x="237" y="95"/>
                    <a:pt x="231" y="94"/>
                  </a:cubicBezTo>
                  <a:cubicBezTo>
                    <a:pt x="225" y="92"/>
                    <a:pt x="219" y="93"/>
                    <a:pt x="213" y="95"/>
                  </a:cubicBezTo>
                  <a:cubicBezTo>
                    <a:pt x="205" y="98"/>
                    <a:pt x="196" y="103"/>
                    <a:pt x="187" y="110"/>
                  </a:cubicBezTo>
                  <a:cubicBezTo>
                    <a:pt x="177" y="117"/>
                    <a:pt x="168" y="125"/>
                    <a:pt x="158" y="135"/>
                  </a:cubicBezTo>
                  <a:cubicBezTo>
                    <a:pt x="149" y="144"/>
                    <a:pt x="141" y="154"/>
                    <a:pt x="133" y="165"/>
                  </a:cubicBezTo>
                  <a:cubicBezTo>
                    <a:pt x="125" y="175"/>
                    <a:pt x="118" y="186"/>
                    <a:pt x="112" y="196"/>
                  </a:cubicBezTo>
                  <a:cubicBezTo>
                    <a:pt x="106" y="206"/>
                    <a:pt x="102" y="215"/>
                    <a:pt x="99" y="224"/>
                  </a:cubicBezTo>
                  <a:cubicBezTo>
                    <a:pt x="97" y="233"/>
                    <a:pt x="96" y="240"/>
                    <a:pt x="98" y="246"/>
                  </a:cubicBezTo>
                  <a:cubicBezTo>
                    <a:pt x="101" y="252"/>
                    <a:pt x="105" y="256"/>
                    <a:pt x="110" y="258"/>
                  </a:cubicBezTo>
                  <a:cubicBezTo>
                    <a:pt x="115" y="260"/>
                    <a:pt x="121" y="262"/>
                    <a:pt x="128" y="262"/>
                  </a:cubicBezTo>
                  <a:cubicBezTo>
                    <a:pt x="137" y="264"/>
                    <a:pt x="148" y="264"/>
                    <a:pt x="159" y="265"/>
                  </a:cubicBezTo>
                  <a:cubicBezTo>
                    <a:pt x="171" y="265"/>
                    <a:pt x="182" y="266"/>
                    <a:pt x="194" y="266"/>
                  </a:cubicBezTo>
                  <a:cubicBezTo>
                    <a:pt x="205" y="266"/>
                    <a:pt x="217" y="267"/>
                    <a:pt x="228" y="267"/>
                  </a:cubicBezTo>
                  <a:cubicBezTo>
                    <a:pt x="239" y="268"/>
                    <a:pt x="249" y="268"/>
                    <a:pt x="257" y="269"/>
                  </a:cubicBezTo>
                  <a:cubicBezTo>
                    <a:pt x="268" y="270"/>
                    <a:pt x="278" y="272"/>
                    <a:pt x="288" y="274"/>
                  </a:cubicBezTo>
                  <a:cubicBezTo>
                    <a:pt x="297" y="276"/>
                    <a:pt x="305" y="278"/>
                    <a:pt x="313" y="282"/>
                  </a:cubicBezTo>
                  <a:cubicBezTo>
                    <a:pt x="320" y="285"/>
                    <a:pt x="326" y="290"/>
                    <a:pt x="332" y="296"/>
                  </a:cubicBezTo>
                  <a:cubicBezTo>
                    <a:pt x="337" y="302"/>
                    <a:pt x="342" y="309"/>
                    <a:pt x="345" y="319"/>
                  </a:cubicBezTo>
                  <a:cubicBezTo>
                    <a:pt x="347" y="323"/>
                    <a:pt x="348" y="328"/>
                    <a:pt x="350" y="333"/>
                  </a:cubicBezTo>
                  <a:cubicBezTo>
                    <a:pt x="351" y="338"/>
                    <a:pt x="351" y="343"/>
                    <a:pt x="352" y="350"/>
                  </a:cubicBezTo>
                  <a:cubicBezTo>
                    <a:pt x="353" y="355"/>
                    <a:pt x="354" y="362"/>
                    <a:pt x="354" y="370"/>
                  </a:cubicBezTo>
                  <a:cubicBezTo>
                    <a:pt x="354" y="378"/>
                    <a:pt x="354" y="386"/>
                    <a:pt x="353" y="394"/>
                  </a:cubicBezTo>
                  <a:cubicBezTo>
                    <a:pt x="353" y="401"/>
                    <a:pt x="352" y="409"/>
                    <a:pt x="351" y="415"/>
                  </a:cubicBezTo>
                  <a:cubicBezTo>
                    <a:pt x="350" y="422"/>
                    <a:pt x="349" y="426"/>
                    <a:pt x="348" y="429"/>
                  </a:cubicBezTo>
                  <a:cubicBezTo>
                    <a:pt x="339" y="447"/>
                    <a:pt x="327" y="464"/>
                    <a:pt x="313" y="482"/>
                  </a:cubicBezTo>
                  <a:cubicBezTo>
                    <a:pt x="299" y="500"/>
                    <a:pt x="283" y="517"/>
                    <a:pt x="267" y="533"/>
                  </a:cubicBezTo>
                  <a:cubicBezTo>
                    <a:pt x="250" y="549"/>
                    <a:pt x="232" y="563"/>
                    <a:pt x="214" y="575"/>
                  </a:cubicBezTo>
                  <a:cubicBezTo>
                    <a:pt x="196" y="588"/>
                    <a:pt x="179" y="597"/>
                    <a:pt x="162" y="604"/>
                  </a:cubicBezTo>
                  <a:cubicBezTo>
                    <a:pt x="154" y="607"/>
                    <a:pt x="144" y="609"/>
                    <a:pt x="132" y="609"/>
                  </a:cubicBezTo>
                  <a:cubicBezTo>
                    <a:pt x="121" y="610"/>
                    <a:pt x="110" y="609"/>
                    <a:pt x="100" y="607"/>
                  </a:cubicBezTo>
                  <a:cubicBezTo>
                    <a:pt x="89" y="605"/>
                    <a:pt x="80" y="601"/>
                    <a:pt x="71" y="597"/>
                  </a:cubicBezTo>
                  <a:cubicBezTo>
                    <a:pt x="63" y="592"/>
                    <a:pt x="58" y="586"/>
                    <a:pt x="55" y="579"/>
                  </a:cubicBezTo>
                  <a:cubicBezTo>
                    <a:pt x="54" y="576"/>
                    <a:pt x="53" y="571"/>
                    <a:pt x="54" y="566"/>
                  </a:cubicBezTo>
                  <a:cubicBezTo>
                    <a:pt x="54" y="561"/>
                    <a:pt x="55" y="556"/>
                    <a:pt x="57" y="551"/>
                  </a:cubicBezTo>
                  <a:cubicBezTo>
                    <a:pt x="58" y="546"/>
                    <a:pt x="61" y="542"/>
                    <a:pt x="63" y="538"/>
                  </a:cubicBezTo>
                  <a:cubicBezTo>
                    <a:pt x="66" y="534"/>
                    <a:pt x="69" y="531"/>
                    <a:pt x="72" y="530"/>
                  </a:cubicBezTo>
                </a:path>
              </a:pathLst>
            </a:custGeom>
            <a:solidFill>
              <a:srgbClr val="70BB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64" name="Freeform 1065">
              <a:extLst>
                <a:ext uri="{FF2B5EF4-FFF2-40B4-BE49-F238E27FC236}">
                  <a16:creationId xmlns:a16="http://schemas.microsoft.com/office/drawing/2014/main" id="{5CE9EACF-BAE9-3ADE-B375-CB221381313D}"/>
                </a:ext>
              </a:extLst>
            </p:cNvPr>
            <p:cNvSpPr>
              <a:spLocks/>
            </p:cNvSpPr>
            <p:nvPr/>
          </p:nvSpPr>
          <p:spPr bwMode="auto">
            <a:xfrm>
              <a:off x="5956247" y="4267201"/>
              <a:ext cx="612775" cy="420688"/>
            </a:xfrm>
            <a:custGeom>
              <a:avLst/>
              <a:gdLst>
                <a:gd name="T0" fmla="*/ 1272 w 2979"/>
                <a:gd name="T1" fmla="*/ 408 h 2047"/>
                <a:gd name="T2" fmla="*/ 1636 w 2979"/>
                <a:gd name="T3" fmla="*/ 1092 h 2047"/>
                <a:gd name="T4" fmla="*/ 2250 w 2979"/>
                <a:gd name="T5" fmla="*/ 832 h 2047"/>
                <a:gd name="T6" fmla="*/ 2605 w 2979"/>
                <a:gd name="T7" fmla="*/ 834 h 2047"/>
                <a:gd name="T8" fmla="*/ 2920 w 2979"/>
                <a:gd name="T9" fmla="*/ 1102 h 2047"/>
                <a:gd name="T10" fmla="*/ 2824 w 2979"/>
                <a:gd name="T11" fmla="*/ 1569 h 2047"/>
                <a:gd name="T12" fmla="*/ 2391 w 2979"/>
                <a:gd name="T13" fmla="*/ 1865 h 2047"/>
                <a:gd name="T14" fmla="*/ 1214 w 2979"/>
                <a:gd name="T15" fmla="*/ 1959 h 2047"/>
                <a:gd name="T16" fmla="*/ 857 w 2979"/>
                <a:gd name="T17" fmla="*/ 1805 h 2047"/>
                <a:gd name="T18" fmla="*/ 587 w 2979"/>
                <a:gd name="T19" fmla="*/ 1335 h 2047"/>
                <a:gd name="T20" fmla="*/ 333 w 2979"/>
                <a:gd name="T21" fmla="*/ 767 h 2047"/>
                <a:gd name="T22" fmla="*/ 345 w 2979"/>
                <a:gd name="T23" fmla="*/ 44 h 2047"/>
                <a:gd name="T24" fmla="*/ 798 w 2979"/>
                <a:gd name="T25" fmla="*/ 142 h 2047"/>
                <a:gd name="T26" fmla="*/ 1272 w 2979"/>
                <a:gd name="T27" fmla="*/ 408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9" h="2047">
                  <a:moveTo>
                    <a:pt x="1272" y="408"/>
                  </a:moveTo>
                  <a:cubicBezTo>
                    <a:pt x="1488" y="582"/>
                    <a:pt x="1643" y="831"/>
                    <a:pt x="1636" y="1092"/>
                  </a:cubicBezTo>
                  <a:cubicBezTo>
                    <a:pt x="1776" y="925"/>
                    <a:pt x="2021" y="863"/>
                    <a:pt x="2250" y="832"/>
                  </a:cubicBezTo>
                  <a:cubicBezTo>
                    <a:pt x="2368" y="815"/>
                    <a:pt x="2490" y="805"/>
                    <a:pt x="2605" y="834"/>
                  </a:cubicBezTo>
                  <a:cubicBezTo>
                    <a:pt x="2750" y="871"/>
                    <a:pt x="2871" y="975"/>
                    <a:pt x="2920" y="1102"/>
                  </a:cubicBezTo>
                  <a:cubicBezTo>
                    <a:pt x="2979" y="1258"/>
                    <a:pt x="2931" y="1436"/>
                    <a:pt x="2824" y="1569"/>
                  </a:cubicBezTo>
                  <a:cubicBezTo>
                    <a:pt x="2717" y="1703"/>
                    <a:pt x="2559" y="1797"/>
                    <a:pt x="2391" y="1865"/>
                  </a:cubicBezTo>
                  <a:cubicBezTo>
                    <a:pt x="2026" y="2013"/>
                    <a:pt x="1604" y="2047"/>
                    <a:pt x="1214" y="1959"/>
                  </a:cubicBezTo>
                  <a:cubicBezTo>
                    <a:pt x="1085" y="1929"/>
                    <a:pt x="956" y="1885"/>
                    <a:pt x="857" y="1805"/>
                  </a:cubicBezTo>
                  <a:cubicBezTo>
                    <a:pt x="710" y="1685"/>
                    <a:pt x="650" y="1504"/>
                    <a:pt x="587" y="1335"/>
                  </a:cubicBezTo>
                  <a:cubicBezTo>
                    <a:pt x="515" y="1141"/>
                    <a:pt x="431" y="951"/>
                    <a:pt x="333" y="767"/>
                  </a:cubicBezTo>
                  <a:cubicBezTo>
                    <a:pt x="236" y="586"/>
                    <a:pt x="0" y="147"/>
                    <a:pt x="345" y="44"/>
                  </a:cubicBezTo>
                  <a:cubicBezTo>
                    <a:pt x="490" y="0"/>
                    <a:pt x="670" y="91"/>
                    <a:pt x="798" y="142"/>
                  </a:cubicBezTo>
                  <a:cubicBezTo>
                    <a:pt x="969" y="210"/>
                    <a:pt x="1133" y="295"/>
                    <a:pt x="1272" y="408"/>
                  </a:cubicBezTo>
                </a:path>
              </a:pathLst>
            </a:custGeom>
            <a:solidFill>
              <a:srgbClr val="3B6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65" name="Freeform 1066">
              <a:extLst>
                <a:ext uri="{FF2B5EF4-FFF2-40B4-BE49-F238E27FC236}">
                  <a16:creationId xmlns:a16="http://schemas.microsoft.com/office/drawing/2014/main" id="{159796D3-471D-30B1-FF32-7A4CC872EDC0}"/>
                </a:ext>
              </a:extLst>
            </p:cNvPr>
            <p:cNvSpPr>
              <a:spLocks/>
            </p:cNvSpPr>
            <p:nvPr/>
          </p:nvSpPr>
          <p:spPr bwMode="auto">
            <a:xfrm>
              <a:off x="5630810" y="4191001"/>
              <a:ext cx="652463" cy="595313"/>
            </a:xfrm>
            <a:custGeom>
              <a:avLst/>
              <a:gdLst>
                <a:gd name="T0" fmla="*/ 2420 w 3180"/>
                <a:gd name="T1" fmla="*/ 603 h 2901"/>
                <a:gd name="T2" fmla="*/ 2672 w 3180"/>
                <a:gd name="T3" fmla="*/ 2235 h 2901"/>
                <a:gd name="T4" fmla="*/ 861 w 3180"/>
                <a:gd name="T5" fmla="*/ 2532 h 2901"/>
                <a:gd name="T6" fmla="*/ 705 w 3180"/>
                <a:gd name="T7" fmla="*/ 538 h 2901"/>
                <a:gd name="T8" fmla="*/ 2420 w 3180"/>
                <a:gd name="T9" fmla="*/ 603 h 2901"/>
              </a:gdLst>
              <a:ahLst/>
              <a:cxnLst>
                <a:cxn ang="0">
                  <a:pos x="T0" y="T1"/>
                </a:cxn>
                <a:cxn ang="0">
                  <a:pos x="T2" y="T3"/>
                </a:cxn>
                <a:cxn ang="0">
                  <a:pos x="T4" y="T5"/>
                </a:cxn>
                <a:cxn ang="0">
                  <a:pos x="T6" y="T7"/>
                </a:cxn>
                <a:cxn ang="0">
                  <a:pos x="T8" y="T9"/>
                </a:cxn>
              </a:cxnLst>
              <a:rect l="0" t="0" r="r" b="b"/>
              <a:pathLst>
                <a:path w="3180" h="2901">
                  <a:moveTo>
                    <a:pt x="2420" y="603"/>
                  </a:moveTo>
                  <a:cubicBezTo>
                    <a:pt x="2748" y="844"/>
                    <a:pt x="3180" y="1607"/>
                    <a:pt x="2672" y="2235"/>
                  </a:cubicBezTo>
                  <a:cubicBezTo>
                    <a:pt x="2160" y="2868"/>
                    <a:pt x="1421" y="2901"/>
                    <a:pt x="861" y="2532"/>
                  </a:cubicBezTo>
                  <a:cubicBezTo>
                    <a:pt x="279" y="2147"/>
                    <a:pt x="0" y="1209"/>
                    <a:pt x="705" y="538"/>
                  </a:cubicBezTo>
                  <a:cubicBezTo>
                    <a:pt x="1270" y="0"/>
                    <a:pt x="1925" y="238"/>
                    <a:pt x="2420" y="603"/>
                  </a:cubicBezTo>
                  <a:close/>
                </a:path>
              </a:pathLst>
            </a:custGeom>
            <a:solidFill>
              <a:srgbClr val="F49A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66" name="Rectangle 1067">
              <a:extLst>
                <a:ext uri="{FF2B5EF4-FFF2-40B4-BE49-F238E27FC236}">
                  <a16:creationId xmlns:a16="http://schemas.microsoft.com/office/drawing/2014/main" id="{43C0C2A2-021E-68FA-AC18-FE9AD912453B}"/>
                </a:ext>
              </a:extLst>
            </p:cNvPr>
            <p:cNvSpPr>
              <a:spLocks noChangeArrowheads="1"/>
            </p:cNvSpPr>
            <p:nvPr/>
          </p:nvSpPr>
          <p:spPr bwMode="auto">
            <a:xfrm>
              <a:off x="5845122" y="4295776"/>
              <a:ext cx="1588" cy="1588"/>
            </a:xfrm>
            <a:prstGeom prst="rect">
              <a:avLst/>
            </a:prstGeom>
            <a:solidFill>
              <a:srgbClr val="FCBC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67" name="Freeform 1068">
              <a:extLst>
                <a:ext uri="{FF2B5EF4-FFF2-40B4-BE49-F238E27FC236}">
                  <a16:creationId xmlns:a16="http://schemas.microsoft.com/office/drawing/2014/main" id="{A63CF4C6-45BD-24B7-1C48-DDFFF14AB11E}"/>
                </a:ext>
              </a:extLst>
            </p:cNvPr>
            <p:cNvSpPr>
              <a:spLocks/>
            </p:cNvSpPr>
            <p:nvPr/>
          </p:nvSpPr>
          <p:spPr bwMode="auto">
            <a:xfrm>
              <a:off x="5835597" y="4286251"/>
              <a:ext cx="42863" cy="36513"/>
            </a:xfrm>
            <a:custGeom>
              <a:avLst/>
              <a:gdLst>
                <a:gd name="T0" fmla="*/ 122 w 204"/>
                <a:gd name="T1" fmla="*/ 127 h 177"/>
                <a:gd name="T2" fmla="*/ 167 w 204"/>
                <a:gd name="T3" fmla="*/ 34 h 177"/>
                <a:gd name="T4" fmla="*/ 47 w 204"/>
                <a:gd name="T5" fmla="*/ 48 h 177"/>
                <a:gd name="T6" fmla="*/ 122 w 204"/>
                <a:gd name="T7" fmla="*/ 127 h 177"/>
              </a:gdLst>
              <a:ahLst/>
              <a:cxnLst>
                <a:cxn ang="0">
                  <a:pos x="T0" y="T1"/>
                </a:cxn>
                <a:cxn ang="0">
                  <a:pos x="T2" y="T3"/>
                </a:cxn>
                <a:cxn ang="0">
                  <a:pos x="T4" y="T5"/>
                </a:cxn>
                <a:cxn ang="0">
                  <a:pos x="T6" y="T7"/>
                </a:cxn>
              </a:cxnLst>
              <a:rect l="0" t="0" r="r" b="b"/>
              <a:pathLst>
                <a:path w="204" h="177">
                  <a:moveTo>
                    <a:pt x="122" y="127"/>
                  </a:moveTo>
                  <a:cubicBezTo>
                    <a:pt x="160" y="108"/>
                    <a:pt x="204" y="69"/>
                    <a:pt x="167" y="34"/>
                  </a:cubicBezTo>
                  <a:cubicBezTo>
                    <a:pt x="132" y="0"/>
                    <a:pt x="82" y="39"/>
                    <a:pt x="47" y="48"/>
                  </a:cubicBezTo>
                  <a:cubicBezTo>
                    <a:pt x="0" y="91"/>
                    <a:pt x="19" y="177"/>
                    <a:pt x="122" y="127"/>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68" name="Freeform 1069">
              <a:extLst>
                <a:ext uri="{FF2B5EF4-FFF2-40B4-BE49-F238E27FC236}">
                  <a16:creationId xmlns:a16="http://schemas.microsoft.com/office/drawing/2014/main" id="{5AAD79D5-9C20-E20E-F0CF-4F494FD80887}"/>
                </a:ext>
              </a:extLst>
            </p:cNvPr>
            <p:cNvSpPr>
              <a:spLocks/>
            </p:cNvSpPr>
            <p:nvPr/>
          </p:nvSpPr>
          <p:spPr bwMode="auto">
            <a:xfrm>
              <a:off x="5845122" y="4291013"/>
              <a:ext cx="12700" cy="4763"/>
            </a:xfrm>
            <a:custGeom>
              <a:avLst/>
              <a:gdLst>
                <a:gd name="T0" fmla="*/ 0 w 59"/>
                <a:gd name="T1" fmla="*/ 22 h 22"/>
                <a:gd name="T2" fmla="*/ 59 w 59"/>
                <a:gd name="T3" fmla="*/ 0 h 22"/>
                <a:gd name="T4" fmla="*/ 0 w 59"/>
                <a:gd name="T5" fmla="*/ 22 h 22"/>
              </a:gdLst>
              <a:ahLst/>
              <a:cxnLst>
                <a:cxn ang="0">
                  <a:pos x="T0" y="T1"/>
                </a:cxn>
                <a:cxn ang="0">
                  <a:pos x="T2" y="T3"/>
                </a:cxn>
                <a:cxn ang="0">
                  <a:pos x="T4" y="T5"/>
                </a:cxn>
              </a:cxnLst>
              <a:rect l="0" t="0" r="r" b="b"/>
              <a:pathLst>
                <a:path w="59" h="22">
                  <a:moveTo>
                    <a:pt x="0" y="22"/>
                  </a:moveTo>
                  <a:lnTo>
                    <a:pt x="59" y="0"/>
                  </a:lnTo>
                  <a:cubicBezTo>
                    <a:pt x="34" y="1"/>
                    <a:pt x="14" y="10"/>
                    <a:pt x="0" y="22"/>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69" name="Freeform 1070">
              <a:extLst>
                <a:ext uri="{FF2B5EF4-FFF2-40B4-BE49-F238E27FC236}">
                  <a16:creationId xmlns:a16="http://schemas.microsoft.com/office/drawing/2014/main" id="{1CE36804-D432-4DFC-71D2-CCB207C1A49B}"/>
                </a:ext>
              </a:extLst>
            </p:cNvPr>
            <p:cNvSpPr>
              <a:spLocks/>
            </p:cNvSpPr>
            <p:nvPr/>
          </p:nvSpPr>
          <p:spPr bwMode="auto">
            <a:xfrm>
              <a:off x="5813372" y="4318001"/>
              <a:ext cx="17463" cy="17463"/>
            </a:xfrm>
            <a:custGeom>
              <a:avLst/>
              <a:gdLst>
                <a:gd name="T0" fmla="*/ 48 w 83"/>
                <a:gd name="T1" fmla="*/ 59 h 83"/>
                <a:gd name="T2" fmla="*/ 64 w 83"/>
                <a:gd name="T3" fmla="*/ 11 h 83"/>
                <a:gd name="T4" fmla="*/ 27 w 83"/>
                <a:gd name="T5" fmla="*/ 19 h 83"/>
                <a:gd name="T6" fmla="*/ 3 w 83"/>
                <a:gd name="T7" fmla="*/ 51 h 83"/>
                <a:gd name="T8" fmla="*/ 48 w 83"/>
                <a:gd name="T9" fmla="*/ 59 h 83"/>
              </a:gdLst>
              <a:ahLst/>
              <a:cxnLst>
                <a:cxn ang="0">
                  <a:pos x="T0" y="T1"/>
                </a:cxn>
                <a:cxn ang="0">
                  <a:pos x="T2" y="T3"/>
                </a:cxn>
                <a:cxn ang="0">
                  <a:pos x="T4" y="T5"/>
                </a:cxn>
                <a:cxn ang="0">
                  <a:pos x="T6" y="T7"/>
                </a:cxn>
                <a:cxn ang="0">
                  <a:pos x="T8" y="T9"/>
                </a:cxn>
              </a:cxnLst>
              <a:rect l="0" t="0" r="r" b="b"/>
              <a:pathLst>
                <a:path w="83" h="83">
                  <a:moveTo>
                    <a:pt x="48" y="59"/>
                  </a:moveTo>
                  <a:cubicBezTo>
                    <a:pt x="63" y="49"/>
                    <a:pt x="83" y="27"/>
                    <a:pt x="64" y="11"/>
                  </a:cubicBezTo>
                  <a:cubicBezTo>
                    <a:pt x="50" y="0"/>
                    <a:pt x="36" y="8"/>
                    <a:pt x="27" y="19"/>
                  </a:cubicBezTo>
                  <a:cubicBezTo>
                    <a:pt x="15" y="27"/>
                    <a:pt x="4" y="39"/>
                    <a:pt x="3" y="51"/>
                  </a:cubicBezTo>
                  <a:cubicBezTo>
                    <a:pt x="0" y="83"/>
                    <a:pt x="34" y="70"/>
                    <a:pt x="48" y="59"/>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70" name="Freeform 1071">
              <a:extLst>
                <a:ext uri="{FF2B5EF4-FFF2-40B4-BE49-F238E27FC236}">
                  <a16:creationId xmlns:a16="http://schemas.microsoft.com/office/drawing/2014/main" id="{CEF12B14-26D5-9110-1903-10C5337204F9}"/>
                </a:ext>
              </a:extLst>
            </p:cNvPr>
            <p:cNvSpPr>
              <a:spLocks/>
            </p:cNvSpPr>
            <p:nvPr/>
          </p:nvSpPr>
          <p:spPr bwMode="auto">
            <a:xfrm>
              <a:off x="5857822" y="4324351"/>
              <a:ext cx="23813" cy="12700"/>
            </a:xfrm>
            <a:custGeom>
              <a:avLst/>
              <a:gdLst>
                <a:gd name="T0" fmla="*/ 84 w 113"/>
                <a:gd name="T1" fmla="*/ 7 h 56"/>
                <a:gd name="T2" fmla="*/ 48 w 113"/>
                <a:gd name="T3" fmla="*/ 8 h 56"/>
                <a:gd name="T4" fmla="*/ 5 w 113"/>
                <a:gd name="T5" fmla="*/ 31 h 56"/>
                <a:gd name="T6" fmla="*/ 5 w 113"/>
                <a:gd name="T7" fmla="*/ 40 h 56"/>
                <a:gd name="T8" fmla="*/ 0 w 113"/>
                <a:gd name="T9" fmla="*/ 43 h 56"/>
                <a:gd name="T10" fmla="*/ 5 w 113"/>
                <a:gd name="T11" fmla="*/ 41 h 56"/>
                <a:gd name="T12" fmla="*/ 61 w 113"/>
                <a:gd name="T13" fmla="*/ 41 h 56"/>
                <a:gd name="T14" fmla="*/ 84 w 113"/>
                <a:gd name="T15" fmla="*/ 7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56">
                  <a:moveTo>
                    <a:pt x="84" y="7"/>
                  </a:moveTo>
                  <a:cubicBezTo>
                    <a:pt x="71" y="0"/>
                    <a:pt x="59" y="2"/>
                    <a:pt x="48" y="8"/>
                  </a:cubicBezTo>
                  <a:cubicBezTo>
                    <a:pt x="30" y="10"/>
                    <a:pt x="9" y="17"/>
                    <a:pt x="5" y="31"/>
                  </a:cubicBezTo>
                  <a:cubicBezTo>
                    <a:pt x="4" y="35"/>
                    <a:pt x="4" y="38"/>
                    <a:pt x="5" y="40"/>
                  </a:cubicBezTo>
                  <a:cubicBezTo>
                    <a:pt x="3" y="41"/>
                    <a:pt x="1" y="42"/>
                    <a:pt x="0" y="43"/>
                  </a:cubicBezTo>
                  <a:lnTo>
                    <a:pt x="5" y="41"/>
                  </a:lnTo>
                  <a:cubicBezTo>
                    <a:pt x="9" y="56"/>
                    <a:pt x="47" y="45"/>
                    <a:pt x="61" y="41"/>
                  </a:cubicBezTo>
                  <a:cubicBezTo>
                    <a:pt x="76" y="37"/>
                    <a:pt x="113" y="23"/>
                    <a:pt x="84" y="7"/>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71" name="Freeform 1072">
              <a:extLst>
                <a:ext uri="{FF2B5EF4-FFF2-40B4-BE49-F238E27FC236}">
                  <a16:creationId xmlns:a16="http://schemas.microsoft.com/office/drawing/2014/main" id="{DD634F7A-0174-1786-F7B4-9BE3BFC68154}"/>
                </a:ext>
              </a:extLst>
            </p:cNvPr>
            <p:cNvSpPr>
              <a:spLocks/>
            </p:cNvSpPr>
            <p:nvPr/>
          </p:nvSpPr>
          <p:spPr bwMode="auto">
            <a:xfrm>
              <a:off x="5857822" y="43338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72" name="Freeform 1073">
              <a:extLst>
                <a:ext uri="{FF2B5EF4-FFF2-40B4-BE49-F238E27FC236}">
                  <a16:creationId xmlns:a16="http://schemas.microsoft.com/office/drawing/2014/main" id="{1DA83AB1-94F1-5FCA-60C3-8696834224AA}"/>
                </a:ext>
              </a:extLst>
            </p:cNvPr>
            <p:cNvSpPr>
              <a:spLocks/>
            </p:cNvSpPr>
            <p:nvPr/>
          </p:nvSpPr>
          <p:spPr bwMode="auto">
            <a:xfrm>
              <a:off x="5884810" y="4305301"/>
              <a:ext cx="26988" cy="14288"/>
            </a:xfrm>
            <a:custGeom>
              <a:avLst/>
              <a:gdLst>
                <a:gd name="T0" fmla="*/ 35 w 127"/>
                <a:gd name="T1" fmla="*/ 13 h 70"/>
                <a:gd name="T2" fmla="*/ 10 w 127"/>
                <a:gd name="T3" fmla="*/ 52 h 70"/>
                <a:gd name="T4" fmla="*/ 72 w 127"/>
                <a:gd name="T5" fmla="*/ 54 h 70"/>
                <a:gd name="T6" fmla="*/ 35 w 127"/>
                <a:gd name="T7" fmla="*/ 13 h 70"/>
              </a:gdLst>
              <a:ahLst/>
              <a:cxnLst>
                <a:cxn ang="0">
                  <a:pos x="T0" y="T1"/>
                </a:cxn>
                <a:cxn ang="0">
                  <a:pos x="T2" y="T3"/>
                </a:cxn>
                <a:cxn ang="0">
                  <a:pos x="T4" y="T5"/>
                </a:cxn>
                <a:cxn ang="0">
                  <a:pos x="T6" y="T7"/>
                </a:cxn>
              </a:cxnLst>
              <a:rect l="0" t="0" r="r" b="b"/>
              <a:pathLst>
                <a:path w="127" h="70">
                  <a:moveTo>
                    <a:pt x="35" y="13"/>
                  </a:moveTo>
                  <a:cubicBezTo>
                    <a:pt x="19" y="17"/>
                    <a:pt x="0" y="36"/>
                    <a:pt x="10" y="52"/>
                  </a:cubicBezTo>
                  <a:cubicBezTo>
                    <a:pt x="20" y="70"/>
                    <a:pt x="58" y="62"/>
                    <a:pt x="72" y="54"/>
                  </a:cubicBezTo>
                  <a:cubicBezTo>
                    <a:pt x="127" y="24"/>
                    <a:pt x="56" y="0"/>
                    <a:pt x="35" y="1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73" name="Freeform 1074">
              <a:extLst>
                <a:ext uri="{FF2B5EF4-FFF2-40B4-BE49-F238E27FC236}">
                  <a16:creationId xmlns:a16="http://schemas.microsoft.com/office/drawing/2014/main" id="{71D2E6DC-1E3E-A081-A2CD-1E29CED4871B}"/>
                </a:ext>
              </a:extLst>
            </p:cNvPr>
            <p:cNvSpPr>
              <a:spLocks/>
            </p:cNvSpPr>
            <p:nvPr/>
          </p:nvSpPr>
          <p:spPr bwMode="auto">
            <a:xfrm>
              <a:off x="5897510" y="4286251"/>
              <a:ext cx="28575" cy="19050"/>
            </a:xfrm>
            <a:custGeom>
              <a:avLst/>
              <a:gdLst>
                <a:gd name="T0" fmla="*/ 46 w 145"/>
                <a:gd name="T1" fmla="*/ 7 h 91"/>
                <a:gd name="T2" fmla="*/ 5 w 145"/>
                <a:gd name="T3" fmla="*/ 10 h 91"/>
                <a:gd name="T4" fmla="*/ 4 w 145"/>
                <a:gd name="T5" fmla="*/ 30 h 91"/>
                <a:gd name="T6" fmla="*/ 31 w 145"/>
                <a:gd name="T7" fmla="*/ 55 h 91"/>
                <a:gd name="T8" fmla="*/ 138 w 145"/>
                <a:gd name="T9" fmla="*/ 62 h 91"/>
                <a:gd name="T10" fmla="*/ 46 w 145"/>
                <a:gd name="T11" fmla="*/ 7 h 91"/>
              </a:gdLst>
              <a:ahLst/>
              <a:cxnLst>
                <a:cxn ang="0">
                  <a:pos x="T0" y="T1"/>
                </a:cxn>
                <a:cxn ang="0">
                  <a:pos x="T2" y="T3"/>
                </a:cxn>
                <a:cxn ang="0">
                  <a:pos x="T4" y="T5"/>
                </a:cxn>
                <a:cxn ang="0">
                  <a:pos x="T6" y="T7"/>
                </a:cxn>
                <a:cxn ang="0">
                  <a:pos x="T8" y="T9"/>
                </a:cxn>
                <a:cxn ang="0">
                  <a:pos x="T10" y="T11"/>
                </a:cxn>
              </a:cxnLst>
              <a:rect l="0" t="0" r="r" b="b"/>
              <a:pathLst>
                <a:path w="145" h="91">
                  <a:moveTo>
                    <a:pt x="46" y="7"/>
                  </a:moveTo>
                  <a:cubicBezTo>
                    <a:pt x="35" y="6"/>
                    <a:pt x="14" y="0"/>
                    <a:pt x="5" y="10"/>
                  </a:cubicBezTo>
                  <a:cubicBezTo>
                    <a:pt x="0" y="16"/>
                    <a:pt x="0" y="24"/>
                    <a:pt x="4" y="30"/>
                  </a:cubicBezTo>
                  <a:cubicBezTo>
                    <a:pt x="5" y="41"/>
                    <a:pt x="24" y="52"/>
                    <a:pt x="31" y="55"/>
                  </a:cubicBezTo>
                  <a:cubicBezTo>
                    <a:pt x="48" y="64"/>
                    <a:pt x="132" y="91"/>
                    <a:pt x="138" y="62"/>
                  </a:cubicBezTo>
                  <a:cubicBezTo>
                    <a:pt x="145" y="28"/>
                    <a:pt x="67" y="10"/>
                    <a:pt x="46" y="7"/>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74" name="Freeform 1075">
              <a:extLst>
                <a:ext uri="{FF2B5EF4-FFF2-40B4-BE49-F238E27FC236}">
                  <a16:creationId xmlns:a16="http://schemas.microsoft.com/office/drawing/2014/main" id="{8E5261F6-C317-EC38-E116-FC04E24498D1}"/>
                </a:ext>
              </a:extLst>
            </p:cNvPr>
            <p:cNvSpPr>
              <a:spLocks/>
            </p:cNvSpPr>
            <p:nvPr/>
          </p:nvSpPr>
          <p:spPr bwMode="auto">
            <a:xfrm>
              <a:off x="5883222" y="4265613"/>
              <a:ext cx="23813" cy="12700"/>
            </a:xfrm>
            <a:custGeom>
              <a:avLst/>
              <a:gdLst>
                <a:gd name="T0" fmla="*/ 20 w 111"/>
                <a:gd name="T1" fmla="*/ 48 h 57"/>
                <a:gd name="T2" fmla="*/ 105 w 111"/>
                <a:gd name="T3" fmla="*/ 30 h 57"/>
                <a:gd name="T4" fmla="*/ 55 w 111"/>
                <a:gd name="T5" fmla="*/ 2 h 57"/>
                <a:gd name="T6" fmla="*/ 29 w 111"/>
                <a:gd name="T7" fmla="*/ 17 h 57"/>
                <a:gd name="T8" fmla="*/ 20 w 111"/>
                <a:gd name="T9" fmla="*/ 48 h 57"/>
              </a:gdLst>
              <a:ahLst/>
              <a:cxnLst>
                <a:cxn ang="0">
                  <a:pos x="T0" y="T1"/>
                </a:cxn>
                <a:cxn ang="0">
                  <a:pos x="T2" y="T3"/>
                </a:cxn>
                <a:cxn ang="0">
                  <a:pos x="T4" y="T5"/>
                </a:cxn>
                <a:cxn ang="0">
                  <a:pos x="T6" y="T7"/>
                </a:cxn>
                <a:cxn ang="0">
                  <a:pos x="T8" y="T9"/>
                </a:cxn>
              </a:cxnLst>
              <a:rect l="0" t="0" r="r" b="b"/>
              <a:pathLst>
                <a:path w="111" h="57">
                  <a:moveTo>
                    <a:pt x="20" y="48"/>
                  </a:moveTo>
                  <a:cubicBezTo>
                    <a:pt x="37" y="57"/>
                    <a:pt x="98" y="55"/>
                    <a:pt x="105" y="30"/>
                  </a:cubicBezTo>
                  <a:cubicBezTo>
                    <a:pt x="111" y="5"/>
                    <a:pt x="71" y="0"/>
                    <a:pt x="55" y="2"/>
                  </a:cubicBezTo>
                  <a:cubicBezTo>
                    <a:pt x="49" y="3"/>
                    <a:pt x="36" y="10"/>
                    <a:pt x="29" y="17"/>
                  </a:cubicBezTo>
                  <a:cubicBezTo>
                    <a:pt x="12" y="25"/>
                    <a:pt x="0" y="37"/>
                    <a:pt x="20" y="48"/>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75" name="Freeform 1076">
              <a:extLst>
                <a:ext uri="{FF2B5EF4-FFF2-40B4-BE49-F238E27FC236}">
                  <a16:creationId xmlns:a16="http://schemas.microsoft.com/office/drawing/2014/main" id="{DD056696-A8DF-8443-BBDA-35A726F51CFA}"/>
                </a:ext>
              </a:extLst>
            </p:cNvPr>
            <p:cNvSpPr>
              <a:spLocks/>
            </p:cNvSpPr>
            <p:nvPr/>
          </p:nvSpPr>
          <p:spPr bwMode="auto">
            <a:xfrm>
              <a:off x="5810197" y="4298951"/>
              <a:ext cx="22225" cy="11113"/>
            </a:xfrm>
            <a:custGeom>
              <a:avLst/>
              <a:gdLst>
                <a:gd name="T0" fmla="*/ 75 w 106"/>
                <a:gd name="T1" fmla="*/ 37 h 60"/>
                <a:gd name="T2" fmla="*/ 50 w 106"/>
                <a:gd name="T3" fmla="*/ 5 h 60"/>
                <a:gd name="T4" fmla="*/ 51 w 106"/>
                <a:gd name="T5" fmla="*/ 5 h 60"/>
                <a:gd name="T6" fmla="*/ 10 w 106"/>
                <a:gd name="T7" fmla="*/ 40 h 60"/>
                <a:gd name="T8" fmla="*/ 75 w 106"/>
                <a:gd name="T9" fmla="*/ 37 h 60"/>
              </a:gdLst>
              <a:ahLst/>
              <a:cxnLst>
                <a:cxn ang="0">
                  <a:pos x="T0" y="T1"/>
                </a:cxn>
                <a:cxn ang="0">
                  <a:pos x="T2" y="T3"/>
                </a:cxn>
                <a:cxn ang="0">
                  <a:pos x="T4" y="T5"/>
                </a:cxn>
                <a:cxn ang="0">
                  <a:pos x="T6" y="T7"/>
                </a:cxn>
                <a:cxn ang="0">
                  <a:pos x="T8" y="T9"/>
                </a:cxn>
              </a:cxnLst>
              <a:rect l="0" t="0" r="r" b="b"/>
              <a:pathLst>
                <a:path w="106" h="60">
                  <a:moveTo>
                    <a:pt x="75" y="37"/>
                  </a:moveTo>
                  <a:cubicBezTo>
                    <a:pt x="106" y="14"/>
                    <a:pt x="75" y="0"/>
                    <a:pt x="50" y="5"/>
                  </a:cubicBezTo>
                  <a:lnTo>
                    <a:pt x="51" y="5"/>
                  </a:lnTo>
                  <a:cubicBezTo>
                    <a:pt x="36" y="3"/>
                    <a:pt x="0" y="21"/>
                    <a:pt x="10" y="40"/>
                  </a:cubicBezTo>
                  <a:cubicBezTo>
                    <a:pt x="19" y="60"/>
                    <a:pt x="62" y="47"/>
                    <a:pt x="75" y="3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76" name="Freeform 1077">
              <a:extLst>
                <a:ext uri="{FF2B5EF4-FFF2-40B4-BE49-F238E27FC236}">
                  <a16:creationId xmlns:a16="http://schemas.microsoft.com/office/drawing/2014/main" id="{39BA37D7-9296-3F00-42F8-94FCD9543D94}"/>
                </a:ext>
              </a:extLst>
            </p:cNvPr>
            <p:cNvSpPr>
              <a:spLocks/>
            </p:cNvSpPr>
            <p:nvPr/>
          </p:nvSpPr>
          <p:spPr bwMode="auto">
            <a:xfrm>
              <a:off x="5783210" y="4321176"/>
              <a:ext cx="25400" cy="25400"/>
            </a:xfrm>
            <a:custGeom>
              <a:avLst/>
              <a:gdLst>
                <a:gd name="T0" fmla="*/ 73 w 122"/>
                <a:gd name="T1" fmla="*/ 77 h 126"/>
                <a:gd name="T2" fmla="*/ 80 w 122"/>
                <a:gd name="T3" fmla="*/ 1 h 126"/>
                <a:gd name="T4" fmla="*/ 58 w 122"/>
                <a:gd name="T5" fmla="*/ 12 h 126"/>
                <a:gd name="T6" fmla="*/ 16 w 122"/>
                <a:gd name="T7" fmla="*/ 70 h 126"/>
                <a:gd name="T8" fmla="*/ 73 w 122"/>
                <a:gd name="T9" fmla="*/ 77 h 126"/>
              </a:gdLst>
              <a:ahLst/>
              <a:cxnLst>
                <a:cxn ang="0">
                  <a:pos x="T0" y="T1"/>
                </a:cxn>
                <a:cxn ang="0">
                  <a:pos x="T2" y="T3"/>
                </a:cxn>
                <a:cxn ang="0">
                  <a:pos x="T4" y="T5"/>
                </a:cxn>
                <a:cxn ang="0">
                  <a:pos x="T6" y="T7"/>
                </a:cxn>
                <a:cxn ang="0">
                  <a:pos x="T8" y="T9"/>
                </a:cxn>
              </a:cxnLst>
              <a:rect l="0" t="0" r="r" b="b"/>
              <a:pathLst>
                <a:path w="122" h="126">
                  <a:moveTo>
                    <a:pt x="73" y="77"/>
                  </a:moveTo>
                  <a:cubicBezTo>
                    <a:pt x="85" y="63"/>
                    <a:pt x="122" y="3"/>
                    <a:pt x="80" y="1"/>
                  </a:cubicBezTo>
                  <a:cubicBezTo>
                    <a:pt x="72" y="0"/>
                    <a:pt x="65" y="5"/>
                    <a:pt x="58" y="12"/>
                  </a:cubicBezTo>
                  <a:cubicBezTo>
                    <a:pt x="38" y="24"/>
                    <a:pt x="21" y="53"/>
                    <a:pt x="16" y="70"/>
                  </a:cubicBezTo>
                  <a:cubicBezTo>
                    <a:pt x="0" y="126"/>
                    <a:pt x="53" y="100"/>
                    <a:pt x="73" y="77"/>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77" name="Freeform 1078">
              <a:extLst>
                <a:ext uri="{FF2B5EF4-FFF2-40B4-BE49-F238E27FC236}">
                  <a16:creationId xmlns:a16="http://schemas.microsoft.com/office/drawing/2014/main" id="{1DF045CB-0309-99E4-8110-971F4360C120}"/>
                </a:ext>
              </a:extLst>
            </p:cNvPr>
            <p:cNvSpPr>
              <a:spLocks/>
            </p:cNvSpPr>
            <p:nvPr/>
          </p:nvSpPr>
          <p:spPr bwMode="auto">
            <a:xfrm>
              <a:off x="5814960" y="4340226"/>
              <a:ext cx="39688" cy="25400"/>
            </a:xfrm>
            <a:custGeom>
              <a:avLst/>
              <a:gdLst>
                <a:gd name="T0" fmla="*/ 143 w 189"/>
                <a:gd name="T1" fmla="*/ 5 h 124"/>
                <a:gd name="T2" fmla="*/ 87 w 189"/>
                <a:gd name="T3" fmla="*/ 10 h 124"/>
                <a:gd name="T4" fmla="*/ 14 w 189"/>
                <a:gd name="T5" fmla="*/ 67 h 124"/>
                <a:gd name="T6" fmla="*/ 122 w 189"/>
                <a:gd name="T7" fmla="*/ 75 h 124"/>
                <a:gd name="T8" fmla="*/ 143 w 189"/>
                <a:gd name="T9" fmla="*/ 5 h 124"/>
              </a:gdLst>
              <a:ahLst/>
              <a:cxnLst>
                <a:cxn ang="0">
                  <a:pos x="T0" y="T1"/>
                </a:cxn>
                <a:cxn ang="0">
                  <a:pos x="T2" y="T3"/>
                </a:cxn>
                <a:cxn ang="0">
                  <a:pos x="T4" y="T5"/>
                </a:cxn>
                <a:cxn ang="0">
                  <a:pos x="T6" y="T7"/>
                </a:cxn>
                <a:cxn ang="0">
                  <a:pos x="T8" y="T9"/>
                </a:cxn>
              </a:cxnLst>
              <a:rect l="0" t="0" r="r" b="b"/>
              <a:pathLst>
                <a:path w="189" h="124">
                  <a:moveTo>
                    <a:pt x="143" y="5"/>
                  </a:moveTo>
                  <a:cubicBezTo>
                    <a:pt x="129" y="0"/>
                    <a:pt x="105" y="2"/>
                    <a:pt x="87" y="10"/>
                  </a:cubicBezTo>
                  <a:cubicBezTo>
                    <a:pt x="56" y="18"/>
                    <a:pt x="20" y="43"/>
                    <a:pt x="14" y="67"/>
                  </a:cubicBezTo>
                  <a:cubicBezTo>
                    <a:pt x="0" y="124"/>
                    <a:pt x="100" y="83"/>
                    <a:pt x="122" y="75"/>
                  </a:cubicBezTo>
                  <a:cubicBezTo>
                    <a:pt x="153" y="64"/>
                    <a:pt x="189" y="23"/>
                    <a:pt x="143" y="5"/>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78" name="Freeform 1079">
              <a:extLst>
                <a:ext uri="{FF2B5EF4-FFF2-40B4-BE49-F238E27FC236}">
                  <a16:creationId xmlns:a16="http://schemas.microsoft.com/office/drawing/2014/main" id="{4987B731-E544-6905-D8E2-A06A56CA2E3E}"/>
                </a:ext>
              </a:extLst>
            </p:cNvPr>
            <p:cNvSpPr>
              <a:spLocks/>
            </p:cNvSpPr>
            <p:nvPr/>
          </p:nvSpPr>
          <p:spPr bwMode="auto">
            <a:xfrm>
              <a:off x="5872110" y="4346576"/>
              <a:ext cx="28575" cy="15875"/>
            </a:xfrm>
            <a:custGeom>
              <a:avLst/>
              <a:gdLst>
                <a:gd name="T0" fmla="*/ 33 w 135"/>
                <a:gd name="T1" fmla="*/ 12 h 72"/>
                <a:gd name="T2" fmla="*/ 0 w 135"/>
                <a:gd name="T3" fmla="*/ 44 h 72"/>
                <a:gd name="T4" fmla="*/ 74 w 135"/>
                <a:gd name="T5" fmla="*/ 56 h 72"/>
                <a:gd name="T6" fmla="*/ 33 w 135"/>
                <a:gd name="T7" fmla="*/ 12 h 72"/>
              </a:gdLst>
              <a:ahLst/>
              <a:cxnLst>
                <a:cxn ang="0">
                  <a:pos x="T0" y="T1"/>
                </a:cxn>
                <a:cxn ang="0">
                  <a:pos x="T2" y="T3"/>
                </a:cxn>
                <a:cxn ang="0">
                  <a:pos x="T4" y="T5"/>
                </a:cxn>
                <a:cxn ang="0">
                  <a:pos x="T6" y="T7"/>
                </a:cxn>
              </a:cxnLst>
              <a:rect l="0" t="0" r="r" b="b"/>
              <a:pathLst>
                <a:path w="135" h="72">
                  <a:moveTo>
                    <a:pt x="33" y="12"/>
                  </a:moveTo>
                  <a:cubicBezTo>
                    <a:pt x="17" y="18"/>
                    <a:pt x="0" y="31"/>
                    <a:pt x="0" y="44"/>
                  </a:cubicBezTo>
                  <a:cubicBezTo>
                    <a:pt x="1" y="72"/>
                    <a:pt x="58" y="64"/>
                    <a:pt x="74" y="56"/>
                  </a:cubicBezTo>
                  <a:cubicBezTo>
                    <a:pt x="135" y="27"/>
                    <a:pt x="55" y="0"/>
                    <a:pt x="33" y="12"/>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79" name="Freeform 1080">
              <a:extLst>
                <a:ext uri="{FF2B5EF4-FFF2-40B4-BE49-F238E27FC236}">
                  <a16:creationId xmlns:a16="http://schemas.microsoft.com/office/drawing/2014/main" id="{64F857F4-3F39-BAF9-E479-B07E8B47D852}"/>
                </a:ext>
              </a:extLst>
            </p:cNvPr>
            <p:cNvSpPr>
              <a:spLocks/>
            </p:cNvSpPr>
            <p:nvPr/>
          </p:nvSpPr>
          <p:spPr bwMode="auto">
            <a:xfrm>
              <a:off x="5954660" y="4281488"/>
              <a:ext cx="23813" cy="12700"/>
            </a:xfrm>
            <a:custGeom>
              <a:avLst/>
              <a:gdLst>
                <a:gd name="T0" fmla="*/ 28 w 115"/>
                <a:gd name="T1" fmla="*/ 18 h 67"/>
                <a:gd name="T2" fmla="*/ 0 w 115"/>
                <a:gd name="T3" fmla="*/ 29 h 67"/>
                <a:gd name="T4" fmla="*/ 115 w 115"/>
                <a:gd name="T5" fmla="*/ 31 h 67"/>
                <a:gd name="T6" fmla="*/ 28 w 115"/>
                <a:gd name="T7" fmla="*/ 18 h 67"/>
              </a:gdLst>
              <a:ahLst/>
              <a:cxnLst>
                <a:cxn ang="0">
                  <a:pos x="T0" y="T1"/>
                </a:cxn>
                <a:cxn ang="0">
                  <a:pos x="T2" y="T3"/>
                </a:cxn>
                <a:cxn ang="0">
                  <a:pos x="T4" y="T5"/>
                </a:cxn>
                <a:cxn ang="0">
                  <a:pos x="T6" y="T7"/>
                </a:cxn>
              </a:cxnLst>
              <a:rect l="0" t="0" r="r" b="b"/>
              <a:pathLst>
                <a:path w="115" h="67">
                  <a:moveTo>
                    <a:pt x="28" y="18"/>
                  </a:moveTo>
                  <a:cubicBezTo>
                    <a:pt x="17" y="17"/>
                    <a:pt x="8" y="20"/>
                    <a:pt x="0" y="29"/>
                  </a:cubicBezTo>
                  <a:cubicBezTo>
                    <a:pt x="18" y="64"/>
                    <a:pt x="97" y="67"/>
                    <a:pt x="115" y="31"/>
                  </a:cubicBezTo>
                  <a:cubicBezTo>
                    <a:pt x="93" y="3"/>
                    <a:pt x="56" y="0"/>
                    <a:pt x="28" y="18"/>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80" name="Freeform 1081">
              <a:extLst>
                <a:ext uri="{FF2B5EF4-FFF2-40B4-BE49-F238E27FC236}">
                  <a16:creationId xmlns:a16="http://schemas.microsoft.com/office/drawing/2014/main" id="{BF5673AF-F5A5-0F46-12F1-D22228885F88}"/>
                </a:ext>
              </a:extLst>
            </p:cNvPr>
            <p:cNvSpPr>
              <a:spLocks/>
            </p:cNvSpPr>
            <p:nvPr/>
          </p:nvSpPr>
          <p:spPr bwMode="auto">
            <a:xfrm>
              <a:off x="5927672" y="4303713"/>
              <a:ext cx="26988" cy="14288"/>
            </a:xfrm>
            <a:custGeom>
              <a:avLst/>
              <a:gdLst>
                <a:gd name="T0" fmla="*/ 0 w 136"/>
                <a:gd name="T1" fmla="*/ 52 h 70"/>
                <a:gd name="T2" fmla="*/ 136 w 136"/>
                <a:gd name="T3" fmla="*/ 21 h 70"/>
                <a:gd name="T4" fmla="*/ 61 w 136"/>
                <a:gd name="T5" fmla="*/ 13 h 70"/>
                <a:gd name="T6" fmla="*/ 0 w 136"/>
                <a:gd name="T7" fmla="*/ 52 h 70"/>
              </a:gdLst>
              <a:ahLst/>
              <a:cxnLst>
                <a:cxn ang="0">
                  <a:pos x="T0" y="T1"/>
                </a:cxn>
                <a:cxn ang="0">
                  <a:pos x="T2" y="T3"/>
                </a:cxn>
                <a:cxn ang="0">
                  <a:pos x="T4" y="T5"/>
                </a:cxn>
                <a:cxn ang="0">
                  <a:pos x="T6" y="T7"/>
                </a:cxn>
              </a:cxnLst>
              <a:rect l="0" t="0" r="r" b="b"/>
              <a:pathLst>
                <a:path w="136" h="70">
                  <a:moveTo>
                    <a:pt x="0" y="52"/>
                  </a:moveTo>
                  <a:cubicBezTo>
                    <a:pt x="35" y="64"/>
                    <a:pt x="128" y="70"/>
                    <a:pt x="136" y="21"/>
                  </a:cubicBezTo>
                  <a:cubicBezTo>
                    <a:pt x="116" y="9"/>
                    <a:pt x="81" y="0"/>
                    <a:pt x="61" y="13"/>
                  </a:cubicBezTo>
                  <a:cubicBezTo>
                    <a:pt x="31" y="11"/>
                    <a:pt x="1" y="21"/>
                    <a:pt x="0" y="52"/>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81" name="Freeform 1082">
              <a:extLst>
                <a:ext uri="{FF2B5EF4-FFF2-40B4-BE49-F238E27FC236}">
                  <a16:creationId xmlns:a16="http://schemas.microsoft.com/office/drawing/2014/main" id="{90FED890-C9A6-62DE-4B40-21AEFDB8EE1A}"/>
                </a:ext>
              </a:extLst>
            </p:cNvPr>
            <p:cNvSpPr>
              <a:spLocks/>
            </p:cNvSpPr>
            <p:nvPr/>
          </p:nvSpPr>
          <p:spPr bwMode="auto">
            <a:xfrm>
              <a:off x="5922910" y="4257676"/>
              <a:ext cx="17463" cy="12700"/>
            </a:xfrm>
            <a:custGeom>
              <a:avLst/>
              <a:gdLst>
                <a:gd name="T0" fmla="*/ 85 w 85"/>
                <a:gd name="T1" fmla="*/ 23 h 55"/>
                <a:gd name="T2" fmla="*/ 16 w 85"/>
                <a:gd name="T3" fmla="*/ 16 h 55"/>
                <a:gd name="T4" fmla="*/ 0 w 85"/>
                <a:gd name="T5" fmla="*/ 36 h 55"/>
                <a:gd name="T6" fmla="*/ 85 w 85"/>
                <a:gd name="T7" fmla="*/ 23 h 55"/>
              </a:gdLst>
              <a:ahLst/>
              <a:cxnLst>
                <a:cxn ang="0">
                  <a:pos x="T0" y="T1"/>
                </a:cxn>
                <a:cxn ang="0">
                  <a:pos x="T2" y="T3"/>
                </a:cxn>
                <a:cxn ang="0">
                  <a:pos x="T4" y="T5"/>
                </a:cxn>
                <a:cxn ang="0">
                  <a:pos x="T6" y="T7"/>
                </a:cxn>
              </a:cxnLst>
              <a:rect l="0" t="0" r="r" b="b"/>
              <a:pathLst>
                <a:path w="85" h="55">
                  <a:moveTo>
                    <a:pt x="85" y="23"/>
                  </a:moveTo>
                  <a:cubicBezTo>
                    <a:pt x="67" y="0"/>
                    <a:pt x="37" y="2"/>
                    <a:pt x="16" y="16"/>
                  </a:cubicBezTo>
                  <a:cubicBezTo>
                    <a:pt x="9" y="20"/>
                    <a:pt x="3" y="27"/>
                    <a:pt x="0" y="36"/>
                  </a:cubicBezTo>
                  <a:cubicBezTo>
                    <a:pt x="24" y="55"/>
                    <a:pt x="68" y="47"/>
                    <a:pt x="85" y="2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82" name="Freeform 1083">
              <a:extLst>
                <a:ext uri="{FF2B5EF4-FFF2-40B4-BE49-F238E27FC236}">
                  <a16:creationId xmlns:a16="http://schemas.microsoft.com/office/drawing/2014/main" id="{73A07A34-8F22-C6C2-5062-C7FABC1DB00B}"/>
                </a:ext>
              </a:extLst>
            </p:cNvPr>
            <p:cNvSpPr>
              <a:spLocks/>
            </p:cNvSpPr>
            <p:nvPr/>
          </p:nvSpPr>
          <p:spPr bwMode="auto">
            <a:xfrm>
              <a:off x="5978472" y="4300538"/>
              <a:ext cx="33338" cy="22225"/>
            </a:xfrm>
            <a:custGeom>
              <a:avLst/>
              <a:gdLst>
                <a:gd name="T0" fmla="*/ 69 w 161"/>
                <a:gd name="T1" fmla="*/ 18 h 107"/>
                <a:gd name="T2" fmla="*/ 127 w 161"/>
                <a:gd name="T3" fmla="*/ 79 h 107"/>
                <a:gd name="T4" fmla="*/ 69 w 161"/>
                <a:gd name="T5" fmla="*/ 18 h 107"/>
              </a:gdLst>
              <a:ahLst/>
              <a:cxnLst>
                <a:cxn ang="0">
                  <a:pos x="T0" y="T1"/>
                </a:cxn>
                <a:cxn ang="0">
                  <a:pos x="T2" y="T3"/>
                </a:cxn>
                <a:cxn ang="0">
                  <a:pos x="T4" y="T5"/>
                </a:cxn>
              </a:cxnLst>
              <a:rect l="0" t="0" r="r" b="b"/>
              <a:pathLst>
                <a:path w="161" h="107">
                  <a:moveTo>
                    <a:pt x="69" y="18"/>
                  </a:moveTo>
                  <a:cubicBezTo>
                    <a:pt x="0" y="19"/>
                    <a:pt x="89" y="107"/>
                    <a:pt x="127" y="79"/>
                  </a:cubicBezTo>
                  <a:cubicBezTo>
                    <a:pt x="161" y="54"/>
                    <a:pt x="96" y="0"/>
                    <a:pt x="69" y="18"/>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83" name="Freeform 1084">
              <a:extLst>
                <a:ext uri="{FF2B5EF4-FFF2-40B4-BE49-F238E27FC236}">
                  <a16:creationId xmlns:a16="http://schemas.microsoft.com/office/drawing/2014/main" id="{FC377342-EC63-1555-B0F9-0161BC0A5470}"/>
                </a:ext>
              </a:extLst>
            </p:cNvPr>
            <p:cNvSpPr>
              <a:spLocks/>
            </p:cNvSpPr>
            <p:nvPr/>
          </p:nvSpPr>
          <p:spPr bwMode="auto">
            <a:xfrm>
              <a:off x="5759397" y="4359276"/>
              <a:ext cx="31750" cy="36513"/>
            </a:xfrm>
            <a:custGeom>
              <a:avLst/>
              <a:gdLst>
                <a:gd name="T0" fmla="*/ 153 w 153"/>
                <a:gd name="T1" fmla="*/ 17 h 174"/>
                <a:gd name="T2" fmla="*/ 101 w 153"/>
                <a:gd name="T3" fmla="*/ 37 h 174"/>
                <a:gd name="T4" fmla="*/ 44 w 153"/>
                <a:gd name="T5" fmla="*/ 153 h 174"/>
                <a:gd name="T6" fmla="*/ 153 w 153"/>
                <a:gd name="T7" fmla="*/ 17 h 174"/>
              </a:gdLst>
              <a:ahLst/>
              <a:cxnLst>
                <a:cxn ang="0">
                  <a:pos x="T0" y="T1"/>
                </a:cxn>
                <a:cxn ang="0">
                  <a:pos x="T2" y="T3"/>
                </a:cxn>
                <a:cxn ang="0">
                  <a:pos x="T4" y="T5"/>
                </a:cxn>
                <a:cxn ang="0">
                  <a:pos x="T6" y="T7"/>
                </a:cxn>
              </a:cxnLst>
              <a:rect l="0" t="0" r="r" b="b"/>
              <a:pathLst>
                <a:path w="153" h="174">
                  <a:moveTo>
                    <a:pt x="153" y="17"/>
                  </a:moveTo>
                  <a:cubicBezTo>
                    <a:pt x="131" y="0"/>
                    <a:pt x="114" y="16"/>
                    <a:pt x="101" y="37"/>
                  </a:cubicBezTo>
                  <a:cubicBezTo>
                    <a:pt x="55" y="66"/>
                    <a:pt x="0" y="136"/>
                    <a:pt x="44" y="153"/>
                  </a:cubicBezTo>
                  <a:cubicBezTo>
                    <a:pt x="98" y="174"/>
                    <a:pt x="151" y="55"/>
                    <a:pt x="153" y="1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84" name="Freeform 1086">
              <a:extLst>
                <a:ext uri="{FF2B5EF4-FFF2-40B4-BE49-F238E27FC236}">
                  <a16:creationId xmlns:a16="http://schemas.microsoft.com/office/drawing/2014/main" id="{72985A57-5DD8-801E-02D9-63403DE95A54}"/>
                </a:ext>
              </a:extLst>
            </p:cNvPr>
            <p:cNvSpPr>
              <a:spLocks/>
            </p:cNvSpPr>
            <p:nvPr/>
          </p:nvSpPr>
          <p:spPr bwMode="auto">
            <a:xfrm>
              <a:off x="5830835" y="4375151"/>
              <a:ext cx="23813" cy="15875"/>
            </a:xfrm>
            <a:custGeom>
              <a:avLst/>
              <a:gdLst>
                <a:gd name="T0" fmla="*/ 22 w 118"/>
                <a:gd name="T1" fmla="*/ 34 h 78"/>
                <a:gd name="T2" fmla="*/ 0 w 118"/>
                <a:gd name="T3" fmla="*/ 61 h 78"/>
                <a:gd name="T4" fmla="*/ 96 w 118"/>
                <a:gd name="T5" fmla="*/ 49 h 78"/>
                <a:gd name="T6" fmla="*/ 22 w 118"/>
                <a:gd name="T7" fmla="*/ 34 h 78"/>
              </a:gdLst>
              <a:ahLst/>
              <a:cxnLst>
                <a:cxn ang="0">
                  <a:pos x="T0" y="T1"/>
                </a:cxn>
                <a:cxn ang="0">
                  <a:pos x="T2" y="T3"/>
                </a:cxn>
                <a:cxn ang="0">
                  <a:pos x="T4" y="T5"/>
                </a:cxn>
                <a:cxn ang="0">
                  <a:pos x="T6" y="T7"/>
                </a:cxn>
              </a:cxnLst>
              <a:rect l="0" t="0" r="r" b="b"/>
              <a:pathLst>
                <a:path w="118" h="78">
                  <a:moveTo>
                    <a:pt x="22" y="34"/>
                  </a:moveTo>
                  <a:cubicBezTo>
                    <a:pt x="10" y="37"/>
                    <a:pt x="2" y="47"/>
                    <a:pt x="0" y="61"/>
                  </a:cubicBezTo>
                  <a:cubicBezTo>
                    <a:pt x="22" y="77"/>
                    <a:pt x="81" y="78"/>
                    <a:pt x="96" y="49"/>
                  </a:cubicBezTo>
                  <a:cubicBezTo>
                    <a:pt x="118" y="5"/>
                    <a:pt x="41" y="0"/>
                    <a:pt x="22" y="34"/>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85" name="Freeform 1087">
              <a:extLst>
                <a:ext uri="{FF2B5EF4-FFF2-40B4-BE49-F238E27FC236}">
                  <a16:creationId xmlns:a16="http://schemas.microsoft.com/office/drawing/2014/main" id="{C9D3F194-21C9-9B63-0E1B-8E483626E2F1}"/>
                </a:ext>
              </a:extLst>
            </p:cNvPr>
            <p:cNvSpPr>
              <a:spLocks/>
            </p:cNvSpPr>
            <p:nvPr/>
          </p:nvSpPr>
          <p:spPr bwMode="auto">
            <a:xfrm>
              <a:off x="5940372" y="4341813"/>
              <a:ext cx="19050" cy="17463"/>
            </a:xfrm>
            <a:custGeom>
              <a:avLst/>
              <a:gdLst>
                <a:gd name="T0" fmla="*/ 10 w 86"/>
                <a:gd name="T1" fmla="*/ 28 h 82"/>
                <a:gd name="T2" fmla="*/ 7 w 86"/>
                <a:gd name="T3" fmla="*/ 23 h 82"/>
                <a:gd name="T4" fmla="*/ 4 w 86"/>
                <a:gd name="T5" fmla="*/ 36 h 82"/>
                <a:gd name="T6" fmla="*/ 5 w 86"/>
                <a:gd name="T7" fmla="*/ 48 h 82"/>
                <a:gd name="T8" fmla="*/ 73 w 86"/>
                <a:gd name="T9" fmla="*/ 41 h 82"/>
                <a:gd name="T10" fmla="*/ 10 w 86"/>
                <a:gd name="T11" fmla="*/ 28 h 82"/>
              </a:gdLst>
              <a:ahLst/>
              <a:cxnLst>
                <a:cxn ang="0">
                  <a:pos x="T0" y="T1"/>
                </a:cxn>
                <a:cxn ang="0">
                  <a:pos x="T2" y="T3"/>
                </a:cxn>
                <a:cxn ang="0">
                  <a:pos x="T4" y="T5"/>
                </a:cxn>
                <a:cxn ang="0">
                  <a:pos x="T6" y="T7"/>
                </a:cxn>
                <a:cxn ang="0">
                  <a:pos x="T8" y="T9"/>
                </a:cxn>
                <a:cxn ang="0">
                  <a:pos x="T10" y="T11"/>
                </a:cxn>
              </a:cxnLst>
              <a:rect l="0" t="0" r="r" b="b"/>
              <a:pathLst>
                <a:path w="86" h="82">
                  <a:moveTo>
                    <a:pt x="10" y="28"/>
                  </a:moveTo>
                  <a:lnTo>
                    <a:pt x="7" y="23"/>
                  </a:lnTo>
                  <a:cubicBezTo>
                    <a:pt x="5" y="28"/>
                    <a:pt x="4" y="32"/>
                    <a:pt x="4" y="36"/>
                  </a:cubicBezTo>
                  <a:cubicBezTo>
                    <a:pt x="0" y="41"/>
                    <a:pt x="0" y="46"/>
                    <a:pt x="5" y="48"/>
                  </a:cubicBezTo>
                  <a:cubicBezTo>
                    <a:pt x="18" y="81"/>
                    <a:pt x="86" y="82"/>
                    <a:pt x="73" y="41"/>
                  </a:cubicBezTo>
                  <a:cubicBezTo>
                    <a:pt x="60" y="0"/>
                    <a:pt x="26" y="13"/>
                    <a:pt x="10" y="28"/>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86" name="Freeform 1088">
              <a:extLst>
                <a:ext uri="{FF2B5EF4-FFF2-40B4-BE49-F238E27FC236}">
                  <a16:creationId xmlns:a16="http://schemas.microsoft.com/office/drawing/2014/main" id="{4B317F7B-9DD6-4031-B541-33AE3D6347C7}"/>
                </a:ext>
              </a:extLst>
            </p:cNvPr>
            <p:cNvSpPr>
              <a:spLocks/>
            </p:cNvSpPr>
            <p:nvPr/>
          </p:nvSpPr>
          <p:spPr bwMode="auto">
            <a:xfrm>
              <a:off x="6043560" y="4319588"/>
              <a:ext cx="33338" cy="22225"/>
            </a:xfrm>
            <a:custGeom>
              <a:avLst/>
              <a:gdLst>
                <a:gd name="T0" fmla="*/ 123 w 162"/>
                <a:gd name="T1" fmla="*/ 55 h 109"/>
                <a:gd name="T2" fmla="*/ 52 w 162"/>
                <a:gd name="T3" fmla="*/ 72 h 109"/>
                <a:gd name="T4" fmla="*/ 123 w 162"/>
                <a:gd name="T5" fmla="*/ 55 h 109"/>
              </a:gdLst>
              <a:ahLst/>
              <a:cxnLst>
                <a:cxn ang="0">
                  <a:pos x="T0" y="T1"/>
                </a:cxn>
                <a:cxn ang="0">
                  <a:pos x="T2" y="T3"/>
                </a:cxn>
                <a:cxn ang="0">
                  <a:pos x="T4" y="T5"/>
                </a:cxn>
              </a:cxnLst>
              <a:rect l="0" t="0" r="r" b="b"/>
              <a:pathLst>
                <a:path w="162" h="109">
                  <a:moveTo>
                    <a:pt x="123" y="55"/>
                  </a:moveTo>
                  <a:cubicBezTo>
                    <a:pt x="83" y="0"/>
                    <a:pt x="0" y="55"/>
                    <a:pt x="52" y="72"/>
                  </a:cubicBezTo>
                  <a:cubicBezTo>
                    <a:pt x="82" y="95"/>
                    <a:pt x="162" y="109"/>
                    <a:pt x="123" y="55"/>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87" name="Freeform 1089">
              <a:extLst>
                <a:ext uri="{FF2B5EF4-FFF2-40B4-BE49-F238E27FC236}">
                  <a16:creationId xmlns:a16="http://schemas.microsoft.com/office/drawing/2014/main" id="{62884F2A-A46C-13F3-10F2-AADCA1BA1DAD}"/>
                </a:ext>
              </a:extLst>
            </p:cNvPr>
            <p:cNvSpPr>
              <a:spLocks/>
            </p:cNvSpPr>
            <p:nvPr/>
          </p:nvSpPr>
          <p:spPr bwMode="auto">
            <a:xfrm>
              <a:off x="5768922" y="4425951"/>
              <a:ext cx="19050" cy="25400"/>
            </a:xfrm>
            <a:custGeom>
              <a:avLst/>
              <a:gdLst>
                <a:gd name="T0" fmla="*/ 35 w 93"/>
                <a:gd name="T1" fmla="*/ 63 h 124"/>
                <a:gd name="T2" fmla="*/ 43 w 93"/>
                <a:gd name="T3" fmla="*/ 48 h 124"/>
                <a:gd name="T4" fmla="*/ 0 w 93"/>
                <a:gd name="T5" fmla="*/ 118 h 124"/>
                <a:gd name="T6" fmla="*/ 91 w 93"/>
                <a:gd name="T7" fmla="*/ 46 h 124"/>
                <a:gd name="T8" fmla="*/ 35 w 93"/>
                <a:gd name="T9" fmla="*/ 63 h 124"/>
              </a:gdLst>
              <a:ahLst/>
              <a:cxnLst>
                <a:cxn ang="0">
                  <a:pos x="T0" y="T1"/>
                </a:cxn>
                <a:cxn ang="0">
                  <a:pos x="T2" y="T3"/>
                </a:cxn>
                <a:cxn ang="0">
                  <a:pos x="T4" y="T5"/>
                </a:cxn>
                <a:cxn ang="0">
                  <a:pos x="T6" y="T7"/>
                </a:cxn>
                <a:cxn ang="0">
                  <a:pos x="T8" y="T9"/>
                </a:cxn>
              </a:cxnLst>
              <a:rect l="0" t="0" r="r" b="b"/>
              <a:pathLst>
                <a:path w="93" h="124">
                  <a:moveTo>
                    <a:pt x="35" y="63"/>
                  </a:moveTo>
                  <a:lnTo>
                    <a:pt x="43" y="48"/>
                  </a:lnTo>
                  <a:cubicBezTo>
                    <a:pt x="19" y="60"/>
                    <a:pt x="5" y="92"/>
                    <a:pt x="0" y="118"/>
                  </a:cubicBezTo>
                  <a:cubicBezTo>
                    <a:pt x="23" y="124"/>
                    <a:pt x="93" y="77"/>
                    <a:pt x="91" y="46"/>
                  </a:cubicBezTo>
                  <a:cubicBezTo>
                    <a:pt x="88" y="0"/>
                    <a:pt x="56" y="33"/>
                    <a:pt x="35" y="6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88" name="Freeform 1090">
              <a:extLst>
                <a:ext uri="{FF2B5EF4-FFF2-40B4-BE49-F238E27FC236}">
                  <a16:creationId xmlns:a16="http://schemas.microsoft.com/office/drawing/2014/main" id="{0BE67397-8814-9FB2-8807-CA0E7D0B5A6F}"/>
                </a:ext>
              </a:extLst>
            </p:cNvPr>
            <p:cNvSpPr>
              <a:spLocks/>
            </p:cNvSpPr>
            <p:nvPr/>
          </p:nvSpPr>
          <p:spPr bwMode="auto">
            <a:xfrm>
              <a:off x="5903860" y="4394201"/>
              <a:ext cx="22225" cy="14288"/>
            </a:xfrm>
            <a:custGeom>
              <a:avLst/>
              <a:gdLst>
                <a:gd name="T0" fmla="*/ 0 w 105"/>
                <a:gd name="T1" fmla="*/ 61 h 71"/>
                <a:gd name="T2" fmla="*/ 23 w 105"/>
                <a:gd name="T3" fmla="*/ 66 h 71"/>
                <a:gd name="T4" fmla="*/ 82 w 105"/>
                <a:gd name="T5" fmla="*/ 31 h 71"/>
                <a:gd name="T6" fmla="*/ 0 w 105"/>
                <a:gd name="T7" fmla="*/ 61 h 71"/>
              </a:gdLst>
              <a:ahLst/>
              <a:cxnLst>
                <a:cxn ang="0">
                  <a:pos x="T0" y="T1"/>
                </a:cxn>
                <a:cxn ang="0">
                  <a:pos x="T2" y="T3"/>
                </a:cxn>
                <a:cxn ang="0">
                  <a:pos x="T4" y="T5"/>
                </a:cxn>
                <a:cxn ang="0">
                  <a:pos x="T6" y="T7"/>
                </a:cxn>
              </a:cxnLst>
              <a:rect l="0" t="0" r="r" b="b"/>
              <a:pathLst>
                <a:path w="105" h="71">
                  <a:moveTo>
                    <a:pt x="0" y="61"/>
                  </a:moveTo>
                  <a:cubicBezTo>
                    <a:pt x="9" y="71"/>
                    <a:pt x="15" y="70"/>
                    <a:pt x="23" y="66"/>
                  </a:cubicBezTo>
                  <a:cubicBezTo>
                    <a:pt x="52" y="69"/>
                    <a:pt x="105" y="62"/>
                    <a:pt x="82" y="31"/>
                  </a:cubicBezTo>
                  <a:cubicBezTo>
                    <a:pt x="60" y="0"/>
                    <a:pt x="8" y="36"/>
                    <a:pt x="0" y="61"/>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89" name="Freeform 1134">
              <a:extLst>
                <a:ext uri="{FF2B5EF4-FFF2-40B4-BE49-F238E27FC236}">
                  <a16:creationId xmlns:a16="http://schemas.microsoft.com/office/drawing/2014/main" id="{CBEECB50-5449-DD62-21EF-2D994539409C}"/>
                </a:ext>
              </a:extLst>
            </p:cNvPr>
            <p:cNvSpPr>
              <a:spLocks/>
            </p:cNvSpPr>
            <p:nvPr/>
          </p:nvSpPr>
          <p:spPr bwMode="auto">
            <a:xfrm>
              <a:off x="6241997" y="4368801"/>
              <a:ext cx="588963" cy="612775"/>
            </a:xfrm>
            <a:custGeom>
              <a:avLst/>
              <a:gdLst>
                <a:gd name="T0" fmla="*/ 2585 w 2868"/>
                <a:gd name="T1" fmla="*/ 1020 h 2981"/>
                <a:gd name="T2" fmla="*/ 2147 w 2868"/>
                <a:gd name="T3" fmla="*/ 2613 h 2981"/>
                <a:gd name="T4" fmla="*/ 374 w 2868"/>
                <a:gd name="T5" fmla="*/ 2143 h 2981"/>
                <a:gd name="T6" fmla="*/ 1047 w 2868"/>
                <a:gd name="T7" fmla="*/ 260 h 2981"/>
                <a:gd name="T8" fmla="*/ 2585 w 2868"/>
                <a:gd name="T9" fmla="*/ 1020 h 2981"/>
              </a:gdLst>
              <a:ahLst/>
              <a:cxnLst>
                <a:cxn ang="0">
                  <a:pos x="T0" y="T1"/>
                </a:cxn>
                <a:cxn ang="0">
                  <a:pos x="T2" y="T3"/>
                </a:cxn>
                <a:cxn ang="0">
                  <a:pos x="T4" y="T5"/>
                </a:cxn>
                <a:cxn ang="0">
                  <a:pos x="T6" y="T7"/>
                </a:cxn>
                <a:cxn ang="0">
                  <a:pos x="T8" y="T9"/>
                </a:cxn>
              </a:cxnLst>
              <a:rect l="0" t="0" r="r" b="b"/>
              <a:pathLst>
                <a:path w="2868" h="2981">
                  <a:moveTo>
                    <a:pt x="2585" y="1020"/>
                  </a:moveTo>
                  <a:cubicBezTo>
                    <a:pt x="2786" y="1375"/>
                    <a:pt x="2868" y="2248"/>
                    <a:pt x="2147" y="2613"/>
                  </a:cubicBezTo>
                  <a:cubicBezTo>
                    <a:pt x="1422" y="2981"/>
                    <a:pt x="734" y="2709"/>
                    <a:pt x="374" y="2143"/>
                  </a:cubicBezTo>
                  <a:cubicBezTo>
                    <a:pt x="0" y="1555"/>
                    <a:pt x="128" y="584"/>
                    <a:pt x="1047" y="260"/>
                  </a:cubicBezTo>
                  <a:cubicBezTo>
                    <a:pt x="1783" y="0"/>
                    <a:pt x="2282" y="486"/>
                    <a:pt x="2585" y="1020"/>
                  </a:cubicBezTo>
                  <a:close/>
                </a:path>
              </a:pathLst>
            </a:custGeom>
            <a:solidFill>
              <a:srgbClr val="FF8C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0" name="Freeform 1135">
              <a:extLst>
                <a:ext uri="{FF2B5EF4-FFF2-40B4-BE49-F238E27FC236}">
                  <a16:creationId xmlns:a16="http://schemas.microsoft.com/office/drawing/2014/main" id="{486BF406-8B7C-E692-6457-DCE7C3FF312F}"/>
                </a:ext>
              </a:extLst>
            </p:cNvPr>
            <p:cNvSpPr>
              <a:spLocks/>
            </p:cNvSpPr>
            <p:nvPr/>
          </p:nvSpPr>
          <p:spPr bwMode="auto">
            <a:xfrm>
              <a:off x="6522985" y="4446588"/>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1" name="Freeform 1136">
              <a:extLst>
                <a:ext uri="{FF2B5EF4-FFF2-40B4-BE49-F238E27FC236}">
                  <a16:creationId xmlns:a16="http://schemas.microsoft.com/office/drawing/2014/main" id="{9C251EEF-38F3-285C-0FCA-B106C809AE6C}"/>
                </a:ext>
              </a:extLst>
            </p:cNvPr>
            <p:cNvSpPr>
              <a:spLocks/>
            </p:cNvSpPr>
            <p:nvPr/>
          </p:nvSpPr>
          <p:spPr bwMode="auto">
            <a:xfrm>
              <a:off x="6507110" y="4445001"/>
              <a:ext cx="44450" cy="23813"/>
            </a:xfrm>
            <a:custGeom>
              <a:avLst/>
              <a:gdLst>
                <a:gd name="T0" fmla="*/ 114 w 212"/>
                <a:gd name="T1" fmla="*/ 113 h 116"/>
                <a:gd name="T2" fmla="*/ 194 w 212"/>
                <a:gd name="T3" fmla="*/ 46 h 116"/>
                <a:gd name="T4" fmla="*/ 78 w 212"/>
                <a:gd name="T5" fmla="*/ 9 h 116"/>
                <a:gd name="T6" fmla="*/ 114 w 212"/>
                <a:gd name="T7" fmla="*/ 113 h 116"/>
              </a:gdLst>
              <a:ahLst/>
              <a:cxnLst>
                <a:cxn ang="0">
                  <a:pos x="T0" y="T1"/>
                </a:cxn>
                <a:cxn ang="0">
                  <a:pos x="T2" y="T3"/>
                </a:cxn>
                <a:cxn ang="0">
                  <a:pos x="T4" y="T5"/>
                </a:cxn>
                <a:cxn ang="0">
                  <a:pos x="T6" y="T7"/>
                </a:cxn>
              </a:cxnLst>
              <a:rect l="0" t="0" r="r" b="b"/>
              <a:pathLst>
                <a:path w="212" h="116">
                  <a:moveTo>
                    <a:pt x="114" y="113"/>
                  </a:moveTo>
                  <a:cubicBezTo>
                    <a:pt x="157" y="111"/>
                    <a:pt x="212" y="93"/>
                    <a:pt x="194" y="46"/>
                  </a:cubicBezTo>
                  <a:cubicBezTo>
                    <a:pt x="175" y="0"/>
                    <a:pt x="114" y="16"/>
                    <a:pt x="78" y="9"/>
                  </a:cubicBezTo>
                  <a:cubicBezTo>
                    <a:pt x="17" y="30"/>
                    <a:pt x="0" y="116"/>
                    <a:pt x="114" y="11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2" name="Freeform 1137">
              <a:extLst>
                <a:ext uri="{FF2B5EF4-FFF2-40B4-BE49-F238E27FC236}">
                  <a16:creationId xmlns:a16="http://schemas.microsoft.com/office/drawing/2014/main" id="{EE7FD2AC-352E-9E9B-B81B-4DA13F4ADACB}"/>
                </a:ext>
              </a:extLst>
            </p:cNvPr>
            <p:cNvSpPr>
              <a:spLocks/>
            </p:cNvSpPr>
            <p:nvPr/>
          </p:nvSpPr>
          <p:spPr bwMode="auto">
            <a:xfrm>
              <a:off x="6524572" y="4445001"/>
              <a:ext cx="12700" cy="1588"/>
            </a:xfrm>
            <a:custGeom>
              <a:avLst/>
              <a:gdLst>
                <a:gd name="T0" fmla="*/ 0 w 63"/>
                <a:gd name="T1" fmla="*/ 6 h 9"/>
                <a:gd name="T2" fmla="*/ 63 w 63"/>
                <a:gd name="T3" fmla="*/ 9 h 9"/>
                <a:gd name="T4" fmla="*/ 0 w 63"/>
                <a:gd name="T5" fmla="*/ 6 h 9"/>
              </a:gdLst>
              <a:ahLst/>
              <a:cxnLst>
                <a:cxn ang="0">
                  <a:pos x="T0" y="T1"/>
                </a:cxn>
                <a:cxn ang="0">
                  <a:pos x="T2" y="T3"/>
                </a:cxn>
                <a:cxn ang="0">
                  <a:pos x="T4" y="T5"/>
                </a:cxn>
              </a:cxnLst>
              <a:rect l="0" t="0" r="r" b="b"/>
              <a:pathLst>
                <a:path w="63" h="9">
                  <a:moveTo>
                    <a:pt x="0" y="6"/>
                  </a:moveTo>
                  <a:lnTo>
                    <a:pt x="63" y="9"/>
                  </a:lnTo>
                  <a:cubicBezTo>
                    <a:pt x="40" y="0"/>
                    <a:pt x="18" y="0"/>
                    <a:pt x="0" y="6"/>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3" name="Freeform 1138">
              <a:extLst>
                <a:ext uri="{FF2B5EF4-FFF2-40B4-BE49-F238E27FC236}">
                  <a16:creationId xmlns:a16="http://schemas.microsoft.com/office/drawing/2014/main" id="{3FE1EEEA-A740-48FB-7F0D-0E7C1CC10E45}"/>
                </a:ext>
              </a:extLst>
            </p:cNvPr>
            <p:cNvSpPr>
              <a:spLocks/>
            </p:cNvSpPr>
            <p:nvPr/>
          </p:nvSpPr>
          <p:spPr bwMode="auto">
            <a:xfrm>
              <a:off x="6478535" y="4457701"/>
              <a:ext cx="20638" cy="12700"/>
            </a:xfrm>
            <a:custGeom>
              <a:avLst/>
              <a:gdLst>
                <a:gd name="T0" fmla="*/ 54 w 99"/>
                <a:gd name="T1" fmla="*/ 54 h 58"/>
                <a:gd name="T2" fmla="*/ 88 w 99"/>
                <a:gd name="T3" fmla="*/ 16 h 58"/>
                <a:gd name="T4" fmla="*/ 51 w 99"/>
                <a:gd name="T5" fmla="*/ 8 h 58"/>
                <a:gd name="T6" fmla="*/ 16 w 99"/>
                <a:gd name="T7" fmla="*/ 27 h 58"/>
                <a:gd name="T8" fmla="*/ 54 w 99"/>
                <a:gd name="T9" fmla="*/ 54 h 58"/>
              </a:gdLst>
              <a:ahLst/>
              <a:cxnLst>
                <a:cxn ang="0">
                  <a:pos x="T0" y="T1"/>
                </a:cxn>
                <a:cxn ang="0">
                  <a:pos x="T2" y="T3"/>
                </a:cxn>
                <a:cxn ang="0">
                  <a:pos x="T4" y="T5"/>
                </a:cxn>
                <a:cxn ang="0">
                  <a:pos x="T6" y="T7"/>
                </a:cxn>
                <a:cxn ang="0">
                  <a:pos x="T8" y="T9"/>
                </a:cxn>
              </a:cxnLst>
              <a:rect l="0" t="0" r="r" b="b"/>
              <a:pathLst>
                <a:path w="99" h="58">
                  <a:moveTo>
                    <a:pt x="54" y="54"/>
                  </a:moveTo>
                  <a:cubicBezTo>
                    <a:pt x="72" y="50"/>
                    <a:pt x="99" y="38"/>
                    <a:pt x="88" y="16"/>
                  </a:cubicBezTo>
                  <a:cubicBezTo>
                    <a:pt x="80" y="0"/>
                    <a:pt x="64" y="1"/>
                    <a:pt x="51" y="8"/>
                  </a:cubicBezTo>
                  <a:cubicBezTo>
                    <a:pt x="37" y="10"/>
                    <a:pt x="22" y="17"/>
                    <a:pt x="16" y="27"/>
                  </a:cubicBezTo>
                  <a:cubicBezTo>
                    <a:pt x="0" y="55"/>
                    <a:pt x="36" y="58"/>
                    <a:pt x="54" y="54"/>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4" name="Freeform 1139">
              <a:extLst>
                <a:ext uri="{FF2B5EF4-FFF2-40B4-BE49-F238E27FC236}">
                  <a16:creationId xmlns:a16="http://schemas.microsoft.com/office/drawing/2014/main" id="{C33404D1-511A-7BB6-7849-B1C7009CF231}"/>
                </a:ext>
              </a:extLst>
            </p:cNvPr>
            <p:cNvSpPr>
              <a:spLocks/>
            </p:cNvSpPr>
            <p:nvPr/>
          </p:nvSpPr>
          <p:spPr bwMode="auto">
            <a:xfrm>
              <a:off x="6519810" y="4483101"/>
              <a:ext cx="23813" cy="9525"/>
            </a:xfrm>
            <a:custGeom>
              <a:avLst/>
              <a:gdLst>
                <a:gd name="T0" fmla="*/ 92 w 112"/>
                <a:gd name="T1" fmla="*/ 21 h 48"/>
                <a:gd name="T2" fmla="*/ 58 w 112"/>
                <a:gd name="T3" fmla="*/ 8 h 48"/>
                <a:gd name="T4" fmla="*/ 10 w 112"/>
                <a:gd name="T5" fmla="*/ 12 h 48"/>
                <a:gd name="T6" fmla="*/ 6 w 112"/>
                <a:gd name="T7" fmla="*/ 20 h 48"/>
                <a:gd name="T8" fmla="*/ 0 w 112"/>
                <a:gd name="T9" fmla="*/ 21 h 48"/>
                <a:gd name="T10" fmla="*/ 6 w 112"/>
                <a:gd name="T11" fmla="*/ 20 h 48"/>
                <a:gd name="T12" fmla="*/ 57 w 112"/>
                <a:gd name="T13" fmla="*/ 43 h 48"/>
                <a:gd name="T14" fmla="*/ 92 w 112"/>
                <a:gd name="T15" fmla="*/ 21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48">
                  <a:moveTo>
                    <a:pt x="92" y="21"/>
                  </a:moveTo>
                  <a:cubicBezTo>
                    <a:pt x="83" y="10"/>
                    <a:pt x="71" y="7"/>
                    <a:pt x="58" y="8"/>
                  </a:cubicBezTo>
                  <a:cubicBezTo>
                    <a:pt x="42" y="3"/>
                    <a:pt x="19" y="0"/>
                    <a:pt x="10" y="12"/>
                  </a:cubicBezTo>
                  <a:cubicBezTo>
                    <a:pt x="8" y="15"/>
                    <a:pt x="6" y="17"/>
                    <a:pt x="6" y="20"/>
                  </a:cubicBezTo>
                  <a:cubicBezTo>
                    <a:pt x="4" y="20"/>
                    <a:pt x="2" y="20"/>
                    <a:pt x="0" y="21"/>
                  </a:cubicBezTo>
                  <a:lnTo>
                    <a:pt x="6" y="20"/>
                  </a:lnTo>
                  <a:cubicBezTo>
                    <a:pt x="4" y="36"/>
                    <a:pt x="43" y="41"/>
                    <a:pt x="57" y="43"/>
                  </a:cubicBezTo>
                  <a:cubicBezTo>
                    <a:pt x="72" y="46"/>
                    <a:pt x="112" y="48"/>
                    <a:pt x="92" y="21"/>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5" name="Freeform 1140">
              <a:extLst>
                <a:ext uri="{FF2B5EF4-FFF2-40B4-BE49-F238E27FC236}">
                  <a16:creationId xmlns:a16="http://schemas.microsoft.com/office/drawing/2014/main" id="{D2E23DEA-DC75-582D-EF07-28F57F091506}"/>
                </a:ext>
              </a:extLst>
            </p:cNvPr>
            <p:cNvSpPr>
              <a:spLocks/>
            </p:cNvSpPr>
            <p:nvPr/>
          </p:nvSpPr>
          <p:spPr bwMode="auto">
            <a:xfrm>
              <a:off x="6519810" y="44862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6" name="Freeform 1141">
              <a:extLst>
                <a:ext uri="{FF2B5EF4-FFF2-40B4-BE49-F238E27FC236}">
                  <a16:creationId xmlns:a16="http://schemas.microsoft.com/office/drawing/2014/main" id="{A4425FA0-33AB-0F46-08E4-152492AADBC8}"/>
                </a:ext>
              </a:extLst>
            </p:cNvPr>
            <p:cNvSpPr>
              <a:spLocks/>
            </p:cNvSpPr>
            <p:nvPr/>
          </p:nvSpPr>
          <p:spPr bwMode="auto">
            <a:xfrm>
              <a:off x="6553147" y="4476751"/>
              <a:ext cx="23813" cy="11113"/>
            </a:xfrm>
            <a:custGeom>
              <a:avLst/>
              <a:gdLst>
                <a:gd name="T0" fmla="*/ 42 w 121"/>
                <a:gd name="T1" fmla="*/ 3 h 57"/>
                <a:gd name="T2" fmla="*/ 2 w 121"/>
                <a:gd name="T3" fmla="*/ 28 h 57"/>
                <a:gd name="T4" fmla="*/ 58 w 121"/>
                <a:gd name="T5" fmla="*/ 56 h 57"/>
                <a:gd name="T6" fmla="*/ 42 w 121"/>
                <a:gd name="T7" fmla="*/ 3 h 57"/>
              </a:gdLst>
              <a:ahLst/>
              <a:cxnLst>
                <a:cxn ang="0">
                  <a:pos x="T0" y="T1"/>
                </a:cxn>
                <a:cxn ang="0">
                  <a:pos x="T2" y="T3"/>
                </a:cxn>
                <a:cxn ang="0">
                  <a:pos x="T4" y="T5"/>
                </a:cxn>
                <a:cxn ang="0">
                  <a:pos x="T6" y="T7"/>
                </a:cxn>
              </a:cxnLst>
              <a:rect l="0" t="0" r="r" b="b"/>
              <a:pathLst>
                <a:path w="121" h="57">
                  <a:moveTo>
                    <a:pt x="42" y="3"/>
                  </a:moveTo>
                  <a:cubicBezTo>
                    <a:pt x="25" y="0"/>
                    <a:pt x="0" y="10"/>
                    <a:pt x="2" y="28"/>
                  </a:cubicBezTo>
                  <a:cubicBezTo>
                    <a:pt x="4" y="49"/>
                    <a:pt x="42" y="57"/>
                    <a:pt x="58" y="56"/>
                  </a:cubicBezTo>
                  <a:cubicBezTo>
                    <a:pt x="121" y="50"/>
                    <a:pt x="65" y="0"/>
                    <a:pt x="42" y="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7" name="Freeform 1142">
              <a:extLst>
                <a:ext uri="{FF2B5EF4-FFF2-40B4-BE49-F238E27FC236}">
                  <a16:creationId xmlns:a16="http://schemas.microsoft.com/office/drawing/2014/main" id="{22E3E47A-2E3D-4EBF-DE6C-5531C524F38D}"/>
                </a:ext>
              </a:extLst>
            </p:cNvPr>
            <p:cNvSpPr>
              <a:spLocks/>
            </p:cNvSpPr>
            <p:nvPr/>
          </p:nvSpPr>
          <p:spPr bwMode="auto">
            <a:xfrm>
              <a:off x="6572197" y="4460876"/>
              <a:ext cx="26988" cy="26988"/>
            </a:xfrm>
            <a:custGeom>
              <a:avLst/>
              <a:gdLst>
                <a:gd name="T0" fmla="*/ 52 w 133"/>
                <a:gd name="T1" fmla="*/ 19 h 131"/>
                <a:gd name="T2" fmla="*/ 13 w 133"/>
                <a:gd name="T3" fmla="*/ 6 h 131"/>
                <a:gd name="T4" fmla="*/ 4 w 133"/>
                <a:gd name="T5" fmla="*/ 23 h 131"/>
                <a:gd name="T6" fmla="*/ 18 w 133"/>
                <a:gd name="T7" fmla="*/ 58 h 131"/>
                <a:gd name="T8" fmla="*/ 113 w 133"/>
                <a:gd name="T9" fmla="*/ 107 h 131"/>
                <a:gd name="T10" fmla="*/ 52 w 133"/>
                <a:gd name="T11" fmla="*/ 19 h 131"/>
              </a:gdLst>
              <a:ahLst/>
              <a:cxnLst>
                <a:cxn ang="0">
                  <a:pos x="T0" y="T1"/>
                </a:cxn>
                <a:cxn ang="0">
                  <a:pos x="T2" y="T3"/>
                </a:cxn>
                <a:cxn ang="0">
                  <a:pos x="T4" y="T5"/>
                </a:cxn>
                <a:cxn ang="0">
                  <a:pos x="T6" y="T7"/>
                </a:cxn>
                <a:cxn ang="0">
                  <a:pos x="T8" y="T9"/>
                </a:cxn>
                <a:cxn ang="0">
                  <a:pos x="T10" y="T11"/>
                </a:cxn>
              </a:cxnLst>
              <a:rect l="0" t="0" r="r" b="b"/>
              <a:pathLst>
                <a:path w="133" h="131">
                  <a:moveTo>
                    <a:pt x="52" y="19"/>
                  </a:moveTo>
                  <a:cubicBezTo>
                    <a:pt x="42" y="13"/>
                    <a:pt x="25" y="0"/>
                    <a:pt x="13" y="6"/>
                  </a:cubicBezTo>
                  <a:cubicBezTo>
                    <a:pt x="6" y="9"/>
                    <a:pt x="3" y="16"/>
                    <a:pt x="4" y="23"/>
                  </a:cubicBezTo>
                  <a:cubicBezTo>
                    <a:pt x="0" y="34"/>
                    <a:pt x="13" y="51"/>
                    <a:pt x="18" y="58"/>
                  </a:cubicBezTo>
                  <a:cubicBezTo>
                    <a:pt x="30" y="72"/>
                    <a:pt x="96" y="131"/>
                    <a:pt x="113" y="107"/>
                  </a:cubicBezTo>
                  <a:cubicBezTo>
                    <a:pt x="133" y="79"/>
                    <a:pt x="69" y="30"/>
                    <a:pt x="52" y="19"/>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8" name="Freeform 1143">
              <a:extLst>
                <a:ext uri="{FF2B5EF4-FFF2-40B4-BE49-F238E27FC236}">
                  <a16:creationId xmlns:a16="http://schemas.microsoft.com/office/drawing/2014/main" id="{9CCAD87A-7839-8633-9481-57BE15DC85C5}"/>
                </a:ext>
              </a:extLst>
            </p:cNvPr>
            <p:cNvSpPr>
              <a:spLocks/>
            </p:cNvSpPr>
            <p:nvPr/>
          </p:nvSpPr>
          <p:spPr bwMode="auto">
            <a:xfrm>
              <a:off x="6567435" y="4440238"/>
              <a:ext cx="23813" cy="12700"/>
            </a:xfrm>
            <a:custGeom>
              <a:avLst/>
              <a:gdLst>
                <a:gd name="T0" fmla="*/ 14 w 115"/>
                <a:gd name="T1" fmla="*/ 30 h 68"/>
                <a:gd name="T2" fmla="*/ 99 w 115"/>
                <a:gd name="T3" fmla="*/ 48 h 68"/>
                <a:gd name="T4" fmla="*/ 65 w 115"/>
                <a:gd name="T5" fmla="*/ 2 h 68"/>
                <a:gd name="T6" fmla="*/ 35 w 115"/>
                <a:gd name="T7" fmla="*/ 5 h 68"/>
                <a:gd name="T8" fmla="*/ 14 w 115"/>
                <a:gd name="T9" fmla="*/ 30 h 68"/>
              </a:gdLst>
              <a:ahLst/>
              <a:cxnLst>
                <a:cxn ang="0">
                  <a:pos x="T0" y="T1"/>
                </a:cxn>
                <a:cxn ang="0">
                  <a:pos x="T2" y="T3"/>
                </a:cxn>
                <a:cxn ang="0">
                  <a:pos x="T4" y="T5"/>
                </a:cxn>
                <a:cxn ang="0">
                  <a:pos x="T6" y="T7"/>
                </a:cxn>
                <a:cxn ang="0">
                  <a:pos x="T8" y="T9"/>
                </a:cxn>
              </a:cxnLst>
              <a:rect l="0" t="0" r="r" b="b"/>
              <a:pathLst>
                <a:path w="115" h="68">
                  <a:moveTo>
                    <a:pt x="14" y="30"/>
                  </a:moveTo>
                  <a:cubicBezTo>
                    <a:pt x="26" y="45"/>
                    <a:pt x="83" y="68"/>
                    <a:pt x="99" y="48"/>
                  </a:cubicBezTo>
                  <a:cubicBezTo>
                    <a:pt x="115" y="28"/>
                    <a:pt x="81" y="7"/>
                    <a:pt x="65" y="2"/>
                  </a:cubicBezTo>
                  <a:cubicBezTo>
                    <a:pt x="59" y="0"/>
                    <a:pt x="44" y="2"/>
                    <a:pt x="35" y="5"/>
                  </a:cubicBezTo>
                  <a:cubicBezTo>
                    <a:pt x="16" y="6"/>
                    <a:pt x="0" y="12"/>
                    <a:pt x="14" y="30"/>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9" name="Freeform 1144">
              <a:extLst>
                <a:ext uri="{FF2B5EF4-FFF2-40B4-BE49-F238E27FC236}">
                  <a16:creationId xmlns:a16="http://schemas.microsoft.com/office/drawing/2014/main" id="{535CE79D-21F3-004F-C3E2-7B23E64D3E6E}"/>
                </a:ext>
              </a:extLst>
            </p:cNvPr>
            <p:cNvSpPr>
              <a:spLocks/>
            </p:cNvSpPr>
            <p:nvPr/>
          </p:nvSpPr>
          <p:spPr bwMode="auto">
            <a:xfrm>
              <a:off x="6489647" y="4438651"/>
              <a:ext cx="20638" cy="9525"/>
            </a:xfrm>
            <a:custGeom>
              <a:avLst/>
              <a:gdLst>
                <a:gd name="T0" fmla="*/ 61 w 100"/>
                <a:gd name="T1" fmla="*/ 47 h 50"/>
                <a:gd name="T2" fmla="*/ 52 w 100"/>
                <a:gd name="T3" fmla="*/ 7 h 50"/>
                <a:gd name="T4" fmla="*/ 53 w 100"/>
                <a:gd name="T5" fmla="*/ 7 h 50"/>
                <a:gd name="T6" fmla="*/ 1 w 100"/>
                <a:gd name="T7" fmla="*/ 23 h 50"/>
                <a:gd name="T8" fmla="*/ 61 w 100"/>
                <a:gd name="T9" fmla="*/ 47 h 50"/>
              </a:gdLst>
              <a:ahLst/>
              <a:cxnLst>
                <a:cxn ang="0">
                  <a:pos x="T0" y="T1"/>
                </a:cxn>
                <a:cxn ang="0">
                  <a:pos x="T2" y="T3"/>
                </a:cxn>
                <a:cxn ang="0">
                  <a:pos x="T4" y="T5"/>
                </a:cxn>
                <a:cxn ang="0">
                  <a:pos x="T6" y="T7"/>
                </a:cxn>
                <a:cxn ang="0">
                  <a:pos x="T8" y="T9"/>
                </a:cxn>
              </a:cxnLst>
              <a:rect l="0" t="0" r="r" b="b"/>
              <a:pathLst>
                <a:path w="100" h="50">
                  <a:moveTo>
                    <a:pt x="61" y="47"/>
                  </a:moveTo>
                  <a:cubicBezTo>
                    <a:pt x="100" y="38"/>
                    <a:pt x="77" y="13"/>
                    <a:pt x="52" y="7"/>
                  </a:cubicBezTo>
                  <a:lnTo>
                    <a:pt x="53" y="7"/>
                  </a:lnTo>
                  <a:cubicBezTo>
                    <a:pt x="40" y="0"/>
                    <a:pt x="0" y="1"/>
                    <a:pt x="1" y="23"/>
                  </a:cubicBezTo>
                  <a:cubicBezTo>
                    <a:pt x="1" y="45"/>
                    <a:pt x="46" y="50"/>
                    <a:pt x="61" y="4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00" name="Freeform 1145">
              <a:extLst>
                <a:ext uri="{FF2B5EF4-FFF2-40B4-BE49-F238E27FC236}">
                  <a16:creationId xmlns:a16="http://schemas.microsoft.com/office/drawing/2014/main" id="{A306E1BF-EB26-645E-1153-FCB1E5733264}"/>
                </a:ext>
              </a:extLst>
            </p:cNvPr>
            <p:cNvSpPr>
              <a:spLocks/>
            </p:cNvSpPr>
            <p:nvPr/>
          </p:nvSpPr>
          <p:spPr bwMode="auto">
            <a:xfrm>
              <a:off x="6446785" y="4451351"/>
              <a:ext cx="33338" cy="17463"/>
            </a:xfrm>
            <a:custGeom>
              <a:avLst/>
              <a:gdLst>
                <a:gd name="T0" fmla="*/ 88 w 162"/>
                <a:gd name="T1" fmla="*/ 70 h 85"/>
                <a:gd name="T2" fmla="*/ 124 w 162"/>
                <a:gd name="T3" fmla="*/ 4 h 85"/>
                <a:gd name="T4" fmla="*/ 100 w 162"/>
                <a:gd name="T5" fmla="*/ 5 h 85"/>
                <a:gd name="T6" fmla="*/ 38 w 162"/>
                <a:gd name="T7" fmla="*/ 41 h 85"/>
                <a:gd name="T8" fmla="*/ 88 w 162"/>
                <a:gd name="T9" fmla="*/ 70 h 85"/>
              </a:gdLst>
              <a:ahLst/>
              <a:cxnLst>
                <a:cxn ang="0">
                  <a:pos x="T0" y="T1"/>
                </a:cxn>
                <a:cxn ang="0">
                  <a:pos x="T2" y="T3"/>
                </a:cxn>
                <a:cxn ang="0">
                  <a:pos x="T4" y="T5"/>
                </a:cxn>
                <a:cxn ang="0">
                  <a:pos x="T6" y="T7"/>
                </a:cxn>
                <a:cxn ang="0">
                  <a:pos x="T8" y="T9"/>
                </a:cxn>
              </a:cxnLst>
              <a:rect l="0" t="0" r="r" b="b"/>
              <a:pathLst>
                <a:path w="162" h="85">
                  <a:moveTo>
                    <a:pt x="88" y="70"/>
                  </a:moveTo>
                  <a:cubicBezTo>
                    <a:pt x="104" y="63"/>
                    <a:pt x="162" y="23"/>
                    <a:pt x="124" y="4"/>
                  </a:cubicBezTo>
                  <a:cubicBezTo>
                    <a:pt x="118" y="0"/>
                    <a:pt x="109" y="1"/>
                    <a:pt x="100" y="5"/>
                  </a:cubicBezTo>
                  <a:cubicBezTo>
                    <a:pt x="77" y="8"/>
                    <a:pt x="49" y="28"/>
                    <a:pt x="38" y="41"/>
                  </a:cubicBezTo>
                  <a:cubicBezTo>
                    <a:pt x="0" y="85"/>
                    <a:pt x="59" y="84"/>
                    <a:pt x="88" y="70"/>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01" name="Freeform 1146">
              <a:extLst>
                <a:ext uri="{FF2B5EF4-FFF2-40B4-BE49-F238E27FC236}">
                  <a16:creationId xmlns:a16="http://schemas.microsoft.com/office/drawing/2014/main" id="{27BDCCC8-55B6-AF4B-9607-8F4E1D5E6B03}"/>
                </a:ext>
              </a:extLst>
            </p:cNvPr>
            <p:cNvSpPr>
              <a:spLocks/>
            </p:cNvSpPr>
            <p:nvPr/>
          </p:nvSpPr>
          <p:spPr bwMode="auto">
            <a:xfrm>
              <a:off x="6469010" y="4483101"/>
              <a:ext cx="42863" cy="15875"/>
            </a:xfrm>
            <a:custGeom>
              <a:avLst/>
              <a:gdLst>
                <a:gd name="T0" fmla="*/ 178 w 214"/>
                <a:gd name="T1" fmla="*/ 23 h 81"/>
                <a:gd name="T2" fmla="*/ 126 w 214"/>
                <a:gd name="T3" fmla="*/ 5 h 81"/>
                <a:gd name="T4" fmla="*/ 36 w 214"/>
                <a:gd name="T5" fmla="*/ 26 h 81"/>
                <a:gd name="T6" fmla="*/ 131 w 214"/>
                <a:gd name="T7" fmla="*/ 78 h 81"/>
                <a:gd name="T8" fmla="*/ 178 w 214"/>
                <a:gd name="T9" fmla="*/ 23 h 81"/>
              </a:gdLst>
              <a:ahLst/>
              <a:cxnLst>
                <a:cxn ang="0">
                  <a:pos x="T0" y="T1"/>
                </a:cxn>
                <a:cxn ang="0">
                  <a:pos x="T2" y="T3"/>
                </a:cxn>
                <a:cxn ang="0">
                  <a:pos x="T4" y="T5"/>
                </a:cxn>
                <a:cxn ang="0">
                  <a:pos x="T6" y="T7"/>
                </a:cxn>
                <a:cxn ang="0">
                  <a:pos x="T8" y="T9"/>
                </a:cxn>
              </a:cxnLst>
              <a:rect l="0" t="0" r="r" b="b"/>
              <a:pathLst>
                <a:path w="214" h="81">
                  <a:moveTo>
                    <a:pt x="178" y="23"/>
                  </a:moveTo>
                  <a:cubicBezTo>
                    <a:pt x="168" y="13"/>
                    <a:pt x="145" y="5"/>
                    <a:pt x="126" y="5"/>
                  </a:cubicBezTo>
                  <a:cubicBezTo>
                    <a:pt x="94" y="0"/>
                    <a:pt x="50" y="7"/>
                    <a:pt x="36" y="26"/>
                  </a:cubicBezTo>
                  <a:cubicBezTo>
                    <a:pt x="0" y="73"/>
                    <a:pt x="108" y="76"/>
                    <a:pt x="131" y="78"/>
                  </a:cubicBezTo>
                  <a:cubicBezTo>
                    <a:pt x="164" y="81"/>
                    <a:pt x="214" y="58"/>
                    <a:pt x="178" y="2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02" name="Freeform 1147">
              <a:extLst>
                <a:ext uri="{FF2B5EF4-FFF2-40B4-BE49-F238E27FC236}">
                  <a16:creationId xmlns:a16="http://schemas.microsoft.com/office/drawing/2014/main" id="{ACC695B3-F8D8-6BB4-F0D7-D16FC10D89FF}"/>
                </a:ext>
              </a:extLst>
            </p:cNvPr>
            <p:cNvSpPr>
              <a:spLocks/>
            </p:cNvSpPr>
            <p:nvPr/>
          </p:nvSpPr>
          <p:spPr bwMode="auto">
            <a:xfrm>
              <a:off x="6521397" y="4510088"/>
              <a:ext cx="28575" cy="11113"/>
            </a:xfrm>
            <a:custGeom>
              <a:avLst/>
              <a:gdLst>
                <a:gd name="T0" fmla="*/ 54 w 141"/>
                <a:gd name="T1" fmla="*/ 2 h 59"/>
                <a:gd name="T2" fmla="*/ 11 w 141"/>
                <a:gd name="T3" fmla="*/ 18 h 59"/>
                <a:gd name="T4" fmla="*/ 73 w 141"/>
                <a:gd name="T5" fmla="*/ 59 h 59"/>
                <a:gd name="T6" fmla="*/ 54 w 141"/>
                <a:gd name="T7" fmla="*/ 2 h 59"/>
              </a:gdLst>
              <a:ahLst/>
              <a:cxnLst>
                <a:cxn ang="0">
                  <a:pos x="T0" y="T1"/>
                </a:cxn>
                <a:cxn ang="0">
                  <a:pos x="T2" y="T3"/>
                </a:cxn>
                <a:cxn ang="0">
                  <a:pos x="T4" y="T5"/>
                </a:cxn>
                <a:cxn ang="0">
                  <a:pos x="T6" y="T7"/>
                </a:cxn>
              </a:cxnLst>
              <a:rect l="0" t="0" r="r" b="b"/>
              <a:pathLst>
                <a:path w="141" h="59">
                  <a:moveTo>
                    <a:pt x="54" y="2"/>
                  </a:moveTo>
                  <a:cubicBezTo>
                    <a:pt x="37" y="1"/>
                    <a:pt x="16" y="6"/>
                    <a:pt x="11" y="18"/>
                  </a:cubicBezTo>
                  <a:cubicBezTo>
                    <a:pt x="0" y="44"/>
                    <a:pt x="55" y="59"/>
                    <a:pt x="73" y="59"/>
                  </a:cubicBezTo>
                  <a:cubicBezTo>
                    <a:pt x="141" y="58"/>
                    <a:pt x="79" y="0"/>
                    <a:pt x="54" y="2"/>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03" name="Freeform 1148">
              <a:extLst>
                <a:ext uri="{FF2B5EF4-FFF2-40B4-BE49-F238E27FC236}">
                  <a16:creationId xmlns:a16="http://schemas.microsoft.com/office/drawing/2014/main" id="{A19AA343-FFB4-61A7-1D29-137864B2891E}"/>
                </a:ext>
              </a:extLst>
            </p:cNvPr>
            <p:cNvSpPr>
              <a:spLocks/>
            </p:cNvSpPr>
            <p:nvPr/>
          </p:nvSpPr>
          <p:spPr bwMode="auto">
            <a:xfrm>
              <a:off x="6627760" y="4481513"/>
              <a:ext cx="20638" cy="17463"/>
            </a:xfrm>
            <a:custGeom>
              <a:avLst/>
              <a:gdLst>
                <a:gd name="T0" fmla="*/ 30 w 104"/>
                <a:gd name="T1" fmla="*/ 7 h 79"/>
                <a:gd name="T2" fmla="*/ 0 w 104"/>
                <a:gd name="T3" fmla="*/ 6 h 79"/>
                <a:gd name="T4" fmla="*/ 104 w 104"/>
                <a:gd name="T5" fmla="*/ 54 h 79"/>
                <a:gd name="T6" fmla="*/ 30 w 104"/>
                <a:gd name="T7" fmla="*/ 7 h 79"/>
              </a:gdLst>
              <a:ahLst/>
              <a:cxnLst>
                <a:cxn ang="0">
                  <a:pos x="T0" y="T1"/>
                </a:cxn>
                <a:cxn ang="0">
                  <a:pos x="T2" y="T3"/>
                </a:cxn>
                <a:cxn ang="0">
                  <a:pos x="T4" y="T5"/>
                </a:cxn>
                <a:cxn ang="0">
                  <a:pos x="T6" y="T7"/>
                </a:cxn>
              </a:cxnLst>
              <a:rect l="0" t="0" r="r" b="b"/>
              <a:pathLst>
                <a:path w="104" h="79">
                  <a:moveTo>
                    <a:pt x="30" y="7"/>
                  </a:moveTo>
                  <a:cubicBezTo>
                    <a:pt x="21" y="1"/>
                    <a:pt x="12" y="0"/>
                    <a:pt x="0" y="6"/>
                  </a:cubicBezTo>
                  <a:cubicBezTo>
                    <a:pt x="3" y="44"/>
                    <a:pt x="73" y="79"/>
                    <a:pt x="104" y="54"/>
                  </a:cubicBezTo>
                  <a:cubicBezTo>
                    <a:pt x="96" y="19"/>
                    <a:pt x="64" y="1"/>
                    <a:pt x="30" y="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04" name="Freeform 1149">
              <a:extLst>
                <a:ext uri="{FF2B5EF4-FFF2-40B4-BE49-F238E27FC236}">
                  <a16:creationId xmlns:a16="http://schemas.microsoft.com/office/drawing/2014/main" id="{A74BA581-B87E-5C1E-5075-EB9EE77EF55C}"/>
                </a:ext>
              </a:extLst>
            </p:cNvPr>
            <p:cNvSpPr>
              <a:spLocks/>
            </p:cNvSpPr>
            <p:nvPr/>
          </p:nvSpPr>
          <p:spPr bwMode="auto">
            <a:xfrm>
              <a:off x="6591247" y="4492626"/>
              <a:ext cx="26988" cy="19050"/>
            </a:xfrm>
            <a:custGeom>
              <a:avLst/>
              <a:gdLst>
                <a:gd name="T0" fmla="*/ 0 w 135"/>
                <a:gd name="T1" fmla="*/ 28 h 97"/>
                <a:gd name="T2" fmla="*/ 135 w 135"/>
                <a:gd name="T3" fmla="*/ 55 h 97"/>
                <a:gd name="T4" fmla="*/ 71 w 135"/>
                <a:gd name="T5" fmla="*/ 17 h 97"/>
                <a:gd name="T6" fmla="*/ 0 w 135"/>
                <a:gd name="T7" fmla="*/ 28 h 97"/>
              </a:gdLst>
              <a:ahLst/>
              <a:cxnLst>
                <a:cxn ang="0">
                  <a:pos x="T0" y="T1"/>
                </a:cxn>
                <a:cxn ang="0">
                  <a:pos x="T2" y="T3"/>
                </a:cxn>
                <a:cxn ang="0">
                  <a:pos x="T4" y="T5"/>
                </a:cxn>
                <a:cxn ang="0">
                  <a:pos x="T6" y="T7"/>
                </a:cxn>
              </a:cxnLst>
              <a:rect l="0" t="0" r="r" b="b"/>
              <a:pathLst>
                <a:path w="135" h="97">
                  <a:moveTo>
                    <a:pt x="0" y="28"/>
                  </a:moveTo>
                  <a:cubicBezTo>
                    <a:pt x="26" y="53"/>
                    <a:pt x="109" y="97"/>
                    <a:pt x="135" y="55"/>
                  </a:cubicBezTo>
                  <a:cubicBezTo>
                    <a:pt x="123" y="36"/>
                    <a:pt x="95" y="14"/>
                    <a:pt x="71" y="17"/>
                  </a:cubicBezTo>
                  <a:cubicBezTo>
                    <a:pt x="45" y="4"/>
                    <a:pt x="13" y="0"/>
                    <a:pt x="0" y="28"/>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05" name="Freeform 1150">
              <a:extLst>
                <a:ext uri="{FF2B5EF4-FFF2-40B4-BE49-F238E27FC236}">
                  <a16:creationId xmlns:a16="http://schemas.microsoft.com/office/drawing/2014/main" id="{B3047C5F-0665-7D69-B2D3-AF15FFF9898A}"/>
                </a:ext>
              </a:extLst>
            </p:cNvPr>
            <p:cNvSpPr>
              <a:spLocks/>
            </p:cNvSpPr>
            <p:nvPr/>
          </p:nvSpPr>
          <p:spPr bwMode="auto">
            <a:xfrm>
              <a:off x="6607122" y="4448176"/>
              <a:ext cx="17463" cy="11113"/>
            </a:xfrm>
            <a:custGeom>
              <a:avLst/>
              <a:gdLst>
                <a:gd name="T0" fmla="*/ 82 w 82"/>
                <a:gd name="T1" fmla="*/ 39 h 54"/>
                <a:gd name="T2" fmla="*/ 23 w 82"/>
                <a:gd name="T3" fmla="*/ 4 h 54"/>
                <a:gd name="T4" fmla="*/ 0 w 82"/>
                <a:gd name="T5" fmla="*/ 16 h 54"/>
                <a:gd name="T6" fmla="*/ 82 w 82"/>
                <a:gd name="T7" fmla="*/ 39 h 54"/>
              </a:gdLst>
              <a:ahLst/>
              <a:cxnLst>
                <a:cxn ang="0">
                  <a:pos x="T0" y="T1"/>
                </a:cxn>
                <a:cxn ang="0">
                  <a:pos x="T2" y="T3"/>
                </a:cxn>
                <a:cxn ang="0">
                  <a:pos x="T4" y="T5"/>
                </a:cxn>
                <a:cxn ang="0">
                  <a:pos x="T6" y="T7"/>
                </a:cxn>
              </a:cxnLst>
              <a:rect l="0" t="0" r="r" b="b"/>
              <a:pathLst>
                <a:path w="82" h="54">
                  <a:moveTo>
                    <a:pt x="82" y="39"/>
                  </a:moveTo>
                  <a:cubicBezTo>
                    <a:pt x="76" y="10"/>
                    <a:pt x="47" y="0"/>
                    <a:pt x="23" y="4"/>
                  </a:cubicBezTo>
                  <a:cubicBezTo>
                    <a:pt x="14" y="5"/>
                    <a:pt x="6" y="8"/>
                    <a:pt x="0" y="16"/>
                  </a:cubicBezTo>
                  <a:cubicBezTo>
                    <a:pt x="14" y="43"/>
                    <a:pt x="58" y="54"/>
                    <a:pt x="82" y="39"/>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06" name="Freeform 1151">
              <a:extLst>
                <a:ext uri="{FF2B5EF4-FFF2-40B4-BE49-F238E27FC236}">
                  <a16:creationId xmlns:a16="http://schemas.microsoft.com/office/drawing/2014/main" id="{17FD42FF-5D21-1A12-2C3C-47D9CBF1043E}"/>
                </a:ext>
              </a:extLst>
            </p:cNvPr>
            <p:cNvSpPr>
              <a:spLocks/>
            </p:cNvSpPr>
            <p:nvPr/>
          </p:nvSpPr>
          <p:spPr bwMode="auto">
            <a:xfrm>
              <a:off x="6642047" y="4510088"/>
              <a:ext cx="26988" cy="23813"/>
            </a:xfrm>
            <a:custGeom>
              <a:avLst/>
              <a:gdLst>
                <a:gd name="T0" fmla="*/ 63 w 133"/>
                <a:gd name="T1" fmla="*/ 27 h 116"/>
                <a:gd name="T2" fmla="*/ 91 w 133"/>
                <a:gd name="T3" fmla="*/ 106 h 116"/>
                <a:gd name="T4" fmla="*/ 63 w 133"/>
                <a:gd name="T5" fmla="*/ 27 h 116"/>
              </a:gdLst>
              <a:ahLst/>
              <a:cxnLst>
                <a:cxn ang="0">
                  <a:pos x="T0" y="T1"/>
                </a:cxn>
                <a:cxn ang="0">
                  <a:pos x="T2" y="T3"/>
                </a:cxn>
                <a:cxn ang="0">
                  <a:pos x="T4" y="T5"/>
                </a:cxn>
              </a:cxnLst>
              <a:rect l="0" t="0" r="r" b="b"/>
              <a:pathLst>
                <a:path w="133" h="116">
                  <a:moveTo>
                    <a:pt x="63" y="27"/>
                  </a:moveTo>
                  <a:cubicBezTo>
                    <a:pt x="0" y="0"/>
                    <a:pt x="45" y="116"/>
                    <a:pt x="91" y="106"/>
                  </a:cubicBezTo>
                  <a:cubicBezTo>
                    <a:pt x="133" y="97"/>
                    <a:pt x="95" y="22"/>
                    <a:pt x="63" y="2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07" name="Freeform 1152">
              <a:extLst>
                <a:ext uri="{FF2B5EF4-FFF2-40B4-BE49-F238E27FC236}">
                  <a16:creationId xmlns:a16="http://schemas.microsoft.com/office/drawing/2014/main" id="{679BED2F-664D-9EE1-6233-85FE4F8AE5BA}"/>
                </a:ext>
              </a:extLst>
            </p:cNvPr>
            <p:cNvSpPr>
              <a:spLocks/>
            </p:cNvSpPr>
            <p:nvPr/>
          </p:nvSpPr>
          <p:spPr bwMode="auto">
            <a:xfrm>
              <a:off x="6408685" y="4481513"/>
              <a:ext cx="38100" cy="28575"/>
            </a:xfrm>
            <a:custGeom>
              <a:avLst/>
              <a:gdLst>
                <a:gd name="T0" fmla="*/ 189 w 189"/>
                <a:gd name="T1" fmla="*/ 25 h 146"/>
                <a:gd name="T2" fmla="*/ 133 w 189"/>
                <a:gd name="T3" fmla="*/ 21 h 146"/>
                <a:gd name="T4" fmla="*/ 33 w 189"/>
                <a:gd name="T5" fmla="*/ 104 h 146"/>
                <a:gd name="T6" fmla="*/ 189 w 189"/>
                <a:gd name="T7" fmla="*/ 25 h 146"/>
              </a:gdLst>
              <a:ahLst/>
              <a:cxnLst>
                <a:cxn ang="0">
                  <a:pos x="T0" y="T1"/>
                </a:cxn>
                <a:cxn ang="0">
                  <a:pos x="T2" y="T3"/>
                </a:cxn>
                <a:cxn ang="0">
                  <a:pos x="T4" y="T5"/>
                </a:cxn>
                <a:cxn ang="0">
                  <a:pos x="T6" y="T7"/>
                </a:cxn>
              </a:cxnLst>
              <a:rect l="0" t="0" r="r" b="b"/>
              <a:pathLst>
                <a:path w="189" h="146">
                  <a:moveTo>
                    <a:pt x="189" y="25"/>
                  </a:moveTo>
                  <a:cubicBezTo>
                    <a:pt x="176" y="0"/>
                    <a:pt x="153" y="8"/>
                    <a:pt x="133" y="21"/>
                  </a:cubicBezTo>
                  <a:cubicBezTo>
                    <a:pt x="79" y="30"/>
                    <a:pt x="0" y="71"/>
                    <a:pt x="33" y="104"/>
                  </a:cubicBezTo>
                  <a:cubicBezTo>
                    <a:pt x="75" y="146"/>
                    <a:pt x="172" y="59"/>
                    <a:pt x="189" y="25"/>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08" name="Freeform 1153">
              <a:extLst>
                <a:ext uri="{FF2B5EF4-FFF2-40B4-BE49-F238E27FC236}">
                  <a16:creationId xmlns:a16="http://schemas.microsoft.com/office/drawing/2014/main" id="{3B960DDF-C8BA-87AB-F4E3-4C6EE9170A37}"/>
                </a:ext>
              </a:extLst>
            </p:cNvPr>
            <p:cNvSpPr>
              <a:spLocks/>
            </p:cNvSpPr>
            <p:nvPr/>
          </p:nvSpPr>
          <p:spPr bwMode="auto">
            <a:xfrm>
              <a:off x="6415035" y="4454526"/>
              <a:ext cx="26988" cy="22225"/>
            </a:xfrm>
            <a:custGeom>
              <a:avLst/>
              <a:gdLst>
                <a:gd name="T0" fmla="*/ 74 w 129"/>
                <a:gd name="T1" fmla="*/ 14 h 102"/>
                <a:gd name="T2" fmla="*/ 80 w 129"/>
                <a:gd name="T3" fmla="*/ 63 h 102"/>
                <a:gd name="T4" fmla="*/ 74 w 129"/>
                <a:gd name="T5" fmla="*/ 14 h 102"/>
              </a:gdLst>
              <a:ahLst/>
              <a:cxnLst>
                <a:cxn ang="0">
                  <a:pos x="T0" y="T1"/>
                </a:cxn>
                <a:cxn ang="0">
                  <a:pos x="T2" y="T3"/>
                </a:cxn>
                <a:cxn ang="0">
                  <a:pos x="T4" y="T5"/>
                </a:cxn>
              </a:cxnLst>
              <a:rect l="0" t="0" r="r" b="b"/>
              <a:pathLst>
                <a:path w="129" h="102">
                  <a:moveTo>
                    <a:pt x="74" y="14"/>
                  </a:moveTo>
                  <a:cubicBezTo>
                    <a:pt x="15" y="0"/>
                    <a:pt x="0" y="102"/>
                    <a:pt x="80" y="63"/>
                  </a:cubicBezTo>
                  <a:cubicBezTo>
                    <a:pt x="129" y="39"/>
                    <a:pt x="101" y="12"/>
                    <a:pt x="74" y="14"/>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09" name="Freeform 1154">
              <a:extLst>
                <a:ext uri="{FF2B5EF4-FFF2-40B4-BE49-F238E27FC236}">
                  <a16:creationId xmlns:a16="http://schemas.microsoft.com/office/drawing/2014/main" id="{CB78F84F-57C7-34EE-2BDC-F4AB71795F2C}"/>
                </a:ext>
              </a:extLst>
            </p:cNvPr>
            <p:cNvSpPr>
              <a:spLocks/>
            </p:cNvSpPr>
            <p:nvPr/>
          </p:nvSpPr>
          <p:spPr bwMode="auto">
            <a:xfrm>
              <a:off x="6472185" y="4516438"/>
              <a:ext cx="26988" cy="17463"/>
            </a:xfrm>
            <a:custGeom>
              <a:avLst/>
              <a:gdLst>
                <a:gd name="T0" fmla="*/ 31 w 131"/>
                <a:gd name="T1" fmla="*/ 23 h 88"/>
                <a:gd name="T2" fmla="*/ 0 w 131"/>
                <a:gd name="T3" fmla="*/ 39 h 88"/>
                <a:gd name="T4" fmla="*/ 92 w 131"/>
                <a:gd name="T5" fmla="*/ 67 h 88"/>
                <a:gd name="T6" fmla="*/ 31 w 131"/>
                <a:gd name="T7" fmla="*/ 23 h 88"/>
              </a:gdLst>
              <a:ahLst/>
              <a:cxnLst>
                <a:cxn ang="0">
                  <a:pos x="T0" y="T1"/>
                </a:cxn>
                <a:cxn ang="0">
                  <a:pos x="T2" y="T3"/>
                </a:cxn>
                <a:cxn ang="0">
                  <a:pos x="T4" y="T5"/>
                </a:cxn>
                <a:cxn ang="0">
                  <a:pos x="T6" y="T7"/>
                </a:cxn>
              </a:cxnLst>
              <a:rect l="0" t="0" r="r" b="b"/>
              <a:pathLst>
                <a:path w="131" h="88">
                  <a:moveTo>
                    <a:pt x="31" y="23"/>
                  </a:moveTo>
                  <a:cubicBezTo>
                    <a:pt x="19" y="21"/>
                    <a:pt x="8" y="26"/>
                    <a:pt x="0" y="39"/>
                  </a:cubicBezTo>
                  <a:cubicBezTo>
                    <a:pt x="14" y="63"/>
                    <a:pt x="67" y="88"/>
                    <a:pt x="92" y="67"/>
                  </a:cubicBezTo>
                  <a:cubicBezTo>
                    <a:pt x="131" y="36"/>
                    <a:pt x="63" y="0"/>
                    <a:pt x="31" y="2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0" name="Freeform 1155">
              <a:extLst>
                <a:ext uri="{FF2B5EF4-FFF2-40B4-BE49-F238E27FC236}">
                  <a16:creationId xmlns:a16="http://schemas.microsoft.com/office/drawing/2014/main" id="{215F3F9A-CBC7-5CFF-D17A-D028377A7932}"/>
                </a:ext>
              </a:extLst>
            </p:cNvPr>
            <p:cNvSpPr>
              <a:spLocks/>
            </p:cNvSpPr>
            <p:nvPr/>
          </p:nvSpPr>
          <p:spPr bwMode="auto">
            <a:xfrm>
              <a:off x="6588072" y="4532313"/>
              <a:ext cx="15875" cy="19050"/>
            </a:xfrm>
            <a:custGeom>
              <a:avLst/>
              <a:gdLst>
                <a:gd name="T0" fmla="*/ 16 w 74"/>
                <a:gd name="T1" fmla="*/ 8 h 88"/>
                <a:gd name="T2" fmla="*/ 15 w 74"/>
                <a:gd name="T3" fmla="*/ 2 h 88"/>
                <a:gd name="T4" fmla="*/ 8 w 74"/>
                <a:gd name="T5" fmla="*/ 12 h 88"/>
                <a:gd name="T6" fmla="*/ 4 w 74"/>
                <a:gd name="T7" fmla="*/ 25 h 88"/>
                <a:gd name="T8" fmla="*/ 69 w 74"/>
                <a:gd name="T9" fmla="*/ 45 h 88"/>
                <a:gd name="T10" fmla="*/ 16 w 74"/>
                <a:gd name="T11" fmla="*/ 8 h 88"/>
              </a:gdLst>
              <a:ahLst/>
              <a:cxnLst>
                <a:cxn ang="0">
                  <a:pos x="T0" y="T1"/>
                </a:cxn>
                <a:cxn ang="0">
                  <a:pos x="T2" y="T3"/>
                </a:cxn>
                <a:cxn ang="0">
                  <a:pos x="T4" y="T5"/>
                </a:cxn>
                <a:cxn ang="0">
                  <a:pos x="T6" y="T7"/>
                </a:cxn>
                <a:cxn ang="0">
                  <a:pos x="T8" y="T9"/>
                </a:cxn>
                <a:cxn ang="0">
                  <a:pos x="T10" y="T11"/>
                </a:cxn>
              </a:cxnLst>
              <a:rect l="0" t="0" r="r" b="b"/>
              <a:pathLst>
                <a:path w="74" h="88">
                  <a:moveTo>
                    <a:pt x="16" y="8"/>
                  </a:moveTo>
                  <a:lnTo>
                    <a:pt x="15" y="2"/>
                  </a:lnTo>
                  <a:cubicBezTo>
                    <a:pt x="12" y="5"/>
                    <a:pt x="10" y="9"/>
                    <a:pt x="8" y="12"/>
                  </a:cubicBezTo>
                  <a:cubicBezTo>
                    <a:pt x="2" y="16"/>
                    <a:pt x="0" y="21"/>
                    <a:pt x="4" y="25"/>
                  </a:cubicBezTo>
                  <a:cubicBezTo>
                    <a:pt x="2" y="59"/>
                    <a:pt x="64" y="88"/>
                    <a:pt x="69" y="45"/>
                  </a:cubicBezTo>
                  <a:cubicBezTo>
                    <a:pt x="74" y="3"/>
                    <a:pt x="37" y="0"/>
                    <a:pt x="16" y="8"/>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1" name="Freeform 1156">
              <a:extLst>
                <a:ext uri="{FF2B5EF4-FFF2-40B4-BE49-F238E27FC236}">
                  <a16:creationId xmlns:a16="http://schemas.microsoft.com/office/drawing/2014/main" id="{8560B784-3A5A-B76B-D23F-5EC81E6D9730}"/>
                </a:ext>
              </a:extLst>
            </p:cNvPr>
            <p:cNvSpPr>
              <a:spLocks/>
            </p:cNvSpPr>
            <p:nvPr/>
          </p:nvSpPr>
          <p:spPr bwMode="auto">
            <a:xfrm>
              <a:off x="6689672" y="4556126"/>
              <a:ext cx="26988" cy="26988"/>
            </a:xfrm>
            <a:custGeom>
              <a:avLst/>
              <a:gdLst>
                <a:gd name="T0" fmla="*/ 112 w 126"/>
                <a:gd name="T1" fmla="*/ 67 h 133"/>
                <a:gd name="T2" fmla="*/ 40 w 126"/>
                <a:gd name="T3" fmla="*/ 54 h 133"/>
                <a:gd name="T4" fmla="*/ 112 w 126"/>
                <a:gd name="T5" fmla="*/ 67 h 133"/>
              </a:gdLst>
              <a:ahLst/>
              <a:cxnLst>
                <a:cxn ang="0">
                  <a:pos x="T0" y="T1"/>
                </a:cxn>
                <a:cxn ang="0">
                  <a:pos x="T2" y="T3"/>
                </a:cxn>
                <a:cxn ang="0">
                  <a:pos x="T4" y="T5"/>
                </a:cxn>
              </a:cxnLst>
              <a:rect l="0" t="0" r="r" b="b"/>
              <a:pathLst>
                <a:path w="126" h="133">
                  <a:moveTo>
                    <a:pt x="112" y="67"/>
                  </a:moveTo>
                  <a:cubicBezTo>
                    <a:pt x="98" y="0"/>
                    <a:pt x="0" y="16"/>
                    <a:pt x="40" y="54"/>
                  </a:cubicBezTo>
                  <a:cubicBezTo>
                    <a:pt x="59" y="87"/>
                    <a:pt x="126" y="133"/>
                    <a:pt x="112" y="6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2" name="Freeform 1157">
              <a:extLst>
                <a:ext uri="{FF2B5EF4-FFF2-40B4-BE49-F238E27FC236}">
                  <a16:creationId xmlns:a16="http://schemas.microsoft.com/office/drawing/2014/main" id="{5551AA24-819D-DBB7-C92B-9437EE32FC07}"/>
                </a:ext>
              </a:extLst>
            </p:cNvPr>
            <p:cNvSpPr>
              <a:spLocks/>
            </p:cNvSpPr>
            <p:nvPr/>
          </p:nvSpPr>
          <p:spPr bwMode="auto">
            <a:xfrm>
              <a:off x="6391222" y="4541838"/>
              <a:ext cx="25400" cy="17463"/>
            </a:xfrm>
            <a:custGeom>
              <a:avLst/>
              <a:gdLst>
                <a:gd name="T0" fmla="*/ 55 w 129"/>
                <a:gd name="T1" fmla="*/ 35 h 86"/>
                <a:gd name="T2" fmla="*/ 68 w 129"/>
                <a:gd name="T3" fmla="*/ 25 h 86"/>
                <a:gd name="T4" fmla="*/ 0 w 129"/>
                <a:gd name="T5" fmla="*/ 71 h 86"/>
                <a:gd name="T6" fmla="*/ 112 w 129"/>
                <a:gd name="T7" fmla="*/ 43 h 86"/>
                <a:gd name="T8" fmla="*/ 55 w 129"/>
                <a:gd name="T9" fmla="*/ 35 h 86"/>
              </a:gdLst>
              <a:ahLst/>
              <a:cxnLst>
                <a:cxn ang="0">
                  <a:pos x="T0" y="T1"/>
                </a:cxn>
                <a:cxn ang="0">
                  <a:pos x="T2" y="T3"/>
                </a:cxn>
                <a:cxn ang="0">
                  <a:pos x="T4" y="T5"/>
                </a:cxn>
                <a:cxn ang="0">
                  <a:pos x="T6" y="T7"/>
                </a:cxn>
                <a:cxn ang="0">
                  <a:pos x="T8" y="T9"/>
                </a:cxn>
              </a:cxnLst>
              <a:rect l="0" t="0" r="r" b="b"/>
              <a:pathLst>
                <a:path w="129" h="86">
                  <a:moveTo>
                    <a:pt x="55" y="35"/>
                  </a:moveTo>
                  <a:lnTo>
                    <a:pt x="68" y="25"/>
                  </a:lnTo>
                  <a:cubicBezTo>
                    <a:pt x="41" y="26"/>
                    <a:pt x="15" y="50"/>
                    <a:pt x="0" y="71"/>
                  </a:cubicBezTo>
                  <a:cubicBezTo>
                    <a:pt x="19" y="86"/>
                    <a:pt x="102" y="72"/>
                    <a:pt x="112" y="43"/>
                  </a:cubicBezTo>
                  <a:cubicBezTo>
                    <a:pt x="129" y="0"/>
                    <a:pt x="86" y="17"/>
                    <a:pt x="55" y="35"/>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3" name="Freeform 1158">
              <a:extLst>
                <a:ext uri="{FF2B5EF4-FFF2-40B4-BE49-F238E27FC236}">
                  <a16:creationId xmlns:a16="http://schemas.microsoft.com/office/drawing/2014/main" id="{6D95B76C-5D0E-F938-8656-97A910FBF3A4}"/>
                </a:ext>
              </a:extLst>
            </p:cNvPr>
            <p:cNvSpPr>
              <a:spLocks/>
            </p:cNvSpPr>
            <p:nvPr/>
          </p:nvSpPr>
          <p:spPr bwMode="auto">
            <a:xfrm>
              <a:off x="6532510" y="4565651"/>
              <a:ext cx="19050" cy="15875"/>
            </a:xfrm>
            <a:custGeom>
              <a:avLst/>
              <a:gdLst>
                <a:gd name="T0" fmla="*/ 0 w 95"/>
                <a:gd name="T1" fmla="*/ 31 h 76"/>
                <a:gd name="T2" fmla="*/ 19 w 95"/>
                <a:gd name="T3" fmla="*/ 46 h 76"/>
                <a:gd name="T4" fmla="*/ 87 w 95"/>
                <a:gd name="T5" fmla="*/ 38 h 76"/>
                <a:gd name="T6" fmla="*/ 0 w 95"/>
                <a:gd name="T7" fmla="*/ 31 h 76"/>
              </a:gdLst>
              <a:ahLst/>
              <a:cxnLst>
                <a:cxn ang="0">
                  <a:pos x="T0" y="T1"/>
                </a:cxn>
                <a:cxn ang="0">
                  <a:pos x="T2" y="T3"/>
                </a:cxn>
                <a:cxn ang="0">
                  <a:pos x="T4" y="T5"/>
                </a:cxn>
                <a:cxn ang="0">
                  <a:pos x="T6" y="T7"/>
                </a:cxn>
              </a:cxnLst>
              <a:rect l="0" t="0" r="r" b="b"/>
              <a:pathLst>
                <a:path w="95" h="76">
                  <a:moveTo>
                    <a:pt x="0" y="31"/>
                  </a:moveTo>
                  <a:cubicBezTo>
                    <a:pt x="4" y="44"/>
                    <a:pt x="10" y="46"/>
                    <a:pt x="19" y="46"/>
                  </a:cubicBezTo>
                  <a:cubicBezTo>
                    <a:pt x="44" y="61"/>
                    <a:pt x="95" y="76"/>
                    <a:pt x="87" y="38"/>
                  </a:cubicBezTo>
                  <a:cubicBezTo>
                    <a:pt x="79" y="0"/>
                    <a:pt x="17" y="12"/>
                    <a:pt x="0" y="31"/>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4" name="Freeform 1159">
              <a:extLst>
                <a:ext uri="{FF2B5EF4-FFF2-40B4-BE49-F238E27FC236}">
                  <a16:creationId xmlns:a16="http://schemas.microsoft.com/office/drawing/2014/main" id="{F5C35047-4A13-A89C-8BAE-078AB5A5B1C1}"/>
                </a:ext>
              </a:extLst>
            </p:cNvPr>
            <p:cNvSpPr>
              <a:spLocks/>
            </p:cNvSpPr>
            <p:nvPr/>
          </p:nvSpPr>
          <p:spPr bwMode="auto">
            <a:xfrm>
              <a:off x="6370585" y="4483101"/>
              <a:ext cx="23813" cy="25400"/>
            </a:xfrm>
            <a:custGeom>
              <a:avLst/>
              <a:gdLst>
                <a:gd name="T0" fmla="*/ 14 w 113"/>
                <a:gd name="T1" fmla="*/ 49 h 122"/>
                <a:gd name="T2" fmla="*/ 0 w 113"/>
                <a:gd name="T3" fmla="*/ 69 h 122"/>
                <a:gd name="T4" fmla="*/ 110 w 113"/>
                <a:gd name="T5" fmla="*/ 57 h 122"/>
                <a:gd name="T6" fmla="*/ 14 w 113"/>
                <a:gd name="T7" fmla="*/ 49 h 122"/>
              </a:gdLst>
              <a:ahLst/>
              <a:cxnLst>
                <a:cxn ang="0">
                  <a:pos x="T0" y="T1"/>
                </a:cxn>
                <a:cxn ang="0">
                  <a:pos x="T2" y="T3"/>
                </a:cxn>
                <a:cxn ang="0">
                  <a:pos x="T4" y="T5"/>
                </a:cxn>
                <a:cxn ang="0">
                  <a:pos x="T6" y="T7"/>
                </a:cxn>
              </a:cxnLst>
              <a:rect l="0" t="0" r="r" b="b"/>
              <a:pathLst>
                <a:path w="113" h="122">
                  <a:moveTo>
                    <a:pt x="14" y="49"/>
                  </a:moveTo>
                  <a:cubicBezTo>
                    <a:pt x="8" y="54"/>
                    <a:pt x="3" y="61"/>
                    <a:pt x="0" y="69"/>
                  </a:cubicBezTo>
                  <a:cubicBezTo>
                    <a:pt x="28" y="95"/>
                    <a:pt x="113" y="122"/>
                    <a:pt x="110" y="57"/>
                  </a:cubicBezTo>
                  <a:cubicBezTo>
                    <a:pt x="107" y="0"/>
                    <a:pt x="40" y="15"/>
                    <a:pt x="14" y="49"/>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5" name="Freeform 1160">
              <a:extLst>
                <a:ext uri="{FF2B5EF4-FFF2-40B4-BE49-F238E27FC236}">
                  <a16:creationId xmlns:a16="http://schemas.microsoft.com/office/drawing/2014/main" id="{E043507D-91DA-E6ED-1475-FDAAFF1A88F5}"/>
                </a:ext>
              </a:extLst>
            </p:cNvPr>
            <p:cNvSpPr>
              <a:spLocks/>
            </p:cNvSpPr>
            <p:nvPr/>
          </p:nvSpPr>
          <p:spPr bwMode="auto">
            <a:xfrm>
              <a:off x="6399160" y="4473576"/>
              <a:ext cx="14288" cy="9525"/>
            </a:xfrm>
            <a:custGeom>
              <a:avLst/>
              <a:gdLst>
                <a:gd name="T0" fmla="*/ 43 w 65"/>
                <a:gd name="T1" fmla="*/ 10 h 44"/>
                <a:gd name="T2" fmla="*/ 45 w 65"/>
                <a:gd name="T3" fmla="*/ 10 h 44"/>
                <a:gd name="T4" fmla="*/ 0 w 65"/>
                <a:gd name="T5" fmla="*/ 22 h 44"/>
                <a:gd name="T6" fmla="*/ 65 w 65"/>
                <a:gd name="T7" fmla="*/ 25 h 44"/>
                <a:gd name="T8" fmla="*/ 43 w 65"/>
                <a:gd name="T9" fmla="*/ 10 h 44"/>
              </a:gdLst>
              <a:ahLst/>
              <a:cxnLst>
                <a:cxn ang="0">
                  <a:pos x="T0" y="T1"/>
                </a:cxn>
                <a:cxn ang="0">
                  <a:pos x="T2" y="T3"/>
                </a:cxn>
                <a:cxn ang="0">
                  <a:pos x="T4" y="T5"/>
                </a:cxn>
                <a:cxn ang="0">
                  <a:pos x="T6" y="T7"/>
                </a:cxn>
                <a:cxn ang="0">
                  <a:pos x="T8" y="T9"/>
                </a:cxn>
              </a:cxnLst>
              <a:rect l="0" t="0" r="r" b="b"/>
              <a:pathLst>
                <a:path w="65" h="44">
                  <a:moveTo>
                    <a:pt x="43" y="10"/>
                  </a:moveTo>
                  <a:lnTo>
                    <a:pt x="45" y="10"/>
                  </a:lnTo>
                  <a:cubicBezTo>
                    <a:pt x="26" y="0"/>
                    <a:pt x="10" y="3"/>
                    <a:pt x="0" y="22"/>
                  </a:cubicBezTo>
                  <a:cubicBezTo>
                    <a:pt x="18" y="42"/>
                    <a:pt x="45" y="44"/>
                    <a:pt x="65" y="25"/>
                  </a:cubicBezTo>
                  <a:cubicBezTo>
                    <a:pt x="58" y="17"/>
                    <a:pt x="51" y="12"/>
                    <a:pt x="43" y="10"/>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6" name="Freeform 1161">
              <a:extLst>
                <a:ext uri="{FF2B5EF4-FFF2-40B4-BE49-F238E27FC236}">
                  <a16:creationId xmlns:a16="http://schemas.microsoft.com/office/drawing/2014/main" id="{D1774909-3F04-B8FE-BFE3-43D370014D89}"/>
                </a:ext>
              </a:extLst>
            </p:cNvPr>
            <p:cNvSpPr>
              <a:spLocks/>
            </p:cNvSpPr>
            <p:nvPr/>
          </p:nvSpPr>
          <p:spPr bwMode="auto">
            <a:xfrm>
              <a:off x="6294385" y="4700588"/>
              <a:ext cx="503238" cy="220663"/>
            </a:xfrm>
            <a:custGeom>
              <a:avLst/>
              <a:gdLst>
                <a:gd name="T0" fmla="*/ 1238 w 2451"/>
                <a:gd name="T1" fmla="*/ 1074 h 1074"/>
                <a:gd name="T2" fmla="*/ 801 w 2451"/>
                <a:gd name="T3" fmla="*/ 990 h 1074"/>
                <a:gd name="T4" fmla="*/ 156 w 2451"/>
                <a:gd name="T5" fmla="*/ 93 h 1074"/>
                <a:gd name="T6" fmla="*/ 167 w 2451"/>
                <a:gd name="T7" fmla="*/ 92 h 1074"/>
                <a:gd name="T8" fmla="*/ 823 w 2451"/>
                <a:gd name="T9" fmla="*/ 616 h 1074"/>
                <a:gd name="T10" fmla="*/ 1188 w 2451"/>
                <a:gd name="T11" fmla="*/ 702 h 1074"/>
                <a:gd name="T12" fmla="*/ 1884 w 2451"/>
                <a:gd name="T13" fmla="*/ 456 h 1074"/>
                <a:gd name="T14" fmla="*/ 2301 w 2451"/>
                <a:gd name="T15" fmla="*/ 0 h 1074"/>
                <a:gd name="T16" fmla="*/ 2303 w 2451"/>
                <a:gd name="T17" fmla="*/ 0 h 1074"/>
                <a:gd name="T18" fmla="*/ 2014 w 2451"/>
                <a:gd name="T19" fmla="*/ 811 h 1074"/>
                <a:gd name="T20" fmla="*/ 1238 w 2451"/>
                <a:gd name="T21" fmla="*/ 107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1" h="1074">
                  <a:moveTo>
                    <a:pt x="1238" y="1074"/>
                  </a:moveTo>
                  <a:cubicBezTo>
                    <a:pt x="1098" y="1074"/>
                    <a:pt x="950" y="1050"/>
                    <a:pt x="801" y="990"/>
                  </a:cubicBezTo>
                  <a:cubicBezTo>
                    <a:pt x="404" y="830"/>
                    <a:pt x="0" y="127"/>
                    <a:pt x="156" y="93"/>
                  </a:cubicBezTo>
                  <a:cubicBezTo>
                    <a:pt x="160" y="93"/>
                    <a:pt x="164" y="92"/>
                    <a:pt x="167" y="92"/>
                  </a:cubicBezTo>
                  <a:cubicBezTo>
                    <a:pt x="265" y="92"/>
                    <a:pt x="340" y="369"/>
                    <a:pt x="823" y="616"/>
                  </a:cubicBezTo>
                  <a:cubicBezTo>
                    <a:pt x="943" y="676"/>
                    <a:pt x="1066" y="702"/>
                    <a:pt x="1188" y="702"/>
                  </a:cubicBezTo>
                  <a:cubicBezTo>
                    <a:pt x="1441" y="702"/>
                    <a:pt x="1689" y="592"/>
                    <a:pt x="1884" y="456"/>
                  </a:cubicBezTo>
                  <a:cubicBezTo>
                    <a:pt x="2210" y="230"/>
                    <a:pt x="2249" y="0"/>
                    <a:pt x="2301" y="0"/>
                  </a:cubicBezTo>
                  <a:cubicBezTo>
                    <a:pt x="2302" y="0"/>
                    <a:pt x="2302" y="0"/>
                    <a:pt x="2303" y="0"/>
                  </a:cubicBezTo>
                  <a:cubicBezTo>
                    <a:pt x="2451" y="15"/>
                    <a:pt x="2213" y="642"/>
                    <a:pt x="2014" y="811"/>
                  </a:cubicBezTo>
                  <a:cubicBezTo>
                    <a:pt x="1872" y="931"/>
                    <a:pt x="1579" y="1074"/>
                    <a:pt x="1238" y="1074"/>
                  </a:cubicBezTo>
                  <a:close/>
                </a:path>
              </a:pathLst>
            </a:custGeom>
            <a:solidFill>
              <a:srgbClr val="F684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7" name="Freeform 1162">
              <a:extLst>
                <a:ext uri="{FF2B5EF4-FFF2-40B4-BE49-F238E27FC236}">
                  <a16:creationId xmlns:a16="http://schemas.microsoft.com/office/drawing/2014/main" id="{533D7264-82CD-1893-5D8D-A9C30D3D01CF}"/>
                </a:ext>
              </a:extLst>
            </p:cNvPr>
            <p:cNvSpPr>
              <a:spLocks/>
            </p:cNvSpPr>
            <p:nvPr/>
          </p:nvSpPr>
          <p:spPr bwMode="auto">
            <a:xfrm>
              <a:off x="6710310" y="4519613"/>
              <a:ext cx="61913" cy="85725"/>
            </a:xfrm>
            <a:custGeom>
              <a:avLst/>
              <a:gdLst>
                <a:gd name="T0" fmla="*/ 89 w 301"/>
                <a:gd name="T1" fmla="*/ 33 h 414"/>
                <a:gd name="T2" fmla="*/ 3 w 301"/>
                <a:gd name="T3" fmla="*/ 95 h 414"/>
                <a:gd name="T4" fmla="*/ 203 w 301"/>
                <a:gd name="T5" fmla="*/ 411 h 414"/>
                <a:gd name="T6" fmla="*/ 247 w 301"/>
                <a:gd name="T7" fmla="*/ 250 h 414"/>
                <a:gd name="T8" fmla="*/ 89 w 301"/>
                <a:gd name="T9" fmla="*/ 33 h 414"/>
              </a:gdLst>
              <a:ahLst/>
              <a:cxnLst>
                <a:cxn ang="0">
                  <a:pos x="T0" y="T1"/>
                </a:cxn>
                <a:cxn ang="0">
                  <a:pos x="T2" y="T3"/>
                </a:cxn>
                <a:cxn ang="0">
                  <a:pos x="T4" y="T5"/>
                </a:cxn>
                <a:cxn ang="0">
                  <a:pos x="T6" y="T7"/>
                </a:cxn>
                <a:cxn ang="0">
                  <a:pos x="T8" y="T9"/>
                </a:cxn>
              </a:cxnLst>
              <a:rect l="0" t="0" r="r" b="b"/>
              <a:pathLst>
                <a:path w="301" h="414">
                  <a:moveTo>
                    <a:pt x="89" y="33"/>
                  </a:moveTo>
                  <a:cubicBezTo>
                    <a:pt x="89" y="33"/>
                    <a:pt x="7" y="0"/>
                    <a:pt x="3" y="95"/>
                  </a:cubicBezTo>
                  <a:cubicBezTo>
                    <a:pt x="0" y="190"/>
                    <a:pt x="137" y="408"/>
                    <a:pt x="203" y="411"/>
                  </a:cubicBezTo>
                  <a:cubicBezTo>
                    <a:pt x="267" y="414"/>
                    <a:pt x="301" y="350"/>
                    <a:pt x="247" y="250"/>
                  </a:cubicBezTo>
                  <a:cubicBezTo>
                    <a:pt x="193" y="151"/>
                    <a:pt x="160" y="76"/>
                    <a:pt x="89" y="33"/>
                  </a:cubicBezTo>
                  <a:close/>
                </a:path>
              </a:pathLst>
            </a:custGeom>
            <a:solidFill>
              <a:srgbClr val="7C6A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8" name="Freeform 1163">
              <a:extLst>
                <a:ext uri="{FF2B5EF4-FFF2-40B4-BE49-F238E27FC236}">
                  <a16:creationId xmlns:a16="http://schemas.microsoft.com/office/drawing/2014/main" id="{755296F7-89F9-D6E2-48F4-0511872FFC3E}"/>
                </a:ext>
              </a:extLst>
            </p:cNvPr>
            <p:cNvSpPr>
              <a:spLocks/>
            </p:cNvSpPr>
            <p:nvPr/>
          </p:nvSpPr>
          <p:spPr bwMode="auto">
            <a:xfrm>
              <a:off x="6740472" y="4446588"/>
              <a:ext cx="190500" cy="130175"/>
            </a:xfrm>
            <a:custGeom>
              <a:avLst/>
              <a:gdLst>
                <a:gd name="T0" fmla="*/ 0 w 925"/>
                <a:gd name="T1" fmla="*/ 541 h 630"/>
                <a:gd name="T2" fmla="*/ 436 w 925"/>
                <a:gd name="T3" fmla="*/ 348 h 630"/>
                <a:gd name="T4" fmla="*/ 841 w 925"/>
                <a:gd name="T5" fmla="*/ 21 h 630"/>
                <a:gd name="T6" fmla="*/ 900 w 925"/>
                <a:gd name="T7" fmla="*/ 18 h 630"/>
                <a:gd name="T8" fmla="*/ 899 w 925"/>
                <a:gd name="T9" fmla="*/ 73 h 630"/>
                <a:gd name="T10" fmla="*/ 491 w 925"/>
                <a:gd name="T11" fmla="*/ 387 h 630"/>
                <a:gd name="T12" fmla="*/ 20 w 925"/>
                <a:gd name="T13" fmla="*/ 630 h 630"/>
                <a:gd name="T14" fmla="*/ 0 w 925"/>
                <a:gd name="T15" fmla="*/ 541 h 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5" h="630">
                  <a:moveTo>
                    <a:pt x="0" y="541"/>
                  </a:moveTo>
                  <a:cubicBezTo>
                    <a:pt x="0" y="541"/>
                    <a:pt x="332" y="408"/>
                    <a:pt x="436" y="348"/>
                  </a:cubicBezTo>
                  <a:cubicBezTo>
                    <a:pt x="541" y="289"/>
                    <a:pt x="841" y="21"/>
                    <a:pt x="841" y="21"/>
                  </a:cubicBezTo>
                  <a:cubicBezTo>
                    <a:pt x="841" y="21"/>
                    <a:pt x="874" y="0"/>
                    <a:pt x="900" y="18"/>
                  </a:cubicBezTo>
                  <a:cubicBezTo>
                    <a:pt x="925" y="35"/>
                    <a:pt x="899" y="73"/>
                    <a:pt x="899" y="73"/>
                  </a:cubicBezTo>
                  <a:cubicBezTo>
                    <a:pt x="899" y="73"/>
                    <a:pt x="595" y="326"/>
                    <a:pt x="491" y="387"/>
                  </a:cubicBezTo>
                  <a:cubicBezTo>
                    <a:pt x="280" y="510"/>
                    <a:pt x="20" y="630"/>
                    <a:pt x="20" y="630"/>
                  </a:cubicBezTo>
                  <a:lnTo>
                    <a:pt x="0" y="541"/>
                  </a:lnTo>
                </a:path>
              </a:pathLst>
            </a:custGeom>
            <a:solidFill>
              <a:srgbClr val="7C6A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9" name="Freeform 1164">
              <a:extLst>
                <a:ext uri="{FF2B5EF4-FFF2-40B4-BE49-F238E27FC236}">
                  <a16:creationId xmlns:a16="http://schemas.microsoft.com/office/drawing/2014/main" id="{C33F1D2C-C067-CB9E-DDF4-6CC9C9521C92}"/>
                </a:ext>
              </a:extLst>
            </p:cNvPr>
            <p:cNvSpPr>
              <a:spLocks/>
            </p:cNvSpPr>
            <p:nvPr/>
          </p:nvSpPr>
          <p:spPr bwMode="auto">
            <a:xfrm>
              <a:off x="6784922" y="4459288"/>
              <a:ext cx="77788" cy="50800"/>
            </a:xfrm>
            <a:custGeom>
              <a:avLst/>
              <a:gdLst>
                <a:gd name="T0" fmla="*/ 377 w 377"/>
                <a:gd name="T1" fmla="*/ 215 h 243"/>
                <a:gd name="T2" fmla="*/ 23 w 377"/>
                <a:gd name="T3" fmla="*/ 0 h 243"/>
                <a:gd name="T4" fmla="*/ 0 w 377"/>
                <a:gd name="T5" fmla="*/ 15 h 243"/>
                <a:gd name="T6" fmla="*/ 173 w 377"/>
                <a:gd name="T7" fmla="*/ 129 h 243"/>
                <a:gd name="T8" fmla="*/ 345 w 377"/>
                <a:gd name="T9" fmla="*/ 243 h 243"/>
                <a:gd name="T10" fmla="*/ 377 w 377"/>
                <a:gd name="T11" fmla="*/ 215 h 243"/>
              </a:gdLst>
              <a:ahLst/>
              <a:cxnLst>
                <a:cxn ang="0">
                  <a:pos x="T0" y="T1"/>
                </a:cxn>
                <a:cxn ang="0">
                  <a:pos x="T2" y="T3"/>
                </a:cxn>
                <a:cxn ang="0">
                  <a:pos x="T4" y="T5"/>
                </a:cxn>
                <a:cxn ang="0">
                  <a:pos x="T6" y="T7"/>
                </a:cxn>
                <a:cxn ang="0">
                  <a:pos x="T8" y="T9"/>
                </a:cxn>
                <a:cxn ang="0">
                  <a:pos x="T10" y="T11"/>
                </a:cxn>
              </a:cxnLst>
              <a:rect l="0" t="0" r="r" b="b"/>
              <a:pathLst>
                <a:path w="377" h="243">
                  <a:moveTo>
                    <a:pt x="377" y="215"/>
                  </a:moveTo>
                  <a:cubicBezTo>
                    <a:pt x="364" y="206"/>
                    <a:pt x="23" y="0"/>
                    <a:pt x="23" y="0"/>
                  </a:cubicBezTo>
                  <a:lnTo>
                    <a:pt x="0" y="15"/>
                  </a:lnTo>
                  <a:lnTo>
                    <a:pt x="173" y="129"/>
                  </a:lnTo>
                  <a:lnTo>
                    <a:pt x="345" y="243"/>
                  </a:lnTo>
                  <a:lnTo>
                    <a:pt x="377" y="215"/>
                  </a:lnTo>
                  <a:close/>
                </a:path>
              </a:pathLst>
            </a:custGeom>
            <a:solidFill>
              <a:srgbClr val="7C6A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20" name="Freeform 1165">
              <a:extLst>
                <a:ext uri="{FF2B5EF4-FFF2-40B4-BE49-F238E27FC236}">
                  <a16:creationId xmlns:a16="http://schemas.microsoft.com/office/drawing/2014/main" id="{E66F2E8F-6B57-A7E8-6F91-18E7D55FFD16}"/>
                </a:ext>
              </a:extLst>
            </p:cNvPr>
            <p:cNvSpPr>
              <a:spLocks/>
            </p:cNvSpPr>
            <p:nvPr/>
          </p:nvSpPr>
          <p:spPr bwMode="auto">
            <a:xfrm>
              <a:off x="6483297" y="4338638"/>
              <a:ext cx="352425" cy="195263"/>
            </a:xfrm>
            <a:custGeom>
              <a:avLst/>
              <a:gdLst>
                <a:gd name="T0" fmla="*/ 879 w 1717"/>
                <a:gd name="T1" fmla="*/ 881 h 956"/>
                <a:gd name="T2" fmla="*/ 0 w 1717"/>
                <a:gd name="T3" fmla="*/ 274 h 956"/>
                <a:gd name="T4" fmla="*/ 924 w 1717"/>
                <a:gd name="T5" fmla="*/ 113 h 956"/>
                <a:gd name="T6" fmla="*/ 1717 w 1717"/>
                <a:gd name="T7" fmla="*/ 742 h 956"/>
                <a:gd name="T8" fmla="*/ 879 w 1717"/>
                <a:gd name="T9" fmla="*/ 881 h 956"/>
              </a:gdLst>
              <a:ahLst/>
              <a:cxnLst>
                <a:cxn ang="0">
                  <a:pos x="T0" y="T1"/>
                </a:cxn>
                <a:cxn ang="0">
                  <a:pos x="T2" y="T3"/>
                </a:cxn>
                <a:cxn ang="0">
                  <a:pos x="T4" y="T5"/>
                </a:cxn>
                <a:cxn ang="0">
                  <a:pos x="T6" y="T7"/>
                </a:cxn>
                <a:cxn ang="0">
                  <a:pos x="T8" y="T9"/>
                </a:cxn>
              </a:cxnLst>
              <a:rect l="0" t="0" r="r" b="b"/>
              <a:pathLst>
                <a:path w="1717" h="956">
                  <a:moveTo>
                    <a:pt x="879" y="881"/>
                  </a:moveTo>
                  <a:cubicBezTo>
                    <a:pt x="448" y="806"/>
                    <a:pt x="0" y="274"/>
                    <a:pt x="0" y="274"/>
                  </a:cubicBezTo>
                  <a:cubicBezTo>
                    <a:pt x="0" y="274"/>
                    <a:pt x="581" y="0"/>
                    <a:pt x="924" y="113"/>
                  </a:cubicBezTo>
                  <a:cubicBezTo>
                    <a:pt x="1266" y="226"/>
                    <a:pt x="1717" y="742"/>
                    <a:pt x="1717" y="742"/>
                  </a:cubicBezTo>
                  <a:cubicBezTo>
                    <a:pt x="1717" y="742"/>
                    <a:pt x="1311" y="956"/>
                    <a:pt x="879" y="881"/>
                  </a:cubicBezTo>
                  <a:close/>
                </a:path>
              </a:pathLst>
            </a:custGeom>
            <a:solidFill>
              <a:srgbClr val="7C6A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21" name="Freeform 1166">
              <a:extLst>
                <a:ext uri="{FF2B5EF4-FFF2-40B4-BE49-F238E27FC236}">
                  <a16:creationId xmlns:a16="http://schemas.microsoft.com/office/drawing/2014/main" id="{A6B2FE42-FD0E-C6D5-6CED-94EC05921B94}"/>
                </a:ext>
              </a:extLst>
            </p:cNvPr>
            <p:cNvSpPr>
              <a:spLocks/>
            </p:cNvSpPr>
            <p:nvPr/>
          </p:nvSpPr>
          <p:spPr bwMode="auto">
            <a:xfrm>
              <a:off x="6718247" y="4532313"/>
              <a:ext cx="26988" cy="50800"/>
            </a:xfrm>
            <a:custGeom>
              <a:avLst/>
              <a:gdLst>
                <a:gd name="T0" fmla="*/ 47 w 134"/>
                <a:gd name="T1" fmla="*/ 0 h 250"/>
                <a:gd name="T2" fmla="*/ 3 w 134"/>
                <a:gd name="T3" fmla="*/ 76 h 250"/>
                <a:gd name="T4" fmla="*/ 93 w 134"/>
                <a:gd name="T5" fmla="*/ 250 h 250"/>
                <a:gd name="T6" fmla="*/ 134 w 134"/>
                <a:gd name="T7" fmla="*/ 184 h 250"/>
                <a:gd name="T8" fmla="*/ 118 w 134"/>
                <a:gd name="T9" fmla="*/ 131 h 250"/>
                <a:gd name="T10" fmla="*/ 133 w 134"/>
                <a:gd name="T11" fmla="*/ 105 h 250"/>
                <a:gd name="T12" fmla="*/ 47 w 134"/>
                <a:gd name="T13" fmla="*/ 0 h 250"/>
              </a:gdLst>
              <a:ahLst/>
              <a:cxnLst>
                <a:cxn ang="0">
                  <a:pos x="T0" y="T1"/>
                </a:cxn>
                <a:cxn ang="0">
                  <a:pos x="T2" y="T3"/>
                </a:cxn>
                <a:cxn ang="0">
                  <a:pos x="T4" y="T5"/>
                </a:cxn>
                <a:cxn ang="0">
                  <a:pos x="T6" y="T7"/>
                </a:cxn>
                <a:cxn ang="0">
                  <a:pos x="T8" y="T9"/>
                </a:cxn>
                <a:cxn ang="0">
                  <a:pos x="T10" y="T11"/>
                </a:cxn>
                <a:cxn ang="0">
                  <a:pos x="T12" y="T13"/>
                </a:cxn>
              </a:cxnLst>
              <a:rect l="0" t="0" r="r" b="b"/>
              <a:pathLst>
                <a:path w="134" h="250">
                  <a:moveTo>
                    <a:pt x="47" y="0"/>
                  </a:moveTo>
                  <a:cubicBezTo>
                    <a:pt x="47" y="0"/>
                    <a:pt x="0" y="27"/>
                    <a:pt x="3" y="76"/>
                  </a:cubicBezTo>
                  <a:cubicBezTo>
                    <a:pt x="7" y="142"/>
                    <a:pt x="93" y="250"/>
                    <a:pt x="93" y="250"/>
                  </a:cubicBezTo>
                  <a:lnTo>
                    <a:pt x="134" y="184"/>
                  </a:lnTo>
                  <a:cubicBezTo>
                    <a:pt x="134" y="184"/>
                    <a:pt x="113" y="150"/>
                    <a:pt x="118" y="131"/>
                  </a:cubicBezTo>
                  <a:cubicBezTo>
                    <a:pt x="123" y="112"/>
                    <a:pt x="133" y="105"/>
                    <a:pt x="133" y="105"/>
                  </a:cubicBezTo>
                  <a:lnTo>
                    <a:pt x="47" y="0"/>
                  </a:lnTo>
                  <a:close/>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22" name="Freeform 1167">
              <a:extLst>
                <a:ext uri="{FF2B5EF4-FFF2-40B4-BE49-F238E27FC236}">
                  <a16:creationId xmlns:a16="http://schemas.microsoft.com/office/drawing/2014/main" id="{368A680B-A1A1-DEE8-B1CE-8716BC3D6DEE}"/>
                </a:ext>
              </a:extLst>
            </p:cNvPr>
            <p:cNvSpPr>
              <a:spLocks/>
            </p:cNvSpPr>
            <p:nvPr/>
          </p:nvSpPr>
          <p:spPr bwMode="auto">
            <a:xfrm>
              <a:off x="6500760" y="4391026"/>
              <a:ext cx="307975" cy="98425"/>
            </a:xfrm>
            <a:custGeom>
              <a:avLst/>
              <a:gdLst>
                <a:gd name="T0" fmla="*/ 1496 w 1499"/>
                <a:gd name="T1" fmla="*/ 435 h 475"/>
                <a:gd name="T2" fmla="*/ 845 w 1499"/>
                <a:gd name="T3" fmla="*/ 151 h 475"/>
                <a:gd name="T4" fmla="*/ 4 w 1499"/>
                <a:gd name="T5" fmla="*/ 23 h 475"/>
                <a:gd name="T6" fmla="*/ 823 w 1499"/>
                <a:gd name="T7" fmla="*/ 173 h 475"/>
                <a:gd name="T8" fmla="*/ 1499 w 1499"/>
                <a:gd name="T9" fmla="*/ 475 h 475"/>
                <a:gd name="T10" fmla="*/ 1496 w 1499"/>
                <a:gd name="T11" fmla="*/ 435 h 475"/>
              </a:gdLst>
              <a:ahLst/>
              <a:cxnLst>
                <a:cxn ang="0">
                  <a:pos x="T0" y="T1"/>
                </a:cxn>
                <a:cxn ang="0">
                  <a:pos x="T2" y="T3"/>
                </a:cxn>
                <a:cxn ang="0">
                  <a:pos x="T4" y="T5"/>
                </a:cxn>
                <a:cxn ang="0">
                  <a:pos x="T6" y="T7"/>
                </a:cxn>
                <a:cxn ang="0">
                  <a:pos x="T8" y="T9"/>
                </a:cxn>
                <a:cxn ang="0">
                  <a:pos x="T10" y="T11"/>
                </a:cxn>
              </a:cxnLst>
              <a:rect l="0" t="0" r="r" b="b"/>
              <a:pathLst>
                <a:path w="1499" h="475">
                  <a:moveTo>
                    <a:pt x="1496" y="435"/>
                  </a:moveTo>
                  <a:cubicBezTo>
                    <a:pt x="1496" y="435"/>
                    <a:pt x="1165" y="242"/>
                    <a:pt x="845" y="151"/>
                  </a:cubicBezTo>
                  <a:cubicBezTo>
                    <a:pt x="525" y="60"/>
                    <a:pt x="7" y="0"/>
                    <a:pt x="4" y="23"/>
                  </a:cubicBezTo>
                  <a:cubicBezTo>
                    <a:pt x="0" y="46"/>
                    <a:pt x="573" y="81"/>
                    <a:pt x="823" y="173"/>
                  </a:cubicBezTo>
                  <a:cubicBezTo>
                    <a:pt x="1073" y="266"/>
                    <a:pt x="1499" y="475"/>
                    <a:pt x="1499" y="475"/>
                  </a:cubicBezTo>
                  <a:lnTo>
                    <a:pt x="1496" y="435"/>
                  </a:lnTo>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23" name="Freeform 1168">
              <a:extLst>
                <a:ext uri="{FF2B5EF4-FFF2-40B4-BE49-F238E27FC236}">
                  <a16:creationId xmlns:a16="http://schemas.microsoft.com/office/drawing/2014/main" id="{3645E11B-2D16-8366-4F28-ABCABA311874}"/>
                </a:ext>
              </a:extLst>
            </p:cNvPr>
            <p:cNvSpPr>
              <a:spLocks/>
            </p:cNvSpPr>
            <p:nvPr/>
          </p:nvSpPr>
          <p:spPr bwMode="auto">
            <a:xfrm>
              <a:off x="6711897" y="4468813"/>
              <a:ext cx="71438" cy="44450"/>
            </a:xfrm>
            <a:custGeom>
              <a:avLst/>
              <a:gdLst>
                <a:gd name="T0" fmla="*/ 312 w 346"/>
                <a:gd name="T1" fmla="*/ 0 h 213"/>
                <a:gd name="T2" fmla="*/ 196 w 346"/>
                <a:gd name="T3" fmla="*/ 90 h 213"/>
                <a:gd name="T4" fmla="*/ 11 w 346"/>
                <a:gd name="T5" fmla="*/ 210 h 213"/>
                <a:gd name="T6" fmla="*/ 208 w 346"/>
                <a:gd name="T7" fmla="*/ 109 h 213"/>
                <a:gd name="T8" fmla="*/ 346 w 346"/>
                <a:gd name="T9" fmla="*/ 19 h 213"/>
                <a:gd name="T10" fmla="*/ 312 w 346"/>
                <a:gd name="T11" fmla="*/ 0 h 213"/>
              </a:gdLst>
              <a:ahLst/>
              <a:cxnLst>
                <a:cxn ang="0">
                  <a:pos x="T0" y="T1"/>
                </a:cxn>
                <a:cxn ang="0">
                  <a:pos x="T2" y="T3"/>
                </a:cxn>
                <a:cxn ang="0">
                  <a:pos x="T4" y="T5"/>
                </a:cxn>
                <a:cxn ang="0">
                  <a:pos x="T6" y="T7"/>
                </a:cxn>
                <a:cxn ang="0">
                  <a:pos x="T8" y="T9"/>
                </a:cxn>
                <a:cxn ang="0">
                  <a:pos x="T10" y="T11"/>
                </a:cxn>
              </a:cxnLst>
              <a:rect l="0" t="0" r="r" b="b"/>
              <a:pathLst>
                <a:path w="346" h="213">
                  <a:moveTo>
                    <a:pt x="312" y="0"/>
                  </a:moveTo>
                  <a:cubicBezTo>
                    <a:pt x="312" y="0"/>
                    <a:pt x="284" y="40"/>
                    <a:pt x="196" y="90"/>
                  </a:cubicBezTo>
                  <a:cubicBezTo>
                    <a:pt x="108" y="140"/>
                    <a:pt x="0" y="207"/>
                    <a:pt x="11" y="210"/>
                  </a:cubicBezTo>
                  <a:cubicBezTo>
                    <a:pt x="23" y="213"/>
                    <a:pt x="148" y="146"/>
                    <a:pt x="208" y="109"/>
                  </a:cubicBezTo>
                  <a:cubicBezTo>
                    <a:pt x="267" y="72"/>
                    <a:pt x="346" y="19"/>
                    <a:pt x="346" y="19"/>
                  </a:cubicBezTo>
                  <a:lnTo>
                    <a:pt x="312" y="0"/>
                  </a:lnTo>
                  <a:close/>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24" name="Freeform 1169">
              <a:extLst>
                <a:ext uri="{FF2B5EF4-FFF2-40B4-BE49-F238E27FC236}">
                  <a16:creationId xmlns:a16="http://schemas.microsoft.com/office/drawing/2014/main" id="{915ADF13-989E-9953-8B63-0A9BD3753E66}"/>
                </a:ext>
              </a:extLst>
            </p:cNvPr>
            <p:cNvSpPr>
              <a:spLocks/>
            </p:cNvSpPr>
            <p:nvPr/>
          </p:nvSpPr>
          <p:spPr bwMode="auto">
            <a:xfrm>
              <a:off x="6648397" y="4441826"/>
              <a:ext cx="74613" cy="65088"/>
            </a:xfrm>
            <a:custGeom>
              <a:avLst/>
              <a:gdLst>
                <a:gd name="T0" fmla="*/ 324 w 367"/>
                <a:gd name="T1" fmla="*/ 0 h 317"/>
                <a:gd name="T2" fmla="*/ 172 w 367"/>
                <a:gd name="T3" fmla="*/ 162 h 317"/>
                <a:gd name="T4" fmla="*/ 15 w 367"/>
                <a:gd name="T5" fmla="*/ 307 h 317"/>
                <a:gd name="T6" fmla="*/ 192 w 367"/>
                <a:gd name="T7" fmla="*/ 176 h 317"/>
                <a:gd name="T8" fmla="*/ 367 w 367"/>
                <a:gd name="T9" fmla="*/ 13 h 317"/>
                <a:gd name="T10" fmla="*/ 324 w 367"/>
                <a:gd name="T11" fmla="*/ 0 h 317"/>
              </a:gdLst>
              <a:ahLst/>
              <a:cxnLst>
                <a:cxn ang="0">
                  <a:pos x="T0" y="T1"/>
                </a:cxn>
                <a:cxn ang="0">
                  <a:pos x="T2" y="T3"/>
                </a:cxn>
                <a:cxn ang="0">
                  <a:pos x="T4" y="T5"/>
                </a:cxn>
                <a:cxn ang="0">
                  <a:pos x="T6" y="T7"/>
                </a:cxn>
                <a:cxn ang="0">
                  <a:pos x="T8" y="T9"/>
                </a:cxn>
                <a:cxn ang="0">
                  <a:pos x="T10" y="T11"/>
                </a:cxn>
              </a:cxnLst>
              <a:rect l="0" t="0" r="r" b="b"/>
              <a:pathLst>
                <a:path w="367" h="317">
                  <a:moveTo>
                    <a:pt x="324" y="0"/>
                  </a:moveTo>
                  <a:cubicBezTo>
                    <a:pt x="324" y="0"/>
                    <a:pt x="299" y="55"/>
                    <a:pt x="172" y="162"/>
                  </a:cubicBezTo>
                  <a:cubicBezTo>
                    <a:pt x="44" y="269"/>
                    <a:pt x="0" y="296"/>
                    <a:pt x="15" y="307"/>
                  </a:cubicBezTo>
                  <a:cubicBezTo>
                    <a:pt x="30" y="317"/>
                    <a:pt x="125" y="236"/>
                    <a:pt x="192" y="176"/>
                  </a:cubicBezTo>
                  <a:cubicBezTo>
                    <a:pt x="259" y="117"/>
                    <a:pt x="367" y="13"/>
                    <a:pt x="367" y="13"/>
                  </a:cubicBezTo>
                  <a:lnTo>
                    <a:pt x="324" y="0"/>
                  </a:lnTo>
                  <a:close/>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25" name="Freeform 1170">
              <a:extLst>
                <a:ext uri="{FF2B5EF4-FFF2-40B4-BE49-F238E27FC236}">
                  <a16:creationId xmlns:a16="http://schemas.microsoft.com/office/drawing/2014/main" id="{C480B61F-017B-A879-A471-A93BFF263D8A}"/>
                </a:ext>
              </a:extLst>
            </p:cNvPr>
            <p:cNvSpPr>
              <a:spLocks/>
            </p:cNvSpPr>
            <p:nvPr/>
          </p:nvSpPr>
          <p:spPr bwMode="auto">
            <a:xfrm>
              <a:off x="6605535" y="4421188"/>
              <a:ext cx="57150" cy="58738"/>
            </a:xfrm>
            <a:custGeom>
              <a:avLst/>
              <a:gdLst>
                <a:gd name="T0" fmla="*/ 224 w 274"/>
                <a:gd name="T1" fmla="*/ 0 h 286"/>
                <a:gd name="T2" fmla="*/ 137 w 274"/>
                <a:gd name="T3" fmla="*/ 132 h 286"/>
                <a:gd name="T4" fmla="*/ 11 w 274"/>
                <a:gd name="T5" fmla="*/ 273 h 286"/>
                <a:gd name="T6" fmla="*/ 151 w 274"/>
                <a:gd name="T7" fmla="*/ 145 h 286"/>
                <a:gd name="T8" fmla="*/ 274 w 274"/>
                <a:gd name="T9" fmla="*/ 4 h 286"/>
                <a:gd name="T10" fmla="*/ 224 w 274"/>
                <a:gd name="T11" fmla="*/ 0 h 286"/>
              </a:gdLst>
              <a:ahLst/>
              <a:cxnLst>
                <a:cxn ang="0">
                  <a:pos x="T0" y="T1"/>
                </a:cxn>
                <a:cxn ang="0">
                  <a:pos x="T2" y="T3"/>
                </a:cxn>
                <a:cxn ang="0">
                  <a:pos x="T4" y="T5"/>
                </a:cxn>
                <a:cxn ang="0">
                  <a:pos x="T6" y="T7"/>
                </a:cxn>
                <a:cxn ang="0">
                  <a:pos x="T8" y="T9"/>
                </a:cxn>
                <a:cxn ang="0">
                  <a:pos x="T10" y="T11"/>
                </a:cxn>
              </a:cxnLst>
              <a:rect l="0" t="0" r="r" b="b"/>
              <a:pathLst>
                <a:path w="274" h="286">
                  <a:moveTo>
                    <a:pt x="224" y="0"/>
                  </a:moveTo>
                  <a:cubicBezTo>
                    <a:pt x="224" y="0"/>
                    <a:pt x="212" y="45"/>
                    <a:pt x="137" y="132"/>
                  </a:cubicBezTo>
                  <a:cubicBezTo>
                    <a:pt x="62" y="220"/>
                    <a:pt x="0" y="261"/>
                    <a:pt x="11" y="273"/>
                  </a:cubicBezTo>
                  <a:cubicBezTo>
                    <a:pt x="21" y="286"/>
                    <a:pt x="98" y="209"/>
                    <a:pt x="151" y="145"/>
                  </a:cubicBezTo>
                  <a:cubicBezTo>
                    <a:pt x="204" y="81"/>
                    <a:pt x="274" y="4"/>
                    <a:pt x="274" y="4"/>
                  </a:cubicBezTo>
                  <a:lnTo>
                    <a:pt x="224" y="0"/>
                  </a:lnTo>
                  <a:close/>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26" name="Freeform 1171">
              <a:extLst>
                <a:ext uri="{FF2B5EF4-FFF2-40B4-BE49-F238E27FC236}">
                  <a16:creationId xmlns:a16="http://schemas.microsoft.com/office/drawing/2014/main" id="{CB5A49CA-E882-4EA2-7E4E-EFE97A8A9FCA}"/>
                </a:ext>
              </a:extLst>
            </p:cNvPr>
            <p:cNvSpPr>
              <a:spLocks/>
            </p:cNvSpPr>
            <p:nvPr/>
          </p:nvSpPr>
          <p:spPr bwMode="auto">
            <a:xfrm>
              <a:off x="6549972" y="4406901"/>
              <a:ext cx="36513" cy="34925"/>
            </a:xfrm>
            <a:custGeom>
              <a:avLst/>
              <a:gdLst>
                <a:gd name="T0" fmla="*/ 148 w 177"/>
                <a:gd name="T1" fmla="*/ 0 h 166"/>
                <a:gd name="T2" fmla="*/ 94 w 177"/>
                <a:gd name="T3" fmla="*/ 77 h 166"/>
                <a:gd name="T4" fmla="*/ 9 w 177"/>
                <a:gd name="T5" fmla="*/ 163 h 166"/>
                <a:gd name="T6" fmla="*/ 104 w 177"/>
                <a:gd name="T7" fmla="*/ 95 h 166"/>
                <a:gd name="T8" fmla="*/ 177 w 177"/>
                <a:gd name="T9" fmla="*/ 6 h 166"/>
                <a:gd name="T10" fmla="*/ 148 w 177"/>
                <a:gd name="T11" fmla="*/ 0 h 166"/>
              </a:gdLst>
              <a:ahLst/>
              <a:cxnLst>
                <a:cxn ang="0">
                  <a:pos x="T0" y="T1"/>
                </a:cxn>
                <a:cxn ang="0">
                  <a:pos x="T2" y="T3"/>
                </a:cxn>
                <a:cxn ang="0">
                  <a:pos x="T4" y="T5"/>
                </a:cxn>
                <a:cxn ang="0">
                  <a:pos x="T6" y="T7"/>
                </a:cxn>
                <a:cxn ang="0">
                  <a:pos x="T8" y="T9"/>
                </a:cxn>
                <a:cxn ang="0">
                  <a:pos x="T10" y="T11"/>
                </a:cxn>
              </a:cxnLst>
              <a:rect l="0" t="0" r="r" b="b"/>
              <a:pathLst>
                <a:path w="177" h="166">
                  <a:moveTo>
                    <a:pt x="148" y="0"/>
                  </a:moveTo>
                  <a:cubicBezTo>
                    <a:pt x="148" y="0"/>
                    <a:pt x="136" y="33"/>
                    <a:pt x="94" y="77"/>
                  </a:cubicBezTo>
                  <a:cubicBezTo>
                    <a:pt x="53" y="120"/>
                    <a:pt x="0" y="159"/>
                    <a:pt x="9" y="163"/>
                  </a:cubicBezTo>
                  <a:cubicBezTo>
                    <a:pt x="18" y="166"/>
                    <a:pt x="70" y="135"/>
                    <a:pt x="104" y="95"/>
                  </a:cubicBezTo>
                  <a:cubicBezTo>
                    <a:pt x="138" y="54"/>
                    <a:pt x="177" y="6"/>
                    <a:pt x="177" y="6"/>
                  </a:cubicBezTo>
                  <a:lnTo>
                    <a:pt x="148" y="0"/>
                  </a:lnTo>
                  <a:close/>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27" name="Freeform 1172">
              <a:extLst>
                <a:ext uri="{FF2B5EF4-FFF2-40B4-BE49-F238E27FC236}">
                  <a16:creationId xmlns:a16="http://schemas.microsoft.com/office/drawing/2014/main" id="{A47ACF21-30F6-63CE-404E-270D3880A389}"/>
                </a:ext>
              </a:extLst>
            </p:cNvPr>
            <p:cNvSpPr>
              <a:spLocks/>
            </p:cNvSpPr>
            <p:nvPr/>
          </p:nvSpPr>
          <p:spPr bwMode="auto">
            <a:xfrm>
              <a:off x="6745235" y="4411663"/>
              <a:ext cx="39688" cy="58738"/>
            </a:xfrm>
            <a:custGeom>
              <a:avLst/>
              <a:gdLst>
                <a:gd name="T0" fmla="*/ 195 w 195"/>
                <a:gd name="T1" fmla="*/ 289 h 289"/>
                <a:gd name="T2" fmla="*/ 130 w 195"/>
                <a:gd name="T3" fmla="*/ 129 h 289"/>
                <a:gd name="T4" fmla="*/ 11 w 195"/>
                <a:gd name="T5" fmla="*/ 4 h 289"/>
                <a:gd name="T6" fmla="*/ 102 w 195"/>
                <a:gd name="T7" fmla="*/ 110 h 289"/>
                <a:gd name="T8" fmla="*/ 170 w 195"/>
                <a:gd name="T9" fmla="*/ 277 h 289"/>
                <a:gd name="T10" fmla="*/ 195 w 195"/>
                <a:gd name="T11" fmla="*/ 289 h 289"/>
              </a:gdLst>
              <a:ahLst/>
              <a:cxnLst>
                <a:cxn ang="0">
                  <a:pos x="T0" y="T1"/>
                </a:cxn>
                <a:cxn ang="0">
                  <a:pos x="T2" y="T3"/>
                </a:cxn>
                <a:cxn ang="0">
                  <a:pos x="T4" y="T5"/>
                </a:cxn>
                <a:cxn ang="0">
                  <a:pos x="T6" y="T7"/>
                </a:cxn>
                <a:cxn ang="0">
                  <a:pos x="T8" y="T9"/>
                </a:cxn>
                <a:cxn ang="0">
                  <a:pos x="T10" y="T11"/>
                </a:cxn>
              </a:cxnLst>
              <a:rect l="0" t="0" r="r" b="b"/>
              <a:pathLst>
                <a:path w="195" h="289">
                  <a:moveTo>
                    <a:pt x="195" y="289"/>
                  </a:moveTo>
                  <a:cubicBezTo>
                    <a:pt x="195" y="289"/>
                    <a:pt x="180" y="203"/>
                    <a:pt x="130" y="129"/>
                  </a:cubicBezTo>
                  <a:cubicBezTo>
                    <a:pt x="87" y="64"/>
                    <a:pt x="22" y="0"/>
                    <a:pt x="11" y="4"/>
                  </a:cubicBezTo>
                  <a:cubicBezTo>
                    <a:pt x="0" y="8"/>
                    <a:pt x="79" y="74"/>
                    <a:pt x="102" y="110"/>
                  </a:cubicBezTo>
                  <a:cubicBezTo>
                    <a:pt x="125" y="145"/>
                    <a:pt x="170" y="277"/>
                    <a:pt x="170" y="277"/>
                  </a:cubicBezTo>
                  <a:lnTo>
                    <a:pt x="195" y="289"/>
                  </a:lnTo>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28" name="Freeform 1173">
              <a:extLst>
                <a:ext uri="{FF2B5EF4-FFF2-40B4-BE49-F238E27FC236}">
                  <a16:creationId xmlns:a16="http://schemas.microsoft.com/office/drawing/2014/main" id="{C5220000-C9CC-D82C-99F1-21E7CBA4E5BF}"/>
                </a:ext>
              </a:extLst>
            </p:cNvPr>
            <p:cNvSpPr>
              <a:spLocks/>
            </p:cNvSpPr>
            <p:nvPr/>
          </p:nvSpPr>
          <p:spPr bwMode="auto">
            <a:xfrm>
              <a:off x="6675385" y="4370388"/>
              <a:ext cx="47625" cy="69850"/>
            </a:xfrm>
            <a:custGeom>
              <a:avLst/>
              <a:gdLst>
                <a:gd name="T0" fmla="*/ 230 w 237"/>
                <a:gd name="T1" fmla="*/ 339 h 339"/>
                <a:gd name="T2" fmla="*/ 193 w 237"/>
                <a:gd name="T3" fmla="*/ 175 h 339"/>
                <a:gd name="T4" fmla="*/ 23 w 237"/>
                <a:gd name="T5" fmla="*/ 2 h 339"/>
                <a:gd name="T6" fmla="*/ 172 w 237"/>
                <a:gd name="T7" fmla="*/ 174 h 339"/>
                <a:gd name="T8" fmla="*/ 187 w 237"/>
                <a:gd name="T9" fmla="*/ 326 h 339"/>
                <a:gd name="T10" fmla="*/ 230 w 237"/>
                <a:gd name="T11" fmla="*/ 339 h 339"/>
              </a:gdLst>
              <a:ahLst/>
              <a:cxnLst>
                <a:cxn ang="0">
                  <a:pos x="T0" y="T1"/>
                </a:cxn>
                <a:cxn ang="0">
                  <a:pos x="T2" y="T3"/>
                </a:cxn>
                <a:cxn ang="0">
                  <a:pos x="T4" y="T5"/>
                </a:cxn>
                <a:cxn ang="0">
                  <a:pos x="T6" y="T7"/>
                </a:cxn>
                <a:cxn ang="0">
                  <a:pos x="T8" y="T9"/>
                </a:cxn>
                <a:cxn ang="0">
                  <a:pos x="T10" y="T11"/>
                </a:cxn>
              </a:cxnLst>
              <a:rect l="0" t="0" r="r" b="b"/>
              <a:pathLst>
                <a:path w="237" h="339">
                  <a:moveTo>
                    <a:pt x="230" y="339"/>
                  </a:moveTo>
                  <a:cubicBezTo>
                    <a:pt x="230" y="339"/>
                    <a:pt x="237" y="254"/>
                    <a:pt x="193" y="175"/>
                  </a:cubicBezTo>
                  <a:cubicBezTo>
                    <a:pt x="148" y="96"/>
                    <a:pt x="45" y="5"/>
                    <a:pt x="23" y="2"/>
                  </a:cubicBezTo>
                  <a:cubicBezTo>
                    <a:pt x="0" y="0"/>
                    <a:pt x="151" y="119"/>
                    <a:pt x="172" y="174"/>
                  </a:cubicBezTo>
                  <a:cubicBezTo>
                    <a:pt x="193" y="228"/>
                    <a:pt x="187" y="326"/>
                    <a:pt x="187" y="326"/>
                  </a:cubicBezTo>
                  <a:lnTo>
                    <a:pt x="230" y="339"/>
                  </a:lnTo>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29" name="Freeform 1174">
              <a:extLst>
                <a:ext uri="{FF2B5EF4-FFF2-40B4-BE49-F238E27FC236}">
                  <a16:creationId xmlns:a16="http://schemas.microsoft.com/office/drawing/2014/main" id="{779CEDF4-3340-7E9F-7C05-2F40FC02DB6A}"/>
                </a:ext>
              </a:extLst>
            </p:cNvPr>
            <p:cNvSpPr>
              <a:spLocks/>
            </p:cNvSpPr>
            <p:nvPr/>
          </p:nvSpPr>
          <p:spPr bwMode="auto">
            <a:xfrm>
              <a:off x="6608710" y="4360863"/>
              <a:ext cx="53975" cy="60325"/>
            </a:xfrm>
            <a:custGeom>
              <a:avLst/>
              <a:gdLst>
                <a:gd name="T0" fmla="*/ 258 w 258"/>
                <a:gd name="T1" fmla="*/ 295 h 295"/>
                <a:gd name="T2" fmla="*/ 168 w 258"/>
                <a:gd name="T3" fmla="*/ 124 h 295"/>
                <a:gd name="T4" fmla="*/ 21 w 258"/>
                <a:gd name="T5" fmla="*/ 7 h 295"/>
                <a:gd name="T6" fmla="*/ 162 w 258"/>
                <a:gd name="T7" fmla="*/ 144 h 295"/>
                <a:gd name="T8" fmla="*/ 222 w 258"/>
                <a:gd name="T9" fmla="*/ 290 h 295"/>
                <a:gd name="T10" fmla="*/ 258 w 258"/>
                <a:gd name="T11" fmla="*/ 295 h 295"/>
              </a:gdLst>
              <a:ahLst/>
              <a:cxnLst>
                <a:cxn ang="0">
                  <a:pos x="T0" y="T1"/>
                </a:cxn>
                <a:cxn ang="0">
                  <a:pos x="T2" y="T3"/>
                </a:cxn>
                <a:cxn ang="0">
                  <a:pos x="T4" y="T5"/>
                </a:cxn>
                <a:cxn ang="0">
                  <a:pos x="T6" y="T7"/>
                </a:cxn>
                <a:cxn ang="0">
                  <a:pos x="T8" y="T9"/>
                </a:cxn>
                <a:cxn ang="0">
                  <a:pos x="T10" y="T11"/>
                </a:cxn>
              </a:cxnLst>
              <a:rect l="0" t="0" r="r" b="b"/>
              <a:pathLst>
                <a:path w="258" h="295">
                  <a:moveTo>
                    <a:pt x="258" y="295"/>
                  </a:moveTo>
                  <a:cubicBezTo>
                    <a:pt x="258" y="295"/>
                    <a:pt x="211" y="170"/>
                    <a:pt x="168" y="124"/>
                  </a:cubicBezTo>
                  <a:cubicBezTo>
                    <a:pt x="125" y="77"/>
                    <a:pt x="41" y="13"/>
                    <a:pt x="21" y="7"/>
                  </a:cubicBezTo>
                  <a:cubicBezTo>
                    <a:pt x="0" y="0"/>
                    <a:pt x="134" y="97"/>
                    <a:pt x="162" y="144"/>
                  </a:cubicBezTo>
                  <a:cubicBezTo>
                    <a:pt x="190" y="192"/>
                    <a:pt x="222" y="290"/>
                    <a:pt x="222" y="290"/>
                  </a:cubicBezTo>
                  <a:lnTo>
                    <a:pt x="258" y="295"/>
                  </a:lnTo>
                  <a:close/>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0" name="Freeform 1175">
              <a:extLst>
                <a:ext uri="{FF2B5EF4-FFF2-40B4-BE49-F238E27FC236}">
                  <a16:creationId xmlns:a16="http://schemas.microsoft.com/office/drawing/2014/main" id="{73DAE3DC-DD5F-1D56-6ADE-F5FC475B5490}"/>
                </a:ext>
              </a:extLst>
            </p:cNvPr>
            <p:cNvSpPr>
              <a:spLocks/>
            </p:cNvSpPr>
            <p:nvPr/>
          </p:nvSpPr>
          <p:spPr bwMode="auto">
            <a:xfrm>
              <a:off x="6553147" y="4368801"/>
              <a:ext cx="34925" cy="38100"/>
            </a:xfrm>
            <a:custGeom>
              <a:avLst/>
              <a:gdLst>
                <a:gd name="T0" fmla="*/ 138 w 176"/>
                <a:gd name="T1" fmla="*/ 174 h 180"/>
                <a:gd name="T2" fmla="*/ 87 w 176"/>
                <a:gd name="T3" fmla="*/ 91 h 180"/>
                <a:gd name="T4" fmla="*/ 15 w 176"/>
                <a:gd name="T5" fmla="*/ 6 h 180"/>
                <a:gd name="T6" fmla="*/ 95 w 176"/>
                <a:gd name="T7" fmla="*/ 71 h 180"/>
                <a:gd name="T8" fmla="*/ 176 w 176"/>
                <a:gd name="T9" fmla="*/ 180 h 180"/>
                <a:gd name="T10" fmla="*/ 138 w 176"/>
                <a:gd name="T11" fmla="*/ 174 h 180"/>
              </a:gdLst>
              <a:ahLst/>
              <a:cxnLst>
                <a:cxn ang="0">
                  <a:pos x="T0" y="T1"/>
                </a:cxn>
                <a:cxn ang="0">
                  <a:pos x="T2" y="T3"/>
                </a:cxn>
                <a:cxn ang="0">
                  <a:pos x="T4" y="T5"/>
                </a:cxn>
                <a:cxn ang="0">
                  <a:pos x="T6" y="T7"/>
                </a:cxn>
                <a:cxn ang="0">
                  <a:pos x="T8" y="T9"/>
                </a:cxn>
                <a:cxn ang="0">
                  <a:pos x="T10" y="T11"/>
                </a:cxn>
              </a:cxnLst>
              <a:rect l="0" t="0" r="r" b="b"/>
              <a:pathLst>
                <a:path w="176" h="180">
                  <a:moveTo>
                    <a:pt x="138" y="174"/>
                  </a:moveTo>
                  <a:cubicBezTo>
                    <a:pt x="138" y="174"/>
                    <a:pt x="145" y="147"/>
                    <a:pt x="87" y="91"/>
                  </a:cubicBezTo>
                  <a:cubicBezTo>
                    <a:pt x="30" y="33"/>
                    <a:pt x="0" y="0"/>
                    <a:pt x="15" y="6"/>
                  </a:cubicBezTo>
                  <a:cubicBezTo>
                    <a:pt x="26" y="11"/>
                    <a:pt x="60" y="38"/>
                    <a:pt x="95" y="71"/>
                  </a:cubicBezTo>
                  <a:cubicBezTo>
                    <a:pt x="131" y="104"/>
                    <a:pt x="176" y="180"/>
                    <a:pt x="176" y="180"/>
                  </a:cubicBezTo>
                  <a:lnTo>
                    <a:pt x="138" y="174"/>
                  </a:lnTo>
                </a:path>
              </a:pathLst>
            </a:custGeom>
            <a:solidFill>
              <a:srgbClr val="937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1" name="Freeform 1176">
              <a:extLst>
                <a:ext uri="{FF2B5EF4-FFF2-40B4-BE49-F238E27FC236}">
                  <a16:creationId xmlns:a16="http://schemas.microsoft.com/office/drawing/2014/main" id="{A593B0CF-6D3C-E557-CD2E-362D8394142C}"/>
                </a:ext>
              </a:extLst>
            </p:cNvPr>
            <p:cNvSpPr>
              <a:spLocks/>
            </p:cNvSpPr>
            <p:nvPr/>
          </p:nvSpPr>
          <p:spPr bwMode="auto">
            <a:xfrm>
              <a:off x="5746697" y="4425951"/>
              <a:ext cx="654050" cy="596900"/>
            </a:xfrm>
            <a:custGeom>
              <a:avLst/>
              <a:gdLst>
                <a:gd name="T0" fmla="*/ 2420 w 3180"/>
                <a:gd name="T1" fmla="*/ 603 h 2901"/>
                <a:gd name="T2" fmla="*/ 2672 w 3180"/>
                <a:gd name="T3" fmla="*/ 2235 h 2901"/>
                <a:gd name="T4" fmla="*/ 862 w 3180"/>
                <a:gd name="T5" fmla="*/ 2532 h 2901"/>
                <a:gd name="T6" fmla="*/ 706 w 3180"/>
                <a:gd name="T7" fmla="*/ 538 h 2901"/>
                <a:gd name="T8" fmla="*/ 2420 w 3180"/>
                <a:gd name="T9" fmla="*/ 603 h 2901"/>
              </a:gdLst>
              <a:ahLst/>
              <a:cxnLst>
                <a:cxn ang="0">
                  <a:pos x="T0" y="T1"/>
                </a:cxn>
                <a:cxn ang="0">
                  <a:pos x="T2" y="T3"/>
                </a:cxn>
                <a:cxn ang="0">
                  <a:pos x="T4" y="T5"/>
                </a:cxn>
                <a:cxn ang="0">
                  <a:pos x="T6" y="T7"/>
                </a:cxn>
                <a:cxn ang="0">
                  <a:pos x="T8" y="T9"/>
                </a:cxn>
              </a:cxnLst>
              <a:rect l="0" t="0" r="r" b="b"/>
              <a:pathLst>
                <a:path w="3180" h="2901">
                  <a:moveTo>
                    <a:pt x="2420" y="603"/>
                  </a:moveTo>
                  <a:cubicBezTo>
                    <a:pt x="2748" y="844"/>
                    <a:pt x="3180" y="1607"/>
                    <a:pt x="2672" y="2235"/>
                  </a:cubicBezTo>
                  <a:cubicBezTo>
                    <a:pt x="2161" y="2868"/>
                    <a:pt x="1422" y="2901"/>
                    <a:pt x="862" y="2532"/>
                  </a:cubicBezTo>
                  <a:cubicBezTo>
                    <a:pt x="280" y="2148"/>
                    <a:pt x="0" y="1210"/>
                    <a:pt x="706" y="538"/>
                  </a:cubicBezTo>
                  <a:cubicBezTo>
                    <a:pt x="1271" y="0"/>
                    <a:pt x="1925" y="238"/>
                    <a:pt x="2420" y="603"/>
                  </a:cubicBezTo>
                  <a:close/>
                </a:path>
              </a:pathLst>
            </a:custGeom>
            <a:solidFill>
              <a:srgbClr val="E57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2" name="Freeform 1177">
              <a:extLst>
                <a:ext uri="{FF2B5EF4-FFF2-40B4-BE49-F238E27FC236}">
                  <a16:creationId xmlns:a16="http://schemas.microsoft.com/office/drawing/2014/main" id="{EDD3431A-35D0-5975-AB8D-A1C23D5FD50E}"/>
                </a:ext>
              </a:extLst>
            </p:cNvPr>
            <p:cNvSpPr>
              <a:spLocks/>
            </p:cNvSpPr>
            <p:nvPr/>
          </p:nvSpPr>
          <p:spPr bwMode="auto">
            <a:xfrm>
              <a:off x="5962597" y="4530726"/>
              <a:ext cx="0" cy="1588"/>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3" name="Freeform 1178">
              <a:extLst>
                <a:ext uri="{FF2B5EF4-FFF2-40B4-BE49-F238E27FC236}">
                  <a16:creationId xmlns:a16="http://schemas.microsoft.com/office/drawing/2014/main" id="{033B580A-8AB7-B965-F508-893A30CB12AA}"/>
                </a:ext>
              </a:extLst>
            </p:cNvPr>
            <p:cNvSpPr>
              <a:spLocks/>
            </p:cNvSpPr>
            <p:nvPr/>
          </p:nvSpPr>
          <p:spPr bwMode="auto">
            <a:xfrm>
              <a:off x="5953072" y="4521201"/>
              <a:ext cx="42863" cy="36513"/>
            </a:xfrm>
            <a:custGeom>
              <a:avLst/>
              <a:gdLst>
                <a:gd name="T0" fmla="*/ 123 w 204"/>
                <a:gd name="T1" fmla="*/ 127 h 177"/>
                <a:gd name="T2" fmla="*/ 168 w 204"/>
                <a:gd name="T3" fmla="*/ 34 h 177"/>
                <a:gd name="T4" fmla="*/ 48 w 204"/>
                <a:gd name="T5" fmla="*/ 48 h 177"/>
                <a:gd name="T6" fmla="*/ 123 w 204"/>
                <a:gd name="T7" fmla="*/ 127 h 177"/>
              </a:gdLst>
              <a:ahLst/>
              <a:cxnLst>
                <a:cxn ang="0">
                  <a:pos x="T0" y="T1"/>
                </a:cxn>
                <a:cxn ang="0">
                  <a:pos x="T2" y="T3"/>
                </a:cxn>
                <a:cxn ang="0">
                  <a:pos x="T4" y="T5"/>
                </a:cxn>
                <a:cxn ang="0">
                  <a:pos x="T6" y="T7"/>
                </a:cxn>
              </a:cxnLst>
              <a:rect l="0" t="0" r="r" b="b"/>
              <a:pathLst>
                <a:path w="204" h="177">
                  <a:moveTo>
                    <a:pt x="123" y="127"/>
                  </a:moveTo>
                  <a:cubicBezTo>
                    <a:pt x="161" y="109"/>
                    <a:pt x="204" y="69"/>
                    <a:pt x="168" y="34"/>
                  </a:cubicBezTo>
                  <a:cubicBezTo>
                    <a:pt x="132" y="0"/>
                    <a:pt x="83" y="39"/>
                    <a:pt x="48" y="48"/>
                  </a:cubicBezTo>
                  <a:cubicBezTo>
                    <a:pt x="0" y="91"/>
                    <a:pt x="20" y="177"/>
                    <a:pt x="123" y="12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4" name="Freeform 1179">
              <a:extLst>
                <a:ext uri="{FF2B5EF4-FFF2-40B4-BE49-F238E27FC236}">
                  <a16:creationId xmlns:a16="http://schemas.microsoft.com/office/drawing/2014/main" id="{380E47AF-47B2-1F9C-E41F-6C801C5DCC85}"/>
                </a:ext>
              </a:extLst>
            </p:cNvPr>
            <p:cNvSpPr>
              <a:spLocks/>
            </p:cNvSpPr>
            <p:nvPr/>
          </p:nvSpPr>
          <p:spPr bwMode="auto">
            <a:xfrm>
              <a:off x="5962597" y="4527551"/>
              <a:ext cx="12700" cy="3175"/>
            </a:xfrm>
            <a:custGeom>
              <a:avLst/>
              <a:gdLst>
                <a:gd name="T0" fmla="*/ 0 w 59"/>
                <a:gd name="T1" fmla="*/ 22 h 22"/>
                <a:gd name="T2" fmla="*/ 59 w 59"/>
                <a:gd name="T3" fmla="*/ 0 h 22"/>
                <a:gd name="T4" fmla="*/ 0 w 59"/>
                <a:gd name="T5" fmla="*/ 22 h 22"/>
              </a:gdLst>
              <a:ahLst/>
              <a:cxnLst>
                <a:cxn ang="0">
                  <a:pos x="T0" y="T1"/>
                </a:cxn>
                <a:cxn ang="0">
                  <a:pos x="T2" y="T3"/>
                </a:cxn>
                <a:cxn ang="0">
                  <a:pos x="T4" y="T5"/>
                </a:cxn>
              </a:cxnLst>
              <a:rect l="0" t="0" r="r" b="b"/>
              <a:pathLst>
                <a:path w="59" h="22">
                  <a:moveTo>
                    <a:pt x="0" y="22"/>
                  </a:moveTo>
                  <a:lnTo>
                    <a:pt x="59" y="0"/>
                  </a:lnTo>
                  <a:cubicBezTo>
                    <a:pt x="34" y="1"/>
                    <a:pt x="14" y="10"/>
                    <a:pt x="0" y="22"/>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5" name="Freeform 1180">
              <a:extLst>
                <a:ext uri="{FF2B5EF4-FFF2-40B4-BE49-F238E27FC236}">
                  <a16:creationId xmlns:a16="http://schemas.microsoft.com/office/drawing/2014/main" id="{BA83EDEA-1D65-E8C2-96F6-29FABCE0FA13}"/>
                </a:ext>
              </a:extLst>
            </p:cNvPr>
            <p:cNvSpPr>
              <a:spLocks/>
            </p:cNvSpPr>
            <p:nvPr/>
          </p:nvSpPr>
          <p:spPr bwMode="auto">
            <a:xfrm>
              <a:off x="5930847" y="4554538"/>
              <a:ext cx="17463" cy="15875"/>
            </a:xfrm>
            <a:custGeom>
              <a:avLst/>
              <a:gdLst>
                <a:gd name="T0" fmla="*/ 49 w 83"/>
                <a:gd name="T1" fmla="*/ 60 h 83"/>
                <a:gd name="T2" fmla="*/ 64 w 83"/>
                <a:gd name="T3" fmla="*/ 12 h 83"/>
                <a:gd name="T4" fmla="*/ 27 w 83"/>
                <a:gd name="T5" fmla="*/ 19 h 83"/>
                <a:gd name="T6" fmla="*/ 4 w 83"/>
                <a:gd name="T7" fmla="*/ 51 h 83"/>
                <a:gd name="T8" fmla="*/ 49 w 83"/>
                <a:gd name="T9" fmla="*/ 60 h 83"/>
              </a:gdLst>
              <a:ahLst/>
              <a:cxnLst>
                <a:cxn ang="0">
                  <a:pos x="T0" y="T1"/>
                </a:cxn>
                <a:cxn ang="0">
                  <a:pos x="T2" y="T3"/>
                </a:cxn>
                <a:cxn ang="0">
                  <a:pos x="T4" y="T5"/>
                </a:cxn>
                <a:cxn ang="0">
                  <a:pos x="T6" y="T7"/>
                </a:cxn>
                <a:cxn ang="0">
                  <a:pos x="T8" y="T9"/>
                </a:cxn>
              </a:cxnLst>
              <a:rect l="0" t="0" r="r" b="b"/>
              <a:pathLst>
                <a:path w="83" h="83">
                  <a:moveTo>
                    <a:pt x="49" y="60"/>
                  </a:moveTo>
                  <a:cubicBezTo>
                    <a:pt x="64" y="49"/>
                    <a:pt x="83" y="27"/>
                    <a:pt x="64" y="12"/>
                  </a:cubicBezTo>
                  <a:cubicBezTo>
                    <a:pt x="51" y="0"/>
                    <a:pt x="36" y="8"/>
                    <a:pt x="27" y="19"/>
                  </a:cubicBezTo>
                  <a:cubicBezTo>
                    <a:pt x="15" y="27"/>
                    <a:pt x="5" y="39"/>
                    <a:pt x="4" y="51"/>
                  </a:cubicBezTo>
                  <a:cubicBezTo>
                    <a:pt x="0" y="83"/>
                    <a:pt x="34" y="71"/>
                    <a:pt x="49" y="60"/>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6" name="Freeform 1181">
              <a:extLst>
                <a:ext uri="{FF2B5EF4-FFF2-40B4-BE49-F238E27FC236}">
                  <a16:creationId xmlns:a16="http://schemas.microsoft.com/office/drawing/2014/main" id="{51C52E6F-5425-DA71-6365-C12229DA6B20}"/>
                </a:ext>
              </a:extLst>
            </p:cNvPr>
            <p:cNvSpPr>
              <a:spLocks/>
            </p:cNvSpPr>
            <p:nvPr/>
          </p:nvSpPr>
          <p:spPr bwMode="auto">
            <a:xfrm>
              <a:off x="5975297" y="4560888"/>
              <a:ext cx="23813" cy="11113"/>
            </a:xfrm>
            <a:custGeom>
              <a:avLst/>
              <a:gdLst>
                <a:gd name="T0" fmla="*/ 84 w 114"/>
                <a:gd name="T1" fmla="*/ 7 h 57"/>
                <a:gd name="T2" fmla="*/ 48 w 114"/>
                <a:gd name="T3" fmla="*/ 8 h 57"/>
                <a:gd name="T4" fmla="*/ 6 w 114"/>
                <a:gd name="T5" fmla="*/ 31 h 57"/>
                <a:gd name="T6" fmla="*/ 5 w 114"/>
                <a:gd name="T7" fmla="*/ 40 h 57"/>
                <a:gd name="T8" fmla="*/ 0 w 114"/>
                <a:gd name="T9" fmla="*/ 44 h 57"/>
                <a:gd name="T10" fmla="*/ 6 w 114"/>
                <a:gd name="T11" fmla="*/ 41 h 57"/>
                <a:gd name="T12" fmla="*/ 61 w 114"/>
                <a:gd name="T13" fmla="*/ 41 h 57"/>
                <a:gd name="T14" fmla="*/ 84 w 114"/>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7">
                  <a:moveTo>
                    <a:pt x="84" y="7"/>
                  </a:moveTo>
                  <a:cubicBezTo>
                    <a:pt x="72" y="0"/>
                    <a:pt x="60" y="2"/>
                    <a:pt x="48" y="8"/>
                  </a:cubicBezTo>
                  <a:cubicBezTo>
                    <a:pt x="31" y="10"/>
                    <a:pt x="10" y="17"/>
                    <a:pt x="6" y="31"/>
                  </a:cubicBezTo>
                  <a:cubicBezTo>
                    <a:pt x="5" y="35"/>
                    <a:pt x="5" y="38"/>
                    <a:pt x="5" y="40"/>
                  </a:cubicBezTo>
                  <a:cubicBezTo>
                    <a:pt x="4" y="42"/>
                    <a:pt x="2" y="43"/>
                    <a:pt x="0" y="44"/>
                  </a:cubicBezTo>
                  <a:lnTo>
                    <a:pt x="6" y="41"/>
                  </a:lnTo>
                  <a:cubicBezTo>
                    <a:pt x="10" y="57"/>
                    <a:pt x="47" y="45"/>
                    <a:pt x="61" y="41"/>
                  </a:cubicBezTo>
                  <a:cubicBezTo>
                    <a:pt x="76" y="37"/>
                    <a:pt x="114" y="23"/>
                    <a:pt x="84" y="7"/>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7" name="Freeform 1182">
              <a:extLst>
                <a:ext uri="{FF2B5EF4-FFF2-40B4-BE49-F238E27FC236}">
                  <a16:creationId xmlns:a16="http://schemas.microsoft.com/office/drawing/2014/main" id="{D6A6FEF4-B219-435F-38D1-6C36652137FA}"/>
                </a:ext>
              </a:extLst>
            </p:cNvPr>
            <p:cNvSpPr>
              <a:spLocks/>
            </p:cNvSpPr>
            <p:nvPr/>
          </p:nvSpPr>
          <p:spPr bwMode="auto">
            <a:xfrm>
              <a:off x="5975297" y="4568826"/>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8" name="Freeform 1183">
              <a:extLst>
                <a:ext uri="{FF2B5EF4-FFF2-40B4-BE49-F238E27FC236}">
                  <a16:creationId xmlns:a16="http://schemas.microsoft.com/office/drawing/2014/main" id="{1909EDEB-C6CD-AC2F-749B-0F4987B2F063}"/>
                </a:ext>
              </a:extLst>
            </p:cNvPr>
            <p:cNvSpPr>
              <a:spLocks/>
            </p:cNvSpPr>
            <p:nvPr/>
          </p:nvSpPr>
          <p:spPr bwMode="auto">
            <a:xfrm>
              <a:off x="6002285" y="4541838"/>
              <a:ext cx="26988" cy="14288"/>
            </a:xfrm>
            <a:custGeom>
              <a:avLst/>
              <a:gdLst>
                <a:gd name="T0" fmla="*/ 35 w 127"/>
                <a:gd name="T1" fmla="*/ 13 h 70"/>
                <a:gd name="T2" fmla="*/ 10 w 127"/>
                <a:gd name="T3" fmla="*/ 52 h 70"/>
                <a:gd name="T4" fmla="*/ 72 w 127"/>
                <a:gd name="T5" fmla="*/ 54 h 70"/>
                <a:gd name="T6" fmla="*/ 35 w 127"/>
                <a:gd name="T7" fmla="*/ 13 h 70"/>
              </a:gdLst>
              <a:ahLst/>
              <a:cxnLst>
                <a:cxn ang="0">
                  <a:pos x="T0" y="T1"/>
                </a:cxn>
                <a:cxn ang="0">
                  <a:pos x="T2" y="T3"/>
                </a:cxn>
                <a:cxn ang="0">
                  <a:pos x="T4" y="T5"/>
                </a:cxn>
                <a:cxn ang="0">
                  <a:pos x="T6" y="T7"/>
                </a:cxn>
              </a:cxnLst>
              <a:rect l="0" t="0" r="r" b="b"/>
              <a:pathLst>
                <a:path w="127" h="70">
                  <a:moveTo>
                    <a:pt x="35" y="13"/>
                  </a:moveTo>
                  <a:cubicBezTo>
                    <a:pt x="19" y="17"/>
                    <a:pt x="0" y="36"/>
                    <a:pt x="10" y="52"/>
                  </a:cubicBezTo>
                  <a:cubicBezTo>
                    <a:pt x="20" y="70"/>
                    <a:pt x="58" y="62"/>
                    <a:pt x="72" y="54"/>
                  </a:cubicBezTo>
                  <a:cubicBezTo>
                    <a:pt x="127" y="24"/>
                    <a:pt x="56" y="0"/>
                    <a:pt x="35" y="1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9" name="Freeform 1184">
              <a:extLst>
                <a:ext uri="{FF2B5EF4-FFF2-40B4-BE49-F238E27FC236}">
                  <a16:creationId xmlns:a16="http://schemas.microsoft.com/office/drawing/2014/main" id="{065B4B71-ED00-C6CC-170F-97579FF192DA}"/>
                </a:ext>
              </a:extLst>
            </p:cNvPr>
            <p:cNvSpPr>
              <a:spLocks/>
            </p:cNvSpPr>
            <p:nvPr/>
          </p:nvSpPr>
          <p:spPr bwMode="auto">
            <a:xfrm>
              <a:off x="6014985" y="4521201"/>
              <a:ext cx="28575" cy="19050"/>
            </a:xfrm>
            <a:custGeom>
              <a:avLst/>
              <a:gdLst>
                <a:gd name="T0" fmla="*/ 46 w 145"/>
                <a:gd name="T1" fmla="*/ 7 h 91"/>
                <a:gd name="T2" fmla="*/ 5 w 145"/>
                <a:gd name="T3" fmla="*/ 10 h 91"/>
                <a:gd name="T4" fmla="*/ 4 w 145"/>
                <a:gd name="T5" fmla="*/ 30 h 91"/>
                <a:gd name="T6" fmla="*/ 31 w 145"/>
                <a:gd name="T7" fmla="*/ 55 h 91"/>
                <a:gd name="T8" fmla="*/ 138 w 145"/>
                <a:gd name="T9" fmla="*/ 62 h 91"/>
                <a:gd name="T10" fmla="*/ 46 w 145"/>
                <a:gd name="T11" fmla="*/ 7 h 91"/>
              </a:gdLst>
              <a:ahLst/>
              <a:cxnLst>
                <a:cxn ang="0">
                  <a:pos x="T0" y="T1"/>
                </a:cxn>
                <a:cxn ang="0">
                  <a:pos x="T2" y="T3"/>
                </a:cxn>
                <a:cxn ang="0">
                  <a:pos x="T4" y="T5"/>
                </a:cxn>
                <a:cxn ang="0">
                  <a:pos x="T6" y="T7"/>
                </a:cxn>
                <a:cxn ang="0">
                  <a:pos x="T8" y="T9"/>
                </a:cxn>
                <a:cxn ang="0">
                  <a:pos x="T10" y="T11"/>
                </a:cxn>
              </a:cxnLst>
              <a:rect l="0" t="0" r="r" b="b"/>
              <a:pathLst>
                <a:path w="145" h="91">
                  <a:moveTo>
                    <a:pt x="46" y="7"/>
                  </a:moveTo>
                  <a:cubicBezTo>
                    <a:pt x="35" y="6"/>
                    <a:pt x="14" y="0"/>
                    <a:pt x="5" y="10"/>
                  </a:cubicBezTo>
                  <a:cubicBezTo>
                    <a:pt x="0" y="17"/>
                    <a:pt x="0" y="24"/>
                    <a:pt x="4" y="30"/>
                  </a:cubicBezTo>
                  <a:cubicBezTo>
                    <a:pt x="5" y="41"/>
                    <a:pt x="24" y="52"/>
                    <a:pt x="31" y="55"/>
                  </a:cubicBezTo>
                  <a:cubicBezTo>
                    <a:pt x="48" y="64"/>
                    <a:pt x="132" y="91"/>
                    <a:pt x="138" y="62"/>
                  </a:cubicBezTo>
                  <a:cubicBezTo>
                    <a:pt x="145" y="28"/>
                    <a:pt x="67" y="10"/>
                    <a:pt x="46" y="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40" name="Freeform 1185">
              <a:extLst>
                <a:ext uri="{FF2B5EF4-FFF2-40B4-BE49-F238E27FC236}">
                  <a16:creationId xmlns:a16="http://schemas.microsoft.com/office/drawing/2014/main" id="{7E742AA3-FD5B-0FC8-CD15-99ACA6367064}"/>
                </a:ext>
              </a:extLst>
            </p:cNvPr>
            <p:cNvSpPr>
              <a:spLocks/>
            </p:cNvSpPr>
            <p:nvPr/>
          </p:nvSpPr>
          <p:spPr bwMode="auto">
            <a:xfrm>
              <a:off x="6000697" y="4502151"/>
              <a:ext cx="23813" cy="11113"/>
            </a:xfrm>
            <a:custGeom>
              <a:avLst/>
              <a:gdLst>
                <a:gd name="T0" fmla="*/ 20 w 111"/>
                <a:gd name="T1" fmla="*/ 48 h 57"/>
                <a:gd name="T2" fmla="*/ 105 w 111"/>
                <a:gd name="T3" fmla="*/ 30 h 57"/>
                <a:gd name="T4" fmla="*/ 55 w 111"/>
                <a:gd name="T5" fmla="*/ 2 h 57"/>
                <a:gd name="T6" fmla="*/ 29 w 111"/>
                <a:gd name="T7" fmla="*/ 17 h 57"/>
                <a:gd name="T8" fmla="*/ 20 w 111"/>
                <a:gd name="T9" fmla="*/ 48 h 57"/>
              </a:gdLst>
              <a:ahLst/>
              <a:cxnLst>
                <a:cxn ang="0">
                  <a:pos x="T0" y="T1"/>
                </a:cxn>
                <a:cxn ang="0">
                  <a:pos x="T2" y="T3"/>
                </a:cxn>
                <a:cxn ang="0">
                  <a:pos x="T4" y="T5"/>
                </a:cxn>
                <a:cxn ang="0">
                  <a:pos x="T6" y="T7"/>
                </a:cxn>
                <a:cxn ang="0">
                  <a:pos x="T8" y="T9"/>
                </a:cxn>
              </a:cxnLst>
              <a:rect l="0" t="0" r="r" b="b"/>
              <a:pathLst>
                <a:path w="111" h="57">
                  <a:moveTo>
                    <a:pt x="20" y="48"/>
                  </a:moveTo>
                  <a:cubicBezTo>
                    <a:pt x="37" y="57"/>
                    <a:pt x="98" y="55"/>
                    <a:pt x="105" y="30"/>
                  </a:cubicBezTo>
                  <a:cubicBezTo>
                    <a:pt x="111" y="5"/>
                    <a:pt x="71" y="0"/>
                    <a:pt x="55" y="2"/>
                  </a:cubicBezTo>
                  <a:cubicBezTo>
                    <a:pt x="49" y="3"/>
                    <a:pt x="36" y="10"/>
                    <a:pt x="29" y="17"/>
                  </a:cubicBezTo>
                  <a:cubicBezTo>
                    <a:pt x="12" y="25"/>
                    <a:pt x="0" y="37"/>
                    <a:pt x="20" y="48"/>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41" name="Freeform 1186">
              <a:extLst>
                <a:ext uri="{FF2B5EF4-FFF2-40B4-BE49-F238E27FC236}">
                  <a16:creationId xmlns:a16="http://schemas.microsoft.com/office/drawing/2014/main" id="{1BC193EB-CF9D-4842-23E5-25F9C2848783}"/>
                </a:ext>
              </a:extLst>
            </p:cNvPr>
            <p:cNvSpPr>
              <a:spLocks/>
            </p:cNvSpPr>
            <p:nvPr/>
          </p:nvSpPr>
          <p:spPr bwMode="auto">
            <a:xfrm>
              <a:off x="5929260" y="4533901"/>
              <a:ext cx="20638" cy="12700"/>
            </a:xfrm>
            <a:custGeom>
              <a:avLst/>
              <a:gdLst>
                <a:gd name="T0" fmla="*/ 74 w 106"/>
                <a:gd name="T1" fmla="*/ 37 h 59"/>
                <a:gd name="T2" fmla="*/ 50 w 106"/>
                <a:gd name="T3" fmla="*/ 4 h 59"/>
                <a:gd name="T4" fmla="*/ 51 w 106"/>
                <a:gd name="T5" fmla="*/ 4 h 59"/>
                <a:gd name="T6" fmla="*/ 10 w 106"/>
                <a:gd name="T7" fmla="*/ 40 h 59"/>
                <a:gd name="T8" fmla="*/ 74 w 106"/>
                <a:gd name="T9" fmla="*/ 37 h 59"/>
              </a:gdLst>
              <a:ahLst/>
              <a:cxnLst>
                <a:cxn ang="0">
                  <a:pos x="T0" y="T1"/>
                </a:cxn>
                <a:cxn ang="0">
                  <a:pos x="T2" y="T3"/>
                </a:cxn>
                <a:cxn ang="0">
                  <a:pos x="T4" y="T5"/>
                </a:cxn>
                <a:cxn ang="0">
                  <a:pos x="T6" y="T7"/>
                </a:cxn>
                <a:cxn ang="0">
                  <a:pos x="T8" y="T9"/>
                </a:cxn>
              </a:cxnLst>
              <a:rect l="0" t="0" r="r" b="b"/>
              <a:pathLst>
                <a:path w="106" h="59">
                  <a:moveTo>
                    <a:pt x="74" y="37"/>
                  </a:moveTo>
                  <a:cubicBezTo>
                    <a:pt x="106" y="13"/>
                    <a:pt x="75" y="0"/>
                    <a:pt x="50" y="4"/>
                  </a:cubicBezTo>
                  <a:lnTo>
                    <a:pt x="51" y="4"/>
                  </a:lnTo>
                  <a:cubicBezTo>
                    <a:pt x="36" y="2"/>
                    <a:pt x="0" y="20"/>
                    <a:pt x="10" y="40"/>
                  </a:cubicBezTo>
                  <a:cubicBezTo>
                    <a:pt x="19" y="59"/>
                    <a:pt x="62" y="46"/>
                    <a:pt x="74" y="3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42" name="Freeform 1187">
              <a:extLst>
                <a:ext uri="{FF2B5EF4-FFF2-40B4-BE49-F238E27FC236}">
                  <a16:creationId xmlns:a16="http://schemas.microsoft.com/office/drawing/2014/main" id="{01FEB370-188E-43C9-7A1D-0DDF94AFEDD9}"/>
                </a:ext>
              </a:extLst>
            </p:cNvPr>
            <p:cNvSpPr>
              <a:spLocks/>
            </p:cNvSpPr>
            <p:nvPr/>
          </p:nvSpPr>
          <p:spPr bwMode="auto">
            <a:xfrm>
              <a:off x="5900685" y="4557713"/>
              <a:ext cx="25400" cy="25400"/>
            </a:xfrm>
            <a:custGeom>
              <a:avLst/>
              <a:gdLst>
                <a:gd name="T0" fmla="*/ 74 w 122"/>
                <a:gd name="T1" fmla="*/ 77 h 126"/>
                <a:gd name="T2" fmla="*/ 81 w 122"/>
                <a:gd name="T3" fmla="*/ 1 h 126"/>
                <a:gd name="T4" fmla="*/ 59 w 122"/>
                <a:gd name="T5" fmla="*/ 12 h 126"/>
                <a:gd name="T6" fmla="*/ 17 w 122"/>
                <a:gd name="T7" fmla="*/ 71 h 126"/>
                <a:gd name="T8" fmla="*/ 74 w 122"/>
                <a:gd name="T9" fmla="*/ 77 h 126"/>
              </a:gdLst>
              <a:ahLst/>
              <a:cxnLst>
                <a:cxn ang="0">
                  <a:pos x="T0" y="T1"/>
                </a:cxn>
                <a:cxn ang="0">
                  <a:pos x="T2" y="T3"/>
                </a:cxn>
                <a:cxn ang="0">
                  <a:pos x="T4" y="T5"/>
                </a:cxn>
                <a:cxn ang="0">
                  <a:pos x="T6" y="T7"/>
                </a:cxn>
                <a:cxn ang="0">
                  <a:pos x="T8" y="T9"/>
                </a:cxn>
              </a:cxnLst>
              <a:rect l="0" t="0" r="r" b="b"/>
              <a:pathLst>
                <a:path w="122" h="126">
                  <a:moveTo>
                    <a:pt x="74" y="77"/>
                  </a:moveTo>
                  <a:cubicBezTo>
                    <a:pt x="86" y="63"/>
                    <a:pt x="122" y="3"/>
                    <a:pt x="81" y="1"/>
                  </a:cubicBezTo>
                  <a:cubicBezTo>
                    <a:pt x="73" y="0"/>
                    <a:pt x="65" y="5"/>
                    <a:pt x="59" y="12"/>
                  </a:cubicBezTo>
                  <a:cubicBezTo>
                    <a:pt x="39" y="24"/>
                    <a:pt x="22" y="54"/>
                    <a:pt x="17" y="71"/>
                  </a:cubicBezTo>
                  <a:cubicBezTo>
                    <a:pt x="0" y="126"/>
                    <a:pt x="53" y="101"/>
                    <a:pt x="74" y="7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43" name="Freeform 1188">
              <a:extLst>
                <a:ext uri="{FF2B5EF4-FFF2-40B4-BE49-F238E27FC236}">
                  <a16:creationId xmlns:a16="http://schemas.microsoft.com/office/drawing/2014/main" id="{A21EC572-2523-70C9-2EBB-F1C4773EC717}"/>
                </a:ext>
              </a:extLst>
            </p:cNvPr>
            <p:cNvSpPr>
              <a:spLocks/>
            </p:cNvSpPr>
            <p:nvPr/>
          </p:nvSpPr>
          <p:spPr bwMode="auto">
            <a:xfrm>
              <a:off x="5934022" y="4575176"/>
              <a:ext cx="38100" cy="25400"/>
            </a:xfrm>
            <a:custGeom>
              <a:avLst/>
              <a:gdLst>
                <a:gd name="T0" fmla="*/ 142 w 189"/>
                <a:gd name="T1" fmla="*/ 6 h 124"/>
                <a:gd name="T2" fmla="*/ 87 w 189"/>
                <a:gd name="T3" fmla="*/ 10 h 124"/>
                <a:gd name="T4" fmla="*/ 14 w 189"/>
                <a:gd name="T5" fmla="*/ 67 h 124"/>
                <a:gd name="T6" fmla="*/ 121 w 189"/>
                <a:gd name="T7" fmla="*/ 75 h 124"/>
                <a:gd name="T8" fmla="*/ 142 w 189"/>
                <a:gd name="T9" fmla="*/ 6 h 124"/>
              </a:gdLst>
              <a:ahLst/>
              <a:cxnLst>
                <a:cxn ang="0">
                  <a:pos x="T0" y="T1"/>
                </a:cxn>
                <a:cxn ang="0">
                  <a:pos x="T2" y="T3"/>
                </a:cxn>
                <a:cxn ang="0">
                  <a:pos x="T4" y="T5"/>
                </a:cxn>
                <a:cxn ang="0">
                  <a:pos x="T6" y="T7"/>
                </a:cxn>
                <a:cxn ang="0">
                  <a:pos x="T8" y="T9"/>
                </a:cxn>
              </a:cxnLst>
              <a:rect l="0" t="0" r="r" b="b"/>
              <a:pathLst>
                <a:path w="189" h="124">
                  <a:moveTo>
                    <a:pt x="142" y="6"/>
                  </a:moveTo>
                  <a:cubicBezTo>
                    <a:pt x="129" y="0"/>
                    <a:pt x="105" y="2"/>
                    <a:pt x="87" y="10"/>
                  </a:cubicBezTo>
                  <a:cubicBezTo>
                    <a:pt x="56" y="19"/>
                    <a:pt x="20" y="44"/>
                    <a:pt x="14" y="67"/>
                  </a:cubicBezTo>
                  <a:cubicBezTo>
                    <a:pt x="0" y="124"/>
                    <a:pt x="100" y="83"/>
                    <a:pt x="121" y="75"/>
                  </a:cubicBezTo>
                  <a:cubicBezTo>
                    <a:pt x="153" y="64"/>
                    <a:pt x="189" y="23"/>
                    <a:pt x="142" y="6"/>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44" name="Freeform 1189">
              <a:extLst>
                <a:ext uri="{FF2B5EF4-FFF2-40B4-BE49-F238E27FC236}">
                  <a16:creationId xmlns:a16="http://schemas.microsoft.com/office/drawing/2014/main" id="{CEA5E17E-6B96-A244-30D1-A6125D5AE488}"/>
                </a:ext>
              </a:extLst>
            </p:cNvPr>
            <p:cNvSpPr>
              <a:spLocks/>
            </p:cNvSpPr>
            <p:nvPr/>
          </p:nvSpPr>
          <p:spPr bwMode="auto">
            <a:xfrm>
              <a:off x="5989585" y="4583113"/>
              <a:ext cx="28575" cy="14288"/>
            </a:xfrm>
            <a:custGeom>
              <a:avLst/>
              <a:gdLst>
                <a:gd name="T0" fmla="*/ 33 w 135"/>
                <a:gd name="T1" fmla="*/ 12 h 72"/>
                <a:gd name="T2" fmla="*/ 0 w 135"/>
                <a:gd name="T3" fmla="*/ 44 h 72"/>
                <a:gd name="T4" fmla="*/ 74 w 135"/>
                <a:gd name="T5" fmla="*/ 56 h 72"/>
                <a:gd name="T6" fmla="*/ 33 w 135"/>
                <a:gd name="T7" fmla="*/ 12 h 72"/>
              </a:gdLst>
              <a:ahLst/>
              <a:cxnLst>
                <a:cxn ang="0">
                  <a:pos x="T0" y="T1"/>
                </a:cxn>
                <a:cxn ang="0">
                  <a:pos x="T2" y="T3"/>
                </a:cxn>
                <a:cxn ang="0">
                  <a:pos x="T4" y="T5"/>
                </a:cxn>
                <a:cxn ang="0">
                  <a:pos x="T6" y="T7"/>
                </a:cxn>
              </a:cxnLst>
              <a:rect l="0" t="0" r="r" b="b"/>
              <a:pathLst>
                <a:path w="135" h="72">
                  <a:moveTo>
                    <a:pt x="33" y="12"/>
                  </a:moveTo>
                  <a:cubicBezTo>
                    <a:pt x="17" y="18"/>
                    <a:pt x="0" y="31"/>
                    <a:pt x="0" y="44"/>
                  </a:cubicBezTo>
                  <a:cubicBezTo>
                    <a:pt x="1" y="72"/>
                    <a:pt x="58" y="64"/>
                    <a:pt x="74" y="56"/>
                  </a:cubicBezTo>
                  <a:cubicBezTo>
                    <a:pt x="135" y="27"/>
                    <a:pt x="55" y="0"/>
                    <a:pt x="33" y="12"/>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45" name="Freeform 1190">
              <a:extLst>
                <a:ext uri="{FF2B5EF4-FFF2-40B4-BE49-F238E27FC236}">
                  <a16:creationId xmlns:a16="http://schemas.microsoft.com/office/drawing/2014/main" id="{7E12806F-0E64-5D7B-79F4-0844BF5BC919}"/>
                </a:ext>
              </a:extLst>
            </p:cNvPr>
            <p:cNvSpPr>
              <a:spLocks/>
            </p:cNvSpPr>
            <p:nvPr/>
          </p:nvSpPr>
          <p:spPr bwMode="auto">
            <a:xfrm>
              <a:off x="6072135" y="4516438"/>
              <a:ext cx="23813" cy="14288"/>
            </a:xfrm>
            <a:custGeom>
              <a:avLst/>
              <a:gdLst>
                <a:gd name="T0" fmla="*/ 28 w 116"/>
                <a:gd name="T1" fmla="*/ 19 h 67"/>
                <a:gd name="T2" fmla="*/ 0 w 116"/>
                <a:gd name="T3" fmla="*/ 30 h 67"/>
                <a:gd name="T4" fmla="*/ 116 w 116"/>
                <a:gd name="T5" fmla="*/ 32 h 67"/>
                <a:gd name="T6" fmla="*/ 28 w 116"/>
                <a:gd name="T7" fmla="*/ 19 h 67"/>
              </a:gdLst>
              <a:ahLst/>
              <a:cxnLst>
                <a:cxn ang="0">
                  <a:pos x="T0" y="T1"/>
                </a:cxn>
                <a:cxn ang="0">
                  <a:pos x="T2" y="T3"/>
                </a:cxn>
                <a:cxn ang="0">
                  <a:pos x="T4" y="T5"/>
                </a:cxn>
                <a:cxn ang="0">
                  <a:pos x="T6" y="T7"/>
                </a:cxn>
              </a:cxnLst>
              <a:rect l="0" t="0" r="r" b="b"/>
              <a:pathLst>
                <a:path w="116" h="67">
                  <a:moveTo>
                    <a:pt x="28" y="19"/>
                  </a:moveTo>
                  <a:cubicBezTo>
                    <a:pt x="17" y="17"/>
                    <a:pt x="9" y="20"/>
                    <a:pt x="0" y="30"/>
                  </a:cubicBezTo>
                  <a:cubicBezTo>
                    <a:pt x="18" y="64"/>
                    <a:pt x="97" y="67"/>
                    <a:pt x="116" y="32"/>
                  </a:cubicBezTo>
                  <a:cubicBezTo>
                    <a:pt x="93" y="4"/>
                    <a:pt x="57" y="0"/>
                    <a:pt x="28" y="19"/>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46" name="Freeform 1191">
              <a:extLst>
                <a:ext uri="{FF2B5EF4-FFF2-40B4-BE49-F238E27FC236}">
                  <a16:creationId xmlns:a16="http://schemas.microsoft.com/office/drawing/2014/main" id="{83699678-29E6-4BD6-7953-E72610A5B919}"/>
                </a:ext>
              </a:extLst>
            </p:cNvPr>
            <p:cNvSpPr>
              <a:spLocks/>
            </p:cNvSpPr>
            <p:nvPr/>
          </p:nvSpPr>
          <p:spPr bwMode="auto">
            <a:xfrm>
              <a:off x="6045147" y="4540251"/>
              <a:ext cx="26988" cy="14288"/>
            </a:xfrm>
            <a:custGeom>
              <a:avLst/>
              <a:gdLst>
                <a:gd name="T0" fmla="*/ 0 w 135"/>
                <a:gd name="T1" fmla="*/ 51 h 69"/>
                <a:gd name="T2" fmla="*/ 135 w 135"/>
                <a:gd name="T3" fmla="*/ 21 h 69"/>
                <a:gd name="T4" fmla="*/ 60 w 135"/>
                <a:gd name="T5" fmla="*/ 12 h 69"/>
                <a:gd name="T6" fmla="*/ 0 w 135"/>
                <a:gd name="T7" fmla="*/ 51 h 69"/>
              </a:gdLst>
              <a:ahLst/>
              <a:cxnLst>
                <a:cxn ang="0">
                  <a:pos x="T0" y="T1"/>
                </a:cxn>
                <a:cxn ang="0">
                  <a:pos x="T2" y="T3"/>
                </a:cxn>
                <a:cxn ang="0">
                  <a:pos x="T4" y="T5"/>
                </a:cxn>
                <a:cxn ang="0">
                  <a:pos x="T6" y="T7"/>
                </a:cxn>
              </a:cxnLst>
              <a:rect l="0" t="0" r="r" b="b"/>
              <a:pathLst>
                <a:path w="135" h="69">
                  <a:moveTo>
                    <a:pt x="0" y="51"/>
                  </a:moveTo>
                  <a:cubicBezTo>
                    <a:pt x="34" y="63"/>
                    <a:pt x="128" y="69"/>
                    <a:pt x="135" y="21"/>
                  </a:cubicBezTo>
                  <a:cubicBezTo>
                    <a:pt x="115" y="8"/>
                    <a:pt x="81" y="0"/>
                    <a:pt x="60" y="12"/>
                  </a:cubicBezTo>
                  <a:cubicBezTo>
                    <a:pt x="31" y="11"/>
                    <a:pt x="0" y="20"/>
                    <a:pt x="0" y="51"/>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47" name="Freeform 1192">
              <a:extLst>
                <a:ext uri="{FF2B5EF4-FFF2-40B4-BE49-F238E27FC236}">
                  <a16:creationId xmlns:a16="http://schemas.microsoft.com/office/drawing/2014/main" id="{5E64CFC1-DB90-5562-8B18-7DA9947B8005}"/>
                </a:ext>
              </a:extLst>
            </p:cNvPr>
            <p:cNvSpPr>
              <a:spLocks/>
            </p:cNvSpPr>
            <p:nvPr/>
          </p:nvSpPr>
          <p:spPr bwMode="auto">
            <a:xfrm>
              <a:off x="6040385" y="4494213"/>
              <a:ext cx="17463" cy="11113"/>
            </a:xfrm>
            <a:custGeom>
              <a:avLst/>
              <a:gdLst>
                <a:gd name="T0" fmla="*/ 85 w 85"/>
                <a:gd name="T1" fmla="*/ 23 h 55"/>
                <a:gd name="T2" fmla="*/ 17 w 85"/>
                <a:gd name="T3" fmla="*/ 16 h 55"/>
                <a:gd name="T4" fmla="*/ 0 w 85"/>
                <a:gd name="T5" fmla="*/ 36 h 55"/>
                <a:gd name="T6" fmla="*/ 85 w 85"/>
                <a:gd name="T7" fmla="*/ 23 h 55"/>
              </a:gdLst>
              <a:ahLst/>
              <a:cxnLst>
                <a:cxn ang="0">
                  <a:pos x="T0" y="T1"/>
                </a:cxn>
                <a:cxn ang="0">
                  <a:pos x="T2" y="T3"/>
                </a:cxn>
                <a:cxn ang="0">
                  <a:pos x="T4" y="T5"/>
                </a:cxn>
                <a:cxn ang="0">
                  <a:pos x="T6" y="T7"/>
                </a:cxn>
              </a:cxnLst>
              <a:rect l="0" t="0" r="r" b="b"/>
              <a:pathLst>
                <a:path w="85" h="55">
                  <a:moveTo>
                    <a:pt x="85" y="23"/>
                  </a:moveTo>
                  <a:cubicBezTo>
                    <a:pt x="68" y="0"/>
                    <a:pt x="37" y="2"/>
                    <a:pt x="17" y="16"/>
                  </a:cubicBezTo>
                  <a:cubicBezTo>
                    <a:pt x="9" y="20"/>
                    <a:pt x="3" y="27"/>
                    <a:pt x="0" y="36"/>
                  </a:cubicBezTo>
                  <a:cubicBezTo>
                    <a:pt x="24" y="55"/>
                    <a:pt x="69" y="47"/>
                    <a:pt x="85" y="2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48" name="Freeform 1193">
              <a:extLst>
                <a:ext uri="{FF2B5EF4-FFF2-40B4-BE49-F238E27FC236}">
                  <a16:creationId xmlns:a16="http://schemas.microsoft.com/office/drawing/2014/main" id="{DF9921FF-CCB8-2090-1905-81D9CCCD3194}"/>
                </a:ext>
              </a:extLst>
            </p:cNvPr>
            <p:cNvSpPr>
              <a:spLocks/>
            </p:cNvSpPr>
            <p:nvPr/>
          </p:nvSpPr>
          <p:spPr bwMode="auto">
            <a:xfrm>
              <a:off x="6097535" y="4535488"/>
              <a:ext cx="31750" cy="22225"/>
            </a:xfrm>
            <a:custGeom>
              <a:avLst/>
              <a:gdLst>
                <a:gd name="T0" fmla="*/ 69 w 161"/>
                <a:gd name="T1" fmla="*/ 18 h 107"/>
                <a:gd name="T2" fmla="*/ 127 w 161"/>
                <a:gd name="T3" fmla="*/ 79 h 107"/>
                <a:gd name="T4" fmla="*/ 69 w 161"/>
                <a:gd name="T5" fmla="*/ 18 h 107"/>
              </a:gdLst>
              <a:ahLst/>
              <a:cxnLst>
                <a:cxn ang="0">
                  <a:pos x="T0" y="T1"/>
                </a:cxn>
                <a:cxn ang="0">
                  <a:pos x="T2" y="T3"/>
                </a:cxn>
                <a:cxn ang="0">
                  <a:pos x="T4" y="T5"/>
                </a:cxn>
              </a:cxnLst>
              <a:rect l="0" t="0" r="r" b="b"/>
              <a:pathLst>
                <a:path w="161" h="107">
                  <a:moveTo>
                    <a:pt x="69" y="18"/>
                  </a:moveTo>
                  <a:cubicBezTo>
                    <a:pt x="0" y="19"/>
                    <a:pt x="88" y="107"/>
                    <a:pt x="127" y="79"/>
                  </a:cubicBezTo>
                  <a:cubicBezTo>
                    <a:pt x="161" y="54"/>
                    <a:pt x="96" y="0"/>
                    <a:pt x="69" y="18"/>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49" name="Freeform 1194">
              <a:extLst>
                <a:ext uri="{FF2B5EF4-FFF2-40B4-BE49-F238E27FC236}">
                  <a16:creationId xmlns:a16="http://schemas.microsoft.com/office/drawing/2014/main" id="{0D16FCBB-8662-E6AB-1CCC-2019EC5307A7}"/>
                </a:ext>
              </a:extLst>
            </p:cNvPr>
            <p:cNvSpPr>
              <a:spLocks/>
            </p:cNvSpPr>
            <p:nvPr/>
          </p:nvSpPr>
          <p:spPr bwMode="auto">
            <a:xfrm>
              <a:off x="5876872" y="4595813"/>
              <a:ext cx="31750" cy="34925"/>
            </a:xfrm>
            <a:custGeom>
              <a:avLst/>
              <a:gdLst>
                <a:gd name="T0" fmla="*/ 153 w 153"/>
                <a:gd name="T1" fmla="*/ 17 h 175"/>
                <a:gd name="T2" fmla="*/ 102 w 153"/>
                <a:gd name="T3" fmla="*/ 37 h 175"/>
                <a:gd name="T4" fmla="*/ 44 w 153"/>
                <a:gd name="T5" fmla="*/ 154 h 175"/>
                <a:gd name="T6" fmla="*/ 153 w 153"/>
                <a:gd name="T7" fmla="*/ 17 h 175"/>
              </a:gdLst>
              <a:ahLst/>
              <a:cxnLst>
                <a:cxn ang="0">
                  <a:pos x="T0" y="T1"/>
                </a:cxn>
                <a:cxn ang="0">
                  <a:pos x="T2" y="T3"/>
                </a:cxn>
                <a:cxn ang="0">
                  <a:pos x="T4" y="T5"/>
                </a:cxn>
                <a:cxn ang="0">
                  <a:pos x="T6" y="T7"/>
                </a:cxn>
              </a:cxnLst>
              <a:rect l="0" t="0" r="r" b="b"/>
              <a:pathLst>
                <a:path w="153" h="175">
                  <a:moveTo>
                    <a:pt x="153" y="17"/>
                  </a:moveTo>
                  <a:cubicBezTo>
                    <a:pt x="132" y="0"/>
                    <a:pt x="114" y="17"/>
                    <a:pt x="102" y="37"/>
                  </a:cubicBezTo>
                  <a:cubicBezTo>
                    <a:pt x="56" y="67"/>
                    <a:pt x="0" y="137"/>
                    <a:pt x="44" y="154"/>
                  </a:cubicBezTo>
                  <a:cubicBezTo>
                    <a:pt x="99" y="175"/>
                    <a:pt x="152" y="55"/>
                    <a:pt x="153" y="17"/>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50" name="Freeform 1195">
              <a:extLst>
                <a:ext uri="{FF2B5EF4-FFF2-40B4-BE49-F238E27FC236}">
                  <a16:creationId xmlns:a16="http://schemas.microsoft.com/office/drawing/2014/main" id="{EA1042C1-7691-7CDA-5EE5-32E2804E7AAF}"/>
                </a:ext>
              </a:extLst>
            </p:cNvPr>
            <p:cNvSpPr>
              <a:spLocks/>
            </p:cNvSpPr>
            <p:nvPr/>
          </p:nvSpPr>
          <p:spPr bwMode="auto">
            <a:xfrm>
              <a:off x="5870522" y="4576763"/>
              <a:ext cx="25400" cy="25400"/>
            </a:xfrm>
            <a:custGeom>
              <a:avLst/>
              <a:gdLst>
                <a:gd name="T0" fmla="*/ 60 w 120"/>
                <a:gd name="T1" fmla="*/ 13 h 123"/>
                <a:gd name="T2" fmla="*/ 85 w 120"/>
                <a:gd name="T3" fmla="*/ 55 h 123"/>
                <a:gd name="T4" fmla="*/ 60 w 120"/>
                <a:gd name="T5" fmla="*/ 13 h 123"/>
              </a:gdLst>
              <a:ahLst/>
              <a:cxnLst>
                <a:cxn ang="0">
                  <a:pos x="T0" y="T1"/>
                </a:cxn>
                <a:cxn ang="0">
                  <a:pos x="T2" y="T3"/>
                </a:cxn>
                <a:cxn ang="0">
                  <a:pos x="T4" y="T5"/>
                </a:cxn>
              </a:cxnLst>
              <a:rect l="0" t="0" r="r" b="b"/>
              <a:pathLst>
                <a:path w="120" h="123">
                  <a:moveTo>
                    <a:pt x="60" y="13"/>
                  </a:moveTo>
                  <a:cubicBezTo>
                    <a:pt x="0" y="24"/>
                    <a:pt x="28" y="123"/>
                    <a:pt x="85" y="55"/>
                  </a:cubicBezTo>
                  <a:cubicBezTo>
                    <a:pt x="120" y="13"/>
                    <a:pt x="84" y="0"/>
                    <a:pt x="60" y="13"/>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51" name="Freeform 1196">
              <a:extLst>
                <a:ext uri="{FF2B5EF4-FFF2-40B4-BE49-F238E27FC236}">
                  <a16:creationId xmlns:a16="http://schemas.microsoft.com/office/drawing/2014/main" id="{C5B5B611-8545-997C-738E-1B97B0847FA9}"/>
                </a:ext>
              </a:extLst>
            </p:cNvPr>
            <p:cNvSpPr>
              <a:spLocks/>
            </p:cNvSpPr>
            <p:nvPr/>
          </p:nvSpPr>
          <p:spPr bwMode="auto">
            <a:xfrm>
              <a:off x="5948310" y="4610101"/>
              <a:ext cx="23813" cy="15875"/>
            </a:xfrm>
            <a:custGeom>
              <a:avLst/>
              <a:gdLst>
                <a:gd name="T0" fmla="*/ 21 w 118"/>
                <a:gd name="T1" fmla="*/ 34 h 79"/>
                <a:gd name="T2" fmla="*/ 0 w 118"/>
                <a:gd name="T3" fmla="*/ 61 h 79"/>
                <a:gd name="T4" fmla="*/ 96 w 118"/>
                <a:gd name="T5" fmla="*/ 49 h 79"/>
                <a:gd name="T6" fmla="*/ 21 w 118"/>
                <a:gd name="T7" fmla="*/ 34 h 79"/>
              </a:gdLst>
              <a:ahLst/>
              <a:cxnLst>
                <a:cxn ang="0">
                  <a:pos x="T0" y="T1"/>
                </a:cxn>
                <a:cxn ang="0">
                  <a:pos x="T2" y="T3"/>
                </a:cxn>
                <a:cxn ang="0">
                  <a:pos x="T4" y="T5"/>
                </a:cxn>
                <a:cxn ang="0">
                  <a:pos x="T6" y="T7"/>
                </a:cxn>
              </a:cxnLst>
              <a:rect l="0" t="0" r="r" b="b"/>
              <a:pathLst>
                <a:path w="118" h="79">
                  <a:moveTo>
                    <a:pt x="21" y="34"/>
                  </a:moveTo>
                  <a:cubicBezTo>
                    <a:pt x="10" y="38"/>
                    <a:pt x="2" y="47"/>
                    <a:pt x="0" y="61"/>
                  </a:cubicBezTo>
                  <a:cubicBezTo>
                    <a:pt x="22" y="77"/>
                    <a:pt x="81" y="79"/>
                    <a:pt x="96" y="49"/>
                  </a:cubicBezTo>
                  <a:cubicBezTo>
                    <a:pt x="118" y="6"/>
                    <a:pt x="41" y="0"/>
                    <a:pt x="21" y="34"/>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52" name="Freeform 1197">
              <a:extLst>
                <a:ext uri="{FF2B5EF4-FFF2-40B4-BE49-F238E27FC236}">
                  <a16:creationId xmlns:a16="http://schemas.microsoft.com/office/drawing/2014/main" id="{3B6AA3DC-ACDC-E9DD-4899-6B5E9D4ED0A5}"/>
                </a:ext>
              </a:extLst>
            </p:cNvPr>
            <p:cNvSpPr>
              <a:spLocks/>
            </p:cNvSpPr>
            <p:nvPr/>
          </p:nvSpPr>
          <p:spPr bwMode="auto">
            <a:xfrm>
              <a:off x="6059435" y="4578351"/>
              <a:ext cx="17463" cy="15875"/>
            </a:xfrm>
            <a:custGeom>
              <a:avLst/>
              <a:gdLst>
                <a:gd name="T0" fmla="*/ 10 w 86"/>
                <a:gd name="T1" fmla="*/ 28 h 81"/>
                <a:gd name="T2" fmla="*/ 6 w 86"/>
                <a:gd name="T3" fmla="*/ 23 h 81"/>
                <a:gd name="T4" fmla="*/ 3 w 86"/>
                <a:gd name="T5" fmla="*/ 35 h 81"/>
                <a:gd name="T6" fmla="*/ 5 w 86"/>
                <a:gd name="T7" fmla="*/ 48 h 81"/>
                <a:gd name="T8" fmla="*/ 73 w 86"/>
                <a:gd name="T9" fmla="*/ 40 h 81"/>
                <a:gd name="T10" fmla="*/ 10 w 86"/>
                <a:gd name="T11" fmla="*/ 28 h 81"/>
              </a:gdLst>
              <a:ahLst/>
              <a:cxnLst>
                <a:cxn ang="0">
                  <a:pos x="T0" y="T1"/>
                </a:cxn>
                <a:cxn ang="0">
                  <a:pos x="T2" y="T3"/>
                </a:cxn>
                <a:cxn ang="0">
                  <a:pos x="T4" y="T5"/>
                </a:cxn>
                <a:cxn ang="0">
                  <a:pos x="T6" y="T7"/>
                </a:cxn>
                <a:cxn ang="0">
                  <a:pos x="T8" y="T9"/>
                </a:cxn>
                <a:cxn ang="0">
                  <a:pos x="T10" y="T11"/>
                </a:cxn>
              </a:cxnLst>
              <a:rect l="0" t="0" r="r" b="b"/>
              <a:pathLst>
                <a:path w="86" h="81">
                  <a:moveTo>
                    <a:pt x="10" y="28"/>
                  </a:moveTo>
                  <a:lnTo>
                    <a:pt x="6" y="23"/>
                  </a:lnTo>
                  <a:cubicBezTo>
                    <a:pt x="5" y="27"/>
                    <a:pt x="4" y="31"/>
                    <a:pt x="3" y="35"/>
                  </a:cubicBezTo>
                  <a:cubicBezTo>
                    <a:pt x="0" y="41"/>
                    <a:pt x="0" y="46"/>
                    <a:pt x="5" y="48"/>
                  </a:cubicBezTo>
                  <a:cubicBezTo>
                    <a:pt x="18" y="80"/>
                    <a:pt x="86" y="81"/>
                    <a:pt x="73" y="40"/>
                  </a:cubicBezTo>
                  <a:cubicBezTo>
                    <a:pt x="60" y="0"/>
                    <a:pt x="26" y="12"/>
                    <a:pt x="10" y="28"/>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53" name="Freeform 1198">
              <a:extLst>
                <a:ext uri="{FF2B5EF4-FFF2-40B4-BE49-F238E27FC236}">
                  <a16:creationId xmlns:a16="http://schemas.microsoft.com/office/drawing/2014/main" id="{3488A581-D503-E4E7-3662-6D1EB080C7B4}"/>
                </a:ext>
              </a:extLst>
            </p:cNvPr>
            <p:cNvSpPr>
              <a:spLocks/>
            </p:cNvSpPr>
            <p:nvPr/>
          </p:nvSpPr>
          <p:spPr bwMode="auto">
            <a:xfrm>
              <a:off x="6161035" y="4554538"/>
              <a:ext cx="33338" cy="22225"/>
            </a:xfrm>
            <a:custGeom>
              <a:avLst/>
              <a:gdLst>
                <a:gd name="T0" fmla="*/ 123 w 163"/>
                <a:gd name="T1" fmla="*/ 55 h 109"/>
                <a:gd name="T2" fmla="*/ 53 w 163"/>
                <a:gd name="T3" fmla="*/ 73 h 109"/>
                <a:gd name="T4" fmla="*/ 123 w 163"/>
                <a:gd name="T5" fmla="*/ 55 h 109"/>
              </a:gdLst>
              <a:ahLst/>
              <a:cxnLst>
                <a:cxn ang="0">
                  <a:pos x="T0" y="T1"/>
                </a:cxn>
                <a:cxn ang="0">
                  <a:pos x="T2" y="T3"/>
                </a:cxn>
                <a:cxn ang="0">
                  <a:pos x="T4" y="T5"/>
                </a:cxn>
              </a:cxnLst>
              <a:rect l="0" t="0" r="r" b="b"/>
              <a:pathLst>
                <a:path w="163" h="109">
                  <a:moveTo>
                    <a:pt x="123" y="55"/>
                  </a:moveTo>
                  <a:cubicBezTo>
                    <a:pt x="83" y="0"/>
                    <a:pt x="0" y="55"/>
                    <a:pt x="53" y="73"/>
                  </a:cubicBezTo>
                  <a:cubicBezTo>
                    <a:pt x="83" y="95"/>
                    <a:pt x="163" y="109"/>
                    <a:pt x="123" y="55"/>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54" name="Freeform 1199">
              <a:extLst>
                <a:ext uri="{FF2B5EF4-FFF2-40B4-BE49-F238E27FC236}">
                  <a16:creationId xmlns:a16="http://schemas.microsoft.com/office/drawing/2014/main" id="{5787442D-1534-AC3E-8D38-494C28D58FA1}"/>
                </a:ext>
              </a:extLst>
            </p:cNvPr>
            <p:cNvSpPr>
              <a:spLocks/>
            </p:cNvSpPr>
            <p:nvPr/>
          </p:nvSpPr>
          <p:spPr bwMode="auto">
            <a:xfrm>
              <a:off x="5886397" y="4660901"/>
              <a:ext cx="19050" cy="25400"/>
            </a:xfrm>
            <a:custGeom>
              <a:avLst/>
              <a:gdLst>
                <a:gd name="T0" fmla="*/ 36 w 94"/>
                <a:gd name="T1" fmla="*/ 63 h 124"/>
                <a:gd name="T2" fmla="*/ 44 w 94"/>
                <a:gd name="T3" fmla="*/ 48 h 124"/>
                <a:gd name="T4" fmla="*/ 0 w 94"/>
                <a:gd name="T5" fmla="*/ 118 h 124"/>
                <a:gd name="T6" fmla="*/ 92 w 94"/>
                <a:gd name="T7" fmla="*/ 47 h 124"/>
                <a:gd name="T8" fmla="*/ 36 w 94"/>
                <a:gd name="T9" fmla="*/ 63 h 124"/>
              </a:gdLst>
              <a:ahLst/>
              <a:cxnLst>
                <a:cxn ang="0">
                  <a:pos x="T0" y="T1"/>
                </a:cxn>
                <a:cxn ang="0">
                  <a:pos x="T2" y="T3"/>
                </a:cxn>
                <a:cxn ang="0">
                  <a:pos x="T4" y="T5"/>
                </a:cxn>
                <a:cxn ang="0">
                  <a:pos x="T6" y="T7"/>
                </a:cxn>
                <a:cxn ang="0">
                  <a:pos x="T8" y="T9"/>
                </a:cxn>
              </a:cxnLst>
              <a:rect l="0" t="0" r="r" b="b"/>
              <a:pathLst>
                <a:path w="94" h="124">
                  <a:moveTo>
                    <a:pt x="36" y="63"/>
                  </a:moveTo>
                  <a:lnTo>
                    <a:pt x="44" y="48"/>
                  </a:lnTo>
                  <a:cubicBezTo>
                    <a:pt x="19" y="60"/>
                    <a:pt x="5" y="92"/>
                    <a:pt x="0" y="118"/>
                  </a:cubicBezTo>
                  <a:cubicBezTo>
                    <a:pt x="24" y="124"/>
                    <a:pt x="94" y="78"/>
                    <a:pt x="92" y="47"/>
                  </a:cubicBezTo>
                  <a:cubicBezTo>
                    <a:pt x="89" y="0"/>
                    <a:pt x="56" y="33"/>
                    <a:pt x="36" y="63"/>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55" name="Freeform 1200">
              <a:extLst>
                <a:ext uri="{FF2B5EF4-FFF2-40B4-BE49-F238E27FC236}">
                  <a16:creationId xmlns:a16="http://schemas.microsoft.com/office/drawing/2014/main" id="{DC281234-65CB-4FB0-5DBD-8FA15C687F09}"/>
                </a:ext>
              </a:extLst>
            </p:cNvPr>
            <p:cNvSpPr>
              <a:spLocks/>
            </p:cNvSpPr>
            <p:nvPr/>
          </p:nvSpPr>
          <p:spPr bwMode="auto">
            <a:xfrm>
              <a:off x="6021335" y="4629151"/>
              <a:ext cx="22225" cy="15875"/>
            </a:xfrm>
            <a:custGeom>
              <a:avLst/>
              <a:gdLst>
                <a:gd name="T0" fmla="*/ 0 w 105"/>
                <a:gd name="T1" fmla="*/ 61 h 71"/>
                <a:gd name="T2" fmla="*/ 23 w 105"/>
                <a:gd name="T3" fmla="*/ 66 h 71"/>
                <a:gd name="T4" fmla="*/ 82 w 105"/>
                <a:gd name="T5" fmla="*/ 31 h 71"/>
                <a:gd name="T6" fmla="*/ 0 w 105"/>
                <a:gd name="T7" fmla="*/ 61 h 71"/>
              </a:gdLst>
              <a:ahLst/>
              <a:cxnLst>
                <a:cxn ang="0">
                  <a:pos x="T0" y="T1"/>
                </a:cxn>
                <a:cxn ang="0">
                  <a:pos x="T2" y="T3"/>
                </a:cxn>
                <a:cxn ang="0">
                  <a:pos x="T4" y="T5"/>
                </a:cxn>
                <a:cxn ang="0">
                  <a:pos x="T6" y="T7"/>
                </a:cxn>
              </a:cxnLst>
              <a:rect l="0" t="0" r="r" b="b"/>
              <a:pathLst>
                <a:path w="105" h="71">
                  <a:moveTo>
                    <a:pt x="0" y="61"/>
                  </a:moveTo>
                  <a:cubicBezTo>
                    <a:pt x="9" y="71"/>
                    <a:pt x="15" y="70"/>
                    <a:pt x="23" y="66"/>
                  </a:cubicBezTo>
                  <a:cubicBezTo>
                    <a:pt x="52" y="70"/>
                    <a:pt x="105" y="62"/>
                    <a:pt x="82" y="31"/>
                  </a:cubicBezTo>
                  <a:cubicBezTo>
                    <a:pt x="60" y="0"/>
                    <a:pt x="8" y="37"/>
                    <a:pt x="0" y="61"/>
                  </a:cubicBezTo>
                  <a:close/>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56" name="Freeform 1201">
              <a:extLst>
                <a:ext uri="{FF2B5EF4-FFF2-40B4-BE49-F238E27FC236}">
                  <a16:creationId xmlns:a16="http://schemas.microsoft.com/office/drawing/2014/main" id="{A3D0C079-B85C-BAD4-F1EA-2AD905F72117}"/>
                </a:ext>
              </a:extLst>
            </p:cNvPr>
            <p:cNvSpPr>
              <a:spLocks/>
            </p:cNvSpPr>
            <p:nvPr/>
          </p:nvSpPr>
          <p:spPr bwMode="auto">
            <a:xfrm>
              <a:off x="5843535" y="4619626"/>
              <a:ext cx="25400" cy="23813"/>
            </a:xfrm>
            <a:custGeom>
              <a:avLst/>
              <a:gdLst>
                <a:gd name="T0" fmla="*/ 4 w 125"/>
                <a:gd name="T1" fmla="*/ 83 h 119"/>
                <a:gd name="T2" fmla="*/ 1 w 125"/>
                <a:gd name="T3" fmla="*/ 107 h 119"/>
                <a:gd name="T4" fmla="*/ 96 w 125"/>
                <a:gd name="T5" fmla="*/ 51 h 119"/>
                <a:gd name="T6" fmla="*/ 4 w 125"/>
                <a:gd name="T7" fmla="*/ 83 h 119"/>
              </a:gdLst>
              <a:ahLst/>
              <a:cxnLst>
                <a:cxn ang="0">
                  <a:pos x="T0" y="T1"/>
                </a:cxn>
                <a:cxn ang="0">
                  <a:pos x="T2" y="T3"/>
                </a:cxn>
                <a:cxn ang="0">
                  <a:pos x="T4" y="T5"/>
                </a:cxn>
                <a:cxn ang="0">
                  <a:pos x="T6" y="T7"/>
                </a:cxn>
              </a:cxnLst>
              <a:rect l="0" t="0" r="r" b="b"/>
              <a:pathLst>
                <a:path w="125" h="119">
                  <a:moveTo>
                    <a:pt x="4" y="83"/>
                  </a:moveTo>
                  <a:cubicBezTo>
                    <a:pt x="1" y="90"/>
                    <a:pt x="0" y="98"/>
                    <a:pt x="1" y="107"/>
                  </a:cubicBezTo>
                  <a:cubicBezTo>
                    <a:pt x="36" y="119"/>
                    <a:pt x="125" y="109"/>
                    <a:pt x="96" y="51"/>
                  </a:cubicBezTo>
                  <a:cubicBezTo>
                    <a:pt x="70" y="0"/>
                    <a:pt x="15" y="42"/>
                    <a:pt x="4" y="83"/>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57" name="Freeform 1202">
              <a:extLst>
                <a:ext uri="{FF2B5EF4-FFF2-40B4-BE49-F238E27FC236}">
                  <a16:creationId xmlns:a16="http://schemas.microsoft.com/office/drawing/2014/main" id="{E21CC003-31D1-0745-1CAD-443556D48BDA}"/>
                </a:ext>
              </a:extLst>
            </p:cNvPr>
            <p:cNvSpPr>
              <a:spLocks/>
            </p:cNvSpPr>
            <p:nvPr/>
          </p:nvSpPr>
          <p:spPr bwMode="auto">
            <a:xfrm>
              <a:off x="5862585" y="4603751"/>
              <a:ext cx="12700" cy="9525"/>
            </a:xfrm>
            <a:custGeom>
              <a:avLst/>
              <a:gdLst>
                <a:gd name="T0" fmla="*/ 36 w 61"/>
                <a:gd name="T1" fmla="*/ 3 h 42"/>
                <a:gd name="T2" fmla="*/ 37 w 61"/>
                <a:gd name="T3" fmla="*/ 3 h 42"/>
                <a:gd name="T4" fmla="*/ 0 w 61"/>
                <a:gd name="T5" fmla="*/ 32 h 42"/>
                <a:gd name="T6" fmla="*/ 61 w 61"/>
                <a:gd name="T7" fmla="*/ 8 h 42"/>
                <a:gd name="T8" fmla="*/ 36 w 61"/>
                <a:gd name="T9" fmla="*/ 3 h 42"/>
              </a:gdLst>
              <a:ahLst/>
              <a:cxnLst>
                <a:cxn ang="0">
                  <a:pos x="T0" y="T1"/>
                </a:cxn>
                <a:cxn ang="0">
                  <a:pos x="T2" y="T3"/>
                </a:cxn>
                <a:cxn ang="0">
                  <a:pos x="T4" y="T5"/>
                </a:cxn>
                <a:cxn ang="0">
                  <a:pos x="T6" y="T7"/>
                </a:cxn>
                <a:cxn ang="0">
                  <a:pos x="T8" y="T9"/>
                </a:cxn>
              </a:cxnLst>
              <a:rect l="0" t="0" r="r" b="b"/>
              <a:pathLst>
                <a:path w="61" h="42">
                  <a:moveTo>
                    <a:pt x="36" y="3"/>
                  </a:moveTo>
                  <a:lnTo>
                    <a:pt x="37" y="3"/>
                  </a:lnTo>
                  <a:cubicBezTo>
                    <a:pt x="16" y="0"/>
                    <a:pt x="2" y="10"/>
                    <a:pt x="0" y="32"/>
                  </a:cubicBezTo>
                  <a:cubicBezTo>
                    <a:pt x="25" y="42"/>
                    <a:pt x="51" y="34"/>
                    <a:pt x="61" y="8"/>
                  </a:cubicBezTo>
                  <a:cubicBezTo>
                    <a:pt x="52" y="3"/>
                    <a:pt x="43" y="2"/>
                    <a:pt x="36" y="3"/>
                  </a:cubicBezTo>
                </a:path>
              </a:pathLst>
            </a:custGeom>
            <a:solidFill>
              <a:srgbClr val="FCB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58" name="Freeform 1206">
              <a:extLst>
                <a:ext uri="{FF2B5EF4-FFF2-40B4-BE49-F238E27FC236}">
                  <a16:creationId xmlns:a16="http://schemas.microsoft.com/office/drawing/2014/main" id="{12C57560-125B-268B-9EF7-F2268274C20D}"/>
                </a:ext>
              </a:extLst>
            </p:cNvPr>
            <p:cNvSpPr>
              <a:spLocks/>
            </p:cNvSpPr>
            <p:nvPr/>
          </p:nvSpPr>
          <p:spPr bwMode="auto">
            <a:xfrm>
              <a:off x="6181672" y="3929063"/>
              <a:ext cx="227013" cy="207963"/>
            </a:xfrm>
            <a:custGeom>
              <a:avLst/>
              <a:gdLst>
                <a:gd name="T0" fmla="*/ 336 w 1104"/>
                <a:gd name="T1" fmla="*/ 12 h 1010"/>
                <a:gd name="T2" fmla="*/ 84 w 1104"/>
                <a:gd name="T3" fmla="*/ 115 h 1010"/>
                <a:gd name="T4" fmla="*/ 8 w 1104"/>
                <a:gd name="T5" fmla="*/ 390 h 1010"/>
                <a:gd name="T6" fmla="*/ 98 w 1104"/>
                <a:gd name="T7" fmla="*/ 666 h 1010"/>
                <a:gd name="T8" fmla="*/ 191 w 1104"/>
                <a:gd name="T9" fmla="*/ 940 h 1010"/>
                <a:gd name="T10" fmla="*/ 360 w 1104"/>
                <a:gd name="T11" fmla="*/ 1010 h 1010"/>
                <a:gd name="T12" fmla="*/ 1049 w 1104"/>
                <a:gd name="T13" fmla="*/ 455 h 1010"/>
                <a:gd name="T14" fmla="*/ 1102 w 1104"/>
                <a:gd name="T15" fmla="*/ 295 h 1010"/>
                <a:gd name="T16" fmla="*/ 710 w 1104"/>
                <a:gd name="T17" fmla="*/ 2 h 1010"/>
                <a:gd name="T18" fmla="*/ 673 w 1104"/>
                <a:gd name="T19" fmla="*/ 98 h 1010"/>
                <a:gd name="T20" fmla="*/ 522 w 1104"/>
                <a:gd name="T21" fmla="*/ 103 h 1010"/>
                <a:gd name="T22" fmla="*/ 336 w 1104"/>
                <a:gd name="T23" fmla="*/ 12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4" h="1010">
                  <a:moveTo>
                    <a:pt x="336" y="12"/>
                  </a:moveTo>
                  <a:cubicBezTo>
                    <a:pt x="242" y="4"/>
                    <a:pt x="145" y="43"/>
                    <a:pt x="84" y="115"/>
                  </a:cubicBezTo>
                  <a:cubicBezTo>
                    <a:pt x="22" y="190"/>
                    <a:pt x="0" y="293"/>
                    <a:pt x="8" y="390"/>
                  </a:cubicBezTo>
                  <a:cubicBezTo>
                    <a:pt x="17" y="487"/>
                    <a:pt x="54" y="579"/>
                    <a:pt x="98" y="666"/>
                  </a:cubicBezTo>
                  <a:cubicBezTo>
                    <a:pt x="140" y="747"/>
                    <a:pt x="138" y="867"/>
                    <a:pt x="191" y="940"/>
                  </a:cubicBezTo>
                  <a:cubicBezTo>
                    <a:pt x="223" y="984"/>
                    <a:pt x="291" y="1006"/>
                    <a:pt x="360" y="1010"/>
                  </a:cubicBezTo>
                  <a:cubicBezTo>
                    <a:pt x="588" y="808"/>
                    <a:pt x="879" y="707"/>
                    <a:pt x="1049" y="455"/>
                  </a:cubicBezTo>
                  <a:cubicBezTo>
                    <a:pt x="1081" y="408"/>
                    <a:pt x="1104" y="352"/>
                    <a:pt x="1102" y="295"/>
                  </a:cubicBezTo>
                  <a:cubicBezTo>
                    <a:pt x="1099" y="185"/>
                    <a:pt x="950" y="6"/>
                    <a:pt x="710" y="2"/>
                  </a:cubicBezTo>
                  <a:cubicBezTo>
                    <a:pt x="583" y="0"/>
                    <a:pt x="792" y="64"/>
                    <a:pt x="673" y="98"/>
                  </a:cubicBezTo>
                  <a:cubicBezTo>
                    <a:pt x="598" y="120"/>
                    <a:pt x="590" y="139"/>
                    <a:pt x="522" y="103"/>
                  </a:cubicBezTo>
                  <a:cubicBezTo>
                    <a:pt x="454" y="68"/>
                    <a:pt x="419" y="20"/>
                    <a:pt x="336" y="12"/>
                  </a:cubicBezTo>
                </a:path>
              </a:pathLst>
            </a:custGeom>
            <a:solidFill>
              <a:srgbClr val="C99E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59" name="Freeform 1207">
              <a:extLst>
                <a:ext uri="{FF2B5EF4-FFF2-40B4-BE49-F238E27FC236}">
                  <a16:creationId xmlns:a16="http://schemas.microsoft.com/office/drawing/2014/main" id="{9CF23442-67A8-68E0-5650-26CB2E1126F0}"/>
                </a:ext>
              </a:extLst>
            </p:cNvPr>
            <p:cNvSpPr>
              <a:spLocks/>
            </p:cNvSpPr>
            <p:nvPr/>
          </p:nvSpPr>
          <p:spPr bwMode="auto">
            <a:xfrm>
              <a:off x="6149922" y="3913188"/>
              <a:ext cx="228600" cy="209550"/>
            </a:xfrm>
            <a:custGeom>
              <a:avLst/>
              <a:gdLst>
                <a:gd name="T0" fmla="*/ 336 w 1109"/>
                <a:gd name="T1" fmla="*/ 8 h 1021"/>
                <a:gd name="T2" fmla="*/ 85 w 1109"/>
                <a:gd name="T3" fmla="*/ 111 h 1021"/>
                <a:gd name="T4" fmla="*/ 9 w 1109"/>
                <a:gd name="T5" fmla="*/ 386 h 1021"/>
                <a:gd name="T6" fmla="*/ 99 w 1109"/>
                <a:gd name="T7" fmla="*/ 662 h 1021"/>
                <a:gd name="T8" fmla="*/ 344 w 1109"/>
                <a:gd name="T9" fmla="*/ 1021 h 1021"/>
                <a:gd name="T10" fmla="*/ 1049 w 1109"/>
                <a:gd name="T11" fmla="*/ 451 h 1021"/>
                <a:gd name="T12" fmla="*/ 1103 w 1109"/>
                <a:gd name="T13" fmla="*/ 291 h 1021"/>
                <a:gd name="T14" fmla="*/ 1020 w 1109"/>
                <a:gd name="T15" fmla="*/ 155 h 1021"/>
                <a:gd name="T16" fmla="*/ 673 w 1109"/>
                <a:gd name="T17" fmla="*/ 94 h 1021"/>
                <a:gd name="T18" fmla="*/ 522 w 1109"/>
                <a:gd name="T19" fmla="*/ 99 h 1021"/>
                <a:gd name="T20" fmla="*/ 336 w 1109"/>
                <a:gd name="T21" fmla="*/ 8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9" h="1021">
                  <a:moveTo>
                    <a:pt x="336" y="8"/>
                  </a:moveTo>
                  <a:cubicBezTo>
                    <a:pt x="242" y="0"/>
                    <a:pt x="145" y="40"/>
                    <a:pt x="85" y="111"/>
                  </a:cubicBezTo>
                  <a:cubicBezTo>
                    <a:pt x="22" y="186"/>
                    <a:pt x="0" y="289"/>
                    <a:pt x="9" y="386"/>
                  </a:cubicBezTo>
                  <a:cubicBezTo>
                    <a:pt x="17" y="483"/>
                    <a:pt x="54" y="575"/>
                    <a:pt x="99" y="662"/>
                  </a:cubicBezTo>
                  <a:cubicBezTo>
                    <a:pt x="164" y="792"/>
                    <a:pt x="247" y="913"/>
                    <a:pt x="344" y="1021"/>
                  </a:cubicBezTo>
                  <a:cubicBezTo>
                    <a:pt x="571" y="819"/>
                    <a:pt x="879" y="703"/>
                    <a:pt x="1049" y="451"/>
                  </a:cubicBezTo>
                  <a:cubicBezTo>
                    <a:pt x="1081" y="404"/>
                    <a:pt x="1109" y="348"/>
                    <a:pt x="1103" y="291"/>
                  </a:cubicBezTo>
                  <a:cubicBezTo>
                    <a:pt x="1097" y="237"/>
                    <a:pt x="1062" y="190"/>
                    <a:pt x="1020" y="155"/>
                  </a:cubicBezTo>
                  <a:cubicBezTo>
                    <a:pt x="923" y="74"/>
                    <a:pt x="792" y="60"/>
                    <a:pt x="673" y="94"/>
                  </a:cubicBezTo>
                  <a:cubicBezTo>
                    <a:pt x="598" y="116"/>
                    <a:pt x="590" y="136"/>
                    <a:pt x="522" y="99"/>
                  </a:cubicBezTo>
                  <a:cubicBezTo>
                    <a:pt x="455" y="64"/>
                    <a:pt x="419" y="16"/>
                    <a:pt x="336" y="8"/>
                  </a:cubicBezTo>
                </a:path>
              </a:pathLst>
            </a:custGeom>
            <a:solidFill>
              <a:srgbClr val="E8B9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60" name="Freeform 1208">
              <a:extLst>
                <a:ext uri="{FF2B5EF4-FFF2-40B4-BE49-F238E27FC236}">
                  <a16:creationId xmlns:a16="http://schemas.microsoft.com/office/drawing/2014/main" id="{19897D8F-0D39-86CE-5608-6D40375F1E5A}"/>
                </a:ext>
              </a:extLst>
            </p:cNvPr>
            <p:cNvSpPr>
              <a:spLocks/>
            </p:cNvSpPr>
            <p:nvPr/>
          </p:nvSpPr>
          <p:spPr bwMode="auto">
            <a:xfrm>
              <a:off x="5900685" y="4032251"/>
              <a:ext cx="171450" cy="152400"/>
            </a:xfrm>
            <a:custGeom>
              <a:avLst/>
              <a:gdLst>
                <a:gd name="T0" fmla="*/ 333 w 837"/>
                <a:gd name="T1" fmla="*/ 27 h 742"/>
                <a:gd name="T2" fmla="*/ 131 w 837"/>
                <a:gd name="T3" fmla="*/ 44 h 742"/>
                <a:gd name="T4" fmla="*/ 16 w 837"/>
                <a:gd name="T5" fmla="*/ 222 h 742"/>
                <a:gd name="T6" fmla="*/ 18 w 837"/>
                <a:gd name="T7" fmla="*/ 439 h 742"/>
                <a:gd name="T8" fmla="*/ 22 w 837"/>
                <a:gd name="T9" fmla="*/ 655 h 742"/>
                <a:gd name="T10" fmla="*/ 127 w 837"/>
                <a:gd name="T11" fmla="*/ 742 h 742"/>
                <a:gd name="T12" fmla="*/ 741 w 837"/>
                <a:gd name="T13" fmla="*/ 503 h 742"/>
                <a:gd name="T14" fmla="*/ 815 w 837"/>
                <a:gd name="T15" fmla="*/ 400 h 742"/>
                <a:gd name="T16" fmla="*/ 602 w 837"/>
                <a:gd name="T17" fmla="*/ 104 h 742"/>
                <a:gd name="T18" fmla="*/ 554 w 837"/>
                <a:gd name="T19" fmla="*/ 164 h 742"/>
                <a:gd name="T20" fmla="*/ 445 w 837"/>
                <a:gd name="T21" fmla="*/ 134 h 742"/>
                <a:gd name="T22" fmla="*/ 333 w 837"/>
                <a:gd name="T23" fmla="*/ 27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7" h="742">
                  <a:moveTo>
                    <a:pt x="333" y="27"/>
                  </a:moveTo>
                  <a:cubicBezTo>
                    <a:pt x="269" y="0"/>
                    <a:pt x="191" y="6"/>
                    <a:pt x="131" y="44"/>
                  </a:cubicBezTo>
                  <a:cubicBezTo>
                    <a:pt x="70" y="83"/>
                    <a:pt x="31" y="151"/>
                    <a:pt x="16" y="222"/>
                  </a:cubicBezTo>
                  <a:cubicBezTo>
                    <a:pt x="0" y="293"/>
                    <a:pt x="6" y="367"/>
                    <a:pt x="18" y="439"/>
                  </a:cubicBezTo>
                  <a:cubicBezTo>
                    <a:pt x="29" y="506"/>
                    <a:pt x="0" y="590"/>
                    <a:pt x="22" y="655"/>
                  </a:cubicBezTo>
                  <a:cubicBezTo>
                    <a:pt x="35" y="693"/>
                    <a:pt x="78" y="724"/>
                    <a:pt x="127" y="742"/>
                  </a:cubicBezTo>
                  <a:cubicBezTo>
                    <a:pt x="334" y="650"/>
                    <a:pt x="564" y="644"/>
                    <a:pt x="741" y="503"/>
                  </a:cubicBezTo>
                  <a:cubicBezTo>
                    <a:pt x="775" y="476"/>
                    <a:pt x="804" y="442"/>
                    <a:pt x="815" y="400"/>
                  </a:cubicBezTo>
                  <a:cubicBezTo>
                    <a:pt x="837" y="322"/>
                    <a:pt x="772" y="161"/>
                    <a:pt x="602" y="104"/>
                  </a:cubicBezTo>
                  <a:cubicBezTo>
                    <a:pt x="512" y="74"/>
                    <a:pt x="646" y="166"/>
                    <a:pt x="554" y="164"/>
                  </a:cubicBezTo>
                  <a:cubicBezTo>
                    <a:pt x="496" y="163"/>
                    <a:pt x="486" y="175"/>
                    <a:pt x="445" y="134"/>
                  </a:cubicBezTo>
                  <a:cubicBezTo>
                    <a:pt x="405" y="93"/>
                    <a:pt x="391" y="51"/>
                    <a:pt x="333" y="27"/>
                  </a:cubicBezTo>
                </a:path>
              </a:pathLst>
            </a:custGeom>
            <a:solidFill>
              <a:srgbClr val="C99E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61" name="Freeform 1209">
              <a:extLst>
                <a:ext uri="{FF2B5EF4-FFF2-40B4-BE49-F238E27FC236}">
                  <a16:creationId xmlns:a16="http://schemas.microsoft.com/office/drawing/2014/main" id="{9CA02EE0-6BCF-AD82-9666-227FBB0A8D50}"/>
                </a:ext>
              </a:extLst>
            </p:cNvPr>
            <p:cNvSpPr>
              <a:spLocks/>
            </p:cNvSpPr>
            <p:nvPr/>
          </p:nvSpPr>
          <p:spPr bwMode="auto">
            <a:xfrm>
              <a:off x="5883222" y="4013201"/>
              <a:ext cx="168275" cy="153988"/>
            </a:xfrm>
            <a:custGeom>
              <a:avLst/>
              <a:gdLst>
                <a:gd name="T0" fmla="*/ 333 w 823"/>
                <a:gd name="T1" fmla="*/ 28 h 749"/>
                <a:gd name="T2" fmla="*/ 132 w 823"/>
                <a:gd name="T3" fmla="*/ 44 h 749"/>
                <a:gd name="T4" fmla="*/ 16 w 823"/>
                <a:gd name="T5" fmla="*/ 223 h 749"/>
                <a:gd name="T6" fmla="*/ 18 w 823"/>
                <a:gd name="T7" fmla="*/ 439 h 749"/>
                <a:gd name="T8" fmla="*/ 111 w 823"/>
                <a:gd name="T9" fmla="*/ 749 h 749"/>
                <a:gd name="T10" fmla="*/ 741 w 823"/>
                <a:gd name="T11" fmla="*/ 503 h 749"/>
                <a:gd name="T12" fmla="*/ 815 w 823"/>
                <a:gd name="T13" fmla="*/ 401 h 749"/>
                <a:gd name="T14" fmla="*/ 787 w 823"/>
                <a:gd name="T15" fmla="*/ 286 h 749"/>
                <a:gd name="T16" fmla="*/ 554 w 823"/>
                <a:gd name="T17" fmla="*/ 164 h 749"/>
                <a:gd name="T18" fmla="*/ 445 w 823"/>
                <a:gd name="T19" fmla="*/ 134 h 749"/>
                <a:gd name="T20" fmla="*/ 333 w 823"/>
                <a:gd name="T21" fmla="*/ 2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49">
                  <a:moveTo>
                    <a:pt x="333" y="28"/>
                  </a:moveTo>
                  <a:cubicBezTo>
                    <a:pt x="269" y="0"/>
                    <a:pt x="191" y="7"/>
                    <a:pt x="132" y="44"/>
                  </a:cubicBezTo>
                  <a:cubicBezTo>
                    <a:pt x="70" y="83"/>
                    <a:pt x="31" y="151"/>
                    <a:pt x="16" y="223"/>
                  </a:cubicBezTo>
                  <a:cubicBezTo>
                    <a:pt x="0" y="294"/>
                    <a:pt x="6" y="368"/>
                    <a:pt x="18" y="439"/>
                  </a:cubicBezTo>
                  <a:cubicBezTo>
                    <a:pt x="35" y="546"/>
                    <a:pt x="67" y="651"/>
                    <a:pt x="111" y="749"/>
                  </a:cubicBezTo>
                  <a:cubicBezTo>
                    <a:pt x="318" y="657"/>
                    <a:pt x="564" y="644"/>
                    <a:pt x="741" y="503"/>
                  </a:cubicBezTo>
                  <a:cubicBezTo>
                    <a:pt x="775" y="476"/>
                    <a:pt x="807" y="443"/>
                    <a:pt x="815" y="401"/>
                  </a:cubicBezTo>
                  <a:cubicBezTo>
                    <a:pt x="823" y="361"/>
                    <a:pt x="809" y="320"/>
                    <a:pt x="787" y="286"/>
                  </a:cubicBezTo>
                  <a:cubicBezTo>
                    <a:pt x="736" y="206"/>
                    <a:pt x="646" y="167"/>
                    <a:pt x="554" y="164"/>
                  </a:cubicBezTo>
                  <a:cubicBezTo>
                    <a:pt x="496" y="163"/>
                    <a:pt x="486" y="175"/>
                    <a:pt x="445" y="134"/>
                  </a:cubicBezTo>
                  <a:cubicBezTo>
                    <a:pt x="405" y="94"/>
                    <a:pt x="391" y="52"/>
                    <a:pt x="333" y="28"/>
                  </a:cubicBezTo>
                </a:path>
              </a:pathLst>
            </a:custGeom>
            <a:solidFill>
              <a:srgbClr val="E8B9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4162" name="Group 4161">
            <a:extLst>
              <a:ext uri="{FF2B5EF4-FFF2-40B4-BE49-F238E27FC236}">
                <a16:creationId xmlns:a16="http://schemas.microsoft.com/office/drawing/2014/main" id="{273D7D2C-1F83-F623-EECC-7F1927D7B878}"/>
              </a:ext>
            </a:extLst>
          </p:cNvPr>
          <p:cNvGrpSpPr/>
          <p:nvPr/>
        </p:nvGrpSpPr>
        <p:grpSpPr>
          <a:xfrm>
            <a:off x="7132687" y="4551651"/>
            <a:ext cx="1419467" cy="1071723"/>
            <a:chOff x="6280098" y="4653365"/>
            <a:chExt cx="2276475" cy="1730376"/>
          </a:xfrm>
        </p:grpSpPr>
        <p:sp>
          <p:nvSpPr>
            <p:cNvPr id="4163" name="Freeform 1213">
              <a:extLst>
                <a:ext uri="{FF2B5EF4-FFF2-40B4-BE49-F238E27FC236}">
                  <a16:creationId xmlns:a16="http://schemas.microsoft.com/office/drawing/2014/main" id="{F9B1E309-D487-5A4D-DEDB-404B276C73A9}"/>
                </a:ext>
              </a:extLst>
            </p:cNvPr>
            <p:cNvSpPr>
              <a:spLocks/>
            </p:cNvSpPr>
            <p:nvPr/>
          </p:nvSpPr>
          <p:spPr bwMode="auto">
            <a:xfrm>
              <a:off x="6280098" y="4653365"/>
              <a:ext cx="1531938" cy="1616075"/>
            </a:xfrm>
            <a:custGeom>
              <a:avLst/>
              <a:gdLst>
                <a:gd name="T0" fmla="*/ 3067 w 7453"/>
                <a:gd name="T1" fmla="*/ 7809 h 7861"/>
                <a:gd name="T2" fmla="*/ 1323 w 7453"/>
                <a:gd name="T3" fmla="*/ 7188 h 7861"/>
                <a:gd name="T4" fmla="*/ 260 w 7453"/>
                <a:gd name="T5" fmla="*/ 5048 h 7861"/>
                <a:gd name="T6" fmla="*/ 928 w 7453"/>
                <a:gd name="T7" fmla="*/ 1254 h 7861"/>
                <a:gd name="T8" fmla="*/ 2750 w 7453"/>
                <a:gd name="T9" fmla="*/ 174 h 7861"/>
                <a:gd name="T10" fmla="*/ 4863 w 7453"/>
                <a:gd name="T11" fmla="*/ 53 h 7861"/>
                <a:gd name="T12" fmla="*/ 5725 w 7453"/>
                <a:gd name="T13" fmla="*/ 233 h 7861"/>
                <a:gd name="T14" fmla="*/ 6765 w 7453"/>
                <a:gd name="T15" fmla="*/ 1324 h 7861"/>
                <a:gd name="T16" fmla="*/ 7299 w 7453"/>
                <a:gd name="T17" fmla="*/ 2444 h 7861"/>
                <a:gd name="T18" fmla="*/ 7351 w 7453"/>
                <a:gd name="T19" fmla="*/ 4177 h 7861"/>
                <a:gd name="T20" fmla="*/ 6783 w 7453"/>
                <a:gd name="T21" fmla="*/ 6108 h 7861"/>
                <a:gd name="T22" fmla="*/ 3067 w 7453"/>
                <a:gd name="T23" fmla="*/ 7809 h 7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53" h="7861">
                  <a:moveTo>
                    <a:pt x="3067" y="7809"/>
                  </a:moveTo>
                  <a:cubicBezTo>
                    <a:pt x="2443" y="7785"/>
                    <a:pt x="1807" y="7604"/>
                    <a:pt x="1323" y="7188"/>
                  </a:cubicBezTo>
                  <a:cubicBezTo>
                    <a:pt x="719" y="6669"/>
                    <a:pt x="420" y="5852"/>
                    <a:pt x="260" y="5048"/>
                  </a:cubicBezTo>
                  <a:cubicBezTo>
                    <a:pt x="0" y="3742"/>
                    <a:pt x="88" y="2253"/>
                    <a:pt x="928" y="1254"/>
                  </a:cubicBezTo>
                  <a:cubicBezTo>
                    <a:pt x="1397" y="696"/>
                    <a:pt x="2061" y="345"/>
                    <a:pt x="2750" y="174"/>
                  </a:cubicBezTo>
                  <a:cubicBezTo>
                    <a:pt x="3439" y="2"/>
                    <a:pt x="4157" y="0"/>
                    <a:pt x="4863" y="53"/>
                  </a:cubicBezTo>
                  <a:cubicBezTo>
                    <a:pt x="5157" y="75"/>
                    <a:pt x="5455" y="109"/>
                    <a:pt x="5725" y="233"/>
                  </a:cubicBezTo>
                  <a:cubicBezTo>
                    <a:pt x="6180" y="444"/>
                    <a:pt x="6494" y="886"/>
                    <a:pt x="6765" y="1324"/>
                  </a:cubicBezTo>
                  <a:cubicBezTo>
                    <a:pt x="6982" y="1675"/>
                    <a:pt x="7187" y="2041"/>
                    <a:pt x="7299" y="2444"/>
                  </a:cubicBezTo>
                  <a:cubicBezTo>
                    <a:pt x="7453" y="3003"/>
                    <a:pt x="7418" y="3599"/>
                    <a:pt x="7351" y="4177"/>
                  </a:cubicBezTo>
                  <a:cubicBezTo>
                    <a:pt x="7273" y="4853"/>
                    <a:pt x="7147" y="5545"/>
                    <a:pt x="6783" y="6108"/>
                  </a:cubicBezTo>
                  <a:cubicBezTo>
                    <a:pt x="5977" y="7354"/>
                    <a:pt x="4433" y="7861"/>
                    <a:pt x="3067" y="7809"/>
                  </a:cubicBezTo>
                </a:path>
              </a:pathLst>
            </a:custGeom>
            <a:solidFill>
              <a:srgbClr val="568E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64" name="Freeform 1215">
              <a:extLst>
                <a:ext uri="{FF2B5EF4-FFF2-40B4-BE49-F238E27FC236}">
                  <a16:creationId xmlns:a16="http://schemas.microsoft.com/office/drawing/2014/main" id="{7E879423-1BEA-0A29-BBBE-E696D89A43C7}"/>
                </a:ext>
              </a:extLst>
            </p:cNvPr>
            <p:cNvSpPr>
              <a:spLocks/>
            </p:cNvSpPr>
            <p:nvPr/>
          </p:nvSpPr>
          <p:spPr bwMode="auto">
            <a:xfrm>
              <a:off x="6348361" y="4662890"/>
              <a:ext cx="693738" cy="1428750"/>
            </a:xfrm>
            <a:custGeom>
              <a:avLst/>
              <a:gdLst>
                <a:gd name="T0" fmla="*/ 1022 w 3371"/>
                <a:gd name="T1" fmla="*/ 3993 h 6948"/>
                <a:gd name="T2" fmla="*/ 1053 w 3371"/>
                <a:gd name="T3" fmla="*/ 3250 h 6948"/>
                <a:gd name="T4" fmla="*/ 1517 w 3371"/>
                <a:gd name="T5" fmla="*/ 2912 h 6948"/>
                <a:gd name="T6" fmla="*/ 1609 w 3371"/>
                <a:gd name="T7" fmla="*/ 2472 h 6948"/>
                <a:gd name="T8" fmla="*/ 2300 w 3371"/>
                <a:gd name="T9" fmla="*/ 1598 h 6948"/>
                <a:gd name="T10" fmla="*/ 2483 w 3371"/>
                <a:gd name="T11" fmla="*/ 998 h 6948"/>
                <a:gd name="T12" fmla="*/ 2711 w 3371"/>
                <a:gd name="T13" fmla="*/ 818 h 6948"/>
                <a:gd name="T14" fmla="*/ 3257 w 3371"/>
                <a:gd name="T15" fmla="*/ 221 h 6948"/>
                <a:gd name="T16" fmla="*/ 3371 w 3371"/>
                <a:gd name="T17" fmla="*/ 0 h 6948"/>
                <a:gd name="T18" fmla="*/ 2549 w 3371"/>
                <a:gd name="T19" fmla="*/ 106 h 6948"/>
                <a:gd name="T20" fmla="*/ 1928 w 3371"/>
                <a:gd name="T21" fmla="*/ 819 h 6948"/>
                <a:gd name="T22" fmla="*/ 1755 w 3371"/>
                <a:gd name="T23" fmla="*/ 1263 h 6948"/>
                <a:gd name="T24" fmla="*/ 1103 w 3371"/>
                <a:gd name="T25" fmla="*/ 1785 h 6948"/>
                <a:gd name="T26" fmla="*/ 712 w 3371"/>
                <a:gd name="T27" fmla="*/ 2478 h 6948"/>
                <a:gd name="T28" fmla="*/ 610 w 3371"/>
                <a:gd name="T29" fmla="*/ 3126 h 6948"/>
                <a:gd name="T30" fmla="*/ 246 w 3371"/>
                <a:gd name="T31" fmla="*/ 3536 h 6948"/>
                <a:gd name="T32" fmla="*/ 31 w 3371"/>
                <a:gd name="T33" fmla="*/ 4021 h 6948"/>
                <a:gd name="T34" fmla="*/ 209 w 3371"/>
                <a:gd name="T35" fmla="*/ 4389 h 6948"/>
                <a:gd name="T36" fmla="*/ 132 w 3371"/>
                <a:gd name="T37" fmla="*/ 5222 h 6948"/>
                <a:gd name="T38" fmla="*/ 24 w 3371"/>
                <a:gd name="T39" fmla="*/ 5495 h 6948"/>
                <a:gd name="T40" fmla="*/ 762 w 3371"/>
                <a:gd name="T41" fmla="*/ 6948 h 6948"/>
                <a:gd name="T42" fmla="*/ 609 w 3371"/>
                <a:gd name="T43" fmla="*/ 5624 h 6948"/>
                <a:gd name="T44" fmla="*/ 794 w 3371"/>
                <a:gd name="T45" fmla="*/ 5274 h 6948"/>
                <a:gd name="T46" fmla="*/ 748 w 3371"/>
                <a:gd name="T47" fmla="*/ 4622 h 6948"/>
                <a:gd name="T48" fmla="*/ 1022 w 3371"/>
                <a:gd name="T49" fmla="*/ 3993 h 6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71" h="6948">
                  <a:moveTo>
                    <a:pt x="1022" y="3993"/>
                  </a:moveTo>
                  <a:cubicBezTo>
                    <a:pt x="1065" y="3744"/>
                    <a:pt x="905" y="3456"/>
                    <a:pt x="1053" y="3250"/>
                  </a:cubicBezTo>
                  <a:cubicBezTo>
                    <a:pt x="1167" y="3093"/>
                    <a:pt x="1410" y="3073"/>
                    <a:pt x="1517" y="2912"/>
                  </a:cubicBezTo>
                  <a:cubicBezTo>
                    <a:pt x="1601" y="2786"/>
                    <a:pt x="1573" y="2619"/>
                    <a:pt x="1609" y="2472"/>
                  </a:cubicBezTo>
                  <a:cubicBezTo>
                    <a:pt x="1700" y="2107"/>
                    <a:pt x="2158" y="1947"/>
                    <a:pt x="2300" y="1598"/>
                  </a:cubicBezTo>
                  <a:cubicBezTo>
                    <a:pt x="2379" y="1403"/>
                    <a:pt x="2352" y="1163"/>
                    <a:pt x="2483" y="998"/>
                  </a:cubicBezTo>
                  <a:cubicBezTo>
                    <a:pt x="2543" y="922"/>
                    <a:pt x="2630" y="872"/>
                    <a:pt x="2711" y="818"/>
                  </a:cubicBezTo>
                  <a:cubicBezTo>
                    <a:pt x="2936" y="664"/>
                    <a:pt x="3125" y="458"/>
                    <a:pt x="3257" y="221"/>
                  </a:cubicBezTo>
                  <a:cubicBezTo>
                    <a:pt x="3298" y="149"/>
                    <a:pt x="3333" y="74"/>
                    <a:pt x="3371" y="0"/>
                  </a:cubicBezTo>
                  <a:cubicBezTo>
                    <a:pt x="3095" y="16"/>
                    <a:pt x="2820" y="49"/>
                    <a:pt x="2549" y="106"/>
                  </a:cubicBezTo>
                  <a:cubicBezTo>
                    <a:pt x="2291" y="288"/>
                    <a:pt x="2057" y="470"/>
                    <a:pt x="1928" y="819"/>
                  </a:cubicBezTo>
                  <a:cubicBezTo>
                    <a:pt x="1873" y="969"/>
                    <a:pt x="1841" y="1129"/>
                    <a:pt x="1755" y="1263"/>
                  </a:cubicBezTo>
                  <a:cubicBezTo>
                    <a:pt x="1603" y="1499"/>
                    <a:pt x="1318" y="1605"/>
                    <a:pt x="1103" y="1785"/>
                  </a:cubicBezTo>
                  <a:cubicBezTo>
                    <a:pt x="896" y="1959"/>
                    <a:pt x="754" y="2210"/>
                    <a:pt x="712" y="2478"/>
                  </a:cubicBezTo>
                  <a:cubicBezTo>
                    <a:pt x="678" y="2695"/>
                    <a:pt x="706" y="2928"/>
                    <a:pt x="610" y="3126"/>
                  </a:cubicBezTo>
                  <a:cubicBezTo>
                    <a:pt x="530" y="3292"/>
                    <a:pt x="376" y="3406"/>
                    <a:pt x="246" y="3536"/>
                  </a:cubicBezTo>
                  <a:cubicBezTo>
                    <a:pt x="116" y="3666"/>
                    <a:pt x="0" y="3840"/>
                    <a:pt x="31" y="4021"/>
                  </a:cubicBezTo>
                  <a:cubicBezTo>
                    <a:pt x="54" y="4156"/>
                    <a:pt x="153" y="4264"/>
                    <a:pt x="209" y="4389"/>
                  </a:cubicBezTo>
                  <a:cubicBezTo>
                    <a:pt x="325" y="4651"/>
                    <a:pt x="239" y="4956"/>
                    <a:pt x="132" y="5222"/>
                  </a:cubicBezTo>
                  <a:cubicBezTo>
                    <a:pt x="96" y="5312"/>
                    <a:pt x="58" y="5403"/>
                    <a:pt x="24" y="5495"/>
                  </a:cubicBezTo>
                  <a:cubicBezTo>
                    <a:pt x="174" y="6034"/>
                    <a:pt x="403" y="6550"/>
                    <a:pt x="762" y="6948"/>
                  </a:cubicBezTo>
                  <a:cubicBezTo>
                    <a:pt x="574" y="6525"/>
                    <a:pt x="395" y="6032"/>
                    <a:pt x="609" y="5624"/>
                  </a:cubicBezTo>
                  <a:cubicBezTo>
                    <a:pt x="671" y="5506"/>
                    <a:pt x="763" y="5403"/>
                    <a:pt x="794" y="5274"/>
                  </a:cubicBezTo>
                  <a:cubicBezTo>
                    <a:pt x="846" y="5061"/>
                    <a:pt x="716" y="4839"/>
                    <a:pt x="748" y="4622"/>
                  </a:cubicBezTo>
                  <a:cubicBezTo>
                    <a:pt x="782" y="4395"/>
                    <a:pt x="984" y="4220"/>
                    <a:pt x="1022" y="3993"/>
                  </a:cubicBezTo>
                </a:path>
              </a:pathLst>
            </a:custGeom>
            <a:solidFill>
              <a:srgbClr val="4570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65" name="Freeform 1216">
              <a:extLst>
                <a:ext uri="{FF2B5EF4-FFF2-40B4-BE49-F238E27FC236}">
                  <a16:creationId xmlns:a16="http://schemas.microsoft.com/office/drawing/2014/main" id="{13D86436-7367-FE7F-BDB2-C01DE5B66FB3}"/>
                </a:ext>
              </a:extLst>
            </p:cNvPr>
            <p:cNvSpPr>
              <a:spLocks/>
            </p:cNvSpPr>
            <p:nvPr/>
          </p:nvSpPr>
          <p:spPr bwMode="auto">
            <a:xfrm>
              <a:off x="6667448" y="4662890"/>
              <a:ext cx="685800" cy="1592263"/>
            </a:xfrm>
            <a:custGeom>
              <a:avLst/>
              <a:gdLst>
                <a:gd name="T0" fmla="*/ 1678 w 3337"/>
                <a:gd name="T1" fmla="*/ 3699 h 7743"/>
                <a:gd name="T2" fmla="*/ 2266 w 3337"/>
                <a:gd name="T3" fmla="*/ 2234 h 7743"/>
                <a:gd name="T4" fmla="*/ 2460 w 3337"/>
                <a:gd name="T5" fmla="*/ 1776 h 7743"/>
                <a:gd name="T6" fmla="*/ 2446 w 3337"/>
                <a:gd name="T7" fmla="*/ 1480 h 7743"/>
                <a:gd name="T8" fmla="*/ 2568 w 3337"/>
                <a:gd name="T9" fmla="*/ 1218 h 7743"/>
                <a:gd name="T10" fmla="*/ 3251 w 3337"/>
                <a:gd name="T11" fmla="*/ 197 h 7743"/>
                <a:gd name="T12" fmla="*/ 3337 w 3337"/>
                <a:gd name="T13" fmla="*/ 61 h 7743"/>
                <a:gd name="T14" fmla="*/ 2963 w 3337"/>
                <a:gd name="T15" fmla="*/ 20 h 7743"/>
                <a:gd name="T16" fmla="*/ 2639 w 3337"/>
                <a:gd name="T17" fmla="*/ 0 h 7743"/>
                <a:gd name="T18" fmla="*/ 2624 w 3337"/>
                <a:gd name="T19" fmla="*/ 59 h 7743"/>
                <a:gd name="T20" fmla="*/ 2354 w 3337"/>
                <a:gd name="T21" fmla="*/ 436 h 7743"/>
                <a:gd name="T22" fmla="*/ 1865 w 3337"/>
                <a:gd name="T23" fmla="*/ 948 h 7743"/>
                <a:gd name="T24" fmla="*/ 1642 w 3337"/>
                <a:gd name="T25" fmla="*/ 1606 h 7743"/>
                <a:gd name="T26" fmla="*/ 1710 w 3337"/>
                <a:gd name="T27" fmla="*/ 2042 h 7743"/>
                <a:gd name="T28" fmla="*/ 1345 w 3337"/>
                <a:gd name="T29" fmla="*/ 2741 h 7743"/>
                <a:gd name="T30" fmla="*/ 692 w 3337"/>
                <a:gd name="T31" fmla="*/ 3570 h 7743"/>
                <a:gd name="T32" fmla="*/ 307 w 3337"/>
                <a:gd name="T33" fmla="*/ 4997 h 7743"/>
                <a:gd name="T34" fmla="*/ 36 w 3337"/>
                <a:gd name="T35" fmla="*/ 5786 h 7743"/>
                <a:gd name="T36" fmla="*/ 60 w 3337"/>
                <a:gd name="T37" fmla="*/ 6518 h 7743"/>
                <a:gd name="T38" fmla="*/ 156 w 3337"/>
                <a:gd name="T39" fmla="*/ 7581 h 7743"/>
                <a:gd name="T40" fmla="*/ 799 w 3337"/>
                <a:gd name="T41" fmla="*/ 7743 h 7743"/>
                <a:gd name="T42" fmla="*/ 816 w 3337"/>
                <a:gd name="T43" fmla="*/ 7580 h 7743"/>
                <a:gd name="T44" fmla="*/ 677 w 3337"/>
                <a:gd name="T45" fmla="*/ 6106 h 7743"/>
                <a:gd name="T46" fmla="*/ 959 w 3337"/>
                <a:gd name="T47" fmla="*/ 5048 h 7743"/>
                <a:gd name="T48" fmla="*/ 1043 w 3337"/>
                <a:gd name="T49" fmla="*/ 4453 h 7743"/>
                <a:gd name="T50" fmla="*/ 1678 w 3337"/>
                <a:gd name="T51" fmla="*/ 3699 h 7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37" h="7743">
                  <a:moveTo>
                    <a:pt x="1678" y="3699"/>
                  </a:moveTo>
                  <a:cubicBezTo>
                    <a:pt x="2002" y="3281"/>
                    <a:pt x="2014" y="2699"/>
                    <a:pt x="2266" y="2234"/>
                  </a:cubicBezTo>
                  <a:cubicBezTo>
                    <a:pt x="2346" y="2087"/>
                    <a:pt x="2453" y="1943"/>
                    <a:pt x="2460" y="1776"/>
                  </a:cubicBezTo>
                  <a:cubicBezTo>
                    <a:pt x="2464" y="1677"/>
                    <a:pt x="2432" y="1578"/>
                    <a:pt x="2446" y="1480"/>
                  </a:cubicBezTo>
                  <a:cubicBezTo>
                    <a:pt x="2459" y="1383"/>
                    <a:pt x="2514" y="1299"/>
                    <a:pt x="2568" y="1218"/>
                  </a:cubicBezTo>
                  <a:cubicBezTo>
                    <a:pt x="2796" y="878"/>
                    <a:pt x="3023" y="537"/>
                    <a:pt x="3251" y="197"/>
                  </a:cubicBezTo>
                  <a:cubicBezTo>
                    <a:pt x="3280" y="153"/>
                    <a:pt x="3310" y="108"/>
                    <a:pt x="3337" y="61"/>
                  </a:cubicBezTo>
                  <a:cubicBezTo>
                    <a:pt x="3213" y="41"/>
                    <a:pt x="3087" y="29"/>
                    <a:pt x="2963" y="20"/>
                  </a:cubicBezTo>
                  <a:cubicBezTo>
                    <a:pt x="2855" y="12"/>
                    <a:pt x="2747" y="5"/>
                    <a:pt x="2639" y="0"/>
                  </a:cubicBezTo>
                  <a:cubicBezTo>
                    <a:pt x="2635" y="20"/>
                    <a:pt x="2630" y="40"/>
                    <a:pt x="2624" y="59"/>
                  </a:cubicBezTo>
                  <a:cubicBezTo>
                    <a:pt x="2575" y="207"/>
                    <a:pt x="2465" y="326"/>
                    <a:pt x="2354" y="436"/>
                  </a:cubicBezTo>
                  <a:cubicBezTo>
                    <a:pt x="2185" y="602"/>
                    <a:pt x="2005" y="758"/>
                    <a:pt x="1865" y="948"/>
                  </a:cubicBezTo>
                  <a:cubicBezTo>
                    <a:pt x="1724" y="1138"/>
                    <a:pt x="1623" y="1370"/>
                    <a:pt x="1642" y="1606"/>
                  </a:cubicBezTo>
                  <a:cubicBezTo>
                    <a:pt x="1653" y="1753"/>
                    <a:pt x="1710" y="1895"/>
                    <a:pt x="1710" y="2042"/>
                  </a:cubicBezTo>
                  <a:cubicBezTo>
                    <a:pt x="1711" y="2312"/>
                    <a:pt x="1527" y="2542"/>
                    <a:pt x="1345" y="2741"/>
                  </a:cubicBezTo>
                  <a:cubicBezTo>
                    <a:pt x="1106" y="3001"/>
                    <a:pt x="850" y="3254"/>
                    <a:pt x="692" y="3570"/>
                  </a:cubicBezTo>
                  <a:cubicBezTo>
                    <a:pt x="472" y="4012"/>
                    <a:pt x="468" y="4530"/>
                    <a:pt x="307" y="4997"/>
                  </a:cubicBezTo>
                  <a:cubicBezTo>
                    <a:pt x="217" y="5261"/>
                    <a:pt x="75" y="5510"/>
                    <a:pt x="36" y="5786"/>
                  </a:cubicBezTo>
                  <a:cubicBezTo>
                    <a:pt x="0" y="6028"/>
                    <a:pt x="46" y="6274"/>
                    <a:pt x="60" y="6518"/>
                  </a:cubicBezTo>
                  <a:cubicBezTo>
                    <a:pt x="80" y="6871"/>
                    <a:pt x="45" y="7260"/>
                    <a:pt x="156" y="7581"/>
                  </a:cubicBezTo>
                  <a:cubicBezTo>
                    <a:pt x="363" y="7659"/>
                    <a:pt x="579" y="7712"/>
                    <a:pt x="799" y="7743"/>
                  </a:cubicBezTo>
                  <a:cubicBezTo>
                    <a:pt x="810" y="7690"/>
                    <a:pt x="815" y="7634"/>
                    <a:pt x="816" y="7580"/>
                  </a:cubicBezTo>
                  <a:cubicBezTo>
                    <a:pt x="825" y="7085"/>
                    <a:pt x="617" y="6598"/>
                    <a:pt x="677" y="6106"/>
                  </a:cubicBezTo>
                  <a:cubicBezTo>
                    <a:pt x="721" y="5743"/>
                    <a:pt x="909" y="5410"/>
                    <a:pt x="959" y="5048"/>
                  </a:cubicBezTo>
                  <a:cubicBezTo>
                    <a:pt x="986" y="4849"/>
                    <a:pt x="972" y="4641"/>
                    <a:pt x="1043" y="4453"/>
                  </a:cubicBezTo>
                  <a:cubicBezTo>
                    <a:pt x="1160" y="4144"/>
                    <a:pt x="1475" y="3961"/>
                    <a:pt x="1678" y="3699"/>
                  </a:cubicBezTo>
                </a:path>
              </a:pathLst>
            </a:custGeom>
            <a:solidFill>
              <a:srgbClr val="4570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66" name="Freeform 1217">
              <a:extLst>
                <a:ext uri="{FF2B5EF4-FFF2-40B4-BE49-F238E27FC236}">
                  <a16:creationId xmlns:a16="http://schemas.microsoft.com/office/drawing/2014/main" id="{C3179C00-A3E7-FA55-7AFD-F290CDDD004C}"/>
                </a:ext>
              </a:extLst>
            </p:cNvPr>
            <p:cNvSpPr>
              <a:spLocks/>
            </p:cNvSpPr>
            <p:nvPr/>
          </p:nvSpPr>
          <p:spPr bwMode="auto">
            <a:xfrm>
              <a:off x="7057973" y="4797828"/>
              <a:ext cx="854075" cy="1122363"/>
            </a:xfrm>
            <a:custGeom>
              <a:avLst/>
              <a:gdLst>
                <a:gd name="T0" fmla="*/ 981 w 4155"/>
                <a:gd name="T1" fmla="*/ 713 h 5457"/>
                <a:gd name="T2" fmla="*/ 399 w 4155"/>
                <a:gd name="T3" fmla="*/ 1600 h 5457"/>
                <a:gd name="T4" fmla="*/ 0 w 4155"/>
                <a:gd name="T5" fmla="*/ 4594 h 5457"/>
                <a:gd name="T6" fmla="*/ 101 w 4155"/>
                <a:gd name="T7" fmla="*/ 4630 h 5457"/>
                <a:gd name="T8" fmla="*/ 1973 w 4155"/>
                <a:gd name="T9" fmla="*/ 5420 h 5457"/>
                <a:gd name="T10" fmla="*/ 2057 w 4155"/>
                <a:gd name="T11" fmla="*/ 5457 h 5457"/>
                <a:gd name="T12" fmla="*/ 4103 w 4155"/>
                <a:gd name="T13" fmla="*/ 1335 h 5457"/>
                <a:gd name="T14" fmla="*/ 2777 w 4155"/>
                <a:gd name="T15" fmla="*/ 518 h 5457"/>
                <a:gd name="T16" fmla="*/ 981 w 4155"/>
                <a:gd name="T17" fmla="*/ 713 h 5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55" h="5457">
                  <a:moveTo>
                    <a:pt x="981" y="713"/>
                  </a:moveTo>
                  <a:cubicBezTo>
                    <a:pt x="754" y="960"/>
                    <a:pt x="492" y="1407"/>
                    <a:pt x="399" y="1600"/>
                  </a:cubicBezTo>
                  <a:cubicBezTo>
                    <a:pt x="306" y="1792"/>
                    <a:pt x="0" y="4594"/>
                    <a:pt x="0" y="4594"/>
                  </a:cubicBezTo>
                  <a:lnTo>
                    <a:pt x="101" y="4630"/>
                  </a:lnTo>
                  <a:lnTo>
                    <a:pt x="1973" y="5420"/>
                  </a:lnTo>
                  <a:lnTo>
                    <a:pt x="2057" y="5457"/>
                  </a:lnTo>
                  <a:cubicBezTo>
                    <a:pt x="2057" y="5457"/>
                    <a:pt x="3980" y="1898"/>
                    <a:pt x="4103" y="1335"/>
                  </a:cubicBezTo>
                  <a:cubicBezTo>
                    <a:pt x="4155" y="1096"/>
                    <a:pt x="3374" y="753"/>
                    <a:pt x="2777" y="518"/>
                  </a:cubicBezTo>
                  <a:cubicBezTo>
                    <a:pt x="2059" y="236"/>
                    <a:pt x="1637" y="0"/>
                    <a:pt x="981" y="713"/>
                  </a:cubicBezTo>
                </a:path>
              </a:pathLst>
            </a:custGeom>
            <a:solidFill>
              <a:srgbClr val="F37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67" name="Freeform 1218">
              <a:extLst>
                <a:ext uri="{FF2B5EF4-FFF2-40B4-BE49-F238E27FC236}">
                  <a16:creationId xmlns:a16="http://schemas.microsoft.com/office/drawing/2014/main" id="{8E3ADDFC-48EE-D2A0-39C3-D9E2DC936696}"/>
                </a:ext>
              </a:extLst>
            </p:cNvPr>
            <p:cNvSpPr>
              <a:spLocks/>
            </p:cNvSpPr>
            <p:nvPr/>
          </p:nvSpPr>
          <p:spPr bwMode="auto">
            <a:xfrm>
              <a:off x="7057973" y="4837515"/>
              <a:ext cx="854075" cy="1082675"/>
            </a:xfrm>
            <a:custGeom>
              <a:avLst/>
              <a:gdLst>
                <a:gd name="T0" fmla="*/ 1973 w 4155"/>
                <a:gd name="T1" fmla="*/ 5229 h 5266"/>
                <a:gd name="T2" fmla="*/ 2057 w 4155"/>
                <a:gd name="T3" fmla="*/ 5266 h 5266"/>
                <a:gd name="T4" fmla="*/ 4103 w 4155"/>
                <a:gd name="T5" fmla="*/ 1144 h 5266"/>
                <a:gd name="T6" fmla="*/ 2777 w 4155"/>
                <a:gd name="T7" fmla="*/ 327 h 5266"/>
                <a:gd name="T8" fmla="*/ 1672 w 4155"/>
                <a:gd name="T9" fmla="*/ 67 h 5266"/>
                <a:gd name="T10" fmla="*/ 0 w 4155"/>
                <a:gd name="T11" fmla="*/ 4403 h 5266"/>
                <a:gd name="T12" fmla="*/ 101 w 4155"/>
                <a:gd name="T13" fmla="*/ 4439 h 5266"/>
                <a:gd name="T14" fmla="*/ 1973 w 4155"/>
                <a:gd name="T15" fmla="*/ 5229 h 52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5" h="5266">
                  <a:moveTo>
                    <a:pt x="1973" y="5229"/>
                  </a:moveTo>
                  <a:lnTo>
                    <a:pt x="2057" y="5266"/>
                  </a:lnTo>
                  <a:cubicBezTo>
                    <a:pt x="2057" y="5266"/>
                    <a:pt x="3980" y="1707"/>
                    <a:pt x="4103" y="1144"/>
                  </a:cubicBezTo>
                  <a:cubicBezTo>
                    <a:pt x="4155" y="905"/>
                    <a:pt x="3374" y="562"/>
                    <a:pt x="2777" y="327"/>
                  </a:cubicBezTo>
                  <a:cubicBezTo>
                    <a:pt x="2338" y="155"/>
                    <a:pt x="2010" y="0"/>
                    <a:pt x="1672" y="67"/>
                  </a:cubicBezTo>
                  <a:cubicBezTo>
                    <a:pt x="1288" y="754"/>
                    <a:pt x="0" y="4403"/>
                    <a:pt x="0" y="4403"/>
                  </a:cubicBezTo>
                  <a:lnTo>
                    <a:pt x="101" y="4439"/>
                  </a:lnTo>
                  <a:lnTo>
                    <a:pt x="1973" y="5229"/>
                  </a:lnTo>
                </a:path>
              </a:pathLst>
            </a:custGeom>
            <a:solidFill>
              <a:srgbClr val="BC59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68" name="Freeform 1219">
              <a:extLst>
                <a:ext uri="{FF2B5EF4-FFF2-40B4-BE49-F238E27FC236}">
                  <a16:creationId xmlns:a16="http://schemas.microsoft.com/office/drawing/2014/main" id="{DBB2DEA4-4AF5-63BE-F39C-869A4F6FED3A}"/>
                </a:ext>
              </a:extLst>
            </p:cNvPr>
            <p:cNvSpPr>
              <a:spLocks/>
            </p:cNvSpPr>
            <p:nvPr/>
          </p:nvSpPr>
          <p:spPr bwMode="auto">
            <a:xfrm>
              <a:off x="7075436" y="4845453"/>
              <a:ext cx="831850" cy="1066800"/>
            </a:xfrm>
            <a:custGeom>
              <a:avLst/>
              <a:gdLst>
                <a:gd name="T0" fmla="*/ 0 w 4048"/>
                <a:gd name="T1" fmla="*/ 4385 h 5184"/>
                <a:gd name="T2" fmla="*/ 1893 w 4048"/>
                <a:gd name="T3" fmla="*/ 5184 h 5184"/>
                <a:gd name="T4" fmla="*/ 3901 w 4048"/>
                <a:gd name="T5" fmla="*/ 1053 h 5184"/>
                <a:gd name="T6" fmla="*/ 1669 w 4048"/>
                <a:gd name="T7" fmla="*/ 142 h 5184"/>
                <a:gd name="T8" fmla="*/ 0 w 4048"/>
                <a:gd name="T9" fmla="*/ 4385 h 5184"/>
              </a:gdLst>
              <a:ahLst/>
              <a:cxnLst>
                <a:cxn ang="0">
                  <a:pos x="T0" y="T1"/>
                </a:cxn>
                <a:cxn ang="0">
                  <a:pos x="T2" y="T3"/>
                </a:cxn>
                <a:cxn ang="0">
                  <a:pos x="T4" y="T5"/>
                </a:cxn>
                <a:cxn ang="0">
                  <a:pos x="T6" y="T7"/>
                </a:cxn>
                <a:cxn ang="0">
                  <a:pos x="T8" y="T9"/>
                </a:cxn>
              </a:cxnLst>
              <a:rect l="0" t="0" r="r" b="b"/>
              <a:pathLst>
                <a:path w="4048" h="5184">
                  <a:moveTo>
                    <a:pt x="0" y="4385"/>
                  </a:moveTo>
                  <a:lnTo>
                    <a:pt x="1893" y="5184"/>
                  </a:lnTo>
                  <a:cubicBezTo>
                    <a:pt x="1893" y="5184"/>
                    <a:pt x="4048" y="1268"/>
                    <a:pt x="3901" y="1053"/>
                  </a:cubicBezTo>
                  <a:cubicBezTo>
                    <a:pt x="3732" y="806"/>
                    <a:pt x="1770" y="0"/>
                    <a:pt x="1669" y="142"/>
                  </a:cubicBezTo>
                  <a:cubicBezTo>
                    <a:pt x="1537" y="327"/>
                    <a:pt x="0" y="4385"/>
                    <a:pt x="0" y="4385"/>
                  </a:cubicBezTo>
                </a:path>
              </a:pathLst>
            </a:custGeom>
            <a:solidFill>
              <a:srgbClr val="F5C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69" name="Freeform 1220">
              <a:extLst>
                <a:ext uri="{FF2B5EF4-FFF2-40B4-BE49-F238E27FC236}">
                  <a16:creationId xmlns:a16="http://schemas.microsoft.com/office/drawing/2014/main" id="{C2DD01B9-B7BE-6A8D-862B-DE75764E7E93}"/>
                </a:ext>
              </a:extLst>
            </p:cNvPr>
            <p:cNvSpPr>
              <a:spLocks/>
            </p:cNvSpPr>
            <p:nvPr/>
          </p:nvSpPr>
          <p:spPr bwMode="auto">
            <a:xfrm>
              <a:off x="7308798" y="5667778"/>
              <a:ext cx="174625" cy="155575"/>
            </a:xfrm>
            <a:custGeom>
              <a:avLst/>
              <a:gdLst>
                <a:gd name="T0" fmla="*/ 505 w 855"/>
                <a:gd name="T1" fmla="*/ 6 h 763"/>
                <a:gd name="T2" fmla="*/ 136 w 855"/>
                <a:gd name="T3" fmla="*/ 503 h 763"/>
                <a:gd name="T4" fmla="*/ 202 w 855"/>
                <a:gd name="T5" fmla="*/ 577 h 763"/>
                <a:gd name="T6" fmla="*/ 748 w 855"/>
                <a:gd name="T7" fmla="*/ 510 h 763"/>
                <a:gd name="T8" fmla="*/ 824 w 855"/>
                <a:gd name="T9" fmla="*/ 153 h 763"/>
                <a:gd name="T10" fmla="*/ 505 w 855"/>
                <a:gd name="T11" fmla="*/ 6 h 763"/>
              </a:gdLst>
              <a:ahLst/>
              <a:cxnLst>
                <a:cxn ang="0">
                  <a:pos x="T0" y="T1"/>
                </a:cxn>
                <a:cxn ang="0">
                  <a:pos x="T2" y="T3"/>
                </a:cxn>
                <a:cxn ang="0">
                  <a:pos x="T4" y="T5"/>
                </a:cxn>
                <a:cxn ang="0">
                  <a:pos x="T6" y="T7"/>
                </a:cxn>
                <a:cxn ang="0">
                  <a:pos x="T8" y="T9"/>
                </a:cxn>
                <a:cxn ang="0">
                  <a:pos x="T10" y="T11"/>
                </a:cxn>
              </a:cxnLst>
              <a:rect l="0" t="0" r="r" b="b"/>
              <a:pathLst>
                <a:path w="855" h="763">
                  <a:moveTo>
                    <a:pt x="505" y="6"/>
                  </a:moveTo>
                  <a:cubicBezTo>
                    <a:pt x="281" y="17"/>
                    <a:pt x="0" y="262"/>
                    <a:pt x="136" y="503"/>
                  </a:cubicBezTo>
                  <a:cubicBezTo>
                    <a:pt x="152" y="531"/>
                    <a:pt x="175" y="556"/>
                    <a:pt x="202" y="577"/>
                  </a:cubicBezTo>
                  <a:cubicBezTo>
                    <a:pt x="285" y="763"/>
                    <a:pt x="658" y="636"/>
                    <a:pt x="748" y="510"/>
                  </a:cubicBezTo>
                  <a:cubicBezTo>
                    <a:pt x="813" y="419"/>
                    <a:pt x="855" y="260"/>
                    <a:pt x="824" y="153"/>
                  </a:cubicBezTo>
                  <a:cubicBezTo>
                    <a:pt x="786" y="22"/>
                    <a:pt x="622" y="0"/>
                    <a:pt x="505" y="6"/>
                  </a:cubicBezTo>
                </a:path>
              </a:pathLst>
            </a:custGeom>
            <a:solidFill>
              <a:srgbClr val="F4AA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70" name="Freeform 1221">
              <a:extLst>
                <a:ext uri="{FF2B5EF4-FFF2-40B4-BE49-F238E27FC236}">
                  <a16:creationId xmlns:a16="http://schemas.microsoft.com/office/drawing/2014/main" id="{E2080FE6-09DA-14AB-73AC-F8B3DC95A724}"/>
                </a:ext>
              </a:extLst>
            </p:cNvPr>
            <p:cNvSpPr>
              <a:spLocks/>
            </p:cNvSpPr>
            <p:nvPr/>
          </p:nvSpPr>
          <p:spPr bwMode="auto">
            <a:xfrm>
              <a:off x="7284986" y="5269315"/>
              <a:ext cx="134938" cy="214313"/>
            </a:xfrm>
            <a:custGeom>
              <a:avLst/>
              <a:gdLst>
                <a:gd name="T0" fmla="*/ 19 w 657"/>
                <a:gd name="T1" fmla="*/ 498 h 1045"/>
                <a:gd name="T2" fmla="*/ 77 w 657"/>
                <a:gd name="T3" fmla="*/ 852 h 1045"/>
                <a:gd name="T4" fmla="*/ 286 w 657"/>
                <a:gd name="T5" fmla="*/ 1036 h 1045"/>
                <a:gd name="T6" fmla="*/ 443 w 657"/>
                <a:gd name="T7" fmla="*/ 986 h 1045"/>
                <a:gd name="T8" fmla="*/ 472 w 657"/>
                <a:gd name="T9" fmla="*/ 204 h 1045"/>
                <a:gd name="T10" fmla="*/ 19 w 657"/>
                <a:gd name="T11" fmla="*/ 498 h 1045"/>
              </a:gdLst>
              <a:ahLst/>
              <a:cxnLst>
                <a:cxn ang="0">
                  <a:pos x="T0" y="T1"/>
                </a:cxn>
                <a:cxn ang="0">
                  <a:pos x="T2" y="T3"/>
                </a:cxn>
                <a:cxn ang="0">
                  <a:pos x="T4" y="T5"/>
                </a:cxn>
                <a:cxn ang="0">
                  <a:pos x="T6" y="T7"/>
                </a:cxn>
                <a:cxn ang="0">
                  <a:pos x="T8" y="T9"/>
                </a:cxn>
                <a:cxn ang="0">
                  <a:pos x="T10" y="T11"/>
                </a:cxn>
              </a:cxnLst>
              <a:rect l="0" t="0" r="r" b="b"/>
              <a:pathLst>
                <a:path w="657" h="1045">
                  <a:moveTo>
                    <a:pt x="19" y="498"/>
                  </a:moveTo>
                  <a:cubicBezTo>
                    <a:pt x="0" y="623"/>
                    <a:pt x="19" y="739"/>
                    <a:pt x="77" y="852"/>
                  </a:cubicBezTo>
                  <a:cubicBezTo>
                    <a:pt x="112" y="921"/>
                    <a:pt x="198" y="1038"/>
                    <a:pt x="286" y="1036"/>
                  </a:cubicBezTo>
                  <a:cubicBezTo>
                    <a:pt x="334" y="1045"/>
                    <a:pt x="388" y="1032"/>
                    <a:pt x="443" y="986"/>
                  </a:cubicBezTo>
                  <a:cubicBezTo>
                    <a:pt x="645" y="818"/>
                    <a:pt x="657" y="384"/>
                    <a:pt x="472" y="204"/>
                  </a:cubicBezTo>
                  <a:cubicBezTo>
                    <a:pt x="264" y="0"/>
                    <a:pt x="49" y="301"/>
                    <a:pt x="19" y="498"/>
                  </a:cubicBezTo>
                </a:path>
              </a:pathLst>
            </a:custGeom>
            <a:solidFill>
              <a:srgbClr val="F4AA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71" name="Freeform 1222">
              <a:extLst>
                <a:ext uri="{FF2B5EF4-FFF2-40B4-BE49-F238E27FC236}">
                  <a16:creationId xmlns:a16="http://schemas.microsoft.com/office/drawing/2014/main" id="{F08BEFFE-0407-3453-099D-AC5DFA5AD2E3}"/>
                </a:ext>
              </a:extLst>
            </p:cNvPr>
            <p:cNvSpPr>
              <a:spLocks/>
            </p:cNvSpPr>
            <p:nvPr/>
          </p:nvSpPr>
          <p:spPr bwMode="auto">
            <a:xfrm>
              <a:off x="7627886" y="5121678"/>
              <a:ext cx="125413" cy="111125"/>
            </a:xfrm>
            <a:custGeom>
              <a:avLst/>
              <a:gdLst>
                <a:gd name="T0" fmla="*/ 29 w 613"/>
                <a:gd name="T1" fmla="*/ 310 h 538"/>
                <a:gd name="T2" fmla="*/ 285 w 613"/>
                <a:gd name="T3" fmla="*/ 529 h 538"/>
                <a:gd name="T4" fmla="*/ 533 w 613"/>
                <a:gd name="T5" fmla="*/ 461 h 538"/>
                <a:gd name="T6" fmla="*/ 554 w 613"/>
                <a:gd name="T7" fmla="*/ 239 h 538"/>
                <a:gd name="T8" fmla="*/ 29 w 613"/>
                <a:gd name="T9" fmla="*/ 310 h 538"/>
              </a:gdLst>
              <a:ahLst/>
              <a:cxnLst>
                <a:cxn ang="0">
                  <a:pos x="T0" y="T1"/>
                </a:cxn>
                <a:cxn ang="0">
                  <a:pos x="T2" y="T3"/>
                </a:cxn>
                <a:cxn ang="0">
                  <a:pos x="T4" y="T5"/>
                </a:cxn>
                <a:cxn ang="0">
                  <a:pos x="T6" y="T7"/>
                </a:cxn>
                <a:cxn ang="0">
                  <a:pos x="T8" y="T9"/>
                </a:cxn>
              </a:cxnLst>
              <a:rect l="0" t="0" r="r" b="b"/>
              <a:pathLst>
                <a:path w="613" h="538">
                  <a:moveTo>
                    <a:pt x="29" y="310"/>
                  </a:moveTo>
                  <a:cubicBezTo>
                    <a:pt x="40" y="427"/>
                    <a:pt x="182" y="509"/>
                    <a:pt x="285" y="529"/>
                  </a:cubicBezTo>
                  <a:cubicBezTo>
                    <a:pt x="334" y="538"/>
                    <a:pt x="474" y="515"/>
                    <a:pt x="533" y="461"/>
                  </a:cubicBezTo>
                  <a:cubicBezTo>
                    <a:pt x="592" y="415"/>
                    <a:pt x="613" y="340"/>
                    <a:pt x="554" y="239"/>
                  </a:cubicBezTo>
                  <a:cubicBezTo>
                    <a:pt x="439" y="38"/>
                    <a:pt x="0" y="0"/>
                    <a:pt x="29" y="310"/>
                  </a:cubicBezTo>
                </a:path>
              </a:pathLst>
            </a:custGeom>
            <a:solidFill>
              <a:srgbClr val="F4AA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72" name="Freeform 1223">
              <a:extLst>
                <a:ext uri="{FF2B5EF4-FFF2-40B4-BE49-F238E27FC236}">
                  <a16:creationId xmlns:a16="http://schemas.microsoft.com/office/drawing/2014/main" id="{4B4ADD63-F3BF-DBEC-18F3-8A61CC695D11}"/>
                </a:ext>
              </a:extLst>
            </p:cNvPr>
            <p:cNvSpPr>
              <a:spLocks/>
            </p:cNvSpPr>
            <p:nvPr/>
          </p:nvSpPr>
          <p:spPr bwMode="auto">
            <a:xfrm>
              <a:off x="7426273" y="4924828"/>
              <a:ext cx="182563" cy="201613"/>
            </a:xfrm>
            <a:custGeom>
              <a:avLst/>
              <a:gdLst>
                <a:gd name="T0" fmla="*/ 515 w 886"/>
                <a:gd name="T1" fmla="*/ 58 h 976"/>
                <a:gd name="T2" fmla="*/ 14 w 886"/>
                <a:gd name="T3" fmla="*/ 386 h 976"/>
                <a:gd name="T4" fmla="*/ 16 w 886"/>
                <a:gd name="T5" fmla="*/ 610 h 976"/>
                <a:gd name="T6" fmla="*/ 62 w 886"/>
                <a:gd name="T7" fmla="*/ 776 h 976"/>
                <a:gd name="T8" fmla="*/ 579 w 886"/>
                <a:gd name="T9" fmla="*/ 860 h 976"/>
                <a:gd name="T10" fmla="*/ 842 w 886"/>
                <a:gd name="T11" fmla="*/ 359 h 976"/>
                <a:gd name="T12" fmla="*/ 515 w 886"/>
                <a:gd name="T13" fmla="*/ 58 h 976"/>
              </a:gdLst>
              <a:ahLst/>
              <a:cxnLst>
                <a:cxn ang="0">
                  <a:pos x="T0" y="T1"/>
                </a:cxn>
                <a:cxn ang="0">
                  <a:pos x="T2" y="T3"/>
                </a:cxn>
                <a:cxn ang="0">
                  <a:pos x="T4" y="T5"/>
                </a:cxn>
                <a:cxn ang="0">
                  <a:pos x="T6" y="T7"/>
                </a:cxn>
                <a:cxn ang="0">
                  <a:pos x="T8" y="T9"/>
                </a:cxn>
                <a:cxn ang="0">
                  <a:pos x="T10" y="T11"/>
                </a:cxn>
                <a:cxn ang="0">
                  <a:pos x="T12" y="T13"/>
                </a:cxn>
              </a:cxnLst>
              <a:rect l="0" t="0" r="r" b="b"/>
              <a:pathLst>
                <a:path w="886" h="976">
                  <a:moveTo>
                    <a:pt x="515" y="58"/>
                  </a:moveTo>
                  <a:cubicBezTo>
                    <a:pt x="291" y="0"/>
                    <a:pt x="65" y="164"/>
                    <a:pt x="14" y="386"/>
                  </a:cubicBezTo>
                  <a:cubicBezTo>
                    <a:pt x="0" y="446"/>
                    <a:pt x="0" y="530"/>
                    <a:pt x="16" y="610"/>
                  </a:cubicBezTo>
                  <a:cubicBezTo>
                    <a:pt x="19" y="668"/>
                    <a:pt x="34" y="726"/>
                    <a:pt x="62" y="776"/>
                  </a:cubicBezTo>
                  <a:cubicBezTo>
                    <a:pt x="170" y="971"/>
                    <a:pt x="408" y="976"/>
                    <a:pt x="579" y="860"/>
                  </a:cubicBezTo>
                  <a:cubicBezTo>
                    <a:pt x="740" y="750"/>
                    <a:pt x="886" y="563"/>
                    <a:pt x="842" y="359"/>
                  </a:cubicBezTo>
                  <a:cubicBezTo>
                    <a:pt x="810" y="210"/>
                    <a:pt x="662" y="95"/>
                    <a:pt x="515" y="58"/>
                  </a:cubicBezTo>
                </a:path>
              </a:pathLst>
            </a:custGeom>
            <a:solidFill>
              <a:srgbClr val="F4AA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73" name="Freeform 1224">
              <a:extLst>
                <a:ext uri="{FF2B5EF4-FFF2-40B4-BE49-F238E27FC236}">
                  <a16:creationId xmlns:a16="http://schemas.microsoft.com/office/drawing/2014/main" id="{4EE64B31-BDC0-C5F9-CBA4-B7B91DC80672}"/>
                </a:ext>
              </a:extLst>
            </p:cNvPr>
            <p:cNvSpPr>
              <a:spLocks/>
            </p:cNvSpPr>
            <p:nvPr/>
          </p:nvSpPr>
          <p:spPr bwMode="auto">
            <a:xfrm>
              <a:off x="7386586" y="5489978"/>
              <a:ext cx="117475" cy="139700"/>
            </a:xfrm>
            <a:custGeom>
              <a:avLst/>
              <a:gdLst>
                <a:gd name="T0" fmla="*/ 329 w 578"/>
                <a:gd name="T1" fmla="*/ 652 h 674"/>
                <a:gd name="T2" fmla="*/ 484 w 578"/>
                <a:gd name="T3" fmla="*/ 596 h 674"/>
                <a:gd name="T4" fmla="*/ 433 w 578"/>
                <a:gd name="T5" fmla="*/ 188 h 674"/>
                <a:gd name="T6" fmla="*/ 329 w 578"/>
                <a:gd name="T7" fmla="*/ 652 h 674"/>
              </a:gdLst>
              <a:ahLst/>
              <a:cxnLst>
                <a:cxn ang="0">
                  <a:pos x="T0" y="T1"/>
                </a:cxn>
                <a:cxn ang="0">
                  <a:pos x="T2" y="T3"/>
                </a:cxn>
                <a:cxn ang="0">
                  <a:pos x="T4" y="T5"/>
                </a:cxn>
                <a:cxn ang="0">
                  <a:pos x="T6" y="T7"/>
                </a:cxn>
              </a:cxnLst>
              <a:rect l="0" t="0" r="r" b="b"/>
              <a:pathLst>
                <a:path w="578" h="674">
                  <a:moveTo>
                    <a:pt x="329" y="652"/>
                  </a:moveTo>
                  <a:cubicBezTo>
                    <a:pt x="418" y="674"/>
                    <a:pt x="465" y="646"/>
                    <a:pt x="484" y="596"/>
                  </a:cubicBezTo>
                  <a:cubicBezTo>
                    <a:pt x="578" y="501"/>
                    <a:pt x="510" y="265"/>
                    <a:pt x="433" y="188"/>
                  </a:cubicBezTo>
                  <a:cubicBezTo>
                    <a:pt x="244" y="0"/>
                    <a:pt x="0" y="570"/>
                    <a:pt x="329" y="652"/>
                  </a:cubicBezTo>
                </a:path>
              </a:pathLst>
            </a:custGeom>
            <a:solidFill>
              <a:srgbClr val="F4AA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74" name="Freeform 1225">
              <a:extLst>
                <a:ext uri="{FF2B5EF4-FFF2-40B4-BE49-F238E27FC236}">
                  <a16:creationId xmlns:a16="http://schemas.microsoft.com/office/drawing/2014/main" id="{D2DAA8AC-C727-DE95-6C51-362C4737321F}"/>
                </a:ext>
              </a:extLst>
            </p:cNvPr>
            <p:cNvSpPr>
              <a:spLocks/>
            </p:cNvSpPr>
            <p:nvPr/>
          </p:nvSpPr>
          <p:spPr bwMode="auto">
            <a:xfrm>
              <a:off x="7170686" y="5542365"/>
              <a:ext cx="160338" cy="152400"/>
            </a:xfrm>
            <a:custGeom>
              <a:avLst/>
              <a:gdLst>
                <a:gd name="T0" fmla="*/ 169 w 781"/>
                <a:gd name="T1" fmla="*/ 490 h 746"/>
                <a:gd name="T2" fmla="*/ 595 w 781"/>
                <a:gd name="T3" fmla="*/ 245 h 746"/>
                <a:gd name="T4" fmla="*/ 169 w 781"/>
                <a:gd name="T5" fmla="*/ 490 h 746"/>
              </a:gdLst>
              <a:ahLst/>
              <a:cxnLst>
                <a:cxn ang="0">
                  <a:pos x="T0" y="T1"/>
                </a:cxn>
                <a:cxn ang="0">
                  <a:pos x="T2" y="T3"/>
                </a:cxn>
                <a:cxn ang="0">
                  <a:pos x="T4" y="T5"/>
                </a:cxn>
              </a:cxnLst>
              <a:rect l="0" t="0" r="r" b="b"/>
              <a:pathLst>
                <a:path w="781" h="746">
                  <a:moveTo>
                    <a:pt x="169" y="490"/>
                  </a:moveTo>
                  <a:cubicBezTo>
                    <a:pt x="257" y="746"/>
                    <a:pt x="781" y="527"/>
                    <a:pt x="595" y="245"/>
                  </a:cubicBezTo>
                  <a:cubicBezTo>
                    <a:pt x="433" y="0"/>
                    <a:pt x="0" y="290"/>
                    <a:pt x="169" y="490"/>
                  </a:cubicBezTo>
                  <a:close/>
                </a:path>
              </a:pathLst>
            </a:custGeom>
            <a:solidFill>
              <a:srgbClr val="F4AA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75" name="Freeform 1226">
              <a:extLst>
                <a:ext uri="{FF2B5EF4-FFF2-40B4-BE49-F238E27FC236}">
                  <a16:creationId xmlns:a16="http://schemas.microsoft.com/office/drawing/2014/main" id="{D4CD47D8-B921-2770-F41C-793534BA803E}"/>
                </a:ext>
              </a:extLst>
            </p:cNvPr>
            <p:cNvSpPr>
              <a:spLocks/>
            </p:cNvSpPr>
            <p:nvPr/>
          </p:nvSpPr>
          <p:spPr bwMode="auto">
            <a:xfrm>
              <a:off x="7308798" y="5667778"/>
              <a:ext cx="171450" cy="115888"/>
            </a:xfrm>
            <a:custGeom>
              <a:avLst/>
              <a:gdLst>
                <a:gd name="T0" fmla="*/ 505 w 834"/>
                <a:gd name="T1" fmla="*/ 6 h 570"/>
                <a:gd name="T2" fmla="*/ 136 w 834"/>
                <a:gd name="T3" fmla="*/ 503 h 570"/>
                <a:gd name="T4" fmla="*/ 194 w 834"/>
                <a:gd name="T5" fmla="*/ 570 h 570"/>
                <a:gd name="T6" fmla="*/ 598 w 834"/>
                <a:gd name="T7" fmla="*/ 180 h 570"/>
                <a:gd name="T8" fmla="*/ 834 w 834"/>
                <a:gd name="T9" fmla="*/ 224 h 570"/>
                <a:gd name="T10" fmla="*/ 824 w 834"/>
                <a:gd name="T11" fmla="*/ 153 h 570"/>
                <a:gd name="T12" fmla="*/ 505 w 834"/>
                <a:gd name="T13" fmla="*/ 6 h 570"/>
              </a:gdLst>
              <a:ahLst/>
              <a:cxnLst>
                <a:cxn ang="0">
                  <a:pos x="T0" y="T1"/>
                </a:cxn>
                <a:cxn ang="0">
                  <a:pos x="T2" y="T3"/>
                </a:cxn>
                <a:cxn ang="0">
                  <a:pos x="T4" y="T5"/>
                </a:cxn>
                <a:cxn ang="0">
                  <a:pos x="T6" y="T7"/>
                </a:cxn>
                <a:cxn ang="0">
                  <a:pos x="T8" y="T9"/>
                </a:cxn>
                <a:cxn ang="0">
                  <a:pos x="T10" y="T11"/>
                </a:cxn>
                <a:cxn ang="0">
                  <a:pos x="T12" y="T13"/>
                </a:cxn>
              </a:cxnLst>
              <a:rect l="0" t="0" r="r" b="b"/>
              <a:pathLst>
                <a:path w="834" h="570">
                  <a:moveTo>
                    <a:pt x="505" y="6"/>
                  </a:moveTo>
                  <a:cubicBezTo>
                    <a:pt x="281" y="17"/>
                    <a:pt x="0" y="262"/>
                    <a:pt x="136" y="503"/>
                  </a:cubicBezTo>
                  <a:cubicBezTo>
                    <a:pt x="150" y="528"/>
                    <a:pt x="171" y="551"/>
                    <a:pt x="194" y="570"/>
                  </a:cubicBezTo>
                  <a:cubicBezTo>
                    <a:pt x="176" y="368"/>
                    <a:pt x="407" y="189"/>
                    <a:pt x="598" y="180"/>
                  </a:cubicBezTo>
                  <a:cubicBezTo>
                    <a:pt x="672" y="177"/>
                    <a:pt x="766" y="184"/>
                    <a:pt x="834" y="224"/>
                  </a:cubicBezTo>
                  <a:cubicBezTo>
                    <a:pt x="833" y="199"/>
                    <a:pt x="830" y="174"/>
                    <a:pt x="824" y="153"/>
                  </a:cubicBezTo>
                  <a:cubicBezTo>
                    <a:pt x="786" y="22"/>
                    <a:pt x="622" y="0"/>
                    <a:pt x="505" y="6"/>
                  </a:cubicBezTo>
                </a:path>
              </a:pathLst>
            </a:custGeom>
            <a:solidFill>
              <a:srgbClr val="D692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76" name="Freeform 1227">
              <a:extLst>
                <a:ext uri="{FF2B5EF4-FFF2-40B4-BE49-F238E27FC236}">
                  <a16:creationId xmlns:a16="http://schemas.microsoft.com/office/drawing/2014/main" id="{F89040CE-517D-140A-A7A4-44E3ED178476}"/>
                </a:ext>
              </a:extLst>
            </p:cNvPr>
            <p:cNvSpPr>
              <a:spLocks/>
            </p:cNvSpPr>
            <p:nvPr/>
          </p:nvSpPr>
          <p:spPr bwMode="auto">
            <a:xfrm>
              <a:off x="7284986" y="5269315"/>
              <a:ext cx="119063" cy="192088"/>
            </a:xfrm>
            <a:custGeom>
              <a:avLst/>
              <a:gdLst>
                <a:gd name="T0" fmla="*/ 19 w 577"/>
                <a:gd name="T1" fmla="*/ 498 h 937"/>
                <a:gd name="T2" fmla="*/ 77 w 577"/>
                <a:gd name="T3" fmla="*/ 852 h 937"/>
                <a:gd name="T4" fmla="*/ 133 w 577"/>
                <a:gd name="T5" fmla="*/ 937 h 937"/>
                <a:gd name="T6" fmla="*/ 112 w 577"/>
                <a:gd name="T7" fmla="*/ 673 h 937"/>
                <a:gd name="T8" fmla="*/ 565 w 577"/>
                <a:gd name="T9" fmla="*/ 378 h 937"/>
                <a:gd name="T10" fmla="*/ 577 w 577"/>
                <a:gd name="T11" fmla="*/ 391 h 937"/>
                <a:gd name="T12" fmla="*/ 472 w 577"/>
                <a:gd name="T13" fmla="*/ 204 h 937"/>
                <a:gd name="T14" fmla="*/ 19 w 577"/>
                <a:gd name="T15" fmla="*/ 498 h 9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 h="937">
                  <a:moveTo>
                    <a:pt x="19" y="498"/>
                  </a:moveTo>
                  <a:cubicBezTo>
                    <a:pt x="0" y="623"/>
                    <a:pt x="19" y="739"/>
                    <a:pt x="77" y="852"/>
                  </a:cubicBezTo>
                  <a:cubicBezTo>
                    <a:pt x="90" y="877"/>
                    <a:pt x="109" y="908"/>
                    <a:pt x="133" y="937"/>
                  </a:cubicBezTo>
                  <a:cubicBezTo>
                    <a:pt x="105" y="852"/>
                    <a:pt x="97" y="765"/>
                    <a:pt x="112" y="673"/>
                  </a:cubicBezTo>
                  <a:cubicBezTo>
                    <a:pt x="142" y="475"/>
                    <a:pt x="357" y="174"/>
                    <a:pt x="565" y="378"/>
                  </a:cubicBezTo>
                  <a:cubicBezTo>
                    <a:pt x="569" y="382"/>
                    <a:pt x="573" y="386"/>
                    <a:pt x="577" y="391"/>
                  </a:cubicBezTo>
                  <a:cubicBezTo>
                    <a:pt x="556" y="317"/>
                    <a:pt x="521" y="251"/>
                    <a:pt x="472" y="204"/>
                  </a:cubicBezTo>
                  <a:cubicBezTo>
                    <a:pt x="264" y="0"/>
                    <a:pt x="49" y="301"/>
                    <a:pt x="19" y="498"/>
                  </a:cubicBezTo>
                </a:path>
              </a:pathLst>
            </a:custGeom>
            <a:solidFill>
              <a:srgbClr val="D692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77" name="Freeform 1228">
              <a:extLst>
                <a:ext uri="{FF2B5EF4-FFF2-40B4-BE49-F238E27FC236}">
                  <a16:creationId xmlns:a16="http://schemas.microsoft.com/office/drawing/2014/main" id="{61BD66BD-8909-4E49-0031-CE44FB02088D}"/>
                </a:ext>
              </a:extLst>
            </p:cNvPr>
            <p:cNvSpPr>
              <a:spLocks/>
            </p:cNvSpPr>
            <p:nvPr/>
          </p:nvSpPr>
          <p:spPr bwMode="auto">
            <a:xfrm>
              <a:off x="7627886" y="5123265"/>
              <a:ext cx="122238" cy="93663"/>
            </a:xfrm>
            <a:custGeom>
              <a:avLst/>
              <a:gdLst>
                <a:gd name="T0" fmla="*/ 29 w 589"/>
                <a:gd name="T1" fmla="*/ 310 h 455"/>
                <a:gd name="T2" fmla="*/ 121 w 589"/>
                <a:gd name="T3" fmla="*/ 455 h 455"/>
                <a:gd name="T4" fmla="*/ 589 w 589"/>
                <a:gd name="T5" fmla="*/ 344 h 455"/>
                <a:gd name="T6" fmla="*/ 555 w 589"/>
                <a:gd name="T7" fmla="*/ 239 h 455"/>
                <a:gd name="T8" fmla="*/ 29 w 589"/>
                <a:gd name="T9" fmla="*/ 310 h 455"/>
              </a:gdLst>
              <a:ahLst/>
              <a:cxnLst>
                <a:cxn ang="0">
                  <a:pos x="T0" y="T1"/>
                </a:cxn>
                <a:cxn ang="0">
                  <a:pos x="T2" y="T3"/>
                </a:cxn>
                <a:cxn ang="0">
                  <a:pos x="T4" y="T5"/>
                </a:cxn>
                <a:cxn ang="0">
                  <a:pos x="T6" y="T7"/>
                </a:cxn>
                <a:cxn ang="0">
                  <a:pos x="T8" y="T9"/>
                </a:cxn>
              </a:cxnLst>
              <a:rect l="0" t="0" r="r" b="b"/>
              <a:pathLst>
                <a:path w="589" h="455">
                  <a:moveTo>
                    <a:pt x="29" y="310"/>
                  </a:moveTo>
                  <a:cubicBezTo>
                    <a:pt x="34" y="368"/>
                    <a:pt x="72" y="417"/>
                    <a:pt x="121" y="455"/>
                  </a:cubicBezTo>
                  <a:cubicBezTo>
                    <a:pt x="122" y="214"/>
                    <a:pt x="434" y="214"/>
                    <a:pt x="589" y="344"/>
                  </a:cubicBezTo>
                  <a:cubicBezTo>
                    <a:pt x="588" y="313"/>
                    <a:pt x="577" y="278"/>
                    <a:pt x="555" y="239"/>
                  </a:cubicBezTo>
                  <a:cubicBezTo>
                    <a:pt x="439" y="38"/>
                    <a:pt x="0" y="0"/>
                    <a:pt x="29" y="310"/>
                  </a:cubicBezTo>
                </a:path>
              </a:pathLst>
            </a:custGeom>
            <a:solidFill>
              <a:srgbClr val="D692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78" name="Freeform 1229">
              <a:extLst>
                <a:ext uri="{FF2B5EF4-FFF2-40B4-BE49-F238E27FC236}">
                  <a16:creationId xmlns:a16="http://schemas.microsoft.com/office/drawing/2014/main" id="{E5A5B0B2-04EF-DB5A-5994-17EEBED2AACA}"/>
                </a:ext>
              </a:extLst>
            </p:cNvPr>
            <p:cNvSpPr>
              <a:spLocks/>
            </p:cNvSpPr>
            <p:nvPr/>
          </p:nvSpPr>
          <p:spPr bwMode="auto">
            <a:xfrm>
              <a:off x="7426273" y="4928003"/>
              <a:ext cx="173038" cy="174625"/>
            </a:xfrm>
            <a:custGeom>
              <a:avLst/>
              <a:gdLst>
                <a:gd name="T0" fmla="*/ 516 w 844"/>
                <a:gd name="T1" fmla="*/ 59 h 851"/>
                <a:gd name="T2" fmla="*/ 14 w 844"/>
                <a:gd name="T3" fmla="*/ 387 h 851"/>
                <a:gd name="T4" fmla="*/ 16 w 844"/>
                <a:gd name="T5" fmla="*/ 610 h 851"/>
                <a:gd name="T6" fmla="*/ 62 w 844"/>
                <a:gd name="T7" fmla="*/ 777 h 851"/>
                <a:gd name="T8" fmla="*/ 118 w 844"/>
                <a:gd name="T9" fmla="*/ 851 h 851"/>
                <a:gd name="T10" fmla="*/ 109 w 844"/>
                <a:gd name="T11" fmla="*/ 785 h 851"/>
                <a:gd name="T12" fmla="*/ 107 w 844"/>
                <a:gd name="T13" fmla="*/ 561 h 851"/>
                <a:gd name="T14" fmla="*/ 608 w 844"/>
                <a:gd name="T15" fmla="*/ 233 h 851"/>
                <a:gd name="T16" fmla="*/ 844 w 844"/>
                <a:gd name="T17" fmla="*/ 370 h 851"/>
                <a:gd name="T18" fmla="*/ 842 w 844"/>
                <a:gd name="T19" fmla="*/ 360 h 851"/>
                <a:gd name="T20" fmla="*/ 516 w 844"/>
                <a:gd name="T21" fmla="*/ 59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851">
                  <a:moveTo>
                    <a:pt x="516" y="59"/>
                  </a:moveTo>
                  <a:cubicBezTo>
                    <a:pt x="291" y="0"/>
                    <a:pt x="65" y="165"/>
                    <a:pt x="14" y="387"/>
                  </a:cubicBezTo>
                  <a:cubicBezTo>
                    <a:pt x="0" y="447"/>
                    <a:pt x="0" y="531"/>
                    <a:pt x="16" y="610"/>
                  </a:cubicBezTo>
                  <a:cubicBezTo>
                    <a:pt x="19" y="669"/>
                    <a:pt x="35" y="727"/>
                    <a:pt x="62" y="777"/>
                  </a:cubicBezTo>
                  <a:cubicBezTo>
                    <a:pt x="78" y="806"/>
                    <a:pt x="97" y="830"/>
                    <a:pt x="118" y="851"/>
                  </a:cubicBezTo>
                  <a:cubicBezTo>
                    <a:pt x="113" y="830"/>
                    <a:pt x="110" y="807"/>
                    <a:pt x="109" y="785"/>
                  </a:cubicBezTo>
                  <a:cubicBezTo>
                    <a:pt x="93" y="705"/>
                    <a:pt x="93" y="622"/>
                    <a:pt x="107" y="561"/>
                  </a:cubicBezTo>
                  <a:cubicBezTo>
                    <a:pt x="158" y="339"/>
                    <a:pt x="384" y="175"/>
                    <a:pt x="608" y="233"/>
                  </a:cubicBezTo>
                  <a:cubicBezTo>
                    <a:pt x="695" y="255"/>
                    <a:pt x="781" y="304"/>
                    <a:pt x="844" y="370"/>
                  </a:cubicBezTo>
                  <a:cubicBezTo>
                    <a:pt x="843" y="367"/>
                    <a:pt x="843" y="363"/>
                    <a:pt x="842" y="360"/>
                  </a:cubicBezTo>
                  <a:cubicBezTo>
                    <a:pt x="810" y="211"/>
                    <a:pt x="662" y="96"/>
                    <a:pt x="516" y="59"/>
                  </a:cubicBezTo>
                  <a:close/>
                </a:path>
              </a:pathLst>
            </a:custGeom>
            <a:solidFill>
              <a:srgbClr val="D692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79" name="Freeform 1230">
              <a:extLst>
                <a:ext uri="{FF2B5EF4-FFF2-40B4-BE49-F238E27FC236}">
                  <a16:creationId xmlns:a16="http://schemas.microsoft.com/office/drawing/2014/main" id="{95168E43-B96F-DA79-4409-6B55379F5A88}"/>
                </a:ext>
              </a:extLst>
            </p:cNvPr>
            <p:cNvSpPr>
              <a:spLocks/>
            </p:cNvSpPr>
            <p:nvPr/>
          </p:nvSpPr>
          <p:spPr bwMode="auto">
            <a:xfrm>
              <a:off x="7394523" y="5493153"/>
              <a:ext cx="96838" cy="125413"/>
            </a:xfrm>
            <a:custGeom>
              <a:avLst/>
              <a:gdLst>
                <a:gd name="T0" fmla="*/ 221 w 476"/>
                <a:gd name="T1" fmla="*/ 609 h 609"/>
                <a:gd name="T2" fmla="*/ 476 w 476"/>
                <a:gd name="T3" fmla="*/ 338 h 609"/>
                <a:gd name="T4" fmla="*/ 393 w 476"/>
                <a:gd name="T5" fmla="*/ 173 h 609"/>
                <a:gd name="T6" fmla="*/ 221 w 476"/>
                <a:gd name="T7" fmla="*/ 609 h 609"/>
              </a:gdLst>
              <a:ahLst/>
              <a:cxnLst>
                <a:cxn ang="0">
                  <a:pos x="T0" y="T1"/>
                </a:cxn>
                <a:cxn ang="0">
                  <a:pos x="T2" y="T3"/>
                </a:cxn>
                <a:cxn ang="0">
                  <a:pos x="T4" y="T5"/>
                </a:cxn>
                <a:cxn ang="0">
                  <a:pos x="T6" y="T7"/>
                </a:cxn>
              </a:cxnLst>
              <a:rect l="0" t="0" r="r" b="b"/>
              <a:pathLst>
                <a:path w="476" h="609">
                  <a:moveTo>
                    <a:pt x="221" y="609"/>
                  </a:moveTo>
                  <a:cubicBezTo>
                    <a:pt x="213" y="435"/>
                    <a:pt x="353" y="234"/>
                    <a:pt x="476" y="338"/>
                  </a:cubicBezTo>
                  <a:cubicBezTo>
                    <a:pt x="458" y="270"/>
                    <a:pt x="426" y="207"/>
                    <a:pt x="393" y="173"/>
                  </a:cubicBezTo>
                  <a:cubicBezTo>
                    <a:pt x="220" y="0"/>
                    <a:pt x="0" y="469"/>
                    <a:pt x="221" y="609"/>
                  </a:cubicBezTo>
                </a:path>
              </a:pathLst>
            </a:custGeom>
            <a:solidFill>
              <a:srgbClr val="D692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80" name="Freeform 1231">
              <a:extLst>
                <a:ext uri="{FF2B5EF4-FFF2-40B4-BE49-F238E27FC236}">
                  <a16:creationId xmlns:a16="http://schemas.microsoft.com/office/drawing/2014/main" id="{71FF3F1D-954D-005E-837B-7FE16651286F}"/>
                </a:ext>
              </a:extLst>
            </p:cNvPr>
            <p:cNvSpPr>
              <a:spLocks/>
            </p:cNvSpPr>
            <p:nvPr/>
          </p:nvSpPr>
          <p:spPr bwMode="auto">
            <a:xfrm>
              <a:off x="7172273" y="5542365"/>
              <a:ext cx="130175" cy="117475"/>
            </a:xfrm>
            <a:custGeom>
              <a:avLst/>
              <a:gdLst>
                <a:gd name="T0" fmla="*/ 169 w 635"/>
                <a:gd name="T1" fmla="*/ 490 h 567"/>
                <a:gd name="T2" fmla="*/ 224 w 635"/>
                <a:gd name="T3" fmla="*/ 567 h 567"/>
                <a:gd name="T4" fmla="*/ 635 w 635"/>
                <a:gd name="T5" fmla="*/ 363 h 567"/>
                <a:gd name="T6" fmla="*/ 596 w 635"/>
                <a:gd name="T7" fmla="*/ 245 h 567"/>
                <a:gd name="T8" fmla="*/ 169 w 635"/>
                <a:gd name="T9" fmla="*/ 490 h 567"/>
              </a:gdLst>
              <a:ahLst/>
              <a:cxnLst>
                <a:cxn ang="0">
                  <a:pos x="T0" y="T1"/>
                </a:cxn>
                <a:cxn ang="0">
                  <a:pos x="T2" y="T3"/>
                </a:cxn>
                <a:cxn ang="0">
                  <a:pos x="T4" y="T5"/>
                </a:cxn>
                <a:cxn ang="0">
                  <a:pos x="T6" y="T7"/>
                </a:cxn>
                <a:cxn ang="0">
                  <a:pos x="T8" y="T9"/>
                </a:cxn>
              </a:cxnLst>
              <a:rect l="0" t="0" r="r" b="b"/>
              <a:pathLst>
                <a:path w="635" h="567">
                  <a:moveTo>
                    <a:pt x="169" y="490"/>
                  </a:moveTo>
                  <a:cubicBezTo>
                    <a:pt x="181" y="524"/>
                    <a:pt x="200" y="549"/>
                    <a:pt x="224" y="567"/>
                  </a:cubicBezTo>
                  <a:cubicBezTo>
                    <a:pt x="222" y="408"/>
                    <a:pt x="481" y="252"/>
                    <a:pt x="635" y="363"/>
                  </a:cubicBezTo>
                  <a:cubicBezTo>
                    <a:pt x="635" y="326"/>
                    <a:pt x="623" y="286"/>
                    <a:pt x="596" y="245"/>
                  </a:cubicBezTo>
                  <a:cubicBezTo>
                    <a:pt x="434" y="0"/>
                    <a:pt x="0" y="290"/>
                    <a:pt x="169" y="490"/>
                  </a:cubicBezTo>
                </a:path>
              </a:pathLst>
            </a:custGeom>
            <a:solidFill>
              <a:srgbClr val="D692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81" name="Freeform 1232">
              <a:extLst>
                <a:ext uri="{FF2B5EF4-FFF2-40B4-BE49-F238E27FC236}">
                  <a16:creationId xmlns:a16="http://schemas.microsoft.com/office/drawing/2014/main" id="{12BD0D3D-AE7F-7865-0D1D-B0DA3B9A98E6}"/>
                </a:ext>
              </a:extLst>
            </p:cNvPr>
            <p:cNvSpPr>
              <a:spLocks/>
            </p:cNvSpPr>
            <p:nvPr/>
          </p:nvSpPr>
          <p:spPr bwMode="auto">
            <a:xfrm>
              <a:off x="7570736" y="5388378"/>
              <a:ext cx="128588" cy="92075"/>
            </a:xfrm>
            <a:custGeom>
              <a:avLst/>
              <a:gdLst>
                <a:gd name="T0" fmla="*/ 357 w 625"/>
                <a:gd name="T1" fmla="*/ 13 h 448"/>
                <a:gd name="T2" fmla="*/ 43 w 625"/>
                <a:gd name="T3" fmla="*/ 219 h 448"/>
                <a:gd name="T4" fmla="*/ 71 w 625"/>
                <a:gd name="T5" fmla="*/ 387 h 448"/>
                <a:gd name="T6" fmla="*/ 203 w 625"/>
                <a:gd name="T7" fmla="*/ 446 h 448"/>
                <a:gd name="T8" fmla="*/ 552 w 625"/>
                <a:gd name="T9" fmla="*/ 260 h 448"/>
                <a:gd name="T10" fmla="*/ 357 w 625"/>
                <a:gd name="T11" fmla="*/ 13 h 448"/>
              </a:gdLst>
              <a:ahLst/>
              <a:cxnLst>
                <a:cxn ang="0">
                  <a:pos x="T0" y="T1"/>
                </a:cxn>
                <a:cxn ang="0">
                  <a:pos x="T2" y="T3"/>
                </a:cxn>
                <a:cxn ang="0">
                  <a:pos x="T4" y="T5"/>
                </a:cxn>
                <a:cxn ang="0">
                  <a:pos x="T6" y="T7"/>
                </a:cxn>
                <a:cxn ang="0">
                  <a:pos x="T8" y="T9"/>
                </a:cxn>
                <a:cxn ang="0">
                  <a:pos x="T10" y="T11"/>
                </a:cxn>
              </a:cxnLst>
              <a:rect l="0" t="0" r="r" b="b"/>
              <a:pathLst>
                <a:path w="625" h="448">
                  <a:moveTo>
                    <a:pt x="357" y="13"/>
                  </a:moveTo>
                  <a:cubicBezTo>
                    <a:pt x="231" y="24"/>
                    <a:pt x="95" y="105"/>
                    <a:pt x="43" y="219"/>
                  </a:cubicBezTo>
                  <a:cubicBezTo>
                    <a:pt x="0" y="312"/>
                    <a:pt x="22" y="364"/>
                    <a:pt x="71" y="387"/>
                  </a:cubicBezTo>
                  <a:cubicBezTo>
                    <a:pt x="94" y="423"/>
                    <a:pt x="139" y="448"/>
                    <a:pt x="203" y="446"/>
                  </a:cubicBezTo>
                  <a:cubicBezTo>
                    <a:pt x="325" y="443"/>
                    <a:pt x="495" y="372"/>
                    <a:pt x="552" y="260"/>
                  </a:cubicBezTo>
                  <a:cubicBezTo>
                    <a:pt x="625" y="113"/>
                    <a:pt x="502" y="0"/>
                    <a:pt x="357" y="13"/>
                  </a:cubicBezTo>
                  <a:close/>
                </a:path>
              </a:pathLst>
            </a:custGeom>
            <a:solidFill>
              <a:srgbClr val="F4AA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82" name="Freeform 1233">
              <a:extLst>
                <a:ext uri="{FF2B5EF4-FFF2-40B4-BE49-F238E27FC236}">
                  <a16:creationId xmlns:a16="http://schemas.microsoft.com/office/drawing/2014/main" id="{5BA70024-69EE-EC05-6842-CDF654A93346}"/>
                </a:ext>
              </a:extLst>
            </p:cNvPr>
            <p:cNvSpPr>
              <a:spLocks/>
            </p:cNvSpPr>
            <p:nvPr/>
          </p:nvSpPr>
          <p:spPr bwMode="auto">
            <a:xfrm>
              <a:off x="7572323" y="5389965"/>
              <a:ext cx="117475" cy="84138"/>
            </a:xfrm>
            <a:custGeom>
              <a:avLst/>
              <a:gdLst>
                <a:gd name="T0" fmla="*/ 357 w 574"/>
                <a:gd name="T1" fmla="*/ 10 h 403"/>
                <a:gd name="T2" fmla="*/ 43 w 574"/>
                <a:gd name="T3" fmla="*/ 216 h 403"/>
                <a:gd name="T4" fmla="*/ 71 w 574"/>
                <a:gd name="T5" fmla="*/ 385 h 403"/>
                <a:gd name="T6" fmla="*/ 86 w 574"/>
                <a:gd name="T7" fmla="*/ 403 h 403"/>
                <a:gd name="T8" fmla="*/ 107 w 574"/>
                <a:gd name="T9" fmla="*/ 336 h 403"/>
                <a:gd name="T10" fmla="*/ 421 w 574"/>
                <a:gd name="T11" fmla="*/ 130 h 403"/>
                <a:gd name="T12" fmla="*/ 574 w 574"/>
                <a:gd name="T13" fmla="*/ 169 h 403"/>
                <a:gd name="T14" fmla="*/ 357 w 574"/>
                <a:gd name="T15" fmla="*/ 10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 h="403">
                  <a:moveTo>
                    <a:pt x="357" y="10"/>
                  </a:moveTo>
                  <a:cubicBezTo>
                    <a:pt x="232" y="21"/>
                    <a:pt x="96" y="103"/>
                    <a:pt x="43" y="216"/>
                  </a:cubicBezTo>
                  <a:cubicBezTo>
                    <a:pt x="0" y="309"/>
                    <a:pt x="22" y="361"/>
                    <a:pt x="71" y="385"/>
                  </a:cubicBezTo>
                  <a:cubicBezTo>
                    <a:pt x="76" y="391"/>
                    <a:pt x="80" y="397"/>
                    <a:pt x="86" y="403"/>
                  </a:cubicBezTo>
                  <a:cubicBezTo>
                    <a:pt x="89" y="383"/>
                    <a:pt x="96" y="361"/>
                    <a:pt x="107" y="336"/>
                  </a:cubicBezTo>
                  <a:cubicBezTo>
                    <a:pt x="160" y="223"/>
                    <a:pt x="296" y="141"/>
                    <a:pt x="421" y="130"/>
                  </a:cubicBezTo>
                  <a:cubicBezTo>
                    <a:pt x="479" y="125"/>
                    <a:pt x="534" y="140"/>
                    <a:pt x="574" y="169"/>
                  </a:cubicBezTo>
                  <a:cubicBezTo>
                    <a:pt x="572" y="68"/>
                    <a:pt x="472" y="0"/>
                    <a:pt x="357" y="10"/>
                  </a:cubicBezTo>
                </a:path>
              </a:pathLst>
            </a:custGeom>
            <a:solidFill>
              <a:srgbClr val="D692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83" name="Freeform 1250">
              <a:extLst>
                <a:ext uri="{FF2B5EF4-FFF2-40B4-BE49-F238E27FC236}">
                  <a16:creationId xmlns:a16="http://schemas.microsoft.com/office/drawing/2014/main" id="{A9902063-3AFB-8D8A-5B80-D32FBF4282FF}"/>
                </a:ext>
              </a:extLst>
            </p:cNvPr>
            <p:cNvSpPr>
              <a:spLocks/>
            </p:cNvSpPr>
            <p:nvPr/>
          </p:nvSpPr>
          <p:spPr bwMode="auto">
            <a:xfrm>
              <a:off x="6962723" y="5485215"/>
              <a:ext cx="320675" cy="117475"/>
            </a:xfrm>
            <a:custGeom>
              <a:avLst/>
              <a:gdLst>
                <a:gd name="T0" fmla="*/ 548 w 1562"/>
                <a:gd name="T1" fmla="*/ 136 h 572"/>
                <a:gd name="T2" fmla="*/ 30 w 1562"/>
                <a:gd name="T3" fmla="*/ 399 h 572"/>
                <a:gd name="T4" fmla="*/ 49 w 1562"/>
                <a:gd name="T5" fmla="*/ 500 h 572"/>
                <a:gd name="T6" fmla="*/ 200 w 1562"/>
                <a:gd name="T7" fmla="*/ 544 h 572"/>
                <a:gd name="T8" fmla="*/ 334 w 1562"/>
                <a:gd name="T9" fmla="*/ 567 h 572"/>
                <a:gd name="T10" fmla="*/ 1162 w 1562"/>
                <a:gd name="T11" fmla="*/ 409 h 572"/>
                <a:gd name="T12" fmla="*/ 1485 w 1562"/>
                <a:gd name="T13" fmla="*/ 103 h 572"/>
                <a:gd name="T14" fmla="*/ 949 w 1562"/>
                <a:gd name="T15" fmla="*/ 163 h 572"/>
                <a:gd name="T16" fmla="*/ 803 w 1562"/>
                <a:gd name="T17" fmla="*/ 141 h 572"/>
                <a:gd name="T18" fmla="*/ 548 w 1562"/>
                <a:gd name="T19" fmla="*/ 13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2" h="572">
                  <a:moveTo>
                    <a:pt x="548" y="136"/>
                  </a:moveTo>
                  <a:cubicBezTo>
                    <a:pt x="339" y="185"/>
                    <a:pt x="289" y="313"/>
                    <a:pt x="30" y="399"/>
                  </a:cubicBezTo>
                  <a:cubicBezTo>
                    <a:pt x="0" y="410"/>
                    <a:pt x="49" y="467"/>
                    <a:pt x="49" y="500"/>
                  </a:cubicBezTo>
                  <a:cubicBezTo>
                    <a:pt x="48" y="545"/>
                    <a:pt x="159" y="525"/>
                    <a:pt x="200" y="544"/>
                  </a:cubicBezTo>
                  <a:cubicBezTo>
                    <a:pt x="241" y="564"/>
                    <a:pt x="288" y="566"/>
                    <a:pt x="334" y="567"/>
                  </a:cubicBezTo>
                  <a:cubicBezTo>
                    <a:pt x="583" y="572"/>
                    <a:pt x="955" y="569"/>
                    <a:pt x="1162" y="409"/>
                  </a:cubicBezTo>
                  <a:cubicBezTo>
                    <a:pt x="1214" y="369"/>
                    <a:pt x="1562" y="139"/>
                    <a:pt x="1485" y="103"/>
                  </a:cubicBezTo>
                  <a:cubicBezTo>
                    <a:pt x="1269" y="0"/>
                    <a:pt x="1025" y="162"/>
                    <a:pt x="949" y="163"/>
                  </a:cubicBezTo>
                  <a:cubicBezTo>
                    <a:pt x="885" y="163"/>
                    <a:pt x="843" y="152"/>
                    <a:pt x="803" y="141"/>
                  </a:cubicBezTo>
                  <a:cubicBezTo>
                    <a:pt x="739" y="122"/>
                    <a:pt x="681" y="104"/>
                    <a:pt x="548" y="136"/>
                  </a:cubicBezTo>
                  <a:close/>
                </a:path>
              </a:pathLst>
            </a:custGeom>
            <a:solidFill>
              <a:srgbClr val="9AB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84" name="Freeform 1251">
              <a:extLst>
                <a:ext uri="{FF2B5EF4-FFF2-40B4-BE49-F238E27FC236}">
                  <a16:creationId xmlns:a16="http://schemas.microsoft.com/office/drawing/2014/main" id="{CF125A7F-C7A6-1957-C081-7D9EB5B152BD}"/>
                </a:ext>
              </a:extLst>
            </p:cNvPr>
            <p:cNvSpPr>
              <a:spLocks/>
            </p:cNvSpPr>
            <p:nvPr/>
          </p:nvSpPr>
          <p:spPr bwMode="auto">
            <a:xfrm>
              <a:off x="6815086" y="5456640"/>
              <a:ext cx="671513" cy="638175"/>
            </a:xfrm>
            <a:custGeom>
              <a:avLst/>
              <a:gdLst>
                <a:gd name="T0" fmla="*/ 1559 w 3266"/>
                <a:gd name="T1" fmla="*/ 576 h 3101"/>
                <a:gd name="T2" fmla="*/ 2637 w 3266"/>
                <a:gd name="T3" fmla="*/ 332 h 3101"/>
                <a:gd name="T4" fmla="*/ 3079 w 3266"/>
                <a:gd name="T5" fmla="*/ 2197 h 3101"/>
                <a:gd name="T6" fmla="*/ 1777 w 3266"/>
                <a:gd name="T7" fmla="*/ 3009 h 3101"/>
                <a:gd name="T8" fmla="*/ 202 w 3266"/>
                <a:gd name="T9" fmla="*/ 2139 h 3101"/>
                <a:gd name="T10" fmla="*/ 721 w 3266"/>
                <a:gd name="T11" fmla="*/ 545 h 3101"/>
                <a:gd name="T12" fmla="*/ 1113 w 3266"/>
                <a:gd name="T13" fmla="*/ 556 h 3101"/>
                <a:gd name="T14" fmla="*/ 1559 w 3266"/>
                <a:gd name="T15" fmla="*/ 576 h 3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6" h="3101">
                  <a:moveTo>
                    <a:pt x="1559" y="576"/>
                  </a:moveTo>
                  <a:cubicBezTo>
                    <a:pt x="1862" y="530"/>
                    <a:pt x="2181" y="0"/>
                    <a:pt x="2637" y="332"/>
                  </a:cubicBezTo>
                  <a:cubicBezTo>
                    <a:pt x="3094" y="665"/>
                    <a:pt x="3266" y="1700"/>
                    <a:pt x="3079" y="2197"/>
                  </a:cubicBezTo>
                  <a:cubicBezTo>
                    <a:pt x="2893" y="2694"/>
                    <a:pt x="2225" y="2929"/>
                    <a:pt x="1777" y="3009"/>
                  </a:cubicBezTo>
                  <a:cubicBezTo>
                    <a:pt x="1254" y="3101"/>
                    <a:pt x="434" y="2981"/>
                    <a:pt x="202" y="2139"/>
                  </a:cubicBezTo>
                  <a:cubicBezTo>
                    <a:pt x="0" y="1403"/>
                    <a:pt x="74" y="705"/>
                    <a:pt x="721" y="545"/>
                  </a:cubicBezTo>
                  <a:cubicBezTo>
                    <a:pt x="925" y="495"/>
                    <a:pt x="1010" y="525"/>
                    <a:pt x="1113" y="556"/>
                  </a:cubicBezTo>
                  <a:cubicBezTo>
                    <a:pt x="1208" y="584"/>
                    <a:pt x="1320" y="612"/>
                    <a:pt x="1559" y="576"/>
                  </a:cubicBezTo>
                </a:path>
              </a:pathLst>
            </a:custGeom>
            <a:solidFill>
              <a:srgbClr val="9AB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85" name="Freeform 1252">
              <a:extLst>
                <a:ext uri="{FF2B5EF4-FFF2-40B4-BE49-F238E27FC236}">
                  <a16:creationId xmlns:a16="http://schemas.microsoft.com/office/drawing/2014/main" id="{834ED509-65AA-A830-7334-77D000A0A9F0}"/>
                </a:ext>
              </a:extLst>
            </p:cNvPr>
            <p:cNvSpPr>
              <a:spLocks/>
            </p:cNvSpPr>
            <p:nvPr/>
          </p:nvSpPr>
          <p:spPr bwMode="auto">
            <a:xfrm>
              <a:off x="6962723" y="5497915"/>
              <a:ext cx="522288" cy="587375"/>
            </a:xfrm>
            <a:custGeom>
              <a:avLst/>
              <a:gdLst>
                <a:gd name="T0" fmla="*/ 1912 w 2541"/>
                <a:gd name="T1" fmla="*/ 126 h 2857"/>
                <a:gd name="T2" fmla="*/ 1499 w 2541"/>
                <a:gd name="T3" fmla="*/ 30 h 2857"/>
                <a:gd name="T4" fmla="*/ 1854 w 2541"/>
                <a:gd name="T5" fmla="*/ 1820 h 2857"/>
                <a:gd name="T6" fmla="*/ 552 w 2541"/>
                <a:gd name="T7" fmla="*/ 2632 h 2857"/>
                <a:gd name="T8" fmla="*/ 0 w 2541"/>
                <a:gd name="T9" fmla="*/ 2641 h 2857"/>
                <a:gd name="T10" fmla="*/ 1052 w 2541"/>
                <a:gd name="T11" fmla="*/ 2802 h 2857"/>
                <a:gd name="T12" fmla="*/ 2354 w 2541"/>
                <a:gd name="T13" fmla="*/ 1990 h 2857"/>
                <a:gd name="T14" fmla="*/ 1912 w 2541"/>
                <a:gd name="T15" fmla="*/ 126 h 28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1" h="2857">
                  <a:moveTo>
                    <a:pt x="1912" y="126"/>
                  </a:moveTo>
                  <a:cubicBezTo>
                    <a:pt x="1761" y="15"/>
                    <a:pt x="1625" y="0"/>
                    <a:pt x="1499" y="30"/>
                  </a:cubicBezTo>
                  <a:cubicBezTo>
                    <a:pt x="1890" y="422"/>
                    <a:pt x="2028" y="1356"/>
                    <a:pt x="1854" y="1820"/>
                  </a:cubicBezTo>
                  <a:cubicBezTo>
                    <a:pt x="1668" y="2317"/>
                    <a:pt x="1000" y="2553"/>
                    <a:pt x="552" y="2632"/>
                  </a:cubicBezTo>
                  <a:cubicBezTo>
                    <a:pt x="388" y="2661"/>
                    <a:pt x="195" y="2669"/>
                    <a:pt x="0" y="2641"/>
                  </a:cubicBezTo>
                  <a:cubicBezTo>
                    <a:pt x="333" y="2837"/>
                    <a:pt x="744" y="2857"/>
                    <a:pt x="1052" y="2802"/>
                  </a:cubicBezTo>
                  <a:cubicBezTo>
                    <a:pt x="1500" y="2723"/>
                    <a:pt x="2168" y="2488"/>
                    <a:pt x="2354" y="1990"/>
                  </a:cubicBezTo>
                  <a:cubicBezTo>
                    <a:pt x="2541" y="1493"/>
                    <a:pt x="2369" y="458"/>
                    <a:pt x="1912" y="126"/>
                  </a:cubicBezTo>
                </a:path>
              </a:pathLst>
            </a:custGeom>
            <a:solidFill>
              <a:srgbClr val="9AB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86" name="Freeform 1253">
              <a:extLst>
                <a:ext uri="{FF2B5EF4-FFF2-40B4-BE49-F238E27FC236}">
                  <a16:creationId xmlns:a16="http://schemas.microsoft.com/office/drawing/2014/main" id="{57704377-E0A6-D632-F4EE-52E5AF893E95}"/>
                </a:ext>
              </a:extLst>
            </p:cNvPr>
            <p:cNvSpPr>
              <a:spLocks/>
            </p:cNvSpPr>
            <p:nvPr/>
          </p:nvSpPr>
          <p:spPr bwMode="auto">
            <a:xfrm>
              <a:off x="7692973" y="5393140"/>
              <a:ext cx="295275" cy="157163"/>
            </a:xfrm>
            <a:custGeom>
              <a:avLst/>
              <a:gdLst>
                <a:gd name="T0" fmla="*/ 646 w 1436"/>
                <a:gd name="T1" fmla="*/ 129 h 764"/>
                <a:gd name="T2" fmla="*/ 77 w 1436"/>
                <a:gd name="T3" fmla="*/ 11 h 764"/>
                <a:gd name="T4" fmla="*/ 29 w 1436"/>
                <a:gd name="T5" fmla="*/ 101 h 764"/>
                <a:gd name="T6" fmla="*/ 119 w 1436"/>
                <a:gd name="T7" fmla="*/ 230 h 764"/>
                <a:gd name="T8" fmla="*/ 209 w 1436"/>
                <a:gd name="T9" fmla="*/ 332 h 764"/>
                <a:gd name="T10" fmla="*/ 955 w 1436"/>
                <a:gd name="T11" fmla="*/ 726 h 764"/>
                <a:gd name="T12" fmla="*/ 1399 w 1436"/>
                <a:gd name="T13" fmla="*/ 688 h 764"/>
                <a:gd name="T14" fmla="*/ 942 w 1436"/>
                <a:gd name="T15" fmla="*/ 400 h 764"/>
                <a:gd name="T16" fmla="*/ 646 w 1436"/>
                <a:gd name="T17" fmla="*/ 129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6" h="764">
                  <a:moveTo>
                    <a:pt x="646" y="129"/>
                  </a:moveTo>
                  <a:cubicBezTo>
                    <a:pt x="452" y="37"/>
                    <a:pt x="333" y="105"/>
                    <a:pt x="77" y="11"/>
                  </a:cubicBezTo>
                  <a:cubicBezTo>
                    <a:pt x="47" y="0"/>
                    <a:pt x="50" y="76"/>
                    <a:pt x="29" y="101"/>
                  </a:cubicBezTo>
                  <a:cubicBezTo>
                    <a:pt x="0" y="136"/>
                    <a:pt x="99" y="189"/>
                    <a:pt x="119" y="230"/>
                  </a:cubicBezTo>
                  <a:cubicBezTo>
                    <a:pt x="139" y="271"/>
                    <a:pt x="174" y="302"/>
                    <a:pt x="209" y="332"/>
                  </a:cubicBezTo>
                  <a:cubicBezTo>
                    <a:pt x="401" y="491"/>
                    <a:pt x="694" y="721"/>
                    <a:pt x="955" y="726"/>
                  </a:cubicBezTo>
                  <a:cubicBezTo>
                    <a:pt x="1020" y="727"/>
                    <a:pt x="1436" y="764"/>
                    <a:pt x="1399" y="688"/>
                  </a:cubicBezTo>
                  <a:cubicBezTo>
                    <a:pt x="1294" y="473"/>
                    <a:pt x="1002" y="447"/>
                    <a:pt x="942" y="400"/>
                  </a:cubicBezTo>
                  <a:cubicBezTo>
                    <a:pt x="812" y="297"/>
                    <a:pt x="846" y="223"/>
                    <a:pt x="646" y="129"/>
                  </a:cubicBezTo>
                </a:path>
              </a:pathLst>
            </a:custGeom>
            <a:solidFill>
              <a:srgbClr val="9AB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87" name="Freeform 1254">
              <a:extLst>
                <a:ext uri="{FF2B5EF4-FFF2-40B4-BE49-F238E27FC236}">
                  <a16:creationId xmlns:a16="http://schemas.microsoft.com/office/drawing/2014/main" id="{D37A556A-A87E-E70F-3B0B-E7D393C2D793}"/>
                </a:ext>
              </a:extLst>
            </p:cNvPr>
            <p:cNvSpPr>
              <a:spLocks/>
            </p:cNvSpPr>
            <p:nvPr/>
          </p:nvSpPr>
          <p:spPr bwMode="auto">
            <a:xfrm>
              <a:off x="7345311" y="5335990"/>
              <a:ext cx="723900" cy="681038"/>
            </a:xfrm>
            <a:custGeom>
              <a:avLst/>
              <a:gdLst>
                <a:gd name="T0" fmla="*/ 2381 w 3524"/>
                <a:gd name="T1" fmla="*/ 826 h 3314"/>
                <a:gd name="T2" fmla="*/ 3376 w 3524"/>
                <a:gd name="T3" fmla="*/ 1310 h 3314"/>
                <a:gd name="T4" fmla="*/ 2556 w 3524"/>
                <a:gd name="T5" fmla="*/ 3042 h 3314"/>
                <a:gd name="T6" fmla="*/ 1032 w 3524"/>
                <a:gd name="T7" fmla="*/ 2863 h 3314"/>
                <a:gd name="T8" fmla="*/ 345 w 3524"/>
                <a:gd name="T9" fmla="*/ 1200 h 3314"/>
                <a:gd name="T10" fmla="*/ 1746 w 3524"/>
                <a:gd name="T11" fmla="*/ 279 h 3314"/>
                <a:gd name="T12" fmla="*/ 2381 w 3524"/>
                <a:gd name="T13" fmla="*/ 826 h 3314"/>
              </a:gdLst>
              <a:ahLst/>
              <a:cxnLst>
                <a:cxn ang="0">
                  <a:pos x="T0" y="T1"/>
                </a:cxn>
                <a:cxn ang="0">
                  <a:pos x="T2" y="T3"/>
                </a:cxn>
                <a:cxn ang="0">
                  <a:pos x="T4" y="T5"/>
                </a:cxn>
                <a:cxn ang="0">
                  <a:pos x="T6" y="T7"/>
                </a:cxn>
                <a:cxn ang="0">
                  <a:pos x="T8" y="T9"/>
                </a:cxn>
                <a:cxn ang="0">
                  <a:pos x="T10" y="T11"/>
                </a:cxn>
                <a:cxn ang="0">
                  <a:pos x="T12" y="T13"/>
                </a:cxn>
              </a:cxnLst>
              <a:rect l="0" t="0" r="r" b="b"/>
              <a:pathLst>
                <a:path w="3524" h="3314">
                  <a:moveTo>
                    <a:pt x="2381" y="826"/>
                  </a:moveTo>
                  <a:cubicBezTo>
                    <a:pt x="2647" y="979"/>
                    <a:pt x="3227" y="765"/>
                    <a:pt x="3376" y="1310"/>
                  </a:cubicBezTo>
                  <a:cubicBezTo>
                    <a:pt x="3524" y="1854"/>
                    <a:pt x="3012" y="2770"/>
                    <a:pt x="2556" y="3042"/>
                  </a:cubicBezTo>
                  <a:cubicBezTo>
                    <a:pt x="2100" y="3314"/>
                    <a:pt x="1432" y="3081"/>
                    <a:pt x="1032" y="2863"/>
                  </a:cubicBezTo>
                  <a:cubicBezTo>
                    <a:pt x="566" y="2608"/>
                    <a:pt x="0" y="2002"/>
                    <a:pt x="345" y="1200"/>
                  </a:cubicBezTo>
                  <a:cubicBezTo>
                    <a:pt x="648" y="499"/>
                    <a:pt x="1141" y="0"/>
                    <a:pt x="1746" y="279"/>
                  </a:cubicBezTo>
                  <a:cubicBezTo>
                    <a:pt x="2114" y="450"/>
                    <a:pt x="1947" y="576"/>
                    <a:pt x="2381" y="826"/>
                  </a:cubicBezTo>
                  <a:close/>
                </a:path>
              </a:pathLst>
            </a:custGeom>
            <a:solidFill>
              <a:srgbClr val="9AB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88" name="Freeform 1255">
              <a:extLst>
                <a:ext uri="{FF2B5EF4-FFF2-40B4-BE49-F238E27FC236}">
                  <a16:creationId xmlns:a16="http://schemas.microsoft.com/office/drawing/2014/main" id="{872F3D44-8DA4-CA65-290A-A1417C6553ED}"/>
                </a:ext>
              </a:extLst>
            </p:cNvPr>
            <p:cNvSpPr>
              <a:spLocks/>
            </p:cNvSpPr>
            <p:nvPr/>
          </p:nvSpPr>
          <p:spPr bwMode="auto">
            <a:xfrm>
              <a:off x="7408811" y="5536015"/>
              <a:ext cx="660400" cy="481013"/>
            </a:xfrm>
            <a:custGeom>
              <a:avLst/>
              <a:gdLst>
                <a:gd name="T0" fmla="*/ 3065 w 3213"/>
                <a:gd name="T1" fmla="*/ 332 h 2337"/>
                <a:gd name="T2" fmla="*/ 2802 w 3213"/>
                <a:gd name="T3" fmla="*/ 0 h 2337"/>
                <a:gd name="T4" fmla="*/ 1961 w 3213"/>
                <a:gd name="T5" fmla="*/ 1620 h 2337"/>
                <a:gd name="T6" fmla="*/ 437 w 3213"/>
                <a:gd name="T7" fmla="*/ 1440 h 2337"/>
                <a:gd name="T8" fmla="*/ 0 w 3213"/>
                <a:gd name="T9" fmla="*/ 1102 h 2337"/>
                <a:gd name="T10" fmla="*/ 721 w 3213"/>
                <a:gd name="T11" fmla="*/ 1886 h 2337"/>
                <a:gd name="T12" fmla="*/ 2245 w 3213"/>
                <a:gd name="T13" fmla="*/ 2065 h 2337"/>
                <a:gd name="T14" fmla="*/ 3065 w 3213"/>
                <a:gd name="T15" fmla="*/ 332 h 2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3" h="2337">
                  <a:moveTo>
                    <a:pt x="3065" y="332"/>
                  </a:moveTo>
                  <a:cubicBezTo>
                    <a:pt x="3015" y="152"/>
                    <a:pt x="2919" y="55"/>
                    <a:pt x="2802" y="0"/>
                  </a:cubicBezTo>
                  <a:cubicBezTo>
                    <a:pt x="2862" y="550"/>
                    <a:pt x="2387" y="1366"/>
                    <a:pt x="1961" y="1620"/>
                  </a:cubicBezTo>
                  <a:cubicBezTo>
                    <a:pt x="1505" y="1892"/>
                    <a:pt x="837" y="1658"/>
                    <a:pt x="437" y="1440"/>
                  </a:cubicBezTo>
                  <a:cubicBezTo>
                    <a:pt x="291" y="1360"/>
                    <a:pt x="135" y="1246"/>
                    <a:pt x="0" y="1102"/>
                  </a:cubicBezTo>
                  <a:cubicBezTo>
                    <a:pt x="138" y="1464"/>
                    <a:pt x="447" y="1736"/>
                    <a:pt x="721" y="1886"/>
                  </a:cubicBezTo>
                  <a:cubicBezTo>
                    <a:pt x="1121" y="2103"/>
                    <a:pt x="1789" y="2337"/>
                    <a:pt x="2245" y="2065"/>
                  </a:cubicBezTo>
                  <a:cubicBezTo>
                    <a:pt x="2701" y="1793"/>
                    <a:pt x="3213" y="877"/>
                    <a:pt x="3065" y="332"/>
                  </a:cubicBezTo>
                </a:path>
              </a:pathLst>
            </a:custGeom>
            <a:solidFill>
              <a:srgbClr val="9AB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89" name="Freeform 1256">
              <a:extLst>
                <a:ext uri="{FF2B5EF4-FFF2-40B4-BE49-F238E27FC236}">
                  <a16:creationId xmlns:a16="http://schemas.microsoft.com/office/drawing/2014/main" id="{BA479F66-A212-5B0A-E6D1-21F1928A7E27}"/>
                </a:ext>
              </a:extLst>
            </p:cNvPr>
            <p:cNvSpPr>
              <a:spLocks/>
            </p:cNvSpPr>
            <p:nvPr/>
          </p:nvSpPr>
          <p:spPr bwMode="auto">
            <a:xfrm>
              <a:off x="8162873" y="5651903"/>
              <a:ext cx="255588" cy="220663"/>
            </a:xfrm>
            <a:custGeom>
              <a:avLst/>
              <a:gdLst>
                <a:gd name="T0" fmla="*/ 629 w 1243"/>
                <a:gd name="T1" fmla="*/ 269 h 1075"/>
                <a:gd name="T2" fmla="*/ 105 w 1243"/>
                <a:gd name="T3" fmla="*/ 18 h 1075"/>
                <a:gd name="T4" fmla="*/ 37 w 1243"/>
                <a:gd name="T5" fmla="*/ 94 h 1075"/>
                <a:gd name="T6" fmla="*/ 93 w 1243"/>
                <a:gd name="T7" fmla="*/ 241 h 1075"/>
                <a:gd name="T8" fmla="*/ 156 w 1243"/>
                <a:gd name="T9" fmla="*/ 361 h 1075"/>
                <a:gd name="T10" fmla="*/ 786 w 1243"/>
                <a:gd name="T11" fmla="*/ 922 h 1075"/>
                <a:gd name="T12" fmla="*/ 1226 w 1243"/>
                <a:gd name="T13" fmla="*/ 993 h 1075"/>
                <a:gd name="T14" fmla="*/ 852 w 1243"/>
                <a:gd name="T15" fmla="*/ 603 h 1075"/>
                <a:gd name="T16" fmla="*/ 629 w 1243"/>
                <a:gd name="T17" fmla="*/ 269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3" h="1075">
                  <a:moveTo>
                    <a:pt x="629" y="269"/>
                  </a:moveTo>
                  <a:cubicBezTo>
                    <a:pt x="462" y="133"/>
                    <a:pt x="331" y="171"/>
                    <a:pt x="105" y="18"/>
                  </a:cubicBezTo>
                  <a:cubicBezTo>
                    <a:pt x="78" y="0"/>
                    <a:pt x="62" y="75"/>
                    <a:pt x="37" y="94"/>
                  </a:cubicBezTo>
                  <a:cubicBezTo>
                    <a:pt x="0" y="121"/>
                    <a:pt x="83" y="197"/>
                    <a:pt x="93" y="241"/>
                  </a:cubicBezTo>
                  <a:cubicBezTo>
                    <a:pt x="103" y="286"/>
                    <a:pt x="129" y="325"/>
                    <a:pt x="156" y="361"/>
                  </a:cubicBezTo>
                  <a:cubicBezTo>
                    <a:pt x="304" y="562"/>
                    <a:pt x="533" y="856"/>
                    <a:pt x="786" y="922"/>
                  </a:cubicBezTo>
                  <a:cubicBezTo>
                    <a:pt x="849" y="939"/>
                    <a:pt x="1243" y="1075"/>
                    <a:pt x="1226" y="993"/>
                  </a:cubicBezTo>
                  <a:cubicBezTo>
                    <a:pt x="1175" y="758"/>
                    <a:pt x="899" y="663"/>
                    <a:pt x="852" y="603"/>
                  </a:cubicBezTo>
                  <a:cubicBezTo>
                    <a:pt x="749" y="472"/>
                    <a:pt x="801" y="409"/>
                    <a:pt x="629" y="269"/>
                  </a:cubicBezTo>
                  <a:close/>
                </a:path>
              </a:pathLst>
            </a:custGeom>
            <a:solidFill>
              <a:srgbClr val="9AB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90" name="Freeform 1257">
              <a:extLst>
                <a:ext uri="{FF2B5EF4-FFF2-40B4-BE49-F238E27FC236}">
                  <a16:creationId xmlns:a16="http://schemas.microsoft.com/office/drawing/2014/main" id="{39B28AAB-20C0-8028-C1E3-59E1E1D00EA4}"/>
                </a:ext>
              </a:extLst>
            </p:cNvPr>
            <p:cNvSpPr>
              <a:spLocks/>
            </p:cNvSpPr>
            <p:nvPr/>
          </p:nvSpPr>
          <p:spPr bwMode="auto">
            <a:xfrm>
              <a:off x="7746948" y="5566178"/>
              <a:ext cx="711200" cy="708025"/>
            </a:xfrm>
            <a:custGeom>
              <a:avLst/>
              <a:gdLst>
                <a:gd name="T0" fmla="*/ 2593 w 3457"/>
                <a:gd name="T1" fmla="*/ 1100 h 3448"/>
                <a:gd name="T2" fmla="*/ 3443 w 3457"/>
                <a:gd name="T3" fmla="*/ 1807 h 3448"/>
                <a:gd name="T4" fmla="*/ 2232 w 3457"/>
                <a:gd name="T5" fmla="*/ 3293 h 3448"/>
                <a:gd name="T6" fmla="*/ 796 w 3457"/>
                <a:gd name="T7" fmla="*/ 2754 h 3448"/>
                <a:gd name="T8" fmla="*/ 527 w 3457"/>
                <a:gd name="T9" fmla="*/ 975 h 3448"/>
                <a:gd name="T10" fmla="*/ 2108 w 3457"/>
                <a:gd name="T11" fmla="*/ 417 h 3448"/>
                <a:gd name="T12" fmla="*/ 2593 w 3457"/>
                <a:gd name="T13" fmla="*/ 1100 h 3448"/>
              </a:gdLst>
              <a:ahLst/>
              <a:cxnLst>
                <a:cxn ang="0">
                  <a:pos x="T0" y="T1"/>
                </a:cxn>
                <a:cxn ang="0">
                  <a:pos x="T2" y="T3"/>
                </a:cxn>
                <a:cxn ang="0">
                  <a:pos x="T4" y="T5"/>
                </a:cxn>
                <a:cxn ang="0">
                  <a:pos x="T6" y="T7"/>
                </a:cxn>
                <a:cxn ang="0">
                  <a:pos x="T8" y="T9"/>
                </a:cxn>
                <a:cxn ang="0">
                  <a:pos x="T10" y="T11"/>
                </a:cxn>
                <a:cxn ang="0">
                  <a:pos x="T12" y="T13"/>
                </a:cxn>
              </a:cxnLst>
              <a:rect l="0" t="0" r="r" b="b"/>
              <a:pathLst>
                <a:path w="3457" h="3448">
                  <a:moveTo>
                    <a:pt x="2593" y="1100"/>
                  </a:moveTo>
                  <a:cubicBezTo>
                    <a:pt x="2814" y="1312"/>
                    <a:pt x="3429" y="1243"/>
                    <a:pt x="3443" y="1807"/>
                  </a:cubicBezTo>
                  <a:cubicBezTo>
                    <a:pt x="3457" y="2372"/>
                    <a:pt x="2740" y="3138"/>
                    <a:pt x="2232" y="3293"/>
                  </a:cubicBezTo>
                  <a:cubicBezTo>
                    <a:pt x="1724" y="3448"/>
                    <a:pt x="1131" y="3061"/>
                    <a:pt x="796" y="2754"/>
                  </a:cubicBezTo>
                  <a:cubicBezTo>
                    <a:pt x="404" y="2395"/>
                    <a:pt x="0" y="1671"/>
                    <a:pt x="527" y="975"/>
                  </a:cubicBezTo>
                  <a:cubicBezTo>
                    <a:pt x="989" y="366"/>
                    <a:pt x="1588" y="0"/>
                    <a:pt x="2108" y="417"/>
                  </a:cubicBezTo>
                  <a:cubicBezTo>
                    <a:pt x="2424" y="670"/>
                    <a:pt x="2231" y="752"/>
                    <a:pt x="2593" y="1100"/>
                  </a:cubicBezTo>
                  <a:close/>
                </a:path>
              </a:pathLst>
            </a:custGeom>
            <a:solidFill>
              <a:srgbClr val="ADD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91" name="Freeform 1258">
              <a:extLst>
                <a:ext uri="{FF2B5EF4-FFF2-40B4-BE49-F238E27FC236}">
                  <a16:creationId xmlns:a16="http://schemas.microsoft.com/office/drawing/2014/main" id="{AB40B13C-6632-83FC-C4B9-4A92C112D181}"/>
                </a:ext>
              </a:extLst>
            </p:cNvPr>
            <p:cNvSpPr>
              <a:spLocks/>
            </p:cNvSpPr>
            <p:nvPr/>
          </p:nvSpPr>
          <p:spPr bwMode="auto">
            <a:xfrm>
              <a:off x="7805686" y="5856690"/>
              <a:ext cx="652463" cy="417513"/>
            </a:xfrm>
            <a:custGeom>
              <a:avLst/>
              <a:gdLst>
                <a:gd name="T0" fmla="*/ 3160 w 3174"/>
                <a:gd name="T1" fmla="*/ 386 h 2026"/>
                <a:gd name="T2" fmla="*/ 2984 w 3174"/>
                <a:gd name="T3" fmla="*/ 0 h 2026"/>
                <a:gd name="T4" fmla="*/ 1780 w 3174"/>
                <a:gd name="T5" fmla="*/ 1371 h 2026"/>
                <a:gd name="T6" fmla="*/ 343 w 3174"/>
                <a:gd name="T7" fmla="*/ 832 h 2026"/>
                <a:gd name="T8" fmla="*/ 0 w 3174"/>
                <a:gd name="T9" fmla="*/ 399 h 2026"/>
                <a:gd name="T10" fmla="*/ 513 w 3174"/>
                <a:gd name="T11" fmla="*/ 1332 h 2026"/>
                <a:gd name="T12" fmla="*/ 1949 w 3174"/>
                <a:gd name="T13" fmla="*/ 1871 h 2026"/>
                <a:gd name="T14" fmla="*/ 3160 w 3174"/>
                <a:gd name="T15" fmla="*/ 386 h 20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4" h="2026">
                  <a:moveTo>
                    <a:pt x="3160" y="386"/>
                  </a:moveTo>
                  <a:cubicBezTo>
                    <a:pt x="3155" y="199"/>
                    <a:pt x="3084" y="81"/>
                    <a:pt x="2984" y="0"/>
                  </a:cubicBezTo>
                  <a:cubicBezTo>
                    <a:pt x="2911" y="549"/>
                    <a:pt x="2254" y="1226"/>
                    <a:pt x="1780" y="1371"/>
                  </a:cubicBezTo>
                  <a:cubicBezTo>
                    <a:pt x="1272" y="1526"/>
                    <a:pt x="679" y="1139"/>
                    <a:pt x="343" y="832"/>
                  </a:cubicBezTo>
                  <a:cubicBezTo>
                    <a:pt x="221" y="719"/>
                    <a:pt x="97" y="571"/>
                    <a:pt x="0" y="399"/>
                  </a:cubicBezTo>
                  <a:cubicBezTo>
                    <a:pt x="47" y="783"/>
                    <a:pt x="282" y="1121"/>
                    <a:pt x="513" y="1332"/>
                  </a:cubicBezTo>
                  <a:cubicBezTo>
                    <a:pt x="848" y="1639"/>
                    <a:pt x="1441" y="2026"/>
                    <a:pt x="1949" y="1871"/>
                  </a:cubicBezTo>
                  <a:cubicBezTo>
                    <a:pt x="2457" y="1716"/>
                    <a:pt x="3174" y="950"/>
                    <a:pt x="3160" y="386"/>
                  </a:cubicBezTo>
                </a:path>
              </a:pathLst>
            </a:custGeom>
            <a:solidFill>
              <a:srgbClr val="9AB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92" name="Freeform 1259">
              <a:extLst>
                <a:ext uri="{FF2B5EF4-FFF2-40B4-BE49-F238E27FC236}">
                  <a16:creationId xmlns:a16="http://schemas.microsoft.com/office/drawing/2014/main" id="{8C9C6CFC-9D7A-3299-730A-68B592B46876}"/>
                </a:ext>
              </a:extLst>
            </p:cNvPr>
            <p:cNvSpPr>
              <a:spLocks/>
            </p:cNvSpPr>
            <p:nvPr/>
          </p:nvSpPr>
          <p:spPr bwMode="auto">
            <a:xfrm>
              <a:off x="7589786" y="5691590"/>
              <a:ext cx="320675" cy="117475"/>
            </a:xfrm>
            <a:custGeom>
              <a:avLst/>
              <a:gdLst>
                <a:gd name="T0" fmla="*/ 549 w 1562"/>
                <a:gd name="T1" fmla="*/ 136 h 572"/>
                <a:gd name="T2" fmla="*/ 31 w 1562"/>
                <a:gd name="T3" fmla="*/ 399 h 572"/>
                <a:gd name="T4" fmla="*/ 49 w 1562"/>
                <a:gd name="T5" fmla="*/ 500 h 572"/>
                <a:gd name="T6" fmla="*/ 201 w 1562"/>
                <a:gd name="T7" fmla="*/ 544 h 572"/>
                <a:gd name="T8" fmla="*/ 334 w 1562"/>
                <a:gd name="T9" fmla="*/ 567 h 572"/>
                <a:gd name="T10" fmla="*/ 1163 w 1562"/>
                <a:gd name="T11" fmla="*/ 409 h 572"/>
                <a:gd name="T12" fmla="*/ 1486 w 1562"/>
                <a:gd name="T13" fmla="*/ 103 h 572"/>
                <a:gd name="T14" fmla="*/ 949 w 1562"/>
                <a:gd name="T15" fmla="*/ 163 h 572"/>
                <a:gd name="T16" fmla="*/ 804 w 1562"/>
                <a:gd name="T17" fmla="*/ 141 h 572"/>
                <a:gd name="T18" fmla="*/ 549 w 1562"/>
                <a:gd name="T19" fmla="*/ 13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2" h="572">
                  <a:moveTo>
                    <a:pt x="549" y="136"/>
                  </a:moveTo>
                  <a:cubicBezTo>
                    <a:pt x="339" y="185"/>
                    <a:pt x="289" y="313"/>
                    <a:pt x="31" y="399"/>
                  </a:cubicBezTo>
                  <a:cubicBezTo>
                    <a:pt x="0" y="410"/>
                    <a:pt x="50" y="467"/>
                    <a:pt x="49" y="500"/>
                  </a:cubicBezTo>
                  <a:cubicBezTo>
                    <a:pt x="48" y="545"/>
                    <a:pt x="159" y="525"/>
                    <a:pt x="201" y="544"/>
                  </a:cubicBezTo>
                  <a:cubicBezTo>
                    <a:pt x="242" y="564"/>
                    <a:pt x="289" y="566"/>
                    <a:pt x="334" y="567"/>
                  </a:cubicBezTo>
                  <a:cubicBezTo>
                    <a:pt x="584" y="572"/>
                    <a:pt x="956" y="569"/>
                    <a:pt x="1163" y="409"/>
                  </a:cubicBezTo>
                  <a:cubicBezTo>
                    <a:pt x="1214" y="369"/>
                    <a:pt x="1562" y="139"/>
                    <a:pt x="1486" y="103"/>
                  </a:cubicBezTo>
                  <a:cubicBezTo>
                    <a:pt x="1269" y="0"/>
                    <a:pt x="1026" y="162"/>
                    <a:pt x="949" y="163"/>
                  </a:cubicBezTo>
                  <a:cubicBezTo>
                    <a:pt x="886" y="163"/>
                    <a:pt x="844" y="152"/>
                    <a:pt x="804" y="141"/>
                  </a:cubicBezTo>
                  <a:cubicBezTo>
                    <a:pt x="740" y="122"/>
                    <a:pt x="682" y="104"/>
                    <a:pt x="549" y="136"/>
                  </a:cubicBezTo>
                </a:path>
              </a:pathLst>
            </a:custGeom>
            <a:solidFill>
              <a:srgbClr val="ADD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93" name="Freeform 1260">
              <a:extLst>
                <a:ext uri="{FF2B5EF4-FFF2-40B4-BE49-F238E27FC236}">
                  <a16:creationId xmlns:a16="http://schemas.microsoft.com/office/drawing/2014/main" id="{3F5394BD-979B-7FA1-32E6-2209DDF4F419}"/>
                </a:ext>
              </a:extLst>
            </p:cNvPr>
            <p:cNvSpPr>
              <a:spLocks/>
            </p:cNvSpPr>
            <p:nvPr/>
          </p:nvSpPr>
          <p:spPr bwMode="auto">
            <a:xfrm>
              <a:off x="7442148" y="5663015"/>
              <a:ext cx="671513" cy="638175"/>
            </a:xfrm>
            <a:custGeom>
              <a:avLst/>
              <a:gdLst>
                <a:gd name="T0" fmla="*/ 1558 w 3265"/>
                <a:gd name="T1" fmla="*/ 576 h 3101"/>
                <a:gd name="T2" fmla="*/ 2637 w 3265"/>
                <a:gd name="T3" fmla="*/ 332 h 3101"/>
                <a:gd name="T4" fmla="*/ 3079 w 3265"/>
                <a:gd name="T5" fmla="*/ 2197 h 3101"/>
                <a:gd name="T6" fmla="*/ 1777 w 3265"/>
                <a:gd name="T7" fmla="*/ 3009 h 3101"/>
                <a:gd name="T8" fmla="*/ 202 w 3265"/>
                <a:gd name="T9" fmla="*/ 2139 h 3101"/>
                <a:gd name="T10" fmla="*/ 721 w 3265"/>
                <a:gd name="T11" fmla="*/ 545 h 3101"/>
                <a:gd name="T12" fmla="*/ 1112 w 3265"/>
                <a:gd name="T13" fmla="*/ 556 h 3101"/>
                <a:gd name="T14" fmla="*/ 1558 w 3265"/>
                <a:gd name="T15" fmla="*/ 576 h 3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5" h="3101">
                  <a:moveTo>
                    <a:pt x="1558" y="576"/>
                  </a:moveTo>
                  <a:cubicBezTo>
                    <a:pt x="1861" y="530"/>
                    <a:pt x="2180" y="0"/>
                    <a:pt x="2637" y="332"/>
                  </a:cubicBezTo>
                  <a:cubicBezTo>
                    <a:pt x="3093" y="665"/>
                    <a:pt x="3265" y="1700"/>
                    <a:pt x="3079" y="2197"/>
                  </a:cubicBezTo>
                  <a:cubicBezTo>
                    <a:pt x="2893" y="2694"/>
                    <a:pt x="2225" y="2929"/>
                    <a:pt x="1777" y="3009"/>
                  </a:cubicBezTo>
                  <a:cubicBezTo>
                    <a:pt x="1253" y="3101"/>
                    <a:pt x="433" y="2981"/>
                    <a:pt x="202" y="2139"/>
                  </a:cubicBezTo>
                  <a:cubicBezTo>
                    <a:pt x="0" y="1403"/>
                    <a:pt x="74" y="705"/>
                    <a:pt x="721" y="545"/>
                  </a:cubicBezTo>
                  <a:cubicBezTo>
                    <a:pt x="925" y="495"/>
                    <a:pt x="1009" y="525"/>
                    <a:pt x="1112" y="556"/>
                  </a:cubicBezTo>
                  <a:cubicBezTo>
                    <a:pt x="1208" y="584"/>
                    <a:pt x="1320" y="612"/>
                    <a:pt x="1558" y="576"/>
                  </a:cubicBezTo>
                </a:path>
              </a:pathLst>
            </a:custGeom>
            <a:solidFill>
              <a:srgbClr val="ADD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94" name="Freeform 1261">
              <a:extLst>
                <a:ext uri="{FF2B5EF4-FFF2-40B4-BE49-F238E27FC236}">
                  <a16:creationId xmlns:a16="http://schemas.microsoft.com/office/drawing/2014/main" id="{D18E7AC7-47AA-BC04-8CAF-BB7A99EDE6E2}"/>
                </a:ext>
              </a:extLst>
            </p:cNvPr>
            <p:cNvSpPr>
              <a:spLocks/>
            </p:cNvSpPr>
            <p:nvPr/>
          </p:nvSpPr>
          <p:spPr bwMode="auto">
            <a:xfrm>
              <a:off x="7589786" y="5704290"/>
              <a:ext cx="522288" cy="588963"/>
            </a:xfrm>
            <a:custGeom>
              <a:avLst/>
              <a:gdLst>
                <a:gd name="T0" fmla="*/ 1913 w 2541"/>
                <a:gd name="T1" fmla="*/ 126 h 2857"/>
                <a:gd name="T2" fmla="*/ 1500 w 2541"/>
                <a:gd name="T3" fmla="*/ 30 h 2857"/>
                <a:gd name="T4" fmla="*/ 1855 w 2541"/>
                <a:gd name="T5" fmla="*/ 1820 h 2857"/>
                <a:gd name="T6" fmla="*/ 553 w 2541"/>
                <a:gd name="T7" fmla="*/ 2632 h 2857"/>
                <a:gd name="T8" fmla="*/ 0 w 2541"/>
                <a:gd name="T9" fmla="*/ 2641 h 2857"/>
                <a:gd name="T10" fmla="*/ 1053 w 2541"/>
                <a:gd name="T11" fmla="*/ 2802 h 2857"/>
                <a:gd name="T12" fmla="*/ 2355 w 2541"/>
                <a:gd name="T13" fmla="*/ 1990 h 2857"/>
                <a:gd name="T14" fmla="*/ 1913 w 2541"/>
                <a:gd name="T15" fmla="*/ 126 h 28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1" h="2857">
                  <a:moveTo>
                    <a:pt x="1913" y="126"/>
                  </a:moveTo>
                  <a:cubicBezTo>
                    <a:pt x="1761" y="15"/>
                    <a:pt x="1625" y="0"/>
                    <a:pt x="1500" y="30"/>
                  </a:cubicBezTo>
                  <a:cubicBezTo>
                    <a:pt x="1890" y="422"/>
                    <a:pt x="2029" y="1356"/>
                    <a:pt x="1855" y="1820"/>
                  </a:cubicBezTo>
                  <a:cubicBezTo>
                    <a:pt x="1669" y="2317"/>
                    <a:pt x="1001" y="2553"/>
                    <a:pt x="553" y="2632"/>
                  </a:cubicBezTo>
                  <a:cubicBezTo>
                    <a:pt x="389" y="2661"/>
                    <a:pt x="195" y="2669"/>
                    <a:pt x="0" y="2641"/>
                  </a:cubicBezTo>
                  <a:cubicBezTo>
                    <a:pt x="333" y="2837"/>
                    <a:pt x="745" y="2857"/>
                    <a:pt x="1053" y="2802"/>
                  </a:cubicBezTo>
                  <a:cubicBezTo>
                    <a:pt x="1501" y="2723"/>
                    <a:pt x="2169" y="2488"/>
                    <a:pt x="2355" y="1990"/>
                  </a:cubicBezTo>
                  <a:cubicBezTo>
                    <a:pt x="2541" y="1493"/>
                    <a:pt x="2369" y="458"/>
                    <a:pt x="1913" y="126"/>
                  </a:cubicBezTo>
                </a:path>
              </a:pathLst>
            </a:custGeom>
            <a:solidFill>
              <a:srgbClr val="9AB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95" name="Freeform 1262">
              <a:extLst>
                <a:ext uri="{FF2B5EF4-FFF2-40B4-BE49-F238E27FC236}">
                  <a16:creationId xmlns:a16="http://schemas.microsoft.com/office/drawing/2014/main" id="{05C3E893-3C64-F692-1DCB-5F5AC801FB98}"/>
                </a:ext>
              </a:extLst>
            </p:cNvPr>
            <p:cNvSpPr>
              <a:spLocks/>
            </p:cNvSpPr>
            <p:nvPr/>
          </p:nvSpPr>
          <p:spPr bwMode="auto">
            <a:xfrm>
              <a:off x="7337373" y="5293128"/>
              <a:ext cx="220663" cy="263525"/>
            </a:xfrm>
            <a:custGeom>
              <a:avLst/>
              <a:gdLst>
                <a:gd name="T0" fmla="*/ 941 w 1071"/>
                <a:gd name="T1" fmla="*/ 420 h 1280"/>
                <a:gd name="T2" fmla="*/ 0 w 1071"/>
                <a:gd name="T3" fmla="*/ 0 h 1280"/>
                <a:gd name="T4" fmla="*/ 334 w 1071"/>
                <a:gd name="T5" fmla="*/ 1185 h 1280"/>
                <a:gd name="T6" fmla="*/ 307 w 1071"/>
                <a:gd name="T7" fmla="*/ 1201 h 1280"/>
                <a:gd name="T8" fmla="*/ 616 w 1071"/>
                <a:gd name="T9" fmla="*/ 1261 h 1280"/>
                <a:gd name="T10" fmla="*/ 1021 w 1071"/>
                <a:gd name="T11" fmla="*/ 984 h 1280"/>
                <a:gd name="T12" fmla="*/ 941 w 1071"/>
                <a:gd name="T13" fmla="*/ 420 h 1280"/>
              </a:gdLst>
              <a:ahLst/>
              <a:cxnLst>
                <a:cxn ang="0">
                  <a:pos x="T0" y="T1"/>
                </a:cxn>
                <a:cxn ang="0">
                  <a:pos x="T2" y="T3"/>
                </a:cxn>
                <a:cxn ang="0">
                  <a:pos x="T4" y="T5"/>
                </a:cxn>
                <a:cxn ang="0">
                  <a:pos x="T6" y="T7"/>
                </a:cxn>
                <a:cxn ang="0">
                  <a:pos x="T8" y="T9"/>
                </a:cxn>
                <a:cxn ang="0">
                  <a:pos x="T10" y="T11"/>
                </a:cxn>
                <a:cxn ang="0">
                  <a:pos x="T12" y="T13"/>
                </a:cxn>
              </a:cxnLst>
              <a:rect l="0" t="0" r="r" b="b"/>
              <a:pathLst>
                <a:path w="1071" h="1280">
                  <a:moveTo>
                    <a:pt x="941" y="420"/>
                  </a:moveTo>
                  <a:cubicBezTo>
                    <a:pt x="764" y="91"/>
                    <a:pt x="295" y="72"/>
                    <a:pt x="0" y="0"/>
                  </a:cubicBezTo>
                  <a:lnTo>
                    <a:pt x="334" y="1185"/>
                  </a:lnTo>
                  <a:cubicBezTo>
                    <a:pt x="324" y="1191"/>
                    <a:pt x="319" y="1199"/>
                    <a:pt x="307" y="1201"/>
                  </a:cubicBezTo>
                  <a:cubicBezTo>
                    <a:pt x="399" y="1280"/>
                    <a:pt x="499" y="1276"/>
                    <a:pt x="616" y="1261"/>
                  </a:cubicBezTo>
                  <a:cubicBezTo>
                    <a:pt x="794" y="1239"/>
                    <a:pt x="965" y="1187"/>
                    <a:pt x="1021" y="984"/>
                  </a:cubicBezTo>
                  <a:cubicBezTo>
                    <a:pt x="1071" y="802"/>
                    <a:pt x="1028" y="581"/>
                    <a:pt x="941" y="420"/>
                  </a:cubicBezTo>
                </a:path>
              </a:pathLst>
            </a:custGeom>
            <a:solidFill>
              <a:srgbClr val="F58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96" name="Freeform 1263">
              <a:extLst>
                <a:ext uri="{FF2B5EF4-FFF2-40B4-BE49-F238E27FC236}">
                  <a16:creationId xmlns:a16="http://schemas.microsoft.com/office/drawing/2014/main" id="{0FADCBB4-A62F-DE33-0A37-CDBD3978264A}"/>
                </a:ext>
              </a:extLst>
            </p:cNvPr>
            <p:cNvSpPr>
              <a:spLocks/>
            </p:cNvSpPr>
            <p:nvPr/>
          </p:nvSpPr>
          <p:spPr bwMode="auto">
            <a:xfrm>
              <a:off x="6984948" y="5232803"/>
              <a:ext cx="496888" cy="388938"/>
            </a:xfrm>
            <a:custGeom>
              <a:avLst/>
              <a:gdLst>
                <a:gd name="T0" fmla="*/ 1962 w 2416"/>
                <a:gd name="T1" fmla="*/ 618 h 1889"/>
                <a:gd name="T2" fmla="*/ 986 w 2416"/>
                <a:gd name="T3" fmla="*/ 58 h 1889"/>
                <a:gd name="T4" fmla="*/ 0 w 2416"/>
                <a:gd name="T5" fmla="*/ 309 h 1889"/>
                <a:gd name="T6" fmla="*/ 973 w 2416"/>
                <a:gd name="T7" fmla="*/ 1780 h 1889"/>
                <a:gd name="T8" fmla="*/ 1110 w 2416"/>
                <a:gd name="T9" fmla="*/ 1749 h 1889"/>
                <a:gd name="T10" fmla="*/ 2127 w 2416"/>
                <a:gd name="T11" fmla="*/ 1568 h 1889"/>
                <a:gd name="T12" fmla="*/ 1962 w 2416"/>
                <a:gd name="T13" fmla="*/ 618 h 1889"/>
              </a:gdLst>
              <a:ahLst/>
              <a:cxnLst>
                <a:cxn ang="0">
                  <a:pos x="T0" y="T1"/>
                </a:cxn>
                <a:cxn ang="0">
                  <a:pos x="T2" y="T3"/>
                </a:cxn>
                <a:cxn ang="0">
                  <a:pos x="T4" y="T5"/>
                </a:cxn>
                <a:cxn ang="0">
                  <a:pos x="T6" y="T7"/>
                </a:cxn>
                <a:cxn ang="0">
                  <a:pos x="T8" y="T9"/>
                </a:cxn>
                <a:cxn ang="0">
                  <a:pos x="T10" y="T11"/>
                </a:cxn>
                <a:cxn ang="0">
                  <a:pos x="T12" y="T13"/>
                </a:cxn>
              </a:cxnLst>
              <a:rect l="0" t="0" r="r" b="b"/>
              <a:pathLst>
                <a:path w="2416" h="1889">
                  <a:moveTo>
                    <a:pt x="1962" y="618"/>
                  </a:moveTo>
                  <a:cubicBezTo>
                    <a:pt x="1732" y="325"/>
                    <a:pt x="1347" y="131"/>
                    <a:pt x="986" y="58"/>
                  </a:cubicBezTo>
                  <a:cubicBezTo>
                    <a:pt x="699" y="0"/>
                    <a:pt x="174" y="13"/>
                    <a:pt x="0" y="309"/>
                  </a:cubicBezTo>
                  <a:lnTo>
                    <a:pt x="973" y="1780"/>
                  </a:lnTo>
                  <a:cubicBezTo>
                    <a:pt x="987" y="1768"/>
                    <a:pt x="1083" y="1714"/>
                    <a:pt x="1110" y="1749"/>
                  </a:cubicBezTo>
                  <a:cubicBezTo>
                    <a:pt x="1214" y="1889"/>
                    <a:pt x="1787" y="1816"/>
                    <a:pt x="2127" y="1568"/>
                  </a:cubicBezTo>
                  <a:cubicBezTo>
                    <a:pt x="2416" y="1357"/>
                    <a:pt x="2153" y="859"/>
                    <a:pt x="1962" y="618"/>
                  </a:cubicBezTo>
                </a:path>
              </a:pathLst>
            </a:custGeom>
            <a:solidFill>
              <a:srgbClr val="F58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97" name="Freeform 1264">
              <a:extLst>
                <a:ext uri="{FF2B5EF4-FFF2-40B4-BE49-F238E27FC236}">
                  <a16:creationId xmlns:a16="http://schemas.microsoft.com/office/drawing/2014/main" id="{E59A2F31-0197-60C3-30A4-5D4F9CB5ADA2}"/>
                </a:ext>
              </a:extLst>
            </p:cNvPr>
            <p:cNvSpPr>
              <a:spLocks/>
            </p:cNvSpPr>
            <p:nvPr/>
          </p:nvSpPr>
          <p:spPr bwMode="auto">
            <a:xfrm>
              <a:off x="6643636" y="5843990"/>
              <a:ext cx="254000" cy="266700"/>
            </a:xfrm>
            <a:custGeom>
              <a:avLst/>
              <a:gdLst>
                <a:gd name="T0" fmla="*/ 981 w 1234"/>
                <a:gd name="T1" fmla="*/ 400 h 1294"/>
                <a:gd name="T2" fmla="*/ 178 w 1234"/>
                <a:gd name="T3" fmla="*/ 268 h 1294"/>
                <a:gd name="T4" fmla="*/ 73 w 1234"/>
                <a:gd name="T5" fmla="*/ 707 h 1294"/>
                <a:gd name="T6" fmla="*/ 119 w 1234"/>
                <a:gd name="T7" fmla="*/ 921 h 1294"/>
                <a:gd name="T8" fmla="*/ 265 w 1234"/>
                <a:gd name="T9" fmla="*/ 1118 h 1294"/>
                <a:gd name="T10" fmla="*/ 851 w 1234"/>
                <a:gd name="T11" fmla="*/ 1192 h 1294"/>
                <a:gd name="T12" fmla="*/ 981 w 1234"/>
                <a:gd name="T13" fmla="*/ 400 h 1294"/>
              </a:gdLst>
              <a:ahLst/>
              <a:cxnLst>
                <a:cxn ang="0">
                  <a:pos x="T0" y="T1"/>
                </a:cxn>
                <a:cxn ang="0">
                  <a:pos x="T2" y="T3"/>
                </a:cxn>
                <a:cxn ang="0">
                  <a:pos x="T4" y="T5"/>
                </a:cxn>
                <a:cxn ang="0">
                  <a:pos x="T6" y="T7"/>
                </a:cxn>
                <a:cxn ang="0">
                  <a:pos x="T8" y="T9"/>
                </a:cxn>
                <a:cxn ang="0">
                  <a:pos x="T10" y="T11"/>
                </a:cxn>
                <a:cxn ang="0">
                  <a:pos x="T12" y="T13"/>
                </a:cxn>
              </a:cxnLst>
              <a:rect l="0" t="0" r="r" b="b"/>
              <a:pathLst>
                <a:path w="1234" h="1294">
                  <a:moveTo>
                    <a:pt x="981" y="400"/>
                  </a:moveTo>
                  <a:cubicBezTo>
                    <a:pt x="798" y="146"/>
                    <a:pt x="424" y="0"/>
                    <a:pt x="178" y="268"/>
                  </a:cubicBezTo>
                  <a:cubicBezTo>
                    <a:pt x="124" y="326"/>
                    <a:pt x="0" y="651"/>
                    <a:pt x="73" y="707"/>
                  </a:cubicBezTo>
                  <a:cubicBezTo>
                    <a:pt x="99" y="773"/>
                    <a:pt x="90" y="855"/>
                    <a:pt x="119" y="921"/>
                  </a:cubicBezTo>
                  <a:cubicBezTo>
                    <a:pt x="152" y="995"/>
                    <a:pt x="201" y="1068"/>
                    <a:pt x="265" y="1118"/>
                  </a:cubicBezTo>
                  <a:cubicBezTo>
                    <a:pt x="421" y="1241"/>
                    <a:pt x="664" y="1294"/>
                    <a:pt x="851" y="1192"/>
                  </a:cubicBezTo>
                  <a:cubicBezTo>
                    <a:pt x="1234" y="985"/>
                    <a:pt x="1168" y="658"/>
                    <a:pt x="981" y="400"/>
                  </a:cubicBezTo>
                  <a:close/>
                </a:path>
              </a:pathLst>
            </a:custGeom>
            <a:solidFill>
              <a:srgbClr val="F58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98" name="Freeform 1265">
              <a:extLst>
                <a:ext uri="{FF2B5EF4-FFF2-40B4-BE49-F238E27FC236}">
                  <a16:creationId xmlns:a16="http://schemas.microsoft.com/office/drawing/2014/main" id="{5F413023-7BEC-FBCE-7E7D-D9EBA665FC1C}"/>
                </a:ext>
              </a:extLst>
            </p:cNvPr>
            <p:cNvSpPr>
              <a:spLocks/>
            </p:cNvSpPr>
            <p:nvPr/>
          </p:nvSpPr>
          <p:spPr bwMode="auto">
            <a:xfrm>
              <a:off x="6626173" y="5304240"/>
              <a:ext cx="627063" cy="450850"/>
            </a:xfrm>
            <a:custGeom>
              <a:avLst/>
              <a:gdLst>
                <a:gd name="T0" fmla="*/ 105 w 3049"/>
                <a:gd name="T1" fmla="*/ 1225 h 2192"/>
                <a:gd name="T2" fmla="*/ 1222 w 3049"/>
                <a:gd name="T3" fmla="*/ 1026 h 2192"/>
                <a:gd name="T4" fmla="*/ 2055 w 3049"/>
                <a:gd name="T5" fmla="*/ 1744 h 2192"/>
                <a:gd name="T6" fmla="*/ 2160 w 3049"/>
                <a:gd name="T7" fmla="*/ 2192 h 2192"/>
                <a:gd name="T8" fmla="*/ 2700 w 3049"/>
                <a:gd name="T9" fmla="*/ 1990 h 2192"/>
                <a:gd name="T10" fmla="*/ 3049 w 3049"/>
                <a:gd name="T11" fmla="*/ 1624 h 2192"/>
                <a:gd name="T12" fmla="*/ 2593 w 3049"/>
                <a:gd name="T13" fmla="*/ 409 h 2192"/>
                <a:gd name="T14" fmla="*/ 1470 w 3049"/>
                <a:gd name="T15" fmla="*/ 42 h 2192"/>
                <a:gd name="T16" fmla="*/ 361 w 3049"/>
                <a:gd name="T17" fmla="*/ 579 h 2192"/>
                <a:gd name="T18" fmla="*/ 67 w 3049"/>
                <a:gd name="T19" fmla="*/ 988 h 2192"/>
                <a:gd name="T20" fmla="*/ 105 w 3049"/>
                <a:gd name="T21" fmla="*/ 1225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9" h="2192">
                  <a:moveTo>
                    <a:pt x="105" y="1225"/>
                  </a:moveTo>
                  <a:cubicBezTo>
                    <a:pt x="304" y="1100"/>
                    <a:pt x="898" y="953"/>
                    <a:pt x="1222" y="1026"/>
                  </a:cubicBezTo>
                  <a:cubicBezTo>
                    <a:pt x="1546" y="1099"/>
                    <a:pt x="1983" y="1471"/>
                    <a:pt x="2055" y="1744"/>
                  </a:cubicBezTo>
                  <a:cubicBezTo>
                    <a:pt x="2126" y="2016"/>
                    <a:pt x="2160" y="2192"/>
                    <a:pt x="2160" y="2192"/>
                  </a:cubicBezTo>
                  <a:cubicBezTo>
                    <a:pt x="2160" y="2192"/>
                    <a:pt x="2461" y="2170"/>
                    <a:pt x="2700" y="1990"/>
                  </a:cubicBezTo>
                  <a:cubicBezTo>
                    <a:pt x="2982" y="1778"/>
                    <a:pt x="3049" y="1624"/>
                    <a:pt x="3049" y="1624"/>
                  </a:cubicBezTo>
                  <a:cubicBezTo>
                    <a:pt x="3049" y="1624"/>
                    <a:pt x="3015" y="713"/>
                    <a:pt x="2593" y="409"/>
                  </a:cubicBezTo>
                  <a:cubicBezTo>
                    <a:pt x="2171" y="105"/>
                    <a:pt x="1865" y="0"/>
                    <a:pt x="1470" y="42"/>
                  </a:cubicBezTo>
                  <a:cubicBezTo>
                    <a:pt x="1173" y="74"/>
                    <a:pt x="797" y="196"/>
                    <a:pt x="361" y="579"/>
                  </a:cubicBezTo>
                  <a:cubicBezTo>
                    <a:pt x="232" y="692"/>
                    <a:pt x="133" y="854"/>
                    <a:pt x="67" y="988"/>
                  </a:cubicBezTo>
                  <a:cubicBezTo>
                    <a:pt x="0" y="1121"/>
                    <a:pt x="105" y="1225"/>
                    <a:pt x="105" y="1225"/>
                  </a:cubicBezTo>
                </a:path>
              </a:pathLst>
            </a:custGeom>
            <a:solidFill>
              <a:srgbClr val="F58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99" name="Freeform 1266">
              <a:extLst>
                <a:ext uri="{FF2B5EF4-FFF2-40B4-BE49-F238E27FC236}">
                  <a16:creationId xmlns:a16="http://schemas.microsoft.com/office/drawing/2014/main" id="{6CFE0ECD-BDAA-9A81-8959-9A15D97BEC71}"/>
                </a:ext>
              </a:extLst>
            </p:cNvPr>
            <p:cNvSpPr>
              <a:spLocks/>
            </p:cNvSpPr>
            <p:nvPr/>
          </p:nvSpPr>
          <p:spPr bwMode="auto">
            <a:xfrm>
              <a:off x="6635698" y="5259790"/>
              <a:ext cx="641350" cy="493713"/>
            </a:xfrm>
            <a:custGeom>
              <a:avLst/>
              <a:gdLst>
                <a:gd name="T0" fmla="*/ 0 w 3124"/>
                <a:gd name="T1" fmla="*/ 1272 h 2401"/>
                <a:gd name="T2" fmla="*/ 1267 w 3124"/>
                <a:gd name="T3" fmla="*/ 968 h 2401"/>
                <a:gd name="T4" fmla="*/ 2124 w 3124"/>
                <a:gd name="T5" fmla="*/ 1743 h 2401"/>
                <a:gd name="T6" fmla="*/ 2228 w 3124"/>
                <a:gd name="T7" fmla="*/ 2391 h 2401"/>
                <a:gd name="T8" fmla="*/ 2792 w 3124"/>
                <a:gd name="T9" fmla="*/ 2160 h 2401"/>
                <a:gd name="T10" fmla="*/ 3124 w 3124"/>
                <a:gd name="T11" fmla="*/ 1683 h 2401"/>
                <a:gd name="T12" fmla="*/ 2663 w 3124"/>
                <a:gd name="T13" fmla="*/ 408 h 2401"/>
                <a:gd name="T14" fmla="*/ 1540 w 3124"/>
                <a:gd name="T15" fmla="*/ 42 h 2401"/>
                <a:gd name="T16" fmla="*/ 431 w 3124"/>
                <a:gd name="T17" fmla="*/ 578 h 2401"/>
                <a:gd name="T18" fmla="*/ 0 w 3124"/>
                <a:gd name="T19" fmla="*/ 1272 h 2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4" h="2401">
                  <a:moveTo>
                    <a:pt x="0" y="1272"/>
                  </a:moveTo>
                  <a:cubicBezTo>
                    <a:pt x="200" y="1038"/>
                    <a:pt x="821" y="854"/>
                    <a:pt x="1267" y="968"/>
                  </a:cubicBezTo>
                  <a:cubicBezTo>
                    <a:pt x="1652" y="1066"/>
                    <a:pt x="2014" y="1484"/>
                    <a:pt x="2124" y="1743"/>
                  </a:cubicBezTo>
                  <a:cubicBezTo>
                    <a:pt x="2271" y="2089"/>
                    <a:pt x="2228" y="2391"/>
                    <a:pt x="2228" y="2391"/>
                  </a:cubicBezTo>
                  <a:cubicBezTo>
                    <a:pt x="2228" y="2391"/>
                    <a:pt x="2493" y="2401"/>
                    <a:pt x="2792" y="2160"/>
                  </a:cubicBezTo>
                  <a:cubicBezTo>
                    <a:pt x="3066" y="1940"/>
                    <a:pt x="3124" y="1683"/>
                    <a:pt x="3124" y="1683"/>
                  </a:cubicBezTo>
                  <a:cubicBezTo>
                    <a:pt x="3124" y="1683"/>
                    <a:pt x="3085" y="712"/>
                    <a:pt x="2663" y="408"/>
                  </a:cubicBezTo>
                  <a:cubicBezTo>
                    <a:pt x="2241" y="104"/>
                    <a:pt x="1934" y="0"/>
                    <a:pt x="1540" y="42"/>
                  </a:cubicBezTo>
                  <a:cubicBezTo>
                    <a:pt x="1243" y="73"/>
                    <a:pt x="867" y="195"/>
                    <a:pt x="431" y="578"/>
                  </a:cubicBezTo>
                  <a:cubicBezTo>
                    <a:pt x="172" y="805"/>
                    <a:pt x="0" y="1272"/>
                    <a:pt x="0" y="1272"/>
                  </a:cubicBezTo>
                </a:path>
              </a:pathLst>
            </a:custGeom>
            <a:solidFill>
              <a:srgbClr val="F7A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00" name="Freeform 1267">
              <a:extLst>
                <a:ext uri="{FF2B5EF4-FFF2-40B4-BE49-F238E27FC236}">
                  <a16:creationId xmlns:a16="http://schemas.microsoft.com/office/drawing/2014/main" id="{B4819A9E-B110-F26E-E1B6-8072289CDC2D}"/>
                </a:ext>
              </a:extLst>
            </p:cNvPr>
            <p:cNvSpPr>
              <a:spLocks/>
            </p:cNvSpPr>
            <p:nvPr/>
          </p:nvSpPr>
          <p:spPr bwMode="auto">
            <a:xfrm>
              <a:off x="6589661" y="5472515"/>
              <a:ext cx="495300" cy="420688"/>
            </a:xfrm>
            <a:custGeom>
              <a:avLst/>
              <a:gdLst>
                <a:gd name="T0" fmla="*/ 282 w 2407"/>
                <a:gd name="T1" fmla="*/ 408 h 2046"/>
                <a:gd name="T2" fmla="*/ 32 w 2407"/>
                <a:gd name="T3" fmla="*/ 885 h 2046"/>
                <a:gd name="T4" fmla="*/ 20 w 2407"/>
                <a:gd name="T5" fmla="*/ 1224 h 2046"/>
                <a:gd name="T6" fmla="*/ 1200 w 2407"/>
                <a:gd name="T7" fmla="*/ 1199 h 2046"/>
                <a:gd name="T8" fmla="*/ 1738 w 2407"/>
                <a:gd name="T9" fmla="*/ 2046 h 2046"/>
                <a:gd name="T10" fmla="*/ 1911 w 2407"/>
                <a:gd name="T11" fmla="*/ 1757 h 2046"/>
                <a:gd name="T12" fmla="*/ 2337 w 2407"/>
                <a:gd name="T13" fmla="*/ 1375 h 2046"/>
                <a:gd name="T14" fmla="*/ 1942 w 2407"/>
                <a:gd name="T15" fmla="*/ 413 h 2046"/>
                <a:gd name="T16" fmla="*/ 679 w 2407"/>
                <a:gd name="T17" fmla="*/ 158 h 2046"/>
                <a:gd name="T18" fmla="*/ 282 w 2407"/>
                <a:gd name="T19" fmla="*/ 408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7" h="2046">
                  <a:moveTo>
                    <a:pt x="282" y="408"/>
                  </a:moveTo>
                  <a:cubicBezTo>
                    <a:pt x="169" y="487"/>
                    <a:pt x="32" y="885"/>
                    <a:pt x="32" y="885"/>
                  </a:cubicBezTo>
                  <a:cubicBezTo>
                    <a:pt x="0" y="1097"/>
                    <a:pt x="20" y="1224"/>
                    <a:pt x="20" y="1224"/>
                  </a:cubicBezTo>
                  <a:cubicBezTo>
                    <a:pt x="20" y="1224"/>
                    <a:pt x="617" y="868"/>
                    <a:pt x="1200" y="1199"/>
                  </a:cubicBezTo>
                  <a:cubicBezTo>
                    <a:pt x="1786" y="1531"/>
                    <a:pt x="1738" y="2046"/>
                    <a:pt x="1738" y="2046"/>
                  </a:cubicBezTo>
                  <a:cubicBezTo>
                    <a:pt x="1738" y="2046"/>
                    <a:pt x="1739" y="1970"/>
                    <a:pt x="1911" y="1757"/>
                  </a:cubicBezTo>
                  <a:cubicBezTo>
                    <a:pt x="2083" y="1545"/>
                    <a:pt x="2337" y="1375"/>
                    <a:pt x="2337" y="1375"/>
                  </a:cubicBezTo>
                  <a:cubicBezTo>
                    <a:pt x="2337" y="1375"/>
                    <a:pt x="2407" y="751"/>
                    <a:pt x="1942" y="413"/>
                  </a:cubicBezTo>
                  <a:cubicBezTo>
                    <a:pt x="1482" y="79"/>
                    <a:pt x="1034" y="0"/>
                    <a:pt x="679" y="158"/>
                  </a:cubicBezTo>
                  <a:cubicBezTo>
                    <a:pt x="324" y="315"/>
                    <a:pt x="282" y="408"/>
                    <a:pt x="282" y="408"/>
                  </a:cubicBezTo>
                </a:path>
              </a:pathLst>
            </a:custGeom>
            <a:solidFill>
              <a:srgbClr val="F7A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01" name="Freeform 1268">
              <a:extLst>
                <a:ext uri="{FF2B5EF4-FFF2-40B4-BE49-F238E27FC236}">
                  <a16:creationId xmlns:a16="http://schemas.microsoft.com/office/drawing/2014/main" id="{5603A9BC-82A2-D9C4-890D-815A3384E372}"/>
                </a:ext>
              </a:extLst>
            </p:cNvPr>
            <p:cNvSpPr>
              <a:spLocks/>
            </p:cNvSpPr>
            <p:nvPr/>
          </p:nvSpPr>
          <p:spPr bwMode="auto">
            <a:xfrm>
              <a:off x="6559498" y="5643965"/>
              <a:ext cx="430213" cy="282575"/>
            </a:xfrm>
            <a:custGeom>
              <a:avLst/>
              <a:gdLst>
                <a:gd name="T0" fmla="*/ 1801 w 2090"/>
                <a:gd name="T1" fmla="*/ 500 h 1378"/>
                <a:gd name="T2" fmla="*/ 794 w 2090"/>
                <a:gd name="T3" fmla="*/ 43 h 1378"/>
                <a:gd name="T4" fmla="*/ 225 w 2090"/>
                <a:gd name="T5" fmla="*/ 577 h 1378"/>
                <a:gd name="T6" fmla="*/ 244 w 2090"/>
                <a:gd name="T7" fmla="*/ 566 h 1378"/>
                <a:gd name="T8" fmla="*/ 300 w 2090"/>
                <a:gd name="T9" fmla="*/ 919 h 1378"/>
                <a:gd name="T10" fmla="*/ 559 w 2090"/>
                <a:gd name="T11" fmla="*/ 1117 h 1378"/>
                <a:gd name="T12" fmla="*/ 1001 w 2090"/>
                <a:gd name="T13" fmla="*/ 1332 h 1378"/>
                <a:gd name="T14" fmla="*/ 1407 w 2090"/>
                <a:gd name="T15" fmla="*/ 1376 h 1378"/>
                <a:gd name="T16" fmla="*/ 1717 w 2090"/>
                <a:gd name="T17" fmla="*/ 1331 h 1378"/>
                <a:gd name="T18" fmla="*/ 1801 w 2090"/>
                <a:gd name="T19" fmla="*/ 500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0" h="1378">
                  <a:moveTo>
                    <a:pt x="1801" y="500"/>
                  </a:moveTo>
                  <a:cubicBezTo>
                    <a:pt x="1634" y="155"/>
                    <a:pt x="1227" y="0"/>
                    <a:pt x="794" y="43"/>
                  </a:cubicBezTo>
                  <a:cubicBezTo>
                    <a:pt x="527" y="70"/>
                    <a:pt x="0" y="169"/>
                    <a:pt x="225" y="577"/>
                  </a:cubicBezTo>
                  <a:lnTo>
                    <a:pt x="244" y="566"/>
                  </a:lnTo>
                  <a:cubicBezTo>
                    <a:pt x="222" y="702"/>
                    <a:pt x="217" y="799"/>
                    <a:pt x="300" y="919"/>
                  </a:cubicBezTo>
                  <a:cubicBezTo>
                    <a:pt x="368" y="1017"/>
                    <a:pt x="447" y="1066"/>
                    <a:pt x="559" y="1117"/>
                  </a:cubicBezTo>
                  <a:cubicBezTo>
                    <a:pt x="707" y="1183"/>
                    <a:pt x="846" y="1283"/>
                    <a:pt x="1001" y="1332"/>
                  </a:cubicBezTo>
                  <a:cubicBezTo>
                    <a:pt x="1127" y="1371"/>
                    <a:pt x="1276" y="1373"/>
                    <a:pt x="1407" y="1376"/>
                  </a:cubicBezTo>
                  <a:cubicBezTo>
                    <a:pt x="1504" y="1378"/>
                    <a:pt x="1621" y="1360"/>
                    <a:pt x="1717" y="1331"/>
                  </a:cubicBezTo>
                  <a:cubicBezTo>
                    <a:pt x="2090" y="1220"/>
                    <a:pt x="1904" y="713"/>
                    <a:pt x="1801" y="500"/>
                  </a:cubicBezTo>
                </a:path>
              </a:pathLst>
            </a:custGeom>
            <a:solidFill>
              <a:srgbClr val="F58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02" name="Freeform 1269">
              <a:extLst>
                <a:ext uri="{FF2B5EF4-FFF2-40B4-BE49-F238E27FC236}">
                  <a16:creationId xmlns:a16="http://schemas.microsoft.com/office/drawing/2014/main" id="{D7212C2F-F600-C086-1209-55BFFB3EAC5B}"/>
                </a:ext>
              </a:extLst>
            </p:cNvPr>
            <p:cNvSpPr>
              <a:spLocks/>
            </p:cNvSpPr>
            <p:nvPr/>
          </p:nvSpPr>
          <p:spPr bwMode="auto">
            <a:xfrm>
              <a:off x="6591248" y="5686828"/>
              <a:ext cx="361950" cy="342900"/>
            </a:xfrm>
            <a:custGeom>
              <a:avLst/>
              <a:gdLst>
                <a:gd name="T0" fmla="*/ 70 w 1757"/>
                <a:gd name="T1" fmla="*/ 339 h 1666"/>
                <a:gd name="T2" fmla="*/ 149 w 1757"/>
                <a:gd name="T3" fmla="*/ 1125 h 1666"/>
                <a:gd name="T4" fmla="*/ 367 w 1757"/>
                <a:gd name="T5" fmla="*/ 1666 h 1666"/>
                <a:gd name="T6" fmla="*/ 888 w 1757"/>
                <a:gd name="T7" fmla="*/ 1337 h 1666"/>
                <a:gd name="T8" fmla="*/ 1379 w 1757"/>
                <a:gd name="T9" fmla="*/ 1602 h 1666"/>
                <a:gd name="T10" fmla="*/ 1507 w 1757"/>
                <a:gd name="T11" fmla="*/ 1287 h 1666"/>
                <a:gd name="T12" fmla="*/ 1683 w 1757"/>
                <a:gd name="T13" fmla="*/ 1051 h 1666"/>
                <a:gd name="T14" fmla="*/ 1517 w 1757"/>
                <a:gd name="T15" fmla="*/ 381 h 1666"/>
                <a:gd name="T16" fmla="*/ 564 w 1757"/>
                <a:gd name="T17" fmla="*/ 60 h 1666"/>
                <a:gd name="T18" fmla="*/ 70 w 1757"/>
                <a:gd name="T19" fmla="*/ 339 h 1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7" h="1666">
                  <a:moveTo>
                    <a:pt x="70" y="339"/>
                  </a:moveTo>
                  <a:cubicBezTo>
                    <a:pt x="0" y="463"/>
                    <a:pt x="149" y="1125"/>
                    <a:pt x="149" y="1125"/>
                  </a:cubicBezTo>
                  <a:cubicBezTo>
                    <a:pt x="239" y="1386"/>
                    <a:pt x="367" y="1666"/>
                    <a:pt x="367" y="1666"/>
                  </a:cubicBezTo>
                  <a:cubicBezTo>
                    <a:pt x="367" y="1666"/>
                    <a:pt x="342" y="1292"/>
                    <a:pt x="888" y="1337"/>
                  </a:cubicBezTo>
                  <a:cubicBezTo>
                    <a:pt x="1357" y="1375"/>
                    <a:pt x="1379" y="1602"/>
                    <a:pt x="1379" y="1602"/>
                  </a:cubicBezTo>
                  <a:cubicBezTo>
                    <a:pt x="1379" y="1602"/>
                    <a:pt x="1412" y="1513"/>
                    <a:pt x="1507" y="1287"/>
                  </a:cubicBezTo>
                  <a:cubicBezTo>
                    <a:pt x="1575" y="1123"/>
                    <a:pt x="1683" y="1051"/>
                    <a:pt x="1683" y="1051"/>
                  </a:cubicBezTo>
                  <a:cubicBezTo>
                    <a:pt x="1683" y="1051"/>
                    <a:pt x="1757" y="683"/>
                    <a:pt x="1517" y="381"/>
                  </a:cubicBezTo>
                  <a:cubicBezTo>
                    <a:pt x="1279" y="81"/>
                    <a:pt x="881" y="0"/>
                    <a:pt x="564" y="60"/>
                  </a:cubicBezTo>
                  <a:cubicBezTo>
                    <a:pt x="116" y="145"/>
                    <a:pt x="70" y="339"/>
                    <a:pt x="70" y="339"/>
                  </a:cubicBezTo>
                </a:path>
              </a:pathLst>
            </a:custGeom>
            <a:solidFill>
              <a:srgbClr val="F7A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03" name="Freeform 1270">
              <a:extLst>
                <a:ext uri="{FF2B5EF4-FFF2-40B4-BE49-F238E27FC236}">
                  <a16:creationId xmlns:a16="http://schemas.microsoft.com/office/drawing/2014/main" id="{146D9950-8AA5-30E9-85A0-3BACD4A2BD45}"/>
                </a:ext>
              </a:extLst>
            </p:cNvPr>
            <p:cNvSpPr>
              <a:spLocks/>
            </p:cNvSpPr>
            <p:nvPr/>
          </p:nvSpPr>
          <p:spPr bwMode="auto">
            <a:xfrm>
              <a:off x="6683323" y="6017028"/>
              <a:ext cx="0" cy="3175"/>
            </a:xfrm>
            <a:custGeom>
              <a:avLst/>
              <a:gdLst>
                <a:gd name="T0" fmla="*/ 1 w 1"/>
                <a:gd name="T1" fmla="*/ 10 h 10"/>
                <a:gd name="T2" fmla="*/ 1 w 1"/>
                <a:gd name="T3" fmla="*/ 10 h 10"/>
                <a:gd name="T4" fmla="*/ 0 w 1"/>
                <a:gd name="T5" fmla="*/ 0 h 10"/>
                <a:gd name="T6" fmla="*/ 1 w 1"/>
                <a:gd name="T7" fmla="*/ 10 h 10"/>
              </a:gdLst>
              <a:ahLst/>
              <a:cxnLst>
                <a:cxn ang="0">
                  <a:pos x="T0" y="T1"/>
                </a:cxn>
                <a:cxn ang="0">
                  <a:pos x="T2" y="T3"/>
                </a:cxn>
                <a:cxn ang="0">
                  <a:pos x="T4" y="T5"/>
                </a:cxn>
                <a:cxn ang="0">
                  <a:pos x="T6" y="T7"/>
                </a:cxn>
              </a:cxnLst>
              <a:rect l="0" t="0" r="r" b="b"/>
              <a:pathLst>
                <a:path w="1" h="10">
                  <a:moveTo>
                    <a:pt x="1" y="10"/>
                  </a:moveTo>
                  <a:lnTo>
                    <a:pt x="1" y="10"/>
                  </a:lnTo>
                  <a:cubicBezTo>
                    <a:pt x="0" y="7"/>
                    <a:pt x="0" y="3"/>
                    <a:pt x="0" y="0"/>
                  </a:cubicBezTo>
                  <a:lnTo>
                    <a:pt x="1" y="10"/>
                  </a:lnTo>
                  <a:close/>
                </a:path>
              </a:pathLst>
            </a:custGeom>
            <a:solidFill>
              <a:srgbClr val="F7A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04" name="Freeform 1271">
              <a:extLst>
                <a:ext uri="{FF2B5EF4-FFF2-40B4-BE49-F238E27FC236}">
                  <a16:creationId xmlns:a16="http://schemas.microsoft.com/office/drawing/2014/main" id="{FFE886C4-A1EF-C33F-642C-28B800DDFF4E}"/>
                </a:ext>
              </a:extLst>
            </p:cNvPr>
            <p:cNvSpPr>
              <a:spLocks/>
            </p:cNvSpPr>
            <p:nvPr/>
          </p:nvSpPr>
          <p:spPr bwMode="auto">
            <a:xfrm>
              <a:off x="6689673" y="5990040"/>
              <a:ext cx="166688" cy="195263"/>
            </a:xfrm>
            <a:custGeom>
              <a:avLst/>
              <a:gdLst>
                <a:gd name="T0" fmla="*/ 744 w 811"/>
                <a:gd name="T1" fmla="*/ 227 h 955"/>
                <a:gd name="T2" fmla="*/ 363 w 811"/>
                <a:gd name="T3" fmla="*/ 2 h 955"/>
                <a:gd name="T4" fmla="*/ 0 w 811"/>
                <a:gd name="T5" fmla="*/ 270 h 955"/>
                <a:gd name="T6" fmla="*/ 474 w 811"/>
                <a:gd name="T7" fmla="*/ 910 h 955"/>
                <a:gd name="T8" fmla="*/ 796 w 811"/>
                <a:gd name="T9" fmla="*/ 714 h 955"/>
                <a:gd name="T10" fmla="*/ 744 w 811"/>
                <a:gd name="T11" fmla="*/ 227 h 955"/>
              </a:gdLst>
              <a:ahLst/>
              <a:cxnLst>
                <a:cxn ang="0">
                  <a:pos x="T0" y="T1"/>
                </a:cxn>
                <a:cxn ang="0">
                  <a:pos x="T2" y="T3"/>
                </a:cxn>
                <a:cxn ang="0">
                  <a:pos x="T4" y="T5"/>
                </a:cxn>
                <a:cxn ang="0">
                  <a:pos x="T6" y="T7"/>
                </a:cxn>
                <a:cxn ang="0">
                  <a:pos x="T8" y="T9"/>
                </a:cxn>
                <a:cxn ang="0">
                  <a:pos x="T10" y="T11"/>
                </a:cxn>
              </a:cxnLst>
              <a:rect l="0" t="0" r="r" b="b"/>
              <a:pathLst>
                <a:path w="811" h="955">
                  <a:moveTo>
                    <a:pt x="744" y="227"/>
                  </a:moveTo>
                  <a:cubicBezTo>
                    <a:pt x="713" y="71"/>
                    <a:pt x="495" y="0"/>
                    <a:pt x="363" y="2"/>
                  </a:cubicBezTo>
                  <a:cubicBezTo>
                    <a:pt x="199" y="6"/>
                    <a:pt x="21" y="92"/>
                    <a:pt x="0" y="270"/>
                  </a:cubicBezTo>
                  <a:cubicBezTo>
                    <a:pt x="28" y="558"/>
                    <a:pt x="171" y="831"/>
                    <a:pt x="474" y="910"/>
                  </a:cubicBezTo>
                  <a:cubicBezTo>
                    <a:pt x="648" y="955"/>
                    <a:pt x="775" y="896"/>
                    <a:pt x="796" y="714"/>
                  </a:cubicBezTo>
                  <a:cubicBezTo>
                    <a:pt x="811" y="582"/>
                    <a:pt x="772" y="362"/>
                    <a:pt x="744" y="227"/>
                  </a:cubicBezTo>
                </a:path>
              </a:pathLst>
            </a:custGeom>
            <a:solidFill>
              <a:srgbClr val="F7A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05" name="Freeform 1272">
              <a:extLst>
                <a:ext uri="{FF2B5EF4-FFF2-40B4-BE49-F238E27FC236}">
                  <a16:creationId xmlns:a16="http://schemas.microsoft.com/office/drawing/2014/main" id="{8EAD3B49-A734-CDAD-CBA2-4355AC6D32CE}"/>
                </a:ext>
              </a:extLst>
            </p:cNvPr>
            <p:cNvSpPr>
              <a:spLocks/>
            </p:cNvSpPr>
            <p:nvPr/>
          </p:nvSpPr>
          <p:spPr bwMode="auto">
            <a:xfrm>
              <a:off x="7032573" y="5235978"/>
              <a:ext cx="449263" cy="366713"/>
            </a:xfrm>
            <a:custGeom>
              <a:avLst/>
              <a:gdLst>
                <a:gd name="T0" fmla="*/ 1118 w 2185"/>
                <a:gd name="T1" fmla="*/ 78 h 1786"/>
                <a:gd name="T2" fmla="*/ 553 w 2185"/>
                <a:gd name="T3" fmla="*/ 2 h 1786"/>
                <a:gd name="T4" fmla="*/ 0 w 2185"/>
                <a:gd name="T5" fmla="*/ 95 h 1786"/>
                <a:gd name="T6" fmla="*/ 533 w 2185"/>
                <a:gd name="T7" fmla="*/ 212 h 1786"/>
                <a:gd name="T8" fmla="*/ 879 w 2185"/>
                <a:gd name="T9" fmla="*/ 477 h 1786"/>
                <a:gd name="T10" fmla="*/ 1304 w 2185"/>
                <a:gd name="T11" fmla="*/ 1284 h 1786"/>
                <a:gd name="T12" fmla="*/ 1262 w 2185"/>
                <a:gd name="T13" fmla="*/ 1786 h 1786"/>
                <a:gd name="T14" fmla="*/ 1636 w 2185"/>
                <a:gd name="T15" fmla="*/ 1708 h 1786"/>
                <a:gd name="T16" fmla="*/ 1913 w 2185"/>
                <a:gd name="T17" fmla="*/ 1637 h 1786"/>
                <a:gd name="T18" fmla="*/ 1118 w 2185"/>
                <a:gd name="T19" fmla="*/ 78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85" h="1786">
                  <a:moveTo>
                    <a:pt x="1118" y="78"/>
                  </a:moveTo>
                  <a:cubicBezTo>
                    <a:pt x="938" y="50"/>
                    <a:pt x="738" y="6"/>
                    <a:pt x="553" y="2"/>
                  </a:cubicBezTo>
                  <a:cubicBezTo>
                    <a:pt x="453" y="0"/>
                    <a:pt x="171" y="33"/>
                    <a:pt x="0" y="95"/>
                  </a:cubicBezTo>
                  <a:cubicBezTo>
                    <a:pt x="147" y="68"/>
                    <a:pt x="410" y="138"/>
                    <a:pt x="533" y="212"/>
                  </a:cubicBezTo>
                  <a:cubicBezTo>
                    <a:pt x="661" y="289"/>
                    <a:pt x="778" y="369"/>
                    <a:pt x="879" y="477"/>
                  </a:cubicBezTo>
                  <a:cubicBezTo>
                    <a:pt x="1100" y="714"/>
                    <a:pt x="1248" y="969"/>
                    <a:pt x="1304" y="1284"/>
                  </a:cubicBezTo>
                  <a:cubicBezTo>
                    <a:pt x="1332" y="1436"/>
                    <a:pt x="1346" y="1621"/>
                    <a:pt x="1262" y="1786"/>
                  </a:cubicBezTo>
                  <a:cubicBezTo>
                    <a:pt x="1453" y="1745"/>
                    <a:pt x="1518" y="1744"/>
                    <a:pt x="1636" y="1708"/>
                  </a:cubicBezTo>
                  <a:cubicBezTo>
                    <a:pt x="1752" y="1672"/>
                    <a:pt x="1786" y="1660"/>
                    <a:pt x="1913" y="1637"/>
                  </a:cubicBezTo>
                  <a:cubicBezTo>
                    <a:pt x="2185" y="1186"/>
                    <a:pt x="1883" y="194"/>
                    <a:pt x="1118" y="78"/>
                  </a:cubicBezTo>
                </a:path>
              </a:pathLst>
            </a:custGeom>
            <a:solidFill>
              <a:srgbClr val="F7A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06" name="Freeform 1273">
              <a:extLst>
                <a:ext uri="{FF2B5EF4-FFF2-40B4-BE49-F238E27FC236}">
                  <a16:creationId xmlns:a16="http://schemas.microsoft.com/office/drawing/2014/main" id="{FFD6C120-15A6-65EB-E4B7-CAE3EF5D736D}"/>
                </a:ext>
              </a:extLst>
            </p:cNvPr>
            <p:cNvSpPr>
              <a:spLocks/>
            </p:cNvSpPr>
            <p:nvPr/>
          </p:nvSpPr>
          <p:spPr bwMode="auto">
            <a:xfrm>
              <a:off x="7373886" y="5299478"/>
              <a:ext cx="257175" cy="266700"/>
            </a:xfrm>
            <a:custGeom>
              <a:avLst/>
              <a:gdLst>
                <a:gd name="T0" fmla="*/ 1222 w 1247"/>
                <a:gd name="T1" fmla="*/ 947 h 1295"/>
                <a:gd name="T2" fmla="*/ 574 w 1247"/>
                <a:gd name="T3" fmla="*/ 186 h 1295"/>
                <a:gd name="T4" fmla="*/ 0 w 1247"/>
                <a:gd name="T5" fmla="*/ 0 h 1295"/>
                <a:gd name="T6" fmla="*/ 19 w 1247"/>
                <a:gd name="T7" fmla="*/ 16 h 1295"/>
                <a:gd name="T8" fmla="*/ 399 w 1247"/>
                <a:gd name="T9" fmla="*/ 564 h 1295"/>
                <a:gd name="T10" fmla="*/ 391 w 1247"/>
                <a:gd name="T11" fmla="*/ 1241 h 1295"/>
                <a:gd name="T12" fmla="*/ 998 w 1247"/>
                <a:gd name="T13" fmla="*/ 1250 h 1295"/>
                <a:gd name="T14" fmla="*/ 1222 w 1247"/>
                <a:gd name="T15" fmla="*/ 947 h 1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7" h="1295">
                  <a:moveTo>
                    <a:pt x="1222" y="947"/>
                  </a:moveTo>
                  <a:cubicBezTo>
                    <a:pt x="1177" y="605"/>
                    <a:pt x="863" y="341"/>
                    <a:pt x="574" y="186"/>
                  </a:cubicBezTo>
                  <a:cubicBezTo>
                    <a:pt x="483" y="138"/>
                    <a:pt x="147" y="11"/>
                    <a:pt x="0" y="0"/>
                  </a:cubicBezTo>
                  <a:lnTo>
                    <a:pt x="19" y="16"/>
                  </a:lnTo>
                  <a:cubicBezTo>
                    <a:pt x="196" y="105"/>
                    <a:pt x="341" y="286"/>
                    <a:pt x="399" y="564"/>
                  </a:cubicBezTo>
                  <a:cubicBezTo>
                    <a:pt x="439" y="757"/>
                    <a:pt x="450" y="1049"/>
                    <a:pt x="391" y="1241"/>
                  </a:cubicBezTo>
                  <a:cubicBezTo>
                    <a:pt x="561" y="1195"/>
                    <a:pt x="831" y="1216"/>
                    <a:pt x="998" y="1250"/>
                  </a:cubicBezTo>
                  <a:cubicBezTo>
                    <a:pt x="1216" y="1295"/>
                    <a:pt x="1247" y="1134"/>
                    <a:pt x="1222" y="947"/>
                  </a:cubicBezTo>
                  <a:close/>
                </a:path>
              </a:pathLst>
            </a:custGeom>
            <a:solidFill>
              <a:srgbClr val="F7A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07" name="Freeform 1274">
              <a:extLst>
                <a:ext uri="{FF2B5EF4-FFF2-40B4-BE49-F238E27FC236}">
                  <a16:creationId xmlns:a16="http://schemas.microsoft.com/office/drawing/2014/main" id="{88005857-C641-4FA9-2F87-DE0D6755211D}"/>
                </a:ext>
              </a:extLst>
            </p:cNvPr>
            <p:cNvSpPr>
              <a:spLocks/>
            </p:cNvSpPr>
            <p:nvPr/>
          </p:nvSpPr>
          <p:spPr bwMode="auto">
            <a:xfrm>
              <a:off x="6648398" y="5478865"/>
              <a:ext cx="431800" cy="277813"/>
            </a:xfrm>
            <a:custGeom>
              <a:avLst/>
              <a:gdLst>
                <a:gd name="T0" fmla="*/ 1 w 2102"/>
                <a:gd name="T1" fmla="*/ 360 h 1351"/>
                <a:gd name="T2" fmla="*/ 78 w 2102"/>
                <a:gd name="T3" fmla="*/ 332 h 1351"/>
                <a:gd name="T4" fmla="*/ 189 w 2102"/>
                <a:gd name="T5" fmla="*/ 265 h 1351"/>
                <a:gd name="T6" fmla="*/ 422 w 2102"/>
                <a:gd name="T7" fmla="*/ 163 h 1351"/>
                <a:gd name="T8" fmla="*/ 989 w 2102"/>
                <a:gd name="T9" fmla="*/ 129 h 1351"/>
                <a:gd name="T10" fmla="*/ 1426 w 2102"/>
                <a:gd name="T11" fmla="*/ 283 h 1351"/>
                <a:gd name="T12" fmla="*/ 1770 w 2102"/>
                <a:gd name="T13" fmla="*/ 566 h 1351"/>
                <a:gd name="T14" fmla="*/ 1987 w 2102"/>
                <a:gd name="T15" fmla="*/ 941 h 1351"/>
                <a:gd name="T16" fmla="*/ 2051 w 2102"/>
                <a:gd name="T17" fmla="*/ 1351 h 1351"/>
                <a:gd name="T18" fmla="*/ 2074 w 2102"/>
                <a:gd name="T19" fmla="*/ 1155 h 1351"/>
                <a:gd name="T20" fmla="*/ 2022 w 2102"/>
                <a:gd name="T21" fmla="*/ 947 h 1351"/>
                <a:gd name="T22" fmla="*/ 1858 w 2102"/>
                <a:gd name="T23" fmla="*/ 569 h 1351"/>
                <a:gd name="T24" fmla="*/ 1531 w 2102"/>
                <a:gd name="T25" fmla="*/ 279 h 1351"/>
                <a:gd name="T26" fmla="*/ 1156 w 2102"/>
                <a:gd name="T27" fmla="*/ 78 h 1351"/>
                <a:gd name="T28" fmla="*/ 736 w 2102"/>
                <a:gd name="T29" fmla="*/ 4 h 1351"/>
                <a:gd name="T30" fmla="*/ 335 w 2102"/>
                <a:gd name="T31" fmla="*/ 124 h 1351"/>
                <a:gd name="T32" fmla="*/ 149 w 2102"/>
                <a:gd name="T33" fmla="*/ 227 h 1351"/>
                <a:gd name="T34" fmla="*/ 0 w 2102"/>
                <a:gd name="T35" fmla="*/ 351 h 1351"/>
                <a:gd name="T36" fmla="*/ 1 w 2102"/>
                <a:gd name="T37" fmla="*/ 36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2" h="1351">
                  <a:moveTo>
                    <a:pt x="1" y="360"/>
                  </a:moveTo>
                  <a:cubicBezTo>
                    <a:pt x="5" y="409"/>
                    <a:pt x="61" y="345"/>
                    <a:pt x="78" y="332"/>
                  </a:cubicBezTo>
                  <a:cubicBezTo>
                    <a:pt x="113" y="307"/>
                    <a:pt x="152" y="288"/>
                    <a:pt x="189" y="265"/>
                  </a:cubicBezTo>
                  <a:cubicBezTo>
                    <a:pt x="262" y="220"/>
                    <a:pt x="341" y="189"/>
                    <a:pt x="422" y="163"/>
                  </a:cubicBezTo>
                  <a:cubicBezTo>
                    <a:pt x="603" y="106"/>
                    <a:pt x="804" y="93"/>
                    <a:pt x="989" y="129"/>
                  </a:cubicBezTo>
                  <a:cubicBezTo>
                    <a:pt x="1143" y="158"/>
                    <a:pt x="1288" y="210"/>
                    <a:pt x="1426" y="283"/>
                  </a:cubicBezTo>
                  <a:cubicBezTo>
                    <a:pt x="1566" y="358"/>
                    <a:pt x="1663" y="448"/>
                    <a:pt x="1770" y="566"/>
                  </a:cubicBezTo>
                  <a:cubicBezTo>
                    <a:pt x="1865" y="671"/>
                    <a:pt x="1941" y="809"/>
                    <a:pt x="1987" y="941"/>
                  </a:cubicBezTo>
                  <a:cubicBezTo>
                    <a:pt x="2034" y="1074"/>
                    <a:pt x="2031" y="1209"/>
                    <a:pt x="2051" y="1351"/>
                  </a:cubicBezTo>
                  <a:cubicBezTo>
                    <a:pt x="2102" y="1334"/>
                    <a:pt x="2080" y="1198"/>
                    <a:pt x="2074" y="1155"/>
                  </a:cubicBezTo>
                  <a:cubicBezTo>
                    <a:pt x="2065" y="1084"/>
                    <a:pt x="2035" y="1019"/>
                    <a:pt x="2022" y="947"/>
                  </a:cubicBezTo>
                  <a:cubicBezTo>
                    <a:pt x="1998" y="814"/>
                    <a:pt x="1925" y="686"/>
                    <a:pt x="1858" y="569"/>
                  </a:cubicBezTo>
                  <a:cubicBezTo>
                    <a:pt x="1789" y="447"/>
                    <a:pt x="1641" y="360"/>
                    <a:pt x="1531" y="279"/>
                  </a:cubicBezTo>
                  <a:cubicBezTo>
                    <a:pt x="1421" y="198"/>
                    <a:pt x="1283" y="127"/>
                    <a:pt x="1156" y="78"/>
                  </a:cubicBezTo>
                  <a:cubicBezTo>
                    <a:pt x="1026" y="26"/>
                    <a:pt x="875" y="0"/>
                    <a:pt x="736" y="4"/>
                  </a:cubicBezTo>
                  <a:cubicBezTo>
                    <a:pt x="592" y="9"/>
                    <a:pt x="457" y="59"/>
                    <a:pt x="335" y="124"/>
                  </a:cubicBezTo>
                  <a:cubicBezTo>
                    <a:pt x="273" y="157"/>
                    <a:pt x="212" y="194"/>
                    <a:pt x="149" y="227"/>
                  </a:cubicBezTo>
                  <a:cubicBezTo>
                    <a:pt x="87" y="260"/>
                    <a:pt x="50" y="311"/>
                    <a:pt x="0" y="351"/>
                  </a:cubicBezTo>
                  <a:lnTo>
                    <a:pt x="1" y="360"/>
                  </a:lnTo>
                </a:path>
              </a:pathLst>
            </a:custGeom>
            <a:solidFill>
              <a:srgbClr val="DB7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08" name="Freeform 1275">
              <a:extLst>
                <a:ext uri="{FF2B5EF4-FFF2-40B4-BE49-F238E27FC236}">
                  <a16:creationId xmlns:a16="http://schemas.microsoft.com/office/drawing/2014/main" id="{FBEF0369-4096-BFB9-5410-FF1C8E27E90B}"/>
                </a:ext>
              </a:extLst>
            </p:cNvPr>
            <p:cNvSpPr>
              <a:spLocks/>
            </p:cNvSpPr>
            <p:nvPr/>
          </p:nvSpPr>
          <p:spPr bwMode="auto">
            <a:xfrm>
              <a:off x="6597598" y="5690003"/>
              <a:ext cx="354013" cy="219075"/>
            </a:xfrm>
            <a:custGeom>
              <a:avLst/>
              <a:gdLst>
                <a:gd name="T0" fmla="*/ 1653 w 1723"/>
                <a:gd name="T1" fmla="*/ 669 h 1072"/>
                <a:gd name="T2" fmla="*/ 1475 w 1723"/>
                <a:gd name="T3" fmla="*/ 340 h 1072"/>
                <a:gd name="T4" fmla="*/ 756 w 1723"/>
                <a:gd name="T5" fmla="*/ 9 h 1072"/>
                <a:gd name="T6" fmla="*/ 347 w 1723"/>
                <a:gd name="T7" fmla="*/ 90 h 1072"/>
                <a:gd name="T8" fmla="*/ 24 w 1723"/>
                <a:gd name="T9" fmla="*/ 280 h 1072"/>
                <a:gd name="T10" fmla="*/ 14 w 1723"/>
                <a:gd name="T11" fmla="*/ 338 h 1072"/>
                <a:gd name="T12" fmla="*/ 27 w 1723"/>
                <a:gd name="T13" fmla="*/ 337 h 1072"/>
                <a:gd name="T14" fmla="*/ 163 w 1723"/>
                <a:gd name="T15" fmla="*/ 232 h 1072"/>
                <a:gd name="T16" fmla="*/ 355 w 1723"/>
                <a:gd name="T17" fmla="*/ 129 h 1072"/>
                <a:gd name="T18" fmla="*/ 778 w 1723"/>
                <a:gd name="T19" fmla="*/ 60 h 1072"/>
                <a:gd name="T20" fmla="*/ 1179 w 1723"/>
                <a:gd name="T21" fmla="*/ 165 h 1072"/>
                <a:gd name="T22" fmla="*/ 1495 w 1723"/>
                <a:gd name="T23" fmla="*/ 404 h 1072"/>
                <a:gd name="T24" fmla="*/ 1639 w 1723"/>
                <a:gd name="T25" fmla="*/ 729 h 1072"/>
                <a:gd name="T26" fmla="*/ 1650 w 1723"/>
                <a:gd name="T27" fmla="*/ 913 h 1072"/>
                <a:gd name="T28" fmla="*/ 1633 w 1723"/>
                <a:gd name="T29" fmla="*/ 1072 h 1072"/>
                <a:gd name="T30" fmla="*/ 1653 w 1723"/>
                <a:gd name="T31" fmla="*/ 669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3" h="1072">
                  <a:moveTo>
                    <a:pt x="1653" y="669"/>
                  </a:moveTo>
                  <a:cubicBezTo>
                    <a:pt x="1630" y="545"/>
                    <a:pt x="1553" y="443"/>
                    <a:pt x="1475" y="340"/>
                  </a:cubicBezTo>
                  <a:cubicBezTo>
                    <a:pt x="1321" y="138"/>
                    <a:pt x="1004" y="0"/>
                    <a:pt x="756" y="9"/>
                  </a:cubicBezTo>
                  <a:cubicBezTo>
                    <a:pt x="609" y="13"/>
                    <a:pt x="480" y="51"/>
                    <a:pt x="347" y="90"/>
                  </a:cubicBezTo>
                  <a:cubicBezTo>
                    <a:pt x="243" y="121"/>
                    <a:pt x="82" y="171"/>
                    <a:pt x="24" y="280"/>
                  </a:cubicBezTo>
                  <a:cubicBezTo>
                    <a:pt x="13" y="299"/>
                    <a:pt x="0" y="316"/>
                    <a:pt x="14" y="338"/>
                  </a:cubicBezTo>
                  <a:lnTo>
                    <a:pt x="27" y="337"/>
                  </a:lnTo>
                  <a:cubicBezTo>
                    <a:pt x="42" y="371"/>
                    <a:pt x="138" y="249"/>
                    <a:pt x="163" y="232"/>
                  </a:cubicBezTo>
                  <a:cubicBezTo>
                    <a:pt x="219" y="193"/>
                    <a:pt x="291" y="153"/>
                    <a:pt x="355" y="129"/>
                  </a:cubicBezTo>
                  <a:cubicBezTo>
                    <a:pt x="487" y="79"/>
                    <a:pt x="636" y="58"/>
                    <a:pt x="778" y="60"/>
                  </a:cubicBezTo>
                  <a:cubicBezTo>
                    <a:pt x="915" y="62"/>
                    <a:pt x="1054" y="108"/>
                    <a:pt x="1179" y="165"/>
                  </a:cubicBezTo>
                  <a:cubicBezTo>
                    <a:pt x="1300" y="220"/>
                    <a:pt x="1420" y="290"/>
                    <a:pt x="1495" y="404"/>
                  </a:cubicBezTo>
                  <a:cubicBezTo>
                    <a:pt x="1562" y="505"/>
                    <a:pt x="1608" y="618"/>
                    <a:pt x="1639" y="729"/>
                  </a:cubicBezTo>
                  <a:cubicBezTo>
                    <a:pt x="1655" y="788"/>
                    <a:pt x="1654" y="853"/>
                    <a:pt x="1650" y="913"/>
                  </a:cubicBezTo>
                  <a:cubicBezTo>
                    <a:pt x="1647" y="967"/>
                    <a:pt x="1623" y="1014"/>
                    <a:pt x="1633" y="1072"/>
                  </a:cubicBezTo>
                  <a:cubicBezTo>
                    <a:pt x="1723" y="1057"/>
                    <a:pt x="1664" y="732"/>
                    <a:pt x="1653" y="669"/>
                  </a:cubicBezTo>
                </a:path>
              </a:pathLst>
            </a:custGeom>
            <a:solidFill>
              <a:srgbClr val="DB7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09" name="Freeform 1276">
              <a:extLst>
                <a:ext uri="{FF2B5EF4-FFF2-40B4-BE49-F238E27FC236}">
                  <a16:creationId xmlns:a16="http://schemas.microsoft.com/office/drawing/2014/main" id="{F2C27E48-8D6C-E07B-DE2B-42238773625E}"/>
                </a:ext>
              </a:extLst>
            </p:cNvPr>
            <p:cNvSpPr>
              <a:spLocks/>
            </p:cNvSpPr>
            <p:nvPr/>
          </p:nvSpPr>
          <p:spPr bwMode="auto">
            <a:xfrm>
              <a:off x="6675386" y="5983690"/>
              <a:ext cx="182563" cy="85725"/>
            </a:xfrm>
            <a:custGeom>
              <a:avLst/>
              <a:gdLst>
                <a:gd name="T0" fmla="*/ 807 w 889"/>
                <a:gd name="T1" fmla="*/ 222 h 418"/>
                <a:gd name="T2" fmla="*/ 692 w 889"/>
                <a:gd name="T3" fmla="*/ 93 h 418"/>
                <a:gd name="T4" fmla="*/ 286 w 889"/>
                <a:gd name="T5" fmla="*/ 47 h 418"/>
                <a:gd name="T6" fmla="*/ 59 w 889"/>
                <a:gd name="T7" fmla="*/ 185 h 418"/>
                <a:gd name="T8" fmla="*/ 78 w 889"/>
                <a:gd name="T9" fmla="*/ 418 h 418"/>
                <a:gd name="T10" fmla="*/ 91 w 889"/>
                <a:gd name="T11" fmla="*/ 412 h 418"/>
                <a:gd name="T12" fmla="*/ 115 w 889"/>
                <a:gd name="T13" fmla="*/ 216 h 418"/>
                <a:gd name="T14" fmla="*/ 274 w 889"/>
                <a:gd name="T15" fmla="*/ 114 h 418"/>
                <a:gd name="T16" fmla="*/ 669 w 889"/>
                <a:gd name="T17" fmla="*/ 126 h 418"/>
                <a:gd name="T18" fmla="*/ 793 w 889"/>
                <a:gd name="T19" fmla="*/ 231 h 418"/>
                <a:gd name="T20" fmla="*/ 846 w 889"/>
                <a:gd name="T21" fmla="*/ 404 h 418"/>
                <a:gd name="T22" fmla="*/ 807 w 889"/>
                <a:gd name="T23" fmla="*/ 22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9" h="418">
                  <a:moveTo>
                    <a:pt x="807" y="222"/>
                  </a:moveTo>
                  <a:cubicBezTo>
                    <a:pt x="776" y="175"/>
                    <a:pt x="740" y="126"/>
                    <a:pt x="692" y="93"/>
                  </a:cubicBezTo>
                  <a:cubicBezTo>
                    <a:pt x="570" y="10"/>
                    <a:pt x="422" y="0"/>
                    <a:pt x="286" y="47"/>
                  </a:cubicBezTo>
                  <a:cubicBezTo>
                    <a:pt x="213" y="73"/>
                    <a:pt x="101" y="112"/>
                    <a:pt x="59" y="185"/>
                  </a:cubicBezTo>
                  <a:cubicBezTo>
                    <a:pt x="34" y="230"/>
                    <a:pt x="0" y="413"/>
                    <a:pt x="78" y="418"/>
                  </a:cubicBezTo>
                  <a:lnTo>
                    <a:pt x="91" y="412"/>
                  </a:lnTo>
                  <a:cubicBezTo>
                    <a:pt x="65" y="350"/>
                    <a:pt x="77" y="273"/>
                    <a:pt x="115" y="216"/>
                  </a:cubicBezTo>
                  <a:cubicBezTo>
                    <a:pt x="153" y="158"/>
                    <a:pt x="215" y="140"/>
                    <a:pt x="274" y="114"/>
                  </a:cubicBezTo>
                  <a:cubicBezTo>
                    <a:pt x="403" y="56"/>
                    <a:pt x="542" y="71"/>
                    <a:pt x="669" y="126"/>
                  </a:cubicBezTo>
                  <a:cubicBezTo>
                    <a:pt x="725" y="150"/>
                    <a:pt x="767" y="175"/>
                    <a:pt x="793" y="231"/>
                  </a:cubicBezTo>
                  <a:cubicBezTo>
                    <a:pt x="814" y="278"/>
                    <a:pt x="844" y="349"/>
                    <a:pt x="846" y="404"/>
                  </a:cubicBezTo>
                  <a:cubicBezTo>
                    <a:pt x="889" y="363"/>
                    <a:pt x="832" y="259"/>
                    <a:pt x="807" y="222"/>
                  </a:cubicBezTo>
                </a:path>
              </a:pathLst>
            </a:custGeom>
            <a:solidFill>
              <a:srgbClr val="DB7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10" name="Freeform 1277">
              <a:extLst>
                <a:ext uri="{FF2B5EF4-FFF2-40B4-BE49-F238E27FC236}">
                  <a16:creationId xmlns:a16="http://schemas.microsoft.com/office/drawing/2014/main" id="{300D1F95-B401-57AF-241F-56902473DA0B}"/>
                </a:ext>
              </a:extLst>
            </p:cNvPr>
            <p:cNvSpPr>
              <a:spLocks/>
            </p:cNvSpPr>
            <p:nvPr/>
          </p:nvSpPr>
          <p:spPr bwMode="auto">
            <a:xfrm>
              <a:off x="7338961" y="5759853"/>
              <a:ext cx="260350" cy="215900"/>
            </a:xfrm>
            <a:custGeom>
              <a:avLst/>
              <a:gdLst>
                <a:gd name="T0" fmla="*/ 633 w 1265"/>
                <a:gd name="T1" fmla="*/ 256 h 1048"/>
                <a:gd name="T2" fmla="*/ 103 w 1265"/>
                <a:gd name="T3" fmla="*/ 17 h 1048"/>
                <a:gd name="T4" fmla="*/ 37 w 1265"/>
                <a:gd name="T5" fmla="*/ 94 h 1048"/>
                <a:gd name="T6" fmla="*/ 96 w 1265"/>
                <a:gd name="T7" fmla="*/ 240 h 1048"/>
                <a:gd name="T8" fmla="*/ 162 w 1265"/>
                <a:gd name="T9" fmla="*/ 359 h 1048"/>
                <a:gd name="T10" fmla="*/ 804 w 1265"/>
                <a:gd name="T11" fmla="*/ 906 h 1048"/>
                <a:gd name="T12" fmla="*/ 1245 w 1265"/>
                <a:gd name="T13" fmla="*/ 967 h 1048"/>
                <a:gd name="T14" fmla="*/ 863 w 1265"/>
                <a:gd name="T15" fmla="*/ 585 h 1048"/>
                <a:gd name="T16" fmla="*/ 633 w 1265"/>
                <a:gd name="T17" fmla="*/ 256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5" h="1048">
                  <a:moveTo>
                    <a:pt x="633" y="256"/>
                  </a:moveTo>
                  <a:cubicBezTo>
                    <a:pt x="463" y="124"/>
                    <a:pt x="333" y="164"/>
                    <a:pt x="103" y="17"/>
                  </a:cubicBezTo>
                  <a:cubicBezTo>
                    <a:pt x="76" y="0"/>
                    <a:pt x="62" y="75"/>
                    <a:pt x="37" y="94"/>
                  </a:cubicBezTo>
                  <a:cubicBezTo>
                    <a:pt x="0" y="122"/>
                    <a:pt x="86" y="196"/>
                    <a:pt x="96" y="240"/>
                  </a:cubicBezTo>
                  <a:cubicBezTo>
                    <a:pt x="107" y="284"/>
                    <a:pt x="135" y="323"/>
                    <a:pt x="162" y="359"/>
                  </a:cubicBezTo>
                  <a:cubicBezTo>
                    <a:pt x="314" y="556"/>
                    <a:pt x="550" y="845"/>
                    <a:pt x="804" y="906"/>
                  </a:cubicBezTo>
                  <a:cubicBezTo>
                    <a:pt x="868" y="921"/>
                    <a:pt x="1265" y="1048"/>
                    <a:pt x="1245" y="967"/>
                  </a:cubicBezTo>
                  <a:cubicBezTo>
                    <a:pt x="1190" y="733"/>
                    <a:pt x="911" y="644"/>
                    <a:pt x="863" y="585"/>
                  </a:cubicBezTo>
                  <a:cubicBezTo>
                    <a:pt x="758" y="456"/>
                    <a:pt x="808" y="392"/>
                    <a:pt x="633" y="256"/>
                  </a:cubicBezTo>
                </a:path>
              </a:pathLst>
            </a:custGeom>
            <a:solidFill>
              <a:srgbClr val="9AB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11" name="Freeform 1278">
              <a:extLst>
                <a:ext uri="{FF2B5EF4-FFF2-40B4-BE49-F238E27FC236}">
                  <a16:creationId xmlns:a16="http://schemas.microsoft.com/office/drawing/2014/main" id="{2F8A2604-5CD5-B10D-15B4-0DAAD567A4F9}"/>
                </a:ext>
              </a:extLst>
            </p:cNvPr>
            <p:cNvSpPr>
              <a:spLocks/>
            </p:cNvSpPr>
            <p:nvPr/>
          </p:nvSpPr>
          <p:spPr bwMode="auto">
            <a:xfrm>
              <a:off x="6927798" y="5675715"/>
              <a:ext cx="714375" cy="708025"/>
            </a:xfrm>
            <a:custGeom>
              <a:avLst/>
              <a:gdLst>
                <a:gd name="T0" fmla="*/ 2580 w 3471"/>
                <a:gd name="T1" fmla="*/ 1077 h 3444"/>
                <a:gd name="T2" fmla="*/ 3445 w 3471"/>
                <a:gd name="T3" fmla="*/ 1766 h 3444"/>
                <a:gd name="T4" fmla="*/ 2267 w 3471"/>
                <a:gd name="T5" fmla="*/ 3278 h 3444"/>
                <a:gd name="T6" fmla="*/ 819 w 3471"/>
                <a:gd name="T7" fmla="*/ 2770 h 3444"/>
                <a:gd name="T8" fmla="*/ 512 w 3471"/>
                <a:gd name="T9" fmla="*/ 998 h 3444"/>
                <a:gd name="T10" fmla="*/ 2080 w 3471"/>
                <a:gd name="T11" fmla="*/ 405 h 3444"/>
                <a:gd name="T12" fmla="*/ 2580 w 3471"/>
                <a:gd name="T13" fmla="*/ 1077 h 3444"/>
              </a:gdLst>
              <a:ahLst/>
              <a:cxnLst>
                <a:cxn ang="0">
                  <a:pos x="T0" y="T1"/>
                </a:cxn>
                <a:cxn ang="0">
                  <a:pos x="T2" y="T3"/>
                </a:cxn>
                <a:cxn ang="0">
                  <a:pos x="T4" y="T5"/>
                </a:cxn>
                <a:cxn ang="0">
                  <a:pos x="T6" y="T7"/>
                </a:cxn>
                <a:cxn ang="0">
                  <a:pos x="T8" y="T9"/>
                </a:cxn>
                <a:cxn ang="0">
                  <a:pos x="T10" y="T11"/>
                </a:cxn>
                <a:cxn ang="0">
                  <a:pos x="T12" y="T13"/>
                </a:cxn>
              </a:cxnLst>
              <a:rect l="0" t="0" r="r" b="b"/>
              <a:pathLst>
                <a:path w="3471" h="3444">
                  <a:moveTo>
                    <a:pt x="2580" y="1077"/>
                  </a:moveTo>
                  <a:cubicBezTo>
                    <a:pt x="2806" y="1285"/>
                    <a:pt x="3419" y="1202"/>
                    <a:pt x="3445" y="1766"/>
                  </a:cubicBezTo>
                  <a:cubicBezTo>
                    <a:pt x="3471" y="2330"/>
                    <a:pt x="2772" y="3112"/>
                    <a:pt x="2267" y="3278"/>
                  </a:cubicBezTo>
                  <a:cubicBezTo>
                    <a:pt x="1763" y="3444"/>
                    <a:pt x="1162" y="3070"/>
                    <a:pt x="819" y="2770"/>
                  </a:cubicBezTo>
                  <a:cubicBezTo>
                    <a:pt x="419" y="2420"/>
                    <a:pt x="0" y="1705"/>
                    <a:pt x="512" y="998"/>
                  </a:cubicBezTo>
                  <a:cubicBezTo>
                    <a:pt x="960" y="379"/>
                    <a:pt x="1551" y="0"/>
                    <a:pt x="2080" y="405"/>
                  </a:cubicBezTo>
                  <a:cubicBezTo>
                    <a:pt x="2402" y="651"/>
                    <a:pt x="2211" y="738"/>
                    <a:pt x="2580" y="1077"/>
                  </a:cubicBezTo>
                </a:path>
              </a:pathLst>
            </a:custGeom>
            <a:solidFill>
              <a:srgbClr val="ADD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12" name="Freeform 1279">
              <a:extLst>
                <a:ext uri="{FF2B5EF4-FFF2-40B4-BE49-F238E27FC236}">
                  <a16:creationId xmlns:a16="http://schemas.microsoft.com/office/drawing/2014/main" id="{7EBF7CB7-BC97-82CC-1DFA-A5D0D613C2DA}"/>
                </a:ext>
              </a:extLst>
            </p:cNvPr>
            <p:cNvSpPr>
              <a:spLocks/>
            </p:cNvSpPr>
            <p:nvPr/>
          </p:nvSpPr>
          <p:spPr bwMode="auto">
            <a:xfrm>
              <a:off x="6986536" y="5959878"/>
              <a:ext cx="655638" cy="423863"/>
            </a:xfrm>
            <a:custGeom>
              <a:avLst/>
              <a:gdLst>
                <a:gd name="T0" fmla="*/ 3159 w 3185"/>
                <a:gd name="T1" fmla="*/ 382 h 2060"/>
                <a:gd name="T2" fmla="*/ 2975 w 3185"/>
                <a:gd name="T3" fmla="*/ 0 h 2060"/>
                <a:gd name="T4" fmla="*/ 1801 w 3185"/>
                <a:gd name="T5" fmla="*/ 1398 h 2060"/>
                <a:gd name="T6" fmla="*/ 353 w 3185"/>
                <a:gd name="T7" fmla="*/ 890 h 2060"/>
                <a:gd name="T8" fmla="*/ 0 w 3185"/>
                <a:gd name="T9" fmla="*/ 464 h 2060"/>
                <a:gd name="T10" fmla="*/ 533 w 3185"/>
                <a:gd name="T11" fmla="*/ 1386 h 2060"/>
                <a:gd name="T12" fmla="*/ 1981 w 3185"/>
                <a:gd name="T13" fmla="*/ 1894 h 2060"/>
                <a:gd name="T14" fmla="*/ 3159 w 3185"/>
                <a:gd name="T15" fmla="*/ 382 h 20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5" h="2060">
                  <a:moveTo>
                    <a:pt x="3159" y="382"/>
                  </a:moveTo>
                  <a:cubicBezTo>
                    <a:pt x="3150" y="195"/>
                    <a:pt x="3077" y="79"/>
                    <a:pt x="2975" y="0"/>
                  </a:cubicBezTo>
                  <a:cubicBezTo>
                    <a:pt x="2913" y="550"/>
                    <a:pt x="2272" y="1243"/>
                    <a:pt x="1801" y="1398"/>
                  </a:cubicBezTo>
                  <a:cubicBezTo>
                    <a:pt x="1297" y="1563"/>
                    <a:pt x="695" y="1190"/>
                    <a:pt x="353" y="890"/>
                  </a:cubicBezTo>
                  <a:cubicBezTo>
                    <a:pt x="228" y="780"/>
                    <a:pt x="100" y="634"/>
                    <a:pt x="0" y="464"/>
                  </a:cubicBezTo>
                  <a:cubicBezTo>
                    <a:pt x="55" y="847"/>
                    <a:pt x="298" y="1180"/>
                    <a:pt x="533" y="1386"/>
                  </a:cubicBezTo>
                  <a:cubicBezTo>
                    <a:pt x="875" y="1686"/>
                    <a:pt x="1477" y="2060"/>
                    <a:pt x="1981" y="1894"/>
                  </a:cubicBezTo>
                  <a:cubicBezTo>
                    <a:pt x="2486" y="1728"/>
                    <a:pt x="3185" y="946"/>
                    <a:pt x="3159" y="382"/>
                  </a:cubicBezTo>
                </a:path>
              </a:pathLst>
            </a:custGeom>
            <a:solidFill>
              <a:srgbClr val="9AB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13" name="Freeform 1280">
              <a:extLst>
                <a:ext uri="{FF2B5EF4-FFF2-40B4-BE49-F238E27FC236}">
                  <a16:creationId xmlns:a16="http://schemas.microsoft.com/office/drawing/2014/main" id="{2E6B2201-D15E-653E-925A-1C068986C97B}"/>
                </a:ext>
              </a:extLst>
            </p:cNvPr>
            <p:cNvSpPr>
              <a:spLocks/>
            </p:cNvSpPr>
            <p:nvPr/>
          </p:nvSpPr>
          <p:spPr bwMode="auto">
            <a:xfrm>
              <a:off x="7458023" y="5685240"/>
              <a:ext cx="90488" cy="222250"/>
            </a:xfrm>
            <a:custGeom>
              <a:avLst/>
              <a:gdLst>
                <a:gd name="T0" fmla="*/ 69 w 440"/>
                <a:gd name="T1" fmla="*/ 1080 h 1080"/>
                <a:gd name="T2" fmla="*/ 348 w 440"/>
                <a:gd name="T3" fmla="*/ 573 h 1080"/>
                <a:gd name="T4" fmla="*/ 440 w 440"/>
                <a:gd name="T5" fmla="*/ 31 h 1080"/>
                <a:gd name="T6" fmla="*/ 286 w 440"/>
                <a:gd name="T7" fmla="*/ 0 h 1080"/>
                <a:gd name="T8" fmla="*/ 248 w 440"/>
                <a:gd name="T9" fmla="*/ 502 h 1080"/>
                <a:gd name="T10" fmla="*/ 0 w 440"/>
                <a:gd name="T11" fmla="*/ 1031 h 1080"/>
                <a:gd name="T12" fmla="*/ 69 w 440"/>
                <a:gd name="T13" fmla="*/ 1080 h 1080"/>
              </a:gdLst>
              <a:ahLst/>
              <a:cxnLst>
                <a:cxn ang="0">
                  <a:pos x="T0" y="T1"/>
                </a:cxn>
                <a:cxn ang="0">
                  <a:pos x="T2" y="T3"/>
                </a:cxn>
                <a:cxn ang="0">
                  <a:pos x="T4" y="T5"/>
                </a:cxn>
                <a:cxn ang="0">
                  <a:pos x="T6" y="T7"/>
                </a:cxn>
                <a:cxn ang="0">
                  <a:pos x="T8" y="T9"/>
                </a:cxn>
                <a:cxn ang="0">
                  <a:pos x="T10" y="T11"/>
                </a:cxn>
                <a:cxn ang="0">
                  <a:pos x="T12" y="T13"/>
                </a:cxn>
              </a:cxnLst>
              <a:rect l="0" t="0" r="r" b="b"/>
              <a:pathLst>
                <a:path w="440" h="1080">
                  <a:moveTo>
                    <a:pt x="69" y="1080"/>
                  </a:moveTo>
                  <a:cubicBezTo>
                    <a:pt x="69" y="1080"/>
                    <a:pt x="280" y="760"/>
                    <a:pt x="348" y="573"/>
                  </a:cubicBezTo>
                  <a:cubicBezTo>
                    <a:pt x="416" y="387"/>
                    <a:pt x="440" y="31"/>
                    <a:pt x="440" y="31"/>
                  </a:cubicBezTo>
                  <a:lnTo>
                    <a:pt x="286" y="0"/>
                  </a:lnTo>
                  <a:cubicBezTo>
                    <a:pt x="286" y="0"/>
                    <a:pt x="327" y="260"/>
                    <a:pt x="248" y="502"/>
                  </a:cubicBezTo>
                  <a:cubicBezTo>
                    <a:pt x="193" y="672"/>
                    <a:pt x="0" y="1031"/>
                    <a:pt x="0" y="1031"/>
                  </a:cubicBezTo>
                  <a:lnTo>
                    <a:pt x="69" y="1080"/>
                  </a:lnTo>
                </a:path>
              </a:pathLst>
            </a:custGeom>
            <a:solidFill>
              <a:srgbClr val="6044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14" name="Freeform 1281">
              <a:extLst>
                <a:ext uri="{FF2B5EF4-FFF2-40B4-BE49-F238E27FC236}">
                  <a16:creationId xmlns:a16="http://schemas.microsoft.com/office/drawing/2014/main" id="{2EF31A0D-2928-7C0D-8DE8-C8CF12998893}"/>
                </a:ext>
              </a:extLst>
            </p:cNvPr>
            <p:cNvSpPr>
              <a:spLocks/>
            </p:cNvSpPr>
            <p:nvPr/>
          </p:nvSpPr>
          <p:spPr bwMode="auto">
            <a:xfrm>
              <a:off x="7294511" y="5566178"/>
              <a:ext cx="214313" cy="247650"/>
            </a:xfrm>
            <a:custGeom>
              <a:avLst/>
              <a:gdLst>
                <a:gd name="T0" fmla="*/ 1046 w 1046"/>
                <a:gd name="T1" fmla="*/ 1086 h 1205"/>
                <a:gd name="T2" fmla="*/ 737 w 1046"/>
                <a:gd name="T3" fmla="*/ 405 h 1205"/>
                <a:gd name="T4" fmla="*/ 42 w 1046"/>
                <a:gd name="T5" fmla="*/ 0 h 1205"/>
                <a:gd name="T6" fmla="*/ 245 w 1046"/>
                <a:gd name="T7" fmla="*/ 778 h 1205"/>
                <a:gd name="T8" fmla="*/ 1000 w 1046"/>
                <a:gd name="T9" fmla="*/ 1205 h 1205"/>
                <a:gd name="T10" fmla="*/ 1046 w 1046"/>
                <a:gd name="T11" fmla="*/ 1086 h 1205"/>
              </a:gdLst>
              <a:ahLst/>
              <a:cxnLst>
                <a:cxn ang="0">
                  <a:pos x="T0" y="T1"/>
                </a:cxn>
                <a:cxn ang="0">
                  <a:pos x="T2" y="T3"/>
                </a:cxn>
                <a:cxn ang="0">
                  <a:pos x="T4" y="T5"/>
                </a:cxn>
                <a:cxn ang="0">
                  <a:pos x="T6" y="T7"/>
                </a:cxn>
                <a:cxn ang="0">
                  <a:pos x="T8" y="T9"/>
                </a:cxn>
                <a:cxn ang="0">
                  <a:pos x="T10" y="T11"/>
                </a:cxn>
              </a:cxnLst>
              <a:rect l="0" t="0" r="r" b="b"/>
              <a:pathLst>
                <a:path w="1046" h="1205">
                  <a:moveTo>
                    <a:pt x="1046" y="1086"/>
                  </a:moveTo>
                  <a:cubicBezTo>
                    <a:pt x="1046" y="1086"/>
                    <a:pt x="992" y="618"/>
                    <a:pt x="737" y="405"/>
                  </a:cubicBezTo>
                  <a:cubicBezTo>
                    <a:pt x="395" y="120"/>
                    <a:pt x="42" y="0"/>
                    <a:pt x="42" y="0"/>
                  </a:cubicBezTo>
                  <a:cubicBezTo>
                    <a:pt x="42" y="0"/>
                    <a:pt x="0" y="510"/>
                    <a:pt x="245" y="778"/>
                  </a:cubicBezTo>
                  <a:cubicBezTo>
                    <a:pt x="489" y="1047"/>
                    <a:pt x="1000" y="1205"/>
                    <a:pt x="1000" y="1205"/>
                  </a:cubicBezTo>
                  <a:lnTo>
                    <a:pt x="1046" y="1086"/>
                  </a:lnTo>
                  <a:close/>
                </a:path>
              </a:pathLst>
            </a:custGeom>
            <a:solidFill>
              <a:srgbClr val="436B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15" name="Freeform 1287">
              <a:extLst>
                <a:ext uri="{FF2B5EF4-FFF2-40B4-BE49-F238E27FC236}">
                  <a16:creationId xmlns:a16="http://schemas.microsoft.com/office/drawing/2014/main" id="{372F0E60-AE6F-A5D3-9F9B-E7E919F8796A}"/>
                </a:ext>
              </a:extLst>
            </p:cNvPr>
            <p:cNvSpPr>
              <a:spLocks/>
            </p:cNvSpPr>
            <p:nvPr/>
          </p:nvSpPr>
          <p:spPr bwMode="auto">
            <a:xfrm>
              <a:off x="7119886" y="4847040"/>
              <a:ext cx="508000" cy="400050"/>
            </a:xfrm>
            <a:custGeom>
              <a:avLst/>
              <a:gdLst>
                <a:gd name="T0" fmla="*/ 578 w 2472"/>
                <a:gd name="T1" fmla="*/ 1947 h 1947"/>
                <a:gd name="T2" fmla="*/ 131 w 2472"/>
                <a:gd name="T3" fmla="*/ 1891 h 1947"/>
                <a:gd name="T4" fmla="*/ 122 w 2472"/>
                <a:gd name="T5" fmla="*/ 1891 h 1947"/>
                <a:gd name="T6" fmla="*/ 0 w 2472"/>
                <a:gd name="T7" fmla="*/ 1898 h 1947"/>
                <a:gd name="T8" fmla="*/ 100 w 2472"/>
                <a:gd name="T9" fmla="*/ 1358 h 1947"/>
                <a:gd name="T10" fmla="*/ 682 w 2472"/>
                <a:gd name="T11" fmla="*/ 471 h 1947"/>
                <a:gd name="T12" fmla="*/ 1156 w 2472"/>
                <a:gd name="T13" fmla="*/ 91 h 1947"/>
                <a:gd name="T14" fmla="*/ 1540 w 2472"/>
                <a:gd name="T15" fmla="*/ 0 h 1947"/>
                <a:gd name="T16" fmla="*/ 2472 w 2472"/>
                <a:gd name="T17" fmla="*/ 274 h 1947"/>
                <a:gd name="T18" fmla="*/ 1540 w 2472"/>
                <a:gd name="T19" fmla="*/ 0 h 1947"/>
                <a:gd name="T20" fmla="*/ 1373 w 2472"/>
                <a:gd name="T21" fmla="*/ 16 h 1947"/>
                <a:gd name="T22" fmla="*/ 578 w 2472"/>
                <a:gd name="T23"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72" h="1947">
                  <a:moveTo>
                    <a:pt x="578" y="1947"/>
                  </a:moveTo>
                  <a:cubicBezTo>
                    <a:pt x="431" y="1922"/>
                    <a:pt x="277" y="1894"/>
                    <a:pt x="131" y="1891"/>
                  </a:cubicBezTo>
                  <a:cubicBezTo>
                    <a:pt x="128" y="1891"/>
                    <a:pt x="125" y="1891"/>
                    <a:pt x="122" y="1891"/>
                  </a:cubicBezTo>
                  <a:cubicBezTo>
                    <a:pt x="92" y="1891"/>
                    <a:pt x="49" y="1893"/>
                    <a:pt x="0" y="1898"/>
                  </a:cubicBezTo>
                  <a:cubicBezTo>
                    <a:pt x="41" y="1613"/>
                    <a:pt x="77" y="1405"/>
                    <a:pt x="100" y="1358"/>
                  </a:cubicBezTo>
                  <a:cubicBezTo>
                    <a:pt x="193" y="1165"/>
                    <a:pt x="455" y="718"/>
                    <a:pt x="682" y="471"/>
                  </a:cubicBezTo>
                  <a:cubicBezTo>
                    <a:pt x="853" y="285"/>
                    <a:pt x="1007" y="164"/>
                    <a:pt x="1156" y="91"/>
                  </a:cubicBezTo>
                  <a:cubicBezTo>
                    <a:pt x="1286" y="27"/>
                    <a:pt x="1412" y="0"/>
                    <a:pt x="1540" y="0"/>
                  </a:cubicBezTo>
                  <a:cubicBezTo>
                    <a:pt x="1821" y="0"/>
                    <a:pt x="2108" y="130"/>
                    <a:pt x="2472" y="274"/>
                  </a:cubicBezTo>
                  <a:cubicBezTo>
                    <a:pt x="2108" y="130"/>
                    <a:pt x="1821" y="0"/>
                    <a:pt x="1540" y="0"/>
                  </a:cubicBezTo>
                  <a:cubicBezTo>
                    <a:pt x="1484" y="0"/>
                    <a:pt x="1429" y="5"/>
                    <a:pt x="1373" y="16"/>
                  </a:cubicBezTo>
                  <a:cubicBezTo>
                    <a:pt x="1213" y="303"/>
                    <a:pt x="894" y="1108"/>
                    <a:pt x="578" y="1947"/>
                  </a:cubicBezTo>
                </a:path>
              </a:pathLst>
            </a:custGeom>
            <a:solidFill>
              <a:srgbClr val="D4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16" name="Freeform 1288">
              <a:extLst>
                <a:ext uri="{FF2B5EF4-FFF2-40B4-BE49-F238E27FC236}">
                  <a16:creationId xmlns:a16="http://schemas.microsoft.com/office/drawing/2014/main" id="{D3530E6F-B8D2-C957-A93A-4A6654CD4F0C}"/>
                </a:ext>
              </a:extLst>
            </p:cNvPr>
            <p:cNvSpPr>
              <a:spLocks/>
            </p:cNvSpPr>
            <p:nvPr/>
          </p:nvSpPr>
          <p:spPr bwMode="auto">
            <a:xfrm>
              <a:off x="7238948" y="4847040"/>
              <a:ext cx="663575" cy="558800"/>
            </a:xfrm>
            <a:custGeom>
              <a:avLst/>
              <a:gdLst>
                <a:gd name="T0" fmla="*/ 2488 w 3229"/>
                <a:gd name="T1" fmla="*/ 2716 h 2716"/>
                <a:gd name="T2" fmla="*/ 2407 w 3229"/>
                <a:gd name="T3" fmla="*/ 2702 h 2716"/>
                <a:gd name="T4" fmla="*/ 3104 w 3229"/>
                <a:gd name="T5" fmla="*/ 1047 h 2716"/>
                <a:gd name="T6" fmla="*/ 930 w 3229"/>
                <a:gd name="T7" fmla="*/ 119 h 2716"/>
                <a:gd name="T8" fmla="*/ 872 w 3229"/>
                <a:gd name="T9" fmla="*/ 136 h 2716"/>
                <a:gd name="T10" fmla="*/ 127 w 3229"/>
                <a:gd name="T11" fmla="*/ 1968 h 2716"/>
                <a:gd name="T12" fmla="*/ 118 w 3229"/>
                <a:gd name="T13" fmla="*/ 1967 h 2716"/>
                <a:gd name="T14" fmla="*/ 0 w 3229"/>
                <a:gd name="T15" fmla="*/ 1947 h 2716"/>
                <a:gd name="T16" fmla="*/ 795 w 3229"/>
                <a:gd name="T17" fmla="*/ 16 h 2716"/>
                <a:gd name="T18" fmla="*/ 962 w 3229"/>
                <a:gd name="T19" fmla="*/ 0 h 2716"/>
                <a:gd name="T20" fmla="*/ 1894 w 3229"/>
                <a:gd name="T21" fmla="*/ 274 h 2716"/>
                <a:gd name="T22" fmla="*/ 1900 w 3229"/>
                <a:gd name="T23" fmla="*/ 276 h 2716"/>
                <a:gd name="T24" fmla="*/ 1900 w 3229"/>
                <a:gd name="T25" fmla="*/ 276 h 2716"/>
                <a:gd name="T26" fmla="*/ 3228 w 3229"/>
                <a:gd name="T27" fmla="*/ 1070 h 2716"/>
                <a:gd name="T28" fmla="*/ 3226 w 3229"/>
                <a:gd name="T29" fmla="*/ 1093 h 2716"/>
                <a:gd name="T30" fmla="*/ 2737 w 3229"/>
                <a:gd name="T31" fmla="*/ 2216 h 2716"/>
                <a:gd name="T32" fmla="*/ 2736 w 3229"/>
                <a:gd name="T33" fmla="*/ 2219 h 2716"/>
                <a:gd name="T34" fmla="*/ 2488 w 3229"/>
                <a:gd name="T35" fmla="*/ 2716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29" h="2716">
                  <a:moveTo>
                    <a:pt x="2488" y="2716"/>
                  </a:moveTo>
                  <a:cubicBezTo>
                    <a:pt x="2463" y="2713"/>
                    <a:pt x="2435" y="2709"/>
                    <a:pt x="2407" y="2702"/>
                  </a:cubicBezTo>
                  <a:cubicBezTo>
                    <a:pt x="2824" y="1875"/>
                    <a:pt x="3166" y="1137"/>
                    <a:pt x="3104" y="1047"/>
                  </a:cubicBezTo>
                  <a:cubicBezTo>
                    <a:pt x="2948" y="820"/>
                    <a:pt x="1275" y="119"/>
                    <a:pt x="930" y="119"/>
                  </a:cubicBezTo>
                  <a:cubicBezTo>
                    <a:pt x="900" y="119"/>
                    <a:pt x="880" y="124"/>
                    <a:pt x="872" y="136"/>
                  </a:cubicBezTo>
                  <a:cubicBezTo>
                    <a:pt x="814" y="218"/>
                    <a:pt x="481" y="1057"/>
                    <a:pt x="127" y="1968"/>
                  </a:cubicBezTo>
                  <a:cubicBezTo>
                    <a:pt x="124" y="1967"/>
                    <a:pt x="121" y="1967"/>
                    <a:pt x="118" y="1967"/>
                  </a:cubicBezTo>
                  <a:cubicBezTo>
                    <a:pt x="79" y="1961"/>
                    <a:pt x="40" y="1954"/>
                    <a:pt x="0" y="1947"/>
                  </a:cubicBezTo>
                  <a:cubicBezTo>
                    <a:pt x="316" y="1108"/>
                    <a:pt x="635" y="303"/>
                    <a:pt x="795" y="16"/>
                  </a:cubicBezTo>
                  <a:cubicBezTo>
                    <a:pt x="851" y="5"/>
                    <a:pt x="906" y="0"/>
                    <a:pt x="962" y="0"/>
                  </a:cubicBezTo>
                  <a:cubicBezTo>
                    <a:pt x="1243" y="0"/>
                    <a:pt x="1530" y="130"/>
                    <a:pt x="1894" y="274"/>
                  </a:cubicBezTo>
                  <a:cubicBezTo>
                    <a:pt x="1896" y="274"/>
                    <a:pt x="1898" y="275"/>
                    <a:pt x="1900" y="276"/>
                  </a:cubicBezTo>
                  <a:lnTo>
                    <a:pt x="1900" y="276"/>
                  </a:lnTo>
                  <a:cubicBezTo>
                    <a:pt x="2478" y="503"/>
                    <a:pt x="3229" y="833"/>
                    <a:pt x="3228" y="1070"/>
                  </a:cubicBezTo>
                  <a:cubicBezTo>
                    <a:pt x="3228" y="1077"/>
                    <a:pt x="3228" y="1085"/>
                    <a:pt x="3226" y="1093"/>
                  </a:cubicBezTo>
                  <a:cubicBezTo>
                    <a:pt x="3189" y="1260"/>
                    <a:pt x="2994" y="1692"/>
                    <a:pt x="2737" y="2216"/>
                  </a:cubicBezTo>
                  <a:cubicBezTo>
                    <a:pt x="2737" y="2217"/>
                    <a:pt x="2736" y="2218"/>
                    <a:pt x="2736" y="2219"/>
                  </a:cubicBezTo>
                  <a:cubicBezTo>
                    <a:pt x="2658" y="2378"/>
                    <a:pt x="2575" y="2545"/>
                    <a:pt x="2488" y="2716"/>
                  </a:cubicBezTo>
                  <a:close/>
                </a:path>
              </a:pathLst>
            </a:custGeom>
            <a:solidFill>
              <a:srgbClr val="B78A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17" name="Freeform 1290">
              <a:extLst>
                <a:ext uri="{FF2B5EF4-FFF2-40B4-BE49-F238E27FC236}">
                  <a16:creationId xmlns:a16="http://schemas.microsoft.com/office/drawing/2014/main" id="{7033E129-FF6E-42BA-1F29-DB4E136FC592}"/>
                </a:ext>
              </a:extLst>
            </p:cNvPr>
            <p:cNvSpPr>
              <a:spLocks noEditPoints="1"/>
            </p:cNvSpPr>
            <p:nvPr/>
          </p:nvSpPr>
          <p:spPr bwMode="auto">
            <a:xfrm>
              <a:off x="7631061" y="5139140"/>
              <a:ext cx="117475" cy="92075"/>
            </a:xfrm>
            <a:custGeom>
              <a:avLst/>
              <a:gdLst>
                <a:gd name="T0" fmla="*/ 297 w 575"/>
                <a:gd name="T1" fmla="*/ 448 h 448"/>
                <a:gd name="T2" fmla="*/ 271 w 575"/>
                <a:gd name="T3" fmla="*/ 446 h 448"/>
                <a:gd name="T4" fmla="*/ 111 w 575"/>
                <a:gd name="T5" fmla="*/ 375 h 448"/>
                <a:gd name="T6" fmla="*/ 333 w 575"/>
                <a:gd name="T7" fmla="*/ 182 h 448"/>
                <a:gd name="T8" fmla="*/ 575 w 575"/>
                <a:gd name="T9" fmla="*/ 266 h 448"/>
                <a:gd name="T10" fmla="*/ 519 w 575"/>
                <a:gd name="T11" fmla="*/ 378 h 448"/>
                <a:gd name="T12" fmla="*/ 297 w 575"/>
                <a:gd name="T13" fmla="*/ 448 h 448"/>
                <a:gd name="T14" fmla="*/ 37 w 575"/>
                <a:gd name="T15" fmla="*/ 296 h 448"/>
                <a:gd name="T16" fmla="*/ 15 w 575"/>
                <a:gd name="T17" fmla="*/ 227 h 448"/>
                <a:gd name="T18" fmla="*/ 235 w 575"/>
                <a:gd name="T19" fmla="*/ 0 h 448"/>
                <a:gd name="T20" fmla="*/ 540 w 575"/>
                <a:gd name="T21" fmla="*/ 156 h 448"/>
                <a:gd name="T22" fmla="*/ 546 w 575"/>
                <a:gd name="T23" fmla="*/ 167 h 448"/>
                <a:gd name="T24" fmla="*/ 545 w 575"/>
                <a:gd name="T25" fmla="*/ 164 h 448"/>
                <a:gd name="T26" fmla="*/ 240 w 575"/>
                <a:gd name="T27" fmla="*/ 8 h 448"/>
                <a:gd name="T28" fmla="*/ 19 w 575"/>
                <a:gd name="T29" fmla="*/ 235 h 448"/>
                <a:gd name="T30" fmla="*/ 37 w 575"/>
                <a:gd name="T31" fmla="*/ 29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 h="448">
                  <a:moveTo>
                    <a:pt x="297" y="448"/>
                  </a:moveTo>
                  <a:cubicBezTo>
                    <a:pt x="287" y="448"/>
                    <a:pt x="278" y="447"/>
                    <a:pt x="271" y="446"/>
                  </a:cubicBezTo>
                  <a:cubicBezTo>
                    <a:pt x="220" y="436"/>
                    <a:pt x="160" y="412"/>
                    <a:pt x="111" y="375"/>
                  </a:cubicBezTo>
                  <a:cubicBezTo>
                    <a:pt x="114" y="240"/>
                    <a:pt x="216" y="182"/>
                    <a:pt x="333" y="182"/>
                  </a:cubicBezTo>
                  <a:cubicBezTo>
                    <a:pt x="417" y="182"/>
                    <a:pt x="509" y="213"/>
                    <a:pt x="575" y="266"/>
                  </a:cubicBezTo>
                  <a:cubicBezTo>
                    <a:pt x="575" y="313"/>
                    <a:pt x="554" y="350"/>
                    <a:pt x="519" y="378"/>
                  </a:cubicBezTo>
                  <a:cubicBezTo>
                    <a:pt x="468" y="424"/>
                    <a:pt x="359" y="448"/>
                    <a:pt x="297" y="448"/>
                  </a:cubicBezTo>
                  <a:moveTo>
                    <a:pt x="37" y="296"/>
                  </a:moveTo>
                  <a:cubicBezTo>
                    <a:pt x="25" y="275"/>
                    <a:pt x="17" y="252"/>
                    <a:pt x="15" y="227"/>
                  </a:cubicBezTo>
                  <a:cubicBezTo>
                    <a:pt x="0" y="67"/>
                    <a:pt x="110" y="0"/>
                    <a:pt x="235" y="0"/>
                  </a:cubicBezTo>
                  <a:cubicBezTo>
                    <a:pt x="353" y="0"/>
                    <a:pt x="485" y="59"/>
                    <a:pt x="540" y="156"/>
                  </a:cubicBezTo>
                  <a:cubicBezTo>
                    <a:pt x="542" y="159"/>
                    <a:pt x="544" y="163"/>
                    <a:pt x="546" y="167"/>
                  </a:cubicBezTo>
                  <a:cubicBezTo>
                    <a:pt x="546" y="166"/>
                    <a:pt x="545" y="165"/>
                    <a:pt x="545" y="164"/>
                  </a:cubicBezTo>
                  <a:cubicBezTo>
                    <a:pt x="489" y="67"/>
                    <a:pt x="357" y="8"/>
                    <a:pt x="240" y="8"/>
                  </a:cubicBezTo>
                  <a:cubicBezTo>
                    <a:pt x="114" y="8"/>
                    <a:pt x="4" y="75"/>
                    <a:pt x="19" y="235"/>
                  </a:cubicBezTo>
                  <a:cubicBezTo>
                    <a:pt x="21" y="257"/>
                    <a:pt x="28" y="277"/>
                    <a:pt x="37" y="296"/>
                  </a:cubicBezTo>
                </a:path>
              </a:pathLst>
            </a:custGeom>
            <a:solidFill>
              <a:srgbClr val="D5B5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18" name="Freeform 1291">
              <a:extLst>
                <a:ext uri="{FF2B5EF4-FFF2-40B4-BE49-F238E27FC236}">
                  <a16:creationId xmlns:a16="http://schemas.microsoft.com/office/drawing/2014/main" id="{CD757A7D-3571-F7EC-0845-AEBA105B2802}"/>
                </a:ext>
              </a:extLst>
            </p:cNvPr>
            <p:cNvSpPr>
              <a:spLocks/>
            </p:cNvSpPr>
            <p:nvPr/>
          </p:nvSpPr>
          <p:spPr bwMode="auto">
            <a:xfrm>
              <a:off x="7434211" y="4934353"/>
              <a:ext cx="174625" cy="184150"/>
            </a:xfrm>
            <a:custGeom>
              <a:avLst/>
              <a:gdLst>
                <a:gd name="T0" fmla="*/ 300 w 848"/>
                <a:gd name="T1" fmla="*/ 891 h 891"/>
                <a:gd name="T2" fmla="*/ 73 w 848"/>
                <a:gd name="T3" fmla="*/ 797 h 891"/>
                <a:gd name="T4" fmla="*/ 67 w 848"/>
                <a:gd name="T5" fmla="*/ 747 h 891"/>
                <a:gd name="T6" fmla="*/ 65 w 848"/>
                <a:gd name="T7" fmla="*/ 523 h 891"/>
                <a:gd name="T8" fmla="*/ 474 w 848"/>
                <a:gd name="T9" fmla="*/ 183 h 891"/>
                <a:gd name="T10" fmla="*/ 566 w 848"/>
                <a:gd name="T11" fmla="*/ 195 h 891"/>
                <a:gd name="T12" fmla="*/ 802 w 848"/>
                <a:gd name="T13" fmla="*/ 332 h 891"/>
                <a:gd name="T14" fmla="*/ 800 w 848"/>
                <a:gd name="T15" fmla="*/ 322 h 891"/>
                <a:gd name="T16" fmla="*/ 474 w 848"/>
                <a:gd name="T17" fmla="*/ 21 h 891"/>
                <a:gd name="T18" fmla="*/ 381 w 848"/>
                <a:gd name="T19" fmla="*/ 9 h 891"/>
                <a:gd name="T20" fmla="*/ 0 w 848"/>
                <a:gd name="T21" fmla="*/ 267 h 891"/>
                <a:gd name="T22" fmla="*/ 385 w 848"/>
                <a:gd name="T23" fmla="*/ 0 h 891"/>
                <a:gd name="T24" fmla="*/ 477 w 848"/>
                <a:gd name="T25" fmla="*/ 12 h 891"/>
                <a:gd name="T26" fmla="*/ 804 w 848"/>
                <a:gd name="T27" fmla="*/ 313 h 891"/>
                <a:gd name="T28" fmla="*/ 541 w 848"/>
                <a:gd name="T29" fmla="*/ 814 h 891"/>
                <a:gd name="T30" fmla="*/ 300 w 848"/>
                <a:gd name="T31" fmla="*/ 89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8" h="891">
                  <a:moveTo>
                    <a:pt x="300" y="891"/>
                  </a:moveTo>
                  <a:cubicBezTo>
                    <a:pt x="216" y="891"/>
                    <a:pt x="134" y="862"/>
                    <a:pt x="73" y="797"/>
                  </a:cubicBezTo>
                  <a:cubicBezTo>
                    <a:pt x="70" y="781"/>
                    <a:pt x="68" y="764"/>
                    <a:pt x="67" y="747"/>
                  </a:cubicBezTo>
                  <a:cubicBezTo>
                    <a:pt x="51" y="667"/>
                    <a:pt x="51" y="584"/>
                    <a:pt x="65" y="523"/>
                  </a:cubicBezTo>
                  <a:cubicBezTo>
                    <a:pt x="109" y="332"/>
                    <a:pt x="283" y="183"/>
                    <a:pt x="474" y="183"/>
                  </a:cubicBezTo>
                  <a:cubicBezTo>
                    <a:pt x="505" y="183"/>
                    <a:pt x="536" y="187"/>
                    <a:pt x="566" y="195"/>
                  </a:cubicBezTo>
                  <a:cubicBezTo>
                    <a:pt x="653" y="217"/>
                    <a:pt x="739" y="266"/>
                    <a:pt x="802" y="332"/>
                  </a:cubicBezTo>
                  <a:cubicBezTo>
                    <a:pt x="801" y="329"/>
                    <a:pt x="801" y="325"/>
                    <a:pt x="800" y="322"/>
                  </a:cubicBezTo>
                  <a:cubicBezTo>
                    <a:pt x="768" y="173"/>
                    <a:pt x="620" y="58"/>
                    <a:pt x="474" y="21"/>
                  </a:cubicBezTo>
                  <a:cubicBezTo>
                    <a:pt x="443" y="13"/>
                    <a:pt x="412" y="9"/>
                    <a:pt x="381" y="9"/>
                  </a:cubicBezTo>
                  <a:cubicBezTo>
                    <a:pt x="218" y="9"/>
                    <a:pt x="68" y="117"/>
                    <a:pt x="0" y="267"/>
                  </a:cubicBezTo>
                  <a:cubicBezTo>
                    <a:pt x="66" y="112"/>
                    <a:pt x="219" y="0"/>
                    <a:pt x="385" y="0"/>
                  </a:cubicBezTo>
                  <a:cubicBezTo>
                    <a:pt x="416" y="0"/>
                    <a:pt x="447" y="4"/>
                    <a:pt x="477" y="12"/>
                  </a:cubicBezTo>
                  <a:cubicBezTo>
                    <a:pt x="624" y="49"/>
                    <a:pt x="772" y="164"/>
                    <a:pt x="804" y="313"/>
                  </a:cubicBezTo>
                  <a:cubicBezTo>
                    <a:pt x="848" y="517"/>
                    <a:pt x="702" y="704"/>
                    <a:pt x="541" y="814"/>
                  </a:cubicBezTo>
                  <a:cubicBezTo>
                    <a:pt x="468" y="864"/>
                    <a:pt x="383" y="891"/>
                    <a:pt x="300" y="891"/>
                  </a:cubicBezTo>
                </a:path>
              </a:pathLst>
            </a:custGeom>
            <a:solidFill>
              <a:srgbClr val="D5B5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19" name="Freeform 1293">
              <a:extLst>
                <a:ext uri="{FF2B5EF4-FFF2-40B4-BE49-F238E27FC236}">
                  <a16:creationId xmlns:a16="http://schemas.microsoft.com/office/drawing/2014/main" id="{D031E067-5B85-1E91-C04A-5DAAA674F275}"/>
                </a:ext>
              </a:extLst>
            </p:cNvPr>
            <p:cNvSpPr>
              <a:spLocks/>
            </p:cNvSpPr>
            <p:nvPr/>
          </p:nvSpPr>
          <p:spPr bwMode="auto">
            <a:xfrm>
              <a:off x="7426273" y="4937528"/>
              <a:ext cx="173038" cy="165100"/>
            </a:xfrm>
            <a:custGeom>
              <a:avLst/>
              <a:gdLst>
                <a:gd name="T0" fmla="*/ 118 w 844"/>
                <a:gd name="T1" fmla="*/ 804 h 804"/>
                <a:gd name="T2" fmla="*/ 62 w 844"/>
                <a:gd name="T3" fmla="*/ 730 h 804"/>
                <a:gd name="T4" fmla="*/ 16 w 844"/>
                <a:gd name="T5" fmla="*/ 563 h 804"/>
                <a:gd name="T6" fmla="*/ 14 w 844"/>
                <a:gd name="T7" fmla="*/ 340 h 804"/>
                <a:gd name="T8" fmla="*/ 42 w 844"/>
                <a:gd name="T9" fmla="*/ 258 h 804"/>
                <a:gd name="T10" fmla="*/ 423 w 844"/>
                <a:gd name="T11" fmla="*/ 0 h 804"/>
                <a:gd name="T12" fmla="*/ 516 w 844"/>
                <a:gd name="T13" fmla="*/ 12 h 804"/>
                <a:gd name="T14" fmla="*/ 842 w 844"/>
                <a:gd name="T15" fmla="*/ 313 h 804"/>
                <a:gd name="T16" fmla="*/ 844 w 844"/>
                <a:gd name="T17" fmla="*/ 323 h 804"/>
                <a:gd name="T18" fmla="*/ 608 w 844"/>
                <a:gd name="T19" fmla="*/ 186 h 804"/>
                <a:gd name="T20" fmla="*/ 516 w 844"/>
                <a:gd name="T21" fmla="*/ 174 h 804"/>
                <a:gd name="T22" fmla="*/ 107 w 844"/>
                <a:gd name="T23" fmla="*/ 514 h 804"/>
                <a:gd name="T24" fmla="*/ 109 w 844"/>
                <a:gd name="T25" fmla="*/ 738 h 804"/>
                <a:gd name="T26" fmla="*/ 115 w 844"/>
                <a:gd name="T27" fmla="*/ 788 h 804"/>
                <a:gd name="T28" fmla="*/ 118 w 844"/>
                <a:gd name="T29" fmla="*/ 80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4" h="804">
                  <a:moveTo>
                    <a:pt x="118" y="804"/>
                  </a:moveTo>
                  <a:cubicBezTo>
                    <a:pt x="97" y="783"/>
                    <a:pt x="78" y="759"/>
                    <a:pt x="62" y="730"/>
                  </a:cubicBezTo>
                  <a:cubicBezTo>
                    <a:pt x="35" y="680"/>
                    <a:pt x="19" y="622"/>
                    <a:pt x="16" y="563"/>
                  </a:cubicBezTo>
                  <a:cubicBezTo>
                    <a:pt x="0" y="484"/>
                    <a:pt x="0" y="400"/>
                    <a:pt x="14" y="340"/>
                  </a:cubicBezTo>
                  <a:cubicBezTo>
                    <a:pt x="21" y="312"/>
                    <a:pt x="30" y="284"/>
                    <a:pt x="42" y="258"/>
                  </a:cubicBezTo>
                  <a:cubicBezTo>
                    <a:pt x="110" y="108"/>
                    <a:pt x="260" y="0"/>
                    <a:pt x="423" y="0"/>
                  </a:cubicBezTo>
                  <a:cubicBezTo>
                    <a:pt x="454" y="0"/>
                    <a:pt x="485" y="4"/>
                    <a:pt x="516" y="12"/>
                  </a:cubicBezTo>
                  <a:cubicBezTo>
                    <a:pt x="662" y="49"/>
                    <a:pt x="810" y="164"/>
                    <a:pt x="842" y="313"/>
                  </a:cubicBezTo>
                  <a:cubicBezTo>
                    <a:pt x="843" y="316"/>
                    <a:pt x="843" y="320"/>
                    <a:pt x="844" y="323"/>
                  </a:cubicBezTo>
                  <a:cubicBezTo>
                    <a:pt x="781" y="257"/>
                    <a:pt x="695" y="208"/>
                    <a:pt x="608" y="186"/>
                  </a:cubicBezTo>
                  <a:cubicBezTo>
                    <a:pt x="578" y="178"/>
                    <a:pt x="547" y="174"/>
                    <a:pt x="516" y="174"/>
                  </a:cubicBezTo>
                  <a:cubicBezTo>
                    <a:pt x="325" y="174"/>
                    <a:pt x="151" y="323"/>
                    <a:pt x="107" y="514"/>
                  </a:cubicBezTo>
                  <a:cubicBezTo>
                    <a:pt x="93" y="575"/>
                    <a:pt x="93" y="658"/>
                    <a:pt x="109" y="738"/>
                  </a:cubicBezTo>
                  <a:cubicBezTo>
                    <a:pt x="110" y="755"/>
                    <a:pt x="112" y="772"/>
                    <a:pt x="115" y="788"/>
                  </a:cubicBezTo>
                  <a:cubicBezTo>
                    <a:pt x="116" y="794"/>
                    <a:pt x="117" y="799"/>
                    <a:pt x="118" y="804"/>
                  </a:cubicBezTo>
                  <a:close/>
                </a:path>
              </a:pathLst>
            </a:custGeom>
            <a:solidFill>
              <a:srgbClr val="C5A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20" name="Freeform 1295">
              <a:extLst>
                <a:ext uri="{FF2B5EF4-FFF2-40B4-BE49-F238E27FC236}">
                  <a16:creationId xmlns:a16="http://schemas.microsoft.com/office/drawing/2014/main" id="{EEACF6FD-92B1-30EB-3A6A-BC5FAD60E431}"/>
                </a:ext>
              </a:extLst>
            </p:cNvPr>
            <p:cNvSpPr>
              <a:spLocks noEditPoints="1"/>
            </p:cNvSpPr>
            <p:nvPr/>
          </p:nvSpPr>
          <p:spPr bwMode="auto">
            <a:xfrm>
              <a:off x="8334323" y="6036078"/>
              <a:ext cx="222250" cy="123825"/>
            </a:xfrm>
            <a:custGeom>
              <a:avLst/>
              <a:gdLst>
                <a:gd name="T0" fmla="*/ 0 w 1082"/>
                <a:gd name="T1" fmla="*/ 599 h 599"/>
                <a:gd name="T2" fmla="*/ 234 w 1082"/>
                <a:gd name="T3" fmla="*/ 343 h 599"/>
                <a:gd name="T4" fmla="*/ 260 w 1082"/>
                <a:gd name="T5" fmla="*/ 310 h 599"/>
                <a:gd name="T6" fmla="*/ 322 w 1082"/>
                <a:gd name="T7" fmla="*/ 264 h 599"/>
                <a:gd name="T8" fmla="*/ 562 w 1082"/>
                <a:gd name="T9" fmla="*/ 2 h 599"/>
                <a:gd name="T10" fmla="*/ 580 w 1082"/>
                <a:gd name="T11" fmla="*/ 0 h 599"/>
                <a:gd name="T12" fmla="*/ 753 w 1082"/>
                <a:gd name="T13" fmla="*/ 150 h 599"/>
                <a:gd name="T14" fmla="*/ 1044 w 1082"/>
                <a:gd name="T15" fmla="*/ 300 h 599"/>
                <a:gd name="T16" fmla="*/ 1070 w 1082"/>
                <a:gd name="T17" fmla="*/ 299 h 599"/>
                <a:gd name="T18" fmla="*/ 1082 w 1082"/>
                <a:gd name="T19" fmla="*/ 298 h 599"/>
                <a:gd name="T20" fmla="*/ 923 w 1082"/>
                <a:gd name="T21" fmla="*/ 491 h 599"/>
                <a:gd name="T22" fmla="*/ 1048 w 1082"/>
                <a:gd name="T23" fmla="*/ 513 h 599"/>
                <a:gd name="T24" fmla="*/ 769 w 1082"/>
                <a:gd name="T25" fmla="*/ 364 h 599"/>
                <a:gd name="T26" fmla="*/ 596 w 1082"/>
                <a:gd name="T27" fmla="*/ 214 h 599"/>
                <a:gd name="T28" fmla="*/ 578 w 1082"/>
                <a:gd name="T29" fmla="*/ 215 h 599"/>
                <a:gd name="T30" fmla="*/ 338 w 1082"/>
                <a:gd name="T31" fmla="*/ 477 h 599"/>
                <a:gd name="T32" fmla="*/ 338 w 1082"/>
                <a:gd name="T33" fmla="*/ 477 h 599"/>
                <a:gd name="T34" fmla="*/ 0 w 1082"/>
                <a:gd name="T35" fmla="*/ 599 h 599"/>
                <a:gd name="T36" fmla="*/ 1059 w 1082"/>
                <a:gd name="T37" fmla="*/ 513 h 599"/>
                <a:gd name="T38" fmla="*/ 1059 w 1082"/>
                <a:gd name="T39" fmla="*/ 513 h 599"/>
                <a:gd name="T40" fmla="*/ 1059 w 1082"/>
                <a:gd name="T41" fmla="*/ 513 h 599"/>
                <a:gd name="T42" fmla="*/ 1055 w 1082"/>
                <a:gd name="T43" fmla="*/ 513 h 599"/>
                <a:gd name="T44" fmla="*/ 1055 w 1082"/>
                <a:gd name="T45" fmla="*/ 513 h 599"/>
                <a:gd name="T46" fmla="*/ 1055 w 1082"/>
                <a:gd name="T47" fmla="*/ 513 h 599"/>
                <a:gd name="T48" fmla="*/ 1053 w 1082"/>
                <a:gd name="T49" fmla="*/ 513 h 599"/>
                <a:gd name="T50" fmla="*/ 1053 w 1082"/>
                <a:gd name="T51" fmla="*/ 513 h 599"/>
                <a:gd name="T52" fmla="*/ 1053 w 1082"/>
                <a:gd name="T53" fmla="*/ 513 h 599"/>
                <a:gd name="T54" fmla="*/ 1051 w 1082"/>
                <a:gd name="T55" fmla="*/ 513 h 599"/>
                <a:gd name="T56" fmla="*/ 1051 w 1082"/>
                <a:gd name="T57" fmla="*/ 513 h 599"/>
                <a:gd name="T58" fmla="*/ 1051 w 1082"/>
                <a:gd name="T59" fmla="*/ 513 h 599"/>
                <a:gd name="T60" fmla="*/ 1050 w 1082"/>
                <a:gd name="T61" fmla="*/ 513 h 599"/>
                <a:gd name="T62" fmla="*/ 1048 w 1082"/>
                <a:gd name="T63" fmla="*/ 513 h 599"/>
                <a:gd name="T64" fmla="*/ 1050 w 1082"/>
                <a:gd name="T65" fmla="*/ 513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2" h="599">
                  <a:moveTo>
                    <a:pt x="0" y="599"/>
                  </a:moveTo>
                  <a:cubicBezTo>
                    <a:pt x="83" y="520"/>
                    <a:pt x="162" y="434"/>
                    <a:pt x="234" y="343"/>
                  </a:cubicBezTo>
                  <a:cubicBezTo>
                    <a:pt x="243" y="332"/>
                    <a:pt x="251" y="321"/>
                    <a:pt x="260" y="310"/>
                  </a:cubicBezTo>
                  <a:cubicBezTo>
                    <a:pt x="283" y="297"/>
                    <a:pt x="304" y="281"/>
                    <a:pt x="322" y="264"/>
                  </a:cubicBezTo>
                  <a:cubicBezTo>
                    <a:pt x="440" y="145"/>
                    <a:pt x="369" y="25"/>
                    <a:pt x="562" y="2"/>
                  </a:cubicBezTo>
                  <a:cubicBezTo>
                    <a:pt x="568" y="1"/>
                    <a:pt x="574" y="0"/>
                    <a:pt x="580" y="0"/>
                  </a:cubicBezTo>
                  <a:cubicBezTo>
                    <a:pt x="664" y="0"/>
                    <a:pt x="699" y="75"/>
                    <a:pt x="753" y="150"/>
                  </a:cubicBezTo>
                  <a:cubicBezTo>
                    <a:pt x="808" y="225"/>
                    <a:pt x="882" y="300"/>
                    <a:pt x="1044" y="300"/>
                  </a:cubicBezTo>
                  <a:cubicBezTo>
                    <a:pt x="1053" y="300"/>
                    <a:pt x="1061" y="299"/>
                    <a:pt x="1070" y="299"/>
                  </a:cubicBezTo>
                  <a:cubicBezTo>
                    <a:pt x="1074" y="299"/>
                    <a:pt x="1078" y="299"/>
                    <a:pt x="1082" y="298"/>
                  </a:cubicBezTo>
                  <a:cubicBezTo>
                    <a:pt x="1055" y="371"/>
                    <a:pt x="1006" y="444"/>
                    <a:pt x="923" y="491"/>
                  </a:cubicBezTo>
                  <a:cubicBezTo>
                    <a:pt x="958" y="504"/>
                    <a:pt x="999" y="512"/>
                    <a:pt x="1048" y="513"/>
                  </a:cubicBezTo>
                  <a:cubicBezTo>
                    <a:pt x="894" y="509"/>
                    <a:pt x="823" y="437"/>
                    <a:pt x="769" y="364"/>
                  </a:cubicBezTo>
                  <a:cubicBezTo>
                    <a:pt x="715" y="289"/>
                    <a:pt x="680" y="214"/>
                    <a:pt x="596" y="214"/>
                  </a:cubicBezTo>
                  <a:cubicBezTo>
                    <a:pt x="590" y="214"/>
                    <a:pt x="584" y="215"/>
                    <a:pt x="578" y="215"/>
                  </a:cubicBezTo>
                  <a:cubicBezTo>
                    <a:pt x="385" y="239"/>
                    <a:pt x="456" y="359"/>
                    <a:pt x="338" y="477"/>
                  </a:cubicBezTo>
                  <a:lnTo>
                    <a:pt x="338" y="477"/>
                  </a:lnTo>
                  <a:cubicBezTo>
                    <a:pt x="267" y="548"/>
                    <a:pt x="134" y="590"/>
                    <a:pt x="0" y="599"/>
                  </a:cubicBezTo>
                  <a:moveTo>
                    <a:pt x="1059" y="513"/>
                  </a:moveTo>
                  <a:lnTo>
                    <a:pt x="1059" y="513"/>
                  </a:lnTo>
                  <a:lnTo>
                    <a:pt x="1059" y="513"/>
                  </a:lnTo>
                  <a:close/>
                  <a:moveTo>
                    <a:pt x="1055" y="513"/>
                  </a:moveTo>
                  <a:lnTo>
                    <a:pt x="1055" y="513"/>
                  </a:lnTo>
                  <a:lnTo>
                    <a:pt x="1055" y="513"/>
                  </a:lnTo>
                  <a:close/>
                  <a:moveTo>
                    <a:pt x="1053" y="513"/>
                  </a:moveTo>
                  <a:lnTo>
                    <a:pt x="1053" y="513"/>
                  </a:lnTo>
                  <a:lnTo>
                    <a:pt x="1053" y="513"/>
                  </a:lnTo>
                  <a:close/>
                  <a:moveTo>
                    <a:pt x="1051" y="513"/>
                  </a:moveTo>
                  <a:lnTo>
                    <a:pt x="1051" y="513"/>
                  </a:lnTo>
                  <a:lnTo>
                    <a:pt x="1051" y="513"/>
                  </a:lnTo>
                  <a:close/>
                  <a:moveTo>
                    <a:pt x="1050" y="513"/>
                  </a:moveTo>
                  <a:lnTo>
                    <a:pt x="1048" y="513"/>
                  </a:lnTo>
                  <a:lnTo>
                    <a:pt x="1050" y="513"/>
                  </a:lnTo>
                  <a:close/>
                </a:path>
              </a:pathLst>
            </a:custGeom>
            <a:solidFill>
              <a:srgbClr val="9CB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21" name="Freeform 1301">
              <a:extLst>
                <a:ext uri="{FF2B5EF4-FFF2-40B4-BE49-F238E27FC236}">
                  <a16:creationId xmlns:a16="http://schemas.microsoft.com/office/drawing/2014/main" id="{0EDDAEFD-470D-5348-E6F4-F10AA811F750}"/>
                </a:ext>
              </a:extLst>
            </p:cNvPr>
            <p:cNvSpPr>
              <a:spLocks/>
            </p:cNvSpPr>
            <p:nvPr/>
          </p:nvSpPr>
          <p:spPr bwMode="auto">
            <a:xfrm>
              <a:off x="7404048" y="5574115"/>
              <a:ext cx="15875" cy="17463"/>
            </a:xfrm>
            <a:custGeom>
              <a:avLst/>
              <a:gdLst>
                <a:gd name="T0" fmla="*/ 40 w 77"/>
                <a:gd name="T1" fmla="*/ 87 h 87"/>
                <a:gd name="T2" fmla="*/ 0 w 77"/>
                <a:gd name="T3" fmla="*/ 17 h 87"/>
                <a:gd name="T4" fmla="*/ 77 w 77"/>
                <a:gd name="T5" fmla="*/ 0 h 87"/>
                <a:gd name="T6" fmla="*/ 58 w 77"/>
                <a:gd name="T7" fmla="*/ 43 h 87"/>
                <a:gd name="T8" fmla="*/ 40 w 77"/>
                <a:gd name="T9" fmla="*/ 87 h 87"/>
              </a:gdLst>
              <a:ahLst/>
              <a:cxnLst>
                <a:cxn ang="0">
                  <a:pos x="T0" y="T1"/>
                </a:cxn>
                <a:cxn ang="0">
                  <a:pos x="T2" y="T3"/>
                </a:cxn>
                <a:cxn ang="0">
                  <a:pos x="T4" y="T5"/>
                </a:cxn>
                <a:cxn ang="0">
                  <a:pos x="T6" y="T7"/>
                </a:cxn>
                <a:cxn ang="0">
                  <a:pos x="T8" y="T9"/>
                </a:cxn>
              </a:cxnLst>
              <a:rect l="0" t="0" r="r" b="b"/>
              <a:pathLst>
                <a:path w="77" h="87">
                  <a:moveTo>
                    <a:pt x="40" y="87"/>
                  </a:moveTo>
                  <a:cubicBezTo>
                    <a:pt x="27" y="63"/>
                    <a:pt x="14" y="39"/>
                    <a:pt x="0" y="17"/>
                  </a:cubicBezTo>
                  <a:cubicBezTo>
                    <a:pt x="22" y="11"/>
                    <a:pt x="47" y="6"/>
                    <a:pt x="77" y="0"/>
                  </a:cubicBezTo>
                  <a:cubicBezTo>
                    <a:pt x="71" y="14"/>
                    <a:pt x="65" y="29"/>
                    <a:pt x="58" y="43"/>
                  </a:cubicBezTo>
                  <a:cubicBezTo>
                    <a:pt x="52" y="58"/>
                    <a:pt x="46" y="72"/>
                    <a:pt x="40" y="87"/>
                  </a:cubicBezTo>
                  <a:close/>
                </a:path>
              </a:pathLst>
            </a:custGeom>
            <a:solidFill>
              <a:srgbClr val="D5C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22" name="Freeform 1302">
              <a:extLst>
                <a:ext uri="{FF2B5EF4-FFF2-40B4-BE49-F238E27FC236}">
                  <a16:creationId xmlns:a16="http://schemas.microsoft.com/office/drawing/2014/main" id="{9D7E49E2-5A72-BF61-BEE0-BCA7383FAF77}"/>
                </a:ext>
              </a:extLst>
            </p:cNvPr>
            <p:cNvSpPr>
              <a:spLocks noEditPoints="1"/>
            </p:cNvSpPr>
            <p:nvPr/>
          </p:nvSpPr>
          <p:spPr bwMode="auto">
            <a:xfrm>
              <a:off x="8083498" y="4724803"/>
              <a:ext cx="93663" cy="923925"/>
            </a:xfrm>
            <a:custGeom>
              <a:avLst/>
              <a:gdLst>
                <a:gd name="T0" fmla="*/ 459 w 459"/>
                <a:gd name="T1" fmla="*/ 4489 h 4489"/>
                <a:gd name="T2" fmla="*/ 0 w 459"/>
                <a:gd name="T3" fmla="*/ 4324 h 4489"/>
                <a:gd name="T4" fmla="*/ 5 w 459"/>
                <a:gd name="T5" fmla="*/ 3895 h 4489"/>
                <a:gd name="T6" fmla="*/ 441 w 459"/>
                <a:gd name="T7" fmla="*/ 3862 h 4489"/>
                <a:gd name="T8" fmla="*/ 459 w 459"/>
                <a:gd name="T9" fmla="*/ 4489 h 4489"/>
                <a:gd name="T10" fmla="*/ 31 w 459"/>
                <a:gd name="T11" fmla="*/ 1700 h 4489"/>
                <a:gd name="T12" fmla="*/ 39 w 459"/>
                <a:gd name="T13" fmla="*/ 423 h 4489"/>
                <a:gd name="T14" fmla="*/ 157 w 459"/>
                <a:gd name="T15" fmla="*/ 4 h 4489"/>
                <a:gd name="T16" fmla="*/ 182 w 459"/>
                <a:gd name="T17" fmla="*/ 0 h 4489"/>
                <a:gd name="T18" fmla="*/ 331 w 459"/>
                <a:gd name="T19" fmla="*/ 399 h 4489"/>
                <a:gd name="T20" fmla="*/ 372 w 459"/>
                <a:gd name="T21" fmla="*/ 1669 h 4489"/>
                <a:gd name="T22" fmla="*/ 31 w 459"/>
                <a:gd name="T23" fmla="*/ 1700 h 4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9" h="4489">
                  <a:moveTo>
                    <a:pt x="459" y="4489"/>
                  </a:moveTo>
                  <a:cubicBezTo>
                    <a:pt x="310" y="4375"/>
                    <a:pt x="156" y="4324"/>
                    <a:pt x="0" y="4324"/>
                  </a:cubicBezTo>
                  <a:cubicBezTo>
                    <a:pt x="1" y="4188"/>
                    <a:pt x="3" y="4044"/>
                    <a:pt x="5" y="3895"/>
                  </a:cubicBezTo>
                  <a:lnTo>
                    <a:pt x="441" y="3862"/>
                  </a:lnTo>
                  <a:cubicBezTo>
                    <a:pt x="447" y="4085"/>
                    <a:pt x="453" y="4297"/>
                    <a:pt x="459" y="4489"/>
                  </a:cubicBezTo>
                  <a:moveTo>
                    <a:pt x="31" y="1700"/>
                  </a:moveTo>
                  <a:cubicBezTo>
                    <a:pt x="37" y="1044"/>
                    <a:pt x="41" y="533"/>
                    <a:pt x="39" y="423"/>
                  </a:cubicBezTo>
                  <a:cubicBezTo>
                    <a:pt x="30" y="66"/>
                    <a:pt x="75" y="27"/>
                    <a:pt x="157" y="4"/>
                  </a:cubicBezTo>
                  <a:cubicBezTo>
                    <a:pt x="166" y="2"/>
                    <a:pt x="174" y="0"/>
                    <a:pt x="182" y="0"/>
                  </a:cubicBezTo>
                  <a:cubicBezTo>
                    <a:pt x="302" y="0"/>
                    <a:pt x="327" y="258"/>
                    <a:pt x="331" y="399"/>
                  </a:cubicBezTo>
                  <a:cubicBezTo>
                    <a:pt x="332" y="449"/>
                    <a:pt x="349" y="974"/>
                    <a:pt x="372" y="1669"/>
                  </a:cubicBezTo>
                  <a:lnTo>
                    <a:pt x="31" y="1700"/>
                  </a:lnTo>
                  <a:close/>
                </a:path>
              </a:pathLst>
            </a:custGeom>
            <a:solidFill>
              <a:srgbClr val="C5D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23" name="Freeform 1306">
              <a:extLst>
                <a:ext uri="{FF2B5EF4-FFF2-40B4-BE49-F238E27FC236}">
                  <a16:creationId xmlns:a16="http://schemas.microsoft.com/office/drawing/2014/main" id="{A12A274E-12BD-BC75-AE66-69EEF2620630}"/>
                </a:ext>
              </a:extLst>
            </p:cNvPr>
            <p:cNvSpPr>
              <a:spLocks/>
            </p:cNvSpPr>
            <p:nvPr/>
          </p:nvSpPr>
          <p:spPr bwMode="auto">
            <a:xfrm>
              <a:off x="6891286" y="5604278"/>
              <a:ext cx="468313" cy="449263"/>
            </a:xfrm>
            <a:custGeom>
              <a:avLst/>
              <a:gdLst>
                <a:gd name="T0" fmla="*/ 461 w 2277"/>
                <a:gd name="T1" fmla="*/ 2191 h 2191"/>
                <a:gd name="T2" fmla="*/ 0 w 2277"/>
                <a:gd name="T3" fmla="*/ 1807 h 2191"/>
                <a:gd name="T4" fmla="*/ 48 w 2277"/>
                <a:gd name="T5" fmla="*/ 1693 h 2191"/>
                <a:gd name="T6" fmla="*/ 181 w 2277"/>
                <a:gd name="T7" fmla="*/ 1494 h 2191"/>
                <a:gd name="T8" fmla="*/ 199 w 2277"/>
                <a:gd name="T9" fmla="*/ 1483 h 2191"/>
                <a:gd name="T10" fmla="*/ 200 w 2277"/>
                <a:gd name="T11" fmla="*/ 1490 h 2191"/>
                <a:gd name="T12" fmla="*/ 236 w 2277"/>
                <a:gd name="T13" fmla="*/ 1451 h 2191"/>
                <a:gd name="T14" fmla="*/ 246 w 2277"/>
                <a:gd name="T15" fmla="*/ 1441 h 2191"/>
                <a:gd name="T16" fmla="*/ 363 w 2277"/>
                <a:gd name="T17" fmla="*/ 1510 h 2191"/>
                <a:gd name="T18" fmla="*/ 402 w 2277"/>
                <a:gd name="T19" fmla="*/ 1514 h 2191"/>
                <a:gd name="T20" fmla="*/ 465 w 2277"/>
                <a:gd name="T21" fmla="*/ 1493 h 2191"/>
                <a:gd name="T22" fmla="*/ 496 w 2277"/>
                <a:gd name="T23" fmla="*/ 1444 h 2191"/>
                <a:gd name="T24" fmla="*/ 418 w 2277"/>
                <a:gd name="T25" fmla="*/ 1155 h 2191"/>
                <a:gd name="T26" fmla="*/ 445 w 2277"/>
                <a:gd name="T27" fmla="*/ 1121 h 2191"/>
                <a:gd name="T28" fmla="*/ 864 w 2277"/>
                <a:gd name="T29" fmla="*/ 745 h 2191"/>
                <a:gd name="T30" fmla="*/ 864 w 2277"/>
                <a:gd name="T31" fmla="*/ 748 h 2191"/>
                <a:gd name="T32" fmla="*/ 878 w 2277"/>
                <a:gd name="T33" fmla="*/ 739 h 2191"/>
                <a:gd name="T34" fmla="*/ 986 w 2277"/>
                <a:gd name="T35" fmla="*/ 721 h 2191"/>
                <a:gd name="T36" fmla="*/ 1545 w 2277"/>
                <a:gd name="T37" fmla="*/ 490 h 2191"/>
                <a:gd name="T38" fmla="*/ 1877 w 2277"/>
                <a:gd name="T39" fmla="*/ 15 h 2191"/>
                <a:gd name="T40" fmla="*/ 2000 w 2277"/>
                <a:gd name="T41" fmla="*/ 0 h 2191"/>
                <a:gd name="T42" fmla="*/ 2203 w 2277"/>
                <a:gd name="T43" fmla="*/ 594 h 2191"/>
                <a:gd name="T44" fmla="*/ 2272 w 2277"/>
                <a:gd name="T45" fmla="*/ 662 h 2191"/>
                <a:gd name="T46" fmla="*/ 2277 w 2277"/>
                <a:gd name="T47" fmla="*/ 775 h 2191"/>
                <a:gd name="T48" fmla="*/ 2256 w 2277"/>
                <a:gd name="T49" fmla="*/ 759 h 2191"/>
                <a:gd name="T50" fmla="*/ 1790 w 2277"/>
                <a:gd name="T51" fmla="*/ 591 h 2191"/>
                <a:gd name="T52" fmla="*/ 688 w 2277"/>
                <a:gd name="T53" fmla="*/ 1352 h 2191"/>
                <a:gd name="T54" fmla="*/ 455 w 2277"/>
                <a:gd name="T55" fmla="*/ 2141 h 2191"/>
                <a:gd name="T56" fmla="*/ 349 w 2277"/>
                <a:gd name="T57" fmla="*/ 2129 h 2191"/>
                <a:gd name="T58" fmla="*/ 460 w 2277"/>
                <a:gd name="T59" fmla="*/ 2187 h 2191"/>
                <a:gd name="T60" fmla="*/ 461 w 2277"/>
                <a:gd name="T61" fmla="*/ 2191 h 2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77" h="2191">
                  <a:moveTo>
                    <a:pt x="461" y="2191"/>
                  </a:moveTo>
                  <a:cubicBezTo>
                    <a:pt x="285" y="2110"/>
                    <a:pt x="123" y="1987"/>
                    <a:pt x="0" y="1807"/>
                  </a:cubicBezTo>
                  <a:cubicBezTo>
                    <a:pt x="14" y="1774"/>
                    <a:pt x="30" y="1736"/>
                    <a:pt x="48" y="1693"/>
                  </a:cubicBezTo>
                  <a:cubicBezTo>
                    <a:pt x="88" y="1596"/>
                    <a:pt x="143" y="1531"/>
                    <a:pt x="181" y="1494"/>
                  </a:cubicBezTo>
                  <a:cubicBezTo>
                    <a:pt x="187" y="1490"/>
                    <a:pt x="193" y="1487"/>
                    <a:pt x="199" y="1483"/>
                  </a:cubicBezTo>
                  <a:cubicBezTo>
                    <a:pt x="199" y="1485"/>
                    <a:pt x="199" y="1488"/>
                    <a:pt x="200" y="1490"/>
                  </a:cubicBezTo>
                  <a:cubicBezTo>
                    <a:pt x="217" y="1487"/>
                    <a:pt x="229" y="1473"/>
                    <a:pt x="236" y="1451"/>
                  </a:cubicBezTo>
                  <a:cubicBezTo>
                    <a:pt x="240" y="1448"/>
                    <a:pt x="243" y="1445"/>
                    <a:pt x="246" y="1441"/>
                  </a:cubicBezTo>
                  <a:cubicBezTo>
                    <a:pt x="278" y="1474"/>
                    <a:pt x="319" y="1500"/>
                    <a:pt x="363" y="1510"/>
                  </a:cubicBezTo>
                  <a:cubicBezTo>
                    <a:pt x="376" y="1513"/>
                    <a:pt x="389" y="1514"/>
                    <a:pt x="402" y="1514"/>
                  </a:cubicBezTo>
                  <a:cubicBezTo>
                    <a:pt x="425" y="1514"/>
                    <a:pt x="448" y="1509"/>
                    <a:pt x="465" y="1493"/>
                  </a:cubicBezTo>
                  <a:cubicBezTo>
                    <a:pt x="480" y="1480"/>
                    <a:pt x="489" y="1462"/>
                    <a:pt x="496" y="1444"/>
                  </a:cubicBezTo>
                  <a:cubicBezTo>
                    <a:pt x="532" y="1341"/>
                    <a:pt x="501" y="1204"/>
                    <a:pt x="418" y="1155"/>
                  </a:cubicBezTo>
                  <a:cubicBezTo>
                    <a:pt x="427" y="1144"/>
                    <a:pt x="436" y="1133"/>
                    <a:pt x="445" y="1121"/>
                  </a:cubicBezTo>
                  <a:cubicBezTo>
                    <a:pt x="599" y="931"/>
                    <a:pt x="820" y="775"/>
                    <a:pt x="864" y="745"/>
                  </a:cubicBezTo>
                  <a:cubicBezTo>
                    <a:pt x="864" y="746"/>
                    <a:pt x="864" y="747"/>
                    <a:pt x="864" y="748"/>
                  </a:cubicBezTo>
                  <a:cubicBezTo>
                    <a:pt x="870" y="746"/>
                    <a:pt x="874" y="743"/>
                    <a:pt x="878" y="739"/>
                  </a:cubicBezTo>
                  <a:cubicBezTo>
                    <a:pt x="893" y="737"/>
                    <a:pt x="932" y="733"/>
                    <a:pt x="986" y="721"/>
                  </a:cubicBezTo>
                  <a:cubicBezTo>
                    <a:pt x="1024" y="721"/>
                    <a:pt x="1271" y="711"/>
                    <a:pt x="1545" y="490"/>
                  </a:cubicBezTo>
                  <a:cubicBezTo>
                    <a:pt x="1804" y="282"/>
                    <a:pt x="1870" y="41"/>
                    <a:pt x="1877" y="15"/>
                  </a:cubicBezTo>
                  <a:cubicBezTo>
                    <a:pt x="1916" y="12"/>
                    <a:pt x="1958" y="7"/>
                    <a:pt x="2000" y="0"/>
                  </a:cubicBezTo>
                  <a:cubicBezTo>
                    <a:pt x="2011" y="173"/>
                    <a:pt x="2052" y="430"/>
                    <a:pt x="2203" y="594"/>
                  </a:cubicBezTo>
                  <a:cubicBezTo>
                    <a:pt x="2224" y="618"/>
                    <a:pt x="2247" y="640"/>
                    <a:pt x="2272" y="662"/>
                  </a:cubicBezTo>
                  <a:cubicBezTo>
                    <a:pt x="2275" y="700"/>
                    <a:pt x="2276" y="738"/>
                    <a:pt x="2277" y="775"/>
                  </a:cubicBezTo>
                  <a:cubicBezTo>
                    <a:pt x="2270" y="770"/>
                    <a:pt x="2263" y="764"/>
                    <a:pt x="2256" y="759"/>
                  </a:cubicBezTo>
                  <a:cubicBezTo>
                    <a:pt x="2104" y="643"/>
                    <a:pt x="1947" y="591"/>
                    <a:pt x="1790" y="591"/>
                  </a:cubicBezTo>
                  <a:cubicBezTo>
                    <a:pt x="1399" y="591"/>
                    <a:pt x="1007" y="910"/>
                    <a:pt x="688" y="1352"/>
                  </a:cubicBezTo>
                  <a:cubicBezTo>
                    <a:pt x="493" y="1620"/>
                    <a:pt x="433" y="1890"/>
                    <a:pt x="455" y="2141"/>
                  </a:cubicBezTo>
                  <a:cubicBezTo>
                    <a:pt x="420" y="2138"/>
                    <a:pt x="384" y="2134"/>
                    <a:pt x="349" y="2129"/>
                  </a:cubicBezTo>
                  <a:cubicBezTo>
                    <a:pt x="385" y="2150"/>
                    <a:pt x="422" y="2169"/>
                    <a:pt x="460" y="2187"/>
                  </a:cubicBezTo>
                  <a:lnTo>
                    <a:pt x="461" y="2191"/>
                  </a:lnTo>
                </a:path>
              </a:pathLst>
            </a:custGeom>
            <a:solidFill>
              <a:srgbClr val="A5B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24" name="Freeform 1307">
              <a:extLst>
                <a:ext uri="{FF2B5EF4-FFF2-40B4-BE49-F238E27FC236}">
                  <a16:creationId xmlns:a16="http://schemas.microsoft.com/office/drawing/2014/main" id="{1D81DDAB-103F-EE53-9B41-2DCA5BEE75C9}"/>
                </a:ext>
              </a:extLst>
            </p:cNvPr>
            <p:cNvSpPr>
              <a:spLocks noEditPoints="1"/>
            </p:cNvSpPr>
            <p:nvPr/>
          </p:nvSpPr>
          <p:spPr bwMode="auto">
            <a:xfrm>
              <a:off x="6962723" y="5577290"/>
              <a:ext cx="457200" cy="476250"/>
            </a:xfrm>
            <a:custGeom>
              <a:avLst/>
              <a:gdLst>
                <a:gd name="T0" fmla="*/ 111 w 2223"/>
                <a:gd name="T1" fmla="*/ 2315 h 2315"/>
                <a:gd name="T2" fmla="*/ 0 w 2223"/>
                <a:gd name="T3" fmla="*/ 2257 h 2315"/>
                <a:gd name="T4" fmla="*/ 106 w 2223"/>
                <a:gd name="T5" fmla="*/ 2269 h 2315"/>
                <a:gd name="T6" fmla="*/ 111 w 2223"/>
                <a:gd name="T7" fmla="*/ 2315 h 2315"/>
                <a:gd name="T8" fmla="*/ 2223 w 2223"/>
                <a:gd name="T9" fmla="*/ 1032 h 2315"/>
                <a:gd name="T10" fmla="*/ 1930 w 2223"/>
                <a:gd name="T11" fmla="*/ 905 h 2315"/>
                <a:gd name="T12" fmla="*/ 1929 w 2223"/>
                <a:gd name="T13" fmla="*/ 905 h 2315"/>
                <a:gd name="T14" fmla="*/ 1928 w 2223"/>
                <a:gd name="T15" fmla="*/ 903 h 2315"/>
                <a:gd name="T16" fmla="*/ 1923 w 2223"/>
                <a:gd name="T17" fmla="*/ 790 h 2315"/>
                <a:gd name="T18" fmla="*/ 2194 w 2223"/>
                <a:gd name="T19" fmla="*/ 972 h 2315"/>
                <a:gd name="T20" fmla="*/ 2223 w 2223"/>
                <a:gd name="T21" fmla="*/ 1032 h 2315"/>
                <a:gd name="T22" fmla="*/ 2140 w 2223"/>
                <a:gd name="T23" fmla="*/ 196 h 2315"/>
                <a:gd name="T24" fmla="*/ 1918 w 2223"/>
                <a:gd name="T25" fmla="*/ 64 h 2315"/>
                <a:gd name="T26" fmla="*/ 1976 w 2223"/>
                <a:gd name="T27" fmla="*/ 48 h 2315"/>
                <a:gd name="T28" fmla="*/ 2142 w 2223"/>
                <a:gd name="T29" fmla="*/ 0 h 2315"/>
                <a:gd name="T30" fmla="*/ 2182 w 2223"/>
                <a:gd name="T31" fmla="*/ 70 h 2315"/>
                <a:gd name="T32" fmla="*/ 2140 w 2223"/>
                <a:gd name="T33" fmla="*/ 19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3" h="2315">
                  <a:moveTo>
                    <a:pt x="111" y="2315"/>
                  </a:moveTo>
                  <a:cubicBezTo>
                    <a:pt x="73" y="2297"/>
                    <a:pt x="36" y="2278"/>
                    <a:pt x="0" y="2257"/>
                  </a:cubicBezTo>
                  <a:cubicBezTo>
                    <a:pt x="35" y="2262"/>
                    <a:pt x="71" y="2266"/>
                    <a:pt x="106" y="2269"/>
                  </a:cubicBezTo>
                  <a:cubicBezTo>
                    <a:pt x="108" y="2284"/>
                    <a:pt x="109" y="2299"/>
                    <a:pt x="111" y="2315"/>
                  </a:cubicBezTo>
                  <a:moveTo>
                    <a:pt x="2223" y="1032"/>
                  </a:moveTo>
                  <a:cubicBezTo>
                    <a:pt x="2139" y="1006"/>
                    <a:pt x="2047" y="980"/>
                    <a:pt x="1930" y="905"/>
                  </a:cubicBezTo>
                  <a:cubicBezTo>
                    <a:pt x="1930" y="905"/>
                    <a:pt x="1930" y="905"/>
                    <a:pt x="1929" y="905"/>
                  </a:cubicBezTo>
                  <a:cubicBezTo>
                    <a:pt x="1929" y="904"/>
                    <a:pt x="1928" y="904"/>
                    <a:pt x="1928" y="903"/>
                  </a:cubicBezTo>
                  <a:cubicBezTo>
                    <a:pt x="1927" y="866"/>
                    <a:pt x="1926" y="828"/>
                    <a:pt x="1923" y="790"/>
                  </a:cubicBezTo>
                  <a:cubicBezTo>
                    <a:pt x="2003" y="860"/>
                    <a:pt x="2099" y="921"/>
                    <a:pt x="2194" y="972"/>
                  </a:cubicBezTo>
                  <a:cubicBezTo>
                    <a:pt x="2203" y="992"/>
                    <a:pt x="2213" y="1012"/>
                    <a:pt x="2223" y="1032"/>
                  </a:cubicBezTo>
                  <a:moveTo>
                    <a:pt x="2140" y="196"/>
                  </a:moveTo>
                  <a:cubicBezTo>
                    <a:pt x="2061" y="143"/>
                    <a:pt x="1985" y="99"/>
                    <a:pt x="1918" y="64"/>
                  </a:cubicBezTo>
                  <a:cubicBezTo>
                    <a:pt x="1936" y="59"/>
                    <a:pt x="1955" y="54"/>
                    <a:pt x="1976" y="48"/>
                  </a:cubicBezTo>
                  <a:cubicBezTo>
                    <a:pt x="2049" y="25"/>
                    <a:pt x="2090" y="12"/>
                    <a:pt x="2142" y="0"/>
                  </a:cubicBezTo>
                  <a:cubicBezTo>
                    <a:pt x="2156" y="22"/>
                    <a:pt x="2169" y="46"/>
                    <a:pt x="2182" y="70"/>
                  </a:cubicBezTo>
                  <a:cubicBezTo>
                    <a:pt x="2166" y="112"/>
                    <a:pt x="2152" y="154"/>
                    <a:pt x="2140" y="196"/>
                  </a:cubicBezTo>
                  <a:close/>
                </a:path>
              </a:pathLst>
            </a:custGeom>
            <a:solidFill>
              <a:srgbClr val="A5B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25" name="Freeform 1308">
              <a:extLst>
                <a:ext uri="{FF2B5EF4-FFF2-40B4-BE49-F238E27FC236}">
                  <a16:creationId xmlns:a16="http://schemas.microsoft.com/office/drawing/2014/main" id="{0A27F847-1C3B-F402-BB41-B01EAAF9F672}"/>
                </a:ext>
              </a:extLst>
            </p:cNvPr>
            <p:cNvSpPr>
              <a:spLocks/>
            </p:cNvSpPr>
            <p:nvPr/>
          </p:nvSpPr>
          <p:spPr bwMode="auto">
            <a:xfrm>
              <a:off x="6942086" y="5840815"/>
              <a:ext cx="58738" cy="74613"/>
            </a:xfrm>
            <a:custGeom>
              <a:avLst/>
              <a:gdLst>
                <a:gd name="T0" fmla="*/ 156 w 286"/>
                <a:gd name="T1" fmla="*/ 359 h 359"/>
                <a:gd name="T2" fmla="*/ 117 w 286"/>
                <a:gd name="T3" fmla="*/ 355 h 359"/>
                <a:gd name="T4" fmla="*/ 0 w 286"/>
                <a:gd name="T5" fmla="*/ 286 h 359"/>
                <a:gd name="T6" fmla="*/ 26 w 286"/>
                <a:gd name="T7" fmla="*/ 252 h 359"/>
                <a:gd name="T8" fmla="*/ 26 w 286"/>
                <a:gd name="T9" fmla="*/ 253 h 359"/>
                <a:gd name="T10" fmla="*/ 26 w 286"/>
                <a:gd name="T11" fmla="*/ 255 h 359"/>
                <a:gd name="T12" fmla="*/ 26 w 286"/>
                <a:gd name="T13" fmla="*/ 253 h 359"/>
                <a:gd name="T14" fmla="*/ 26 w 286"/>
                <a:gd name="T15" fmla="*/ 252 h 359"/>
                <a:gd name="T16" fmla="*/ 67 w 286"/>
                <a:gd name="T17" fmla="*/ 154 h 359"/>
                <a:gd name="T18" fmla="*/ 172 w 286"/>
                <a:gd name="T19" fmla="*/ 0 h 359"/>
                <a:gd name="T20" fmla="*/ 250 w 286"/>
                <a:gd name="T21" fmla="*/ 289 h 359"/>
                <a:gd name="T22" fmla="*/ 219 w 286"/>
                <a:gd name="T23" fmla="*/ 338 h 359"/>
                <a:gd name="T24" fmla="*/ 156 w 286"/>
                <a:gd name="T25"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359">
                  <a:moveTo>
                    <a:pt x="156" y="359"/>
                  </a:moveTo>
                  <a:cubicBezTo>
                    <a:pt x="143" y="359"/>
                    <a:pt x="130" y="358"/>
                    <a:pt x="117" y="355"/>
                  </a:cubicBezTo>
                  <a:cubicBezTo>
                    <a:pt x="73" y="345"/>
                    <a:pt x="32" y="319"/>
                    <a:pt x="0" y="286"/>
                  </a:cubicBezTo>
                  <a:cubicBezTo>
                    <a:pt x="10" y="276"/>
                    <a:pt x="18" y="264"/>
                    <a:pt x="26" y="252"/>
                  </a:cubicBezTo>
                  <a:cubicBezTo>
                    <a:pt x="26" y="253"/>
                    <a:pt x="26" y="253"/>
                    <a:pt x="26" y="253"/>
                  </a:cubicBezTo>
                  <a:cubicBezTo>
                    <a:pt x="26" y="254"/>
                    <a:pt x="26" y="255"/>
                    <a:pt x="26" y="255"/>
                  </a:cubicBezTo>
                  <a:cubicBezTo>
                    <a:pt x="26" y="255"/>
                    <a:pt x="26" y="254"/>
                    <a:pt x="26" y="253"/>
                  </a:cubicBezTo>
                  <a:cubicBezTo>
                    <a:pt x="26" y="253"/>
                    <a:pt x="26" y="253"/>
                    <a:pt x="26" y="252"/>
                  </a:cubicBezTo>
                  <a:cubicBezTo>
                    <a:pt x="45" y="222"/>
                    <a:pt x="59" y="189"/>
                    <a:pt x="67" y="154"/>
                  </a:cubicBezTo>
                  <a:cubicBezTo>
                    <a:pt x="89" y="116"/>
                    <a:pt x="122" y="65"/>
                    <a:pt x="172" y="0"/>
                  </a:cubicBezTo>
                  <a:cubicBezTo>
                    <a:pt x="255" y="49"/>
                    <a:pt x="286" y="186"/>
                    <a:pt x="250" y="289"/>
                  </a:cubicBezTo>
                  <a:cubicBezTo>
                    <a:pt x="243" y="307"/>
                    <a:pt x="234" y="325"/>
                    <a:pt x="219" y="338"/>
                  </a:cubicBezTo>
                  <a:cubicBezTo>
                    <a:pt x="202" y="354"/>
                    <a:pt x="179" y="359"/>
                    <a:pt x="156" y="359"/>
                  </a:cubicBezTo>
                </a:path>
              </a:pathLst>
            </a:custGeom>
            <a:solidFill>
              <a:srgbClr val="B4C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26" name="Freeform 1309">
              <a:extLst>
                <a:ext uri="{FF2B5EF4-FFF2-40B4-BE49-F238E27FC236}">
                  <a16:creationId xmlns:a16="http://schemas.microsoft.com/office/drawing/2014/main" id="{0AAB13A9-2ADC-2743-BA31-06A0FFD9DD27}"/>
                </a:ext>
              </a:extLst>
            </p:cNvPr>
            <p:cNvSpPr>
              <a:spLocks/>
            </p:cNvSpPr>
            <p:nvPr/>
          </p:nvSpPr>
          <p:spPr bwMode="auto">
            <a:xfrm>
              <a:off x="7708848" y="5396315"/>
              <a:ext cx="271463" cy="138113"/>
            </a:xfrm>
            <a:custGeom>
              <a:avLst/>
              <a:gdLst>
                <a:gd name="T0" fmla="*/ 1323 w 1323"/>
                <a:gd name="T1" fmla="*/ 677 h 677"/>
                <a:gd name="T2" fmla="*/ 609 w 1323"/>
                <a:gd name="T3" fmla="*/ 534 h 677"/>
                <a:gd name="T4" fmla="*/ 0 w 1323"/>
                <a:gd name="T5" fmla="*/ 0 h 677"/>
                <a:gd name="T6" fmla="*/ 1 w 1323"/>
                <a:gd name="T7" fmla="*/ 0 h 677"/>
                <a:gd name="T8" fmla="*/ 120 w 1323"/>
                <a:gd name="T9" fmla="*/ 35 h 677"/>
                <a:gd name="T10" fmla="*/ 201 w 1323"/>
                <a:gd name="T11" fmla="*/ 50 h 677"/>
                <a:gd name="T12" fmla="*/ 440 w 1323"/>
                <a:gd name="T13" fmla="*/ 75 h 677"/>
                <a:gd name="T14" fmla="*/ 442 w 1323"/>
                <a:gd name="T15" fmla="*/ 75 h 677"/>
                <a:gd name="T16" fmla="*/ 570 w 1323"/>
                <a:gd name="T17" fmla="*/ 118 h 677"/>
                <a:gd name="T18" fmla="*/ 866 w 1323"/>
                <a:gd name="T19" fmla="*/ 389 h 677"/>
                <a:gd name="T20" fmla="*/ 1323 w 1323"/>
                <a:gd name="T21" fmla="*/ 677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3" h="677">
                  <a:moveTo>
                    <a:pt x="1323" y="677"/>
                  </a:moveTo>
                  <a:cubicBezTo>
                    <a:pt x="1089" y="578"/>
                    <a:pt x="782" y="634"/>
                    <a:pt x="609" y="534"/>
                  </a:cubicBezTo>
                  <a:cubicBezTo>
                    <a:pt x="185" y="290"/>
                    <a:pt x="335" y="164"/>
                    <a:pt x="0" y="0"/>
                  </a:cubicBezTo>
                  <a:cubicBezTo>
                    <a:pt x="0" y="0"/>
                    <a:pt x="1" y="0"/>
                    <a:pt x="1" y="0"/>
                  </a:cubicBezTo>
                  <a:cubicBezTo>
                    <a:pt x="44" y="16"/>
                    <a:pt x="83" y="27"/>
                    <a:pt x="120" y="35"/>
                  </a:cubicBezTo>
                  <a:cubicBezTo>
                    <a:pt x="148" y="42"/>
                    <a:pt x="176" y="46"/>
                    <a:pt x="201" y="50"/>
                  </a:cubicBezTo>
                  <a:cubicBezTo>
                    <a:pt x="289" y="61"/>
                    <a:pt x="362" y="59"/>
                    <a:pt x="440" y="75"/>
                  </a:cubicBezTo>
                  <a:cubicBezTo>
                    <a:pt x="441" y="75"/>
                    <a:pt x="442" y="75"/>
                    <a:pt x="442" y="75"/>
                  </a:cubicBezTo>
                  <a:cubicBezTo>
                    <a:pt x="482" y="83"/>
                    <a:pt x="524" y="96"/>
                    <a:pt x="570" y="118"/>
                  </a:cubicBezTo>
                  <a:cubicBezTo>
                    <a:pt x="770" y="212"/>
                    <a:pt x="736" y="286"/>
                    <a:pt x="866" y="389"/>
                  </a:cubicBezTo>
                  <a:cubicBezTo>
                    <a:pt x="926" y="436"/>
                    <a:pt x="1218" y="462"/>
                    <a:pt x="1323" y="677"/>
                  </a:cubicBezTo>
                </a:path>
              </a:pathLst>
            </a:custGeom>
            <a:solidFill>
              <a:srgbClr val="A5B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27" name="Freeform 1311">
              <a:extLst>
                <a:ext uri="{FF2B5EF4-FFF2-40B4-BE49-F238E27FC236}">
                  <a16:creationId xmlns:a16="http://schemas.microsoft.com/office/drawing/2014/main" id="{4BADE3D1-0509-C664-9582-2F3D84E9B2B3}"/>
                </a:ext>
              </a:extLst>
            </p:cNvPr>
            <p:cNvSpPr>
              <a:spLocks noEditPoints="1"/>
            </p:cNvSpPr>
            <p:nvPr/>
          </p:nvSpPr>
          <p:spPr bwMode="auto">
            <a:xfrm>
              <a:off x="7415161" y="5536015"/>
              <a:ext cx="627063" cy="296863"/>
            </a:xfrm>
            <a:custGeom>
              <a:avLst/>
              <a:gdLst>
                <a:gd name="T0" fmla="*/ 365 w 3050"/>
                <a:gd name="T1" fmla="*/ 1448 h 1448"/>
                <a:gd name="T2" fmla="*/ 299 w 3050"/>
                <a:gd name="T3" fmla="*/ 1376 h 1448"/>
                <a:gd name="T4" fmla="*/ 377 w 3050"/>
                <a:gd name="T5" fmla="*/ 1424 h 1448"/>
                <a:gd name="T6" fmla="*/ 365 w 3050"/>
                <a:gd name="T7" fmla="*/ 1448 h 1448"/>
                <a:gd name="T8" fmla="*/ 178 w 3050"/>
                <a:gd name="T9" fmla="*/ 1291 h 1448"/>
                <a:gd name="T10" fmla="*/ 29 w 3050"/>
                <a:gd name="T11" fmla="*/ 1234 h 1448"/>
                <a:gd name="T12" fmla="*/ 0 w 3050"/>
                <a:gd name="T13" fmla="*/ 1176 h 1448"/>
                <a:gd name="T14" fmla="*/ 97 w 3050"/>
                <a:gd name="T15" fmla="*/ 1225 h 1448"/>
                <a:gd name="T16" fmla="*/ 178 w 3050"/>
                <a:gd name="T17" fmla="*/ 1291 h 1448"/>
                <a:gd name="T18" fmla="*/ 2684 w 3050"/>
                <a:gd name="T19" fmla="*/ 580 h 1448"/>
                <a:gd name="T20" fmla="*/ 2771 w 3050"/>
                <a:gd name="T21" fmla="*/ 6 h 1448"/>
                <a:gd name="T22" fmla="*/ 2771 w 3050"/>
                <a:gd name="T23" fmla="*/ 0 h 1448"/>
                <a:gd name="T24" fmla="*/ 2915 w 3050"/>
                <a:gd name="T25" fmla="*/ 104 h 1448"/>
                <a:gd name="T26" fmla="*/ 3034 w 3050"/>
                <a:gd name="T27" fmla="*/ 332 h 1448"/>
                <a:gd name="T28" fmla="*/ 3050 w 3050"/>
                <a:gd name="T29" fmla="*/ 408 h 1448"/>
                <a:gd name="T30" fmla="*/ 2684 w 3050"/>
                <a:gd name="T31" fmla="*/ 580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0" h="1448">
                  <a:moveTo>
                    <a:pt x="365" y="1448"/>
                  </a:moveTo>
                  <a:cubicBezTo>
                    <a:pt x="349" y="1426"/>
                    <a:pt x="328" y="1403"/>
                    <a:pt x="299" y="1376"/>
                  </a:cubicBezTo>
                  <a:cubicBezTo>
                    <a:pt x="325" y="1393"/>
                    <a:pt x="351" y="1409"/>
                    <a:pt x="377" y="1424"/>
                  </a:cubicBezTo>
                  <a:cubicBezTo>
                    <a:pt x="373" y="1432"/>
                    <a:pt x="369" y="1440"/>
                    <a:pt x="365" y="1448"/>
                  </a:cubicBezTo>
                  <a:close/>
                  <a:moveTo>
                    <a:pt x="178" y="1291"/>
                  </a:moveTo>
                  <a:cubicBezTo>
                    <a:pt x="128" y="1265"/>
                    <a:pt x="80" y="1250"/>
                    <a:pt x="29" y="1234"/>
                  </a:cubicBezTo>
                  <a:cubicBezTo>
                    <a:pt x="19" y="1215"/>
                    <a:pt x="9" y="1196"/>
                    <a:pt x="0" y="1176"/>
                  </a:cubicBezTo>
                  <a:cubicBezTo>
                    <a:pt x="33" y="1194"/>
                    <a:pt x="65" y="1210"/>
                    <a:pt x="97" y="1225"/>
                  </a:cubicBezTo>
                  <a:cubicBezTo>
                    <a:pt x="124" y="1248"/>
                    <a:pt x="151" y="1270"/>
                    <a:pt x="178" y="1291"/>
                  </a:cubicBezTo>
                  <a:moveTo>
                    <a:pt x="2684" y="580"/>
                  </a:moveTo>
                  <a:cubicBezTo>
                    <a:pt x="2754" y="379"/>
                    <a:pt x="2789" y="179"/>
                    <a:pt x="2771" y="6"/>
                  </a:cubicBezTo>
                  <a:cubicBezTo>
                    <a:pt x="2771" y="4"/>
                    <a:pt x="2771" y="2"/>
                    <a:pt x="2771" y="0"/>
                  </a:cubicBezTo>
                  <a:cubicBezTo>
                    <a:pt x="2824" y="25"/>
                    <a:pt x="2872" y="58"/>
                    <a:pt x="2915" y="104"/>
                  </a:cubicBezTo>
                  <a:cubicBezTo>
                    <a:pt x="2965" y="160"/>
                    <a:pt x="3007" y="234"/>
                    <a:pt x="3034" y="332"/>
                  </a:cubicBezTo>
                  <a:cubicBezTo>
                    <a:pt x="3040" y="357"/>
                    <a:pt x="3046" y="382"/>
                    <a:pt x="3050" y="408"/>
                  </a:cubicBezTo>
                  <a:cubicBezTo>
                    <a:pt x="2926" y="439"/>
                    <a:pt x="2804" y="498"/>
                    <a:pt x="2684" y="580"/>
                  </a:cubicBezTo>
                </a:path>
              </a:pathLst>
            </a:custGeom>
            <a:solidFill>
              <a:srgbClr val="A5B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28" name="Freeform 1313">
              <a:extLst>
                <a:ext uri="{FF2B5EF4-FFF2-40B4-BE49-F238E27FC236}">
                  <a16:creationId xmlns:a16="http://schemas.microsoft.com/office/drawing/2014/main" id="{B861C379-AB87-C695-8B50-6A78345A0F90}"/>
                </a:ext>
              </a:extLst>
            </p:cNvPr>
            <p:cNvSpPr>
              <a:spLocks/>
            </p:cNvSpPr>
            <p:nvPr/>
          </p:nvSpPr>
          <p:spPr bwMode="auto">
            <a:xfrm>
              <a:off x="7472311" y="5594753"/>
              <a:ext cx="90488" cy="80963"/>
            </a:xfrm>
            <a:custGeom>
              <a:avLst/>
              <a:gdLst>
                <a:gd name="T0" fmla="*/ 179 w 441"/>
                <a:gd name="T1" fmla="*/ 391 h 391"/>
                <a:gd name="T2" fmla="*/ 93 w 441"/>
                <a:gd name="T3" fmla="*/ 340 h 391"/>
                <a:gd name="T4" fmla="*/ 195 w 441"/>
                <a:gd name="T5" fmla="*/ 0 h 391"/>
                <a:gd name="T6" fmla="*/ 244 w 441"/>
                <a:gd name="T7" fmla="*/ 6 h 391"/>
                <a:gd name="T8" fmla="*/ 238 w 441"/>
                <a:gd name="T9" fmla="*/ 371 h 391"/>
                <a:gd name="T10" fmla="*/ 183 w 441"/>
                <a:gd name="T11" fmla="*/ 391 h 391"/>
                <a:gd name="T12" fmla="*/ 179 w 441"/>
                <a:gd name="T13" fmla="*/ 391 h 391"/>
              </a:gdLst>
              <a:ahLst/>
              <a:cxnLst>
                <a:cxn ang="0">
                  <a:pos x="T0" y="T1"/>
                </a:cxn>
                <a:cxn ang="0">
                  <a:pos x="T2" y="T3"/>
                </a:cxn>
                <a:cxn ang="0">
                  <a:pos x="T4" y="T5"/>
                </a:cxn>
                <a:cxn ang="0">
                  <a:pos x="T6" y="T7"/>
                </a:cxn>
                <a:cxn ang="0">
                  <a:pos x="T8" y="T9"/>
                </a:cxn>
                <a:cxn ang="0">
                  <a:pos x="T10" y="T11"/>
                </a:cxn>
                <a:cxn ang="0">
                  <a:pos x="T12" y="T13"/>
                </a:cxn>
              </a:cxnLst>
              <a:rect l="0" t="0" r="r" b="b"/>
              <a:pathLst>
                <a:path w="441" h="391">
                  <a:moveTo>
                    <a:pt x="179" y="391"/>
                  </a:moveTo>
                  <a:cubicBezTo>
                    <a:pt x="145" y="391"/>
                    <a:pt x="115" y="367"/>
                    <a:pt x="93" y="340"/>
                  </a:cubicBezTo>
                  <a:cubicBezTo>
                    <a:pt x="0" y="222"/>
                    <a:pt x="38" y="0"/>
                    <a:pt x="195" y="0"/>
                  </a:cubicBezTo>
                  <a:cubicBezTo>
                    <a:pt x="210" y="0"/>
                    <a:pt x="226" y="2"/>
                    <a:pt x="244" y="6"/>
                  </a:cubicBezTo>
                  <a:cubicBezTo>
                    <a:pt x="441" y="56"/>
                    <a:pt x="374" y="287"/>
                    <a:pt x="238" y="371"/>
                  </a:cubicBezTo>
                  <a:cubicBezTo>
                    <a:pt x="221" y="381"/>
                    <a:pt x="203" y="390"/>
                    <a:pt x="183" y="391"/>
                  </a:cubicBezTo>
                  <a:lnTo>
                    <a:pt x="179" y="391"/>
                  </a:lnTo>
                </a:path>
              </a:pathLst>
            </a:custGeom>
            <a:solidFill>
              <a:srgbClr val="B4C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29" name="Freeform 1314">
              <a:extLst>
                <a:ext uri="{FF2B5EF4-FFF2-40B4-BE49-F238E27FC236}">
                  <a16:creationId xmlns:a16="http://schemas.microsoft.com/office/drawing/2014/main" id="{62BADB5B-9A24-6C03-32F5-1B5249D63095}"/>
                </a:ext>
              </a:extLst>
            </p:cNvPr>
            <p:cNvSpPr>
              <a:spLocks/>
            </p:cNvSpPr>
            <p:nvPr/>
          </p:nvSpPr>
          <p:spPr bwMode="auto">
            <a:xfrm>
              <a:off x="8185098" y="5655078"/>
              <a:ext cx="230188" cy="200025"/>
            </a:xfrm>
            <a:custGeom>
              <a:avLst/>
              <a:gdLst>
                <a:gd name="T0" fmla="*/ 1122 w 1122"/>
                <a:gd name="T1" fmla="*/ 975 h 975"/>
                <a:gd name="T2" fmla="*/ 463 w 1122"/>
                <a:gd name="T3" fmla="*/ 665 h 975"/>
                <a:gd name="T4" fmla="*/ 0 w 1122"/>
                <a:gd name="T5" fmla="*/ 0 h 975"/>
                <a:gd name="T6" fmla="*/ 1 w 1122"/>
                <a:gd name="T7" fmla="*/ 0 h 975"/>
                <a:gd name="T8" fmla="*/ 525 w 1122"/>
                <a:gd name="T9" fmla="*/ 251 h 975"/>
                <a:gd name="T10" fmla="*/ 748 w 1122"/>
                <a:gd name="T11" fmla="*/ 585 h 975"/>
                <a:gd name="T12" fmla="*/ 1122 w 1122"/>
                <a:gd name="T13" fmla="*/ 975 h 975"/>
              </a:gdLst>
              <a:ahLst/>
              <a:cxnLst>
                <a:cxn ang="0">
                  <a:pos x="T0" y="T1"/>
                </a:cxn>
                <a:cxn ang="0">
                  <a:pos x="T2" y="T3"/>
                </a:cxn>
                <a:cxn ang="0">
                  <a:pos x="T4" y="T5"/>
                </a:cxn>
                <a:cxn ang="0">
                  <a:pos x="T6" y="T7"/>
                </a:cxn>
                <a:cxn ang="0">
                  <a:pos x="T8" y="T9"/>
                </a:cxn>
                <a:cxn ang="0">
                  <a:pos x="T10" y="T11"/>
                </a:cxn>
                <a:cxn ang="0">
                  <a:pos x="T12" y="T13"/>
                </a:cxn>
              </a:cxnLst>
              <a:rect l="0" t="0" r="r" b="b"/>
              <a:pathLst>
                <a:path w="1122" h="975">
                  <a:moveTo>
                    <a:pt x="1122" y="975"/>
                  </a:moveTo>
                  <a:cubicBezTo>
                    <a:pt x="919" y="822"/>
                    <a:pt x="607" y="803"/>
                    <a:pt x="463" y="665"/>
                  </a:cubicBezTo>
                  <a:cubicBezTo>
                    <a:pt x="110" y="326"/>
                    <a:pt x="285" y="239"/>
                    <a:pt x="0" y="0"/>
                  </a:cubicBezTo>
                  <a:cubicBezTo>
                    <a:pt x="0" y="0"/>
                    <a:pt x="1" y="0"/>
                    <a:pt x="1" y="0"/>
                  </a:cubicBezTo>
                  <a:cubicBezTo>
                    <a:pt x="227" y="153"/>
                    <a:pt x="358" y="115"/>
                    <a:pt x="525" y="251"/>
                  </a:cubicBezTo>
                  <a:cubicBezTo>
                    <a:pt x="697" y="391"/>
                    <a:pt x="645" y="454"/>
                    <a:pt x="748" y="585"/>
                  </a:cubicBezTo>
                  <a:cubicBezTo>
                    <a:pt x="795" y="645"/>
                    <a:pt x="1071" y="740"/>
                    <a:pt x="1122" y="975"/>
                  </a:cubicBezTo>
                </a:path>
              </a:pathLst>
            </a:custGeom>
            <a:solidFill>
              <a:srgbClr val="A5B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30" name="Freeform 1316">
              <a:extLst>
                <a:ext uri="{FF2B5EF4-FFF2-40B4-BE49-F238E27FC236}">
                  <a16:creationId xmlns:a16="http://schemas.microsoft.com/office/drawing/2014/main" id="{8231EE0A-3275-B4B0-93D7-9B88EBBE205C}"/>
                </a:ext>
              </a:extLst>
            </p:cNvPr>
            <p:cNvSpPr>
              <a:spLocks/>
            </p:cNvSpPr>
            <p:nvPr/>
          </p:nvSpPr>
          <p:spPr bwMode="auto">
            <a:xfrm>
              <a:off x="8007298" y="5856690"/>
              <a:ext cx="449263" cy="392113"/>
            </a:xfrm>
            <a:custGeom>
              <a:avLst/>
              <a:gdLst>
                <a:gd name="T0" fmla="*/ 727 w 2188"/>
                <a:gd name="T1" fmla="*/ 1907 h 1907"/>
                <a:gd name="T2" fmla="*/ 0 w 2188"/>
                <a:gd name="T3" fmla="*/ 1677 h 1907"/>
                <a:gd name="T4" fmla="*/ 278 w 2188"/>
                <a:gd name="T5" fmla="*/ 1368 h 1907"/>
                <a:gd name="T6" fmla="*/ 558 w 2188"/>
                <a:gd name="T7" fmla="*/ 1406 h 1907"/>
                <a:gd name="T8" fmla="*/ 802 w 2188"/>
                <a:gd name="T9" fmla="*/ 1371 h 1907"/>
                <a:gd name="T10" fmla="*/ 2005 w 2188"/>
                <a:gd name="T11" fmla="*/ 5 h 1907"/>
                <a:gd name="T12" fmla="*/ 2006 w 2188"/>
                <a:gd name="T13" fmla="*/ 0 h 1907"/>
                <a:gd name="T14" fmla="*/ 2182 w 2188"/>
                <a:gd name="T15" fmla="*/ 386 h 1907"/>
                <a:gd name="T16" fmla="*/ 1852 w 2188"/>
                <a:gd name="T17" fmla="*/ 1184 h 1907"/>
                <a:gd name="T18" fmla="*/ 1826 w 2188"/>
                <a:gd name="T19" fmla="*/ 1217 h 1907"/>
                <a:gd name="T20" fmla="*/ 971 w 2188"/>
                <a:gd name="T21" fmla="*/ 1871 h 1907"/>
                <a:gd name="T22" fmla="*/ 727 w 2188"/>
                <a:gd name="T23" fmla="*/ 1907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8" h="1907">
                  <a:moveTo>
                    <a:pt x="727" y="1907"/>
                  </a:moveTo>
                  <a:cubicBezTo>
                    <a:pt x="480" y="1907"/>
                    <a:pt x="226" y="1809"/>
                    <a:pt x="0" y="1677"/>
                  </a:cubicBezTo>
                  <a:cubicBezTo>
                    <a:pt x="114" y="1590"/>
                    <a:pt x="210" y="1488"/>
                    <a:pt x="278" y="1368"/>
                  </a:cubicBezTo>
                  <a:cubicBezTo>
                    <a:pt x="371" y="1392"/>
                    <a:pt x="465" y="1406"/>
                    <a:pt x="558" y="1406"/>
                  </a:cubicBezTo>
                  <a:cubicBezTo>
                    <a:pt x="640" y="1406"/>
                    <a:pt x="722" y="1395"/>
                    <a:pt x="802" y="1371"/>
                  </a:cubicBezTo>
                  <a:cubicBezTo>
                    <a:pt x="1275" y="1227"/>
                    <a:pt x="1928" y="553"/>
                    <a:pt x="2005" y="5"/>
                  </a:cubicBezTo>
                  <a:cubicBezTo>
                    <a:pt x="2006" y="4"/>
                    <a:pt x="2006" y="2"/>
                    <a:pt x="2006" y="0"/>
                  </a:cubicBezTo>
                  <a:cubicBezTo>
                    <a:pt x="2106" y="81"/>
                    <a:pt x="2177" y="199"/>
                    <a:pt x="2182" y="386"/>
                  </a:cubicBezTo>
                  <a:cubicBezTo>
                    <a:pt x="2188" y="636"/>
                    <a:pt x="2051" y="926"/>
                    <a:pt x="1852" y="1184"/>
                  </a:cubicBezTo>
                  <a:cubicBezTo>
                    <a:pt x="1843" y="1195"/>
                    <a:pt x="1835" y="1206"/>
                    <a:pt x="1826" y="1217"/>
                  </a:cubicBezTo>
                  <a:cubicBezTo>
                    <a:pt x="1578" y="1528"/>
                    <a:pt x="1244" y="1788"/>
                    <a:pt x="971" y="1871"/>
                  </a:cubicBezTo>
                  <a:cubicBezTo>
                    <a:pt x="891" y="1896"/>
                    <a:pt x="809" y="1907"/>
                    <a:pt x="727" y="1907"/>
                  </a:cubicBezTo>
                  <a:close/>
                </a:path>
              </a:pathLst>
            </a:custGeom>
            <a:solidFill>
              <a:srgbClr val="A5B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31" name="Freeform 1317">
              <a:extLst>
                <a:ext uri="{FF2B5EF4-FFF2-40B4-BE49-F238E27FC236}">
                  <a16:creationId xmlns:a16="http://schemas.microsoft.com/office/drawing/2014/main" id="{05EFBF97-6AD8-6CAA-31E3-6A380E857BB0}"/>
                </a:ext>
              </a:extLst>
            </p:cNvPr>
            <p:cNvSpPr>
              <a:spLocks/>
            </p:cNvSpPr>
            <p:nvPr/>
          </p:nvSpPr>
          <p:spPr bwMode="auto">
            <a:xfrm>
              <a:off x="7980311" y="5659840"/>
              <a:ext cx="215900" cy="123825"/>
            </a:xfrm>
            <a:custGeom>
              <a:avLst/>
              <a:gdLst>
                <a:gd name="T0" fmla="*/ 247 w 1053"/>
                <a:gd name="T1" fmla="*/ 602 h 602"/>
                <a:gd name="T2" fmla="*/ 17 w 1053"/>
                <a:gd name="T3" fmla="*/ 343 h 602"/>
                <a:gd name="T4" fmla="*/ 0 w 1053"/>
                <a:gd name="T5" fmla="*/ 330 h 602"/>
                <a:gd name="T6" fmla="*/ 77 w 1053"/>
                <a:gd name="T7" fmla="*/ 226 h 602"/>
                <a:gd name="T8" fmla="*/ 427 w 1053"/>
                <a:gd name="T9" fmla="*/ 14 h 602"/>
                <a:gd name="T10" fmla="*/ 553 w 1053"/>
                <a:gd name="T11" fmla="*/ 0 h 602"/>
                <a:gd name="T12" fmla="*/ 844 w 1053"/>
                <a:gd name="T13" fmla="*/ 91 h 602"/>
                <a:gd name="T14" fmla="*/ 978 w 1053"/>
                <a:gd name="T15" fmla="*/ 450 h 602"/>
                <a:gd name="T16" fmla="*/ 873 w 1053"/>
                <a:gd name="T17" fmla="*/ 495 h 602"/>
                <a:gd name="T18" fmla="*/ 835 w 1053"/>
                <a:gd name="T19" fmla="*/ 491 h 602"/>
                <a:gd name="T20" fmla="*/ 684 w 1053"/>
                <a:gd name="T21" fmla="*/ 453 h 602"/>
                <a:gd name="T22" fmla="*/ 648 w 1053"/>
                <a:gd name="T23" fmla="*/ 451 h 602"/>
                <a:gd name="T24" fmla="*/ 262 w 1053"/>
                <a:gd name="T25" fmla="*/ 596 h 602"/>
                <a:gd name="T26" fmla="*/ 247 w 1053"/>
                <a:gd name="T27" fmla="*/ 60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3" h="602">
                  <a:moveTo>
                    <a:pt x="247" y="602"/>
                  </a:moveTo>
                  <a:cubicBezTo>
                    <a:pt x="181" y="495"/>
                    <a:pt x="104" y="406"/>
                    <a:pt x="17" y="343"/>
                  </a:cubicBezTo>
                  <a:cubicBezTo>
                    <a:pt x="11" y="338"/>
                    <a:pt x="5" y="334"/>
                    <a:pt x="0" y="330"/>
                  </a:cubicBezTo>
                  <a:cubicBezTo>
                    <a:pt x="20" y="292"/>
                    <a:pt x="48" y="258"/>
                    <a:pt x="77" y="226"/>
                  </a:cubicBezTo>
                  <a:cubicBezTo>
                    <a:pt x="172" y="125"/>
                    <a:pt x="292" y="45"/>
                    <a:pt x="427" y="14"/>
                  </a:cubicBezTo>
                  <a:cubicBezTo>
                    <a:pt x="466" y="5"/>
                    <a:pt x="509" y="0"/>
                    <a:pt x="553" y="0"/>
                  </a:cubicBezTo>
                  <a:cubicBezTo>
                    <a:pt x="658" y="0"/>
                    <a:pt x="769" y="28"/>
                    <a:pt x="844" y="91"/>
                  </a:cubicBezTo>
                  <a:cubicBezTo>
                    <a:pt x="922" y="156"/>
                    <a:pt x="1053" y="350"/>
                    <a:pt x="978" y="450"/>
                  </a:cubicBezTo>
                  <a:cubicBezTo>
                    <a:pt x="954" y="482"/>
                    <a:pt x="914" y="495"/>
                    <a:pt x="873" y="495"/>
                  </a:cubicBezTo>
                  <a:cubicBezTo>
                    <a:pt x="860" y="495"/>
                    <a:pt x="848" y="494"/>
                    <a:pt x="835" y="491"/>
                  </a:cubicBezTo>
                  <a:cubicBezTo>
                    <a:pt x="784" y="482"/>
                    <a:pt x="736" y="460"/>
                    <a:pt x="684" y="453"/>
                  </a:cubicBezTo>
                  <a:cubicBezTo>
                    <a:pt x="672" y="451"/>
                    <a:pt x="660" y="451"/>
                    <a:pt x="648" y="451"/>
                  </a:cubicBezTo>
                  <a:cubicBezTo>
                    <a:pt x="513" y="451"/>
                    <a:pt x="392" y="548"/>
                    <a:pt x="262" y="596"/>
                  </a:cubicBezTo>
                  <a:cubicBezTo>
                    <a:pt x="257" y="598"/>
                    <a:pt x="252" y="600"/>
                    <a:pt x="247" y="602"/>
                  </a:cubicBezTo>
                </a:path>
              </a:pathLst>
            </a:custGeom>
            <a:solidFill>
              <a:srgbClr val="BBD0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32" name="Freeform 1318">
              <a:extLst>
                <a:ext uri="{FF2B5EF4-FFF2-40B4-BE49-F238E27FC236}">
                  <a16:creationId xmlns:a16="http://schemas.microsoft.com/office/drawing/2014/main" id="{0F79FD55-E653-7189-7414-F212DA7DC997}"/>
                </a:ext>
              </a:extLst>
            </p:cNvPr>
            <p:cNvSpPr>
              <a:spLocks/>
            </p:cNvSpPr>
            <p:nvPr/>
          </p:nvSpPr>
          <p:spPr bwMode="auto">
            <a:xfrm>
              <a:off x="7596136" y="5705878"/>
              <a:ext cx="298450" cy="79375"/>
            </a:xfrm>
            <a:custGeom>
              <a:avLst/>
              <a:gdLst>
                <a:gd name="T0" fmla="*/ 606 w 1456"/>
                <a:gd name="T1" fmla="*/ 385 h 385"/>
                <a:gd name="T2" fmla="*/ 363 w 1456"/>
                <a:gd name="T3" fmla="*/ 348 h 385"/>
                <a:gd name="T4" fmla="*/ 163 w 1456"/>
                <a:gd name="T5" fmla="*/ 310 h 385"/>
                <a:gd name="T6" fmla="*/ 0 w 1456"/>
                <a:gd name="T7" fmla="*/ 331 h 385"/>
                <a:gd name="T8" fmla="*/ 1 w 1456"/>
                <a:gd name="T9" fmla="*/ 330 h 385"/>
                <a:gd name="T10" fmla="*/ 519 w 1456"/>
                <a:gd name="T11" fmla="*/ 67 h 385"/>
                <a:gd name="T12" fmla="*/ 646 w 1456"/>
                <a:gd name="T13" fmla="*/ 50 h 385"/>
                <a:gd name="T14" fmla="*/ 774 w 1456"/>
                <a:gd name="T15" fmla="*/ 72 h 385"/>
                <a:gd name="T16" fmla="*/ 915 w 1456"/>
                <a:gd name="T17" fmla="*/ 94 h 385"/>
                <a:gd name="T18" fmla="*/ 919 w 1456"/>
                <a:gd name="T19" fmla="*/ 94 h 385"/>
                <a:gd name="T20" fmla="*/ 1298 w 1456"/>
                <a:gd name="T21" fmla="*/ 0 h 385"/>
                <a:gd name="T22" fmla="*/ 1456 w 1456"/>
                <a:gd name="T23" fmla="*/ 34 h 385"/>
                <a:gd name="T24" fmla="*/ 809 w 1456"/>
                <a:gd name="T25" fmla="*/ 368 h 385"/>
                <a:gd name="T26" fmla="*/ 606 w 1456"/>
                <a:gd name="T27"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6" h="385">
                  <a:moveTo>
                    <a:pt x="606" y="385"/>
                  </a:moveTo>
                  <a:cubicBezTo>
                    <a:pt x="497" y="385"/>
                    <a:pt x="426" y="366"/>
                    <a:pt x="363" y="348"/>
                  </a:cubicBezTo>
                  <a:cubicBezTo>
                    <a:pt x="300" y="329"/>
                    <a:pt x="244" y="310"/>
                    <a:pt x="163" y="310"/>
                  </a:cubicBezTo>
                  <a:cubicBezTo>
                    <a:pt x="118" y="310"/>
                    <a:pt x="65" y="316"/>
                    <a:pt x="0" y="331"/>
                  </a:cubicBezTo>
                  <a:cubicBezTo>
                    <a:pt x="0" y="331"/>
                    <a:pt x="0" y="331"/>
                    <a:pt x="1" y="330"/>
                  </a:cubicBezTo>
                  <a:cubicBezTo>
                    <a:pt x="259" y="244"/>
                    <a:pt x="309" y="116"/>
                    <a:pt x="519" y="67"/>
                  </a:cubicBezTo>
                  <a:cubicBezTo>
                    <a:pt x="571" y="54"/>
                    <a:pt x="612" y="50"/>
                    <a:pt x="646" y="50"/>
                  </a:cubicBezTo>
                  <a:cubicBezTo>
                    <a:pt x="699" y="50"/>
                    <a:pt x="735" y="61"/>
                    <a:pt x="774" y="72"/>
                  </a:cubicBezTo>
                  <a:cubicBezTo>
                    <a:pt x="813" y="83"/>
                    <a:pt x="854" y="94"/>
                    <a:pt x="915" y="94"/>
                  </a:cubicBezTo>
                  <a:lnTo>
                    <a:pt x="919" y="94"/>
                  </a:lnTo>
                  <a:cubicBezTo>
                    <a:pt x="977" y="93"/>
                    <a:pt x="1132" y="0"/>
                    <a:pt x="1298" y="0"/>
                  </a:cubicBezTo>
                  <a:cubicBezTo>
                    <a:pt x="1350" y="0"/>
                    <a:pt x="1404" y="9"/>
                    <a:pt x="1456" y="34"/>
                  </a:cubicBezTo>
                  <a:cubicBezTo>
                    <a:pt x="1211" y="102"/>
                    <a:pt x="1007" y="338"/>
                    <a:pt x="809" y="368"/>
                  </a:cubicBezTo>
                  <a:cubicBezTo>
                    <a:pt x="728" y="380"/>
                    <a:pt x="662" y="385"/>
                    <a:pt x="606" y="385"/>
                  </a:cubicBezTo>
                </a:path>
              </a:pathLst>
            </a:custGeom>
            <a:solidFill>
              <a:srgbClr val="AFC9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33" name="Freeform 1320">
              <a:extLst>
                <a:ext uri="{FF2B5EF4-FFF2-40B4-BE49-F238E27FC236}">
                  <a16:creationId xmlns:a16="http://schemas.microsoft.com/office/drawing/2014/main" id="{38EEF7C2-3528-5548-256C-B86F25FF910D}"/>
                </a:ext>
              </a:extLst>
            </p:cNvPr>
            <p:cNvSpPr>
              <a:spLocks/>
            </p:cNvSpPr>
            <p:nvPr/>
          </p:nvSpPr>
          <p:spPr bwMode="auto">
            <a:xfrm>
              <a:off x="7589786" y="5709053"/>
              <a:ext cx="504825" cy="577850"/>
            </a:xfrm>
            <a:custGeom>
              <a:avLst/>
              <a:gdLst>
                <a:gd name="T0" fmla="*/ 748 w 2455"/>
                <a:gd name="T1" fmla="*/ 2812 h 2812"/>
                <a:gd name="T2" fmla="*/ 0 w 2455"/>
                <a:gd name="T3" fmla="*/ 2624 h 2812"/>
                <a:gd name="T4" fmla="*/ 248 w 2455"/>
                <a:gd name="T5" fmla="*/ 2641 h 2812"/>
                <a:gd name="T6" fmla="*/ 553 w 2455"/>
                <a:gd name="T7" fmla="*/ 2615 h 2812"/>
                <a:gd name="T8" fmla="*/ 1855 w 2455"/>
                <a:gd name="T9" fmla="*/ 1803 h 2812"/>
                <a:gd name="T10" fmla="*/ 1504 w 2455"/>
                <a:gd name="T11" fmla="*/ 17 h 2812"/>
                <a:gd name="T12" fmla="*/ 1500 w 2455"/>
                <a:gd name="T13" fmla="*/ 13 h 2812"/>
                <a:gd name="T14" fmla="*/ 1519 w 2455"/>
                <a:gd name="T15" fmla="*/ 9 h 2812"/>
                <a:gd name="T16" fmla="*/ 1611 w 2455"/>
                <a:gd name="T17" fmla="*/ 0 h 2812"/>
                <a:gd name="T18" fmla="*/ 1896 w 2455"/>
                <a:gd name="T19" fmla="*/ 96 h 2812"/>
                <a:gd name="T20" fmla="*/ 1913 w 2455"/>
                <a:gd name="T21" fmla="*/ 109 h 2812"/>
                <a:gd name="T22" fmla="*/ 2143 w 2455"/>
                <a:gd name="T23" fmla="*/ 368 h 2812"/>
                <a:gd name="T24" fmla="*/ 2355 w 2455"/>
                <a:gd name="T25" fmla="*/ 894 h 2812"/>
                <a:gd name="T26" fmla="*/ 2355 w 2455"/>
                <a:gd name="T27" fmla="*/ 1973 h 2812"/>
                <a:gd name="T28" fmla="*/ 1053 w 2455"/>
                <a:gd name="T29" fmla="*/ 2785 h 2812"/>
                <a:gd name="T30" fmla="*/ 748 w 2455"/>
                <a:gd name="T31" fmla="*/ 2812 h 2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5" h="2812">
                  <a:moveTo>
                    <a:pt x="748" y="2812"/>
                  </a:moveTo>
                  <a:cubicBezTo>
                    <a:pt x="502" y="2811"/>
                    <a:pt x="232" y="2760"/>
                    <a:pt x="0" y="2624"/>
                  </a:cubicBezTo>
                  <a:cubicBezTo>
                    <a:pt x="84" y="2636"/>
                    <a:pt x="167" y="2641"/>
                    <a:pt x="248" y="2641"/>
                  </a:cubicBezTo>
                  <a:cubicBezTo>
                    <a:pt x="356" y="2641"/>
                    <a:pt x="459" y="2631"/>
                    <a:pt x="553" y="2615"/>
                  </a:cubicBezTo>
                  <a:cubicBezTo>
                    <a:pt x="1001" y="2536"/>
                    <a:pt x="1669" y="2300"/>
                    <a:pt x="1855" y="1803"/>
                  </a:cubicBezTo>
                  <a:cubicBezTo>
                    <a:pt x="2028" y="1340"/>
                    <a:pt x="1891" y="412"/>
                    <a:pt x="1504" y="17"/>
                  </a:cubicBezTo>
                  <a:cubicBezTo>
                    <a:pt x="1502" y="16"/>
                    <a:pt x="1501" y="15"/>
                    <a:pt x="1500" y="13"/>
                  </a:cubicBezTo>
                  <a:cubicBezTo>
                    <a:pt x="1506" y="12"/>
                    <a:pt x="1513" y="10"/>
                    <a:pt x="1519" y="9"/>
                  </a:cubicBezTo>
                  <a:cubicBezTo>
                    <a:pt x="1549" y="3"/>
                    <a:pt x="1579" y="0"/>
                    <a:pt x="1611" y="0"/>
                  </a:cubicBezTo>
                  <a:cubicBezTo>
                    <a:pt x="1700" y="0"/>
                    <a:pt x="1794" y="27"/>
                    <a:pt x="1896" y="96"/>
                  </a:cubicBezTo>
                  <a:cubicBezTo>
                    <a:pt x="1901" y="100"/>
                    <a:pt x="1907" y="104"/>
                    <a:pt x="1913" y="109"/>
                  </a:cubicBezTo>
                  <a:cubicBezTo>
                    <a:pt x="2000" y="172"/>
                    <a:pt x="2077" y="261"/>
                    <a:pt x="2143" y="368"/>
                  </a:cubicBezTo>
                  <a:cubicBezTo>
                    <a:pt x="2236" y="517"/>
                    <a:pt x="2307" y="701"/>
                    <a:pt x="2355" y="894"/>
                  </a:cubicBezTo>
                  <a:cubicBezTo>
                    <a:pt x="2452" y="1280"/>
                    <a:pt x="2455" y="1705"/>
                    <a:pt x="2355" y="1973"/>
                  </a:cubicBezTo>
                  <a:cubicBezTo>
                    <a:pt x="2169" y="2471"/>
                    <a:pt x="1501" y="2706"/>
                    <a:pt x="1053" y="2785"/>
                  </a:cubicBezTo>
                  <a:cubicBezTo>
                    <a:pt x="959" y="2802"/>
                    <a:pt x="856" y="2812"/>
                    <a:pt x="748" y="2812"/>
                  </a:cubicBezTo>
                  <a:close/>
                </a:path>
              </a:pathLst>
            </a:custGeom>
            <a:solidFill>
              <a:srgbClr val="A5B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34" name="Freeform 1321">
              <a:extLst>
                <a:ext uri="{FF2B5EF4-FFF2-40B4-BE49-F238E27FC236}">
                  <a16:creationId xmlns:a16="http://schemas.microsoft.com/office/drawing/2014/main" id="{A38A5F14-C8B5-99B7-96CB-DD59F37FFA00}"/>
                </a:ext>
              </a:extLst>
            </p:cNvPr>
            <p:cNvSpPr>
              <a:spLocks/>
            </p:cNvSpPr>
            <p:nvPr/>
          </p:nvSpPr>
          <p:spPr bwMode="auto">
            <a:xfrm>
              <a:off x="7526286" y="5812240"/>
              <a:ext cx="147638" cy="155575"/>
            </a:xfrm>
            <a:custGeom>
              <a:avLst/>
              <a:gdLst>
                <a:gd name="T0" fmla="*/ 396 w 723"/>
                <a:gd name="T1" fmla="*/ 755 h 755"/>
                <a:gd name="T2" fmla="*/ 356 w 723"/>
                <a:gd name="T3" fmla="*/ 720 h 755"/>
                <a:gd name="T4" fmla="*/ 355 w 723"/>
                <a:gd name="T5" fmla="*/ 726 h 755"/>
                <a:gd name="T6" fmla="*/ 337 w 723"/>
                <a:gd name="T7" fmla="*/ 712 h 755"/>
                <a:gd name="T8" fmla="*/ 0 w 723"/>
                <a:gd name="T9" fmla="*/ 366 h 755"/>
                <a:gd name="T10" fmla="*/ 27 w 723"/>
                <a:gd name="T11" fmla="*/ 293 h 755"/>
                <a:gd name="T12" fmla="*/ 342 w 723"/>
                <a:gd name="T13" fmla="*/ 9 h 755"/>
                <a:gd name="T14" fmla="*/ 435 w 723"/>
                <a:gd name="T15" fmla="*/ 0 h 755"/>
                <a:gd name="T16" fmla="*/ 709 w 723"/>
                <a:gd name="T17" fmla="*/ 121 h 755"/>
                <a:gd name="T18" fmla="*/ 655 w 723"/>
                <a:gd name="T19" fmla="*/ 260 h 755"/>
                <a:gd name="T20" fmla="*/ 532 w 723"/>
                <a:gd name="T21" fmla="*/ 357 h 755"/>
                <a:gd name="T22" fmla="*/ 396 w 723"/>
                <a:gd name="T23" fmla="*/ 755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3" h="755">
                  <a:moveTo>
                    <a:pt x="396" y="755"/>
                  </a:moveTo>
                  <a:cubicBezTo>
                    <a:pt x="383" y="742"/>
                    <a:pt x="370" y="731"/>
                    <a:pt x="356" y="720"/>
                  </a:cubicBezTo>
                  <a:cubicBezTo>
                    <a:pt x="356" y="722"/>
                    <a:pt x="355" y="724"/>
                    <a:pt x="355" y="726"/>
                  </a:cubicBezTo>
                  <a:cubicBezTo>
                    <a:pt x="349" y="721"/>
                    <a:pt x="343" y="717"/>
                    <a:pt x="337" y="712"/>
                  </a:cubicBezTo>
                  <a:cubicBezTo>
                    <a:pt x="291" y="521"/>
                    <a:pt x="95" y="427"/>
                    <a:pt x="0" y="366"/>
                  </a:cubicBezTo>
                  <a:cubicBezTo>
                    <a:pt x="7" y="341"/>
                    <a:pt x="16" y="317"/>
                    <a:pt x="27" y="293"/>
                  </a:cubicBezTo>
                  <a:cubicBezTo>
                    <a:pt x="83" y="170"/>
                    <a:pt x="205" y="39"/>
                    <a:pt x="342" y="9"/>
                  </a:cubicBezTo>
                  <a:cubicBezTo>
                    <a:pt x="367" y="4"/>
                    <a:pt x="399" y="0"/>
                    <a:pt x="435" y="0"/>
                  </a:cubicBezTo>
                  <a:cubicBezTo>
                    <a:pt x="544" y="0"/>
                    <a:pt x="683" y="31"/>
                    <a:pt x="709" y="121"/>
                  </a:cubicBezTo>
                  <a:cubicBezTo>
                    <a:pt x="723" y="172"/>
                    <a:pt x="693" y="224"/>
                    <a:pt x="655" y="260"/>
                  </a:cubicBezTo>
                  <a:cubicBezTo>
                    <a:pt x="616" y="295"/>
                    <a:pt x="569" y="320"/>
                    <a:pt x="532" y="357"/>
                  </a:cubicBezTo>
                  <a:cubicBezTo>
                    <a:pt x="431" y="457"/>
                    <a:pt x="432" y="616"/>
                    <a:pt x="396" y="755"/>
                  </a:cubicBezTo>
                </a:path>
              </a:pathLst>
            </a:custGeom>
            <a:solidFill>
              <a:srgbClr val="BBD0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35" name="Freeform 1322">
              <a:extLst>
                <a:ext uri="{FF2B5EF4-FFF2-40B4-BE49-F238E27FC236}">
                  <a16:creationId xmlns:a16="http://schemas.microsoft.com/office/drawing/2014/main" id="{3F86E487-34BC-8820-1517-AC23AAD567AD}"/>
                </a:ext>
              </a:extLst>
            </p:cNvPr>
            <p:cNvSpPr>
              <a:spLocks noEditPoints="1"/>
            </p:cNvSpPr>
            <p:nvPr/>
          </p:nvSpPr>
          <p:spPr bwMode="auto">
            <a:xfrm>
              <a:off x="7361186" y="5297890"/>
              <a:ext cx="130175" cy="255588"/>
            </a:xfrm>
            <a:custGeom>
              <a:avLst/>
              <a:gdLst>
                <a:gd name="T0" fmla="*/ 390 w 628"/>
                <a:gd name="T1" fmla="*/ 1245 h 1245"/>
                <a:gd name="T2" fmla="*/ 360 w 628"/>
                <a:gd name="T3" fmla="*/ 1244 h 1245"/>
                <a:gd name="T4" fmla="*/ 395 w 628"/>
                <a:gd name="T5" fmla="*/ 1127 h 1245"/>
                <a:gd name="T6" fmla="*/ 413 w 628"/>
                <a:gd name="T7" fmla="*/ 881 h 1245"/>
                <a:gd name="T8" fmla="*/ 0 w 628"/>
                <a:gd name="T9" fmla="*/ 0 h 1245"/>
                <a:gd name="T10" fmla="*/ 68 w 628"/>
                <a:gd name="T11" fmla="*/ 13 h 1245"/>
                <a:gd name="T12" fmla="*/ 82 w 628"/>
                <a:gd name="T13" fmla="*/ 24 h 1245"/>
                <a:gd name="T14" fmla="*/ 462 w 628"/>
                <a:gd name="T15" fmla="*/ 572 h 1245"/>
                <a:gd name="T16" fmla="*/ 457 w 628"/>
                <a:gd name="T17" fmla="*/ 1241 h 1245"/>
                <a:gd name="T18" fmla="*/ 390 w 628"/>
                <a:gd name="T19" fmla="*/ 1245 h 1245"/>
                <a:gd name="T20" fmla="*/ 628 w 628"/>
                <a:gd name="T21" fmla="*/ 190 h 1245"/>
                <a:gd name="T22" fmla="*/ 267 w 628"/>
                <a:gd name="T23" fmla="*/ 53 h 1245"/>
                <a:gd name="T24" fmla="*/ 628 w 628"/>
                <a:gd name="T25" fmla="*/ 190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8" h="1245">
                  <a:moveTo>
                    <a:pt x="390" y="1245"/>
                  </a:moveTo>
                  <a:cubicBezTo>
                    <a:pt x="380" y="1245"/>
                    <a:pt x="370" y="1245"/>
                    <a:pt x="360" y="1244"/>
                  </a:cubicBezTo>
                  <a:cubicBezTo>
                    <a:pt x="375" y="1207"/>
                    <a:pt x="386" y="1168"/>
                    <a:pt x="395" y="1127"/>
                  </a:cubicBezTo>
                  <a:cubicBezTo>
                    <a:pt x="425" y="1054"/>
                    <a:pt x="428" y="970"/>
                    <a:pt x="413" y="881"/>
                  </a:cubicBezTo>
                  <a:cubicBezTo>
                    <a:pt x="399" y="571"/>
                    <a:pt x="257" y="223"/>
                    <a:pt x="0" y="0"/>
                  </a:cubicBezTo>
                  <a:cubicBezTo>
                    <a:pt x="22" y="4"/>
                    <a:pt x="45" y="8"/>
                    <a:pt x="68" y="13"/>
                  </a:cubicBezTo>
                  <a:lnTo>
                    <a:pt x="82" y="24"/>
                  </a:lnTo>
                  <a:cubicBezTo>
                    <a:pt x="259" y="113"/>
                    <a:pt x="404" y="294"/>
                    <a:pt x="462" y="572"/>
                  </a:cubicBezTo>
                  <a:cubicBezTo>
                    <a:pt x="501" y="763"/>
                    <a:pt x="513" y="1050"/>
                    <a:pt x="457" y="1241"/>
                  </a:cubicBezTo>
                  <a:cubicBezTo>
                    <a:pt x="434" y="1243"/>
                    <a:pt x="412" y="1245"/>
                    <a:pt x="390" y="1245"/>
                  </a:cubicBezTo>
                  <a:moveTo>
                    <a:pt x="628" y="190"/>
                  </a:moveTo>
                  <a:cubicBezTo>
                    <a:pt x="563" y="157"/>
                    <a:pt x="408" y="96"/>
                    <a:pt x="267" y="53"/>
                  </a:cubicBezTo>
                  <a:cubicBezTo>
                    <a:pt x="394" y="83"/>
                    <a:pt x="522" y="123"/>
                    <a:pt x="628" y="190"/>
                  </a:cubicBezTo>
                  <a:close/>
                </a:path>
              </a:pathLst>
            </a:custGeom>
            <a:solidFill>
              <a:srgbClr val="D5A3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36" name="Freeform 1323">
              <a:extLst>
                <a:ext uri="{FF2B5EF4-FFF2-40B4-BE49-F238E27FC236}">
                  <a16:creationId xmlns:a16="http://schemas.microsoft.com/office/drawing/2014/main" id="{B86981D5-598A-CD3B-6481-4EB4B1185714}"/>
                </a:ext>
              </a:extLst>
            </p:cNvPr>
            <p:cNvSpPr>
              <a:spLocks noEditPoints="1"/>
            </p:cNvSpPr>
            <p:nvPr/>
          </p:nvSpPr>
          <p:spPr bwMode="auto">
            <a:xfrm>
              <a:off x="7011936" y="5242328"/>
              <a:ext cx="438150" cy="363538"/>
            </a:xfrm>
            <a:custGeom>
              <a:avLst/>
              <a:gdLst>
                <a:gd name="T0" fmla="*/ 1292 w 2129"/>
                <a:gd name="T1" fmla="*/ 1774 h 1774"/>
                <a:gd name="T2" fmla="*/ 1292 w 2129"/>
                <a:gd name="T3" fmla="*/ 1772 h 1774"/>
                <a:gd name="T4" fmla="*/ 831 w 2129"/>
                <a:gd name="T5" fmla="*/ 497 h 1774"/>
                <a:gd name="T6" fmla="*/ 0 w 2129"/>
                <a:gd name="T7" fmla="*/ 128 h 1774"/>
                <a:gd name="T8" fmla="*/ 123 w 2129"/>
                <a:gd name="T9" fmla="*/ 63 h 1774"/>
                <a:gd name="T10" fmla="*/ 178 w 2129"/>
                <a:gd name="T11" fmla="*/ 60 h 1774"/>
                <a:gd name="T12" fmla="*/ 637 w 2129"/>
                <a:gd name="T13" fmla="*/ 183 h 1774"/>
                <a:gd name="T14" fmla="*/ 983 w 2129"/>
                <a:gd name="T15" fmla="*/ 448 h 1774"/>
                <a:gd name="T16" fmla="*/ 1408 w 2129"/>
                <a:gd name="T17" fmla="*/ 1255 h 1774"/>
                <a:gd name="T18" fmla="*/ 1422 w 2129"/>
                <a:gd name="T19" fmla="*/ 1577 h 1774"/>
                <a:gd name="T20" fmla="*/ 1415 w 2129"/>
                <a:gd name="T21" fmla="*/ 1575 h 1774"/>
                <a:gd name="T22" fmla="*/ 1413 w 2129"/>
                <a:gd name="T23" fmla="*/ 1625 h 1774"/>
                <a:gd name="T24" fmla="*/ 1366 w 2129"/>
                <a:gd name="T25" fmla="*/ 1757 h 1774"/>
                <a:gd name="T26" fmla="*/ 1415 w 2129"/>
                <a:gd name="T27" fmla="*/ 1747 h 1774"/>
                <a:gd name="T28" fmla="*/ 1415 w 2129"/>
                <a:gd name="T29" fmla="*/ 1759 h 1774"/>
                <a:gd name="T30" fmla="*/ 1292 w 2129"/>
                <a:gd name="T31" fmla="*/ 1774 h 1774"/>
                <a:gd name="T32" fmla="*/ 2096 w 2129"/>
                <a:gd name="T33" fmla="*/ 1400 h 1774"/>
                <a:gd name="T34" fmla="*/ 2114 w 2129"/>
                <a:gd name="T35" fmla="*/ 1154 h 1774"/>
                <a:gd name="T36" fmla="*/ 2096 w 2129"/>
                <a:gd name="T37" fmla="*/ 1400 h 1774"/>
                <a:gd name="T38" fmla="*/ 192 w 2129"/>
                <a:gd name="T39" fmla="*/ 39 h 1774"/>
                <a:gd name="T40" fmla="*/ 371 w 2129"/>
                <a:gd name="T41" fmla="*/ 1 h 1774"/>
                <a:gd name="T42" fmla="*/ 377 w 2129"/>
                <a:gd name="T43" fmla="*/ 0 h 1774"/>
                <a:gd name="T44" fmla="*/ 192 w 2129"/>
                <a:gd name="T45" fmla="*/ 39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9" h="1774">
                  <a:moveTo>
                    <a:pt x="1292" y="1774"/>
                  </a:moveTo>
                  <a:cubicBezTo>
                    <a:pt x="1292" y="1773"/>
                    <a:pt x="1292" y="1772"/>
                    <a:pt x="1292" y="1772"/>
                  </a:cubicBezTo>
                  <a:cubicBezTo>
                    <a:pt x="1292" y="1772"/>
                    <a:pt x="1253" y="801"/>
                    <a:pt x="831" y="497"/>
                  </a:cubicBezTo>
                  <a:cubicBezTo>
                    <a:pt x="518" y="272"/>
                    <a:pt x="268" y="156"/>
                    <a:pt x="0" y="128"/>
                  </a:cubicBezTo>
                  <a:cubicBezTo>
                    <a:pt x="37" y="103"/>
                    <a:pt x="79" y="81"/>
                    <a:pt x="123" y="63"/>
                  </a:cubicBezTo>
                  <a:cubicBezTo>
                    <a:pt x="140" y="61"/>
                    <a:pt x="159" y="60"/>
                    <a:pt x="178" y="60"/>
                  </a:cubicBezTo>
                  <a:cubicBezTo>
                    <a:pt x="328" y="60"/>
                    <a:pt x="532" y="120"/>
                    <a:pt x="637" y="183"/>
                  </a:cubicBezTo>
                  <a:cubicBezTo>
                    <a:pt x="765" y="260"/>
                    <a:pt x="882" y="340"/>
                    <a:pt x="983" y="448"/>
                  </a:cubicBezTo>
                  <a:cubicBezTo>
                    <a:pt x="1204" y="685"/>
                    <a:pt x="1352" y="940"/>
                    <a:pt x="1408" y="1255"/>
                  </a:cubicBezTo>
                  <a:cubicBezTo>
                    <a:pt x="1426" y="1354"/>
                    <a:pt x="1438" y="1466"/>
                    <a:pt x="1422" y="1577"/>
                  </a:cubicBezTo>
                  <a:cubicBezTo>
                    <a:pt x="1418" y="1576"/>
                    <a:pt x="1415" y="1575"/>
                    <a:pt x="1415" y="1575"/>
                  </a:cubicBezTo>
                  <a:cubicBezTo>
                    <a:pt x="1415" y="1575"/>
                    <a:pt x="1414" y="1594"/>
                    <a:pt x="1413" y="1625"/>
                  </a:cubicBezTo>
                  <a:cubicBezTo>
                    <a:pt x="1403" y="1670"/>
                    <a:pt x="1388" y="1714"/>
                    <a:pt x="1366" y="1757"/>
                  </a:cubicBezTo>
                  <a:cubicBezTo>
                    <a:pt x="1383" y="1754"/>
                    <a:pt x="1400" y="1750"/>
                    <a:pt x="1415" y="1747"/>
                  </a:cubicBezTo>
                  <a:cubicBezTo>
                    <a:pt x="1415" y="1751"/>
                    <a:pt x="1415" y="1755"/>
                    <a:pt x="1415" y="1759"/>
                  </a:cubicBezTo>
                  <a:cubicBezTo>
                    <a:pt x="1373" y="1766"/>
                    <a:pt x="1331" y="1771"/>
                    <a:pt x="1292" y="1774"/>
                  </a:cubicBezTo>
                  <a:moveTo>
                    <a:pt x="2096" y="1400"/>
                  </a:moveTo>
                  <a:cubicBezTo>
                    <a:pt x="2112" y="1323"/>
                    <a:pt x="2118" y="1240"/>
                    <a:pt x="2114" y="1154"/>
                  </a:cubicBezTo>
                  <a:cubicBezTo>
                    <a:pt x="2129" y="1243"/>
                    <a:pt x="2126" y="1327"/>
                    <a:pt x="2096" y="1400"/>
                  </a:cubicBezTo>
                  <a:close/>
                  <a:moveTo>
                    <a:pt x="192" y="39"/>
                  </a:moveTo>
                  <a:cubicBezTo>
                    <a:pt x="249" y="21"/>
                    <a:pt x="310" y="9"/>
                    <a:pt x="371" y="1"/>
                  </a:cubicBezTo>
                  <a:cubicBezTo>
                    <a:pt x="373" y="1"/>
                    <a:pt x="375" y="0"/>
                    <a:pt x="377" y="0"/>
                  </a:cubicBezTo>
                  <a:cubicBezTo>
                    <a:pt x="315" y="10"/>
                    <a:pt x="251" y="23"/>
                    <a:pt x="192" y="39"/>
                  </a:cubicBezTo>
                  <a:close/>
                </a:path>
              </a:pathLst>
            </a:custGeom>
            <a:solidFill>
              <a:srgbClr val="D5A3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37" name="Freeform 1324">
              <a:extLst>
                <a:ext uri="{FF2B5EF4-FFF2-40B4-BE49-F238E27FC236}">
                  <a16:creationId xmlns:a16="http://schemas.microsoft.com/office/drawing/2014/main" id="{8C196A76-7F4B-5EC0-EC68-3E3B3E74E057}"/>
                </a:ext>
              </a:extLst>
            </p:cNvPr>
            <p:cNvSpPr>
              <a:spLocks noEditPoints="1"/>
            </p:cNvSpPr>
            <p:nvPr/>
          </p:nvSpPr>
          <p:spPr bwMode="auto">
            <a:xfrm>
              <a:off x="6662686" y="5961465"/>
              <a:ext cx="212725" cy="109538"/>
            </a:xfrm>
            <a:custGeom>
              <a:avLst/>
              <a:gdLst>
                <a:gd name="T0" fmla="*/ 149 w 1037"/>
                <a:gd name="T1" fmla="*/ 531 h 531"/>
                <a:gd name="T2" fmla="*/ 142 w 1037"/>
                <a:gd name="T3" fmla="*/ 525 h 531"/>
                <a:gd name="T4" fmla="*/ 147 w 1037"/>
                <a:gd name="T5" fmla="*/ 523 h 531"/>
                <a:gd name="T6" fmla="*/ 149 w 1037"/>
                <a:gd name="T7" fmla="*/ 531 h 531"/>
                <a:gd name="T8" fmla="*/ 903 w 1037"/>
                <a:gd name="T9" fmla="*/ 525 h 531"/>
                <a:gd name="T10" fmla="*/ 881 w 1037"/>
                <a:gd name="T11" fmla="*/ 406 h 531"/>
                <a:gd name="T12" fmla="*/ 907 w 1037"/>
                <a:gd name="T13" fmla="*/ 513 h 531"/>
                <a:gd name="T14" fmla="*/ 868 w 1037"/>
                <a:gd name="T15" fmla="*/ 331 h 531"/>
                <a:gd name="T16" fmla="*/ 848 w 1037"/>
                <a:gd name="T17" fmla="*/ 302 h 531"/>
                <a:gd name="T18" fmla="*/ 821 w 1037"/>
                <a:gd name="T19" fmla="*/ 265 h 531"/>
                <a:gd name="T20" fmla="*/ 753 w 1037"/>
                <a:gd name="T21" fmla="*/ 202 h 531"/>
                <a:gd name="T22" fmla="*/ 510 w 1037"/>
                <a:gd name="T23" fmla="*/ 128 h 531"/>
                <a:gd name="T24" fmla="*/ 347 w 1037"/>
                <a:gd name="T25" fmla="*/ 156 h 531"/>
                <a:gd name="T26" fmla="*/ 120 w 1037"/>
                <a:gd name="T27" fmla="*/ 294 h 531"/>
                <a:gd name="T28" fmla="*/ 93 w 1037"/>
                <a:gd name="T29" fmla="*/ 468 h 531"/>
                <a:gd name="T30" fmla="*/ 91 w 1037"/>
                <a:gd name="T31" fmla="*/ 466 h 531"/>
                <a:gd name="T32" fmla="*/ 27 w 1037"/>
                <a:gd name="T33" fmla="*/ 355 h 531"/>
                <a:gd name="T34" fmla="*/ 15 w 1037"/>
                <a:gd name="T35" fmla="*/ 318 h 531"/>
                <a:gd name="T36" fmla="*/ 22 w 1037"/>
                <a:gd name="T37" fmla="*/ 333 h 531"/>
                <a:gd name="T38" fmla="*/ 456 w 1037"/>
                <a:gd name="T39" fmla="*/ 0 h 531"/>
                <a:gd name="T40" fmla="*/ 543 w 1037"/>
                <a:gd name="T41" fmla="*/ 4 h 531"/>
                <a:gd name="T42" fmla="*/ 1034 w 1037"/>
                <a:gd name="T43" fmla="*/ 269 h 531"/>
                <a:gd name="T44" fmla="*/ 1037 w 1037"/>
                <a:gd name="T45" fmla="*/ 263 h 531"/>
                <a:gd name="T46" fmla="*/ 903 w 1037"/>
                <a:gd name="T47" fmla="*/ 525 h 531"/>
                <a:gd name="T48" fmla="*/ 101 w 1037"/>
                <a:gd name="T49" fmla="*/ 275 h 531"/>
                <a:gd name="T50" fmla="*/ 102 w 1037"/>
                <a:gd name="T51" fmla="*/ 285 h 531"/>
                <a:gd name="T52" fmla="*/ 102 w 1037"/>
                <a:gd name="T53" fmla="*/ 285 h 531"/>
                <a:gd name="T54" fmla="*/ 101 w 1037"/>
                <a:gd name="T55" fmla="*/ 27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7" h="531">
                  <a:moveTo>
                    <a:pt x="149" y="531"/>
                  </a:moveTo>
                  <a:cubicBezTo>
                    <a:pt x="147" y="529"/>
                    <a:pt x="144" y="527"/>
                    <a:pt x="142" y="525"/>
                  </a:cubicBezTo>
                  <a:lnTo>
                    <a:pt x="147" y="523"/>
                  </a:lnTo>
                  <a:cubicBezTo>
                    <a:pt x="147" y="526"/>
                    <a:pt x="148" y="529"/>
                    <a:pt x="149" y="531"/>
                  </a:cubicBezTo>
                  <a:moveTo>
                    <a:pt x="903" y="525"/>
                  </a:moveTo>
                  <a:cubicBezTo>
                    <a:pt x="896" y="483"/>
                    <a:pt x="888" y="442"/>
                    <a:pt x="881" y="406"/>
                  </a:cubicBezTo>
                  <a:cubicBezTo>
                    <a:pt x="895" y="441"/>
                    <a:pt x="906" y="480"/>
                    <a:pt x="907" y="513"/>
                  </a:cubicBezTo>
                  <a:cubicBezTo>
                    <a:pt x="950" y="472"/>
                    <a:pt x="893" y="368"/>
                    <a:pt x="868" y="331"/>
                  </a:cubicBezTo>
                  <a:cubicBezTo>
                    <a:pt x="862" y="321"/>
                    <a:pt x="855" y="312"/>
                    <a:pt x="848" y="302"/>
                  </a:cubicBezTo>
                  <a:cubicBezTo>
                    <a:pt x="840" y="289"/>
                    <a:pt x="831" y="277"/>
                    <a:pt x="821" y="265"/>
                  </a:cubicBezTo>
                  <a:cubicBezTo>
                    <a:pt x="801" y="242"/>
                    <a:pt x="779" y="220"/>
                    <a:pt x="753" y="202"/>
                  </a:cubicBezTo>
                  <a:cubicBezTo>
                    <a:pt x="679" y="152"/>
                    <a:pt x="595" y="128"/>
                    <a:pt x="510" y="128"/>
                  </a:cubicBezTo>
                  <a:cubicBezTo>
                    <a:pt x="456" y="128"/>
                    <a:pt x="400" y="138"/>
                    <a:pt x="347" y="156"/>
                  </a:cubicBezTo>
                  <a:cubicBezTo>
                    <a:pt x="274" y="182"/>
                    <a:pt x="162" y="221"/>
                    <a:pt x="120" y="294"/>
                  </a:cubicBezTo>
                  <a:cubicBezTo>
                    <a:pt x="104" y="323"/>
                    <a:pt x="84" y="409"/>
                    <a:pt x="93" y="468"/>
                  </a:cubicBezTo>
                  <a:lnTo>
                    <a:pt x="91" y="466"/>
                  </a:lnTo>
                  <a:cubicBezTo>
                    <a:pt x="66" y="431"/>
                    <a:pt x="44" y="393"/>
                    <a:pt x="27" y="355"/>
                  </a:cubicBezTo>
                  <a:cubicBezTo>
                    <a:pt x="22" y="343"/>
                    <a:pt x="18" y="331"/>
                    <a:pt x="15" y="318"/>
                  </a:cubicBezTo>
                  <a:cubicBezTo>
                    <a:pt x="19" y="328"/>
                    <a:pt x="22" y="333"/>
                    <a:pt x="22" y="333"/>
                  </a:cubicBezTo>
                  <a:cubicBezTo>
                    <a:pt x="22" y="333"/>
                    <a:pt x="0" y="0"/>
                    <a:pt x="456" y="0"/>
                  </a:cubicBezTo>
                  <a:cubicBezTo>
                    <a:pt x="483" y="0"/>
                    <a:pt x="512" y="1"/>
                    <a:pt x="543" y="4"/>
                  </a:cubicBezTo>
                  <a:cubicBezTo>
                    <a:pt x="1012" y="42"/>
                    <a:pt x="1034" y="269"/>
                    <a:pt x="1034" y="269"/>
                  </a:cubicBezTo>
                  <a:cubicBezTo>
                    <a:pt x="1034" y="269"/>
                    <a:pt x="1035" y="267"/>
                    <a:pt x="1037" y="263"/>
                  </a:cubicBezTo>
                  <a:cubicBezTo>
                    <a:pt x="1028" y="356"/>
                    <a:pt x="987" y="446"/>
                    <a:pt x="903" y="525"/>
                  </a:cubicBezTo>
                  <a:moveTo>
                    <a:pt x="101" y="275"/>
                  </a:moveTo>
                  <a:lnTo>
                    <a:pt x="102" y="285"/>
                  </a:lnTo>
                  <a:lnTo>
                    <a:pt x="102" y="285"/>
                  </a:lnTo>
                  <a:cubicBezTo>
                    <a:pt x="101" y="282"/>
                    <a:pt x="101" y="278"/>
                    <a:pt x="101" y="275"/>
                  </a:cubicBezTo>
                  <a:close/>
                </a:path>
              </a:pathLst>
            </a:custGeom>
            <a:solidFill>
              <a:srgbClr val="D5A3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38" name="Freeform 1325">
              <a:extLst>
                <a:ext uri="{FF2B5EF4-FFF2-40B4-BE49-F238E27FC236}">
                  <a16:creationId xmlns:a16="http://schemas.microsoft.com/office/drawing/2014/main" id="{2555EB83-B167-F6C5-EC62-F500482BE954}"/>
                </a:ext>
              </a:extLst>
            </p:cNvPr>
            <p:cNvSpPr>
              <a:spLocks noEditPoints="1"/>
            </p:cNvSpPr>
            <p:nvPr/>
          </p:nvSpPr>
          <p:spPr bwMode="auto">
            <a:xfrm>
              <a:off x="6632523" y="5451878"/>
              <a:ext cx="469900" cy="303213"/>
            </a:xfrm>
            <a:custGeom>
              <a:avLst/>
              <a:gdLst>
                <a:gd name="T0" fmla="*/ 2136 w 2282"/>
                <a:gd name="T1" fmla="*/ 1476 h 1476"/>
                <a:gd name="T2" fmla="*/ 2145 w 2282"/>
                <a:gd name="T3" fmla="*/ 1289 h 1476"/>
                <a:gd name="T4" fmla="*/ 2113 w 2282"/>
                <a:gd name="T5" fmla="*/ 1160 h 1476"/>
                <a:gd name="T6" fmla="*/ 1948 w 2282"/>
                <a:gd name="T7" fmla="*/ 735 h 1476"/>
                <a:gd name="T8" fmla="*/ 1929 w 2282"/>
                <a:gd name="T9" fmla="*/ 703 h 1476"/>
                <a:gd name="T10" fmla="*/ 1602 w 2282"/>
                <a:gd name="T11" fmla="*/ 413 h 1476"/>
                <a:gd name="T12" fmla="*/ 1227 w 2282"/>
                <a:gd name="T13" fmla="*/ 212 h 1476"/>
                <a:gd name="T14" fmla="*/ 838 w 2282"/>
                <a:gd name="T15" fmla="*/ 138 h 1476"/>
                <a:gd name="T16" fmla="*/ 807 w 2282"/>
                <a:gd name="T17" fmla="*/ 138 h 1476"/>
                <a:gd name="T18" fmla="*/ 406 w 2282"/>
                <a:gd name="T19" fmla="*/ 258 h 1476"/>
                <a:gd name="T20" fmla="*/ 220 w 2282"/>
                <a:gd name="T21" fmla="*/ 361 h 1476"/>
                <a:gd name="T22" fmla="*/ 71 w 2282"/>
                <a:gd name="T23" fmla="*/ 485 h 1476"/>
                <a:gd name="T24" fmla="*/ 72 w 2282"/>
                <a:gd name="T25" fmla="*/ 494 h 1476"/>
                <a:gd name="T26" fmla="*/ 75 w 2282"/>
                <a:gd name="T27" fmla="*/ 507 h 1476"/>
                <a:gd name="T28" fmla="*/ 74 w 2282"/>
                <a:gd name="T29" fmla="*/ 509 h 1476"/>
                <a:gd name="T30" fmla="*/ 74 w 2282"/>
                <a:gd name="T31" fmla="*/ 509 h 1476"/>
                <a:gd name="T32" fmla="*/ 16 w 2282"/>
                <a:gd name="T33" fmla="*/ 334 h 1476"/>
                <a:gd name="T34" fmla="*/ 980 w 2282"/>
                <a:gd name="T35" fmla="*/ 0 h 1476"/>
                <a:gd name="T36" fmla="*/ 1278 w 2282"/>
                <a:gd name="T37" fmla="*/ 35 h 1476"/>
                <a:gd name="T38" fmla="*/ 2135 w 2282"/>
                <a:gd name="T39" fmla="*/ 810 h 1476"/>
                <a:gd name="T40" fmla="*/ 2239 w 2282"/>
                <a:gd name="T41" fmla="*/ 1458 h 1476"/>
                <a:gd name="T42" fmla="*/ 2243 w 2282"/>
                <a:gd name="T43" fmla="*/ 1458 h 1476"/>
                <a:gd name="T44" fmla="*/ 2244 w 2282"/>
                <a:gd name="T45" fmla="*/ 1458 h 1476"/>
                <a:gd name="T46" fmla="*/ 2136 w 2282"/>
                <a:gd name="T47" fmla="*/ 1476 h 1476"/>
                <a:gd name="T48" fmla="*/ 18 w 2282"/>
                <a:gd name="T49" fmla="*/ 320 h 1476"/>
                <a:gd name="T50" fmla="*/ 36 w 2282"/>
                <a:gd name="T51" fmla="*/ 272 h 1476"/>
                <a:gd name="T52" fmla="*/ 51 w 2282"/>
                <a:gd name="T53" fmla="*/ 241 h 1476"/>
                <a:gd name="T54" fmla="*/ 18 w 2282"/>
                <a:gd name="T55" fmla="*/ 320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2" h="1476">
                  <a:moveTo>
                    <a:pt x="2136" y="1476"/>
                  </a:moveTo>
                  <a:cubicBezTo>
                    <a:pt x="2168" y="1440"/>
                    <a:pt x="2150" y="1328"/>
                    <a:pt x="2145" y="1289"/>
                  </a:cubicBezTo>
                  <a:cubicBezTo>
                    <a:pt x="2140" y="1245"/>
                    <a:pt x="2126" y="1203"/>
                    <a:pt x="2113" y="1160"/>
                  </a:cubicBezTo>
                  <a:cubicBezTo>
                    <a:pt x="2091" y="1030"/>
                    <a:pt x="2043" y="876"/>
                    <a:pt x="1948" y="735"/>
                  </a:cubicBezTo>
                  <a:cubicBezTo>
                    <a:pt x="1942" y="724"/>
                    <a:pt x="1935" y="713"/>
                    <a:pt x="1929" y="703"/>
                  </a:cubicBezTo>
                  <a:cubicBezTo>
                    <a:pt x="1860" y="581"/>
                    <a:pt x="1712" y="494"/>
                    <a:pt x="1602" y="413"/>
                  </a:cubicBezTo>
                  <a:cubicBezTo>
                    <a:pt x="1492" y="332"/>
                    <a:pt x="1354" y="261"/>
                    <a:pt x="1227" y="212"/>
                  </a:cubicBezTo>
                  <a:cubicBezTo>
                    <a:pt x="1106" y="164"/>
                    <a:pt x="968" y="138"/>
                    <a:pt x="838" y="138"/>
                  </a:cubicBezTo>
                  <a:cubicBezTo>
                    <a:pt x="828" y="138"/>
                    <a:pt x="818" y="138"/>
                    <a:pt x="807" y="138"/>
                  </a:cubicBezTo>
                  <a:cubicBezTo>
                    <a:pt x="663" y="143"/>
                    <a:pt x="528" y="193"/>
                    <a:pt x="406" y="258"/>
                  </a:cubicBezTo>
                  <a:cubicBezTo>
                    <a:pt x="344" y="291"/>
                    <a:pt x="283" y="328"/>
                    <a:pt x="220" y="361"/>
                  </a:cubicBezTo>
                  <a:cubicBezTo>
                    <a:pt x="158" y="394"/>
                    <a:pt x="121" y="445"/>
                    <a:pt x="71" y="485"/>
                  </a:cubicBezTo>
                  <a:lnTo>
                    <a:pt x="72" y="494"/>
                  </a:lnTo>
                  <a:cubicBezTo>
                    <a:pt x="72" y="500"/>
                    <a:pt x="74" y="504"/>
                    <a:pt x="75" y="507"/>
                  </a:cubicBezTo>
                  <a:cubicBezTo>
                    <a:pt x="75" y="508"/>
                    <a:pt x="74" y="509"/>
                    <a:pt x="74" y="509"/>
                  </a:cubicBezTo>
                  <a:lnTo>
                    <a:pt x="74" y="509"/>
                  </a:lnTo>
                  <a:cubicBezTo>
                    <a:pt x="74" y="509"/>
                    <a:pt x="0" y="436"/>
                    <a:pt x="16" y="334"/>
                  </a:cubicBezTo>
                  <a:cubicBezTo>
                    <a:pt x="177" y="151"/>
                    <a:pt x="594" y="0"/>
                    <a:pt x="980" y="0"/>
                  </a:cubicBezTo>
                  <a:cubicBezTo>
                    <a:pt x="1084" y="0"/>
                    <a:pt x="1185" y="11"/>
                    <a:pt x="1278" y="35"/>
                  </a:cubicBezTo>
                  <a:cubicBezTo>
                    <a:pt x="1663" y="133"/>
                    <a:pt x="2025" y="551"/>
                    <a:pt x="2135" y="810"/>
                  </a:cubicBezTo>
                  <a:cubicBezTo>
                    <a:pt x="2282" y="1156"/>
                    <a:pt x="2239" y="1458"/>
                    <a:pt x="2239" y="1458"/>
                  </a:cubicBezTo>
                  <a:lnTo>
                    <a:pt x="2243" y="1458"/>
                  </a:lnTo>
                  <a:lnTo>
                    <a:pt x="2244" y="1458"/>
                  </a:lnTo>
                  <a:cubicBezTo>
                    <a:pt x="2190" y="1470"/>
                    <a:pt x="2151" y="1474"/>
                    <a:pt x="2136" y="1476"/>
                  </a:cubicBezTo>
                  <a:moveTo>
                    <a:pt x="18" y="320"/>
                  </a:moveTo>
                  <a:cubicBezTo>
                    <a:pt x="22" y="305"/>
                    <a:pt x="27" y="288"/>
                    <a:pt x="36" y="272"/>
                  </a:cubicBezTo>
                  <a:cubicBezTo>
                    <a:pt x="41" y="262"/>
                    <a:pt x="46" y="251"/>
                    <a:pt x="51" y="241"/>
                  </a:cubicBezTo>
                  <a:cubicBezTo>
                    <a:pt x="36" y="276"/>
                    <a:pt x="25" y="303"/>
                    <a:pt x="18" y="320"/>
                  </a:cubicBezTo>
                </a:path>
              </a:pathLst>
            </a:custGeom>
            <a:solidFill>
              <a:srgbClr val="D5A3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39" name="Freeform 1328">
              <a:extLst>
                <a:ext uri="{FF2B5EF4-FFF2-40B4-BE49-F238E27FC236}">
                  <a16:creationId xmlns:a16="http://schemas.microsoft.com/office/drawing/2014/main" id="{10A3C93E-2C7F-0183-7190-4665EBAEECC0}"/>
                </a:ext>
              </a:extLst>
            </p:cNvPr>
            <p:cNvSpPr>
              <a:spLocks noEditPoints="1"/>
            </p:cNvSpPr>
            <p:nvPr/>
          </p:nvSpPr>
          <p:spPr bwMode="auto">
            <a:xfrm>
              <a:off x="6594423" y="5651903"/>
              <a:ext cx="371475" cy="258763"/>
            </a:xfrm>
            <a:custGeom>
              <a:avLst/>
              <a:gdLst>
                <a:gd name="T0" fmla="*/ 1625 w 1805"/>
                <a:gd name="T1" fmla="*/ 1262 h 1262"/>
                <a:gd name="T2" fmla="*/ 1642 w 1805"/>
                <a:gd name="T3" fmla="*/ 1246 h 1262"/>
                <a:gd name="T4" fmla="*/ 1643 w 1805"/>
                <a:gd name="T5" fmla="*/ 1251 h 1262"/>
                <a:gd name="T6" fmla="*/ 1625 w 1805"/>
                <a:gd name="T7" fmla="*/ 1262 h 1262"/>
                <a:gd name="T8" fmla="*/ 1680 w 1805"/>
                <a:gd name="T9" fmla="*/ 1219 h 1262"/>
                <a:gd name="T10" fmla="*/ 1664 w 1805"/>
                <a:gd name="T11" fmla="*/ 855 h 1262"/>
                <a:gd name="T12" fmla="*/ 1486 w 1805"/>
                <a:gd name="T13" fmla="*/ 526 h 1262"/>
                <a:gd name="T14" fmla="*/ 788 w 1805"/>
                <a:gd name="T15" fmla="*/ 194 h 1262"/>
                <a:gd name="T16" fmla="*/ 767 w 1805"/>
                <a:gd name="T17" fmla="*/ 195 h 1262"/>
                <a:gd name="T18" fmla="*/ 358 w 1805"/>
                <a:gd name="T19" fmla="*/ 276 h 1262"/>
                <a:gd name="T20" fmla="*/ 35 w 1805"/>
                <a:gd name="T21" fmla="*/ 466 h 1262"/>
                <a:gd name="T22" fmla="*/ 26 w 1805"/>
                <a:gd name="T23" fmla="*/ 481 h 1262"/>
                <a:gd name="T24" fmla="*/ 1 w 1805"/>
                <a:gd name="T25" fmla="*/ 355 h 1262"/>
                <a:gd name="T26" fmla="*/ 624 w 1805"/>
                <a:gd name="T27" fmla="*/ 7 h 1262"/>
                <a:gd name="T28" fmla="*/ 766 w 1805"/>
                <a:gd name="T29" fmla="*/ 0 h 1262"/>
                <a:gd name="T30" fmla="*/ 1631 w 1805"/>
                <a:gd name="T31" fmla="*/ 464 h 1262"/>
                <a:gd name="T32" fmla="*/ 1757 w 1805"/>
                <a:gd name="T33" fmla="*/ 1077 h 1262"/>
                <a:gd name="T34" fmla="*/ 1716 w 1805"/>
                <a:gd name="T35" fmla="*/ 1175 h 1262"/>
                <a:gd name="T36" fmla="*/ 1716 w 1805"/>
                <a:gd name="T37" fmla="*/ 1175 h 1262"/>
                <a:gd name="T38" fmla="*/ 1690 w 1805"/>
                <a:gd name="T39" fmla="*/ 1209 h 1262"/>
                <a:gd name="T40" fmla="*/ 1680 w 1805"/>
                <a:gd name="T41" fmla="*/ 1219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05" h="1262">
                  <a:moveTo>
                    <a:pt x="1625" y="1262"/>
                  </a:moveTo>
                  <a:cubicBezTo>
                    <a:pt x="1631" y="1256"/>
                    <a:pt x="1637" y="1250"/>
                    <a:pt x="1642" y="1246"/>
                  </a:cubicBezTo>
                  <a:cubicBezTo>
                    <a:pt x="1642" y="1247"/>
                    <a:pt x="1642" y="1249"/>
                    <a:pt x="1643" y="1251"/>
                  </a:cubicBezTo>
                  <a:cubicBezTo>
                    <a:pt x="1637" y="1255"/>
                    <a:pt x="1631" y="1258"/>
                    <a:pt x="1625" y="1262"/>
                  </a:cubicBezTo>
                  <a:moveTo>
                    <a:pt x="1680" y="1219"/>
                  </a:moveTo>
                  <a:cubicBezTo>
                    <a:pt x="1713" y="1128"/>
                    <a:pt x="1673" y="906"/>
                    <a:pt x="1664" y="855"/>
                  </a:cubicBezTo>
                  <a:cubicBezTo>
                    <a:pt x="1641" y="731"/>
                    <a:pt x="1564" y="629"/>
                    <a:pt x="1486" y="526"/>
                  </a:cubicBezTo>
                  <a:cubicBezTo>
                    <a:pt x="1336" y="330"/>
                    <a:pt x="1033" y="194"/>
                    <a:pt x="788" y="194"/>
                  </a:cubicBezTo>
                  <a:cubicBezTo>
                    <a:pt x="781" y="194"/>
                    <a:pt x="774" y="194"/>
                    <a:pt x="767" y="195"/>
                  </a:cubicBezTo>
                  <a:cubicBezTo>
                    <a:pt x="620" y="199"/>
                    <a:pt x="491" y="237"/>
                    <a:pt x="358" y="276"/>
                  </a:cubicBezTo>
                  <a:cubicBezTo>
                    <a:pt x="254" y="307"/>
                    <a:pt x="93" y="357"/>
                    <a:pt x="35" y="466"/>
                  </a:cubicBezTo>
                  <a:cubicBezTo>
                    <a:pt x="32" y="471"/>
                    <a:pt x="29" y="476"/>
                    <a:pt x="26" y="481"/>
                  </a:cubicBezTo>
                  <a:cubicBezTo>
                    <a:pt x="8" y="434"/>
                    <a:pt x="0" y="393"/>
                    <a:pt x="1" y="355"/>
                  </a:cubicBezTo>
                  <a:cubicBezTo>
                    <a:pt x="6" y="101"/>
                    <a:pt x="403" y="30"/>
                    <a:pt x="624" y="7"/>
                  </a:cubicBezTo>
                  <a:cubicBezTo>
                    <a:pt x="671" y="3"/>
                    <a:pt x="719" y="0"/>
                    <a:pt x="766" y="0"/>
                  </a:cubicBezTo>
                  <a:cubicBezTo>
                    <a:pt x="1144" y="0"/>
                    <a:pt x="1483" y="157"/>
                    <a:pt x="1631" y="464"/>
                  </a:cubicBezTo>
                  <a:cubicBezTo>
                    <a:pt x="1700" y="606"/>
                    <a:pt x="1805" y="878"/>
                    <a:pt x="1757" y="1077"/>
                  </a:cubicBezTo>
                  <a:cubicBezTo>
                    <a:pt x="1749" y="1112"/>
                    <a:pt x="1735" y="1145"/>
                    <a:pt x="1716" y="1175"/>
                  </a:cubicBezTo>
                  <a:lnTo>
                    <a:pt x="1716" y="1175"/>
                  </a:lnTo>
                  <a:cubicBezTo>
                    <a:pt x="1708" y="1187"/>
                    <a:pt x="1700" y="1199"/>
                    <a:pt x="1690" y="1209"/>
                  </a:cubicBezTo>
                  <a:cubicBezTo>
                    <a:pt x="1687" y="1213"/>
                    <a:pt x="1684" y="1216"/>
                    <a:pt x="1680" y="1219"/>
                  </a:cubicBezTo>
                </a:path>
              </a:pathLst>
            </a:custGeom>
            <a:solidFill>
              <a:srgbClr val="D5A3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40" name="Freeform 1330">
              <a:extLst>
                <a:ext uri="{FF2B5EF4-FFF2-40B4-BE49-F238E27FC236}">
                  <a16:creationId xmlns:a16="http://schemas.microsoft.com/office/drawing/2014/main" id="{5D5D5DD9-4FFE-70F8-357D-3D33EA2CAB69}"/>
                </a:ext>
              </a:extLst>
            </p:cNvPr>
            <p:cNvSpPr>
              <a:spLocks/>
            </p:cNvSpPr>
            <p:nvPr/>
          </p:nvSpPr>
          <p:spPr bwMode="auto">
            <a:xfrm>
              <a:off x="6683323" y="6017028"/>
              <a:ext cx="0" cy="3175"/>
            </a:xfrm>
            <a:custGeom>
              <a:avLst/>
              <a:gdLst>
                <a:gd name="T0" fmla="*/ 1 w 1"/>
                <a:gd name="T1" fmla="*/ 10 h 10"/>
                <a:gd name="T2" fmla="*/ 0 w 1"/>
                <a:gd name="T3" fmla="*/ 0 h 10"/>
                <a:gd name="T4" fmla="*/ 1 w 1"/>
                <a:gd name="T5" fmla="*/ 10 h 10"/>
                <a:gd name="T6" fmla="*/ 1 w 1"/>
                <a:gd name="T7" fmla="*/ 10 h 10"/>
              </a:gdLst>
              <a:ahLst/>
              <a:cxnLst>
                <a:cxn ang="0">
                  <a:pos x="T0" y="T1"/>
                </a:cxn>
                <a:cxn ang="0">
                  <a:pos x="T2" y="T3"/>
                </a:cxn>
                <a:cxn ang="0">
                  <a:pos x="T4" y="T5"/>
                </a:cxn>
                <a:cxn ang="0">
                  <a:pos x="T6" y="T7"/>
                </a:cxn>
              </a:cxnLst>
              <a:rect l="0" t="0" r="r" b="b"/>
              <a:pathLst>
                <a:path w="1" h="10">
                  <a:moveTo>
                    <a:pt x="1" y="10"/>
                  </a:moveTo>
                  <a:lnTo>
                    <a:pt x="0" y="0"/>
                  </a:lnTo>
                  <a:cubicBezTo>
                    <a:pt x="0" y="3"/>
                    <a:pt x="0" y="7"/>
                    <a:pt x="1" y="10"/>
                  </a:cubicBezTo>
                  <a:lnTo>
                    <a:pt x="1" y="10"/>
                  </a:lnTo>
                  <a:close/>
                </a:path>
              </a:pathLst>
            </a:custGeom>
            <a:solidFill>
              <a:srgbClr val="D7B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41" name="Freeform 1331">
              <a:extLst>
                <a:ext uri="{FF2B5EF4-FFF2-40B4-BE49-F238E27FC236}">
                  <a16:creationId xmlns:a16="http://schemas.microsoft.com/office/drawing/2014/main" id="{EA543CBE-A755-3DC6-42C6-7C63DA250D38}"/>
                </a:ext>
              </a:extLst>
            </p:cNvPr>
            <p:cNvSpPr>
              <a:spLocks noEditPoints="1"/>
            </p:cNvSpPr>
            <p:nvPr/>
          </p:nvSpPr>
          <p:spPr bwMode="auto">
            <a:xfrm>
              <a:off x="6678561" y="5999565"/>
              <a:ext cx="176213" cy="179388"/>
            </a:xfrm>
            <a:custGeom>
              <a:avLst/>
              <a:gdLst>
                <a:gd name="T0" fmla="*/ 633 w 860"/>
                <a:gd name="T1" fmla="*/ 876 h 876"/>
                <a:gd name="T2" fmla="*/ 529 w 860"/>
                <a:gd name="T3" fmla="*/ 862 h 876"/>
                <a:gd name="T4" fmla="*/ 75 w 860"/>
                <a:gd name="T5" fmla="*/ 345 h 876"/>
                <a:gd name="T6" fmla="*/ 73 w 860"/>
                <a:gd name="T7" fmla="*/ 337 h 876"/>
                <a:gd name="T8" fmla="*/ 78 w 860"/>
                <a:gd name="T9" fmla="*/ 335 h 876"/>
                <a:gd name="T10" fmla="*/ 102 w 860"/>
                <a:gd name="T11" fmla="*/ 139 h 876"/>
                <a:gd name="T12" fmla="*/ 261 w 860"/>
                <a:gd name="T13" fmla="*/ 37 h 876"/>
                <a:gd name="T14" fmla="*/ 436 w 860"/>
                <a:gd name="T15" fmla="*/ 0 h 876"/>
                <a:gd name="T16" fmla="*/ 656 w 860"/>
                <a:gd name="T17" fmla="*/ 49 h 876"/>
                <a:gd name="T18" fmla="*/ 780 w 860"/>
                <a:gd name="T19" fmla="*/ 154 h 876"/>
                <a:gd name="T20" fmla="*/ 807 w 860"/>
                <a:gd name="T21" fmla="*/ 220 h 876"/>
                <a:gd name="T22" fmla="*/ 829 w 860"/>
                <a:gd name="T23" fmla="*/ 339 h 876"/>
                <a:gd name="T24" fmla="*/ 851 w 860"/>
                <a:gd name="T25" fmla="*/ 661 h 876"/>
                <a:gd name="T26" fmla="*/ 851 w 860"/>
                <a:gd name="T27" fmla="*/ 666 h 876"/>
                <a:gd name="T28" fmla="*/ 755 w 860"/>
                <a:gd name="T29" fmla="*/ 845 h 876"/>
                <a:gd name="T30" fmla="*/ 633 w 860"/>
                <a:gd name="T31" fmla="*/ 876 h 876"/>
                <a:gd name="T32" fmla="*/ 289 w 860"/>
                <a:gd name="T33" fmla="*/ 104 h 876"/>
                <a:gd name="T34" fmla="*/ 256 w 860"/>
                <a:gd name="T35" fmla="*/ 113 h 876"/>
                <a:gd name="T36" fmla="*/ 427 w 860"/>
                <a:gd name="T37" fmla="*/ 596 h 876"/>
                <a:gd name="T38" fmla="*/ 585 w 860"/>
                <a:gd name="T39" fmla="*/ 671 h 876"/>
                <a:gd name="T40" fmla="*/ 631 w 860"/>
                <a:gd name="T41" fmla="*/ 573 h 876"/>
                <a:gd name="T42" fmla="*/ 573 w 860"/>
                <a:gd name="T43" fmla="*/ 273 h 876"/>
                <a:gd name="T44" fmla="*/ 508 w 860"/>
                <a:gd name="T45" fmla="*/ 92 h 876"/>
                <a:gd name="T46" fmla="*/ 457 w 860"/>
                <a:gd name="T47" fmla="*/ 85 h 876"/>
                <a:gd name="T48" fmla="*/ 365 w 860"/>
                <a:gd name="T49" fmla="*/ 95 h 876"/>
                <a:gd name="T50" fmla="*/ 292 w 860"/>
                <a:gd name="T51" fmla="*/ 104 h 876"/>
                <a:gd name="T52" fmla="*/ 289 w 860"/>
                <a:gd name="T53" fmla="*/ 104 h 876"/>
                <a:gd name="T54" fmla="*/ 774 w 860"/>
                <a:gd name="T55" fmla="*/ 116 h 876"/>
                <a:gd name="T56" fmla="*/ 747 w 860"/>
                <a:gd name="T57" fmla="*/ 79 h 876"/>
                <a:gd name="T58" fmla="*/ 774 w 860"/>
                <a:gd name="T59" fmla="*/ 116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0" h="876">
                  <a:moveTo>
                    <a:pt x="633" y="876"/>
                  </a:moveTo>
                  <a:cubicBezTo>
                    <a:pt x="601" y="876"/>
                    <a:pt x="566" y="872"/>
                    <a:pt x="529" y="862"/>
                  </a:cubicBezTo>
                  <a:cubicBezTo>
                    <a:pt x="270" y="795"/>
                    <a:pt x="128" y="585"/>
                    <a:pt x="75" y="345"/>
                  </a:cubicBezTo>
                  <a:cubicBezTo>
                    <a:pt x="74" y="343"/>
                    <a:pt x="73" y="340"/>
                    <a:pt x="73" y="337"/>
                  </a:cubicBezTo>
                  <a:lnTo>
                    <a:pt x="78" y="335"/>
                  </a:lnTo>
                  <a:cubicBezTo>
                    <a:pt x="52" y="273"/>
                    <a:pt x="64" y="196"/>
                    <a:pt x="102" y="139"/>
                  </a:cubicBezTo>
                  <a:cubicBezTo>
                    <a:pt x="140" y="81"/>
                    <a:pt x="202" y="63"/>
                    <a:pt x="261" y="37"/>
                  </a:cubicBezTo>
                  <a:cubicBezTo>
                    <a:pt x="318" y="11"/>
                    <a:pt x="377" y="0"/>
                    <a:pt x="436" y="0"/>
                  </a:cubicBezTo>
                  <a:cubicBezTo>
                    <a:pt x="511" y="0"/>
                    <a:pt x="585" y="18"/>
                    <a:pt x="656" y="49"/>
                  </a:cubicBezTo>
                  <a:cubicBezTo>
                    <a:pt x="712" y="73"/>
                    <a:pt x="754" y="98"/>
                    <a:pt x="780" y="154"/>
                  </a:cubicBezTo>
                  <a:cubicBezTo>
                    <a:pt x="788" y="173"/>
                    <a:pt x="798" y="196"/>
                    <a:pt x="807" y="220"/>
                  </a:cubicBezTo>
                  <a:cubicBezTo>
                    <a:pt x="814" y="256"/>
                    <a:pt x="822" y="297"/>
                    <a:pt x="829" y="339"/>
                  </a:cubicBezTo>
                  <a:cubicBezTo>
                    <a:pt x="847" y="451"/>
                    <a:pt x="860" y="574"/>
                    <a:pt x="851" y="661"/>
                  </a:cubicBezTo>
                  <a:cubicBezTo>
                    <a:pt x="851" y="663"/>
                    <a:pt x="851" y="664"/>
                    <a:pt x="851" y="666"/>
                  </a:cubicBezTo>
                  <a:cubicBezTo>
                    <a:pt x="841" y="753"/>
                    <a:pt x="807" y="812"/>
                    <a:pt x="755" y="845"/>
                  </a:cubicBezTo>
                  <a:cubicBezTo>
                    <a:pt x="721" y="866"/>
                    <a:pt x="680" y="876"/>
                    <a:pt x="633" y="876"/>
                  </a:cubicBezTo>
                  <a:moveTo>
                    <a:pt x="289" y="104"/>
                  </a:moveTo>
                  <a:lnTo>
                    <a:pt x="256" y="113"/>
                  </a:lnTo>
                  <a:cubicBezTo>
                    <a:pt x="0" y="223"/>
                    <a:pt x="317" y="510"/>
                    <a:pt x="427" y="596"/>
                  </a:cubicBezTo>
                  <a:cubicBezTo>
                    <a:pt x="467" y="628"/>
                    <a:pt x="538" y="671"/>
                    <a:pt x="585" y="671"/>
                  </a:cubicBezTo>
                  <a:cubicBezTo>
                    <a:pt x="621" y="671"/>
                    <a:pt x="644" y="646"/>
                    <a:pt x="631" y="573"/>
                  </a:cubicBezTo>
                  <a:cubicBezTo>
                    <a:pt x="613" y="466"/>
                    <a:pt x="558" y="395"/>
                    <a:pt x="573" y="273"/>
                  </a:cubicBezTo>
                  <a:cubicBezTo>
                    <a:pt x="582" y="195"/>
                    <a:pt x="597" y="118"/>
                    <a:pt x="508" y="92"/>
                  </a:cubicBezTo>
                  <a:cubicBezTo>
                    <a:pt x="493" y="87"/>
                    <a:pt x="476" y="85"/>
                    <a:pt x="457" y="85"/>
                  </a:cubicBezTo>
                  <a:cubicBezTo>
                    <a:pt x="427" y="85"/>
                    <a:pt x="394" y="90"/>
                    <a:pt x="365" y="95"/>
                  </a:cubicBezTo>
                  <a:cubicBezTo>
                    <a:pt x="336" y="99"/>
                    <a:pt x="309" y="104"/>
                    <a:pt x="292" y="104"/>
                  </a:cubicBezTo>
                  <a:lnTo>
                    <a:pt x="289" y="104"/>
                  </a:lnTo>
                  <a:moveTo>
                    <a:pt x="774" y="116"/>
                  </a:moveTo>
                  <a:cubicBezTo>
                    <a:pt x="766" y="103"/>
                    <a:pt x="756" y="91"/>
                    <a:pt x="747" y="79"/>
                  </a:cubicBezTo>
                  <a:cubicBezTo>
                    <a:pt x="757" y="91"/>
                    <a:pt x="766" y="103"/>
                    <a:pt x="774" y="116"/>
                  </a:cubicBezTo>
                  <a:close/>
                </a:path>
              </a:pathLst>
            </a:custGeom>
            <a:solidFill>
              <a:srgbClr val="D7B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42" name="Freeform 1334">
              <a:extLst>
                <a:ext uri="{FF2B5EF4-FFF2-40B4-BE49-F238E27FC236}">
                  <a16:creationId xmlns:a16="http://schemas.microsoft.com/office/drawing/2014/main" id="{494FCAC1-C64D-F74B-9A7F-7149B6EFA854}"/>
                </a:ext>
              </a:extLst>
            </p:cNvPr>
            <p:cNvSpPr>
              <a:spLocks/>
            </p:cNvSpPr>
            <p:nvPr/>
          </p:nvSpPr>
          <p:spPr bwMode="auto">
            <a:xfrm>
              <a:off x="6648398" y="5480453"/>
              <a:ext cx="430213" cy="276225"/>
            </a:xfrm>
            <a:custGeom>
              <a:avLst/>
              <a:gdLst>
                <a:gd name="T0" fmla="*/ 2051 w 2097"/>
                <a:gd name="T1" fmla="*/ 1347 h 1347"/>
                <a:gd name="T2" fmla="*/ 2051 w 2097"/>
                <a:gd name="T3" fmla="*/ 1344 h 1347"/>
                <a:gd name="T4" fmla="*/ 1987 w 2097"/>
                <a:gd name="T5" fmla="*/ 937 h 1347"/>
                <a:gd name="T6" fmla="*/ 1770 w 2097"/>
                <a:gd name="T7" fmla="*/ 562 h 1347"/>
                <a:gd name="T8" fmla="*/ 1426 w 2097"/>
                <a:gd name="T9" fmla="*/ 279 h 1347"/>
                <a:gd name="T10" fmla="*/ 989 w 2097"/>
                <a:gd name="T11" fmla="*/ 125 h 1347"/>
                <a:gd name="T12" fmla="*/ 778 w 2097"/>
                <a:gd name="T13" fmla="*/ 105 h 1347"/>
                <a:gd name="T14" fmla="*/ 422 w 2097"/>
                <a:gd name="T15" fmla="*/ 159 h 1347"/>
                <a:gd name="T16" fmla="*/ 189 w 2097"/>
                <a:gd name="T17" fmla="*/ 261 h 1347"/>
                <a:gd name="T18" fmla="*/ 78 w 2097"/>
                <a:gd name="T19" fmla="*/ 328 h 1347"/>
                <a:gd name="T20" fmla="*/ 14 w 2097"/>
                <a:gd name="T21" fmla="*/ 374 h 1347"/>
                <a:gd name="T22" fmla="*/ 4 w 2097"/>
                <a:gd name="T23" fmla="*/ 369 h 1347"/>
                <a:gd name="T24" fmla="*/ 1 w 2097"/>
                <a:gd name="T25" fmla="*/ 356 h 1347"/>
                <a:gd name="T26" fmla="*/ 0 w 2097"/>
                <a:gd name="T27" fmla="*/ 347 h 1347"/>
                <a:gd name="T28" fmla="*/ 149 w 2097"/>
                <a:gd name="T29" fmla="*/ 223 h 1347"/>
                <a:gd name="T30" fmla="*/ 335 w 2097"/>
                <a:gd name="T31" fmla="*/ 120 h 1347"/>
                <a:gd name="T32" fmla="*/ 736 w 2097"/>
                <a:gd name="T33" fmla="*/ 0 h 1347"/>
                <a:gd name="T34" fmla="*/ 767 w 2097"/>
                <a:gd name="T35" fmla="*/ 0 h 1347"/>
                <a:gd name="T36" fmla="*/ 1156 w 2097"/>
                <a:gd name="T37" fmla="*/ 74 h 1347"/>
                <a:gd name="T38" fmla="*/ 1531 w 2097"/>
                <a:gd name="T39" fmla="*/ 275 h 1347"/>
                <a:gd name="T40" fmla="*/ 1858 w 2097"/>
                <a:gd name="T41" fmla="*/ 565 h 1347"/>
                <a:gd name="T42" fmla="*/ 1877 w 2097"/>
                <a:gd name="T43" fmla="*/ 597 h 1347"/>
                <a:gd name="T44" fmla="*/ 2022 w 2097"/>
                <a:gd name="T45" fmla="*/ 943 h 1347"/>
                <a:gd name="T46" fmla="*/ 2042 w 2097"/>
                <a:gd name="T47" fmla="*/ 1022 h 1347"/>
                <a:gd name="T48" fmla="*/ 2074 w 2097"/>
                <a:gd name="T49" fmla="*/ 1151 h 1347"/>
                <a:gd name="T50" fmla="*/ 2065 w 2097"/>
                <a:gd name="T51" fmla="*/ 1338 h 1347"/>
                <a:gd name="T52" fmla="*/ 2051 w 2097"/>
                <a:gd name="T53" fmla="*/ 1347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7" h="1347">
                  <a:moveTo>
                    <a:pt x="2051" y="1347"/>
                  </a:moveTo>
                  <a:cubicBezTo>
                    <a:pt x="2051" y="1346"/>
                    <a:pt x="2051" y="1345"/>
                    <a:pt x="2051" y="1344"/>
                  </a:cubicBezTo>
                  <a:cubicBezTo>
                    <a:pt x="2031" y="1203"/>
                    <a:pt x="2034" y="1069"/>
                    <a:pt x="1987" y="937"/>
                  </a:cubicBezTo>
                  <a:cubicBezTo>
                    <a:pt x="1941" y="805"/>
                    <a:pt x="1865" y="667"/>
                    <a:pt x="1770" y="562"/>
                  </a:cubicBezTo>
                  <a:cubicBezTo>
                    <a:pt x="1663" y="444"/>
                    <a:pt x="1566" y="354"/>
                    <a:pt x="1426" y="279"/>
                  </a:cubicBezTo>
                  <a:cubicBezTo>
                    <a:pt x="1288" y="206"/>
                    <a:pt x="1143" y="154"/>
                    <a:pt x="989" y="125"/>
                  </a:cubicBezTo>
                  <a:cubicBezTo>
                    <a:pt x="920" y="112"/>
                    <a:pt x="849" y="105"/>
                    <a:pt x="778" y="105"/>
                  </a:cubicBezTo>
                  <a:cubicBezTo>
                    <a:pt x="657" y="105"/>
                    <a:pt x="536" y="124"/>
                    <a:pt x="422" y="159"/>
                  </a:cubicBezTo>
                  <a:cubicBezTo>
                    <a:pt x="341" y="185"/>
                    <a:pt x="262" y="216"/>
                    <a:pt x="189" y="261"/>
                  </a:cubicBezTo>
                  <a:cubicBezTo>
                    <a:pt x="152" y="284"/>
                    <a:pt x="113" y="303"/>
                    <a:pt x="78" y="328"/>
                  </a:cubicBezTo>
                  <a:cubicBezTo>
                    <a:pt x="66" y="338"/>
                    <a:pt x="33" y="374"/>
                    <a:pt x="14" y="374"/>
                  </a:cubicBezTo>
                  <a:cubicBezTo>
                    <a:pt x="10" y="374"/>
                    <a:pt x="7" y="373"/>
                    <a:pt x="4" y="369"/>
                  </a:cubicBezTo>
                  <a:cubicBezTo>
                    <a:pt x="3" y="366"/>
                    <a:pt x="1" y="362"/>
                    <a:pt x="1" y="356"/>
                  </a:cubicBezTo>
                  <a:lnTo>
                    <a:pt x="0" y="347"/>
                  </a:lnTo>
                  <a:cubicBezTo>
                    <a:pt x="50" y="307"/>
                    <a:pt x="87" y="256"/>
                    <a:pt x="149" y="223"/>
                  </a:cubicBezTo>
                  <a:cubicBezTo>
                    <a:pt x="212" y="190"/>
                    <a:pt x="273" y="153"/>
                    <a:pt x="335" y="120"/>
                  </a:cubicBezTo>
                  <a:cubicBezTo>
                    <a:pt x="457" y="55"/>
                    <a:pt x="592" y="5"/>
                    <a:pt x="736" y="0"/>
                  </a:cubicBezTo>
                  <a:cubicBezTo>
                    <a:pt x="747" y="0"/>
                    <a:pt x="757" y="0"/>
                    <a:pt x="767" y="0"/>
                  </a:cubicBezTo>
                  <a:cubicBezTo>
                    <a:pt x="897" y="0"/>
                    <a:pt x="1035" y="26"/>
                    <a:pt x="1156" y="74"/>
                  </a:cubicBezTo>
                  <a:cubicBezTo>
                    <a:pt x="1283" y="123"/>
                    <a:pt x="1421" y="194"/>
                    <a:pt x="1531" y="275"/>
                  </a:cubicBezTo>
                  <a:cubicBezTo>
                    <a:pt x="1641" y="356"/>
                    <a:pt x="1789" y="443"/>
                    <a:pt x="1858" y="565"/>
                  </a:cubicBezTo>
                  <a:cubicBezTo>
                    <a:pt x="1864" y="575"/>
                    <a:pt x="1871" y="586"/>
                    <a:pt x="1877" y="597"/>
                  </a:cubicBezTo>
                  <a:cubicBezTo>
                    <a:pt x="1938" y="705"/>
                    <a:pt x="2000" y="822"/>
                    <a:pt x="2022" y="943"/>
                  </a:cubicBezTo>
                  <a:cubicBezTo>
                    <a:pt x="2027" y="971"/>
                    <a:pt x="2035" y="997"/>
                    <a:pt x="2042" y="1022"/>
                  </a:cubicBezTo>
                  <a:cubicBezTo>
                    <a:pt x="2055" y="1065"/>
                    <a:pt x="2069" y="1107"/>
                    <a:pt x="2074" y="1151"/>
                  </a:cubicBezTo>
                  <a:cubicBezTo>
                    <a:pt x="2079" y="1190"/>
                    <a:pt x="2097" y="1302"/>
                    <a:pt x="2065" y="1338"/>
                  </a:cubicBezTo>
                  <a:cubicBezTo>
                    <a:pt x="2061" y="1342"/>
                    <a:pt x="2057" y="1345"/>
                    <a:pt x="2051" y="1347"/>
                  </a:cubicBezTo>
                </a:path>
              </a:pathLst>
            </a:custGeom>
            <a:solidFill>
              <a:srgbClr val="C89A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43" name="Freeform 1336">
              <a:extLst>
                <a:ext uri="{FF2B5EF4-FFF2-40B4-BE49-F238E27FC236}">
                  <a16:creationId xmlns:a16="http://schemas.microsoft.com/office/drawing/2014/main" id="{A56CAB34-0480-022C-940B-33D0B7BBA414}"/>
                </a:ext>
              </a:extLst>
            </p:cNvPr>
            <p:cNvSpPr>
              <a:spLocks/>
            </p:cNvSpPr>
            <p:nvPr/>
          </p:nvSpPr>
          <p:spPr bwMode="auto">
            <a:xfrm>
              <a:off x="6680148" y="5986865"/>
              <a:ext cx="177800" cy="82550"/>
            </a:xfrm>
            <a:custGeom>
              <a:avLst/>
              <a:gdLst>
                <a:gd name="T0" fmla="*/ 55 w 866"/>
                <a:gd name="T1" fmla="*/ 399 h 399"/>
                <a:gd name="T2" fmla="*/ 9 w 866"/>
                <a:gd name="T3" fmla="*/ 340 h 399"/>
                <a:gd name="T4" fmla="*/ 36 w 866"/>
                <a:gd name="T5" fmla="*/ 166 h 399"/>
                <a:gd name="T6" fmla="*/ 263 w 866"/>
                <a:gd name="T7" fmla="*/ 28 h 399"/>
                <a:gd name="T8" fmla="*/ 426 w 866"/>
                <a:gd name="T9" fmla="*/ 0 h 399"/>
                <a:gd name="T10" fmla="*/ 669 w 866"/>
                <a:gd name="T11" fmla="*/ 74 h 399"/>
                <a:gd name="T12" fmla="*/ 737 w 866"/>
                <a:gd name="T13" fmla="*/ 137 h 399"/>
                <a:gd name="T14" fmla="*/ 764 w 866"/>
                <a:gd name="T15" fmla="*/ 174 h 399"/>
                <a:gd name="T16" fmla="*/ 784 w 866"/>
                <a:gd name="T17" fmla="*/ 203 h 399"/>
                <a:gd name="T18" fmla="*/ 823 w 866"/>
                <a:gd name="T19" fmla="*/ 385 h 399"/>
                <a:gd name="T20" fmla="*/ 797 w 866"/>
                <a:gd name="T21" fmla="*/ 278 h 399"/>
                <a:gd name="T22" fmla="*/ 770 w 866"/>
                <a:gd name="T23" fmla="*/ 212 h 399"/>
                <a:gd name="T24" fmla="*/ 646 w 866"/>
                <a:gd name="T25" fmla="*/ 107 h 399"/>
                <a:gd name="T26" fmla="*/ 426 w 866"/>
                <a:gd name="T27" fmla="*/ 58 h 399"/>
                <a:gd name="T28" fmla="*/ 251 w 866"/>
                <a:gd name="T29" fmla="*/ 95 h 399"/>
                <a:gd name="T30" fmla="*/ 92 w 866"/>
                <a:gd name="T31" fmla="*/ 197 h 399"/>
                <a:gd name="T32" fmla="*/ 68 w 866"/>
                <a:gd name="T33" fmla="*/ 393 h 399"/>
                <a:gd name="T34" fmla="*/ 63 w 866"/>
                <a:gd name="T35" fmla="*/ 395 h 399"/>
                <a:gd name="T36" fmla="*/ 58 w 866"/>
                <a:gd name="T37" fmla="*/ 397 h 399"/>
                <a:gd name="T38" fmla="*/ 55 w 866"/>
                <a:gd name="T39"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6" h="399">
                  <a:moveTo>
                    <a:pt x="55" y="399"/>
                  </a:moveTo>
                  <a:cubicBezTo>
                    <a:pt x="27" y="397"/>
                    <a:pt x="14" y="373"/>
                    <a:pt x="9" y="340"/>
                  </a:cubicBezTo>
                  <a:cubicBezTo>
                    <a:pt x="0" y="281"/>
                    <a:pt x="20" y="195"/>
                    <a:pt x="36" y="166"/>
                  </a:cubicBezTo>
                  <a:cubicBezTo>
                    <a:pt x="78" y="93"/>
                    <a:pt x="190" y="54"/>
                    <a:pt x="263" y="28"/>
                  </a:cubicBezTo>
                  <a:cubicBezTo>
                    <a:pt x="316" y="10"/>
                    <a:pt x="372" y="0"/>
                    <a:pt x="426" y="0"/>
                  </a:cubicBezTo>
                  <a:cubicBezTo>
                    <a:pt x="511" y="0"/>
                    <a:pt x="595" y="24"/>
                    <a:pt x="669" y="74"/>
                  </a:cubicBezTo>
                  <a:cubicBezTo>
                    <a:pt x="695" y="92"/>
                    <a:pt x="717" y="114"/>
                    <a:pt x="737" y="137"/>
                  </a:cubicBezTo>
                  <a:cubicBezTo>
                    <a:pt x="746" y="149"/>
                    <a:pt x="756" y="161"/>
                    <a:pt x="764" y="174"/>
                  </a:cubicBezTo>
                  <a:cubicBezTo>
                    <a:pt x="771" y="184"/>
                    <a:pt x="778" y="193"/>
                    <a:pt x="784" y="203"/>
                  </a:cubicBezTo>
                  <a:cubicBezTo>
                    <a:pt x="809" y="240"/>
                    <a:pt x="866" y="344"/>
                    <a:pt x="823" y="385"/>
                  </a:cubicBezTo>
                  <a:cubicBezTo>
                    <a:pt x="822" y="352"/>
                    <a:pt x="811" y="313"/>
                    <a:pt x="797" y="278"/>
                  </a:cubicBezTo>
                  <a:cubicBezTo>
                    <a:pt x="788" y="254"/>
                    <a:pt x="778" y="231"/>
                    <a:pt x="770" y="212"/>
                  </a:cubicBezTo>
                  <a:cubicBezTo>
                    <a:pt x="744" y="156"/>
                    <a:pt x="702" y="131"/>
                    <a:pt x="646" y="107"/>
                  </a:cubicBezTo>
                  <a:cubicBezTo>
                    <a:pt x="575" y="76"/>
                    <a:pt x="501" y="58"/>
                    <a:pt x="426" y="58"/>
                  </a:cubicBezTo>
                  <a:cubicBezTo>
                    <a:pt x="367" y="58"/>
                    <a:pt x="308" y="69"/>
                    <a:pt x="251" y="95"/>
                  </a:cubicBezTo>
                  <a:cubicBezTo>
                    <a:pt x="192" y="121"/>
                    <a:pt x="130" y="139"/>
                    <a:pt x="92" y="197"/>
                  </a:cubicBezTo>
                  <a:cubicBezTo>
                    <a:pt x="54" y="254"/>
                    <a:pt x="42" y="331"/>
                    <a:pt x="68" y="393"/>
                  </a:cubicBezTo>
                  <a:lnTo>
                    <a:pt x="63" y="395"/>
                  </a:lnTo>
                  <a:lnTo>
                    <a:pt x="58" y="397"/>
                  </a:lnTo>
                  <a:lnTo>
                    <a:pt x="55" y="399"/>
                  </a:lnTo>
                  <a:close/>
                </a:path>
              </a:pathLst>
            </a:custGeom>
            <a:solidFill>
              <a:srgbClr val="C89A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44" name="Freeform 1337">
              <a:extLst>
                <a:ext uri="{FF2B5EF4-FFF2-40B4-BE49-F238E27FC236}">
                  <a16:creationId xmlns:a16="http://schemas.microsoft.com/office/drawing/2014/main" id="{7FBAFAC2-F26B-0A35-887E-BC3AD5161881}"/>
                </a:ext>
              </a:extLst>
            </p:cNvPr>
            <p:cNvSpPr>
              <a:spLocks/>
            </p:cNvSpPr>
            <p:nvPr/>
          </p:nvSpPr>
          <p:spPr bwMode="auto">
            <a:xfrm>
              <a:off x="6678561" y="6017028"/>
              <a:ext cx="131763" cy="120650"/>
            </a:xfrm>
            <a:custGeom>
              <a:avLst/>
              <a:gdLst>
                <a:gd name="T0" fmla="*/ 585 w 644"/>
                <a:gd name="T1" fmla="*/ 586 h 586"/>
                <a:gd name="T2" fmla="*/ 427 w 644"/>
                <a:gd name="T3" fmla="*/ 511 h 586"/>
                <a:gd name="T4" fmla="*/ 256 w 644"/>
                <a:gd name="T5" fmla="*/ 28 h 586"/>
                <a:gd name="T6" fmla="*/ 289 w 644"/>
                <a:gd name="T7" fmla="*/ 19 h 586"/>
                <a:gd name="T8" fmla="*/ 292 w 644"/>
                <a:gd name="T9" fmla="*/ 19 h 586"/>
                <a:gd name="T10" fmla="*/ 365 w 644"/>
                <a:gd name="T11" fmla="*/ 10 h 586"/>
                <a:gd name="T12" fmla="*/ 457 w 644"/>
                <a:gd name="T13" fmla="*/ 0 h 586"/>
                <a:gd name="T14" fmla="*/ 508 w 644"/>
                <a:gd name="T15" fmla="*/ 7 h 586"/>
                <a:gd name="T16" fmla="*/ 573 w 644"/>
                <a:gd name="T17" fmla="*/ 188 h 586"/>
                <a:gd name="T18" fmla="*/ 631 w 644"/>
                <a:gd name="T19" fmla="*/ 488 h 586"/>
                <a:gd name="T20" fmla="*/ 585 w 644"/>
                <a:gd name="T21" fmla="*/ 58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586">
                  <a:moveTo>
                    <a:pt x="585" y="586"/>
                  </a:moveTo>
                  <a:cubicBezTo>
                    <a:pt x="538" y="586"/>
                    <a:pt x="467" y="543"/>
                    <a:pt x="427" y="511"/>
                  </a:cubicBezTo>
                  <a:cubicBezTo>
                    <a:pt x="317" y="425"/>
                    <a:pt x="0" y="138"/>
                    <a:pt x="256" y="28"/>
                  </a:cubicBezTo>
                  <a:lnTo>
                    <a:pt x="289" y="19"/>
                  </a:lnTo>
                  <a:lnTo>
                    <a:pt x="292" y="19"/>
                  </a:lnTo>
                  <a:cubicBezTo>
                    <a:pt x="309" y="19"/>
                    <a:pt x="336" y="14"/>
                    <a:pt x="365" y="10"/>
                  </a:cubicBezTo>
                  <a:cubicBezTo>
                    <a:pt x="394" y="5"/>
                    <a:pt x="427" y="0"/>
                    <a:pt x="457" y="0"/>
                  </a:cubicBezTo>
                  <a:cubicBezTo>
                    <a:pt x="476" y="0"/>
                    <a:pt x="493" y="2"/>
                    <a:pt x="508" y="7"/>
                  </a:cubicBezTo>
                  <a:cubicBezTo>
                    <a:pt x="597" y="33"/>
                    <a:pt x="582" y="110"/>
                    <a:pt x="573" y="188"/>
                  </a:cubicBezTo>
                  <a:cubicBezTo>
                    <a:pt x="558" y="310"/>
                    <a:pt x="613" y="381"/>
                    <a:pt x="631" y="488"/>
                  </a:cubicBezTo>
                  <a:cubicBezTo>
                    <a:pt x="644" y="561"/>
                    <a:pt x="621" y="586"/>
                    <a:pt x="585" y="586"/>
                  </a:cubicBezTo>
                </a:path>
              </a:pathLst>
            </a:custGeom>
            <a:solidFill>
              <a:srgbClr val="D8B9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45" name="Freeform 1338">
              <a:extLst>
                <a:ext uri="{FF2B5EF4-FFF2-40B4-BE49-F238E27FC236}">
                  <a16:creationId xmlns:a16="http://schemas.microsoft.com/office/drawing/2014/main" id="{8010BBD2-AC1E-30F3-2416-475960EBE699}"/>
                </a:ext>
              </a:extLst>
            </p:cNvPr>
            <p:cNvSpPr>
              <a:spLocks/>
            </p:cNvSpPr>
            <p:nvPr/>
          </p:nvSpPr>
          <p:spPr bwMode="auto">
            <a:xfrm>
              <a:off x="6602361" y="5726515"/>
              <a:ext cx="161925" cy="222250"/>
            </a:xfrm>
            <a:custGeom>
              <a:avLst/>
              <a:gdLst>
                <a:gd name="T0" fmla="*/ 504 w 790"/>
                <a:gd name="T1" fmla="*/ 1076 h 1076"/>
                <a:gd name="T2" fmla="*/ 376 w 790"/>
                <a:gd name="T3" fmla="*/ 948 h 1076"/>
                <a:gd name="T4" fmla="*/ 263 w 790"/>
                <a:gd name="T5" fmla="*/ 626 h 1076"/>
                <a:gd name="T6" fmla="*/ 271 w 790"/>
                <a:gd name="T7" fmla="*/ 62 h 1076"/>
                <a:gd name="T8" fmla="*/ 276 w 790"/>
                <a:gd name="T9" fmla="*/ 62 h 1076"/>
                <a:gd name="T10" fmla="*/ 301 w 790"/>
                <a:gd name="T11" fmla="*/ 47 h 1076"/>
                <a:gd name="T12" fmla="*/ 470 w 790"/>
                <a:gd name="T13" fmla="*/ 7 h 1076"/>
                <a:gd name="T14" fmla="*/ 589 w 790"/>
                <a:gd name="T15" fmla="*/ 0 h 1076"/>
                <a:gd name="T16" fmla="*/ 747 w 790"/>
                <a:gd name="T17" fmla="*/ 70 h 1076"/>
                <a:gd name="T18" fmla="*/ 727 w 790"/>
                <a:gd name="T19" fmla="*/ 397 h 1076"/>
                <a:gd name="T20" fmla="*/ 742 w 790"/>
                <a:gd name="T21" fmla="*/ 826 h 1076"/>
                <a:gd name="T22" fmla="*/ 723 w 790"/>
                <a:gd name="T23" fmla="*/ 987 h 1076"/>
                <a:gd name="T24" fmla="*/ 601 w 790"/>
                <a:gd name="T25" fmla="*/ 1049 h 1076"/>
                <a:gd name="T26" fmla="*/ 504 w 790"/>
                <a:gd name="T27" fmla="*/ 107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0" h="1076">
                  <a:moveTo>
                    <a:pt x="504" y="1076"/>
                  </a:moveTo>
                  <a:cubicBezTo>
                    <a:pt x="445" y="1076"/>
                    <a:pt x="407" y="1034"/>
                    <a:pt x="376" y="948"/>
                  </a:cubicBezTo>
                  <a:cubicBezTo>
                    <a:pt x="337" y="841"/>
                    <a:pt x="299" y="734"/>
                    <a:pt x="263" y="626"/>
                  </a:cubicBezTo>
                  <a:cubicBezTo>
                    <a:pt x="227" y="517"/>
                    <a:pt x="0" y="62"/>
                    <a:pt x="271" y="62"/>
                  </a:cubicBezTo>
                  <a:cubicBezTo>
                    <a:pt x="272" y="62"/>
                    <a:pt x="274" y="62"/>
                    <a:pt x="276" y="62"/>
                  </a:cubicBezTo>
                  <a:lnTo>
                    <a:pt x="301" y="47"/>
                  </a:lnTo>
                  <a:cubicBezTo>
                    <a:pt x="347" y="44"/>
                    <a:pt x="409" y="8"/>
                    <a:pt x="470" y="7"/>
                  </a:cubicBezTo>
                  <a:cubicBezTo>
                    <a:pt x="502" y="6"/>
                    <a:pt x="546" y="0"/>
                    <a:pt x="589" y="0"/>
                  </a:cubicBezTo>
                  <a:cubicBezTo>
                    <a:pt x="655" y="0"/>
                    <a:pt x="721" y="13"/>
                    <a:pt x="747" y="70"/>
                  </a:cubicBezTo>
                  <a:cubicBezTo>
                    <a:pt x="790" y="161"/>
                    <a:pt x="739" y="307"/>
                    <a:pt x="727" y="397"/>
                  </a:cubicBezTo>
                  <a:cubicBezTo>
                    <a:pt x="709" y="537"/>
                    <a:pt x="732" y="682"/>
                    <a:pt x="742" y="826"/>
                  </a:cubicBezTo>
                  <a:cubicBezTo>
                    <a:pt x="745" y="875"/>
                    <a:pt x="752" y="944"/>
                    <a:pt x="723" y="987"/>
                  </a:cubicBezTo>
                  <a:cubicBezTo>
                    <a:pt x="696" y="1027"/>
                    <a:pt x="645" y="1029"/>
                    <a:pt x="601" y="1049"/>
                  </a:cubicBezTo>
                  <a:cubicBezTo>
                    <a:pt x="563" y="1067"/>
                    <a:pt x="532" y="1076"/>
                    <a:pt x="504" y="1076"/>
                  </a:cubicBezTo>
                </a:path>
              </a:pathLst>
            </a:custGeom>
            <a:solidFill>
              <a:srgbClr val="D8B9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46" name="Freeform 1339">
              <a:extLst>
                <a:ext uri="{FF2B5EF4-FFF2-40B4-BE49-F238E27FC236}">
                  <a16:creationId xmlns:a16="http://schemas.microsoft.com/office/drawing/2014/main" id="{CDBB32F0-F710-50D3-A8D6-222807932F06}"/>
                </a:ext>
              </a:extLst>
            </p:cNvPr>
            <p:cNvSpPr>
              <a:spLocks/>
            </p:cNvSpPr>
            <p:nvPr/>
          </p:nvSpPr>
          <p:spPr bwMode="auto">
            <a:xfrm>
              <a:off x="6630936" y="5518553"/>
              <a:ext cx="255588" cy="131763"/>
            </a:xfrm>
            <a:custGeom>
              <a:avLst/>
              <a:gdLst>
                <a:gd name="T0" fmla="*/ 135 w 1249"/>
                <a:gd name="T1" fmla="*/ 645 h 645"/>
                <a:gd name="T2" fmla="*/ 101 w 1249"/>
                <a:gd name="T3" fmla="*/ 639 h 645"/>
                <a:gd name="T4" fmla="*/ 95 w 1249"/>
                <a:gd name="T5" fmla="*/ 361 h 645"/>
                <a:gd name="T6" fmla="*/ 306 w 1249"/>
                <a:gd name="T7" fmla="*/ 117 h 645"/>
                <a:gd name="T8" fmla="*/ 319 w 1249"/>
                <a:gd name="T9" fmla="*/ 116 h 645"/>
                <a:gd name="T10" fmla="*/ 558 w 1249"/>
                <a:gd name="T11" fmla="*/ 62 h 645"/>
                <a:gd name="T12" fmla="*/ 807 w 1249"/>
                <a:gd name="T13" fmla="*/ 4 h 645"/>
                <a:gd name="T14" fmla="*/ 854 w 1249"/>
                <a:gd name="T15" fmla="*/ 0 h 645"/>
                <a:gd name="T16" fmla="*/ 1117 w 1249"/>
                <a:gd name="T17" fmla="*/ 50 h 645"/>
                <a:gd name="T18" fmla="*/ 1238 w 1249"/>
                <a:gd name="T19" fmla="*/ 95 h 645"/>
                <a:gd name="T20" fmla="*/ 1182 w 1249"/>
                <a:gd name="T21" fmla="*/ 219 h 645"/>
                <a:gd name="T22" fmla="*/ 1077 w 1249"/>
                <a:gd name="T23" fmla="*/ 322 h 645"/>
                <a:gd name="T24" fmla="*/ 1009 w 1249"/>
                <a:gd name="T25" fmla="*/ 478 h 645"/>
                <a:gd name="T26" fmla="*/ 880 w 1249"/>
                <a:gd name="T27" fmla="*/ 586 h 645"/>
                <a:gd name="T28" fmla="*/ 732 w 1249"/>
                <a:gd name="T29" fmla="*/ 560 h 645"/>
                <a:gd name="T30" fmla="*/ 575 w 1249"/>
                <a:gd name="T31" fmla="*/ 548 h 645"/>
                <a:gd name="T32" fmla="*/ 401 w 1249"/>
                <a:gd name="T33" fmla="*/ 560 h 645"/>
                <a:gd name="T34" fmla="*/ 135 w 1249"/>
                <a:gd name="T35"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9" h="645">
                  <a:moveTo>
                    <a:pt x="135" y="645"/>
                  </a:moveTo>
                  <a:cubicBezTo>
                    <a:pt x="123" y="645"/>
                    <a:pt x="111" y="643"/>
                    <a:pt x="101" y="639"/>
                  </a:cubicBezTo>
                  <a:cubicBezTo>
                    <a:pt x="0" y="598"/>
                    <a:pt x="66" y="436"/>
                    <a:pt x="95" y="361"/>
                  </a:cubicBezTo>
                  <a:cubicBezTo>
                    <a:pt x="139" y="248"/>
                    <a:pt x="209" y="187"/>
                    <a:pt x="306" y="117"/>
                  </a:cubicBezTo>
                  <a:lnTo>
                    <a:pt x="319" y="116"/>
                  </a:lnTo>
                  <a:cubicBezTo>
                    <a:pt x="389" y="79"/>
                    <a:pt x="480" y="73"/>
                    <a:pt x="558" y="62"/>
                  </a:cubicBezTo>
                  <a:cubicBezTo>
                    <a:pt x="642" y="51"/>
                    <a:pt x="724" y="19"/>
                    <a:pt x="807" y="4"/>
                  </a:cubicBezTo>
                  <a:cubicBezTo>
                    <a:pt x="822" y="1"/>
                    <a:pt x="838" y="0"/>
                    <a:pt x="854" y="0"/>
                  </a:cubicBezTo>
                  <a:cubicBezTo>
                    <a:pt x="943" y="0"/>
                    <a:pt x="1029" y="40"/>
                    <a:pt x="1117" y="50"/>
                  </a:cubicBezTo>
                  <a:cubicBezTo>
                    <a:pt x="1162" y="56"/>
                    <a:pt x="1223" y="41"/>
                    <a:pt x="1238" y="95"/>
                  </a:cubicBezTo>
                  <a:cubicBezTo>
                    <a:pt x="1249" y="134"/>
                    <a:pt x="1207" y="191"/>
                    <a:pt x="1182" y="219"/>
                  </a:cubicBezTo>
                  <a:cubicBezTo>
                    <a:pt x="1149" y="255"/>
                    <a:pt x="1106" y="280"/>
                    <a:pt x="1077" y="322"/>
                  </a:cubicBezTo>
                  <a:cubicBezTo>
                    <a:pt x="1044" y="369"/>
                    <a:pt x="1032" y="427"/>
                    <a:pt x="1009" y="478"/>
                  </a:cubicBezTo>
                  <a:cubicBezTo>
                    <a:pt x="972" y="563"/>
                    <a:pt x="931" y="586"/>
                    <a:pt x="880" y="586"/>
                  </a:cubicBezTo>
                  <a:cubicBezTo>
                    <a:pt x="839" y="586"/>
                    <a:pt x="791" y="571"/>
                    <a:pt x="732" y="560"/>
                  </a:cubicBezTo>
                  <a:cubicBezTo>
                    <a:pt x="683" y="552"/>
                    <a:pt x="629" y="548"/>
                    <a:pt x="575" y="548"/>
                  </a:cubicBezTo>
                  <a:cubicBezTo>
                    <a:pt x="516" y="548"/>
                    <a:pt x="456" y="552"/>
                    <a:pt x="401" y="560"/>
                  </a:cubicBezTo>
                  <a:cubicBezTo>
                    <a:pt x="327" y="571"/>
                    <a:pt x="214" y="645"/>
                    <a:pt x="135" y="645"/>
                  </a:cubicBezTo>
                </a:path>
              </a:pathLst>
            </a:custGeom>
            <a:solidFill>
              <a:srgbClr val="D8B9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47" name="Freeform 1340">
              <a:extLst>
                <a:ext uri="{FF2B5EF4-FFF2-40B4-BE49-F238E27FC236}">
                  <a16:creationId xmlns:a16="http://schemas.microsoft.com/office/drawing/2014/main" id="{9E2C85B9-08C0-C130-5371-DD11420104DE}"/>
                </a:ext>
              </a:extLst>
            </p:cNvPr>
            <p:cNvSpPr>
              <a:spLocks/>
            </p:cNvSpPr>
            <p:nvPr/>
          </p:nvSpPr>
          <p:spPr bwMode="auto">
            <a:xfrm>
              <a:off x="6692848" y="5285190"/>
              <a:ext cx="430213" cy="176213"/>
            </a:xfrm>
            <a:custGeom>
              <a:avLst/>
              <a:gdLst>
                <a:gd name="T0" fmla="*/ 31 w 2088"/>
                <a:gd name="T1" fmla="*/ 858 h 858"/>
                <a:gd name="T2" fmla="*/ 28 w 2088"/>
                <a:gd name="T3" fmla="*/ 858 h 858"/>
                <a:gd name="T4" fmla="*/ 0 w 2088"/>
                <a:gd name="T5" fmla="*/ 841 h 858"/>
                <a:gd name="T6" fmla="*/ 406 w 2088"/>
                <a:gd name="T7" fmla="*/ 475 h 858"/>
                <a:gd name="T8" fmla="*/ 1054 w 2088"/>
                <a:gd name="T9" fmla="*/ 27 h 858"/>
                <a:gd name="T10" fmla="*/ 1272 w 2088"/>
                <a:gd name="T11" fmla="*/ 0 h 858"/>
                <a:gd name="T12" fmla="*/ 1772 w 2088"/>
                <a:gd name="T13" fmla="*/ 62 h 858"/>
                <a:gd name="T14" fmla="*/ 1939 w 2088"/>
                <a:gd name="T15" fmla="*/ 254 h 858"/>
                <a:gd name="T16" fmla="*/ 1778 w 2088"/>
                <a:gd name="T17" fmla="*/ 301 h 858"/>
                <a:gd name="T18" fmla="*/ 1594 w 2088"/>
                <a:gd name="T19" fmla="*/ 407 h 858"/>
                <a:gd name="T20" fmla="*/ 1236 w 2088"/>
                <a:gd name="T21" fmla="*/ 706 h 858"/>
                <a:gd name="T22" fmla="*/ 1145 w 2088"/>
                <a:gd name="T23" fmla="*/ 719 h 858"/>
                <a:gd name="T24" fmla="*/ 874 w 2088"/>
                <a:gd name="T25" fmla="*/ 677 h 858"/>
                <a:gd name="T26" fmla="*/ 829 w 2088"/>
                <a:gd name="T27" fmla="*/ 676 h 858"/>
                <a:gd name="T28" fmla="*/ 454 w 2088"/>
                <a:gd name="T29" fmla="*/ 736 h 858"/>
                <a:gd name="T30" fmla="*/ 208 w 2088"/>
                <a:gd name="T31" fmla="*/ 802 h 858"/>
                <a:gd name="T32" fmla="*/ 31 w 2088"/>
                <a:gd name="T33" fmla="*/ 858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8" h="858">
                  <a:moveTo>
                    <a:pt x="31" y="858"/>
                  </a:moveTo>
                  <a:cubicBezTo>
                    <a:pt x="30" y="858"/>
                    <a:pt x="29" y="858"/>
                    <a:pt x="28" y="858"/>
                  </a:cubicBezTo>
                  <a:lnTo>
                    <a:pt x="0" y="841"/>
                  </a:lnTo>
                  <a:cubicBezTo>
                    <a:pt x="9" y="680"/>
                    <a:pt x="290" y="552"/>
                    <a:pt x="406" y="475"/>
                  </a:cubicBezTo>
                  <a:cubicBezTo>
                    <a:pt x="618" y="333"/>
                    <a:pt x="804" y="100"/>
                    <a:pt x="1054" y="27"/>
                  </a:cubicBezTo>
                  <a:cubicBezTo>
                    <a:pt x="1120" y="7"/>
                    <a:pt x="1195" y="0"/>
                    <a:pt x="1272" y="0"/>
                  </a:cubicBezTo>
                  <a:cubicBezTo>
                    <a:pt x="1440" y="0"/>
                    <a:pt x="1623" y="36"/>
                    <a:pt x="1772" y="62"/>
                  </a:cubicBezTo>
                  <a:cubicBezTo>
                    <a:pt x="1856" y="77"/>
                    <a:pt x="2088" y="160"/>
                    <a:pt x="1939" y="254"/>
                  </a:cubicBezTo>
                  <a:cubicBezTo>
                    <a:pt x="1890" y="285"/>
                    <a:pt x="1832" y="281"/>
                    <a:pt x="1778" y="301"/>
                  </a:cubicBezTo>
                  <a:cubicBezTo>
                    <a:pt x="1711" y="326"/>
                    <a:pt x="1648" y="362"/>
                    <a:pt x="1594" y="407"/>
                  </a:cubicBezTo>
                  <a:cubicBezTo>
                    <a:pt x="1464" y="518"/>
                    <a:pt x="1414" y="656"/>
                    <a:pt x="1236" y="706"/>
                  </a:cubicBezTo>
                  <a:cubicBezTo>
                    <a:pt x="1204" y="715"/>
                    <a:pt x="1174" y="719"/>
                    <a:pt x="1145" y="719"/>
                  </a:cubicBezTo>
                  <a:cubicBezTo>
                    <a:pt x="1053" y="719"/>
                    <a:pt x="972" y="683"/>
                    <a:pt x="874" y="677"/>
                  </a:cubicBezTo>
                  <a:cubicBezTo>
                    <a:pt x="859" y="676"/>
                    <a:pt x="844" y="676"/>
                    <a:pt x="829" y="676"/>
                  </a:cubicBezTo>
                  <a:cubicBezTo>
                    <a:pt x="705" y="676"/>
                    <a:pt x="569" y="706"/>
                    <a:pt x="454" y="736"/>
                  </a:cubicBezTo>
                  <a:cubicBezTo>
                    <a:pt x="372" y="758"/>
                    <a:pt x="290" y="778"/>
                    <a:pt x="208" y="802"/>
                  </a:cubicBezTo>
                  <a:cubicBezTo>
                    <a:pt x="153" y="819"/>
                    <a:pt x="90" y="858"/>
                    <a:pt x="31" y="858"/>
                  </a:cubicBezTo>
                </a:path>
              </a:pathLst>
            </a:custGeom>
            <a:solidFill>
              <a:srgbClr val="D8B9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48" name="Freeform 1341">
              <a:extLst>
                <a:ext uri="{FF2B5EF4-FFF2-40B4-BE49-F238E27FC236}">
                  <a16:creationId xmlns:a16="http://schemas.microsoft.com/office/drawing/2014/main" id="{05C6E713-2BBB-AFFB-1701-1A1374D02CC9}"/>
                </a:ext>
              </a:extLst>
            </p:cNvPr>
            <p:cNvSpPr>
              <a:spLocks/>
            </p:cNvSpPr>
            <p:nvPr/>
          </p:nvSpPr>
          <p:spPr bwMode="auto">
            <a:xfrm>
              <a:off x="7108773" y="5250265"/>
              <a:ext cx="247650" cy="84138"/>
            </a:xfrm>
            <a:custGeom>
              <a:avLst/>
              <a:gdLst>
                <a:gd name="T0" fmla="*/ 1082 w 1200"/>
                <a:gd name="T1" fmla="*/ 407 h 407"/>
                <a:gd name="T2" fmla="*/ 993 w 1200"/>
                <a:gd name="T3" fmla="*/ 395 h 407"/>
                <a:gd name="T4" fmla="*/ 826 w 1200"/>
                <a:gd name="T5" fmla="*/ 367 h 407"/>
                <a:gd name="T6" fmla="*/ 823 w 1200"/>
                <a:gd name="T7" fmla="*/ 367 h 407"/>
                <a:gd name="T8" fmla="*/ 753 w 1200"/>
                <a:gd name="T9" fmla="*/ 374 h 407"/>
                <a:gd name="T10" fmla="*/ 682 w 1200"/>
                <a:gd name="T11" fmla="*/ 382 h 407"/>
                <a:gd name="T12" fmla="*/ 654 w 1200"/>
                <a:gd name="T13" fmla="*/ 380 h 407"/>
                <a:gd name="T14" fmla="*/ 434 w 1200"/>
                <a:gd name="T15" fmla="*/ 200 h 407"/>
                <a:gd name="T16" fmla="*/ 153 w 1200"/>
                <a:gd name="T17" fmla="*/ 77 h 407"/>
                <a:gd name="T18" fmla="*/ 126 w 1200"/>
                <a:gd name="T19" fmla="*/ 72 h 407"/>
                <a:gd name="T20" fmla="*/ 244 w 1200"/>
                <a:gd name="T21" fmla="*/ 0 h 407"/>
                <a:gd name="T22" fmla="*/ 261 w 1200"/>
                <a:gd name="T23" fmla="*/ 1 h 407"/>
                <a:gd name="T24" fmla="*/ 551 w 1200"/>
                <a:gd name="T25" fmla="*/ 78 h 407"/>
                <a:gd name="T26" fmla="*/ 866 w 1200"/>
                <a:gd name="T27" fmla="*/ 139 h 407"/>
                <a:gd name="T28" fmla="*/ 1004 w 1200"/>
                <a:gd name="T29" fmla="*/ 199 h 407"/>
                <a:gd name="T30" fmla="*/ 1153 w 1200"/>
                <a:gd name="T31" fmla="*/ 250 h 407"/>
                <a:gd name="T32" fmla="*/ 1157 w 1200"/>
                <a:gd name="T33" fmla="*/ 385 h 407"/>
                <a:gd name="T34" fmla="*/ 1082 w 1200"/>
                <a:gd name="T35"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0" h="407">
                  <a:moveTo>
                    <a:pt x="1082" y="407"/>
                  </a:moveTo>
                  <a:cubicBezTo>
                    <a:pt x="1051" y="407"/>
                    <a:pt x="1019" y="400"/>
                    <a:pt x="993" y="395"/>
                  </a:cubicBezTo>
                  <a:cubicBezTo>
                    <a:pt x="939" y="384"/>
                    <a:pt x="880" y="368"/>
                    <a:pt x="826" y="367"/>
                  </a:cubicBezTo>
                  <a:lnTo>
                    <a:pt x="823" y="367"/>
                  </a:lnTo>
                  <a:cubicBezTo>
                    <a:pt x="800" y="367"/>
                    <a:pt x="777" y="371"/>
                    <a:pt x="753" y="374"/>
                  </a:cubicBezTo>
                  <a:cubicBezTo>
                    <a:pt x="729" y="378"/>
                    <a:pt x="705" y="382"/>
                    <a:pt x="682" y="382"/>
                  </a:cubicBezTo>
                  <a:cubicBezTo>
                    <a:pt x="673" y="382"/>
                    <a:pt x="663" y="381"/>
                    <a:pt x="654" y="380"/>
                  </a:cubicBezTo>
                  <a:cubicBezTo>
                    <a:pt x="560" y="364"/>
                    <a:pt x="500" y="261"/>
                    <a:pt x="434" y="200"/>
                  </a:cubicBezTo>
                  <a:cubicBezTo>
                    <a:pt x="365" y="135"/>
                    <a:pt x="247" y="77"/>
                    <a:pt x="153" y="77"/>
                  </a:cubicBezTo>
                  <a:lnTo>
                    <a:pt x="126" y="72"/>
                  </a:lnTo>
                  <a:cubicBezTo>
                    <a:pt x="0" y="13"/>
                    <a:pt x="178" y="0"/>
                    <a:pt x="244" y="0"/>
                  </a:cubicBezTo>
                  <a:cubicBezTo>
                    <a:pt x="251" y="0"/>
                    <a:pt x="257" y="0"/>
                    <a:pt x="261" y="1"/>
                  </a:cubicBezTo>
                  <a:cubicBezTo>
                    <a:pt x="361" y="6"/>
                    <a:pt x="458" y="43"/>
                    <a:pt x="551" y="78"/>
                  </a:cubicBezTo>
                  <a:cubicBezTo>
                    <a:pt x="653" y="116"/>
                    <a:pt x="765" y="110"/>
                    <a:pt x="866" y="139"/>
                  </a:cubicBezTo>
                  <a:cubicBezTo>
                    <a:pt x="915" y="153"/>
                    <a:pt x="957" y="178"/>
                    <a:pt x="1004" y="199"/>
                  </a:cubicBezTo>
                  <a:cubicBezTo>
                    <a:pt x="1047" y="218"/>
                    <a:pt x="1119" y="222"/>
                    <a:pt x="1153" y="250"/>
                  </a:cubicBezTo>
                  <a:cubicBezTo>
                    <a:pt x="1196" y="286"/>
                    <a:pt x="1200" y="351"/>
                    <a:pt x="1157" y="385"/>
                  </a:cubicBezTo>
                  <a:cubicBezTo>
                    <a:pt x="1136" y="402"/>
                    <a:pt x="1110" y="407"/>
                    <a:pt x="1082" y="407"/>
                  </a:cubicBezTo>
                  <a:close/>
                </a:path>
              </a:pathLst>
            </a:custGeom>
            <a:solidFill>
              <a:srgbClr val="D8B9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49" name="Freeform 1342">
              <a:extLst>
                <a:ext uri="{FF2B5EF4-FFF2-40B4-BE49-F238E27FC236}">
                  <a16:creationId xmlns:a16="http://schemas.microsoft.com/office/drawing/2014/main" id="{CA280811-FE48-2B81-D009-D8FE1039C707}"/>
                </a:ext>
              </a:extLst>
            </p:cNvPr>
            <p:cNvSpPr>
              <a:spLocks/>
            </p:cNvSpPr>
            <p:nvPr/>
          </p:nvSpPr>
          <p:spPr bwMode="auto">
            <a:xfrm>
              <a:off x="7421511" y="5324878"/>
              <a:ext cx="165100" cy="128588"/>
            </a:xfrm>
            <a:custGeom>
              <a:avLst/>
              <a:gdLst>
                <a:gd name="T0" fmla="*/ 761 w 803"/>
                <a:gd name="T1" fmla="*/ 628 h 628"/>
                <a:gd name="T2" fmla="*/ 705 w 803"/>
                <a:gd name="T3" fmla="*/ 607 h 628"/>
                <a:gd name="T4" fmla="*/ 444 w 803"/>
                <a:gd name="T5" fmla="*/ 408 h 628"/>
                <a:gd name="T6" fmla="*/ 299 w 803"/>
                <a:gd name="T7" fmla="*/ 347 h 628"/>
                <a:gd name="T8" fmla="*/ 182 w 803"/>
                <a:gd name="T9" fmla="*/ 270 h 628"/>
                <a:gd name="T10" fmla="*/ 16 w 803"/>
                <a:gd name="T11" fmla="*/ 33 h 628"/>
                <a:gd name="T12" fmla="*/ 1 w 803"/>
                <a:gd name="T13" fmla="*/ 21 h 628"/>
                <a:gd name="T14" fmla="*/ 1 w 803"/>
                <a:gd name="T15" fmla="*/ 2 h 628"/>
                <a:gd name="T16" fmla="*/ 31 w 803"/>
                <a:gd name="T17" fmla="*/ 0 h 628"/>
                <a:gd name="T18" fmla="*/ 384 w 803"/>
                <a:gd name="T19" fmla="*/ 167 h 628"/>
                <a:gd name="T20" fmla="*/ 670 w 803"/>
                <a:gd name="T21" fmla="*/ 432 h 628"/>
                <a:gd name="T22" fmla="*/ 787 w 803"/>
                <a:gd name="T23" fmla="*/ 553 h 628"/>
                <a:gd name="T24" fmla="*/ 761 w 803"/>
                <a:gd name="T25"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3" h="628">
                  <a:moveTo>
                    <a:pt x="761" y="628"/>
                  </a:moveTo>
                  <a:cubicBezTo>
                    <a:pt x="746" y="628"/>
                    <a:pt x="726" y="621"/>
                    <a:pt x="705" y="607"/>
                  </a:cubicBezTo>
                  <a:cubicBezTo>
                    <a:pt x="614" y="548"/>
                    <a:pt x="536" y="467"/>
                    <a:pt x="444" y="408"/>
                  </a:cubicBezTo>
                  <a:cubicBezTo>
                    <a:pt x="395" y="376"/>
                    <a:pt x="355" y="359"/>
                    <a:pt x="299" y="347"/>
                  </a:cubicBezTo>
                  <a:cubicBezTo>
                    <a:pt x="230" y="331"/>
                    <a:pt x="208" y="334"/>
                    <a:pt x="182" y="270"/>
                  </a:cubicBezTo>
                  <a:cubicBezTo>
                    <a:pt x="146" y="182"/>
                    <a:pt x="104" y="87"/>
                    <a:pt x="16" y="33"/>
                  </a:cubicBezTo>
                  <a:lnTo>
                    <a:pt x="1" y="21"/>
                  </a:lnTo>
                  <a:cubicBezTo>
                    <a:pt x="2" y="14"/>
                    <a:pt x="0" y="9"/>
                    <a:pt x="1" y="2"/>
                  </a:cubicBezTo>
                  <a:cubicBezTo>
                    <a:pt x="11" y="0"/>
                    <a:pt x="21" y="0"/>
                    <a:pt x="31" y="0"/>
                  </a:cubicBezTo>
                  <a:cubicBezTo>
                    <a:pt x="147" y="0"/>
                    <a:pt x="310" y="96"/>
                    <a:pt x="384" y="167"/>
                  </a:cubicBezTo>
                  <a:cubicBezTo>
                    <a:pt x="478" y="257"/>
                    <a:pt x="575" y="346"/>
                    <a:pt x="670" y="432"/>
                  </a:cubicBezTo>
                  <a:cubicBezTo>
                    <a:pt x="713" y="470"/>
                    <a:pt x="769" y="496"/>
                    <a:pt x="787" y="553"/>
                  </a:cubicBezTo>
                  <a:cubicBezTo>
                    <a:pt x="803" y="605"/>
                    <a:pt x="789" y="628"/>
                    <a:pt x="761" y="628"/>
                  </a:cubicBezTo>
                </a:path>
              </a:pathLst>
            </a:custGeom>
            <a:solidFill>
              <a:srgbClr val="D8B9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50" name="Freeform 1343">
              <a:extLst>
                <a:ext uri="{FF2B5EF4-FFF2-40B4-BE49-F238E27FC236}">
                  <a16:creationId xmlns:a16="http://schemas.microsoft.com/office/drawing/2014/main" id="{67258577-2333-913D-B1C9-58B7625887C0}"/>
                </a:ext>
              </a:extLst>
            </p:cNvPr>
            <p:cNvSpPr>
              <a:spLocks noEditPoints="1"/>
            </p:cNvSpPr>
            <p:nvPr/>
          </p:nvSpPr>
          <p:spPr bwMode="auto">
            <a:xfrm>
              <a:off x="7359598" y="5763028"/>
              <a:ext cx="234950" cy="195263"/>
            </a:xfrm>
            <a:custGeom>
              <a:avLst/>
              <a:gdLst>
                <a:gd name="T0" fmla="*/ 1143 w 1143"/>
                <a:gd name="T1" fmla="*/ 949 h 949"/>
                <a:gd name="T2" fmla="*/ 478 w 1143"/>
                <a:gd name="T3" fmla="*/ 654 h 949"/>
                <a:gd name="T4" fmla="*/ 547 w 1143"/>
                <a:gd name="T5" fmla="*/ 703 h 949"/>
                <a:gd name="T6" fmla="*/ 695 w 1143"/>
                <a:gd name="T7" fmla="*/ 461 h 949"/>
                <a:gd name="T8" fmla="*/ 761 w 1143"/>
                <a:gd name="T9" fmla="*/ 568 h 949"/>
                <a:gd name="T10" fmla="*/ 806 w 1143"/>
                <a:gd name="T11" fmla="*/ 603 h 949"/>
                <a:gd name="T12" fmla="*/ 1143 w 1143"/>
                <a:gd name="T13" fmla="*/ 949 h 949"/>
                <a:gd name="T14" fmla="*/ 478 w 1143"/>
                <a:gd name="T15" fmla="*/ 654 h 949"/>
                <a:gd name="T16" fmla="*/ 478 w 1143"/>
                <a:gd name="T17" fmla="*/ 654 h 949"/>
                <a:gd name="T18" fmla="*/ 0 w 1143"/>
                <a:gd name="T19" fmla="*/ 0 h 949"/>
                <a:gd name="T20" fmla="*/ 1 w 1143"/>
                <a:gd name="T21" fmla="*/ 0 h 949"/>
                <a:gd name="T22" fmla="*/ 294 w 1143"/>
                <a:gd name="T23" fmla="*/ 127 h 949"/>
                <a:gd name="T24" fmla="*/ 299 w 1143"/>
                <a:gd name="T25" fmla="*/ 128 h 949"/>
                <a:gd name="T26" fmla="*/ 448 w 1143"/>
                <a:gd name="T27" fmla="*/ 185 h 949"/>
                <a:gd name="T28" fmla="*/ 531 w 1143"/>
                <a:gd name="T29" fmla="*/ 239 h 949"/>
                <a:gd name="T30" fmla="*/ 569 w 1143"/>
                <a:gd name="T31" fmla="*/ 270 h 949"/>
                <a:gd name="T32" fmla="*/ 635 w 1143"/>
                <a:gd name="T33" fmla="*/ 342 h 949"/>
                <a:gd name="T34" fmla="*/ 478 w 1143"/>
                <a:gd name="T35" fmla="*/ 654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3" h="949">
                  <a:moveTo>
                    <a:pt x="1143" y="949"/>
                  </a:moveTo>
                  <a:cubicBezTo>
                    <a:pt x="937" y="801"/>
                    <a:pt x="625" y="789"/>
                    <a:pt x="478" y="654"/>
                  </a:cubicBezTo>
                  <a:lnTo>
                    <a:pt x="547" y="703"/>
                  </a:lnTo>
                  <a:cubicBezTo>
                    <a:pt x="547" y="703"/>
                    <a:pt x="621" y="591"/>
                    <a:pt x="695" y="461"/>
                  </a:cubicBezTo>
                  <a:cubicBezTo>
                    <a:pt x="710" y="493"/>
                    <a:pt x="727" y="527"/>
                    <a:pt x="761" y="568"/>
                  </a:cubicBezTo>
                  <a:cubicBezTo>
                    <a:pt x="769" y="579"/>
                    <a:pt x="785" y="590"/>
                    <a:pt x="806" y="603"/>
                  </a:cubicBezTo>
                  <a:cubicBezTo>
                    <a:pt x="901" y="664"/>
                    <a:pt x="1097" y="758"/>
                    <a:pt x="1143" y="949"/>
                  </a:cubicBezTo>
                  <a:close/>
                  <a:moveTo>
                    <a:pt x="478" y="654"/>
                  </a:moveTo>
                  <a:lnTo>
                    <a:pt x="478" y="654"/>
                  </a:lnTo>
                  <a:cubicBezTo>
                    <a:pt x="118" y="323"/>
                    <a:pt x="291" y="233"/>
                    <a:pt x="0" y="0"/>
                  </a:cubicBezTo>
                  <a:cubicBezTo>
                    <a:pt x="1" y="0"/>
                    <a:pt x="1" y="0"/>
                    <a:pt x="1" y="0"/>
                  </a:cubicBezTo>
                  <a:cubicBezTo>
                    <a:pt x="118" y="75"/>
                    <a:pt x="210" y="101"/>
                    <a:pt x="294" y="127"/>
                  </a:cubicBezTo>
                  <a:cubicBezTo>
                    <a:pt x="295" y="127"/>
                    <a:pt x="297" y="128"/>
                    <a:pt x="299" y="128"/>
                  </a:cubicBezTo>
                  <a:cubicBezTo>
                    <a:pt x="350" y="144"/>
                    <a:pt x="398" y="159"/>
                    <a:pt x="448" y="185"/>
                  </a:cubicBezTo>
                  <a:cubicBezTo>
                    <a:pt x="475" y="200"/>
                    <a:pt x="502" y="217"/>
                    <a:pt x="531" y="239"/>
                  </a:cubicBezTo>
                  <a:cubicBezTo>
                    <a:pt x="545" y="250"/>
                    <a:pt x="557" y="260"/>
                    <a:pt x="569" y="270"/>
                  </a:cubicBezTo>
                  <a:cubicBezTo>
                    <a:pt x="598" y="297"/>
                    <a:pt x="619" y="320"/>
                    <a:pt x="635" y="342"/>
                  </a:cubicBezTo>
                  <a:cubicBezTo>
                    <a:pt x="562" y="498"/>
                    <a:pt x="478" y="654"/>
                    <a:pt x="478" y="654"/>
                  </a:cubicBezTo>
                  <a:close/>
                </a:path>
              </a:pathLst>
            </a:custGeom>
            <a:solidFill>
              <a:srgbClr val="A5B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51" name="Freeform 1345">
              <a:extLst>
                <a:ext uri="{FF2B5EF4-FFF2-40B4-BE49-F238E27FC236}">
                  <a16:creationId xmlns:a16="http://schemas.microsoft.com/office/drawing/2014/main" id="{C6DBED65-4D2D-50B8-7C8E-14ADBFE0905C}"/>
                </a:ext>
              </a:extLst>
            </p:cNvPr>
            <p:cNvSpPr>
              <a:spLocks/>
            </p:cNvSpPr>
            <p:nvPr/>
          </p:nvSpPr>
          <p:spPr bwMode="auto">
            <a:xfrm>
              <a:off x="6986536" y="5959878"/>
              <a:ext cx="652463" cy="398463"/>
            </a:xfrm>
            <a:custGeom>
              <a:avLst/>
              <a:gdLst>
                <a:gd name="T0" fmla="*/ 1717 w 3171"/>
                <a:gd name="T1" fmla="*/ 1935 h 1935"/>
                <a:gd name="T2" fmla="*/ 533 w 3171"/>
                <a:gd name="T3" fmla="*/ 1386 h 1935"/>
                <a:gd name="T4" fmla="*/ 0 w 3171"/>
                <a:gd name="T5" fmla="*/ 464 h 1935"/>
                <a:gd name="T6" fmla="*/ 353 w 3171"/>
                <a:gd name="T7" fmla="*/ 890 h 1935"/>
                <a:gd name="T8" fmla="*/ 1537 w 3171"/>
                <a:gd name="T9" fmla="*/ 1438 h 1935"/>
                <a:gd name="T10" fmla="*/ 1801 w 3171"/>
                <a:gd name="T11" fmla="*/ 1398 h 1935"/>
                <a:gd name="T12" fmla="*/ 2974 w 3171"/>
                <a:gd name="T13" fmla="*/ 6 h 1935"/>
                <a:gd name="T14" fmla="*/ 2975 w 3171"/>
                <a:gd name="T15" fmla="*/ 0 h 1935"/>
                <a:gd name="T16" fmla="*/ 3015 w 3171"/>
                <a:gd name="T17" fmla="*/ 35 h 1935"/>
                <a:gd name="T18" fmla="*/ 3159 w 3171"/>
                <a:gd name="T19" fmla="*/ 382 h 1935"/>
                <a:gd name="T20" fmla="*/ 2822 w 3171"/>
                <a:gd name="T21" fmla="*/ 1220 h 1935"/>
                <a:gd name="T22" fmla="*/ 1981 w 3171"/>
                <a:gd name="T23" fmla="*/ 1894 h 1935"/>
                <a:gd name="T24" fmla="*/ 1717 w 3171"/>
                <a:gd name="T25" fmla="*/ 1935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1" h="1935">
                  <a:moveTo>
                    <a:pt x="1717" y="1935"/>
                  </a:moveTo>
                  <a:cubicBezTo>
                    <a:pt x="1279" y="1935"/>
                    <a:pt x="817" y="1635"/>
                    <a:pt x="533" y="1386"/>
                  </a:cubicBezTo>
                  <a:cubicBezTo>
                    <a:pt x="298" y="1180"/>
                    <a:pt x="55" y="847"/>
                    <a:pt x="0" y="464"/>
                  </a:cubicBezTo>
                  <a:cubicBezTo>
                    <a:pt x="100" y="634"/>
                    <a:pt x="228" y="780"/>
                    <a:pt x="353" y="890"/>
                  </a:cubicBezTo>
                  <a:cubicBezTo>
                    <a:pt x="637" y="1139"/>
                    <a:pt x="1099" y="1438"/>
                    <a:pt x="1537" y="1438"/>
                  </a:cubicBezTo>
                  <a:cubicBezTo>
                    <a:pt x="1626" y="1438"/>
                    <a:pt x="1715" y="1426"/>
                    <a:pt x="1801" y="1398"/>
                  </a:cubicBezTo>
                  <a:cubicBezTo>
                    <a:pt x="2271" y="1243"/>
                    <a:pt x="2909" y="555"/>
                    <a:pt x="2974" y="6"/>
                  </a:cubicBezTo>
                  <a:cubicBezTo>
                    <a:pt x="2974" y="4"/>
                    <a:pt x="2975" y="2"/>
                    <a:pt x="2975" y="0"/>
                  </a:cubicBezTo>
                  <a:cubicBezTo>
                    <a:pt x="2989" y="11"/>
                    <a:pt x="3002" y="22"/>
                    <a:pt x="3015" y="35"/>
                  </a:cubicBezTo>
                  <a:cubicBezTo>
                    <a:pt x="3096" y="112"/>
                    <a:pt x="3151" y="220"/>
                    <a:pt x="3159" y="382"/>
                  </a:cubicBezTo>
                  <a:cubicBezTo>
                    <a:pt x="3171" y="642"/>
                    <a:pt x="3029" y="949"/>
                    <a:pt x="2822" y="1220"/>
                  </a:cubicBezTo>
                  <a:cubicBezTo>
                    <a:pt x="2581" y="1537"/>
                    <a:pt x="2253" y="1805"/>
                    <a:pt x="1981" y="1894"/>
                  </a:cubicBezTo>
                  <a:cubicBezTo>
                    <a:pt x="1895" y="1922"/>
                    <a:pt x="1807" y="1935"/>
                    <a:pt x="1717" y="1935"/>
                  </a:cubicBezTo>
                  <a:close/>
                </a:path>
              </a:pathLst>
            </a:custGeom>
            <a:solidFill>
              <a:srgbClr val="A5B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52" name="Freeform 1346">
              <a:extLst>
                <a:ext uri="{FF2B5EF4-FFF2-40B4-BE49-F238E27FC236}">
                  <a16:creationId xmlns:a16="http://schemas.microsoft.com/office/drawing/2014/main" id="{165AC627-1113-3B98-9572-603E2168997C}"/>
                </a:ext>
              </a:extLst>
            </p:cNvPr>
            <p:cNvSpPr>
              <a:spLocks/>
            </p:cNvSpPr>
            <p:nvPr/>
          </p:nvSpPr>
          <p:spPr bwMode="auto">
            <a:xfrm>
              <a:off x="7458023" y="5685240"/>
              <a:ext cx="90488" cy="222250"/>
            </a:xfrm>
            <a:custGeom>
              <a:avLst/>
              <a:gdLst>
                <a:gd name="T0" fmla="*/ 69 w 440"/>
                <a:gd name="T1" fmla="*/ 1080 h 1080"/>
                <a:gd name="T2" fmla="*/ 0 w 440"/>
                <a:gd name="T3" fmla="*/ 1031 h 1080"/>
                <a:gd name="T4" fmla="*/ 0 w 440"/>
                <a:gd name="T5" fmla="*/ 1031 h 1080"/>
                <a:gd name="T6" fmla="*/ 157 w 440"/>
                <a:gd name="T7" fmla="*/ 719 h 1080"/>
                <a:gd name="T8" fmla="*/ 169 w 440"/>
                <a:gd name="T9" fmla="*/ 695 h 1080"/>
                <a:gd name="T10" fmla="*/ 248 w 440"/>
                <a:gd name="T11" fmla="*/ 502 h 1080"/>
                <a:gd name="T12" fmla="*/ 248 w 440"/>
                <a:gd name="T13" fmla="*/ 502 h 1080"/>
                <a:gd name="T14" fmla="*/ 248 w 440"/>
                <a:gd name="T15" fmla="*/ 502 h 1080"/>
                <a:gd name="T16" fmla="*/ 248 w 440"/>
                <a:gd name="T17" fmla="*/ 502 h 1080"/>
                <a:gd name="T18" fmla="*/ 286 w 440"/>
                <a:gd name="T19" fmla="*/ 0 h 1080"/>
                <a:gd name="T20" fmla="*/ 440 w 440"/>
                <a:gd name="T21" fmla="*/ 31 h 1080"/>
                <a:gd name="T22" fmla="*/ 349 w 440"/>
                <a:gd name="T23" fmla="*/ 570 h 1080"/>
                <a:gd name="T24" fmla="*/ 348 w 440"/>
                <a:gd name="T25" fmla="*/ 573 h 1080"/>
                <a:gd name="T26" fmla="*/ 217 w 440"/>
                <a:gd name="T27" fmla="*/ 838 h 1080"/>
                <a:gd name="T28" fmla="*/ 69 w 440"/>
                <a:gd name="T29" fmla="*/ 108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0" h="1080">
                  <a:moveTo>
                    <a:pt x="69" y="1080"/>
                  </a:moveTo>
                  <a:lnTo>
                    <a:pt x="0" y="1031"/>
                  </a:lnTo>
                  <a:lnTo>
                    <a:pt x="0" y="1031"/>
                  </a:lnTo>
                  <a:cubicBezTo>
                    <a:pt x="0" y="1031"/>
                    <a:pt x="84" y="875"/>
                    <a:pt x="157" y="719"/>
                  </a:cubicBezTo>
                  <a:cubicBezTo>
                    <a:pt x="161" y="711"/>
                    <a:pt x="165" y="703"/>
                    <a:pt x="169" y="695"/>
                  </a:cubicBezTo>
                  <a:cubicBezTo>
                    <a:pt x="202" y="623"/>
                    <a:pt x="231" y="554"/>
                    <a:pt x="248" y="502"/>
                  </a:cubicBezTo>
                  <a:lnTo>
                    <a:pt x="248" y="502"/>
                  </a:lnTo>
                  <a:lnTo>
                    <a:pt x="248" y="502"/>
                  </a:lnTo>
                  <a:lnTo>
                    <a:pt x="248" y="502"/>
                  </a:lnTo>
                  <a:cubicBezTo>
                    <a:pt x="327" y="260"/>
                    <a:pt x="286" y="0"/>
                    <a:pt x="286" y="0"/>
                  </a:cubicBezTo>
                  <a:lnTo>
                    <a:pt x="440" y="31"/>
                  </a:lnTo>
                  <a:cubicBezTo>
                    <a:pt x="440" y="31"/>
                    <a:pt x="416" y="382"/>
                    <a:pt x="349" y="570"/>
                  </a:cubicBezTo>
                  <a:cubicBezTo>
                    <a:pt x="349" y="571"/>
                    <a:pt x="348" y="572"/>
                    <a:pt x="348" y="573"/>
                  </a:cubicBezTo>
                  <a:cubicBezTo>
                    <a:pt x="320" y="650"/>
                    <a:pt x="269" y="748"/>
                    <a:pt x="217" y="838"/>
                  </a:cubicBezTo>
                  <a:cubicBezTo>
                    <a:pt x="143" y="968"/>
                    <a:pt x="69" y="1080"/>
                    <a:pt x="69" y="1080"/>
                  </a:cubicBezTo>
                </a:path>
              </a:pathLst>
            </a:custGeom>
            <a:solidFill>
              <a:srgbClr val="877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53" name="Freeform 1347">
              <a:extLst>
                <a:ext uri="{FF2B5EF4-FFF2-40B4-BE49-F238E27FC236}">
                  <a16:creationId xmlns:a16="http://schemas.microsoft.com/office/drawing/2014/main" id="{311558E6-1E7E-E1F5-F434-0FB2E10324E8}"/>
                </a:ext>
              </a:extLst>
            </p:cNvPr>
            <p:cNvSpPr>
              <a:spLocks noEditPoints="1"/>
            </p:cNvSpPr>
            <p:nvPr/>
          </p:nvSpPr>
          <p:spPr bwMode="auto">
            <a:xfrm>
              <a:off x="7302448" y="5566178"/>
              <a:ext cx="206375" cy="247650"/>
            </a:xfrm>
            <a:custGeom>
              <a:avLst/>
              <a:gdLst>
                <a:gd name="T0" fmla="*/ 961 w 1007"/>
                <a:gd name="T1" fmla="*/ 1205 h 1205"/>
                <a:gd name="T2" fmla="*/ 648 w 1007"/>
                <a:gd name="T3" fmla="*/ 1080 h 1205"/>
                <a:gd name="T4" fmla="*/ 551 w 1007"/>
                <a:gd name="T5" fmla="*/ 1031 h 1205"/>
                <a:gd name="T6" fmla="*/ 546 w 1007"/>
                <a:gd name="T7" fmla="*/ 1028 h 1205"/>
                <a:gd name="T8" fmla="*/ 275 w 1007"/>
                <a:gd name="T9" fmla="*/ 846 h 1205"/>
                <a:gd name="T10" fmla="*/ 206 w 1007"/>
                <a:gd name="T11" fmla="*/ 778 h 1205"/>
                <a:gd name="T12" fmla="*/ 3 w 1007"/>
                <a:gd name="T13" fmla="*/ 184 h 1205"/>
                <a:gd name="T14" fmla="*/ 3 w 1007"/>
                <a:gd name="T15" fmla="*/ 172 h 1205"/>
                <a:gd name="T16" fmla="*/ 1 w 1007"/>
                <a:gd name="T17" fmla="*/ 50 h 1205"/>
                <a:gd name="T18" fmla="*/ 3 w 1007"/>
                <a:gd name="T19" fmla="*/ 0 h 1205"/>
                <a:gd name="T20" fmla="*/ 10 w 1007"/>
                <a:gd name="T21" fmla="*/ 2 h 1205"/>
                <a:gd name="T22" fmla="*/ 270 w 1007"/>
                <a:gd name="T23" fmla="*/ 120 h 1205"/>
                <a:gd name="T24" fmla="*/ 492 w 1007"/>
                <a:gd name="T25" fmla="*/ 252 h 1205"/>
                <a:gd name="T26" fmla="*/ 698 w 1007"/>
                <a:gd name="T27" fmla="*/ 405 h 1205"/>
                <a:gd name="T28" fmla="*/ 1007 w 1007"/>
                <a:gd name="T29" fmla="*/ 1086 h 1205"/>
                <a:gd name="T30" fmla="*/ 1007 w 1007"/>
                <a:gd name="T31" fmla="*/ 1086 h 1205"/>
                <a:gd name="T32" fmla="*/ 961 w 1007"/>
                <a:gd name="T33" fmla="*/ 1205 h 1205"/>
                <a:gd name="T34" fmla="*/ 320 w 1007"/>
                <a:gd name="T35" fmla="*/ 244 h 1205"/>
                <a:gd name="T36" fmla="*/ 319 w 1007"/>
                <a:gd name="T37" fmla="*/ 244 h 1205"/>
                <a:gd name="T38" fmla="*/ 229 w 1007"/>
                <a:gd name="T39" fmla="*/ 347 h 1205"/>
                <a:gd name="T40" fmla="*/ 297 w 1007"/>
                <a:gd name="T41" fmla="*/ 400 h 1205"/>
                <a:gd name="T42" fmla="*/ 483 w 1007"/>
                <a:gd name="T43" fmla="*/ 555 h 1205"/>
                <a:gd name="T44" fmla="*/ 555 w 1007"/>
                <a:gd name="T45" fmla="*/ 628 h 1205"/>
                <a:gd name="T46" fmla="*/ 645 w 1007"/>
                <a:gd name="T47" fmla="*/ 664 h 1205"/>
                <a:gd name="T48" fmla="*/ 651 w 1007"/>
                <a:gd name="T49" fmla="*/ 663 h 1205"/>
                <a:gd name="T50" fmla="*/ 677 w 1007"/>
                <a:gd name="T51" fmla="*/ 653 h 1205"/>
                <a:gd name="T52" fmla="*/ 681 w 1007"/>
                <a:gd name="T53" fmla="*/ 633 h 1205"/>
                <a:gd name="T54" fmla="*/ 454 w 1007"/>
                <a:gd name="T55" fmla="*/ 311 h 1205"/>
                <a:gd name="T56" fmla="*/ 320 w 1007"/>
                <a:gd name="T57" fmla="*/ 244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07" h="1205">
                  <a:moveTo>
                    <a:pt x="961" y="1205"/>
                  </a:moveTo>
                  <a:cubicBezTo>
                    <a:pt x="961" y="1205"/>
                    <a:pt x="818" y="1161"/>
                    <a:pt x="648" y="1080"/>
                  </a:cubicBezTo>
                  <a:cubicBezTo>
                    <a:pt x="616" y="1065"/>
                    <a:pt x="584" y="1049"/>
                    <a:pt x="551" y="1031"/>
                  </a:cubicBezTo>
                  <a:cubicBezTo>
                    <a:pt x="549" y="1030"/>
                    <a:pt x="548" y="1029"/>
                    <a:pt x="546" y="1028"/>
                  </a:cubicBezTo>
                  <a:cubicBezTo>
                    <a:pt x="451" y="977"/>
                    <a:pt x="355" y="916"/>
                    <a:pt x="275" y="846"/>
                  </a:cubicBezTo>
                  <a:cubicBezTo>
                    <a:pt x="250" y="824"/>
                    <a:pt x="227" y="802"/>
                    <a:pt x="206" y="778"/>
                  </a:cubicBezTo>
                  <a:cubicBezTo>
                    <a:pt x="55" y="614"/>
                    <a:pt x="14" y="357"/>
                    <a:pt x="3" y="184"/>
                  </a:cubicBezTo>
                  <a:cubicBezTo>
                    <a:pt x="3" y="180"/>
                    <a:pt x="3" y="176"/>
                    <a:pt x="3" y="172"/>
                  </a:cubicBezTo>
                  <a:cubicBezTo>
                    <a:pt x="0" y="123"/>
                    <a:pt x="0" y="81"/>
                    <a:pt x="1" y="50"/>
                  </a:cubicBezTo>
                  <a:cubicBezTo>
                    <a:pt x="2" y="19"/>
                    <a:pt x="3" y="0"/>
                    <a:pt x="3" y="0"/>
                  </a:cubicBezTo>
                  <a:cubicBezTo>
                    <a:pt x="3" y="0"/>
                    <a:pt x="6" y="1"/>
                    <a:pt x="10" y="2"/>
                  </a:cubicBezTo>
                  <a:cubicBezTo>
                    <a:pt x="36" y="12"/>
                    <a:pt x="136" y="49"/>
                    <a:pt x="270" y="120"/>
                  </a:cubicBezTo>
                  <a:cubicBezTo>
                    <a:pt x="337" y="155"/>
                    <a:pt x="413" y="199"/>
                    <a:pt x="492" y="252"/>
                  </a:cubicBezTo>
                  <a:cubicBezTo>
                    <a:pt x="559" y="296"/>
                    <a:pt x="629" y="347"/>
                    <a:pt x="698" y="405"/>
                  </a:cubicBezTo>
                  <a:cubicBezTo>
                    <a:pt x="953" y="618"/>
                    <a:pt x="1007" y="1086"/>
                    <a:pt x="1007" y="1086"/>
                  </a:cubicBezTo>
                  <a:lnTo>
                    <a:pt x="1007" y="1086"/>
                  </a:lnTo>
                  <a:lnTo>
                    <a:pt x="961" y="1205"/>
                  </a:lnTo>
                  <a:moveTo>
                    <a:pt x="320" y="244"/>
                  </a:moveTo>
                  <a:lnTo>
                    <a:pt x="319" y="244"/>
                  </a:lnTo>
                  <a:cubicBezTo>
                    <a:pt x="256" y="244"/>
                    <a:pt x="173" y="280"/>
                    <a:pt x="229" y="347"/>
                  </a:cubicBezTo>
                  <a:cubicBezTo>
                    <a:pt x="246" y="369"/>
                    <a:pt x="272" y="384"/>
                    <a:pt x="297" y="400"/>
                  </a:cubicBezTo>
                  <a:cubicBezTo>
                    <a:pt x="366" y="443"/>
                    <a:pt x="429" y="496"/>
                    <a:pt x="483" y="555"/>
                  </a:cubicBezTo>
                  <a:cubicBezTo>
                    <a:pt x="506" y="580"/>
                    <a:pt x="527" y="607"/>
                    <a:pt x="555" y="628"/>
                  </a:cubicBezTo>
                  <a:cubicBezTo>
                    <a:pt x="581" y="648"/>
                    <a:pt x="613" y="664"/>
                    <a:pt x="645" y="664"/>
                  </a:cubicBezTo>
                  <a:cubicBezTo>
                    <a:pt x="647" y="664"/>
                    <a:pt x="649" y="664"/>
                    <a:pt x="651" y="663"/>
                  </a:cubicBezTo>
                  <a:cubicBezTo>
                    <a:pt x="661" y="663"/>
                    <a:pt x="672" y="660"/>
                    <a:pt x="677" y="653"/>
                  </a:cubicBezTo>
                  <a:cubicBezTo>
                    <a:pt x="681" y="647"/>
                    <a:pt x="682" y="640"/>
                    <a:pt x="681" y="633"/>
                  </a:cubicBezTo>
                  <a:cubicBezTo>
                    <a:pt x="678" y="505"/>
                    <a:pt x="552" y="397"/>
                    <a:pt x="454" y="311"/>
                  </a:cubicBezTo>
                  <a:cubicBezTo>
                    <a:pt x="412" y="274"/>
                    <a:pt x="377" y="244"/>
                    <a:pt x="320" y="244"/>
                  </a:cubicBezTo>
                </a:path>
              </a:pathLst>
            </a:custGeom>
            <a:solidFill>
              <a:srgbClr val="779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54" name="Freeform 1348">
              <a:extLst>
                <a:ext uri="{FF2B5EF4-FFF2-40B4-BE49-F238E27FC236}">
                  <a16:creationId xmlns:a16="http://schemas.microsoft.com/office/drawing/2014/main" id="{F0D0C413-693A-8135-34C7-A173FB86313C}"/>
                </a:ext>
              </a:extLst>
            </p:cNvPr>
            <p:cNvSpPr>
              <a:spLocks/>
            </p:cNvSpPr>
            <p:nvPr/>
          </p:nvSpPr>
          <p:spPr bwMode="auto">
            <a:xfrm>
              <a:off x="7337373" y="5615390"/>
              <a:ext cx="104775" cy="87313"/>
            </a:xfrm>
            <a:custGeom>
              <a:avLst/>
              <a:gdLst>
                <a:gd name="T0" fmla="*/ 472 w 509"/>
                <a:gd name="T1" fmla="*/ 420 h 420"/>
                <a:gd name="T2" fmla="*/ 382 w 509"/>
                <a:gd name="T3" fmla="*/ 384 h 420"/>
                <a:gd name="T4" fmla="*/ 310 w 509"/>
                <a:gd name="T5" fmla="*/ 311 h 420"/>
                <a:gd name="T6" fmla="*/ 124 w 509"/>
                <a:gd name="T7" fmla="*/ 156 h 420"/>
                <a:gd name="T8" fmla="*/ 56 w 509"/>
                <a:gd name="T9" fmla="*/ 103 h 420"/>
                <a:gd name="T10" fmla="*/ 146 w 509"/>
                <a:gd name="T11" fmla="*/ 0 h 420"/>
                <a:gd name="T12" fmla="*/ 147 w 509"/>
                <a:gd name="T13" fmla="*/ 0 h 420"/>
                <a:gd name="T14" fmla="*/ 281 w 509"/>
                <a:gd name="T15" fmla="*/ 67 h 420"/>
                <a:gd name="T16" fmla="*/ 508 w 509"/>
                <a:gd name="T17" fmla="*/ 389 h 420"/>
                <a:gd name="T18" fmla="*/ 504 w 509"/>
                <a:gd name="T19" fmla="*/ 409 h 420"/>
                <a:gd name="T20" fmla="*/ 478 w 509"/>
                <a:gd name="T21" fmla="*/ 419 h 420"/>
                <a:gd name="T22" fmla="*/ 472 w 509"/>
                <a:gd name="T23" fmla="*/ 42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9" h="420">
                  <a:moveTo>
                    <a:pt x="472" y="420"/>
                  </a:moveTo>
                  <a:cubicBezTo>
                    <a:pt x="440" y="420"/>
                    <a:pt x="408" y="404"/>
                    <a:pt x="382" y="384"/>
                  </a:cubicBezTo>
                  <a:cubicBezTo>
                    <a:pt x="354" y="363"/>
                    <a:pt x="333" y="336"/>
                    <a:pt x="310" y="311"/>
                  </a:cubicBezTo>
                  <a:cubicBezTo>
                    <a:pt x="256" y="252"/>
                    <a:pt x="193" y="199"/>
                    <a:pt x="124" y="156"/>
                  </a:cubicBezTo>
                  <a:cubicBezTo>
                    <a:pt x="99" y="140"/>
                    <a:pt x="73" y="125"/>
                    <a:pt x="56" y="103"/>
                  </a:cubicBezTo>
                  <a:cubicBezTo>
                    <a:pt x="0" y="36"/>
                    <a:pt x="83" y="0"/>
                    <a:pt x="146" y="0"/>
                  </a:cubicBezTo>
                  <a:lnTo>
                    <a:pt x="147" y="0"/>
                  </a:lnTo>
                  <a:cubicBezTo>
                    <a:pt x="204" y="0"/>
                    <a:pt x="239" y="30"/>
                    <a:pt x="281" y="67"/>
                  </a:cubicBezTo>
                  <a:cubicBezTo>
                    <a:pt x="379" y="153"/>
                    <a:pt x="505" y="261"/>
                    <a:pt x="508" y="389"/>
                  </a:cubicBezTo>
                  <a:cubicBezTo>
                    <a:pt x="509" y="396"/>
                    <a:pt x="508" y="403"/>
                    <a:pt x="504" y="409"/>
                  </a:cubicBezTo>
                  <a:cubicBezTo>
                    <a:pt x="499" y="416"/>
                    <a:pt x="488" y="419"/>
                    <a:pt x="478" y="419"/>
                  </a:cubicBezTo>
                  <a:cubicBezTo>
                    <a:pt x="476" y="420"/>
                    <a:pt x="474" y="420"/>
                    <a:pt x="472" y="420"/>
                  </a:cubicBezTo>
                </a:path>
              </a:pathLst>
            </a:custGeom>
            <a:solidFill>
              <a:srgbClr val="92A9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55" name="Freeform 1349">
              <a:extLst>
                <a:ext uri="{FF2B5EF4-FFF2-40B4-BE49-F238E27FC236}">
                  <a16:creationId xmlns:a16="http://schemas.microsoft.com/office/drawing/2014/main" id="{A4C9CF06-92B7-EC92-C365-FFA0D46A67A2}"/>
                </a:ext>
              </a:extLst>
            </p:cNvPr>
            <p:cNvSpPr>
              <a:spLocks/>
            </p:cNvSpPr>
            <p:nvPr/>
          </p:nvSpPr>
          <p:spPr bwMode="auto">
            <a:xfrm>
              <a:off x="7148461" y="5770965"/>
              <a:ext cx="225425" cy="128588"/>
            </a:xfrm>
            <a:custGeom>
              <a:avLst/>
              <a:gdLst>
                <a:gd name="T0" fmla="*/ 183 w 1092"/>
                <a:gd name="T1" fmla="*/ 628 h 628"/>
                <a:gd name="T2" fmla="*/ 62 w 1092"/>
                <a:gd name="T3" fmla="*/ 586 h 628"/>
                <a:gd name="T4" fmla="*/ 15 w 1092"/>
                <a:gd name="T5" fmla="*/ 405 h 628"/>
                <a:gd name="T6" fmla="*/ 113 w 1092"/>
                <a:gd name="T7" fmla="*/ 237 h 628"/>
                <a:gd name="T8" fmla="*/ 458 w 1092"/>
                <a:gd name="T9" fmla="*/ 17 h 628"/>
                <a:gd name="T10" fmla="*/ 597 w 1092"/>
                <a:gd name="T11" fmla="*/ 0 h 628"/>
                <a:gd name="T12" fmla="*/ 877 w 1092"/>
                <a:gd name="T13" fmla="*/ 85 h 628"/>
                <a:gd name="T14" fmla="*/ 1019 w 1092"/>
                <a:gd name="T15" fmla="*/ 441 h 628"/>
                <a:gd name="T16" fmla="*/ 910 w 1092"/>
                <a:gd name="T17" fmla="*/ 488 h 628"/>
                <a:gd name="T18" fmla="*/ 877 w 1092"/>
                <a:gd name="T19" fmla="*/ 486 h 628"/>
                <a:gd name="T20" fmla="*/ 725 w 1092"/>
                <a:gd name="T21" fmla="*/ 450 h 628"/>
                <a:gd name="T22" fmla="*/ 695 w 1092"/>
                <a:gd name="T23" fmla="*/ 449 h 628"/>
                <a:gd name="T24" fmla="*/ 306 w 1092"/>
                <a:gd name="T25" fmla="*/ 603 h 628"/>
                <a:gd name="T26" fmla="*/ 183 w 1092"/>
                <a:gd name="T27"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2" h="628">
                  <a:moveTo>
                    <a:pt x="183" y="628"/>
                  </a:moveTo>
                  <a:cubicBezTo>
                    <a:pt x="138" y="628"/>
                    <a:pt x="95" y="617"/>
                    <a:pt x="62" y="586"/>
                  </a:cubicBezTo>
                  <a:cubicBezTo>
                    <a:pt x="13" y="542"/>
                    <a:pt x="0" y="469"/>
                    <a:pt x="15" y="405"/>
                  </a:cubicBezTo>
                  <a:cubicBezTo>
                    <a:pt x="30" y="341"/>
                    <a:pt x="70" y="286"/>
                    <a:pt x="113" y="237"/>
                  </a:cubicBezTo>
                  <a:cubicBezTo>
                    <a:pt x="206" y="134"/>
                    <a:pt x="324" y="51"/>
                    <a:pt x="458" y="17"/>
                  </a:cubicBezTo>
                  <a:cubicBezTo>
                    <a:pt x="501" y="6"/>
                    <a:pt x="548" y="0"/>
                    <a:pt x="597" y="0"/>
                  </a:cubicBezTo>
                  <a:cubicBezTo>
                    <a:pt x="698" y="0"/>
                    <a:pt x="804" y="26"/>
                    <a:pt x="877" y="85"/>
                  </a:cubicBezTo>
                  <a:cubicBezTo>
                    <a:pt x="956" y="148"/>
                    <a:pt x="1092" y="340"/>
                    <a:pt x="1019" y="441"/>
                  </a:cubicBezTo>
                  <a:cubicBezTo>
                    <a:pt x="995" y="475"/>
                    <a:pt x="952" y="488"/>
                    <a:pt x="910" y="488"/>
                  </a:cubicBezTo>
                  <a:cubicBezTo>
                    <a:pt x="899" y="488"/>
                    <a:pt x="888" y="487"/>
                    <a:pt x="877" y="486"/>
                  </a:cubicBezTo>
                  <a:cubicBezTo>
                    <a:pt x="826" y="478"/>
                    <a:pt x="777" y="456"/>
                    <a:pt x="725" y="450"/>
                  </a:cubicBezTo>
                  <a:cubicBezTo>
                    <a:pt x="715" y="449"/>
                    <a:pt x="705" y="449"/>
                    <a:pt x="695" y="449"/>
                  </a:cubicBezTo>
                  <a:cubicBezTo>
                    <a:pt x="558" y="449"/>
                    <a:pt x="437" y="551"/>
                    <a:pt x="306" y="603"/>
                  </a:cubicBezTo>
                  <a:cubicBezTo>
                    <a:pt x="268" y="618"/>
                    <a:pt x="224" y="628"/>
                    <a:pt x="183" y="628"/>
                  </a:cubicBezTo>
                </a:path>
              </a:pathLst>
            </a:custGeom>
            <a:solidFill>
              <a:srgbClr val="BBD0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56" name="Freeform 1350">
              <a:extLst>
                <a:ext uri="{FF2B5EF4-FFF2-40B4-BE49-F238E27FC236}">
                  <a16:creationId xmlns:a16="http://schemas.microsoft.com/office/drawing/2014/main" id="{38AA2A02-6E1F-4B02-A46E-619104EDBB2D}"/>
                </a:ext>
              </a:extLst>
            </p:cNvPr>
            <p:cNvSpPr>
              <a:spLocks/>
            </p:cNvSpPr>
            <p:nvPr/>
          </p:nvSpPr>
          <p:spPr bwMode="auto">
            <a:xfrm>
              <a:off x="7075436" y="5913840"/>
              <a:ext cx="95250" cy="79375"/>
            </a:xfrm>
            <a:custGeom>
              <a:avLst/>
              <a:gdLst>
                <a:gd name="T0" fmla="*/ 150 w 461"/>
                <a:gd name="T1" fmla="*/ 384 h 384"/>
                <a:gd name="T2" fmla="*/ 137 w 461"/>
                <a:gd name="T3" fmla="*/ 383 h 384"/>
                <a:gd name="T4" fmla="*/ 60 w 461"/>
                <a:gd name="T5" fmla="*/ 314 h 384"/>
                <a:gd name="T6" fmla="*/ 201 w 461"/>
                <a:gd name="T7" fmla="*/ 0 h 384"/>
                <a:gd name="T8" fmla="*/ 280 w 461"/>
                <a:gd name="T9" fmla="*/ 21 h 384"/>
                <a:gd name="T10" fmla="*/ 195 w 461"/>
                <a:gd name="T11" fmla="*/ 375 h 384"/>
                <a:gd name="T12" fmla="*/ 150 w 461"/>
                <a:gd name="T13" fmla="*/ 384 h 384"/>
              </a:gdLst>
              <a:ahLst/>
              <a:cxnLst>
                <a:cxn ang="0">
                  <a:pos x="T0" y="T1"/>
                </a:cxn>
                <a:cxn ang="0">
                  <a:pos x="T2" y="T3"/>
                </a:cxn>
                <a:cxn ang="0">
                  <a:pos x="T4" y="T5"/>
                </a:cxn>
                <a:cxn ang="0">
                  <a:pos x="T6" y="T7"/>
                </a:cxn>
                <a:cxn ang="0">
                  <a:pos x="T8" y="T9"/>
                </a:cxn>
                <a:cxn ang="0">
                  <a:pos x="T10" y="T11"/>
                </a:cxn>
                <a:cxn ang="0">
                  <a:pos x="T12" y="T13"/>
                </a:cxn>
              </a:cxnLst>
              <a:rect l="0" t="0" r="r" b="b"/>
              <a:pathLst>
                <a:path w="461" h="384">
                  <a:moveTo>
                    <a:pt x="150" y="384"/>
                  </a:moveTo>
                  <a:cubicBezTo>
                    <a:pt x="146" y="384"/>
                    <a:pt x="141" y="384"/>
                    <a:pt x="137" y="383"/>
                  </a:cubicBezTo>
                  <a:cubicBezTo>
                    <a:pt x="101" y="377"/>
                    <a:pt x="76" y="346"/>
                    <a:pt x="60" y="314"/>
                  </a:cubicBezTo>
                  <a:cubicBezTo>
                    <a:pt x="0" y="188"/>
                    <a:pt x="69" y="0"/>
                    <a:pt x="201" y="0"/>
                  </a:cubicBezTo>
                  <a:cubicBezTo>
                    <a:pt x="225" y="0"/>
                    <a:pt x="252" y="6"/>
                    <a:pt x="280" y="21"/>
                  </a:cubicBezTo>
                  <a:cubicBezTo>
                    <a:pt x="461" y="112"/>
                    <a:pt x="346" y="323"/>
                    <a:pt x="195" y="375"/>
                  </a:cubicBezTo>
                  <a:cubicBezTo>
                    <a:pt x="180" y="380"/>
                    <a:pt x="165" y="384"/>
                    <a:pt x="150" y="384"/>
                  </a:cubicBezTo>
                </a:path>
              </a:pathLst>
            </a:custGeom>
            <a:solidFill>
              <a:srgbClr val="BBD0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57" name="Freeform 1355">
              <a:extLst>
                <a:ext uri="{FF2B5EF4-FFF2-40B4-BE49-F238E27FC236}">
                  <a16:creationId xmlns:a16="http://schemas.microsoft.com/office/drawing/2014/main" id="{7BC83486-594A-9734-F4DC-7F7EB7ADD766}"/>
                </a:ext>
              </a:extLst>
            </p:cNvPr>
            <p:cNvSpPr>
              <a:spLocks/>
            </p:cNvSpPr>
            <p:nvPr/>
          </p:nvSpPr>
          <p:spPr bwMode="auto">
            <a:xfrm>
              <a:off x="7294511" y="4766078"/>
              <a:ext cx="0" cy="0"/>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0" y="0"/>
                    <a:pt x="0" y="0"/>
                  </a:cubicBezTo>
                  <a:cubicBezTo>
                    <a:pt x="0" y="0"/>
                    <a:pt x="0" y="0"/>
                    <a:pt x="0" y="0"/>
                  </a:cubicBezTo>
                  <a:cubicBezTo>
                    <a:pt x="0" y="0"/>
                    <a:pt x="1" y="0"/>
                    <a:pt x="1" y="1"/>
                  </a:cubicBezTo>
                </a:path>
              </a:pathLst>
            </a:custGeom>
            <a:solidFill>
              <a:srgbClr val="C5D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58" name="Freeform 1484">
              <a:extLst>
                <a:ext uri="{FF2B5EF4-FFF2-40B4-BE49-F238E27FC236}">
                  <a16:creationId xmlns:a16="http://schemas.microsoft.com/office/drawing/2014/main" id="{CD3C8AD3-9772-625C-ABBB-7F25FD2B16C4}"/>
                </a:ext>
              </a:extLst>
            </p:cNvPr>
            <p:cNvSpPr>
              <a:spLocks/>
            </p:cNvSpPr>
            <p:nvPr/>
          </p:nvSpPr>
          <p:spPr bwMode="auto">
            <a:xfrm>
              <a:off x="7467548" y="5024046"/>
              <a:ext cx="601663" cy="68263"/>
            </a:xfrm>
            <a:custGeom>
              <a:avLst/>
              <a:gdLst>
                <a:gd name="T0" fmla="*/ 0 w 379"/>
                <a:gd name="T1" fmla="*/ 0 h 43"/>
                <a:gd name="T2" fmla="*/ 379 w 379"/>
                <a:gd name="T3" fmla="*/ 30 h 43"/>
                <a:gd name="T4" fmla="*/ 18 w 379"/>
                <a:gd name="T5" fmla="*/ 43 h 43"/>
                <a:gd name="T6" fmla="*/ 0 w 379"/>
                <a:gd name="T7" fmla="*/ 0 h 43"/>
              </a:gdLst>
              <a:ahLst/>
              <a:cxnLst>
                <a:cxn ang="0">
                  <a:pos x="T0" y="T1"/>
                </a:cxn>
                <a:cxn ang="0">
                  <a:pos x="T2" y="T3"/>
                </a:cxn>
                <a:cxn ang="0">
                  <a:pos x="T4" y="T5"/>
                </a:cxn>
                <a:cxn ang="0">
                  <a:pos x="T6" y="T7"/>
                </a:cxn>
              </a:cxnLst>
              <a:rect l="0" t="0" r="r" b="b"/>
              <a:pathLst>
                <a:path w="379" h="43">
                  <a:moveTo>
                    <a:pt x="0" y="0"/>
                  </a:moveTo>
                  <a:lnTo>
                    <a:pt x="379" y="30"/>
                  </a:lnTo>
                  <a:lnTo>
                    <a:pt x="18" y="43"/>
                  </a:lnTo>
                  <a:lnTo>
                    <a:pt x="0" y="0"/>
                  </a:lnTo>
                  <a:close/>
                </a:path>
              </a:pathLst>
            </a:custGeom>
            <a:solidFill>
              <a:srgbClr val="C4A5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4259" name="Group 4258">
            <a:extLst>
              <a:ext uri="{FF2B5EF4-FFF2-40B4-BE49-F238E27FC236}">
                <a16:creationId xmlns:a16="http://schemas.microsoft.com/office/drawing/2014/main" id="{56BF3F1C-152C-FE56-8649-BD2BA571915B}"/>
              </a:ext>
            </a:extLst>
          </p:cNvPr>
          <p:cNvGrpSpPr/>
          <p:nvPr/>
        </p:nvGrpSpPr>
        <p:grpSpPr>
          <a:xfrm>
            <a:off x="6826802" y="4351853"/>
            <a:ext cx="1107577" cy="1394625"/>
            <a:chOff x="10159558" y="672658"/>
            <a:chExt cx="1581150" cy="1739900"/>
          </a:xfrm>
        </p:grpSpPr>
        <p:sp>
          <p:nvSpPr>
            <p:cNvPr id="4260" name="Freeform 1412">
              <a:extLst>
                <a:ext uri="{FF2B5EF4-FFF2-40B4-BE49-F238E27FC236}">
                  <a16:creationId xmlns:a16="http://schemas.microsoft.com/office/drawing/2014/main" id="{2B6D214A-D340-B98C-07DF-87313209FD78}"/>
                </a:ext>
              </a:extLst>
            </p:cNvPr>
            <p:cNvSpPr>
              <a:spLocks/>
            </p:cNvSpPr>
            <p:nvPr/>
          </p:nvSpPr>
          <p:spPr bwMode="auto">
            <a:xfrm>
              <a:off x="10889808" y="1488633"/>
              <a:ext cx="20638" cy="61913"/>
            </a:xfrm>
            <a:custGeom>
              <a:avLst/>
              <a:gdLst>
                <a:gd name="T0" fmla="*/ 16 w 96"/>
                <a:gd name="T1" fmla="*/ 45 h 301"/>
                <a:gd name="T2" fmla="*/ 18 w 96"/>
                <a:gd name="T3" fmla="*/ 256 h 301"/>
                <a:gd name="T4" fmla="*/ 87 w 96"/>
                <a:gd name="T5" fmla="*/ 237 h 301"/>
                <a:gd name="T6" fmla="*/ 85 w 96"/>
                <a:gd name="T7" fmla="*/ 62 h 301"/>
                <a:gd name="T8" fmla="*/ 16 w 96"/>
                <a:gd name="T9" fmla="*/ 45 h 301"/>
              </a:gdLst>
              <a:ahLst/>
              <a:cxnLst>
                <a:cxn ang="0">
                  <a:pos x="T0" y="T1"/>
                </a:cxn>
                <a:cxn ang="0">
                  <a:pos x="T2" y="T3"/>
                </a:cxn>
                <a:cxn ang="0">
                  <a:pos x="T4" y="T5"/>
                </a:cxn>
                <a:cxn ang="0">
                  <a:pos x="T6" y="T7"/>
                </a:cxn>
                <a:cxn ang="0">
                  <a:pos x="T8" y="T9"/>
                </a:cxn>
              </a:cxnLst>
              <a:rect l="0" t="0" r="r" b="b"/>
              <a:pathLst>
                <a:path w="96" h="301">
                  <a:moveTo>
                    <a:pt x="16" y="45"/>
                  </a:moveTo>
                  <a:cubicBezTo>
                    <a:pt x="0" y="115"/>
                    <a:pt x="4" y="186"/>
                    <a:pt x="18" y="256"/>
                  </a:cubicBezTo>
                  <a:cubicBezTo>
                    <a:pt x="28" y="301"/>
                    <a:pt x="96" y="282"/>
                    <a:pt x="87" y="237"/>
                  </a:cubicBezTo>
                  <a:cubicBezTo>
                    <a:pt x="75" y="179"/>
                    <a:pt x="72" y="120"/>
                    <a:pt x="85" y="62"/>
                  </a:cubicBezTo>
                  <a:cubicBezTo>
                    <a:pt x="95" y="17"/>
                    <a:pt x="26" y="0"/>
                    <a:pt x="16" y="45"/>
                  </a:cubicBezTo>
                </a:path>
              </a:pathLst>
            </a:custGeom>
            <a:solidFill>
              <a:srgbClr val="D3A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61" name="Freeform 1413">
              <a:extLst>
                <a:ext uri="{FF2B5EF4-FFF2-40B4-BE49-F238E27FC236}">
                  <a16:creationId xmlns:a16="http://schemas.microsoft.com/office/drawing/2014/main" id="{E26F5AC3-25E1-17F1-FBCD-0CB79B967504}"/>
                </a:ext>
              </a:extLst>
            </p:cNvPr>
            <p:cNvSpPr>
              <a:spLocks/>
            </p:cNvSpPr>
            <p:nvPr/>
          </p:nvSpPr>
          <p:spPr bwMode="auto">
            <a:xfrm>
              <a:off x="10926320" y="1421958"/>
              <a:ext cx="17463" cy="42863"/>
            </a:xfrm>
            <a:custGeom>
              <a:avLst/>
              <a:gdLst>
                <a:gd name="T0" fmla="*/ 1 w 89"/>
                <a:gd name="T1" fmla="*/ 46 h 216"/>
                <a:gd name="T2" fmla="*/ 17 w 89"/>
                <a:gd name="T3" fmla="*/ 171 h 216"/>
                <a:gd name="T4" fmla="*/ 88 w 89"/>
                <a:gd name="T5" fmla="*/ 170 h 216"/>
                <a:gd name="T6" fmla="*/ 72 w 89"/>
                <a:gd name="T7" fmla="*/ 46 h 216"/>
                <a:gd name="T8" fmla="*/ 1 w 89"/>
                <a:gd name="T9" fmla="*/ 46 h 216"/>
              </a:gdLst>
              <a:ahLst/>
              <a:cxnLst>
                <a:cxn ang="0">
                  <a:pos x="T0" y="T1"/>
                </a:cxn>
                <a:cxn ang="0">
                  <a:pos x="T2" y="T3"/>
                </a:cxn>
                <a:cxn ang="0">
                  <a:pos x="T4" y="T5"/>
                </a:cxn>
                <a:cxn ang="0">
                  <a:pos x="T6" y="T7"/>
                </a:cxn>
                <a:cxn ang="0">
                  <a:pos x="T8" y="T9"/>
                </a:cxn>
              </a:cxnLst>
              <a:rect l="0" t="0" r="r" b="b"/>
              <a:pathLst>
                <a:path w="89" h="216">
                  <a:moveTo>
                    <a:pt x="1" y="46"/>
                  </a:moveTo>
                  <a:cubicBezTo>
                    <a:pt x="3" y="88"/>
                    <a:pt x="16" y="129"/>
                    <a:pt x="17" y="171"/>
                  </a:cubicBezTo>
                  <a:cubicBezTo>
                    <a:pt x="18" y="216"/>
                    <a:pt x="89" y="215"/>
                    <a:pt x="88" y="170"/>
                  </a:cubicBezTo>
                  <a:cubicBezTo>
                    <a:pt x="87" y="128"/>
                    <a:pt x="74" y="87"/>
                    <a:pt x="72" y="46"/>
                  </a:cubicBezTo>
                  <a:cubicBezTo>
                    <a:pt x="71" y="0"/>
                    <a:pt x="0" y="1"/>
                    <a:pt x="1" y="46"/>
                  </a:cubicBezTo>
                </a:path>
              </a:pathLst>
            </a:custGeom>
            <a:solidFill>
              <a:srgbClr val="D3A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62" name="Freeform 1414">
              <a:extLst>
                <a:ext uri="{FF2B5EF4-FFF2-40B4-BE49-F238E27FC236}">
                  <a16:creationId xmlns:a16="http://schemas.microsoft.com/office/drawing/2014/main" id="{A6B36543-2EBA-FB6A-ED7E-F0A6B8D0CA86}"/>
                </a:ext>
              </a:extLst>
            </p:cNvPr>
            <p:cNvSpPr>
              <a:spLocks/>
            </p:cNvSpPr>
            <p:nvPr/>
          </p:nvSpPr>
          <p:spPr bwMode="auto">
            <a:xfrm>
              <a:off x="10899333" y="1558483"/>
              <a:ext cx="33338" cy="57150"/>
            </a:xfrm>
            <a:custGeom>
              <a:avLst/>
              <a:gdLst>
                <a:gd name="T0" fmla="*/ 84 w 164"/>
                <a:gd name="T1" fmla="*/ 42 h 271"/>
                <a:gd name="T2" fmla="*/ 17 w 164"/>
                <a:gd name="T3" fmla="*/ 195 h 271"/>
                <a:gd name="T4" fmla="*/ 79 w 164"/>
                <a:gd name="T5" fmla="*/ 229 h 271"/>
                <a:gd name="T6" fmla="*/ 146 w 164"/>
                <a:gd name="T7" fmla="*/ 76 h 271"/>
                <a:gd name="T8" fmla="*/ 84 w 164"/>
                <a:gd name="T9" fmla="*/ 42 h 271"/>
              </a:gdLst>
              <a:ahLst/>
              <a:cxnLst>
                <a:cxn ang="0">
                  <a:pos x="T0" y="T1"/>
                </a:cxn>
                <a:cxn ang="0">
                  <a:pos x="T2" y="T3"/>
                </a:cxn>
                <a:cxn ang="0">
                  <a:pos x="T4" y="T5"/>
                </a:cxn>
                <a:cxn ang="0">
                  <a:pos x="T6" y="T7"/>
                </a:cxn>
                <a:cxn ang="0">
                  <a:pos x="T8" y="T9"/>
                </a:cxn>
              </a:cxnLst>
              <a:rect l="0" t="0" r="r" b="b"/>
              <a:pathLst>
                <a:path w="164" h="271">
                  <a:moveTo>
                    <a:pt x="84" y="42"/>
                  </a:moveTo>
                  <a:cubicBezTo>
                    <a:pt x="63" y="93"/>
                    <a:pt x="39" y="143"/>
                    <a:pt x="17" y="195"/>
                  </a:cubicBezTo>
                  <a:cubicBezTo>
                    <a:pt x="0" y="236"/>
                    <a:pt x="61" y="271"/>
                    <a:pt x="79" y="229"/>
                  </a:cubicBezTo>
                  <a:cubicBezTo>
                    <a:pt x="101" y="178"/>
                    <a:pt x="125" y="127"/>
                    <a:pt x="146" y="76"/>
                  </a:cubicBezTo>
                  <a:cubicBezTo>
                    <a:pt x="164" y="35"/>
                    <a:pt x="102" y="0"/>
                    <a:pt x="84" y="42"/>
                  </a:cubicBezTo>
                </a:path>
              </a:pathLst>
            </a:custGeom>
            <a:solidFill>
              <a:srgbClr val="D3A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63" name="Freeform 1415">
              <a:extLst>
                <a:ext uri="{FF2B5EF4-FFF2-40B4-BE49-F238E27FC236}">
                  <a16:creationId xmlns:a16="http://schemas.microsoft.com/office/drawing/2014/main" id="{1A7C48D9-5FF7-CA04-C01A-8C1114E3603E}"/>
                </a:ext>
              </a:extLst>
            </p:cNvPr>
            <p:cNvSpPr>
              <a:spLocks/>
            </p:cNvSpPr>
            <p:nvPr/>
          </p:nvSpPr>
          <p:spPr bwMode="auto">
            <a:xfrm>
              <a:off x="10864408" y="1598170"/>
              <a:ext cx="34925" cy="44450"/>
            </a:xfrm>
            <a:custGeom>
              <a:avLst/>
              <a:gdLst>
                <a:gd name="T0" fmla="*/ 84 w 169"/>
                <a:gd name="T1" fmla="*/ 39 h 217"/>
                <a:gd name="T2" fmla="*/ 23 w 169"/>
                <a:gd name="T3" fmla="*/ 144 h 217"/>
                <a:gd name="T4" fmla="*/ 85 w 169"/>
                <a:gd name="T5" fmla="*/ 178 h 217"/>
                <a:gd name="T6" fmla="*/ 146 w 169"/>
                <a:gd name="T7" fmla="*/ 74 h 217"/>
                <a:gd name="T8" fmla="*/ 84 w 169"/>
                <a:gd name="T9" fmla="*/ 39 h 217"/>
              </a:gdLst>
              <a:ahLst/>
              <a:cxnLst>
                <a:cxn ang="0">
                  <a:pos x="T0" y="T1"/>
                </a:cxn>
                <a:cxn ang="0">
                  <a:pos x="T2" y="T3"/>
                </a:cxn>
                <a:cxn ang="0">
                  <a:pos x="T4" y="T5"/>
                </a:cxn>
                <a:cxn ang="0">
                  <a:pos x="T6" y="T7"/>
                </a:cxn>
                <a:cxn ang="0">
                  <a:pos x="T8" y="T9"/>
                </a:cxn>
              </a:cxnLst>
              <a:rect l="0" t="0" r="r" b="b"/>
              <a:pathLst>
                <a:path w="169" h="217">
                  <a:moveTo>
                    <a:pt x="84" y="39"/>
                  </a:moveTo>
                  <a:cubicBezTo>
                    <a:pt x="64" y="74"/>
                    <a:pt x="43" y="109"/>
                    <a:pt x="23" y="144"/>
                  </a:cubicBezTo>
                  <a:cubicBezTo>
                    <a:pt x="0" y="183"/>
                    <a:pt x="62" y="217"/>
                    <a:pt x="85" y="178"/>
                  </a:cubicBezTo>
                  <a:cubicBezTo>
                    <a:pt x="106" y="143"/>
                    <a:pt x="126" y="108"/>
                    <a:pt x="146" y="74"/>
                  </a:cubicBezTo>
                  <a:cubicBezTo>
                    <a:pt x="169" y="34"/>
                    <a:pt x="107" y="0"/>
                    <a:pt x="84" y="39"/>
                  </a:cubicBezTo>
                </a:path>
              </a:pathLst>
            </a:custGeom>
            <a:solidFill>
              <a:srgbClr val="D3A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64" name="Freeform 1416">
              <a:extLst>
                <a:ext uri="{FF2B5EF4-FFF2-40B4-BE49-F238E27FC236}">
                  <a16:creationId xmlns:a16="http://schemas.microsoft.com/office/drawing/2014/main" id="{A1FDF63A-973F-B24F-51DC-163F7FB9BD1D}"/>
                </a:ext>
              </a:extLst>
            </p:cNvPr>
            <p:cNvSpPr>
              <a:spLocks/>
            </p:cNvSpPr>
            <p:nvPr/>
          </p:nvSpPr>
          <p:spPr bwMode="auto">
            <a:xfrm>
              <a:off x="11159683" y="1521970"/>
              <a:ext cx="33338" cy="57150"/>
            </a:xfrm>
            <a:custGeom>
              <a:avLst/>
              <a:gdLst>
                <a:gd name="T0" fmla="*/ 18 w 162"/>
                <a:gd name="T1" fmla="*/ 77 h 277"/>
                <a:gd name="T2" fmla="*/ 82 w 162"/>
                <a:gd name="T3" fmla="*/ 235 h 277"/>
                <a:gd name="T4" fmla="*/ 144 w 162"/>
                <a:gd name="T5" fmla="*/ 199 h 277"/>
                <a:gd name="T6" fmla="*/ 79 w 162"/>
                <a:gd name="T7" fmla="*/ 41 h 277"/>
                <a:gd name="T8" fmla="*/ 18 w 162"/>
                <a:gd name="T9" fmla="*/ 77 h 277"/>
              </a:gdLst>
              <a:ahLst/>
              <a:cxnLst>
                <a:cxn ang="0">
                  <a:pos x="T0" y="T1"/>
                </a:cxn>
                <a:cxn ang="0">
                  <a:pos x="T2" y="T3"/>
                </a:cxn>
                <a:cxn ang="0">
                  <a:pos x="T4" y="T5"/>
                </a:cxn>
                <a:cxn ang="0">
                  <a:pos x="T6" y="T7"/>
                </a:cxn>
                <a:cxn ang="0">
                  <a:pos x="T8" y="T9"/>
                </a:cxn>
              </a:cxnLst>
              <a:rect l="0" t="0" r="r" b="b"/>
              <a:pathLst>
                <a:path w="162" h="277">
                  <a:moveTo>
                    <a:pt x="18" y="77"/>
                  </a:moveTo>
                  <a:cubicBezTo>
                    <a:pt x="41" y="129"/>
                    <a:pt x="60" y="183"/>
                    <a:pt x="82" y="235"/>
                  </a:cubicBezTo>
                  <a:cubicBezTo>
                    <a:pt x="101" y="277"/>
                    <a:pt x="162" y="241"/>
                    <a:pt x="144" y="199"/>
                  </a:cubicBezTo>
                  <a:cubicBezTo>
                    <a:pt x="121" y="147"/>
                    <a:pt x="102" y="94"/>
                    <a:pt x="79" y="41"/>
                  </a:cubicBezTo>
                  <a:cubicBezTo>
                    <a:pt x="61" y="0"/>
                    <a:pt x="0" y="36"/>
                    <a:pt x="18" y="77"/>
                  </a:cubicBezTo>
                  <a:close/>
                </a:path>
              </a:pathLst>
            </a:custGeom>
            <a:solidFill>
              <a:srgbClr val="D3A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65" name="Freeform 1417">
              <a:extLst>
                <a:ext uri="{FF2B5EF4-FFF2-40B4-BE49-F238E27FC236}">
                  <a16:creationId xmlns:a16="http://schemas.microsoft.com/office/drawing/2014/main" id="{78C8B036-CE1F-2F18-EAC9-497F5AC1B0BE}"/>
                </a:ext>
              </a:extLst>
            </p:cNvPr>
            <p:cNvSpPr>
              <a:spLocks/>
            </p:cNvSpPr>
            <p:nvPr/>
          </p:nvSpPr>
          <p:spPr bwMode="auto">
            <a:xfrm>
              <a:off x="11212070" y="1579120"/>
              <a:ext cx="23813" cy="58738"/>
            </a:xfrm>
            <a:custGeom>
              <a:avLst/>
              <a:gdLst>
                <a:gd name="T0" fmla="*/ 38 w 117"/>
                <a:gd name="T1" fmla="*/ 44 h 286"/>
                <a:gd name="T2" fmla="*/ 5 w 117"/>
                <a:gd name="T3" fmla="*/ 240 h 286"/>
                <a:gd name="T4" fmla="*/ 75 w 117"/>
                <a:gd name="T5" fmla="*/ 239 h 286"/>
                <a:gd name="T6" fmla="*/ 107 w 117"/>
                <a:gd name="T7" fmla="*/ 62 h 286"/>
                <a:gd name="T8" fmla="*/ 38 w 117"/>
                <a:gd name="T9" fmla="*/ 44 h 286"/>
              </a:gdLst>
              <a:ahLst/>
              <a:cxnLst>
                <a:cxn ang="0">
                  <a:pos x="T0" y="T1"/>
                </a:cxn>
                <a:cxn ang="0">
                  <a:pos x="T2" y="T3"/>
                </a:cxn>
                <a:cxn ang="0">
                  <a:pos x="T4" y="T5"/>
                </a:cxn>
                <a:cxn ang="0">
                  <a:pos x="T6" y="T7"/>
                </a:cxn>
                <a:cxn ang="0">
                  <a:pos x="T8" y="T9"/>
                </a:cxn>
              </a:cxnLst>
              <a:rect l="0" t="0" r="r" b="b"/>
              <a:pathLst>
                <a:path w="117" h="286">
                  <a:moveTo>
                    <a:pt x="38" y="44"/>
                  </a:moveTo>
                  <a:cubicBezTo>
                    <a:pt x="23" y="109"/>
                    <a:pt x="11" y="174"/>
                    <a:pt x="5" y="240"/>
                  </a:cubicBezTo>
                  <a:cubicBezTo>
                    <a:pt x="0" y="286"/>
                    <a:pt x="71" y="284"/>
                    <a:pt x="75" y="239"/>
                  </a:cubicBezTo>
                  <a:cubicBezTo>
                    <a:pt x="82" y="179"/>
                    <a:pt x="93" y="120"/>
                    <a:pt x="107" y="62"/>
                  </a:cubicBezTo>
                  <a:cubicBezTo>
                    <a:pt x="117" y="17"/>
                    <a:pt x="48" y="0"/>
                    <a:pt x="38" y="44"/>
                  </a:cubicBezTo>
                </a:path>
              </a:pathLst>
            </a:custGeom>
            <a:solidFill>
              <a:srgbClr val="D3A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66" name="Freeform 1418">
              <a:extLst>
                <a:ext uri="{FF2B5EF4-FFF2-40B4-BE49-F238E27FC236}">
                  <a16:creationId xmlns:a16="http://schemas.microsoft.com/office/drawing/2014/main" id="{61654987-384D-5ED3-9385-B7D1B5ED1123}"/>
                </a:ext>
              </a:extLst>
            </p:cNvPr>
            <p:cNvSpPr>
              <a:spLocks/>
            </p:cNvSpPr>
            <p:nvPr/>
          </p:nvSpPr>
          <p:spPr bwMode="auto">
            <a:xfrm>
              <a:off x="11170795" y="1621983"/>
              <a:ext cx="22225" cy="50800"/>
            </a:xfrm>
            <a:custGeom>
              <a:avLst/>
              <a:gdLst>
                <a:gd name="T0" fmla="*/ 35 w 106"/>
                <a:gd name="T1" fmla="*/ 47 h 245"/>
                <a:gd name="T2" fmla="*/ 7 w 106"/>
                <a:gd name="T3" fmla="*/ 189 h 245"/>
                <a:gd name="T4" fmla="*/ 21 w 106"/>
                <a:gd name="T5" fmla="*/ 237 h 245"/>
                <a:gd name="T6" fmla="*/ 69 w 106"/>
                <a:gd name="T7" fmla="*/ 223 h 245"/>
                <a:gd name="T8" fmla="*/ 106 w 106"/>
                <a:gd name="T9" fmla="*/ 46 h 245"/>
                <a:gd name="T10" fmla="*/ 35 w 106"/>
                <a:gd name="T11" fmla="*/ 47 h 245"/>
              </a:gdLst>
              <a:ahLst/>
              <a:cxnLst>
                <a:cxn ang="0">
                  <a:pos x="T0" y="T1"/>
                </a:cxn>
                <a:cxn ang="0">
                  <a:pos x="T2" y="T3"/>
                </a:cxn>
                <a:cxn ang="0">
                  <a:pos x="T4" y="T5"/>
                </a:cxn>
                <a:cxn ang="0">
                  <a:pos x="T6" y="T7"/>
                </a:cxn>
                <a:cxn ang="0">
                  <a:pos x="T8" y="T9"/>
                </a:cxn>
                <a:cxn ang="0">
                  <a:pos x="T10" y="T11"/>
                </a:cxn>
              </a:cxnLst>
              <a:rect l="0" t="0" r="r" b="b"/>
              <a:pathLst>
                <a:path w="106" h="245">
                  <a:moveTo>
                    <a:pt x="35" y="47"/>
                  </a:moveTo>
                  <a:cubicBezTo>
                    <a:pt x="35" y="96"/>
                    <a:pt x="25" y="143"/>
                    <a:pt x="7" y="189"/>
                  </a:cubicBezTo>
                  <a:cubicBezTo>
                    <a:pt x="0" y="206"/>
                    <a:pt x="3" y="226"/>
                    <a:pt x="21" y="237"/>
                  </a:cubicBezTo>
                  <a:cubicBezTo>
                    <a:pt x="36" y="245"/>
                    <a:pt x="62" y="241"/>
                    <a:pt x="69" y="223"/>
                  </a:cubicBezTo>
                  <a:cubicBezTo>
                    <a:pt x="92" y="166"/>
                    <a:pt x="106" y="108"/>
                    <a:pt x="106" y="46"/>
                  </a:cubicBezTo>
                  <a:cubicBezTo>
                    <a:pt x="106" y="0"/>
                    <a:pt x="35" y="1"/>
                    <a:pt x="35" y="47"/>
                  </a:cubicBezTo>
                  <a:close/>
                </a:path>
              </a:pathLst>
            </a:custGeom>
            <a:solidFill>
              <a:srgbClr val="D3A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67" name="Freeform 1419">
              <a:extLst>
                <a:ext uri="{FF2B5EF4-FFF2-40B4-BE49-F238E27FC236}">
                  <a16:creationId xmlns:a16="http://schemas.microsoft.com/office/drawing/2014/main" id="{4713FB5E-8EE5-6AC4-3FEA-B52CD128FE55}"/>
                </a:ext>
              </a:extLst>
            </p:cNvPr>
            <p:cNvSpPr>
              <a:spLocks/>
            </p:cNvSpPr>
            <p:nvPr/>
          </p:nvSpPr>
          <p:spPr bwMode="auto">
            <a:xfrm>
              <a:off x="11143808" y="1710883"/>
              <a:ext cx="36513" cy="41275"/>
            </a:xfrm>
            <a:custGeom>
              <a:avLst/>
              <a:gdLst>
                <a:gd name="T0" fmla="*/ 94 w 177"/>
                <a:gd name="T1" fmla="*/ 41 h 199"/>
                <a:gd name="T2" fmla="*/ 32 w 177"/>
                <a:gd name="T3" fmla="*/ 117 h 199"/>
                <a:gd name="T4" fmla="*/ 83 w 177"/>
                <a:gd name="T5" fmla="*/ 167 h 199"/>
                <a:gd name="T6" fmla="*/ 157 w 177"/>
                <a:gd name="T7" fmla="*/ 75 h 199"/>
                <a:gd name="T8" fmla="*/ 94 w 177"/>
                <a:gd name="T9" fmla="*/ 41 h 199"/>
              </a:gdLst>
              <a:ahLst/>
              <a:cxnLst>
                <a:cxn ang="0">
                  <a:pos x="T0" y="T1"/>
                </a:cxn>
                <a:cxn ang="0">
                  <a:pos x="T2" y="T3"/>
                </a:cxn>
                <a:cxn ang="0">
                  <a:pos x="T4" y="T5"/>
                </a:cxn>
                <a:cxn ang="0">
                  <a:pos x="T6" y="T7"/>
                </a:cxn>
                <a:cxn ang="0">
                  <a:pos x="T8" y="T9"/>
                </a:cxn>
              </a:cxnLst>
              <a:rect l="0" t="0" r="r" b="b"/>
              <a:pathLst>
                <a:path w="177" h="199">
                  <a:moveTo>
                    <a:pt x="94" y="41"/>
                  </a:moveTo>
                  <a:cubicBezTo>
                    <a:pt x="79" y="71"/>
                    <a:pt x="55" y="94"/>
                    <a:pt x="32" y="117"/>
                  </a:cubicBezTo>
                  <a:cubicBezTo>
                    <a:pt x="0" y="150"/>
                    <a:pt x="51" y="199"/>
                    <a:pt x="83" y="167"/>
                  </a:cubicBezTo>
                  <a:cubicBezTo>
                    <a:pt x="110" y="139"/>
                    <a:pt x="138" y="110"/>
                    <a:pt x="157" y="75"/>
                  </a:cubicBezTo>
                  <a:cubicBezTo>
                    <a:pt x="177" y="35"/>
                    <a:pt x="115" y="0"/>
                    <a:pt x="94" y="41"/>
                  </a:cubicBezTo>
                </a:path>
              </a:pathLst>
            </a:custGeom>
            <a:solidFill>
              <a:srgbClr val="D3A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68" name="Freeform 1420">
              <a:extLst>
                <a:ext uri="{FF2B5EF4-FFF2-40B4-BE49-F238E27FC236}">
                  <a16:creationId xmlns:a16="http://schemas.microsoft.com/office/drawing/2014/main" id="{C718EC0F-EA46-DDC5-1151-05D7F47A3854}"/>
                </a:ext>
              </a:extLst>
            </p:cNvPr>
            <p:cNvSpPr>
              <a:spLocks/>
            </p:cNvSpPr>
            <p:nvPr/>
          </p:nvSpPr>
          <p:spPr bwMode="auto">
            <a:xfrm>
              <a:off x="11178733" y="1668020"/>
              <a:ext cx="42863" cy="52388"/>
            </a:xfrm>
            <a:custGeom>
              <a:avLst/>
              <a:gdLst>
                <a:gd name="T0" fmla="*/ 121 w 203"/>
                <a:gd name="T1" fmla="*/ 33 h 255"/>
                <a:gd name="T2" fmla="*/ 20 w 203"/>
                <a:gd name="T3" fmla="*/ 180 h 255"/>
                <a:gd name="T4" fmla="*/ 82 w 203"/>
                <a:gd name="T5" fmla="*/ 214 h 255"/>
                <a:gd name="T6" fmla="*/ 171 w 203"/>
                <a:gd name="T7" fmla="*/ 83 h 255"/>
                <a:gd name="T8" fmla="*/ 121 w 203"/>
                <a:gd name="T9" fmla="*/ 33 h 255"/>
              </a:gdLst>
              <a:ahLst/>
              <a:cxnLst>
                <a:cxn ang="0">
                  <a:pos x="T0" y="T1"/>
                </a:cxn>
                <a:cxn ang="0">
                  <a:pos x="T2" y="T3"/>
                </a:cxn>
                <a:cxn ang="0">
                  <a:pos x="T4" y="T5"/>
                </a:cxn>
                <a:cxn ang="0">
                  <a:pos x="T6" y="T7"/>
                </a:cxn>
                <a:cxn ang="0">
                  <a:pos x="T8" y="T9"/>
                </a:cxn>
              </a:cxnLst>
              <a:rect l="0" t="0" r="r" b="b"/>
              <a:pathLst>
                <a:path w="203" h="255">
                  <a:moveTo>
                    <a:pt x="121" y="33"/>
                  </a:moveTo>
                  <a:cubicBezTo>
                    <a:pt x="79" y="77"/>
                    <a:pt x="47" y="126"/>
                    <a:pt x="20" y="180"/>
                  </a:cubicBezTo>
                  <a:cubicBezTo>
                    <a:pt x="0" y="221"/>
                    <a:pt x="62" y="255"/>
                    <a:pt x="82" y="214"/>
                  </a:cubicBezTo>
                  <a:cubicBezTo>
                    <a:pt x="106" y="166"/>
                    <a:pt x="134" y="122"/>
                    <a:pt x="171" y="83"/>
                  </a:cubicBezTo>
                  <a:cubicBezTo>
                    <a:pt x="203" y="50"/>
                    <a:pt x="152" y="0"/>
                    <a:pt x="121" y="33"/>
                  </a:cubicBezTo>
                </a:path>
              </a:pathLst>
            </a:custGeom>
            <a:solidFill>
              <a:srgbClr val="D3A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69" name="Freeform 1439">
              <a:extLst>
                <a:ext uri="{FF2B5EF4-FFF2-40B4-BE49-F238E27FC236}">
                  <a16:creationId xmlns:a16="http://schemas.microsoft.com/office/drawing/2014/main" id="{17BF3086-797C-2DAA-33DA-75FF16C659D3}"/>
                </a:ext>
              </a:extLst>
            </p:cNvPr>
            <p:cNvSpPr>
              <a:spLocks/>
            </p:cNvSpPr>
            <p:nvPr/>
          </p:nvSpPr>
          <p:spPr bwMode="auto">
            <a:xfrm>
              <a:off x="10840595" y="1306070"/>
              <a:ext cx="31750" cy="47625"/>
            </a:xfrm>
            <a:custGeom>
              <a:avLst/>
              <a:gdLst>
                <a:gd name="T0" fmla="*/ 26 w 155"/>
                <a:gd name="T1" fmla="*/ 73 h 233"/>
                <a:gd name="T2" fmla="*/ 79 w 155"/>
                <a:gd name="T3" fmla="*/ 188 h 233"/>
                <a:gd name="T4" fmla="*/ 147 w 155"/>
                <a:gd name="T5" fmla="*/ 169 h 233"/>
                <a:gd name="T6" fmla="*/ 87 w 155"/>
                <a:gd name="T7" fmla="*/ 37 h 233"/>
                <a:gd name="T8" fmla="*/ 26 w 155"/>
                <a:gd name="T9" fmla="*/ 73 h 233"/>
              </a:gdLst>
              <a:ahLst/>
              <a:cxnLst>
                <a:cxn ang="0">
                  <a:pos x="T0" y="T1"/>
                </a:cxn>
                <a:cxn ang="0">
                  <a:pos x="T2" y="T3"/>
                </a:cxn>
                <a:cxn ang="0">
                  <a:pos x="T4" y="T5"/>
                </a:cxn>
                <a:cxn ang="0">
                  <a:pos x="T6" y="T7"/>
                </a:cxn>
                <a:cxn ang="0">
                  <a:pos x="T8" y="T9"/>
                </a:cxn>
              </a:cxnLst>
              <a:rect l="0" t="0" r="r" b="b"/>
              <a:pathLst>
                <a:path w="155" h="233">
                  <a:moveTo>
                    <a:pt x="26" y="73"/>
                  </a:moveTo>
                  <a:cubicBezTo>
                    <a:pt x="51" y="109"/>
                    <a:pt x="71" y="144"/>
                    <a:pt x="79" y="188"/>
                  </a:cubicBezTo>
                  <a:cubicBezTo>
                    <a:pt x="87" y="233"/>
                    <a:pt x="155" y="214"/>
                    <a:pt x="147" y="169"/>
                  </a:cubicBezTo>
                  <a:cubicBezTo>
                    <a:pt x="139" y="120"/>
                    <a:pt x="115" y="78"/>
                    <a:pt x="87" y="37"/>
                  </a:cubicBezTo>
                  <a:cubicBezTo>
                    <a:pt x="62" y="0"/>
                    <a:pt x="0" y="35"/>
                    <a:pt x="26" y="73"/>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0" name="Freeform 1440">
              <a:extLst>
                <a:ext uri="{FF2B5EF4-FFF2-40B4-BE49-F238E27FC236}">
                  <a16:creationId xmlns:a16="http://schemas.microsoft.com/office/drawing/2014/main" id="{E186223A-1883-A93E-43B1-DA71197DA17D}"/>
                </a:ext>
              </a:extLst>
            </p:cNvPr>
            <p:cNvSpPr>
              <a:spLocks/>
            </p:cNvSpPr>
            <p:nvPr/>
          </p:nvSpPr>
          <p:spPr bwMode="auto">
            <a:xfrm>
              <a:off x="10878695" y="1287020"/>
              <a:ext cx="33338" cy="39688"/>
            </a:xfrm>
            <a:custGeom>
              <a:avLst/>
              <a:gdLst>
                <a:gd name="T0" fmla="*/ 33 w 159"/>
                <a:gd name="T1" fmla="*/ 83 h 194"/>
                <a:gd name="T2" fmla="*/ 80 w 159"/>
                <a:gd name="T3" fmla="*/ 149 h 194"/>
                <a:gd name="T4" fmla="*/ 148 w 159"/>
                <a:gd name="T5" fmla="*/ 130 h 194"/>
                <a:gd name="T6" fmla="*/ 82 w 159"/>
                <a:gd name="T7" fmla="*/ 32 h 194"/>
                <a:gd name="T8" fmla="*/ 33 w 159"/>
                <a:gd name="T9" fmla="*/ 83 h 194"/>
              </a:gdLst>
              <a:ahLst/>
              <a:cxnLst>
                <a:cxn ang="0">
                  <a:pos x="T0" y="T1"/>
                </a:cxn>
                <a:cxn ang="0">
                  <a:pos x="T2" y="T3"/>
                </a:cxn>
                <a:cxn ang="0">
                  <a:pos x="T4" y="T5"/>
                </a:cxn>
                <a:cxn ang="0">
                  <a:pos x="T6" y="T7"/>
                </a:cxn>
                <a:cxn ang="0">
                  <a:pos x="T8" y="T9"/>
                </a:cxn>
              </a:cxnLst>
              <a:rect l="0" t="0" r="r" b="b"/>
              <a:pathLst>
                <a:path w="159" h="194">
                  <a:moveTo>
                    <a:pt x="33" y="83"/>
                  </a:moveTo>
                  <a:cubicBezTo>
                    <a:pt x="53" y="102"/>
                    <a:pt x="73" y="122"/>
                    <a:pt x="80" y="149"/>
                  </a:cubicBezTo>
                  <a:cubicBezTo>
                    <a:pt x="91" y="194"/>
                    <a:pt x="159" y="175"/>
                    <a:pt x="148" y="130"/>
                  </a:cubicBezTo>
                  <a:cubicBezTo>
                    <a:pt x="138" y="91"/>
                    <a:pt x="111" y="60"/>
                    <a:pt x="82" y="32"/>
                  </a:cubicBezTo>
                  <a:cubicBezTo>
                    <a:pt x="50" y="0"/>
                    <a:pt x="0" y="51"/>
                    <a:pt x="33" y="83"/>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1" name="Freeform 1441">
              <a:extLst>
                <a:ext uri="{FF2B5EF4-FFF2-40B4-BE49-F238E27FC236}">
                  <a16:creationId xmlns:a16="http://schemas.microsoft.com/office/drawing/2014/main" id="{CE913EAF-4914-0AC9-9206-662859D6E032}"/>
                </a:ext>
              </a:extLst>
            </p:cNvPr>
            <p:cNvSpPr>
              <a:spLocks/>
            </p:cNvSpPr>
            <p:nvPr/>
          </p:nvSpPr>
          <p:spPr bwMode="auto">
            <a:xfrm>
              <a:off x="10877108" y="1323533"/>
              <a:ext cx="17463" cy="38100"/>
            </a:xfrm>
            <a:custGeom>
              <a:avLst/>
              <a:gdLst>
                <a:gd name="T0" fmla="*/ 3 w 83"/>
                <a:gd name="T1" fmla="*/ 48 h 181"/>
                <a:gd name="T2" fmla="*/ 11 w 83"/>
                <a:gd name="T3" fmla="*/ 152 h 181"/>
                <a:gd name="T4" fmla="*/ 55 w 83"/>
                <a:gd name="T5" fmla="*/ 176 h 181"/>
                <a:gd name="T6" fmla="*/ 80 w 83"/>
                <a:gd name="T7" fmla="*/ 133 h 181"/>
                <a:gd name="T8" fmla="*/ 72 w 83"/>
                <a:gd name="T9" fmla="*/ 30 h 181"/>
                <a:gd name="T10" fmla="*/ 28 w 83"/>
                <a:gd name="T11" fmla="*/ 5 h 181"/>
                <a:gd name="T12" fmla="*/ 3 w 83"/>
                <a:gd name="T13" fmla="*/ 48 h 181"/>
              </a:gdLst>
              <a:ahLst/>
              <a:cxnLst>
                <a:cxn ang="0">
                  <a:pos x="T0" y="T1"/>
                </a:cxn>
                <a:cxn ang="0">
                  <a:pos x="T2" y="T3"/>
                </a:cxn>
                <a:cxn ang="0">
                  <a:pos x="T4" y="T5"/>
                </a:cxn>
                <a:cxn ang="0">
                  <a:pos x="T6" y="T7"/>
                </a:cxn>
                <a:cxn ang="0">
                  <a:pos x="T8" y="T9"/>
                </a:cxn>
                <a:cxn ang="0">
                  <a:pos x="T10" y="T11"/>
                </a:cxn>
                <a:cxn ang="0">
                  <a:pos x="T12" y="T13"/>
                </a:cxn>
              </a:cxnLst>
              <a:rect l="0" t="0" r="r" b="b"/>
              <a:pathLst>
                <a:path w="83" h="181">
                  <a:moveTo>
                    <a:pt x="3" y="48"/>
                  </a:moveTo>
                  <a:cubicBezTo>
                    <a:pt x="10" y="82"/>
                    <a:pt x="5" y="117"/>
                    <a:pt x="11" y="152"/>
                  </a:cubicBezTo>
                  <a:cubicBezTo>
                    <a:pt x="15" y="171"/>
                    <a:pt x="37" y="181"/>
                    <a:pt x="55" y="176"/>
                  </a:cubicBezTo>
                  <a:cubicBezTo>
                    <a:pt x="75" y="171"/>
                    <a:pt x="83" y="152"/>
                    <a:pt x="80" y="133"/>
                  </a:cubicBezTo>
                  <a:cubicBezTo>
                    <a:pt x="73" y="99"/>
                    <a:pt x="78" y="64"/>
                    <a:pt x="72" y="30"/>
                  </a:cubicBezTo>
                  <a:cubicBezTo>
                    <a:pt x="68" y="11"/>
                    <a:pt x="45" y="0"/>
                    <a:pt x="28" y="5"/>
                  </a:cubicBezTo>
                  <a:cubicBezTo>
                    <a:pt x="8" y="10"/>
                    <a:pt x="0" y="29"/>
                    <a:pt x="3" y="48"/>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2" name="Freeform 1442">
              <a:extLst>
                <a:ext uri="{FF2B5EF4-FFF2-40B4-BE49-F238E27FC236}">
                  <a16:creationId xmlns:a16="http://schemas.microsoft.com/office/drawing/2014/main" id="{BAD3D342-8631-B636-DDF0-BDB9ED37AE06}"/>
                </a:ext>
              </a:extLst>
            </p:cNvPr>
            <p:cNvSpPr>
              <a:spLocks/>
            </p:cNvSpPr>
            <p:nvPr/>
          </p:nvSpPr>
          <p:spPr bwMode="auto">
            <a:xfrm>
              <a:off x="10927908" y="1325120"/>
              <a:ext cx="20638" cy="46038"/>
            </a:xfrm>
            <a:custGeom>
              <a:avLst/>
              <a:gdLst>
                <a:gd name="T0" fmla="*/ 8 w 100"/>
                <a:gd name="T1" fmla="*/ 45 h 223"/>
                <a:gd name="T2" fmla="*/ 17 w 100"/>
                <a:gd name="T3" fmla="*/ 180 h 223"/>
                <a:gd name="T4" fmla="*/ 85 w 100"/>
                <a:gd name="T5" fmla="*/ 161 h 223"/>
                <a:gd name="T6" fmla="*/ 77 w 100"/>
                <a:gd name="T7" fmla="*/ 62 h 223"/>
                <a:gd name="T8" fmla="*/ 8 w 100"/>
                <a:gd name="T9" fmla="*/ 45 h 223"/>
              </a:gdLst>
              <a:ahLst/>
              <a:cxnLst>
                <a:cxn ang="0">
                  <a:pos x="T0" y="T1"/>
                </a:cxn>
                <a:cxn ang="0">
                  <a:pos x="T2" y="T3"/>
                </a:cxn>
                <a:cxn ang="0">
                  <a:pos x="T4" y="T5"/>
                </a:cxn>
                <a:cxn ang="0">
                  <a:pos x="T6" y="T7"/>
                </a:cxn>
                <a:cxn ang="0">
                  <a:pos x="T8" y="T9"/>
                </a:cxn>
              </a:cxnLst>
              <a:rect l="0" t="0" r="r" b="b"/>
              <a:pathLst>
                <a:path w="100" h="223">
                  <a:moveTo>
                    <a:pt x="8" y="45"/>
                  </a:moveTo>
                  <a:cubicBezTo>
                    <a:pt x="0" y="90"/>
                    <a:pt x="2" y="136"/>
                    <a:pt x="17" y="180"/>
                  </a:cubicBezTo>
                  <a:cubicBezTo>
                    <a:pt x="31" y="223"/>
                    <a:pt x="100" y="205"/>
                    <a:pt x="85" y="161"/>
                  </a:cubicBezTo>
                  <a:cubicBezTo>
                    <a:pt x="75" y="129"/>
                    <a:pt x="71" y="96"/>
                    <a:pt x="77" y="62"/>
                  </a:cubicBezTo>
                  <a:cubicBezTo>
                    <a:pt x="85" y="17"/>
                    <a:pt x="16" y="0"/>
                    <a:pt x="8" y="45"/>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3" name="Freeform 1443">
              <a:extLst>
                <a:ext uri="{FF2B5EF4-FFF2-40B4-BE49-F238E27FC236}">
                  <a16:creationId xmlns:a16="http://schemas.microsoft.com/office/drawing/2014/main" id="{9E9536E8-6425-CCC9-DFCC-6EC6B5A1E6A2}"/>
                </a:ext>
              </a:extLst>
            </p:cNvPr>
            <p:cNvSpPr>
              <a:spLocks/>
            </p:cNvSpPr>
            <p:nvPr/>
          </p:nvSpPr>
          <p:spPr bwMode="auto">
            <a:xfrm>
              <a:off x="10912033" y="1372745"/>
              <a:ext cx="46038" cy="52388"/>
            </a:xfrm>
            <a:custGeom>
              <a:avLst/>
              <a:gdLst>
                <a:gd name="T0" fmla="*/ 33 w 229"/>
                <a:gd name="T1" fmla="*/ 82 h 259"/>
                <a:gd name="T2" fmla="*/ 146 w 229"/>
                <a:gd name="T3" fmla="*/ 218 h 259"/>
                <a:gd name="T4" fmla="*/ 207 w 229"/>
                <a:gd name="T5" fmla="*/ 183 h 259"/>
                <a:gd name="T6" fmla="*/ 82 w 229"/>
                <a:gd name="T7" fmla="*/ 32 h 259"/>
                <a:gd name="T8" fmla="*/ 33 w 229"/>
                <a:gd name="T9" fmla="*/ 82 h 259"/>
              </a:gdLst>
              <a:ahLst/>
              <a:cxnLst>
                <a:cxn ang="0">
                  <a:pos x="T0" y="T1"/>
                </a:cxn>
                <a:cxn ang="0">
                  <a:pos x="T2" y="T3"/>
                </a:cxn>
                <a:cxn ang="0">
                  <a:pos x="T4" y="T5"/>
                </a:cxn>
                <a:cxn ang="0">
                  <a:pos x="T6" y="T7"/>
                </a:cxn>
                <a:cxn ang="0">
                  <a:pos x="T8" y="T9"/>
                </a:cxn>
              </a:cxnLst>
              <a:rect l="0" t="0" r="r" b="b"/>
              <a:pathLst>
                <a:path w="229" h="259">
                  <a:moveTo>
                    <a:pt x="33" y="82"/>
                  </a:moveTo>
                  <a:cubicBezTo>
                    <a:pt x="75" y="124"/>
                    <a:pt x="117" y="166"/>
                    <a:pt x="146" y="218"/>
                  </a:cubicBezTo>
                  <a:cubicBezTo>
                    <a:pt x="168" y="259"/>
                    <a:pt x="229" y="223"/>
                    <a:pt x="207" y="183"/>
                  </a:cubicBezTo>
                  <a:cubicBezTo>
                    <a:pt x="176" y="124"/>
                    <a:pt x="129" y="77"/>
                    <a:pt x="82" y="32"/>
                  </a:cubicBezTo>
                  <a:cubicBezTo>
                    <a:pt x="50" y="0"/>
                    <a:pt x="0" y="50"/>
                    <a:pt x="33" y="82"/>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4" name="Freeform 1444">
              <a:extLst>
                <a:ext uri="{FF2B5EF4-FFF2-40B4-BE49-F238E27FC236}">
                  <a16:creationId xmlns:a16="http://schemas.microsoft.com/office/drawing/2014/main" id="{3B0B65C4-6ADE-1623-B99A-6057834445E9}"/>
                </a:ext>
              </a:extLst>
            </p:cNvPr>
            <p:cNvSpPr>
              <a:spLocks/>
            </p:cNvSpPr>
            <p:nvPr/>
          </p:nvSpPr>
          <p:spPr bwMode="auto">
            <a:xfrm>
              <a:off x="10945370" y="1445770"/>
              <a:ext cx="17463" cy="36513"/>
            </a:xfrm>
            <a:custGeom>
              <a:avLst/>
              <a:gdLst>
                <a:gd name="T0" fmla="*/ 16 w 86"/>
                <a:gd name="T1" fmla="*/ 46 h 182"/>
                <a:gd name="T2" fmla="*/ 4 w 86"/>
                <a:gd name="T3" fmla="*/ 134 h 182"/>
                <a:gd name="T4" fmla="*/ 30 w 86"/>
                <a:gd name="T5" fmla="*/ 177 h 182"/>
                <a:gd name="T6" fmla="*/ 73 w 86"/>
                <a:gd name="T7" fmla="*/ 151 h 182"/>
                <a:gd name="T8" fmla="*/ 86 w 86"/>
                <a:gd name="T9" fmla="*/ 46 h 182"/>
                <a:gd name="T10" fmla="*/ 16 w 86"/>
                <a:gd name="T11" fmla="*/ 46 h 182"/>
              </a:gdLst>
              <a:ahLst/>
              <a:cxnLst>
                <a:cxn ang="0">
                  <a:pos x="T0" y="T1"/>
                </a:cxn>
                <a:cxn ang="0">
                  <a:pos x="T2" y="T3"/>
                </a:cxn>
                <a:cxn ang="0">
                  <a:pos x="T4" y="T5"/>
                </a:cxn>
                <a:cxn ang="0">
                  <a:pos x="T6" y="T7"/>
                </a:cxn>
                <a:cxn ang="0">
                  <a:pos x="T8" y="T9"/>
                </a:cxn>
                <a:cxn ang="0">
                  <a:pos x="T10" y="T11"/>
                </a:cxn>
              </a:cxnLst>
              <a:rect l="0" t="0" r="r" b="b"/>
              <a:pathLst>
                <a:path w="86" h="182">
                  <a:moveTo>
                    <a:pt x="16" y="46"/>
                  </a:moveTo>
                  <a:cubicBezTo>
                    <a:pt x="15" y="76"/>
                    <a:pt x="9" y="105"/>
                    <a:pt x="4" y="134"/>
                  </a:cubicBezTo>
                  <a:cubicBezTo>
                    <a:pt x="0" y="153"/>
                    <a:pt x="10" y="172"/>
                    <a:pt x="30" y="177"/>
                  </a:cubicBezTo>
                  <a:cubicBezTo>
                    <a:pt x="48" y="182"/>
                    <a:pt x="69" y="170"/>
                    <a:pt x="73" y="151"/>
                  </a:cubicBezTo>
                  <a:cubicBezTo>
                    <a:pt x="79" y="117"/>
                    <a:pt x="86" y="81"/>
                    <a:pt x="86" y="46"/>
                  </a:cubicBezTo>
                  <a:cubicBezTo>
                    <a:pt x="86" y="0"/>
                    <a:pt x="16" y="1"/>
                    <a:pt x="16" y="46"/>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5" name="Freeform 1445">
              <a:extLst>
                <a:ext uri="{FF2B5EF4-FFF2-40B4-BE49-F238E27FC236}">
                  <a16:creationId xmlns:a16="http://schemas.microsoft.com/office/drawing/2014/main" id="{6F5A8BAA-9E0A-1F28-E1CE-0AFDBAEED795}"/>
                </a:ext>
              </a:extLst>
            </p:cNvPr>
            <p:cNvSpPr>
              <a:spLocks/>
            </p:cNvSpPr>
            <p:nvPr/>
          </p:nvSpPr>
          <p:spPr bwMode="auto">
            <a:xfrm>
              <a:off x="10896158" y="1407670"/>
              <a:ext cx="19050" cy="34925"/>
            </a:xfrm>
            <a:custGeom>
              <a:avLst/>
              <a:gdLst>
                <a:gd name="T0" fmla="*/ 23 w 94"/>
                <a:gd name="T1" fmla="*/ 47 h 176"/>
                <a:gd name="T2" fmla="*/ 8 w 94"/>
                <a:gd name="T3" fmla="*/ 120 h 176"/>
                <a:gd name="T4" fmla="*/ 22 w 94"/>
                <a:gd name="T5" fmla="*/ 168 h 176"/>
                <a:gd name="T6" fmla="*/ 70 w 94"/>
                <a:gd name="T7" fmla="*/ 154 h 176"/>
                <a:gd name="T8" fmla="*/ 94 w 94"/>
                <a:gd name="T9" fmla="*/ 46 h 176"/>
                <a:gd name="T10" fmla="*/ 23 w 94"/>
                <a:gd name="T11" fmla="*/ 47 h 176"/>
              </a:gdLst>
              <a:ahLst/>
              <a:cxnLst>
                <a:cxn ang="0">
                  <a:pos x="T0" y="T1"/>
                </a:cxn>
                <a:cxn ang="0">
                  <a:pos x="T2" y="T3"/>
                </a:cxn>
                <a:cxn ang="0">
                  <a:pos x="T4" y="T5"/>
                </a:cxn>
                <a:cxn ang="0">
                  <a:pos x="T6" y="T7"/>
                </a:cxn>
                <a:cxn ang="0">
                  <a:pos x="T8" y="T9"/>
                </a:cxn>
                <a:cxn ang="0">
                  <a:pos x="T10" y="T11"/>
                </a:cxn>
              </a:cxnLst>
              <a:rect l="0" t="0" r="r" b="b"/>
              <a:pathLst>
                <a:path w="94" h="176">
                  <a:moveTo>
                    <a:pt x="23" y="47"/>
                  </a:moveTo>
                  <a:cubicBezTo>
                    <a:pt x="23" y="72"/>
                    <a:pt x="18" y="97"/>
                    <a:pt x="8" y="120"/>
                  </a:cubicBezTo>
                  <a:cubicBezTo>
                    <a:pt x="0" y="137"/>
                    <a:pt x="4" y="158"/>
                    <a:pt x="22" y="168"/>
                  </a:cubicBezTo>
                  <a:cubicBezTo>
                    <a:pt x="38" y="176"/>
                    <a:pt x="62" y="171"/>
                    <a:pt x="70" y="154"/>
                  </a:cubicBezTo>
                  <a:cubicBezTo>
                    <a:pt x="86" y="120"/>
                    <a:pt x="94" y="84"/>
                    <a:pt x="94" y="46"/>
                  </a:cubicBezTo>
                  <a:cubicBezTo>
                    <a:pt x="94" y="0"/>
                    <a:pt x="23" y="1"/>
                    <a:pt x="23" y="47"/>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6" name="Freeform 1446">
              <a:extLst>
                <a:ext uri="{FF2B5EF4-FFF2-40B4-BE49-F238E27FC236}">
                  <a16:creationId xmlns:a16="http://schemas.microsoft.com/office/drawing/2014/main" id="{59A8BD04-518A-C6B4-DA58-D29C18F8A2CD}"/>
                </a:ext>
              </a:extLst>
            </p:cNvPr>
            <p:cNvSpPr>
              <a:spLocks/>
            </p:cNvSpPr>
            <p:nvPr/>
          </p:nvSpPr>
          <p:spPr bwMode="auto">
            <a:xfrm>
              <a:off x="10873933" y="1431483"/>
              <a:ext cx="15875" cy="38100"/>
            </a:xfrm>
            <a:custGeom>
              <a:avLst/>
              <a:gdLst>
                <a:gd name="T0" fmla="*/ 5 w 79"/>
                <a:gd name="T1" fmla="*/ 47 h 182"/>
                <a:gd name="T2" fmla="*/ 7 w 79"/>
                <a:gd name="T3" fmla="*/ 153 h 182"/>
                <a:gd name="T4" fmla="*/ 51 w 79"/>
                <a:gd name="T5" fmla="*/ 177 h 182"/>
                <a:gd name="T6" fmla="*/ 75 w 79"/>
                <a:gd name="T7" fmla="*/ 134 h 182"/>
                <a:gd name="T8" fmla="*/ 75 w 79"/>
                <a:gd name="T9" fmla="*/ 46 h 182"/>
                <a:gd name="T10" fmla="*/ 5 w 79"/>
                <a:gd name="T11" fmla="*/ 47 h 182"/>
              </a:gdLst>
              <a:ahLst/>
              <a:cxnLst>
                <a:cxn ang="0">
                  <a:pos x="T0" y="T1"/>
                </a:cxn>
                <a:cxn ang="0">
                  <a:pos x="T2" y="T3"/>
                </a:cxn>
                <a:cxn ang="0">
                  <a:pos x="T4" y="T5"/>
                </a:cxn>
                <a:cxn ang="0">
                  <a:pos x="T6" y="T7"/>
                </a:cxn>
                <a:cxn ang="0">
                  <a:pos x="T8" y="T9"/>
                </a:cxn>
                <a:cxn ang="0">
                  <a:pos x="T10" y="T11"/>
                </a:cxn>
              </a:cxnLst>
              <a:rect l="0" t="0" r="r" b="b"/>
              <a:pathLst>
                <a:path w="79" h="182">
                  <a:moveTo>
                    <a:pt x="5" y="47"/>
                  </a:moveTo>
                  <a:cubicBezTo>
                    <a:pt x="5" y="83"/>
                    <a:pt x="0" y="117"/>
                    <a:pt x="7" y="153"/>
                  </a:cubicBezTo>
                  <a:cubicBezTo>
                    <a:pt x="11" y="172"/>
                    <a:pt x="33" y="182"/>
                    <a:pt x="51" y="177"/>
                  </a:cubicBezTo>
                  <a:cubicBezTo>
                    <a:pt x="70" y="172"/>
                    <a:pt x="79" y="153"/>
                    <a:pt x="75" y="134"/>
                  </a:cubicBezTo>
                  <a:cubicBezTo>
                    <a:pt x="70" y="105"/>
                    <a:pt x="75" y="75"/>
                    <a:pt x="75" y="46"/>
                  </a:cubicBezTo>
                  <a:cubicBezTo>
                    <a:pt x="75" y="0"/>
                    <a:pt x="4" y="1"/>
                    <a:pt x="5" y="47"/>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7" name="Freeform 1447">
              <a:extLst>
                <a:ext uri="{FF2B5EF4-FFF2-40B4-BE49-F238E27FC236}">
                  <a16:creationId xmlns:a16="http://schemas.microsoft.com/office/drawing/2014/main" id="{95C9F04A-18B7-36AA-BE65-BE5A3B8E19B6}"/>
                </a:ext>
              </a:extLst>
            </p:cNvPr>
            <p:cNvSpPr>
              <a:spLocks/>
            </p:cNvSpPr>
            <p:nvPr/>
          </p:nvSpPr>
          <p:spPr bwMode="auto">
            <a:xfrm>
              <a:off x="10902508" y="1466408"/>
              <a:ext cx="20638" cy="30163"/>
            </a:xfrm>
            <a:custGeom>
              <a:avLst/>
              <a:gdLst>
                <a:gd name="T0" fmla="*/ 7 w 103"/>
                <a:gd name="T1" fmla="*/ 49 h 141"/>
                <a:gd name="T2" fmla="*/ 28 w 103"/>
                <a:gd name="T3" fmla="*/ 111 h 141"/>
                <a:gd name="T4" fmla="*/ 72 w 103"/>
                <a:gd name="T5" fmla="*/ 136 h 141"/>
                <a:gd name="T6" fmla="*/ 97 w 103"/>
                <a:gd name="T7" fmla="*/ 92 h 141"/>
                <a:gd name="T8" fmla="*/ 75 w 103"/>
                <a:gd name="T9" fmla="*/ 30 h 141"/>
                <a:gd name="T10" fmla="*/ 31 w 103"/>
                <a:gd name="T11" fmla="*/ 5 h 141"/>
                <a:gd name="T12" fmla="*/ 7 w 103"/>
                <a:gd name="T13" fmla="*/ 49 h 141"/>
              </a:gdLst>
              <a:ahLst/>
              <a:cxnLst>
                <a:cxn ang="0">
                  <a:pos x="T0" y="T1"/>
                </a:cxn>
                <a:cxn ang="0">
                  <a:pos x="T2" y="T3"/>
                </a:cxn>
                <a:cxn ang="0">
                  <a:pos x="T4" y="T5"/>
                </a:cxn>
                <a:cxn ang="0">
                  <a:pos x="T6" y="T7"/>
                </a:cxn>
                <a:cxn ang="0">
                  <a:pos x="T8" y="T9"/>
                </a:cxn>
                <a:cxn ang="0">
                  <a:pos x="T10" y="T11"/>
                </a:cxn>
                <a:cxn ang="0">
                  <a:pos x="T12" y="T13"/>
                </a:cxn>
              </a:cxnLst>
              <a:rect l="0" t="0" r="r" b="b"/>
              <a:pathLst>
                <a:path w="103" h="141">
                  <a:moveTo>
                    <a:pt x="7" y="49"/>
                  </a:moveTo>
                  <a:cubicBezTo>
                    <a:pt x="14" y="70"/>
                    <a:pt x="21" y="90"/>
                    <a:pt x="28" y="111"/>
                  </a:cubicBezTo>
                  <a:cubicBezTo>
                    <a:pt x="35" y="129"/>
                    <a:pt x="53" y="141"/>
                    <a:pt x="72" y="136"/>
                  </a:cubicBezTo>
                  <a:cubicBezTo>
                    <a:pt x="90" y="131"/>
                    <a:pt x="103" y="110"/>
                    <a:pt x="97" y="92"/>
                  </a:cubicBezTo>
                  <a:cubicBezTo>
                    <a:pt x="90" y="71"/>
                    <a:pt x="82" y="51"/>
                    <a:pt x="75" y="30"/>
                  </a:cubicBezTo>
                  <a:cubicBezTo>
                    <a:pt x="69" y="12"/>
                    <a:pt x="51" y="0"/>
                    <a:pt x="31" y="5"/>
                  </a:cubicBezTo>
                  <a:cubicBezTo>
                    <a:pt x="14" y="10"/>
                    <a:pt x="0" y="31"/>
                    <a:pt x="7" y="49"/>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8" name="Freeform 1448">
              <a:extLst>
                <a:ext uri="{FF2B5EF4-FFF2-40B4-BE49-F238E27FC236}">
                  <a16:creationId xmlns:a16="http://schemas.microsoft.com/office/drawing/2014/main" id="{992E6C48-E2EE-00E4-8794-FA3098F32D01}"/>
                </a:ext>
              </a:extLst>
            </p:cNvPr>
            <p:cNvSpPr>
              <a:spLocks/>
            </p:cNvSpPr>
            <p:nvPr/>
          </p:nvSpPr>
          <p:spPr bwMode="auto">
            <a:xfrm>
              <a:off x="10924733" y="1509270"/>
              <a:ext cx="15875" cy="31750"/>
            </a:xfrm>
            <a:custGeom>
              <a:avLst/>
              <a:gdLst>
                <a:gd name="T0" fmla="*/ 10 w 83"/>
                <a:gd name="T1" fmla="*/ 37 h 151"/>
                <a:gd name="T2" fmla="*/ 6 w 83"/>
                <a:gd name="T3" fmla="*/ 104 h 151"/>
                <a:gd name="T4" fmla="*/ 32 w 83"/>
                <a:gd name="T5" fmla="*/ 147 h 151"/>
                <a:gd name="T6" fmla="*/ 74 w 83"/>
                <a:gd name="T7" fmla="*/ 121 h 151"/>
                <a:gd name="T8" fmla="*/ 81 w 83"/>
                <a:gd name="T9" fmla="*/ 36 h 151"/>
                <a:gd name="T10" fmla="*/ 45 w 83"/>
                <a:gd name="T11" fmla="*/ 1 h 151"/>
                <a:gd name="T12" fmla="*/ 10 w 83"/>
                <a:gd name="T13" fmla="*/ 37 h 151"/>
              </a:gdLst>
              <a:ahLst/>
              <a:cxnLst>
                <a:cxn ang="0">
                  <a:pos x="T0" y="T1"/>
                </a:cxn>
                <a:cxn ang="0">
                  <a:pos x="T2" y="T3"/>
                </a:cxn>
                <a:cxn ang="0">
                  <a:pos x="T4" y="T5"/>
                </a:cxn>
                <a:cxn ang="0">
                  <a:pos x="T6" y="T7"/>
                </a:cxn>
                <a:cxn ang="0">
                  <a:pos x="T8" y="T9"/>
                </a:cxn>
                <a:cxn ang="0">
                  <a:pos x="T10" y="T11"/>
                </a:cxn>
                <a:cxn ang="0">
                  <a:pos x="T12" y="T13"/>
                </a:cxn>
              </a:cxnLst>
              <a:rect l="0" t="0" r="r" b="b"/>
              <a:pathLst>
                <a:path w="83" h="151">
                  <a:moveTo>
                    <a:pt x="10" y="37"/>
                  </a:moveTo>
                  <a:cubicBezTo>
                    <a:pt x="11" y="60"/>
                    <a:pt x="12" y="82"/>
                    <a:pt x="6" y="104"/>
                  </a:cubicBezTo>
                  <a:cubicBezTo>
                    <a:pt x="0" y="122"/>
                    <a:pt x="14" y="142"/>
                    <a:pt x="32" y="147"/>
                  </a:cubicBezTo>
                  <a:cubicBezTo>
                    <a:pt x="51" y="151"/>
                    <a:pt x="69" y="139"/>
                    <a:pt x="74" y="121"/>
                  </a:cubicBezTo>
                  <a:cubicBezTo>
                    <a:pt x="83" y="93"/>
                    <a:pt x="82" y="64"/>
                    <a:pt x="81" y="36"/>
                  </a:cubicBezTo>
                  <a:cubicBezTo>
                    <a:pt x="81" y="16"/>
                    <a:pt x="65" y="0"/>
                    <a:pt x="45" y="1"/>
                  </a:cubicBezTo>
                  <a:cubicBezTo>
                    <a:pt x="26" y="1"/>
                    <a:pt x="10" y="17"/>
                    <a:pt x="10" y="37"/>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9" name="Freeform 1449">
              <a:extLst>
                <a:ext uri="{FF2B5EF4-FFF2-40B4-BE49-F238E27FC236}">
                  <a16:creationId xmlns:a16="http://schemas.microsoft.com/office/drawing/2014/main" id="{4B11E0E0-4D63-915B-3F27-633892C01847}"/>
                </a:ext>
              </a:extLst>
            </p:cNvPr>
            <p:cNvSpPr>
              <a:spLocks/>
            </p:cNvSpPr>
            <p:nvPr/>
          </p:nvSpPr>
          <p:spPr bwMode="auto">
            <a:xfrm>
              <a:off x="10873933" y="1498158"/>
              <a:ext cx="17463" cy="26988"/>
            </a:xfrm>
            <a:custGeom>
              <a:avLst/>
              <a:gdLst>
                <a:gd name="T0" fmla="*/ 1 w 91"/>
                <a:gd name="T1" fmla="*/ 37 h 131"/>
                <a:gd name="T2" fmla="*/ 16 w 91"/>
                <a:gd name="T3" fmla="*/ 101 h 131"/>
                <a:gd name="T4" fmla="*/ 60 w 91"/>
                <a:gd name="T5" fmla="*/ 125 h 131"/>
                <a:gd name="T6" fmla="*/ 85 w 91"/>
                <a:gd name="T7" fmla="*/ 82 h 131"/>
                <a:gd name="T8" fmla="*/ 76 w 91"/>
                <a:gd name="T9" fmla="*/ 53 h 131"/>
                <a:gd name="T10" fmla="*/ 72 w 91"/>
                <a:gd name="T11" fmla="*/ 40 h 131"/>
                <a:gd name="T12" fmla="*/ 72 w 91"/>
                <a:gd name="T13" fmla="*/ 41 h 131"/>
                <a:gd name="T14" fmla="*/ 72 w 91"/>
                <a:gd name="T15" fmla="*/ 36 h 131"/>
                <a:gd name="T16" fmla="*/ 36 w 91"/>
                <a:gd name="T17" fmla="*/ 1 h 131"/>
                <a:gd name="T18" fmla="*/ 1 w 91"/>
                <a:gd name="T19" fmla="*/ 3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31">
                  <a:moveTo>
                    <a:pt x="1" y="37"/>
                  </a:moveTo>
                  <a:cubicBezTo>
                    <a:pt x="2" y="59"/>
                    <a:pt x="9" y="80"/>
                    <a:pt x="16" y="101"/>
                  </a:cubicBezTo>
                  <a:cubicBezTo>
                    <a:pt x="23" y="119"/>
                    <a:pt x="41" y="131"/>
                    <a:pt x="60" y="125"/>
                  </a:cubicBezTo>
                  <a:cubicBezTo>
                    <a:pt x="78" y="120"/>
                    <a:pt x="91" y="100"/>
                    <a:pt x="85" y="82"/>
                  </a:cubicBezTo>
                  <a:cubicBezTo>
                    <a:pt x="82" y="72"/>
                    <a:pt x="78" y="63"/>
                    <a:pt x="76" y="53"/>
                  </a:cubicBezTo>
                  <a:cubicBezTo>
                    <a:pt x="74" y="49"/>
                    <a:pt x="73" y="45"/>
                    <a:pt x="72" y="40"/>
                  </a:cubicBezTo>
                  <a:cubicBezTo>
                    <a:pt x="71" y="36"/>
                    <a:pt x="71" y="36"/>
                    <a:pt x="72" y="41"/>
                  </a:cubicBezTo>
                  <a:cubicBezTo>
                    <a:pt x="72" y="39"/>
                    <a:pt x="72" y="37"/>
                    <a:pt x="72" y="36"/>
                  </a:cubicBezTo>
                  <a:cubicBezTo>
                    <a:pt x="71" y="16"/>
                    <a:pt x="55" y="0"/>
                    <a:pt x="36" y="1"/>
                  </a:cubicBezTo>
                  <a:cubicBezTo>
                    <a:pt x="17" y="1"/>
                    <a:pt x="0" y="17"/>
                    <a:pt x="1" y="37"/>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0" name="Freeform 1450">
              <a:extLst>
                <a:ext uri="{FF2B5EF4-FFF2-40B4-BE49-F238E27FC236}">
                  <a16:creationId xmlns:a16="http://schemas.microsoft.com/office/drawing/2014/main" id="{11382AD3-6D54-3F14-E760-8850B2817C4E}"/>
                </a:ext>
              </a:extLst>
            </p:cNvPr>
            <p:cNvSpPr>
              <a:spLocks/>
            </p:cNvSpPr>
            <p:nvPr/>
          </p:nvSpPr>
          <p:spPr bwMode="auto">
            <a:xfrm>
              <a:off x="11142220" y="1490220"/>
              <a:ext cx="19050" cy="34925"/>
            </a:xfrm>
            <a:custGeom>
              <a:avLst/>
              <a:gdLst>
                <a:gd name="T0" fmla="*/ 8 w 90"/>
                <a:gd name="T1" fmla="*/ 58 h 169"/>
                <a:gd name="T2" fmla="*/ 18 w 90"/>
                <a:gd name="T3" fmla="*/ 123 h 169"/>
                <a:gd name="T4" fmla="*/ 89 w 90"/>
                <a:gd name="T5" fmla="*/ 122 h 169"/>
                <a:gd name="T6" fmla="*/ 70 w 90"/>
                <a:gd name="T7" fmla="*/ 22 h 169"/>
                <a:gd name="T8" fmla="*/ 21 w 90"/>
                <a:gd name="T9" fmla="*/ 9 h 169"/>
                <a:gd name="T10" fmla="*/ 8 w 90"/>
                <a:gd name="T11" fmla="*/ 58 h 169"/>
              </a:gdLst>
              <a:ahLst/>
              <a:cxnLst>
                <a:cxn ang="0">
                  <a:pos x="T0" y="T1"/>
                </a:cxn>
                <a:cxn ang="0">
                  <a:pos x="T2" y="T3"/>
                </a:cxn>
                <a:cxn ang="0">
                  <a:pos x="T4" y="T5"/>
                </a:cxn>
                <a:cxn ang="0">
                  <a:pos x="T6" y="T7"/>
                </a:cxn>
                <a:cxn ang="0">
                  <a:pos x="T8" y="T9"/>
                </a:cxn>
                <a:cxn ang="0">
                  <a:pos x="T10" y="T11"/>
                </a:cxn>
              </a:cxnLst>
              <a:rect l="0" t="0" r="r" b="b"/>
              <a:pathLst>
                <a:path w="90" h="169">
                  <a:moveTo>
                    <a:pt x="8" y="58"/>
                  </a:moveTo>
                  <a:cubicBezTo>
                    <a:pt x="18" y="78"/>
                    <a:pt x="18" y="100"/>
                    <a:pt x="18" y="123"/>
                  </a:cubicBezTo>
                  <a:cubicBezTo>
                    <a:pt x="19" y="169"/>
                    <a:pt x="90" y="168"/>
                    <a:pt x="89" y="122"/>
                  </a:cubicBezTo>
                  <a:cubicBezTo>
                    <a:pt x="89" y="87"/>
                    <a:pt x="85" y="54"/>
                    <a:pt x="70" y="22"/>
                  </a:cubicBezTo>
                  <a:cubicBezTo>
                    <a:pt x="61" y="5"/>
                    <a:pt x="37" y="0"/>
                    <a:pt x="21" y="9"/>
                  </a:cubicBezTo>
                  <a:cubicBezTo>
                    <a:pt x="4" y="20"/>
                    <a:pt x="0" y="41"/>
                    <a:pt x="8" y="58"/>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1" name="Freeform 1451">
              <a:extLst>
                <a:ext uri="{FF2B5EF4-FFF2-40B4-BE49-F238E27FC236}">
                  <a16:creationId xmlns:a16="http://schemas.microsoft.com/office/drawing/2014/main" id="{D6B024D9-8F8C-53EC-8DE7-670A28C1EC9E}"/>
                </a:ext>
              </a:extLst>
            </p:cNvPr>
            <p:cNvSpPr>
              <a:spLocks/>
            </p:cNvSpPr>
            <p:nvPr/>
          </p:nvSpPr>
          <p:spPr bwMode="auto">
            <a:xfrm>
              <a:off x="11154920" y="1555308"/>
              <a:ext cx="28575" cy="44450"/>
            </a:xfrm>
            <a:custGeom>
              <a:avLst/>
              <a:gdLst>
                <a:gd name="T0" fmla="*/ 16 w 142"/>
                <a:gd name="T1" fmla="*/ 62 h 215"/>
                <a:gd name="T2" fmla="*/ 59 w 142"/>
                <a:gd name="T3" fmla="*/ 172 h 215"/>
                <a:gd name="T4" fmla="*/ 127 w 142"/>
                <a:gd name="T5" fmla="*/ 153 h 215"/>
                <a:gd name="T6" fmla="*/ 84 w 142"/>
                <a:gd name="T7" fmla="*/ 43 h 215"/>
                <a:gd name="T8" fmla="*/ 16 w 142"/>
                <a:gd name="T9" fmla="*/ 62 h 215"/>
              </a:gdLst>
              <a:ahLst/>
              <a:cxnLst>
                <a:cxn ang="0">
                  <a:pos x="T0" y="T1"/>
                </a:cxn>
                <a:cxn ang="0">
                  <a:pos x="T2" y="T3"/>
                </a:cxn>
                <a:cxn ang="0">
                  <a:pos x="T4" y="T5"/>
                </a:cxn>
                <a:cxn ang="0">
                  <a:pos x="T6" y="T7"/>
                </a:cxn>
                <a:cxn ang="0">
                  <a:pos x="T8" y="T9"/>
                </a:cxn>
              </a:cxnLst>
              <a:rect l="0" t="0" r="r" b="b"/>
              <a:pathLst>
                <a:path w="142" h="215">
                  <a:moveTo>
                    <a:pt x="16" y="62"/>
                  </a:moveTo>
                  <a:cubicBezTo>
                    <a:pt x="29" y="99"/>
                    <a:pt x="46" y="135"/>
                    <a:pt x="59" y="172"/>
                  </a:cubicBezTo>
                  <a:cubicBezTo>
                    <a:pt x="74" y="215"/>
                    <a:pt x="142" y="196"/>
                    <a:pt x="127" y="153"/>
                  </a:cubicBezTo>
                  <a:cubicBezTo>
                    <a:pt x="114" y="116"/>
                    <a:pt x="97" y="80"/>
                    <a:pt x="84" y="43"/>
                  </a:cubicBezTo>
                  <a:cubicBezTo>
                    <a:pt x="69" y="0"/>
                    <a:pt x="0" y="19"/>
                    <a:pt x="16" y="62"/>
                  </a:cubicBezTo>
                  <a:close/>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2" name="Freeform 1452">
              <a:extLst>
                <a:ext uri="{FF2B5EF4-FFF2-40B4-BE49-F238E27FC236}">
                  <a16:creationId xmlns:a16="http://schemas.microsoft.com/office/drawing/2014/main" id="{38CBC8D1-7B8D-DB09-A3B5-55A6932349FA}"/>
                </a:ext>
              </a:extLst>
            </p:cNvPr>
            <p:cNvSpPr>
              <a:spLocks/>
            </p:cNvSpPr>
            <p:nvPr/>
          </p:nvSpPr>
          <p:spPr bwMode="auto">
            <a:xfrm>
              <a:off x="11185083" y="1561658"/>
              <a:ext cx="36513" cy="41275"/>
            </a:xfrm>
            <a:custGeom>
              <a:avLst/>
              <a:gdLst>
                <a:gd name="T0" fmla="*/ 84 w 177"/>
                <a:gd name="T1" fmla="*/ 156 h 196"/>
                <a:gd name="T2" fmla="*/ 139 w 177"/>
                <a:gd name="T3" fmla="*/ 86 h 196"/>
                <a:gd name="T4" fmla="*/ 103 w 177"/>
                <a:gd name="T5" fmla="*/ 25 h 196"/>
                <a:gd name="T6" fmla="*/ 22 w 177"/>
                <a:gd name="T7" fmla="*/ 122 h 196"/>
                <a:gd name="T8" fmla="*/ 84 w 177"/>
                <a:gd name="T9" fmla="*/ 156 h 196"/>
              </a:gdLst>
              <a:ahLst/>
              <a:cxnLst>
                <a:cxn ang="0">
                  <a:pos x="T0" y="T1"/>
                </a:cxn>
                <a:cxn ang="0">
                  <a:pos x="T2" y="T3"/>
                </a:cxn>
                <a:cxn ang="0">
                  <a:pos x="T4" y="T5"/>
                </a:cxn>
                <a:cxn ang="0">
                  <a:pos x="T6" y="T7"/>
                </a:cxn>
                <a:cxn ang="0">
                  <a:pos x="T8" y="T9"/>
                </a:cxn>
              </a:cxnLst>
              <a:rect l="0" t="0" r="r" b="b"/>
              <a:pathLst>
                <a:path w="177" h="196">
                  <a:moveTo>
                    <a:pt x="84" y="156"/>
                  </a:moveTo>
                  <a:cubicBezTo>
                    <a:pt x="100" y="130"/>
                    <a:pt x="113" y="103"/>
                    <a:pt x="139" y="86"/>
                  </a:cubicBezTo>
                  <a:cubicBezTo>
                    <a:pt x="177" y="61"/>
                    <a:pt x="142" y="0"/>
                    <a:pt x="103" y="25"/>
                  </a:cubicBezTo>
                  <a:cubicBezTo>
                    <a:pt x="66" y="49"/>
                    <a:pt x="44" y="84"/>
                    <a:pt x="22" y="122"/>
                  </a:cubicBezTo>
                  <a:cubicBezTo>
                    <a:pt x="0" y="161"/>
                    <a:pt x="62" y="196"/>
                    <a:pt x="84" y="156"/>
                  </a:cubicBezTo>
                </a:path>
              </a:pathLst>
            </a:custGeom>
            <a:solidFill>
              <a:srgbClr val="FFC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3" name="Freeform 1453">
              <a:extLst>
                <a:ext uri="{FF2B5EF4-FFF2-40B4-BE49-F238E27FC236}">
                  <a16:creationId xmlns:a16="http://schemas.microsoft.com/office/drawing/2014/main" id="{B1B94D9C-9B42-5397-8F99-78FE2862C2FC}"/>
                </a:ext>
              </a:extLst>
            </p:cNvPr>
            <p:cNvSpPr>
              <a:spLocks/>
            </p:cNvSpPr>
            <p:nvPr/>
          </p:nvSpPr>
          <p:spPr bwMode="auto">
            <a:xfrm>
              <a:off x="10881870" y="713933"/>
              <a:ext cx="858838" cy="1611313"/>
            </a:xfrm>
            <a:custGeom>
              <a:avLst/>
              <a:gdLst>
                <a:gd name="T0" fmla="*/ 4151 w 4181"/>
                <a:gd name="T1" fmla="*/ 2980 h 7835"/>
                <a:gd name="T2" fmla="*/ 3763 w 4181"/>
                <a:gd name="T3" fmla="*/ 2049 h 7835"/>
                <a:gd name="T4" fmla="*/ 3949 w 4181"/>
                <a:gd name="T5" fmla="*/ 347 h 7835"/>
                <a:gd name="T6" fmla="*/ 3138 w 4181"/>
                <a:gd name="T7" fmla="*/ 178 h 7835"/>
                <a:gd name="T8" fmla="*/ 3138 w 4181"/>
                <a:gd name="T9" fmla="*/ 175 h 7835"/>
                <a:gd name="T10" fmla="*/ 2315 w 4181"/>
                <a:gd name="T11" fmla="*/ 0 h 7835"/>
                <a:gd name="T12" fmla="*/ 1798 w 4181"/>
                <a:gd name="T13" fmla="*/ 1631 h 7835"/>
                <a:gd name="T14" fmla="*/ 1068 w 4181"/>
                <a:gd name="T15" fmla="*/ 2328 h 7835"/>
                <a:gd name="T16" fmla="*/ 109 w 4181"/>
                <a:gd name="T17" fmla="*/ 6839 h 7835"/>
                <a:gd name="T18" fmla="*/ 3207 w 4181"/>
                <a:gd name="T19" fmla="*/ 7495 h 7835"/>
                <a:gd name="T20" fmla="*/ 4151 w 4181"/>
                <a:gd name="T21" fmla="*/ 2980 h 7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81" h="7835">
                  <a:moveTo>
                    <a:pt x="4151" y="2980"/>
                  </a:moveTo>
                  <a:cubicBezTo>
                    <a:pt x="4181" y="2432"/>
                    <a:pt x="3947" y="2389"/>
                    <a:pt x="3763" y="2049"/>
                  </a:cubicBezTo>
                  <a:cubicBezTo>
                    <a:pt x="3580" y="1708"/>
                    <a:pt x="3949" y="347"/>
                    <a:pt x="3949" y="347"/>
                  </a:cubicBezTo>
                  <a:lnTo>
                    <a:pt x="3138" y="178"/>
                  </a:lnTo>
                  <a:lnTo>
                    <a:pt x="3138" y="175"/>
                  </a:lnTo>
                  <a:lnTo>
                    <a:pt x="2315" y="0"/>
                  </a:lnTo>
                  <a:cubicBezTo>
                    <a:pt x="2315" y="0"/>
                    <a:pt x="2103" y="1394"/>
                    <a:pt x="1798" y="1631"/>
                  </a:cubicBezTo>
                  <a:cubicBezTo>
                    <a:pt x="1493" y="1869"/>
                    <a:pt x="1262" y="1814"/>
                    <a:pt x="1068" y="2328"/>
                  </a:cubicBezTo>
                  <a:cubicBezTo>
                    <a:pt x="873" y="2841"/>
                    <a:pt x="0" y="6420"/>
                    <a:pt x="109" y="6839"/>
                  </a:cubicBezTo>
                  <a:cubicBezTo>
                    <a:pt x="218" y="7258"/>
                    <a:pt x="2938" y="7835"/>
                    <a:pt x="3207" y="7495"/>
                  </a:cubicBezTo>
                  <a:cubicBezTo>
                    <a:pt x="3476" y="7155"/>
                    <a:pt x="4121" y="3529"/>
                    <a:pt x="4151" y="2980"/>
                  </a:cubicBezTo>
                  <a:close/>
                </a:path>
              </a:pathLst>
            </a:custGeom>
            <a:solidFill>
              <a:srgbClr val="88B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4" name="Freeform 1454">
              <a:extLst>
                <a:ext uri="{FF2B5EF4-FFF2-40B4-BE49-F238E27FC236}">
                  <a16:creationId xmlns:a16="http://schemas.microsoft.com/office/drawing/2014/main" id="{D96F05C0-A11E-372A-1EE6-2B8338AD9DEE}"/>
                </a:ext>
              </a:extLst>
            </p:cNvPr>
            <p:cNvSpPr>
              <a:spLocks/>
            </p:cNvSpPr>
            <p:nvPr/>
          </p:nvSpPr>
          <p:spPr bwMode="auto">
            <a:xfrm>
              <a:off x="10937433" y="772670"/>
              <a:ext cx="741363" cy="1487488"/>
            </a:xfrm>
            <a:custGeom>
              <a:avLst/>
              <a:gdLst>
                <a:gd name="T0" fmla="*/ 3569 w 3604"/>
                <a:gd name="T1" fmla="*/ 2705 h 7234"/>
                <a:gd name="T2" fmla="*/ 3225 w 3604"/>
                <a:gd name="T3" fmla="*/ 1866 h 7234"/>
                <a:gd name="T4" fmla="*/ 3419 w 3604"/>
                <a:gd name="T5" fmla="*/ 258 h 7234"/>
                <a:gd name="T6" fmla="*/ 2766 w 3604"/>
                <a:gd name="T7" fmla="*/ 122 h 7234"/>
                <a:gd name="T8" fmla="*/ 2767 w 3604"/>
                <a:gd name="T9" fmla="*/ 120 h 7234"/>
                <a:gd name="T10" fmla="*/ 2203 w 3604"/>
                <a:gd name="T11" fmla="*/ 0 h 7234"/>
                <a:gd name="T12" fmla="*/ 1736 w 3604"/>
                <a:gd name="T13" fmla="*/ 1524 h 7234"/>
                <a:gd name="T14" fmla="*/ 978 w 3604"/>
                <a:gd name="T15" fmla="*/ 2157 h 7234"/>
                <a:gd name="T16" fmla="*/ 84 w 3604"/>
                <a:gd name="T17" fmla="*/ 6363 h 7234"/>
                <a:gd name="T18" fmla="*/ 2687 w 3604"/>
                <a:gd name="T19" fmla="*/ 6914 h 7234"/>
                <a:gd name="T20" fmla="*/ 3569 w 3604"/>
                <a:gd name="T21" fmla="*/ 2705 h 7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04" h="7234">
                  <a:moveTo>
                    <a:pt x="3569" y="2705"/>
                  </a:moveTo>
                  <a:cubicBezTo>
                    <a:pt x="3604" y="2195"/>
                    <a:pt x="3374" y="2179"/>
                    <a:pt x="3225" y="1866"/>
                  </a:cubicBezTo>
                  <a:cubicBezTo>
                    <a:pt x="3077" y="1553"/>
                    <a:pt x="3419" y="258"/>
                    <a:pt x="3419" y="258"/>
                  </a:cubicBezTo>
                  <a:lnTo>
                    <a:pt x="2766" y="122"/>
                  </a:lnTo>
                  <a:lnTo>
                    <a:pt x="2767" y="120"/>
                  </a:lnTo>
                  <a:lnTo>
                    <a:pt x="2203" y="0"/>
                  </a:lnTo>
                  <a:cubicBezTo>
                    <a:pt x="2203" y="0"/>
                    <a:pt x="1998" y="1298"/>
                    <a:pt x="1736" y="1524"/>
                  </a:cubicBezTo>
                  <a:cubicBezTo>
                    <a:pt x="1474" y="1751"/>
                    <a:pt x="1151" y="1676"/>
                    <a:pt x="978" y="2157"/>
                  </a:cubicBezTo>
                  <a:cubicBezTo>
                    <a:pt x="805" y="2637"/>
                    <a:pt x="0" y="5975"/>
                    <a:pt x="84" y="6363"/>
                  </a:cubicBezTo>
                  <a:cubicBezTo>
                    <a:pt x="168" y="6750"/>
                    <a:pt x="2454" y="7234"/>
                    <a:pt x="2687" y="6914"/>
                  </a:cubicBezTo>
                  <a:cubicBezTo>
                    <a:pt x="2921" y="6593"/>
                    <a:pt x="3533" y="3215"/>
                    <a:pt x="3569" y="2705"/>
                  </a:cubicBezTo>
                </a:path>
              </a:pathLst>
            </a:custGeom>
            <a:solidFill>
              <a:srgbClr val="9ED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5" name="Freeform 1455">
              <a:extLst>
                <a:ext uri="{FF2B5EF4-FFF2-40B4-BE49-F238E27FC236}">
                  <a16:creationId xmlns:a16="http://schemas.microsoft.com/office/drawing/2014/main" id="{3575BA38-2753-8373-5D5E-4F18F442AEC1}"/>
                </a:ext>
              </a:extLst>
            </p:cNvPr>
            <p:cNvSpPr>
              <a:spLocks/>
            </p:cNvSpPr>
            <p:nvPr/>
          </p:nvSpPr>
          <p:spPr bwMode="auto">
            <a:xfrm>
              <a:off x="11285095" y="672658"/>
              <a:ext cx="452438" cy="257175"/>
            </a:xfrm>
            <a:custGeom>
              <a:avLst/>
              <a:gdLst>
                <a:gd name="T0" fmla="*/ 2047 w 2205"/>
                <a:gd name="T1" fmla="*/ 1254 h 1254"/>
                <a:gd name="T2" fmla="*/ 0 w 2205"/>
                <a:gd name="T3" fmla="*/ 819 h 1254"/>
                <a:gd name="T4" fmla="*/ 131 w 2205"/>
                <a:gd name="T5" fmla="*/ 202 h 1254"/>
                <a:gd name="T6" fmla="*/ 402 w 2205"/>
                <a:gd name="T7" fmla="*/ 27 h 1254"/>
                <a:gd name="T8" fmla="*/ 2003 w 2205"/>
                <a:gd name="T9" fmla="*/ 367 h 1254"/>
                <a:gd name="T10" fmla="*/ 2179 w 2205"/>
                <a:gd name="T11" fmla="*/ 637 h 1254"/>
                <a:gd name="T12" fmla="*/ 2047 w 2205"/>
                <a:gd name="T13" fmla="*/ 1254 h 1254"/>
              </a:gdLst>
              <a:ahLst/>
              <a:cxnLst>
                <a:cxn ang="0">
                  <a:pos x="T0" y="T1"/>
                </a:cxn>
                <a:cxn ang="0">
                  <a:pos x="T2" y="T3"/>
                </a:cxn>
                <a:cxn ang="0">
                  <a:pos x="T4" y="T5"/>
                </a:cxn>
                <a:cxn ang="0">
                  <a:pos x="T6" y="T7"/>
                </a:cxn>
                <a:cxn ang="0">
                  <a:pos x="T8" y="T9"/>
                </a:cxn>
                <a:cxn ang="0">
                  <a:pos x="T10" y="T11"/>
                </a:cxn>
                <a:cxn ang="0">
                  <a:pos x="T12" y="T13"/>
                </a:cxn>
              </a:cxnLst>
              <a:rect l="0" t="0" r="r" b="b"/>
              <a:pathLst>
                <a:path w="2205" h="1254">
                  <a:moveTo>
                    <a:pt x="2047" y="1254"/>
                  </a:moveTo>
                  <a:lnTo>
                    <a:pt x="0" y="819"/>
                  </a:lnTo>
                  <a:lnTo>
                    <a:pt x="131" y="202"/>
                  </a:lnTo>
                  <a:cubicBezTo>
                    <a:pt x="157" y="79"/>
                    <a:pt x="279" y="0"/>
                    <a:pt x="402" y="27"/>
                  </a:cubicBezTo>
                  <a:lnTo>
                    <a:pt x="2003" y="367"/>
                  </a:lnTo>
                  <a:cubicBezTo>
                    <a:pt x="2126" y="393"/>
                    <a:pt x="2205" y="514"/>
                    <a:pt x="2179" y="637"/>
                  </a:cubicBezTo>
                  <a:lnTo>
                    <a:pt x="2047" y="1254"/>
                  </a:lnTo>
                </a:path>
              </a:pathLst>
            </a:custGeom>
            <a:solidFill>
              <a:srgbClr val="E518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6" name="Freeform 1456">
              <a:extLst>
                <a:ext uri="{FF2B5EF4-FFF2-40B4-BE49-F238E27FC236}">
                  <a16:creationId xmlns:a16="http://schemas.microsoft.com/office/drawing/2014/main" id="{AE0F6A70-3711-5A03-C51C-2CCBE69C1FCC}"/>
                </a:ext>
              </a:extLst>
            </p:cNvPr>
            <p:cNvSpPr>
              <a:spLocks/>
            </p:cNvSpPr>
            <p:nvPr/>
          </p:nvSpPr>
          <p:spPr bwMode="auto">
            <a:xfrm>
              <a:off x="11610533" y="729808"/>
              <a:ext cx="127000" cy="200025"/>
            </a:xfrm>
            <a:custGeom>
              <a:avLst/>
              <a:gdLst>
                <a:gd name="T0" fmla="*/ 420 w 622"/>
                <a:gd name="T1" fmla="*/ 89 h 976"/>
                <a:gd name="T2" fmla="*/ 0 w 622"/>
                <a:gd name="T3" fmla="*/ 0 h 976"/>
                <a:gd name="T4" fmla="*/ 176 w 622"/>
                <a:gd name="T5" fmla="*/ 270 h 976"/>
                <a:gd name="T6" fmla="*/ 45 w 622"/>
                <a:gd name="T7" fmla="*/ 887 h 976"/>
                <a:gd name="T8" fmla="*/ 464 w 622"/>
                <a:gd name="T9" fmla="*/ 976 h 976"/>
                <a:gd name="T10" fmla="*/ 596 w 622"/>
                <a:gd name="T11" fmla="*/ 359 h 976"/>
                <a:gd name="T12" fmla="*/ 420 w 622"/>
                <a:gd name="T13" fmla="*/ 89 h 976"/>
              </a:gdLst>
              <a:ahLst/>
              <a:cxnLst>
                <a:cxn ang="0">
                  <a:pos x="T0" y="T1"/>
                </a:cxn>
                <a:cxn ang="0">
                  <a:pos x="T2" y="T3"/>
                </a:cxn>
                <a:cxn ang="0">
                  <a:pos x="T4" y="T5"/>
                </a:cxn>
                <a:cxn ang="0">
                  <a:pos x="T6" y="T7"/>
                </a:cxn>
                <a:cxn ang="0">
                  <a:pos x="T8" y="T9"/>
                </a:cxn>
                <a:cxn ang="0">
                  <a:pos x="T10" y="T11"/>
                </a:cxn>
                <a:cxn ang="0">
                  <a:pos x="T12" y="T13"/>
                </a:cxn>
              </a:cxnLst>
              <a:rect l="0" t="0" r="r" b="b"/>
              <a:pathLst>
                <a:path w="622" h="976">
                  <a:moveTo>
                    <a:pt x="420" y="89"/>
                  </a:moveTo>
                  <a:lnTo>
                    <a:pt x="0" y="0"/>
                  </a:lnTo>
                  <a:cubicBezTo>
                    <a:pt x="123" y="26"/>
                    <a:pt x="202" y="147"/>
                    <a:pt x="176" y="270"/>
                  </a:cubicBezTo>
                  <a:lnTo>
                    <a:pt x="45" y="887"/>
                  </a:lnTo>
                  <a:lnTo>
                    <a:pt x="464" y="976"/>
                  </a:lnTo>
                  <a:lnTo>
                    <a:pt x="596" y="359"/>
                  </a:lnTo>
                  <a:cubicBezTo>
                    <a:pt x="622" y="236"/>
                    <a:pt x="543" y="115"/>
                    <a:pt x="420" y="89"/>
                  </a:cubicBezTo>
                  <a:close/>
                </a:path>
              </a:pathLst>
            </a:custGeom>
            <a:solidFill>
              <a:srgbClr val="AA13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7" name="Freeform 1457">
              <a:extLst>
                <a:ext uri="{FF2B5EF4-FFF2-40B4-BE49-F238E27FC236}">
                  <a16:creationId xmlns:a16="http://schemas.microsoft.com/office/drawing/2014/main" id="{6F2A18DE-5501-29A8-21B2-C02B08AF2B6C}"/>
                </a:ext>
              </a:extLst>
            </p:cNvPr>
            <p:cNvSpPr>
              <a:spLocks/>
            </p:cNvSpPr>
            <p:nvPr/>
          </p:nvSpPr>
          <p:spPr bwMode="auto">
            <a:xfrm>
              <a:off x="11270808" y="863158"/>
              <a:ext cx="430213" cy="134938"/>
            </a:xfrm>
            <a:custGeom>
              <a:avLst/>
              <a:gdLst>
                <a:gd name="T0" fmla="*/ 265 w 271"/>
                <a:gd name="T1" fmla="*/ 85 h 85"/>
                <a:gd name="T2" fmla="*/ 0 w 271"/>
                <a:gd name="T3" fmla="*/ 29 h 85"/>
                <a:gd name="T4" fmla="*/ 6 w 271"/>
                <a:gd name="T5" fmla="*/ 0 h 85"/>
                <a:gd name="T6" fmla="*/ 271 w 271"/>
                <a:gd name="T7" fmla="*/ 56 h 85"/>
                <a:gd name="T8" fmla="*/ 265 w 271"/>
                <a:gd name="T9" fmla="*/ 85 h 85"/>
              </a:gdLst>
              <a:ahLst/>
              <a:cxnLst>
                <a:cxn ang="0">
                  <a:pos x="T0" y="T1"/>
                </a:cxn>
                <a:cxn ang="0">
                  <a:pos x="T2" y="T3"/>
                </a:cxn>
                <a:cxn ang="0">
                  <a:pos x="T4" y="T5"/>
                </a:cxn>
                <a:cxn ang="0">
                  <a:pos x="T6" y="T7"/>
                </a:cxn>
                <a:cxn ang="0">
                  <a:pos x="T8" y="T9"/>
                </a:cxn>
              </a:cxnLst>
              <a:rect l="0" t="0" r="r" b="b"/>
              <a:pathLst>
                <a:path w="271" h="85">
                  <a:moveTo>
                    <a:pt x="265" y="85"/>
                  </a:moveTo>
                  <a:lnTo>
                    <a:pt x="0" y="29"/>
                  </a:lnTo>
                  <a:lnTo>
                    <a:pt x="6" y="0"/>
                  </a:lnTo>
                  <a:lnTo>
                    <a:pt x="271" y="56"/>
                  </a:lnTo>
                  <a:lnTo>
                    <a:pt x="265" y="85"/>
                  </a:lnTo>
                  <a:close/>
                </a:path>
              </a:pathLst>
            </a:custGeom>
            <a:solidFill>
              <a:srgbClr val="E518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8" name="Freeform 1458">
              <a:extLst>
                <a:ext uri="{FF2B5EF4-FFF2-40B4-BE49-F238E27FC236}">
                  <a16:creationId xmlns:a16="http://schemas.microsoft.com/office/drawing/2014/main" id="{53D83E87-2E19-6AE5-0600-7C6A5231EED8}"/>
                </a:ext>
              </a:extLst>
            </p:cNvPr>
            <p:cNvSpPr>
              <a:spLocks/>
            </p:cNvSpPr>
            <p:nvPr/>
          </p:nvSpPr>
          <p:spPr bwMode="auto">
            <a:xfrm>
              <a:off x="11339070" y="698058"/>
              <a:ext cx="168275" cy="85725"/>
            </a:xfrm>
            <a:custGeom>
              <a:avLst/>
              <a:gdLst>
                <a:gd name="T0" fmla="*/ 87 w 813"/>
                <a:gd name="T1" fmla="*/ 420 h 420"/>
                <a:gd name="T2" fmla="*/ 79 w 813"/>
                <a:gd name="T3" fmla="*/ 420 h 420"/>
                <a:gd name="T4" fmla="*/ 10 w 813"/>
                <a:gd name="T5" fmla="*/ 320 h 420"/>
                <a:gd name="T6" fmla="*/ 36 w 813"/>
                <a:gd name="T7" fmla="*/ 97 h 420"/>
                <a:gd name="T8" fmla="*/ 74 w 813"/>
                <a:gd name="T9" fmla="*/ 34 h 420"/>
                <a:gd name="T10" fmla="*/ 177 w 813"/>
                <a:gd name="T11" fmla="*/ 0 h 420"/>
                <a:gd name="T12" fmla="*/ 243 w 813"/>
                <a:gd name="T13" fmla="*/ 6 h 420"/>
                <a:gd name="T14" fmla="*/ 696 w 813"/>
                <a:gd name="T15" fmla="*/ 110 h 420"/>
                <a:gd name="T16" fmla="*/ 772 w 813"/>
                <a:gd name="T17" fmla="*/ 139 h 420"/>
                <a:gd name="T18" fmla="*/ 811 w 813"/>
                <a:gd name="T19" fmla="*/ 208 h 420"/>
                <a:gd name="T20" fmla="*/ 730 w 813"/>
                <a:gd name="T21" fmla="*/ 276 h 420"/>
                <a:gd name="T22" fmla="*/ 720 w 813"/>
                <a:gd name="T23" fmla="*/ 276 h 420"/>
                <a:gd name="T24" fmla="*/ 618 w 813"/>
                <a:gd name="T25" fmla="*/ 253 h 420"/>
                <a:gd name="T26" fmla="*/ 367 w 813"/>
                <a:gd name="T27" fmla="*/ 215 h 420"/>
                <a:gd name="T28" fmla="*/ 336 w 813"/>
                <a:gd name="T29" fmla="*/ 215 h 420"/>
                <a:gd name="T30" fmla="*/ 222 w 813"/>
                <a:gd name="T31" fmla="*/ 250 h 420"/>
                <a:gd name="T32" fmla="*/ 167 w 813"/>
                <a:gd name="T33" fmla="*/ 354 h 420"/>
                <a:gd name="T34" fmla="*/ 87 w 813"/>
                <a:gd name="T35" fmla="*/ 42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3" h="420">
                  <a:moveTo>
                    <a:pt x="87" y="420"/>
                  </a:moveTo>
                  <a:cubicBezTo>
                    <a:pt x="84" y="420"/>
                    <a:pt x="81" y="420"/>
                    <a:pt x="79" y="420"/>
                  </a:cubicBezTo>
                  <a:cubicBezTo>
                    <a:pt x="36" y="414"/>
                    <a:pt x="15" y="364"/>
                    <a:pt x="10" y="320"/>
                  </a:cubicBezTo>
                  <a:cubicBezTo>
                    <a:pt x="0" y="245"/>
                    <a:pt x="9" y="168"/>
                    <a:pt x="36" y="97"/>
                  </a:cubicBezTo>
                  <a:cubicBezTo>
                    <a:pt x="45" y="74"/>
                    <a:pt x="56" y="51"/>
                    <a:pt x="74" y="34"/>
                  </a:cubicBezTo>
                  <a:cubicBezTo>
                    <a:pt x="101" y="8"/>
                    <a:pt x="138" y="0"/>
                    <a:pt x="177" y="0"/>
                  </a:cubicBezTo>
                  <a:cubicBezTo>
                    <a:pt x="199" y="0"/>
                    <a:pt x="222" y="3"/>
                    <a:pt x="243" y="6"/>
                  </a:cubicBezTo>
                  <a:cubicBezTo>
                    <a:pt x="395" y="32"/>
                    <a:pt x="547" y="72"/>
                    <a:pt x="696" y="110"/>
                  </a:cubicBezTo>
                  <a:cubicBezTo>
                    <a:pt x="722" y="117"/>
                    <a:pt x="750" y="124"/>
                    <a:pt x="772" y="139"/>
                  </a:cubicBezTo>
                  <a:cubicBezTo>
                    <a:pt x="795" y="154"/>
                    <a:pt x="813" y="180"/>
                    <a:pt x="811" y="208"/>
                  </a:cubicBezTo>
                  <a:cubicBezTo>
                    <a:pt x="808" y="246"/>
                    <a:pt x="769" y="273"/>
                    <a:pt x="730" y="276"/>
                  </a:cubicBezTo>
                  <a:cubicBezTo>
                    <a:pt x="727" y="276"/>
                    <a:pt x="723" y="276"/>
                    <a:pt x="720" y="276"/>
                  </a:cubicBezTo>
                  <a:cubicBezTo>
                    <a:pt x="685" y="276"/>
                    <a:pt x="651" y="264"/>
                    <a:pt x="618" y="253"/>
                  </a:cubicBezTo>
                  <a:cubicBezTo>
                    <a:pt x="537" y="228"/>
                    <a:pt x="452" y="215"/>
                    <a:pt x="367" y="215"/>
                  </a:cubicBezTo>
                  <a:cubicBezTo>
                    <a:pt x="357" y="215"/>
                    <a:pt x="346" y="215"/>
                    <a:pt x="336" y="215"/>
                  </a:cubicBezTo>
                  <a:cubicBezTo>
                    <a:pt x="295" y="217"/>
                    <a:pt x="252" y="223"/>
                    <a:pt x="222" y="250"/>
                  </a:cubicBezTo>
                  <a:cubicBezTo>
                    <a:pt x="193" y="277"/>
                    <a:pt x="184" y="318"/>
                    <a:pt x="167" y="354"/>
                  </a:cubicBezTo>
                  <a:cubicBezTo>
                    <a:pt x="152" y="387"/>
                    <a:pt x="122" y="420"/>
                    <a:pt x="87" y="420"/>
                  </a:cubicBezTo>
                </a:path>
              </a:pathLst>
            </a:custGeom>
            <a:solidFill>
              <a:srgbClr val="EC57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9" name="Freeform 1459">
              <a:extLst>
                <a:ext uri="{FF2B5EF4-FFF2-40B4-BE49-F238E27FC236}">
                  <a16:creationId xmlns:a16="http://schemas.microsoft.com/office/drawing/2014/main" id="{B31E86CF-B16F-993C-AEB1-9D04596D65B4}"/>
                </a:ext>
              </a:extLst>
            </p:cNvPr>
            <p:cNvSpPr>
              <a:spLocks/>
            </p:cNvSpPr>
            <p:nvPr/>
          </p:nvSpPr>
          <p:spPr bwMode="auto">
            <a:xfrm>
              <a:off x="11605770" y="934595"/>
              <a:ext cx="95250" cy="63500"/>
            </a:xfrm>
            <a:custGeom>
              <a:avLst/>
              <a:gdLst>
                <a:gd name="T0" fmla="*/ 54 w 60"/>
                <a:gd name="T1" fmla="*/ 40 h 40"/>
                <a:gd name="T2" fmla="*/ 0 w 60"/>
                <a:gd name="T3" fmla="*/ 29 h 40"/>
                <a:gd name="T4" fmla="*/ 6 w 60"/>
                <a:gd name="T5" fmla="*/ 0 h 40"/>
                <a:gd name="T6" fmla="*/ 60 w 60"/>
                <a:gd name="T7" fmla="*/ 11 h 40"/>
                <a:gd name="T8" fmla="*/ 54 w 60"/>
                <a:gd name="T9" fmla="*/ 40 h 40"/>
              </a:gdLst>
              <a:ahLst/>
              <a:cxnLst>
                <a:cxn ang="0">
                  <a:pos x="T0" y="T1"/>
                </a:cxn>
                <a:cxn ang="0">
                  <a:pos x="T2" y="T3"/>
                </a:cxn>
                <a:cxn ang="0">
                  <a:pos x="T4" y="T5"/>
                </a:cxn>
                <a:cxn ang="0">
                  <a:pos x="T6" y="T7"/>
                </a:cxn>
                <a:cxn ang="0">
                  <a:pos x="T8" y="T9"/>
                </a:cxn>
              </a:cxnLst>
              <a:rect l="0" t="0" r="r" b="b"/>
              <a:pathLst>
                <a:path w="60" h="40">
                  <a:moveTo>
                    <a:pt x="54" y="40"/>
                  </a:moveTo>
                  <a:lnTo>
                    <a:pt x="0" y="29"/>
                  </a:lnTo>
                  <a:lnTo>
                    <a:pt x="6" y="0"/>
                  </a:lnTo>
                  <a:lnTo>
                    <a:pt x="60" y="11"/>
                  </a:lnTo>
                  <a:lnTo>
                    <a:pt x="54" y="40"/>
                  </a:lnTo>
                  <a:close/>
                </a:path>
              </a:pathLst>
            </a:custGeom>
            <a:solidFill>
              <a:srgbClr val="AA13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0" name="Freeform 1460">
              <a:extLst>
                <a:ext uri="{FF2B5EF4-FFF2-40B4-BE49-F238E27FC236}">
                  <a16:creationId xmlns:a16="http://schemas.microsoft.com/office/drawing/2014/main" id="{FDC1D2B5-15BF-B509-6615-AB8C05FCF9BE}"/>
                </a:ext>
              </a:extLst>
            </p:cNvPr>
            <p:cNvSpPr>
              <a:spLocks/>
            </p:cNvSpPr>
            <p:nvPr/>
          </p:nvSpPr>
          <p:spPr bwMode="auto">
            <a:xfrm>
              <a:off x="10946958" y="1272733"/>
              <a:ext cx="725488" cy="1000125"/>
            </a:xfrm>
            <a:custGeom>
              <a:avLst/>
              <a:gdLst>
                <a:gd name="T0" fmla="*/ 816 w 3529"/>
                <a:gd name="T1" fmla="*/ 0 h 4866"/>
                <a:gd name="T2" fmla="*/ 47 w 3529"/>
                <a:gd name="T3" fmla="*/ 3913 h 4866"/>
                <a:gd name="T4" fmla="*/ 2650 w 3529"/>
                <a:gd name="T5" fmla="*/ 4463 h 4866"/>
                <a:gd name="T6" fmla="*/ 3529 w 3529"/>
                <a:gd name="T7" fmla="*/ 576 h 4866"/>
                <a:gd name="T8" fmla="*/ 816 w 3529"/>
                <a:gd name="T9" fmla="*/ 0 h 4866"/>
              </a:gdLst>
              <a:ahLst/>
              <a:cxnLst>
                <a:cxn ang="0">
                  <a:pos x="T0" y="T1"/>
                </a:cxn>
                <a:cxn ang="0">
                  <a:pos x="T2" y="T3"/>
                </a:cxn>
                <a:cxn ang="0">
                  <a:pos x="T4" y="T5"/>
                </a:cxn>
                <a:cxn ang="0">
                  <a:pos x="T6" y="T7"/>
                </a:cxn>
                <a:cxn ang="0">
                  <a:pos x="T8" y="T9"/>
                </a:cxn>
              </a:cxnLst>
              <a:rect l="0" t="0" r="r" b="b"/>
              <a:pathLst>
                <a:path w="3529" h="4866">
                  <a:moveTo>
                    <a:pt x="816" y="0"/>
                  </a:moveTo>
                  <a:cubicBezTo>
                    <a:pt x="466" y="1447"/>
                    <a:pt x="0" y="3582"/>
                    <a:pt x="47" y="3913"/>
                  </a:cubicBezTo>
                  <a:cubicBezTo>
                    <a:pt x="113" y="4383"/>
                    <a:pt x="2399" y="4866"/>
                    <a:pt x="2650" y="4463"/>
                  </a:cubicBezTo>
                  <a:cubicBezTo>
                    <a:pt x="2826" y="4180"/>
                    <a:pt x="3264" y="2042"/>
                    <a:pt x="3529" y="576"/>
                  </a:cubicBezTo>
                  <a:lnTo>
                    <a:pt x="816" y="0"/>
                  </a:lnTo>
                  <a:close/>
                </a:path>
              </a:pathLst>
            </a:custGeom>
            <a:solidFill>
              <a:srgbClr val="EAC1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1" name="Freeform 1461">
              <a:extLst>
                <a:ext uri="{FF2B5EF4-FFF2-40B4-BE49-F238E27FC236}">
                  <a16:creationId xmlns:a16="http://schemas.microsoft.com/office/drawing/2014/main" id="{85FF8175-C6D5-985D-B3C9-D47206C65EA5}"/>
                </a:ext>
              </a:extLst>
            </p:cNvPr>
            <p:cNvSpPr>
              <a:spLocks/>
            </p:cNvSpPr>
            <p:nvPr/>
          </p:nvSpPr>
          <p:spPr bwMode="auto">
            <a:xfrm>
              <a:off x="10954895" y="1364808"/>
              <a:ext cx="717550" cy="908050"/>
            </a:xfrm>
            <a:custGeom>
              <a:avLst/>
              <a:gdLst>
                <a:gd name="T0" fmla="*/ 3491 w 3491"/>
                <a:gd name="T1" fmla="*/ 124 h 4414"/>
                <a:gd name="T2" fmla="*/ 2905 w 3491"/>
                <a:gd name="T3" fmla="*/ 0 h 4414"/>
                <a:gd name="T4" fmla="*/ 2145 w 3491"/>
                <a:gd name="T5" fmla="*/ 3249 h 4414"/>
                <a:gd name="T6" fmla="*/ 35 w 3491"/>
                <a:gd name="T7" fmla="*/ 3080 h 4414"/>
                <a:gd name="T8" fmla="*/ 9 w 3491"/>
                <a:gd name="T9" fmla="*/ 3461 h 4414"/>
                <a:gd name="T10" fmla="*/ 2612 w 3491"/>
                <a:gd name="T11" fmla="*/ 4011 h 4414"/>
                <a:gd name="T12" fmla="*/ 3491 w 3491"/>
                <a:gd name="T13" fmla="*/ 124 h 4414"/>
              </a:gdLst>
              <a:ahLst/>
              <a:cxnLst>
                <a:cxn ang="0">
                  <a:pos x="T0" y="T1"/>
                </a:cxn>
                <a:cxn ang="0">
                  <a:pos x="T2" y="T3"/>
                </a:cxn>
                <a:cxn ang="0">
                  <a:pos x="T4" y="T5"/>
                </a:cxn>
                <a:cxn ang="0">
                  <a:pos x="T6" y="T7"/>
                </a:cxn>
                <a:cxn ang="0">
                  <a:pos x="T8" y="T9"/>
                </a:cxn>
                <a:cxn ang="0">
                  <a:pos x="T10" y="T11"/>
                </a:cxn>
                <a:cxn ang="0">
                  <a:pos x="T12" y="T13"/>
                </a:cxn>
              </a:cxnLst>
              <a:rect l="0" t="0" r="r" b="b"/>
              <a:pathLst>
                <a:path w="3491" h="4414">
                  <a:moveTo>
                    <a:pt x="3491" y="124"/>
                  </a:moveTo>
                  <a:lnTo>
                    <a:pt x="2905" y="0"/>
                  </a:lnTo>
                  <a:cubicBezTo>
                    <a:pt x="2643" y="1382"/>
                    <a:pt x="2297" y="3004"/>
                    <a:pt x="2145" y="3249"/>
                  </a:cubicBezTo>
                  <a:cubicBezTo>
                    <a:pt x="1965" y="3538"/>
                    <a:pt x="740" y="3371"/>
                    <a:pt x="35" y="3080"/>
                  </a:cubicBezTo>
                  <a:cubicBezTo>
                    <a:pt x="10" y="3263"/>
                    <a:pt x="0" y="3396"/>
                    <a:pt x="9" y="3461"/>
                  </a:cubicBezTo>
                  <a:cubicBezTo>
                    <a:pt x="76" y="3931"/>
                    <a:pt x="2362" y="4414"/>
                    <a:pt x="2612" y="4011"/>
                  </a:cubicBezTo>
                  <a:cubicBezTo>
                    <a:pt x="2789" y="3728"/>
                    <a:pt x="3226" y="1590"/>
                    <a:pt x="3491" y="124"/>
                  </a:cubicBezTo>
                </a:path>
              </a:pathLst>
            </a:custGeom>
            <a:solidFill>
              <a:srgbClr val="E8A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2" name="Freeform 1462">
              <a:extLst>
                <a:ext uri="{FF2B5EF4-FFF2-40B4-BE49-F238E27FC236}">
                  <a16:creationId xmlns:a16="http://schemas.microsoft.com/office/drawing/2014/main" id="{2ED7ACD8-671D-E1AC-340E-A1B9481189D5}"/>
                </a:ext>
              </a:extLst>
            </p:cNvPr>
            <p:cNvSpPr>
              <a:spLocks/>
            </p:cNvSpPr>
            <p:nvPr/>
          </p:nvSpPr>
          <p:spPr bwMode="auto">
            <a:xfrm>
              <a:off x="11099358" y="1236220"/>
              <a:ext cx="579438" cy="188913"/>
            </a:xfrm>
            <a:custGeom>
              <a:avLst/>
              <a:gdLst>
                <a:gd name="T0" fmla="*/ 74 w 2817"/>
                <a:gd name="T1" fmla="*/ 159 h 916"/>
                <a:gd name="T2" fmla="*/ 1391 w 2817"/>
                <a:gd name="T3" fmla="*/ 646 h 916"/>
                <a:gd name="T4" fmla="*/ 2788 w 2817"/>
                <a:gd name="T5" fmla="*/ 735 h 916"/>
                <a:gd name="T6" fmla="*/ 1465 w 2817"/>
                <a:gd name="T7" fmla="*/ 287 h 916"/>
                <a:gd name="T8" fmla="*/ 74 w 2817"/>
                <a:gd name="T9" fmla="*/ 159 h 916"/>
              </a:gdLst>
              <a:ahLst/>
              <a:cxnLst>
                <a:cxn ang="0">
                  <a:pos x="T0" y="T1"/>
                </a:cxn>
                <a:cxn ang="0">
                  <a:pos x="T2" y="T3"/>
                </a:cxn>
                <a:cxn ang="0">
                  <a:pos x="T4" y="T5"/>
                </a:cxn>
                <a:cxn ang="0">
                  <a:pos x="T6" y="T7"/>
                </a:cxn>
                <a:cxn ang="0">
                  <a:pos x="T8" y="T9"/>
                </a:cxn>
              </a:cxnLst>
              <a:rect l="0" t="0" r="r" b="b"/>
              <a:pathLst>
                <a:path w="2817" h="916">
                  <a:moveTo>
                    <a:pt x="74" y="159"/>
                  </a:moveTo>
                  <a:cubicBezTo>
                    <a:pt x="0" y="397"/>
                    <a:pt x="737" y="497"/>
                    <a:pt x="1391" y="646"/>
                  </a:cubicBezTo>
                  <a:cubicBezTo>
                    <a:pt x="2046" y="795"/>
                    <a:pt x="2758" y="916"/>
                    <a:pt x="2788" y="735"/>
                  </a:cubicBezTo>
                  <a:cubicBezTo>
                    <a:pt x="2817" y="555"/>
                    <a:pt x="2129" y="448"/>
                    <a:pt x="1465" y="287"/>
                  </a:cubicBezTo>
                  <a:cubicBezTo>
                    <a:pt x="801" y="127"/>
                    <a:pt x="124" y="0"/>
                    <a:pt x="74" y="159"/>
                  </a:cubicBezTo>
                </a:path>
              </a:pathLst>
            </a:custGeom>
            <a:solidFill>
              <a:srgbClr val="FFD2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3" name="Freeform 1463">
              <a:extLst>
                <a:ext uri="{FF2B5EF4-FFF2-40B4-BE49-F238E27FC236}">
                  <a16:creationId xmlns:a16="http://schemas.microsoft.com/office/drawing/2014/main" id="{8CA6FCF9-3563-8333-82ED-57BDBDBB8AF5}"/>
                </a:ext>
              </a:extLst>
            </p:cNvPr>
            <p:cNvSpPr>
              <a:spLocks/>
            </p:cNvSpPr>
            <p:nvPr/>
          </p:nvSpPr>
          <p:spPr bwMode="auto">
            <a:xfrm>
              <a:off x="11164445" y="1317183"/>
              <a:ext cx="69850" cy="58738"/>
            </a:xfrm>
            <a:custGeom>
              <a:avLst/>
              <a:gdLst>
                <a:gd name="T0" fmla="*/ 165 w 338"/>
                <a:gd name="T1" fmla="*/ 289 h 289"/>
                <a:gd name="T2" fmla="*/ 22 w 338"/>
                <a:gd name="T3" fmla="*/ 182 h 289"/>
                <a:gd name="T4" fmla="*/ 11 w 338"/>
                <a:gd name="T5" fmla="*/ 0 h 289"/>
                <a:gd name="T6" fmla="*/ 338 w 338"/>
                <a:gd name="T7" fmla="*/ 92 h 289"/>
                <a:gd name="T8" fmla="*/ 312 w 338"/>
                <a:gd name="T9" fmla="*/ 161 h 289"/>
                <a:gd name="T10" fmla="*/ 191 w 338"/>
                <a:gd name="T11" fmla="*/ 286 h 289"/>
                <a:gd name="T12" fmla="*/ 165 w 338"/>
                <a:gd name="T13" fmla="*/ 289 h 289"/>
              </a:gdLst>
              <a:ahLst/>
              <a:cxnLst>
                <a:cxn ang="0">
                  <a:pos x="T0" y="T1"/>
                </a:cxn>
                <a:cxn ang="0">
                  <a:pos x="T2" y="T3"/>
                </a:cxn>
                <a:cxn ang="0">
                  <a:pos x="T4" y="T5"/>
                </a:cxn>
                <a:cxn ang="0">
                  <a:pos x="T6" y="T7"/>
                </a:cxn>
                <a:cxn ang="0">
                  <a:pos x="T8" y="T9"/>
                </a:cxn>
                <a:cxn ang="0">
                  <a:pos x="T10" y="T11"/>
                </a:cxn>
                <a:cxn ang="0">
                  <a:pos x="T12" y="T13"/>
                </a:cxn>
              </a:cxnLst>
              <a:rect l="0" t="0" r="r" b="b"/>
              <a:pathLst>
                <a:path w="338" h="289">
                  <a:moveTo>
                    <a:pt x="165" y="289"/>
                  </a:moveTo>
                  <a:cubicBezTo>
                    <a:pt x="104" y="289"/>
                    <a:pt x="46" y="240"/>
                    <a:pt x="22" y="182"/>
                  </a:cubicBezTo>
                  <a:cubicBezTo>
                    <a:pt x="0" y="125"/>
                    <a:pt x="2" y="62"/>
                    <a:pt x="11" y="0"/>
                  </a:cubicBezTo>
                  <a:cubicBezTo>
                    <a:pt x="103" y="33"/>
                    <a:pt x="215" y="63"/>
                    <a:pt x="338" y="92"/>
                  </a:cubicBezTo>
                  <a:cubicBezTo>
                    <a:pt x="330" y="116"/>
                    <a:pt x="322" y="138"/>
                    <a:pt x="312" y="161"/>
                  </a:cubicBezTo>
                  <a:cubicBezTo>
                    <a:pt x="287" y="216"/>
                    <a:pt x="250" y="272"/>
                    <a:pt x="191" y="286"/>
                  </a:cubicBezTo>
                  <a:cubicBezTo>
                    <a:pt x="182" y="288"/>
                    <a:pt x="174" y="289"/>
                    <a:pt x="165" y="289"/>
                  </a:cubicBezTo>
                  <a:close/>
                </a:path>
              </a:pathLst>
            </a:custGeom>
            <a:solidFill>
              <a:srgbClr val="F4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4" name="Freeform 1464">
              <a:extLst>
                <a:ext uri="{FF2B5EF4-FFF2-40B4-BE49-F238E27FC236}">
                  <a16:creationId xmlns:a16="http://schemas.microsoft.com/office/drawing/2014/main" id="{6F1C3B30-1732-FC88-E1B8-0CB665DB9005}"/>
                </a:ext>
              </a:extLst>
            </p:cNvPr>
            <p:cNvSpPr>
              <a:spLocks/>
            </p:cNvSpPr>
            <p:nvPr/>
          </p:nvSpPr>
          <p:spPr bwMode="auto">
            <a:xfrm>
              <a:off x="11181908" y="1142558"/>
              <a:ext cx="203200" cy="122238"/>
            </a:xfrm>
            <a:custGeom>
              <a:avLst/>
              <a:gdLst>
                <a:gd name="T0" fmla="*/ 368 w 989"/>
                <a:gd name="T1" fmla="*/ 594 h 594"/>
                <a:gd name="T2" fmla="*/ 0 w 989"/>
                <a:gd name="T3" fmla="*/ 546 h 594"/>
                <a:gd name="T4" fmla="*/ 50 w 989"/>
                <a:gd name="T5" fmla="*/ 407 h 594"/>
                <a:gd name="T6" fmla="*/ 530 w 989"/>
                <a:gd name="T7" fmla="*/ 0 h 594"/>
                <a:gd name="T8" fmla="*/ 579 w 989"/>
                <a:gd name="T9" fmla="*/ 3 h 594"/>
                <a:gd name="T10" fmla="*/ 384 w 989"/>
                <a:gd name="T11" fmla="*/ 567 h 594"/>
                <a:gd name="T12" fmla="*/ 368 w 989"/>
                <a:gd name="T13" fmla="*/ 594 h 594"/>
              </a:gdLst>
              <a:ahLst/>
              <a:cxnLst>
                <a:cxn ang="0">
                  <a:pos x="T0" y="T1"/>
                </a:cxn>
                <a:cxn ang="0">
                  <a:pos x="T2" y="T3"/>
                </a:cxn>
                <a:cxn ang="0">
                  <a:pos x="T4" y="T5"/>
                </a:cxn>
                <a:cxn ang="0">
                  <a:pos x="T6" y="T7"/>
                </a:cxn>
                <a:cxn ang="0">
                  <a:pos x="T8" y="T9"/>
                </a:cxn>
                <a:cxn ang="0">
                  <a:pos x="T10" y="T11"/>
                </a:cxn>
                <a:cxn ang="0">
                  <a:pos x="T12" y="T13"/>
                </a:cxn>
              </a:cxnLst>
              <a:rect l="0" t="0" r="r" b="b"/>
              <a:pathLst>
                <a:path w="989" h="594">
                  <a:moveTo>
                    <a:pt x="368" y="594"/>
                  </a:moveTo>
                  <a:cubicBezTo>
                    <a:pt x="231" y="570"/>
                    <a:pt x="105" y="553"/>
                    <a:pt x="0" y="546"/>
                  </a:cubicBezTo>
                  <a:cubicBezTo>
                    <a:pt x="15" y="499"/>
                    <a:pt x="32" y="453"/>
                    <a:pt x="50" y="407"/>
                  </a:cubicBezTo>
                  <a:cubicBezTo>
                    <a:pt x="136" y="199"/>
                    <a:pt x="299" y="0"/>
                    <a:pt x="530" y="0"/>
                  </a:cubicBezTo>
                  <a:cubicBezTo>
                    <a:pt x="546" y="0"/>
                    <a:pt x="562" y="1"/>
                    <a:pt x="579" y="3"/>
                  </a:cubicBezTo>
                  <a:cubicBezTo>
                    <a:pt x="989" y="52"/>
                    <a:pt x="476" y="413"/>
                    <a:pt x="384" y="567"/>
                  </a:cubicBezTo>
                  <a:cubicBezTo>
                    <a:pt x="378" y="576"/>
                    <a:pt x="373" y="585"/>
                    <a:pt x="368" y="594"/>
                  </a:cubicBezTo>
                </a:path>
              </a:pathLst>
            </a:custGeom>
            <a:solidFill>
              <a:srgbClr val="CBE7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5" name="Freeform 1465">
              <a:extLst>
                <a:ext uri="{FF2B5EF4-FFF2-40B4-BE49-F238E27FC236}">
                  <a16:creationId xmlns:a16="http://schemas.microsoft.com/office/drawing/2014/main" id="{42CC8490-E690-7C61-3D66-F9F8AB530961}"/>
                </a:ext>
              </a:extLst>
            </p:cNvPr>
            <p:cNvSpPr>
              <a:spLocks/>
            </p:cNvSpPr>
            <p:nvPr/>
          </p:nvSpPr>
          <p:spPr bwMode="auto">
            <a:xfrm>
              <a:off x="11166033" y="1255270"/>
              <a:ext cx="92075" cy="80963"/>
            </a:xfrm>
            <a:custGeom>
              <a:avLst/>
              <a:gdLst>
                <a:gd name="T0" fmla="*/ 327 w 441"/>
                <a:gd name="T1" fmla="*/ 396 h 396"/>
                <a:gd name="T2" fmla="*/ 0 w 441"/>
                <a:gd name="T3" fmla="*/ 304 h 396"/>
                <a:gd name="T4" fmla="*/ 5 w 441"/>
                <a:gd name="T5" fmla="*/ 273 h 396"/>
                <a:gd name="T6" fmla="*/ 73 w 441"/>
                <a:gd name="T7" fmla="*/ 0 h 396"/>
                <a:gd name="T8" fmla="*/ 441 w 441"/>
                <a:gd name="T9" fmla="*/ 48 h 396"/>
                <a:gd name="T10" fmla="*/ 327 w 441"/>
                <a:gd name="T11" fmla="*/ 396 h 396"/>
              </a:gdLst>
              <a:ahLst/>
              <a:cxnLst>
                <a:cxn ang="0">
                  <a:pos x="T0" y="T1"/>
                </a:cxn>
                <a:cxn ang="0">
                  <a:pos x="T2" y="T3"/>
                </a:cxn>
                <a:cxn ang="0">
                  <a:pos x="T4" y="T5"/>
                </a:cxn>
                <a:cxn ang="0">
                  <a:pos x="T6" y="T7"/>
                </a:cxn>
                <a:cxn ang="0">
                  <a:pos x="T8" y="T9"/>
                </a:cxn>
                <a:cxn ang="0">
                  <a:pos x="T10" y="T11"/>
                </a:cxn>
              </a:cxnLst>
              <a:rect l="0" t="0" r="r" b="b"/>
              <a:pathLst>
                <a:path w="441" h="396">
                  <a:moveTo>
                    <a:pt x="327" y="396"/>
                  </a:moveTo>
                  <a:cubicBezTo>
                    <a:pt x="204" y="367"/>
                    <a:pt x="92" y="337"/>
                    <a:pt x="0" y="304"/>
                  </a:cubicBezTo>
                  <a:cubicBezTo>
                    <a:pt x="1" y="294"/>
                    <a:pt x="3" y="283"/>
                    <a:pt x="5" y="273"/>
                  </a:cubicBezTo>
                  <a:cubicBezTo>
                    <a:pt x="21" y="180"/>
                    <a:pt x="44" y="89"/>
                    <a:pt x="73" y="0"/>
                  </a:cubicBezTo>
                  <a:cubicBezTo>
                    <a:pt x="178" y="7"/>
                    <a:pt x="303" y="24"/>
                    <a:pt x="441" y="48"/>
                  </a:cubicBezTo>
                  <a:cubicBezTo>
                    <a:pt x="385" y="156"/>
                    <a:pt x="366" y="280"/>
                    <a:pt x="327" y="396"/>
                  </a:cubicBezTo>
                </a:path>
              </a:pathLst>
            </a:custGeom>
            <a:solidFill>
              <a:srgbClr val="FFE7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6" name="Freeform 1466">
              <a:extLst>
                <a:ext uri="{FF2B5EF4-FFF2-40B4-BE49-F238E27FC236}">
                  <a16:creationId xmlns:a16="http://schemas.microsoft.com/office/drawing/2014/main" id="{5BD834A1-0A75-7D59-2FB5-EF82B671A73E}"/>
                </a:ext>
              </a:extLst>
            </p:cNvPr>
            <p:cNvSpPr>
              <a:spLocks/>
            </p:cNvSpPr>
            <p:nvPr/>
          </p:nvSpPr>
          <p:spPr bwMode="auto">
            <a:xfrm>
              <a:off x="10886633" y="1712470"/>
              <a:ext cx="257175" cy="196850"/>
            </a:xfrm>
            <a:custGeom>
              <a:avLst/>
              <a:gdLst>
                <a:gd name="T0" fmla="*/ 882 w 1251"/>
                <a:gd name="T1" fmla="*/ 401 h 954"/>
                <a:gd name="T2" fmla="*/ 1229 w 1251"/>
                <a:gd name="T3" fmla="*/ 834 h 954"/>
                <a:gd name="T4" fmla="*/ 1173 w 1251"/>
                <a:gd name="T5" fmla="*/ 914 h 954"/>
                <a:gd name="T6" fmla="*/ 1024 w 1251"/>
                <a:gd name="T7" fmla="*/ 893 h 954"/>
                <a:gd name="T8" fmla="*/ 899 w 1251"/>
                <a:gd name="T9" fmla="*/ 860 h 954"/>
                <a:gd name="T10" fmla="*/ 241 w 1251"/>
                <a:gd name="T11" fmla="*/ 397 h 954"/>
                <a:gd name="T12" fmla="*/ 80 w 1251"/>
                <a:gd name="T13" fmla="*/ 3 h 954"/>
                <a:gd name="T14" fmla="*/ 523 w 1251"/>
                <a:gd name="T15" fmla="*/ 267 h 954"/>
                <a:gd name="T16" fmla="*/ 882 w 1251"/>
                <a:gd name="T17" fmla="*/ 401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954">
                  <a:moveTo>
                    <a:pt x="882" y="401"/>
                  </a:moveTo>
                  <a:cubicBezTo>
                    <a:pt x="1045" y="527"/>
                    <a:pt x="1038" y="657"/>
                    <a:pt x="1229" y="834"/>
                  </a:cubicBezTo>
                  <a:cubicBezTo>
                    <a:pt x="1251" y="855"/>
                    <a:pt x="1185" y="886"/>
                    <a:pt x="1173" y="914"/>
                  </a:cubicBezTo>
                  <a:cubicBezTo>
                    <a:pt x="1156" y="954"/>
                    <a:pt x="1068" y="893"/>
                    <a:pt x="1024" y="893"/>
                  </a:cubicBezTo>
                  <a:cubicBezTo>
                    <a:pt x="981" y="894"/>
                    <a:pt x="939" y="878"/>
                    <a:pt x="899" y="860"/>
                  </a:cubicBezTo>
                  <a:cubicBezTo>
                    <a:pt x="680" y="767"/>
                    <a:pt x="358" y="617"/>
                    <a:pt x="241" y="397"/>
                  </a:cubicBezTo>
                  <a:cubicBezTo>
                    <a:pt x="212" y="342"/>
                    <a:pt x="0" y="5"/>
                    <a:pt x="80" y="3"/>
                  </a:cubicBezTo>
                  <a:cubicBezTo>
                    <a:pt x="309" y="0"/>
                    <a:pt x="457" y="236"/>
                    <a:pt x="523" y="267"/>
                  </a:cubicBezTo>
                  <a:cubicBezTo>
                    <a:pt x="667" y="333"/>
                    <a:pt x="715" y="272"/>
                    <a:pt x="882" y="401"/>
                  </a:cubicBezTo>
                </a:path>
              </a:pathLst>
            </a:custGeom>
            <a:solidFill>
              <a:srgbClr val="AD3E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7" name="Freeform 1467">
              <a:extLst>
                <a:ext uri="{FF2B5EF4-FFF2-40B4-BE49-F238E27FC236}">
                  <a16:creationId xmlns:a16="http://schemas.microsoft.com/office/drawing/2014/main" id="{79F20D50-5533-484A-C5E6-E16DD741BB55}"/>
                </a:ext>
              </a:extLst>
            </p:cNvPr>
            <p:cNvSpPr>
              <a:spLocks/>
            </p:cNvSpPr>
            <p:nvPr/>
          </p:nvSpPr>
          <p:spPr bwMode="auto">
            <a:xfrm>
              <a:off x="10581833" y="1672783"/>
              <a:ext cx="665163" cy="674688"/>
            </a:xfrm>
            <a:custGeom>
              <a:avLst/>
              <a:gdLst>
                <a:gd name="T0" fmla="*/ 1994 w 3234"/>
                <a:gd name="T1" fmla="*/ 745 h 3280"/>
                <a:gd name="T2" fmla="*/ 1152 w 3234"/>
                <a:gd name="T3" fmla="*/ 109 h 3280"/>
                <a:gd name="T4" fmla="*/ 33 w 3234"/>
                <a:gd name="T5" fmla="*/ 1557 h 3280"/>
                <a:gd name="T6" fmla="*/ 846 w 3234"/>
                <a:gd name="T7" fmla="*/ 2775 h 3280"/>
                <a:gd name="T8" fmla="*/ 2558 w 3234"/>
                <a:gd name="T9" fmla="*/ 2639 h 3280"/>
                <a:gd name="T10" fmla="*/ 2734 w 3234"/>
                <a:gd name="T11" fmla="*/ 1048 h 3280"/>
                <a:gd name="T12" fmla="*/ 1994 w 3234"/>
                <a:gd name="T13" fmla="*/ 745 h 3280"/>
              </a:gdLst>
              <a:ahLst/>
              <a:cxnLst>
                <a:cxn ang="0">
                  <a:pos x="T0" y="T1"/>
                </a:cxn>
                <a:cxn ang="0">
                  <a:pos x="T2" y="T3"/>
                </a:cxn>
                <a:cxn ang="0">
                  <a:pos x="T4" y="T5"/>
                </a:cxn>
                <a:cxn ang="0">
                  <a:pos x="T6" y="T7"/>
                </a:cxn>
                <a:cxn ang="0">
                  <a:pos x="T8" y="T9"/>
                </a:cxn>
                <a:cxn ang="0">
                  <a:pos x="T10" y="T11"/>
                </a:cxn>
                <a:cxn ang="0">
                  <a:pos x="T12" y="T13"/>
                </a:cxn>
              </a:cxnLst>
              <a:rect l="0" t="0" r="r" b="b"/>
              <a:pathLst>
                <a:path w="3234" h="3280">
                  <a:moveTo>
                    <a:pt x="1994" y="745"/>
                  </a:moveTo>
                  <a:cubicBezTo>
                    <a:pt x="1749" y="586"/>
                    <a:pt x="1679" y="0"/>
                    <a:pt x="1152" y="109"/>
                  </a:cubicBezTo>
                  <a:cubicBezTo>
                    <a:pt x="624" y="218"/>
                    <a:pt x="67" y="1051"/>
                    <a:pt x="33" y="1557"/>
                  </a:cubicBezTo>
                  <a:cubicBezTo>
                    <a:pt x="0" y="2063"/>
                    <a:pt x="488" y="2530"/>
                    <a:pt x="846" y="2775"/>
                  </a:cubicBezTo>
                  <a:cubicBezTo>
                    <a:pt x="1265" y="3062"/>
                    <a:pt x="2026" y="3280"/>
                    <a:pt x="2558" y="2639"/>
                  </a:cubicBezTo>
                  <a:cubicBezTo>
                    <a:pt x="3024" y="2078"/>
                    <a:pt x="3234" y="1442"/>
                    <a:pt x="2734" y="1048"/>
                  </a:cubicBezTo>
                  <a:cubicBezTo>
                    <a:pt x="2430" y="809"/>
                    <a:pt x="2396" y="1006"/>
                    <a:pt x="1994" y="745"/>
                  </a:cubicBezTo>
                </a:path>
              </a:pathLst>
            </a:custGeom>
            <a:solidFill>
              <a:srgbClr val="D34D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8" name="Freeform 1468">
              <a:extLst>
                <a:ext uri="{FF2B5EF4-FFF2-40B4-BE49-F238E27FC236}">
                  <a16:creationId xmlns:a16="http://schemas.microsoft.com/office/drawing/2014/main" id="{304D0617-B9F6-5E42-918F-998740D19BF8}"/>
                </a:ext>
              </a:extLst>
            </p:cNvPr>
            <p:cNvSpPr>
              <a:spLocks/>
            </p:cNvSpPr>
            <p:nvPr/>
          </p:nvSpPr>
          <p:spPr bwMode="auto">
            <a:xfrm>
              <a:off x="10581833" y="1949008"/>
              <a:ext cx="642938" cy="398463"/>
            </a:xfrm>
            <a:custGeom>
              <a:avLst/>
              <a:gdLst>
                <a:gd name="T0" fmla="*/ 2967 w 3128"/>
                <a:gd name="T1" fmla="*/ 0 h 1938"/>
                <a:gd name="T2" fmla="*/ 2514 w 3128"/>
                <a:gd name="T3" fmla="*/ 876 h 1938"/>
                <a:gd name="T4" fmla="*/ 802 w 3128"/>
                <a:gd name="T5" fmla="*/ 1013 h 1938"/>
                <a:gd name="T6" fmla="*/ 42 w 3128"/>
                <a:gd name="T7" fmla="*/ 138 h 1938"/>
                <a:gd name="T8" fmla="*/ 33 w 3128"/>
                <a:gd name="T9" fmla="*/ 215 h 1938"/>
                <a:gd name="T10" fmla="*/ 846 w 3128"/>
                <a:gd name="T11" fmla="*/ 1433 h 1938"/>
                <a:gd name="T12" fmla="*/ 2558 w 3128"/>
                <a:gd name="T13" fmla="*/ 1297 h 1938"/>
                <a:gd name="T14" fmla="*/ 2967 w 3128"/>
                <a:gd name="T15" fmla="*/ 0 h 19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8" h="1938">
                  <a:moveTo>
                    <a:pt x="2967" y="0"/>
                  </a:moveTo>
                  <a:cubicBezTo>
                    <a:pt x="2923" y="284"/>
                    <a:pt x="2751" y="590"/>
                    <a:pt x="2514" y="876"/>
                  </a:cubicBezTo>
                  <a:cubicBezTo>
                    <a:pt x="1981" y="1518"/>
                    <a:pt x="1221" y="1299"/>
                    <a:pt x="802" y="1013"/>
                  </a:cubicBezTo>
                  <a:cubicBezTo>
                    <a:pt x="527" y="824"/>
                    <a:pt x="175" y="505"/>
                    <a:pt x="42" y="138"/>
                  </a:cubicBezTo>
                  <a:cubicBezTo>
                    <a:pt x="38" y="165"/>
                    <a:pt x="35" y="190"/>
                    <a:pt x="33" y="215"/>
                  </a:cubicBezTo>
                  <a:cubicBezTo>
                    <a:pt x="0" y="721"/>
                    <a:pt x="488" y="1188"/>
                    <a:pt x="846" y="1433"/>
                  </a:cubicBezTo>
                  <a:cubicBezTo>
                    <a:pt x="1265" y="1720"/>
                    <a:pt x="2026" y="1938"/>
                    <a:pt x="2558" y="1297"/>
                  </a:cubicBezTo>
                  <a:cubicBezTo>
                    <a:pt x="2920" y="860"/>
                    <a:pt x="3128" y="378"/>
                    <a:pt x="2967" y="0"/>
                  </a:cubicBezTo>
                </a:path>
              </a:pathLst>
            </a:custGeom>
            <a:solidFill>
              <a:srgbClr val="AD3E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9" name="Freeform 1469">
              <a:extLst>
                <a:ext uri="{FF2B5EF4-FFF2-40B4-BE49-F238E27FC236}">
                  <a16:creationId xmlns:a16="http://schemas.microsoft.com/office/drawing/2014/main" id="{A30548D6-542D-11C7-9772-57DBCAD11E4D}"/>
                </a:ext>
              </a:extLst>
            </p:cNvPr>
            <p:cNvSpPr>
              <a:spLocks/>
            </p:cNvSpPr>
            <p:nvPr/>
          </p:nvSpPr>
          <p:spPr bwMode="auto">
            <a:xfrm>
              <a:off x="10723120" y="1764858"/>
              <a:ext cx="196850" cy="134938"/>
            </a:xfrm>
            <a:custGeom>
              <a:avLst/>
              <a:gdLst>
                <a:gd name="T0" fmla="*/ 155 w 961"/>
                <a:gd name="T1" fmla="*/ 657 h 657"/>
                <a:gd name="T2" fmla="*/ 105 w 961"/>
                <a:gd name="T3" fmla="*/ 644 h 657"/>
                <a:gd name="T4" fmla="*/ 8 w 961"/>
                <a:gd name="T5" fmla="*/ 446 h 657"/>
                <a:gd name="T6" fmla="*/ 107 w 961"/>
                <a:gd name="T7" fmla="*/ 236 h 657"/>
                <a:gd name="T8" fmla="*/ 438 w 961"/>
                <a:gd name="T9" fmla="*/ 18 h 657"/>
                <a:gd name="T10" fmla="*/ 580 w 961"/>
                <a:gd name="T11" fmla="*/ 0 h 657"/>
                <a:gd name="T12" fmla="*/ 806 w 961"/>
                <a:gd name="T13" fmla="*/ 59 h 657"/>
                <a:gd name="T14" fmla="*/ 927 w 961"/>
                <a:gd name="T15" fmla="*/ 320 h 657"/>
                <a:gd name="T16" fmla="*/ 779 w 961"/>
                <a:gd name="T17" fmla="*/ 425 h 657"/>
                <a:gd name="T18" fmla="*/ 589 w 961"/>
                <a:gd name="T19" fmla="*/ 440 h 657"/>
                <a:gd name="T20" fmla="*/ 238 w 961"/>
                <a:gd name="T21" fmla="*/ 619 h 657"/>
                <a:gd name="T22" fmla="*/ 163 w 961"/>
                <a:gd name="T23" fmla="*/ 657 h 657"/>
                <a:gd name="T24" fmla="*/ 155 w 961"/>
                <a:gd name="T25" fmla="*/ 657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1" h="657">
                  <a:moveTo>
                    <a:pt x="155" y="657"/>
                  </a:moveTo>
                  <a:cubicBezTo>
                    <a:pt x="137" y="657"/>
                    <a:pt x="120" y="652"/>
                    <a:pt x="105" y="644"/>
                  </a:cubicBezTo>
                  <a:cubicBezTo>
                    <a:pt x="35" y="609"/>
                    <a:pt x="0" y="524"/>
                    <a:pt x="8" y="446"/>
                  </a:cubicBezTo>
                  <a:cubicBezTo>
                    <a:pt x="15" y="368"/>
                    <a:pt x="57" y="297"/>
                    <a:pt x="107" y="236"/>
                  </a:cubicBezTo>
                  <a:cubicBezTo>
                    <a:pt x="193" y="133"/>
                    <a:pt x="308" y="52"/>
                    <a:pt x="438" y="18"/>
                  </a:cubicBezTo>
                  <a:cubicBezTo>
                    <a:pt x="481" y="6"/>
                    <a:pt x="530" y="0"/>
                    <a:pt x="580" y="0"/>
                  </a:cubicBezTo>
                  <a:cubicBezTo>
                    <a:pt x="660" y="0"/>
                    <a:pt x="742" y="17"/>
                    <a:pt x="806" y="59"/>
                  </a:cubicBezTo>
                  <a:cubicBezTo>
                    <a:pt x="880" y="107"/>
                    <a:pt x="961" y="228"/>
                    <a:pt x="927" y="320"/>
                  </a:cubicBezTo>
                  <a:cubicBezTo>
                    <a:pt x="906" y="380"/>
                    <a:pt x="841" y="414"/>
                    <a:pt x="779" y="425"/>
                  </a:cubicBezTo>
                  <a:cubicBezTo>
                    <a:pt x="716" y="436"/>
                    <a:pt x="652" y="431"/>
                    <a:pt x="589" y="440"/>
                  </a:cubicBezTo>
                  <a:cubicBezTo>
                    <a:pt x="458" y="459"/>
                    <a:pt x="345" y="540"/>
                    <a:pt x="238" y="619"/>
                  </a:cubicBezTo>
                  <a:cubicBezTo>
                    <a:pt x="215" y="636"/>
                    <a:pt x="191" y="654"/>
                    <a:pt x="163" y="657"/>
                  </a:cubicBezTo>
                  <a:cubicBezTo>
                    <a:pt x="160" y="657"/>
                    <a:pt x="157" y="657"/>
                    <a:pt x="155" y="657"/>
                  </a:cubicBezTo>
                </a:path>
              </a:pathLst>
            </a:custGeom>
            <a:solidFill>
              <a:srgbClr val="DF7D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0" name="Freeform 1470">
              <a:extLst>
                <a:ext uri="{FF2B5EF4-FFF2-40B4-BE49-F238E27FC236}">
                  <a16:creationId xmlns:a16="http://schemas.microsoft.com/office/drawing/2014/main" id="{BD6D8FFF-A2BA-5BB9-3729-DCB8665AEE5E}"/>
                </a:ext>
              </a:extLst>
            </p:cNvPr>
            <p:cNvSpPr>
              <a:spLocks/>
            </p:cNvSpPr>
            <p:nvPr/>
          </p:nvSpPr>
          <p:spPr bwMode="auto">
            <a:xfrm>
              <a:off x="10980295" y="1693420"/>
              <a:ext cx="193675" cy="131763"/>
            </a:xfrm>
            <a:custGeom>
              <a:avLst/>
              <a:gdLst>
                <a:gd name="T0" fmla="*/ 0 w 947"/>
                <a:gd name="T1" fmla="*/ 593 h 644"/>
                <a:gd name="T2" fmla="*/ 402 w 947"/>
                <a:gd name="T3" fmla="*/ 214 h 644"/>
                <a:gd name="T4" fmla="*/ 882 w 947"/>
                <a:gd name="T5" fmla="*/ 0 h 644"/>
                <a:gd name="T6" fmla="*/ 947 w 947"/>
                <a:gd name="T7" fmla="*/ 135 h 644"/>
                <a:gd name="T8" fmla="*/ 492 w 947"/>
                <a:gd name="T9" fmla="*/ 289 h 644"/>
                <a:gd name="T10" fmla="*/ 62 w 947"/>
                <a:gd name="T11" fmla="*/ 644 h 644"/>
                <a:gd name="T12" fmla="*/ 0 w 947"/>
                <a:gd name="T13" fmla="*/ 593 h 644"/>
              </a:gdLst>
              <a:ahLst/>
              <a:cxnLst>
                <a:cxn ang="0">
                  <a:pos x="T0" y="T1"/>
                </a:cxn>
                <a:cxn ang="0">
                  <a:pos x="T2" y="T3"/>
                </a:cxn>
                <a:cxn ang="0">
                  <a:pos x="T4" y="T5"/>
                </a:cxn>
                <a:cxn ang="0">
                  <a:pos x="T6" y="T7"/>
                </a:cxn>
                <a:cxn ang="0">
                  <a:pos x="T8" y="T9"/>
                </a:cxn>
                <a:cxn ang="0">
                  <a:pos x="T10" y="T11"/>
                </a:cxn>
                <a:cxn ang="0">
                  <a:pos x="T12" y="T13"/>
                </a:cxn>
              </a:cxnLst>
              <a:rect l="0" t="0" r="r" b="b"/>
              <a:pathLst>
                <a:path w="947" h="644">
                  <a:moveTo>
                    <a:pt x="0" y="593"/>
                  </a:moveTo>
                  <a:cubicBezTo>
                    <a:pt x="0" y="593"/>
                    <a:pt x="246" y="321"/>
                    <a:pt x="402" y="214"/>
                  </a:cubicBezTo>
                  <a:cubicBezTo>
                    <a:pt x="559" y="107"/>
                    <a:pt x="882" y="0"/>
                    <a:pt x="882" y="0"/>
                  </a:cubicBezTo>
                  <a:lnTo>
                    <a:pt x="947" y="135"/>
                  </a:lnTo>
                  <a:cubicBezTo>
                    <a:pt x="947" y="135"/>
                    <a:pt x="697" y="159"/>
                    <a:pt x="492" y="289"/>
                  </a:cubicBezTo>
                  <a:cubicBezTo>
                    <a:pt x="348" y="381"/>
                    <a:pt x="62" y="644"/>
                    <a:pt x="62" y="644"/>
                  </a:cubicBezTo>
                  <a:lnTo>
                    <a:pt x="0" y="593"/>
                  </a:lnTo>
                  <a:close/>
                </a:path>
              </a:pathLst>
            </a:custGeom>
            <a:solidFill>
              <a:srgbClr val="6044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1" name="Freeform 1471">
              <a:extLst>
                <a:ext uri="{FF2B5EF4-FFF2-40B4-BE49-F238E27FC236}">
                  <a16:creationId xmlns:a16="http://schemas.microsoft.com/office/drawing/2014/main" id="{B79A3B51-DF01-766D-2D17-A996757F089C}"/>
                </a:ext>
              </a:extLst>
            </p:cNvPr>
            <p:cNvSpPr>
              <a:spLocks/>
            </p:cNvSpPr>
            <p:nvPr/>
          </p:nvSpPr>
          <p:spPr bwMode="auto">
            <a:xfrm>
              <a:off x="11059670" y="1741045"/>
              <a:ext cx="276225" cy="182563"/>
            </a:xfrm>
            <a:custGeom>
              <a:avLst/>
              <a:gdLst>
                <a:gd name="T0" fmla="*/ 99 w 1341"/>
                <a:gd name="T1" fmla="*/ 60 h 891"/>
                <a:gd name="T2" fmla="*/ 802 w 1341"/>
                <a:gd name="T3" fmla="*/ 185 h 891"/>
                <a:gd name="T4" fmla="*/ 1341 w 1341"/>
                <a:gd name="T5" fmla="*/ 731 h 891"/>
                <a:gd name="T6" fmla="*/ 574 w 1341"/>
                <a:gd name="T7" fmla="*/ 729 h 891"/>
                <a:gd name="T8" fmla="*/ 0 w 1341"/>
                <a:gd name="T9" fmla="*/ 132 h 891"/>
                <a:gd name="T10" fmla="*/ 99 w 1341"/>
                <a:gd name="T11" fmla="*/ 60 h 891"/>
              </a:gdLst>
              <a:ahLst/>
              <a:cxnLst>
                <a:cxn ang="0">
                  <a:pos x="T0" y="T1"/>
                </a:cxn>
                <a:cxn ang="0">
                  <a:pos x="T2" y="T3"/>
                </a:cxn>
                <a:cxn ang="0">
                  <a:pos x="T4" y="T5"/>
                </a:cxn>
                <a:cxn ang="0">
                  <a:pos x="T6" y="T7"/>
                </a:cxn>
                <a:cxn ang="0">
                  <a:pos x="T8" y="T9"/>
                </a:cxn>
                <a:cxn ang="0">
                  <a:pos x="T10" y="T11"/>
                </a:cxn>
              </a:cxnLst>
              <a:rect l="0" t="0" r="r" b="b"/>
              <a:pathLst>
                <a:path w="1341" h="891">
                  <a:moveTo>
                    <a:pt x="99" y="60"/>
                  </a:moveTo>
                  <a:cubicBezTo>
                    <a:pt x="99" y="60"/>
                    <a:pt x="545" y="0"/>
                    <a:pt x="802" y="185"/>
                  </a:cubicBezTo>
                  <a:cubicBezTo>
                    <a:pt x="1147" y="433"/>
                    <a:pt x="1341" y="731"/>
                    <a:pt x="1341" y="731"/>
                  </a:cubicBezTo>
                  <a:cubicBezTo>
                    <a:pt x="1341" y="731"/>
                    <a:pt x="879" y="891"/>
                    <a:pt x="574" y="729"/>
                  </a:cubicBezTo>
                  <a:cubicBezTo>
                    <a:pt x="268" y="567"/>
                    <a:pt x="0" y="132"/>
                    <a:pt x="0" y="132"/>
                  </a:cubicBezTo>
                  <a:lnTo>
                    <a:pt x="99" y="60"/>
                  </a:lnTo>
                </a:path>
              </a:pathLst>
            </a:custGeom>
            <a:solidFill>
              <a:srgbClr val="436B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2" name="Freeform 1472">
              <a:extLst>
                <a:ext uri="{FF2B5EF4-FFF2-40B4-BE49-F238E27FC236}">
                  <a16:creationId xmlns:a16="http://schemas.microsoft.com/office/drawing/2014/main" id="{47F53212-F1F6-764D-D9BE-BB99EF7F9DC1}"/>
                </a:ext>
              </a:extLst>
            </p:cNvPr>
            <p:cNvSpPr>
              <a:spLocks/>
            </p:cNvSpPr>
            <p:nvPr/>
          </p:nvSpPr>
          <p:spPr bwMode="auto">
            <a:xfrm>
              <a:off x="11177145" y="1791845"/>
              <a:ext cx="98425" cy="73025"/>
            </a:xfrm>
            <a:custGeom>
              <a:avLst/>
              <a:gdLst>
                <a:gd name="T0" fmla="*/ 392 w 477"/>
                <a:gd name="T1" fmla="*/ 355 h 355"/>
                <a:gd name="T2" fmla="*/ 330 w 477"/>
                <a:gd name="T3" fmla="*/ 306 h 355"/>
                <a:gd name="T4" fmla="*/ 142 w 477"/>
                <a:gd name="T5" fmla="*/ 171 h 355"/>
                <a:gd name="T6" fmla="*/ 57 w 477"/>
                <a:gd name="T7" fmla="*/ 121 h 355"/>
                <a:gd name="T8" fmla="*/ 2 w 477"/>
                <a:gd name="T9" fmla="*/ 40 h 355"/>
                <a:gd name="T10" fmla="*/ 6 w 477"/>
                <a:gd name="T11" fmla="*/ 14 h 355"/>
                <a:gd name="T12" fmla="*/ 23 w 477"/>
                <a:gd name="T13" fmla="*/ 5 h 355"/>
                <a:gd name="T14" fmla="*/ 68 w 477"/>
                <a:gd name="T15" fmla="*/ 0 h 355"/>
                <a:gd name="T16" fmla="*/ 375 w 477"/>
                <a:gd name="T17" fmla="*/ 139 h 355"/>
                <a:gd name="T18" fmla="*/ 469 w 477"/>
                <a:gd name="T19" fmla="*/ 248 h 355"/>
                <a:gd name="T20" fmla="*/ 465 w 477"/>
                <a:gd name="T21" fmla="*/ 339 h 355"/>
                <a:gd name="T22" fmla="*/ 392 w 477"/>
                <a:gd name="T23"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7" h="355">
                  <a:moveTo>
                    <a:pt x="392" y="355"/>
                  </a:moveTo>
                  <a:cubicBezTo>
                    <a:pt x="369" y="343"/>
                    <a:pt x="350" y="324"/>
                    <a:pt x="330" y="306"/>
                  </a:cubicBezTo>
                  <a:cubicBezTo>
                    <a:pt x="273" y="252"/>
                    <a:pt x="210" y="206"/>
                    <a:pt x="142" y="171"/>
                  </a:cubicBezTo>
                  <a:cubicBezTo>
                    <a:pt x="113" y="155"/>
                    <a:pt x="84" y="142"/>
                    <a:pt x="57" y="121"/>
                  </a:cubicBezTo>
                  <a:cubicBezTo>
                    <a:pt x="31" y="101"/>
                    <a:pt x="8" y="72"/>
                    <a:pt x="2" y="40"/>
                  </a:cubicBezTo>
                  <a:cubicBezTo>
                    <a:pt x="0" y="31"/>
                    <a:pt x="1" y="20"/>
                    <a:pt x="6" y="14"/>
                  </a:cubicBezTo>
                  <a:cubicBezTo>
                    <a:pt x="10" y="9"/>
                    <a:pt x="17" y="7"/>
                    <a:pt x="23" y="5"/>
                  </a:cubicBezTo>
                  <a:cubicBezTo>
                    <a:pt x="38" y="2"/>
                    <a:pt x="53" y="0"/>
                    <a:pt x="68" y="0"/>
                  </a:cubicBezTo>
                  <a:cubicBezTo>
                    <a:pt x="175" y="0"/>
                    <a:pt x="285" y="78"/>
                    <a:pt x="375" y="139"/>
                  </a:cubicBezTo>
                  <a:cubicBezTo>
                    <a:pt x="419" y="169"/>
                    <a:pt x="456" y="194"/>
                    <a:pt x="469" y="248"/>
                  </a:cubicBezTo>
                  <a:cubicBezTo>
                    <a:pt x="476" y="278"/>
                    <a:pt x="477" y="315"/>
                    <a:pt x="465" y="339"/>
                  </a:cubicBezTo>
                  <a:cubicBezTo>
                    <a:pt x="441" y="344"/>
                    <a:pt x="416" y="349"/>
                    <a:pt x="392" y="355"/>
                  </a:cubicBezTo>
                </a:path>
              </a:pathLst>
            </a:custGeom>
            <a:solidFill>
              <a:srgbClr val="769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3" name="Freeform 1473">
              <a:extLst>
                <a:ext uri="{FF2B5EF4-FFF2-40B4-BE49-F238E27FC236}">
                  <a16:creationId xmlns:a16="http://schemas.microsoft.com/office/drawing/2014/main" id="{3A05E793-EE15-60D8-5C42-0BEC051BCCCA}"/>
                </a:ext>
              </a:extLst>
            </p:cNvPr>
            <p:cNvSpPr>
              <a:spLocks/>
            </p:cNvSpPr>
            <p:nvPr/>
          </p:nvSpPr>
          <p:spPr bwMode="auto">
            <a:xfrm>
              <a:off x="10254808" y="1826770"/>
              <a:ext cx="292100" cy="127000"/>
            </a:xfrm>
            <a:custGeom>
              <a:avLst/>
              <a:gdLst>
                <a:gd name="T0" fmla="*/ 815 w 1428"/>
                <a:gd name="T1" fmla="*/ 67 h 624"/>
                <a:gd name="T2" fmla="*/ 1368 w 1428"/>
                <a:gd name="T3" fmla="*/ 15 h 624"/>
                <a:gd name="T4" fmla="*/ 1404 w 1428"/>
                <a:gd name="T5" fmla="*/ 105 h 624"/>
                <a:gd name="T6" fmla="*/ 1305 w 1428"/>
                <a:gd name="T7" fmla="*/ 218 h 624"/>
                <a:gd name="T8" fmla="*/ 1209 w 1428"/>
                <a:gd name="T9" fmla="*/ 305 h 624"/>
                <a:gd name="T10" fmla="*/ 460 w 1428"/>
                <a:gd name="T11" fmla="*/ 601 h 624"/>
                <a:gd name="T12" fmla="*/ 43 w 1428"/>
                <a:gd name="T13" fmla="*/ 519 h 624"/>
                <a:gd name="T14" fmla="*/ 506 w 1428"/>
                <a:gd name="T15" fmla="*/ 293 h 624"/>
                <a:gd name="T16" fmla="*/ 815 w 1428"/>
                <a:gd name="T17" fmla="*/ 67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8" h="624">
                  <a:moveTo>
                    <a:pt x="815" y="67"/>
                  </a:moveTo>
                  <a:cubicBezTo>
                    <a:pt x="1009" y="0"/>
                    <a:pt x="1115" y="77"/>
                    <a:pt x="1368" y="15"/>
                  </a:cubicBezTo>
                  <a:cubicBezTo>
                    <a:pt x="1398" y="7"/>
                    <a:pt x="1387" y="80"/>
                    <a:pt x="1404" y="105"/>
                  </a:cubicBezTo>
                  <a:cubicBezTo>
                    <a:pt x="1428" y="141"/>
                    <a:pt x="1328" y="182"/>
                    <a:pt x="1305" y="218"/>
                  </a:cubicBezTo>
                  <a:cubicBezTo>
                    <a:pt x="1281" y="255"/>
                    <a:pt x="1245" y="281"/>
                    <a:pt x="1209" y="305"/>
                  </a:cubicBezTo>
                  <a:cubicBezTo>
                    <a:pt x="1010" y="437"/>
                    <a:pt x="708" y="624"/>
                    <a:pt x="460" y="601"/>
                  </a:cubicBezTo>
                  <a:cubicBezTo>
                    <a:pt x="398" y="595"/>
                    <a:pt x="0" y="587"/>
                    <a:pt x="43" y="519"/>
                  </a:cubicBezTo>
                  <a:cubicBezTo>
                    <a:pt x="165" y="326"/>
                    <a:pt x="444" y="331"/>
                    <a:pt x="506" y="293"/>
                  </a:cubicBezTo>
                  <a:cubicBezTo>
                    <a:pt x="641" y="209"/>
                    <a:pt x="616" y="136"/>
                    <a:pt x="815" y="67"/>
                  </a:cubicBezTo>
                </a:path>
              </a:pathLst>
            </a:custGeom>
            <a:solidFill>
              <a:srgbClr val="AD3E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4" name="Freeform 1474">
              <a:extLst>
                <a:ext uri="{FF2B5EF4-FFF2-40B4-BE49-F238E27FC236}">
                  <a16:creationId xmlns:a16="http://schemas.microsoft.com/office/drawing/2014/main" id="{287D5721-E26B-ED25-550B-36EA1FC5928F}"/>
                </a:ext>
              </a:extLst>
            </p:cNvPr>
            <p:cNvSpPr>
              <a:spLocks/>
            </p:cNvSpPr>
            <p:nvPr/>
          </p:nvSpPr>
          <p:spPr bwMode="auto">
            <a:xfrm>
              <a:off x="10159558" y="1785495"/>
              <a:ext cx="684213" cy="627063"/>
            </a:xfrm>
            <a:custGeom>
              <a:avLst/>
              <a:gdLst>
                <a:gd name="T0" fmla="*/ 1193 w 3328"/>
                <a:gd name="T1" fmla="*/ 654 h 3044"/>
                <a:gd name="T2" fmla="*/ 860 w 3328"/>
                <a:gd name="T3" fmla="*/ 687 h 3044"/>
                <a:gd name="T4" fmla="*/ 198 w 3328"/>
                <a:gd name="T5" fmla="*/ 1008 h 3044"/>
                <a:gd name="T6" fmla="*/ 794 w 3328"/>
                <a:gd name="T7" fmla="*/ 2738 h 3044"/>
                <a:gd name="T8" fmla="*/ 2259 w 3328"/>
                <a:gd name="T9" fmla="*/ 2728 h 3044"/>
                <a:gd name="T10" fmla="*/ 3085 w 3328"/>
                <a:gd name="T11" fmla="*/ 1222 h 3044"/>
                <a:gd name="T12" fmla="*/ 1852 w 3328"/>
                <a:gd name="T13" fmla="*/ 202 h 3044"/>
                <a:gd name="T14" fmla="*/ 1193 w 3328"/>
                <a:gd name="T15" fmla="*/ 654 h 3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28" h="3044">
                  <a:moveTo>
                    <a:pt x="1193" y="654"/>
                  </a:moveTo>
                  <a:cubicBezTo>
                    <a:pt x="1103" y="693"/>
                    <a:pt x="986" y="690"/>
                    <a:pt x="860" y="687"/>
                  </a:cubicBezTo>
                  <a:cubicBezTo>
                    <a:pt x="610" y="680"/>
                    <a:pt x="331" y="674"/>
                    <a:pt x="198" y="1008"/>
                  </a:cubicBezTo>
                  <a:cubicBezTo>
                    <a:pt x="0" y="1509"/>
                    <a:pt x="390" y="2432"/>
                    <a:pt x="794" y="2738"/>
                  </a:cubicBezTo>
                  <a:cubicBezTo>
                    <a:pt x="1198" y="3044"/>
                    <a:pt x="1857" y="2893"/>
                    <a:pt x="2259" y="2728"/>
                  </a:cubicBezTo>
                  <a:cubicBezTo>
                    <a:pt x="2728" y="2535"/>
                    <a:pt x="3328" y="2019"/>
                    <a:pt x="3085" y="1222"/>
                  </a:cubicBezTo>
                  <a:cubicBezTo>
                    <a:pt x="2872" y="525"/>
                    <a:pt x="2456" y="0"/>
                    <a:pt x="1852" y="202"/>
                  </a:cubicBezTo>
                  <a:cubicBezTo>
                    <a:pt x="1485" y="325"/>
                    <a:pt x="1631" y="462"/>
                    <a:pt x="1193" y="654"/>
                  </a:cubicBezTo>
                </a:path>
              </a:pathLst>
            </a:custGeom>
            <a:solidFill>
              <a:srgbClr val="D34D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5" name="Freeform 1475">
              <a:extLst>
                <a:ext uri="{FF2B5EF4-FFF2-40B4-BE49-F238E27FC236}">
                  <a16:creationId xmlns:a16="http://schemas.microsoft.com/office/drawing/2014/main" id="{0BF0571D-7B14-FB5C-6DCF-198E2BF9D0AF}"/>
                </a:ext>
              </a:extLst>
            </p:cNvPr>
            <p:cNvSpPr>
              <a:spLocks/>
            </p:cNvSpPr>
            <p:nvPr/>
          </p:nvSpPr>
          <p:spPr bwMode="auto">
            <a:xfrm>
              <a:off x="10310370" y="1820420"/>
              <a:ext cx="533400" cy="592138"/>
            </a:xfrm>
            <a:custGeom>
              <a:avLst/>
              <a:gdLst>
                <a:gd name="T0" fmla="*/ 1491 w 2593"/>
                <a:gd name="T1" fmla="*/ 0 h 2875"/>
                <a:gd name="T2" fmla="*/ 1974 w 2593"/>
                <a:gd name="T3" fmla="*/ 859 h 2875"/>
                <a:gd name="T4" fmla="*/ 1148 w 2593"/>
                <a:gd name="T5" fmla="*/ 2365 h 2875"/>
                <a:gd name="T6" fmla="*/ 0 w 2593"/>
                <a:gd name="T7" fmla="*/ 2520 h 2875"/>
                <a:gd name="T8" fmla="*/ 59 w 2593"/>
                <a:gd name="T9" fmla="*/ 2569 h 2875"/>
                <a:gd name="T10" fmla="*/ 1524 w 2593"/>
                <a:gd name="T11" fmla="*/ 2559 h 2875"/>
                <a:gd name="T12" fmla="*/ 2350 w 2593"/>
                <a:gd name="T13" fmla="*/ 1053 h 2875"/>
                <a:gd name="T14" fmla="*/ 1491 w 2593"/>
                <a:gd name="T15" fmla="*/ 0 h 28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3" h="2875">
                  <a:moveTo>
                    <a:pt x="1491" y="0"/>
                  </a:moveTo>
                  <a:cubicBezTo>
                    <a:pt x="1703" y="192"/>
                    <a:pt x="1865" y="503"/>
                    <a:pt x="1974" y="859"/>
                  </a:cubicBezTo>
                  <a:cubicBezTo>
                    <a:pt x="2217" y="1656"/>
                    <a:pt x="1617" y="2172"/>
                    <a:pt x="1148" y="2365"/>
                  </a:cubicBezTo>
                  <a:cubicBezTo>
                    <a:pt x="839" y="2491"/>
                    <a:pt x="380" y="2610"/>
                    <a:pt x="0" y="2520"/>
                  </a:cubicBezTo>
                  <a:cubicBezTo>
                    <a:pt x="19" y="2538"/>
                    <a:pt x="39" y="2554"/>
                    <a:pt x="59" y="2569"/>
                  </a:cubicBezTo>
                  <a:cubicBezTo>
                    <a:pt x="463" y="2875"/>
                    <a:pt x="1122" y="2724"/>
                    <a:pt x="1524" y="2559"/>
                  </a:cubicBezTo>
                  <a:cubicBezTo>
                    <a:pt x="1993" y="2366"/>
                    <a:pt x="2593" y="1850"/>
                    <a:pt x="2350" y="1053"/>
                  </a:cubicBezTo>
                  <a:cubicBezTo>
                    <a:pt x="2184" y="511"/>
                    <a:pt x="1895" y="72"/>
                    <a:pt x="1491" y="0"/>
                  </a:cubicBezTo>
                </a:path>
              </a:pathLst>
            </a:custGeom>
            <a:solidFill>
              <a:srgbClr val="AD3E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6" name="Freeform 1476">
              <a:extLst>
                <a:ext uri="{FF2B5EF4-FFF2-40B4-BE49-F238E27FC236}">
                  <a16:creationId xmlns:a16="http://schemas.microsoft.com/office/drawing/2014/main" id="{95BA8355-2425-1B57-236F-07918201BF2B}"/>
                </a:ext>
              </a:extLst>
            </p:cNvPr>
            <p:cNvSpPr>
              <a:spLocks/>
            </p:cNvSpPr>
            <p:nvPr/>
          </p:nvSpPr>
          <p:spPr bwMode="auto">
            <a:xfrm>
              <a:off x="10369108" y="1706120"/>
              <a:ext cx="47625" cy="219075"/>
            </a:xfrm>
            <a:custGeom>
              <a:avLst/>
              <a:gdLst>
                <a:gd name="T0" fmla="*/ 99 w 237"/>
                <a:gd name="T1" fmla="*/ 1063 h 1063"/>
                <a:gd name="T2" fmla="*/ 4 w 237"/>
                <a:gd name="T3" fmla="*/ 519 h 1063"/>
                <a:gd name="T4" fmla="*/ 89 w 237"/>
                <a:gd name="T5" fmla="*/ 0 h 1063"/>
                <a:gd name="T6" fmla="*/ 237 w 237"/>
                <a:gd name="T7" fmla="*/ 20 h 1063"/>
                <a:gd name="T8" fmla="*/ 116 w 237"/>
                <a:gd name="T9" fmla="*/ 485 h 1063"/>
                <a:gd name="T10" fmla="*/ 177 w 237"/>
                <a:gd name="T11" fmla="*/ 1040 h 1063"/>
                <a:gd name="T12" fmla="*/ 99 w 237"/>
                <a:gd name="T13" fmla="*/ 1063 h 1063"/>
              </a:gdLst>
              <a:ahLst/>
              <a:cxnLst>
                <a:cxn ang="0">
                  <a:pos x="T0" y="T1"/>
                </a:cxn>
                <a:cxn ang="0">
                  <a:pos x="T2" y="T3"/>
                </a:cxn>
                <a:cxn ang="0">
                  <a:pos x="T4" y="T5"/>
                </a:cxn>
                <a:cxn ang="0">
                  <a:pos x="T6" y="T7"/>
                </a:cxn>
                <a:cxn ang="0">
                  <a:pos x="T8" y="T9"/>
                </a:cxn>
                <a:cxn ang="0">
                  <a:pos x="T10" y="T11"/>
                </a:cxn>
                <a:cxn ang="0">
                  <a:pos x="T12" y="T13"/>
                </a:cxn>
              </a:cxnLst>
              <a:rect l="0" t="0" r="r" b="b"/>
              <a:pathLst>
                <a:path w="237" h="1063">
                  <a:moveTo>
                    <a:pt x="99" y="1063"/>
                  </a:moveTo>
                  <a:cubicBezTo>
                    <a:pt x="99" y="1063"/>
                    <a:pt x="7" y="708"/>
                    <a:pt x="4" y="519"/>
                  </a:cubicBezTo>
                  <a:cubicBezTo>
                    <a:pt x="0" y="329"/>
                    <a:pt x="89" y="0"/>
                    <a:pt x="89" y="0"/>
                  </a:cubicBezTo>
                  <a:lnTo>
                    <a:pt x="237" y="20"/>
                  </a:lnTo>
                  <a:cubicBezTo>
                    <a:pt x="237" y="20"/>
                    <a:pt x="120" y="242"/>
                    <a:pt x="116" y="485"/>
                  </a:cubicBezTo>
                  <a:cubicBezTo>
                    <a:pt x="113" y="656"/>
                    <a:pt x="177" y="1040"/>
                    <a:pt x="177" y="1040"/>
                  </a:cubicBezTo>
                  <a:lnTo>
                    <a:pt x="99" y="1063"/>
                  </a:lnTo>
                </a:path>
              </a:pathLst>
            </a:custGeom>
            <a:solidFill>
              <a:srgbClr val="6044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7" name="Freeform 1477">
              <a:extLst>
                <a:ext uri="{FF2B5EF4-FFF2-40B4-BE49-F238E27FC236}">
                  <a16:creationId xmlns:a16="http://schemas.microsoft.com/office/drawing/2014/main" id="{CD98F435-54A9-7B44-9E61-B01B7CB3D020}"/>
                </a:ext>
              </a:extLst>
            </p:cNvPr>
            <p:cNvSpPr>
              <a:spLocks/>
            </p:cNvSpPr>
            <p:nvPr/>
          </p:nvSpPr>
          <p:spPr bwMode="auto">
            <a:xfrm>
              <a:off x="10392920" y="1668020"/>
              <a:ext cx="255588" cy="166688"/>
            </a:xfrm>
            <a:custGeom>
              <a:avLst/>
              <a:gdLst>
                <a:gd name="T0" fmla="*/ 0 w 1243"/>
                <a:gd name="T1" fmla="*/ 671 h 808"/>
                <a:gd name="T2" fmla="*/ 490 w 1243"/>
                <a:gd name="T3" fmla="*/ 152 h 808"/>
                <a:gd name="T4" fmla="*/ 1243 w 1243"/>
                <a:gd name="T5" fmla="*/ 1 h 808"/>
                <a:gd name="T6" fmla="*/ 819 w 1243"/>
                <a:gd name="T7" fmla="*/ 642 h 808"/>
                <a:gd name="T8" fmla="*/ 5 w 1243"/>
                <a:gd name="T9" fmla="*/ 793 h 808"/>
                <a:gd name="T10" fmla="*/ 0 w 1243"/>
                <a:gd name="T11" fmla="*/ 671 h 808"/>
              </a:gdLst>
              <a:ahLst/>
              <a:cxnLst>
                <a:cxn ang="0">
                  <a:pos x="T0" y="T1"/>
                </a:cxn>
                <a:cxn ang="0">
                  <a:pos x="T2" y="T3"/>
                </a:cxn>
                <a:cxn ang="0">
                  <a:pos x="T4" y="T5"/>
                </a:cxn>
                <a:cxn ang="0">
                  <a:pos x="T6" y="T7"/>
                </a:cxn>
                <a:cxn ang="0">
                  <a:pos x="T8" y="T9"/>
                </a:cxn>
                <a:cxn ang="0">
                  <a:pos x="T10" y="T11"/>
                </a:cxn>
              </a:cxnLst>
              <a:rect l="0" t="0" r="r" b="b"/>
              <a:pathLst>
                <a:path w="1243" h="808">
                  <a:moveTo>
                    <a:pt x="0" y="671"/>
                  </a:moveTo>
                  <a:cubicBezTo>
                    <a:pt x="0" y="671"/>
                    <a:pt x="194" y="266"/>
                    <a:pt x="490" y="152"/>
                  </a:cubicBezTo>
                  <a:cubicBezTo>
                    <a:pt x="887" y="0"/>
                    <a:pt x="1243" y="1"/>
                    <a:pt x="1243" y="1"/>
                  </a:cubicBezTo>
                  <a:cubicBezTo>
                    <a:pt x="1243" y="1"/>
                    <a:pt x="1123" y="475"/>
                    <a:pt x="819" y="642"/>
                  </a:cubicBezTo>
                  <a:cubicBezTo>
                    <a:pt x="516" y="808"/>
                    <a:pt x="5" y="793"/>
                    <a:pt x="5" y="793"/>
                  </a:cubicBezTo>
                  <a:lnTo>
                    <a:pt x="0" y="671"/>
                  </a:lnTo>
                </a:path>
              </a:pathLst>
            </a:custGeom>
            <a:solidFill>
              <a:srgbClr val="436B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4308" name="Group 4307">
            <a:extLst>
              <a:ext uri="{FF2B5EF4-FFF2-40B4-BE49-F238E27FC236}">
                <a16:creationId xmlns:a16="http://schemas.microsoft.com/office/drawing/2014/main" id="{2B269D10-8522-5984-FCD1-CE16D05D390F}"/>
              </a:ext>
            </a:extLst>
          </p:cNvPr>
          <p:cNvGrpSpPr/>
          <p:nvPr/>
        </p:nvGrpSpPr>
        <p:grpSpPr>
          <a:xfrm>
            <a:off x="6155092" y="3289738"/>
            <a:ext cx="3021812" cy="3421117"/>
            <a:chOff x="1348581" y="4330224"/>
            <a:chExt cx="2140451" cy="2139950"/>
          </a:xfrm>
        </p:grpSpPr>
        <p:sp>
          <p:nvSpPr>
            <p:cNvPr id="4309" name="Freeform 3704">
              <a:extLst>
                <a:ext uri="{FF2B5EF4-FFF2-40B4-BE49-F238E27FC236}">
                  <a16:creationId xmlns:a16="http://schemas.microsoft.com/office/drawing/2014/main" id="{7FE12689-4CCC-BACF-3AAC-DB797CC43238}"/>
                </a:ext>
              </a:extLst>
            </p:cNvPr>
            <p:cNvSpPr>
              <a:spLocks/>
            </p:cNvSpPr>
            <p:nvPr/>
          </p:nvSpPr>
          <p:spPr bwMode="auto">
            <a:xfrm>
              <a:off x="3369468" y="4330224"/>
              <a:ext cx="17463" cy="536575"/>
            </a:xfrm>
            <a:custGeom>
              <a:avLst/>
              <a:gdLst>
                <a:gd name="T0" fmla="*/ 8 w 15"/>
                <a:gd name="T1" fmla="*/ 0 h 469"/>
                <a:gd name="T2" fmla="*/ 8 w 15"/>
                <a:gd name="T3" fmla="*/ 0 h 469"/>
                <a:gd name="T4" fmla="*/ 15 w 15"/>
                <a:gd name="T5" fmla="*/ 7 h 469"/>
                <a:gd name="T6" fmla="*/ 15 w 15"/>
                <a:gd name="T7" fmla="*/ 462 h 469"/>
                <a:gd name="T8" fmla="*/ 8 w 15"/>
                <a:gd name="T9" fmla="*/ 469 h 469"/>
                <a:gd name="T10" fmla="*/ 8 w 15"/>
                <a:gd name="T11" fmla="*/ 469 h 469"/>
                <a:gd name="T12" fmla="*/ 0 w 15"/>
                <a:gd name="T13" fmla="*/ 462 h 469"/>
                <a:gd name="T14" fmla="*/ 0 w 15"/>
                <a:gd name="T15" fmla="*/ 7 h 469"/>
                <a:gd name="T16" fmla="*/ 8 w 15"/>
                <a:gd name="T17"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69">
                  <a:moveTo>
                    <a:pt x="8" y="0"/>
                  </a:moveTo>
                  <a:lnTo>
                    <a:pt x="8" y="0"/>
                  </a:lnTo>
                  <a:cubicBezTo>
                    <a:pt x="11" y="0"/>
                    <a:pt x="15" y="3"/>
                    <a:pt x="15" y="7"/>
                  </a:cubicBezTo>
                  <a:lnTo>
                    <a:pt x="15" y="462"/>
                  </a:lnTo>
                  <a:cubicBezTo>
                    <a:pt x="15" y="466"/>
                    <a:pt x="11" y="469"/>
                    <a:pt x="8" y="469"/>
                  </a:cubicBezTo>
                  <a:lnTo>
                    <a:pt x="8" y="469"/>
                  </a:lnTo>
                  <a:cubicBezTo>
                    <a:pt x="4" y="469"/>
                    <a:pt x="0" y="466"/>
                    <a:pt x="0" y="462"/>
                  </a:cubicBezTo>
                  <a:lnTo>
                    <a:pt x="0" y="7"/>
                  </a:lnTo>
                  <a:cubicBezTo>
                    <a:pt x="0" y="3"/>
                    <a:pt x="4" y="0"/>
                    <a:pt x="8" y="0"/>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10" name="Freeform 3827">
              <a:extLst>
                <a:ext uri="{FF2B5EF4-FFF2-40B4-BE49-F238E27FC236}">
                  <a16:creationId xmlns:a16="http://schemas.microsoft.com/office/drawing/2014/main" id="{25AC837A-3EE5-C0DC-FD44-219B6EAC738E}"/>
                </a:ext>
              </a:extLst>
            </p:cNvPr>
            <p:cNvSpPr>
              <a:spLocks noEditPoints="1"/>
            </p:cNvSpPr>
            <p:nvPr/>
          </p:nvSpPr>
          <p:spPr bwMode="auto">
            <a:xfrm>
              <a:off x="1749324" y="5097506"/>
              <a:ext cx="1716088" cy="720725"/>
            </a:xfrm>
            <a:custGeom>
              <a:avLst/>
              <a:gdLst>
                <a:gd name="T0" fmla="*/ 1344 w 1502"/>
                <a:gd name="T1" fmla="*/ 60 h 632"/>
                <a:gd name="T2" fmla="*/ 1340 w 1502"/>
                <a:gd name="T3" fmla="*/ 302 h 632"/>
                <a:gd name="T4" fmla="*/ 1344 w 1502"/>
                <a:gd name="T5" fmla="*/ 203 h 632"/>
                <a:gd name="T6" fmla="*/ 1152 w 1502"/>
                <a:gd name="T7" fmla="*/ 448 h 632"/>
                <a:gd name="T8" fmla="*/ 1236 w 1502"/>
                <a:gd name="T9" fmla="*/ 551 h 632"/>
                <a:gd name="T10" fmla="*/ 1139 w 1502"/>
                <a:gd name="T11" fmla="*/ 494 h 632"/>
                <a:gd name="T12" fmla="*/ 1058 w 1502"/>
                <a:gd name="T13" fmla="*/ 448 h 632"/>
                <a:gd name="T14" fmla="*/ 1104 w 1502"/>
                <a:gd name="T15" fmla="*/ 448 h 632"/>
                <a:gd name="T16" fmla="*/ 969 w 1502"/>
                <a:gd name="T17" fmla="*/ 494 h 632"/>
                <a:gd name="T18" fmla="*/ 808 w 1502"/>
                <a:gd name="T19" fmla="*/ 448 h 632"/>
                <a:gd name="T20" fmla="*/ 933 w 1502"/>
                <a:gd name="T21" fmla="*/ 448 h 632"/>
                <a:gd name="T22" fmla="*/ 922 w 1502"/>
                <a:gd name="T23" fmla="*/ 494 h 632"/>
                <a:gd name="T24" fmla="*/ 649 w 1502"/>
                <a:gd name="T25" fmla="*/ 203 h 632"/>
                <a:gd name="T26" fmla="*/ 762 w 1502"/>
                <a:gd name="T27" fmla="*/ 448 h 632"/>
                <a:gd name="T28" fmla="*/ 762 w 1502"/>
                <a:gd name="T29" fmla="*/ 448 h 632"/>
                <a:gd name="T30" fmla="*/ 755 w 1502"/>
                <a:gd name="T31" fmla="*/ 494 h 632"/>
                <a:gd name="T32" fmla="*/ 449 w 1502"/>
                <a:gd name="T33" fmla="*/ 51 h 632"/>
                <a:gd name="T34" fmla="*/ 598 w 1502"/>
                <a:gd name="T35" fmla="*/ 302 h 632"/>
                <a:gd name="T36" fmla="*/ 598 w 1502"/>
                <a:gd name="T37" fmla="*/ 302 h 632"/>
                <a:gd name="T38" fmla="*/ 595 w 1502"/>
                <a:gd name="T39" fmla="*/ 349 h 632"/>
                <a:gd name="T40" fmla="*/ 468 w 1502"/>
                <a:gd name="T41" fmla="*/ 494 h 632"/>
                <a:gd name="T42" fmla="*/ 314 w 1502"/>
                <a:gd name="T43" fmla="*/ 585 h 632"/>
                <a:gd name="T44" fmla="*/ 325 w 1502"/>
                <a:gd name="T45" fmla="*/ 585 h 632"/>
                <a:gd name="T46" fmla="*/ 296 w 1502"/>
                <a:gd name="T47" fmla="*/ 448 h 632"/>
                <a:gd name="T48" fmla="*/ 414 w 1502"/>
                <a:gd name="T49" fmla="*/ 302 h 632"/>
                <a:gd name="T50" fmla="*/ 131 w 1502"/>
                <a:gd name="T51" fmla="*/ 512 h 632"/>
                <a:gd name="T52" fmla="*/ 144 w 1502"/>
                <a:gd name="T53" fmla="*/ 585 h 632"/>
                <a:gd name="T54" fmla="*/ 249 w 1502"/>
                <a:gd name="T55" fmla="*/ 448 h 632"/>
                <a:gd name="T56" fmla="*/ 79 w 1502"/>
                <a:gd name="T57" fmla="*/ 203 h 632"/>
                <a:gd name="T58" fmla="*/ 96 w 1502"/>
                <a:gd name="T59" fmla="*/ 302 h 632"/>
                <a:gd name="T60" fmla="*/ 210 w 1502"/>
                <a:gd name="T61" fmla="*/ 157 h 632"/>
                <a:gd name="T62" fmla="*/ 325 w 1502"/>
                <a:gd name="T63" fmla="*/ 49 h 632"/>
                <a:gd name="T64" fmla="*/ 242 w 1502"/>
                <a:gd name="T65" fmla="*/ 49 h 632"/>
                <a:gd name="T66" fmla="*/ 817 w 1502"/>
                <a:gd name="T67" fmla="*/ 55 h 632"/>
                <a:gd name="T68" fmla="*/ 656 w 1502"/>
                <a:gd name="T69" fmla="*/ 53 h 632"/>
                <a:gd name="T70" fmla="*/ 829 w 1502"/>
                <a:gd name="T71" fmla="*/ 302 h 632"/>
                <a:gd name="T72" fmla="*/ 936 w 1502"/>
                <a:gd name="T73" fmla="*/ 56 h 632"/>
                <a:gd name="T74" fmla="*/ 855 w 1502"/>
                <a:gd name="T75" fmla="*/ 157 h 632"/>
                <a:gd name="T76" fmla="*/ 1184 w 1502"/>
                <a:gd name="T77" fmla="*/ 203 h 632"/>
                <a:gd name="T78" fmla="*/ 1058 w 1502"/>
                <a:gd name="T79" fmla="*/ 203 h 632"/>
                <a:gd name="T80" fmla="*/ 1231 w 1502"/>
                <a:gd name="T81" fmla="*/ 59 h 632"/>
                <a:gd name="T82" fmla="*/ 1048 w 1502"/>
                <a:gd name="T83" fmla="*/ 157 h 632"/>
                <a:gd name="T84" fmla="*/ 1236 w 1502"/>
                <a:gd name="T85" fmla="*/ 13 h 632"/>
                <a:gd name="T86" fmla="*/ 855 w 1502"/>
                <a:gd name="T87" fmla="*/ 9 h 632"/>
                <a:gd name="T88" fmla="*/ 131 w 1502"/>
                <a:gd name="T89" fmla="*/ 1 h 632"/>
                <a:gd name="T90" fmla="*/ 124 w 1502"/>
                <a:gd name="T91" fmla="*/ 632 h 632"/>
                <a:gd name="T92" fmla="*/ 734 w 1502"/>
                <a:gd name="T93" fmla="*/ 632 h 632"/>
                <a:gd name="T94" fmla="*/ 1139 w 1502"/>
                <a:gd name="T95" fmla="*/ 632 h 632"/>
                <a:gd name="T96" fmla="*/ 1259 w 1502"/>
                <a:gd name="T97" fmla="*/ 617 h 632"/>
                <a:gd name="T98" fmla="*/ 1475 w 1502"/>
                <a:gd name="T99" fmla="*/ 1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02" h="632">
                  <a:moveTo>
                    <a:pt x="1400" y="157"/>
                  </a:moveTo>
                  <a:lnTo>
                    <a:pt x="1247" y="157"/>
                  </a:lnTo>
                  <a:lnTo>
                    <a:pt x="1279" y="60"/>
                  </a:lnTo>
                  <a:lnTo>
                    <a:pt x="1344" y="60"/>
                  </a:lnTo>
                  <a:lnTo>
                    <a:pt x="1440" y="61"/>
                  </a:lnTo>
                  <a:lnTo>
                    <a:pt x="1400" y="157"/>
                  </a:lnTo>
                  <a:close/>
                  <a:moveTo>
                    <a:pt x="1344" y="293"/>
                  </a:moveTo>
                  <a:lnTo>
                    <a:pt x="1340" y="302"/>
                  </a:lnTo>
                  <a:lnTo>
                    <a:pt x="1200" y="302"/>
                  </a:lnTo>
                  <a:lnTo>
                    <a:pt x="1232" y="203"/>
                  </a:lnTo>
                  <a:lnTo>
                    <a:pt x="1236" y="203"/>
                  </a:lnTo>
                  <a:lnTo>
                    <a:pt x="1344" y="203"/>
                  </a:lnTo>
                  <a:lnTo>
                    <a:pt x="1381" y="203"/>
                  </a:lnTo>
                  <a:lnTo>
                    <a:pt x="1344" y="293"/>
                  </a:lnTo>
                  <a:close/>
                  <a:moveTo>
                    <a:pt x="1279" y="448"/>
                  </a:moveTo>
                  <a:lnTo>
                    <a:pt x="1152" y="448"/>
                  </a:lnTo>
                  <a:lnTo>
                    <a:pt x="1185" y="349"/>
                  </a:lnTo>
                  <a:lnTo>
                    <a:pt x="1321" y="349"/>
                  </a:lnTo>
                  <a:lnTo>
                    <a:pt x="1279" y="448"/>
                  </a:lnTo>
                  <a:close/>
                  <a:moveTo>
                    <a:pt x="1236" y="551"/>
                  </a:moveTo>
                  <a:lnTo>
                    <a:pt x="1222" y="585"/>
                  </a:lnTo>
                  <a:lnTo>
                    <a:pt x="1107" y="585"/>
                  </a:lnTo>
                  <a:lnTo>
                    <a:pt x="1137" y="494"/>
                  </a:lnTo>
                  <a:lnTo>
                    <a:pt x="1139" y="494"/>
                  </a:lnTo>
                  <a:lnTo>
                    <a:pt x="1236" y="494"/>
                  </a:lnTo>
                  <a:lnTo>
                    <a:pt x="1260" y="494"/>
                  </a:lnTo>
                  <a:lnTo>
                    <a:pt x="1236" y="551"/>
                  </a:lnTo>
                  <a:close/>
                  <a:moveTo>
                    <a:pt x="1058" y="448"/>
                  </a:moveTo>
                  <a:lnTo>
                    <a:pt x="980" y="448"/>
                  </a:lnTo>
                  <a:lnTo>
                    <a:pt x="1003" y="349"/>
                  </a:lnTo>
                  <a:lnTo>
                    <a:pt x="1136" y="349"/>
                  </a:lnTo>
                  <a:lnTo>
                    <a:pt x="1104" y="448"/>
                  </a:lnTo>
                  <a:lnTo>
                    <a:pt x="1058" y="448"/>
                  </a:lnTo>
                  <a:close/>
                  <a:moveTo>
                    <a:pt x="1059" y="585"/>
                  </a:moveTo>
                  <a:lnTo>
                    <a:pt x="948" y="585"/>
                  </a:lnTo>
                  <a:lnTo>
                    <a:pt x="969" y="494"/>
                  </a:lnTo>
                  <a:lnTo>
                    <a:pt x="1089" y="494"/>
                  </a:lnTo>
                  <a:lnTo>
                    <a:pt x="1059" y="585"/>
                  </a:lnTo>
                  <a:close/>
                  <a:moveTo>
                    <a:pt x="933" y="448"/>
                  </a:moveTo>
                  <a:lnTo>
                    <a:pt x="808" y="448"/>
                  </a:lnTo>
                  <a:lnTo>
                    <a:pt x="822" y="349"/>
                  </a:lnTo>
                  <a:lnTo>
                    <a:pt x="956" y="349"/>
                  </a:lnTo>
                  <a:lnTo>
                    <a:pt x="936" y="431"/>
                  </a:lnTo>
                  <a:lnTo>
                    <a:pt x="933" y="448"/>
                  </a:lnTo>
                  <a:close/>
                  <a:moveTo>
                    <a:pt x="900" y="585"/>
                  </a:moveTo>
                  <a:lnTo>
                    <a:pt x="789" y="585"/>
                  </a:lnTo>
                  <a:lnTo>
                    <a:pt x="802" y="494"/>
                  </a:lnTo>
                  <a:lnTo>
                    <a:pt x="922" y="494"/>
                  </a:lnTo>
                  <a:lnTo>
                    <a:pt x="900" y="585"/>
                  </a:lnTo>
                  <a:close/>
                  <a:moveTo>
                    <a:pt x="734" y="302"/>
                  </a:moveTo>
                  <a:lnTo>
                    <a:pt x="644" y="302"/>
                  </a:lnTo>
                  <a:lnTo>
                    <a:pt x="649" y="203"/>
                  </a:lnTo>
                  <a:lnTo>
                    <a:pt x="796" y="203"/>
                  </a:lnTo>
                  <a:lnTo>
                    <a:pt x="782" y="302"/>
                  </a:lnTo>
                  <a:lnTo>
                    <a:pt x="734" y="302"/>
                  </a:lnTo>
                  <a:close/>
                  <a:moveTo>
                    <a:pt x="762" y="448"/>
                  </a:moveTo>
                  <a:lnTo>
                    <a:pt x="637" y="448"/>
                  </a:lnTo>
                  <a:lnTo>
                    <a:pt x="642" y="349"/>
                  </a:lnTo>
                  <a:lnTo>
                    <a:pt x="775" y="349"/>
                  </a:lnTo>
                  <a:lnTo>
                    <a:pt x="762" y="448"/>
                  </a:lnTo>
                  <a:close/>
                  <a:moveTo>
                    <a:pt x="742" y="585"/>
                  </a:moveTo>
                  <a:lnTo>
                    <a:pt x="630" y="585"/>
                  </a:lnTo>
                  <a:lnTo>
                    <a:pt x="635" y="494"/>
                  </a:lnTo>
                  <a:lnTo>
                    <a:pt x="755" y="494"/>
                  </a:lnTo>
                  <a:lnTo>
                    <a:pt x="742" y="585"/>
                  </a:lnTo>
                  <a:close/>
                  <a:moveTo>
                    <a:pt x="605" y="157"/>
                  </a:moveTo>
                  <a:lnTo>
                    <a:pt x="454" y="157"/>
                  </a:lnTo>
                  <a:lnTo>
                    <a:pt x="449" y="51"/>
                  </a:lnTo>
                  <a:lnTo>
                    <a:pt x="529" y="52"/>
                  </a:lnTo>
                  <a:lnTo>
                    <a:pt x="610" y="53"/>
                  </a:lnTo>
                  <a:lnTo>
                    <a:pt x="605" y="157"/>
                  </a:lnTo>
                  <a:close/>
                  <a:moveTo>
                    <a:pt x="598" y="302"/>
                  </a:moveTo>
                  <a:lnTo>
                    <a:pt x="460" y="302"/>
                  </a:lnTo>
                  <a:lnTo>
                    <a:pt x="456" y="203"/>
                  </a:lnTo>
                  <a:lnTo>
                    <a:pt x="603" y="203"/>
                  </a:lnTo>
                  <a:lnTo>
                    <a:pt x="598" y="302"/>
                  </a:lnTo>
                  <a:close/>
                  <a:moveTo>
                    <a:pt x="591" y="448"/>
                  </a:moveTo>
                  <a:lnTo>
                    <a:pt x="466" y="448"/>
                  </a:lnTo>
                  <a:lnTo>
                    <a:pt x="462" y="349"/>
                  </a:lnTo>
                  <a:lnTo>
                    <a:pt x="595" y="349"/>
                  </a:lnTo>
                  <a:lnTo>
                    <a:pt x="591" y="448"/>
                  </a:lnTo>
                  <a:close/>
                  <a:moveTo>
                    <a:pt x="584" y="585"/>
                  </a:moveTo>
                  <a:lnTo>
                    <a:pt x="472" y="585"/>
                  </a:lnTo>
                  <a:lnTo>
                    <a:pt x="468" y="494"/>
                  </a:lnTo>
                  <a:lnTo>
                    <a:pt x="588" y="494"/>
                  </a:lnTo>
                  <a:lnTo>
                    <a:pt x="584" y="585"/>
                  </a:lnTo>
                  <a:close/>
                  <a:moveTo>
                    <a:pt x="325" y="585"/>
                  </a:moveTo>
                  <a:lnTo>
                    <a:pt x="314" y="585"/>
                  </a:lnTo>
                  <a:lnTo>
                    <a:pt x="302" y="494"/>
                  </a:lnTo>
                  <a:lnTo>
                    <a:pt x="422" y="494"/>
                  </a:lnTo>
                  <a:lnTo>
                    <a:pt x="426" y="585"/>
                  </a:lnTo>
                  <a:lnTo>
                    <a:pt x="325" y="585"/>
                  </a:lnTo>
                  <a:close/>
                  <a:moveTo>
                    <a:pt x="283" y="349"/>
                  </a:moveTo>
                  <a:lnTo>
                    <a:pt x="416" y="349"/>
                  </a:lnTo>
                  <a:lnTo>
                    <a:pt x="420" y="448"/>
                  </a:lnTo>
                  <a:lnTo>
                    <a:pt x="296" y="448"/>
                  </a:lnTo>
                  <a:lnTo>
                    <a:pt x="283" y="349"/>
                  </a:lnTo>
                  <a:close/>
                  <a:moveTo>
                    <a:pt x="263" y="203"/>
                  </a:moveTo>
                  <a:lnTo>
                    <a:pt x="409" y="203"/>
                  </a:lnTo>
                  <a:lnTo>
                    <a:pt x="414" y="302"/>
                  </a:lnTo>
                  <a:lnTo>
                    <a:pt x="276" y="302"/>
                  </a:lnTo>
                  <a:lnTo>
                    <a:pt x="263" y="203"/>
                  </a:lnTo>
                  <a:close/>
                  <a:moveTo>
                    <a:pt x="144" y="585"/>
                  </a:moveTo>
                  <a:lnTo>
                    <a:pt x="131" y="512"/>
                  </a:lnTo>
                  <a:lnTo>
                    <a:pt x="128" y="494"/>
                  </a:lnTo>
                  <a:lnTo>
                    <a:pt x="256" y="494"/>
                  </a:lnTo>
                  <a:lnTo>
                    <a:pt x="268" y="585"/>
                  </a:lnTo>
                  <a:lnTo>
                    <a:pt x="144" y="585"/>
                  </a:lnTo>
                  <a:close/>
                  <a:moveTo>
                    <a:pt x="120" y="448"/>
                  </a:moveTo>
                  <a:lnTo>
                    <a:pt x="104" y="349"/>
                  </a:lnTo>
                  <a:lnTo>
                    <a:pt x="236" y="349"/>
                  </a:lnTo>
                  <a:lnTo>
                    <a:pt x="249" y="448"/>
                  </a:lnTo>
                  <a:lnTo>
                    <a:pt x="131" y="448"/>
                  </a:lnTo>
                  <a:lnTo>
                    <a:pt x="120" y="448"/>
                  </a:lnTo>
                  <a:close/>
                  <a:moveTo>
                    <a:pt x="96" y="302"/>
                  </a:moveTo>
                  <a:lnTo>
                    <a:pt x="79" y="203"/>
                  </a:lnTo>
                  <a:lnTo>
                    <a:pt x="217" y="203"/>
                  </a:lnTo>
                  <a:lnTo>
                    <a:pt x="230" y="302"/>
                  </a:lnTo>
                  <a:lnTo>
                    <a:pt x="131" y="302"/>
                  </a:lnTo>
                  <a:lnTo>
                    <a:pt x="96" y="302"/>
                  </a:lnTo>
                  <a:close/>
                  <a:moveTo>
                    <a:pt x="52" y="47"/>
                  </a:moveTo>
                  <a:lnTo>
                    <a:pt x="131" y="47"/>
                  </a:lnTo>
                  <a:lnTo>
                    <a:pt x="196" y="48"/>
                  </a:lnTo>
                  <a:lnTo>
                    <a:pt x="210" y="157"/>
                  </a:lnTo>
                  <a:lnTo>
                    <a:pt x="131" y="157"/>
                  </a:lnTo>
                  <a:lnTo>
                    <a:pt x="71" y="157"/>
                  </a:lnTo>
                  <a:lnTo>
                    <a:pt x="52" y="47"/>
                  </a:lnTo>
                  <a:close/>
                  <a:moveTo>
                    <a:pt x="325" y="49"/>
                  </a:moveTo>
                  <a:lnTo>
                    <a:pt x="403" y="50"/>
                  </a:lnTo>
                  <a:lnTo>
                    <a:pt x="407" y="157"/>
                  </a:lnTo>
                  <a:lnTo>
                    <a:pt x="257" y="157"/>
                  </a:lnTo>
                  <a:lnTo>
                    <a:pt x="242" y="49"/>
                  </a:lnTo>
                  <a:lnTo>
                    <a:pt x="325" y="49"/>
                  </a:lnTo>
                  <a:close/>
                  <a:moveTo>
                    <a:pt x="656" y="53"/>
                  </a:moveTo>
                  <a:lnTo>
                    <a:pt x="734" y="54"/>
                  </a:lnTo>
                  <a:lnTo>
                    <a:pt x="817" y="55"/>
                  </a:lnTo>
                  <a:lnTo>
                    <a:pt x="802" y="157"/>
                  </a:lnTo>
                  <a:lnTo>
                    <a:pt x="734" y="157"/>
                  </a:lnTo>
                  <a:lnTo>
                    <a:pt x="651" y="157"/>
                  </a:lnTo>
                  <a:lnTo>
                    <a:pt x="656" y="53"/>
                  </a:lnTo>
                  <a:close/>
                  <a:moveTo>
                    <a:pt x="843" y="203"/>
                  </a:moveTo>
                  <a:lnTo>
                    <a:pt x="990" y="203"/>
                  </a:lnTo>
                  <a:lnTo>
                    <a:pt x="966" y="302"/>
                  </a:lnTo>
                  <a:lnTo>
                    <a:pt x="829" y="302"/>
                  </a:lnTo>
                  <a:lnTo>
                    <a:pt x="843" y="203"/>
                  </a:lnTo>
                  <a:close/>
                  <a:moveTo>
                    <a:pt x="855" y="113"/>
                  </a:moveTo>
                  <a:lnTo>
                    <a:pt x="863" y="55"/>
                  </a:lnTo>
                  <a:lnTo>
                    <a:pt x="936" y="56"/>
                  </a:lnTo>
                  <a:lnTo>
                    <a:pt x="1024" y="57"/>
                  </a:lnTo>
                  <a:lnTo>
                    <a:pt x="1000" y="157"/>
                  </a:lnTo>
                  <a:lnTo>
                    <a:pt x="936" y="157"/>
                  </a:lnTo>
                  <a:lnTo>
                    <a:pt x="855" y="157"/>
                  </a:lnTo>
                  <a:lnTo>
                    <a:pt x="849" y="157"/>
                  </a:lnTo>
                  <a:lnTo>
                    <a:pt x="855" y="113"/>
                  </a:lnTo>
                  <a:close/>
                  <a:moveTo>
                    <a:pt x="1058" y="203"/>
                  </a:moveTo>
                  <a:lnTo>
                    <a:pt x="1184" y="203"/>
                  </a:lnTo>
                  <a:lnTo>
                    <a:pt x="1151" y="302"/>
                  </a:lnTo>
                  <a:lnTo>
                    <a:pt x="1014" y="302"/>
                  </a:lnTo>
                  <a:lnTo>
                    <a:pt x="1037" y="203"/>
                  </a:lnTo>
                  <a:lnTo>
                    <a:pt x="1058" y="203"/>
                  </a:lnTo>
                  <a:close/>
                  <a:moveTo>
                    <a:pt x="1058" y="113"/>
                  </a:moveTo>
                  <a:lnTo>
                    <a:pt x="1071" y="57"/>
                  </a:lnTo>
                  <a:lnTo>
                    <a:pt x="1139" y="58"/>
                  </a:lnTo>
                  <a:lnTo>
                    <a:pt x="1231" y="59"/>
                  </a:lnTo>
                  <a:lnTo>
                    <a:pt x="1199" y="157"/>
                  </a:lnTo>
                  <a:lnTo>
                    <a:pt x="1139" y="157"/>
                  </a:lnTo>
                  <a:lnTo>
                    <a:pt x="1058" y="157"/>
                  </a:lnTo>
                  <a:lnTo>
                    <a:pt x="1048" y="157"/>
                  </a:lnTo>
                  <a:lnTo>
                    <a:pt x="1058" y="113"/>
                  </a:lnTo>
                  <a:close/>
                  <a:moveTo>
                    <a:pt x="1475" y="16"/>
                  </a:moveTo>
                  <a:lnTo>
                    <a:pt x="1344" y="14"/>
                  </a:lnTo>
                  <a:lnTo>
                    <a:pt x="1236" y="13"/>
                  </a:lnTo>
                  <a:lnTo>
                    <a:pt x="1139" y="12"/>
                  </a:lnTo>
                  <a:lnTo>
                    <a:pt x="1058" y="11"/>
                  </a:lnTo>
                  <a:lnTo>
                    <a:pt x="936" y="10"/>
                  </a:lnTo>
                  <a:lnTo>
                    <a:pt x="855" y="9"/>
                  </a:lnTo>
                  <a:lnTo>
                    <a:pt x="734" y="8"/>
                  </a:lnTo>
                  <a:lnTo>
                    <a:pt x="529" y="6"/>
                  </a:lnTo>
                  <a:lnTo>
                    <a:pt x="325" y="3"/>
                  </a:lnTo>
                  <a:lnTo>
                    <a:pt x="131" y="1"/>
                  </a:lnTo>
                  <a:lnTo>
                    <a:pt x="27" y="0"/>
                  </a:lnTo>
                  <a:cubicBezTo>
                    <a:pt x="11" y="0"/>
                    <a:pt x="0" y="13"/>
                    <a:pt x="2" y="27"/>
                  </a:cubicBezTo>
                  <a:lnTo>
                    <a:pt x="101" y="611"/>
                  </a:lnTo>
                  <a:cubicBezTo>
                    <a:pt x="103" y="623"/>
                    <a:pt x="112" y="632"/>
                    <a:pt x="124" y="632"/>
                  </a:cubicBezTo>
                  <a:lnTo>
                    <a:pt x="131" y="632"/>
                  </a:lnTo>
                  <a:lnTo>
                    <a:pt x="325" y="632"/>
                  </a:lnTo>
                  <a:lnTo>
                    <a:pt x="529" y="632"/>
                  </a:lnTo>
                  <a:lnTo>
                    <a:pt x="734" y="632"/>
                  </a:lnTo>
                  <a:lnTo>
                    <a:pt x="855" y="632"/>
                  </a:lnTo>
                  <a:lnTo>
                    <a:pt x="936" y="632"/>
                  </a:lnTo>
                  <a:lnTo>
                    <a:pt x="1058" y="632"/>
                  </a:lnTo>
                  <a:lnTo>
                    <a:pt x="1139" y="632"/>
                  </a:lnTo>
                  <a:lnTo>
                    <a:pt x="1236" y="632"/>
                  </a:lnTo>
                  <a:lnTo>
                    <a:pt x="1237" y="632"/>
                  </a:lnTo>
                  <a:lnTo>
                    <a:pt x="1237" y="632"/>
                  </a:lnTo>
                  <a:cubicBezTo>
                    <a:pt x="1247" y="632"/>
                    <a:pt x="1255" y="626"/>
                    <a:pt x="1259" y="617"/>
                  </a:cubicBezTo>
                  <a:lnTo>
                    <a:pt x="1344" y="413"/>
                  </a:lnTo>
                  <a:lnTo>
                    <a:pt x="1496" y="47"/>
                  </a:lnTo>
                  <a:lnTo>
                    <a:pt x="1496" y="47"/>
                  </a:lnTo>
                  <a:cubicBezTo>
                    <a:pt x="1502" y="33"/>
                    <a:pt x="1491" y="16"/>
                    <a:pt x="1475" y="16"/>
                  </a:cubicBezTo>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11" name="Freeform 3829">
              <a:extLst>
                <a:ext uri="{FF2B5EF4-FFF2-40B4-BE49-F238E27FC236}">
                  <a16:creationId xmlns:a16="http://schemas.microsoft.com/office/drawing/2014/main" id="{F761F435-E90C-7E18-2127-477CD43BF3B9}"/>
                </a:ext>
              </a:extLst>
            </p:cNvPr>
            <p:cNvSpPr>
              <a:spLocks/>
            </p:cNvSpPr>
            <p:nvPr/>
          </p:nvSpPr>
          <p:spPr bwMode="auto">
            <a:xfrm>
              <a:off x="1420018" y="4806474"/>
              <a:ext cx="1581150" cy="1463675"/>
            </a:xfrm>
            <a:custGeom>
              <a:avLst/>
              <a:gdLst>
                <a:gd name="T0" fmla="*/ 29 w 1384"/>
                <a:gd name="T1" fmla="*/ 54 h 1281"/>
                <a:gd name="T2" fmla="*/ 45 w 1384"/>
                <a:gd name="T3" fmla="*/ 10 h 1281"/>
                <a:gd name="T4" fmla="*/ 324 w 1384"/>
                <a:gd name="T5" fmla="*/ 109 h 1281"/>
                <a:gd name="T6" fmla="*/ 339 w 1384"/>
                <a:gd name="T7" fmla="*/ 127 h 1281"/>
                <a:gd name="T8" fmla="*/ 532 w 1384"/>
                <a:gd name="T9" fmla="*/ 1235 h 1281"/>
                <a:gd name="T10" fmla="*/ 1353 w 1384"/>
                <a:gd name="T11" fmla="*/ 1235 h 1281"/>
                <a:gd name="T12" fmla="*/ 1353 w 1384"/>
                <a:gd name="T13" fmla="*/ 1281 h 1281"/>
                <a:gd name="T14" fmla="*/ 512 w 1384"/>
                <a:gd name="T15" fmla="*/ 1281 h 1281"/>
                <a:gd name="T16" fmla="*/ 512 w 1384"/>
                <a:gd name="T17" fmla="*/ 1281 h 1281"/>
                <a:gd name="T18" fmla="*/ 462 w 1384"/>
                <a:gd name="T19" fmla="*/ 1262 h 1281"/>
                <a:gd name="T20" fmla="*/ 285 w 1384"/>
                <a:gd name="T21" fmla="*/ 158 h 1281"/>
                <a:gd name="T22" fmla="*/ 29 w 1384"/>
                <a:gd name="T23" fmla="*/ 54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4" h="1281">
                  <a:moveTo>
                    <a:pt x="29" y="54"/>
                  </a:moveTo>
                  <a:cubicBezTo>
                    <a:pt x="0" y="44"/>
                    <a:pt x="16" y="0"/>
                    <a:pt x="45" y="10"/>
                  </a:cubicBezTo>
                  <a:lnTo>
                    <a:pt x="324" y="109"/>
                  </a:lnTo>
                  <a:cubicBezTo>
                    <a:pt x="332" y="112"/>
                    <a:pt x="337" y="119"/>
                    <a:pt x="339" y="127"/>
                  </a:cubicBezTo>
                  <a:lnTo>
                    <a:pt x="532" y="1235"/>
                  </a:lnTo>
                  <a:lnTo>
                    <a:pt x="1353" y="1235"/>
                  </a:lnTo>
                  <a:cubicBezTo>
                    <a:pt x="1384" y="1235"/>
                    <a:pt x="1384" y="1281"/>
                    <a:pt x="1353" y="1281"/>
                  </a:cubicBezTo>
                  <a:lnTo>
                    <a:pt x="512" y="1281"/>
                  </a:lnTo>
                  <a:lnTo>
                    <a:pt x="512" y="1281"/>
                  </a:lnTo>
                  <a:cubicBezTo>
                    <a:pt x="501" y="1281"/>
                    <a:pt x="464" y="1273"/>
                    <a:pt x="462" y="1262"/>
                  </a:cubicBezTo>
                  <a:lnTo>
                    <a:pt x="285" y="158"/>
                  </a:lnTo>
                  <a:lnTo>
                    <a:pt x="29" y="54"/>
                  </a:lnTo>
                  <a:close/>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12" name="Freeform 3830">
              <a:extLst>
                <a:ext uri="{FF2B5EF4-FFF2-40B4-BE49-F238E27FC236}">
                  <a16:creationId xmlns:a16="http://schemas.microsoft.com/office/drawing/2014/main" id="{CC301BFA-0B86-F74F-BBA1-3FF3DA29C5FA}"/>
                </a:ext>
              </a:extLst>
            </p:cNvPr>
            <p:cNvSpPr>
              <a:spLocks/>
            </p:cNvSpPr>
            <p:nvPr/>
          </p:nvSpPr>
          <p:spPr bwMode="auto">
            <a:xfrm>
              <a:off x="1445418" y="4822349"/>
              <a:ext cx="1530350" cy="1427163"/>
            </a:xfrm>
            <a:custGeom>
              <a:avLst/>
              <a:gdLst>
                <a:gd name="T0" fmla="*/ 490 w 1340"/>
                <a:gd name="T1" fmla="*/ 1250 h 1250"/>
                <a:gd name="T2" fmla="*/ 1327 w 1340"/>
                <a:gd name="T3" fmla="*/ 1249 h 1250"/>
                <a:gd name="T4" fmla="*/ 1327 w 1340"/>
                <a:gd name="T5" fmla="*/ 1229 h 1250"/>
                <a:gd name="T6" fmla="*/ 494 w 1340"/>
                <a:gd name="T7" fmla="*/ 1229 h 1250"/>
                <a:gd name="T8" fmla="*/ 299 w 1340"/>
                <a:gd name="T9" fmla="*/ 110 h 1250"/>
                <a:gd name="T10" fmla="*/ 293 w 1340"/>
                <a:gd name="T11" fmla="*/ 102 h 1250"/>
                <a:gd name="T12" fmla="*/ 14 w 1340"/>
                <a:gd name="T13" fmla="*/ 4 h 1250"/>
                <a:gd name="T14" fmla="*/ 12 w 1340"/>
                <a:gd name="T15" fmla="*/ 16 h 1250"/>
                <a:gd name="T16" fmla="*/ 282 w 1340"/>
                <a:gd name="T17" fmla="*/ 118 h 1250"/>
                <a:gd name="T18" fmla="*/ 467 w 1340"/>
                <a:gd name="T19" fmla="*/ 1242 h 1250"/>
                <a:gd name="T20" fmla="*/ 477 w 1340"/>
                <a:gd name="T21" fmla="*/ 1250 h 1250"/>
                <a:gd name="T22" fmla="*/ 490 w 1340"/>
                <a:gd name="T23" fmla="*/ 1250 h 1250"/>
                <a:gd name="T24" fmla="*/ 490 w 1340"/>
                <a:gd name="T25" fmla="*/ 125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0" h="1250">
                  <a:moveTo>
                    <a:pt x="490" y="1250"/>
                  </a:moveTo>
                  <a:lnTo>
                    <a:pt x="1327" y="1249"/>
                  </a:lnTo>
                  <a:cubicBezTo>
                    <a:pt x="1340" y="1249"/>
                    <a:pt x="1340" y="1229"/>
                    <a:pt x="1327" y="1229"/>
                  </a:cubicBezTo>
                  <a:lnTo>
                    <a:pt x="494" y="1229"/>
                  </a:lnTo>
                  <a:lnTo>
                    <a:pt x="299" y="110"/>
                  </a:lnTo>
                  <a:cubicBezTo>
                    <a:pt x="298" y="107"/>
                    <a:pt x="296" y="104"/>
                    <a:pt x="293" y="102"/>
                  </a:cubicBezTo>
                  <a:lnTo>
                    <a:pt x="14" y="4"/>
                  </a:lnTo>
                  <a:cubicBezTo>
                    <a:pt x="1" y="0"/>
                    <a:pt x="0" y="12"/>
                    <a:pt x="12" y="16"/>
                  </a:cubicBezTo>
                  <a:lnTo>
                    <a:pt x="282" y="118"/>
                  </a:lnTo>
                  <a:lnTo>
                    <a:pt x="467" y="1242"/>
                  </a:lnTo>
                  <a:cubicBezTo>
                    <a:pt x="468" y="1247"/>
                    <a:pt x="472" y="1250"/>
                    <a:pt x="477" y="1250"/>
                  </a:cubicBezTo>
                  <a:lnTo>
                    <a:pt x="490" y="1250"/>
                  </a:lnTo>
                  <a:lnTo>
                    <a:pt x="490" y="1250"/>
                  </a:lnTo>
                </a:path>
              </a:pathLst>
            </a:custGeom>
            <a:solidFill>
              <a:srgbClr val="E9E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13" name="Oval 3831">
              <a:extLst>
                <a:ext uri="{FF2B5EF4-FFF2-40B4-BE49-F238E27FC236}">
                  <a16:creationId xmlns:a16="http://schemas.microsoft.com/office/drawing/2014/main" id="{B0563ADA-8C19-4F6E-9BAA-81C3FEC53E33}"/>
                </a:ext>
              </a:extLst>
            </p:cNvPr>
            <p:cNvSpPr>
              <a:spLocks noChangeArrowheads="1"/>
            </p:cNvSpPr>
            <p:nvPr/>
          </p:nvSpPr>
          <p:spPr bwMode="auto">
            <a:xfrm>
              <a:off x="1883568" y="6200299"/>
              <a:ext cx="271463" cy="269875"/>
            </a:xfrm>
            <a:prstGeom prst="ellipse">
              <a:avLst/>
            </a:prstGeom>
            <a:solidFill>
              <a:srgbClr val="6F7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14" name="Oval 3832">
              <a:extLst>
                <a:ext uri="{FF2B5EF4-FFF2-40B4-BE49-F238E27FC236}">
                  <a16:creationId xmlns:a16="http://schemas.microsoft.com/office/drawing/2014/main" id="{14BA3C8A-DC6F-FDCE-AFAA-D1A0BD2BFF49}"/>
                </a:ext>
              </a:extLst>
            </p:cNvPr>
            <p:cNvSpPr>
              <a:spLocks noChangeArrowheads="1"/>
            </p:cNvSpPr>
            <p:nvPr/>
          </p:nvSpPr>
          <p:spPr bwMode="auto">
            <a:xfrm>
              <a:off x="1948656" y="6265387"/>
              <a:ext cx="141288" cy="141288"/>
            </a:xfrm>
            <a:prstGeom prst="ellipse">
              <a:avLst/>
            </a:prstGeom>
            <a:solidFill>
              <a:srgbClr val="BEC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15" name="Oval 3833">
              <a:extLst>
                <a:ext uri="{FF2B5EF4-FFF2-40B4-BE49-F238E27FC236}">
                  <a16:creationId xmlns:a16="http://schemas.microsoft.com/office/drawing/2014/main" id="{AAB18DCB-F222-A0DC-B934-E80E6DF6393F}"/>
                </a:ext>
              </a:extLst>
            </p:cNvPr>
            <p:cNvSpPr>
              <a:spLocks noChangeArrowheads="1"/>
            </p:cNvSpPr>
            <p:nvPr/>
          </p:nvSpPr>
          <p:spPr bwMode="auto">
            <a:xfrm>
              <a:off x="1989931" y="6306662"/>
              <a:ext cx="58738" cy="58738"/>
            </a:xfrm>
            <a:prstGeom prst="ellipse">
              <a:avLst/>
            </a:prstGeom>
            <a:solidFill>
              <a:srgbClr val="6F7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16" name="Oval 3834">
              <a:extLst>
                <a:ext uri="{FF2B5EF4-FFF2-40B4-BE49-F238E27FC236}">
                  <a16:creationId xmlns:a16="http://schemas.microsoft.com/office/drawing/2014/main" id="{A944EDA6-8D8A-CD9D-27C0-30F571942DA8}"/>
                </a:ext>
              </a:extLst>
            </p:cNvPr>
            <p:cNvSpPr>
              <a:spLocks noChangeArrowheads="1"/>
            </p:cNvSpPr>
            <p:nvPr/>
          </p:nvSpPr>
          <p:spPr bwMode="auto">
            <a:xfrm>
              <a:off x="2863056" y="6200299"/>
              <a:ext cx="271463" cy="269875"/>
            </a:xfrm>
            <a:prstGeom prst="ellipse">
              <a:avLst/>
            </a:prstGeom>
            <a:solidFill>
              <a:srgbClr val="6F7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17" name="Oval 3835">
              <a:extLst>
                <a:ext uri="{FF2B5EF4-FFF2-40B4-BE49-F238E27FC236}">
                  <a16:creationId xmlns:a16="http://schemas.microsoft.com/office/drawing/2014/main" id="{18120B29-9DBC-2909-AA11-1B574E8B7732}"/>
                </a:ext>
              </a:extLst>
            </p:cNvPr>
            <p:cNvSpPr>
              <a:spLocks noChangeArrowheads="1"/>
            </p:cNvSpPr>
            <p:nvPr/>
          </p:nvSpPr>
          <p:spPr bwMode="auto">
            <a:xfrm>
              <a:off x="2928143" y="6265387"/>
              <a:ext cx="142875" cy="141288"/>
            </a:xfrm>
            <a:prstGeom prst="ellipse">
              <a:avLst/>
            </a:prstGeom>
            <a:solidFill>
              <a:srgbClr val="BEC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18" name="Oval 3836">
              <a:extLst>
                <a:ext uri="{FF2B5EF4-FFF2-40B4-BE49-F238E27FC236}">
                  <a16:creationId xmlns:a16="http://schemas.microsoft.com/office/drawing/2014/main" id="{4B8E4E27-473A-6B0E-7738-378F79697DCB}"/>
                </a:ext>
              </a:extLst>
            </p:cNvPr>
            <p:cNvSpPr>
              <a:spLocks noChangeArrowheads="1"/>
            </p:cNvSpPr>
            <p:nvPr/>
          </p:nvSpPr>
          <p:spPr bwMode="auto">
            <a:xfrm>
              <a:off x="2969418" y="6306662"/>
              <a:ext cx="58738" cy="58738"/>
            </a:xfrm>
            <a:prstGeom prst="ellipse">
              <a:avLst/>
            </a:prstGeom>
            <a:solidFill>
              <a:srgbClr val="6F7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19" name="Oval 3837">
              <a:extLst>
                <a:ext uri="{FF2B5EF4-FFF2-40B4-BE49-F238E27FC236}">
                  <a16:creationId xmlns:a16="http://schemas.microsoft.com/office/drawing/2014/main" id="{ECFB3C63-F569-1CD0-C767-6090F2837E76}"/>
                </a:ext>
              </a:extLst>
            </p:cNvPr>
            <p:cNvSpPr>
              <a:spLocks noChangeArrowheads="1"/>
            </p:cNvSpPr>
            <p:nvPr/>
          </p:nvSpPr>
          <p:spPr bwMode="auto">
            <a:xfrm>
              <a:off x="1348581" y="4752499"/>
              <a:ext cx="166688" cy="165100"/>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0" name="Oval 3838">
              <a:extLst>
                <a:ext uri="{FF2B5EF4-FFF2-40B4-BE49-F238E27FC236}">
                  <a16:creationId xmlns:a16="http://schemas.microsoft.com/office/drawing/2014/main" id="{282A676D-4496-6E4C-CE8A-F1E69EEE2225}"/>
                </a:ext>
              </a:extLst>
            </p:cNvPr>
            <p:cNvSpPr>
              <a:spLocks noChangeArrowheads="1"/>
            </p:cNvSpPr>
            <p:nvPr/>
          </p:nvSpPr>
          <p:spPr bwMode="auto">
            <a:xfrm>
              <a:off x="1372393" y="4774724"/>
              <a:ext cx="119063" cy="120650"/>
            </a:xfrm>
            <a:prstGeom prst="ellipse">
              <a:avLst/>
            </a:pr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1" name="Freeform 3839">
              <a:extLst>
                <a:ext uri="{FF2B5EF4-FFF2-40B4-BE49-F238E27FC236}">
                  <a16:creationId xmlns:a16="http://schemas.microsoft.com/office/drawing/2014/main" id="{42649D6C-6D24-30BF-C816-4D1D9A00E0CD}"/>
                </a:ext>
              </a:extLst>
            </p:cNvPr>
            <p:cNvSpPr>
              <a:spLocks/>
            </p:cNvSpPr>
            <p:nvPr/>
          </p:nvSpPr>
          <p:spPr bwMode="auto">
            <a:xfrm>
              <a:off x="1381918" y="4785837"/>
              <a:ext cx="84138" cy="85725"/>
            </a:xfrm>
            <a:custGeom>
              <a:avLst/>
              <a:gdLst>
                <a:gd name="T0" fmla="*/ 44 w 73"/>
                <a:gd name="T1" fmla="*/ 0 h 76"/>
                <a:gd name="T2" fmla="*/ 73 w 73"/>
                <a:gd name="T3" fmla="*/ 11 h 76"/>
                <a:gd name="T4" fmla="*/ 14 w 73"/>
                <a:gd name="T5" fmla="*/ 76 h 76"/>
                <a:gd name="T6" fmla="*/ 0 w 73"/>
                <a:gd name="T7" fmla="*/ 44 h 76"/>
                <a:gd name="T8" fmla="*/ 44 w 73"/>
                <a:gd name="T9" fmla="*/ 0 h 76"/>
              </a:gdLst>
              <a:ahLst/>
              <a:cxnLst>
                <a:cxn ang="0">
                  <a:pos x="T0" y="T1"/>
                </a:cxn>
                <a:cxn ang="0">
                  <a:pos x="T2" y="T3"/>
                </a:cxn>
                <a:cxn ang="0">
                  <a:pos x="T4" y="T5"/>
                </a:cxn>
                <a:cxn ang="0">
                  <a:pos x="T6" y="T7"/>
                </a:cxn>
                <a:cxn ang="0">
                  <a:pos x="T8" y="T9"/>
                </a:cxn>
              </a:cxnLst>
              <a:rect l="0" t="0" r="r" b="b"/>
              <a:pathLst>
                <a:path w="73" h="76">
                  <a:moveTo>
                    <a:pt x="44" y="0"/>
                  </a:moveTo>
                  <a:cubicBezTo>
                    <a:pt x="55" y="0"/>
                    <a:pt x="65" y="4"/>
                    <a:pt x="73" y="11"/>
                  </a:cubicBezTo>
                  <a:lnTo>
                    <a:pt x="14" y="76"/>
                  </a:lnTo>
                  <a:cubicBezTo>
                    <a:pt x="5" y="68"/>
                    <a:pt x="0" y="56"/>
                    <a:pt x="0" y="44"/>
                  </a:cubicBezTo>
                  <a:cubicBezTo>
                    <a:pt x="0" y="19"/>
                    <a:pt x="19" y="0"/>
                    <a:pt x="44" y="0"/>
                  </a:cubicBezTo>
                  <a:close/>
                </a:path>
              </a:pathLst>
            </a:custGeom>
            <a:solidFill>
              <a:srgbClr val="E9E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2" name="Freeform 3828">
              <a:extLst>
                <a:ext uri="{FF2B5EF4-FFF2-40B4-BE49-F238E27FC236}">
                  <a16:creationId xmlns:a16="http://schemas.microsoft.com/office/drawing/2014/main" id="{34C12DD7-0F82-6A8B-1EB0-1EF87D4AE8EC}"/>
                </a:ext>
              </a:extLst>
            </p:cNvPr>
            <p:cNvSpPr>
              <a:spLocks noEditPoints="1"/>
            </p:cNvSpPr>
            <p:nvPr/>
          </p:nvSpPr>
          <p:spPr bwMode="auto">
            <a:xfrm>
              <a:off x="1807869" y="5099701"/>
              <a:ext cx="1681163" cy="692150"/>
            </a:xfrm>
            <a:custGeom>
              <a:avLst/>
              <a:gdLst>
                <a:gd name="T0" fmla="*/ 1255 w 1472"/>
                <a:gd name="T1" fmla="*/ 33 h 605"/>
                <a:gd name="T2" fmla="*/ 1335 w 1472"/>
                <a:gd name="T3" fmla="*/ 302 h 605"/>
                <a:gd name="T4" fmla="*/ 1225 w 1472"/>
                <a:gd name="T5" fmla="*/ 176 h 605"/>
                <a:gd name="T6" fmla="*/ 1274 w 1472"/>
                <a:gd name="T7" fmla="*/ 448 h 605"/>
                <a:gd name="T8" fmla="*/ 1178 w 1472"/>
                <a:gd name="T9" fmla="*/ 322 h 605"/>
                <a:gd name="T10" fmla="*/ 1225 w 1472"/>
                <a:gd name="T11" fmla="*/ 566 h 605"/>
                <a:gd name="T12" fmla="*/ 1113 w 1472"/>
                <a:gd name="T13" fmla="*/ 467 h 605"/>
                <a:gd name="T14" fmla="*/ 1266 w 1472"/>
                <a:gd name="T15" fmla="*/ 467 h 605"/>
                <a:gd name="T16" fmla="*/ 923 w 1472"/>
                <a:gd name="T17" fmla="*/ 559 h 605"/>
                <a:gd name="T18" fmla="*/ 1022 w 1472"/>
                <a:gd name="T19" fmla="*/ 467 h 605"/>
                <a:gd name="T20" fmla="*/ 1054 w 1472"/>
                <a:gd name="T21" fmla="*/ 585 h 605"/>
                <a:gd name="T22" fmla="*/ 924 w 1472"/>
                <a:gd name="T23" fmla="*/ 467 h 605"/>
                <a:gd name="T24" fmla="*/ 720 w 1472"/>
                <a:gd name="T25" fmla="*/ 448 h 605"/>
                <a:gd name="T26" fmla="*/ 759 w 1472"/>
                <a:gd name="T27" fmla="*/ 448 h 605"/>
                <a:gd name="T28" fmla="*/ 608 w 1472"/>
                <a:gd name="T29" fmla="*/ 467 h 605"/>
                <a:gd name="T30" fmla="*/ 433 w 1472"/>
                <a:gd name="T31" fmla="*/ 302 h 605"/>
                <a:gd name="T32" fmla="*/ 515 w 1472"/>
                <a:gd name="T33" fmla="*/ 302 h 605"/>
                <a:gd name="T34" fmla="*/ 595 w 1472"/>
                <a:gd name="T35" fmla="*/ 322 h 605"/>
                <a:gd name="T36" fmla="*/ 440 w 1472"/>
                <a:gd name="T37" fmla="*/ 467 h 605"/>
                <a:gd name="T38" fmla="*/ 515 w 1472"/>
                <a:gd name="T39" fmla="*/ 25 h 605"/>
                <a:gd name="T40" fmla="*/ 427 w 1472"/>
                <a:gd name="T41" fmla="*/ 157 h 605"/>
                <a:gd name="T42" fmla="*/ 273 w 1472"/>
                <a:gd name="T43" fmla="*/ 467 h 605"/>
                <a:gd name="T44" fmla="*/ 253 w 1472"/>
                <a:gd name="T45" fmla="*/ 322 h 605"/>
                <a:gd name="T46" fmla="*/ 253 w 1472"/>
                <a:gd name="T47" fmla="*/ 322 h 605"/>
                <a:gd name="T48" fmla="*/ 253 w 1472"/>
                <a:gd name="T49" fmla="*/ 467 h 605"/>
                <a:gd name="T50" fmla="*/ 234 w 1472"/>
                <a:gd name="T51" fmla="*/ 322 h 605"/>
                <a:gd name="T52" fmla="*/ 49 w 1472"/>
                <a:gd name="T53" fmla="*/ 176 h 605"/>
                <a:gd name="T54" fmla="*/ 49 w 1472"/>
                <a:gd name="T55" fmla="*/ 176 h 605"/>
                <a:gd name="T56" fmla="*/ 211 w 1472"/>
                <a:gd name="T57" fmla="*/ 157 h 605"/>
                <a:gd name="T58" fmla="*/ 310 w 1472"/>
                <a:gd name="T59" fmla="*/ 23 h 605"/>
                <a:gd name="T60" fmla="*/ 213 w 1472"/>
                <a:gd name="T61" fmla="*/ 22 h 605"/>
                <a:gd name="T62" fmla="*/ 234 w 1472"/>
                <a:gd name="T63" fmla="*/ 176 h 605"/>
                <a:gd name="T64" fmla="*/ 797 w 1472"/>
                <a:gd name="T65" fmla="*/ 176 h 605"/>
                <a:gd name="T66" fmla="*/ 629 w 1472"/>
                <a:gd name="T67" fmla="*/ 26 h 605"/>
                <a:gd name="T68" fmla="*/ 720 w 1472"/>
                <a:gd name="T69" fmla="*/ 157 h 605"/>
                <a:gd name="T70" fmla="*/ 923 w 1472"/>
                <a:gd name="T71" fmla="*/ 29 h 605"/>
                <a:gd name="T72" fmla="*/ 1026 w 1472"/>
                <a:gd name="T73" fmla="*/ 30 h 605"/>
                <a:gd name="T74" fmla="*/ 954 w 1472"/>
                <a:gd name="T75" fmla="*/ 157 h 605"/>
                <a:gd name="T76" fmla="*/ 1126 w 1472"/>
                <a:gd name="T77" fmla="*/ 302 h 605"/>
                <a:gd name="T78" fmla="*/ 1022 w 1472"/>
                <a:gd name="T79" fmla="*/ 176 h 605"/>
                <a:gd name="T80" fmla="*/ 1188 w 1472"/>
                <a:gd name="T81" fmla="*/ 176 h 605"/>
                <a:gd name="T82" fmla="*/ 954 w 1472"/>
                <a:gd name="T83" fmla="*/ 428 h 605"/>
                <a:gd name="T84" fmla="*/ 1099 w 1472"/>
                <a:gd name="T85" fmla="*/ 448 h 605"/>
                <a:gd name="T86" fmla="*/ 954 w 1472"/>
                <a:gd name="T87" fmla="*/ 448 h 605"/>
                <a:gd name="T88" fmla="*/ 817 w 1472"/>
                <a:gd name="T89" fmla="*/ 176 h 605"/>
                <a:gd name="T90" fmla="*/ 954 w 1472"/>
                <a:gd name="T91" fmla="*/ 302 h 605"/>
                <a:gd name="T92" fmla="*/ 958 w 1472"/>
                <a:gd name="T93" fmla="*/ 322 h 605"/>
                <a:gd name="T94" fmla="*/ 779 w 1472"/>
                <a:gd name="T95" fmla="*/ 448 h 605"/>
                <a:gd name="T96" fmla="*/ 1126 w 1472"/>
                <a:gd name="T97" fmla="*/ 31 h 605"/>
                <a:gd name="T98" fmla="*/ 1225 w 1472"/>
                <a:gd name="T99" fmla="*/ 63 h 605"/>
                <a:gd name="T100" fmla="*/ 1084 w 1472"/>
                <a:gd name="T101" fmla="*/ 157 h 605"/>
                <a:gd name="T102" fmla="*/ 1046 w 1472"/>
                <a:gd name="T103" fmla="*/ 30 h 605"/>
                <a:gd name="T104" fmla="*/ 1225 w 1472"/>
                <a:gd name="T105" fmla="*/ 13 h 605"/>
                <a:gd name="T106" fmla="*/ 1022 w 1472"/>
                <a:gd name="T107" fmla="*/ 11 h 605"/>
                <a:gd name="T108" fmla="*/ 720 w 1472"/>
                <a:gd name="T109" fmla="*/ 8 h 605"/>
                <a:gd name="T110" fmla="*/ 12 w 1472"/>
                <a:gd name="T111" fmla="*/ 0 h 605"/>
                <a:gd name="T112" fmla="*/ 100 w 1472"/>
                <a:gd name="T113" fmla="*/ 596 h 605"/>
                <a:gd name="T114" fmla="*/ 515 w 1472"/>
                <a:gd name="T115" fmla="*/ 605 h 605"/>
                <a:gd name="T116" fmla="*/ 988 w 1472"/>
                <a:gd name="T117" fmla="*/ 605 h 605"/>
                <a:gd name="T118" fmla="*/ 1178 w 1472"/>
                <a:gd name="T119" fmla="*/ 605 h 605"/>
                <a:gd name="T120" fmla="*/ 1225 w 1472"/>
                <a:gd name="T121" fmla="*/ 605 h 605"/>
                <a:gd name="T122" fmla="*/ 1464 w 1472"/>
                <a:gd name="T123" fmla="*/ 4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2" h="605">
                  <a:moveTo>
                    <a:pt x="1395" y="157"/>
                  </a:moveTo>
                  <a:lnTo>
                    <a:pt x="1215" y="157"/>
                  </a:lnTo>
                  <a:lnTo>
                    <a:pt x="1225" y="126"/>
                  </a:lnTo>
                  <a:lnTo>
                    <a:pt x="1255" y="33"/>
                  </a:lnTo>
                  <a:lnTo>
                    <a:pt x="1330" y="33"/>
                  </a:lnTo>
                  <a:lnTo>
                    <a:pt x="1446" y="35"/>
                  </a:lnTo>
                  <a:lnTo>
                    <a:pt x="1395" y="157"/>
                  </a:lnTo>
                  <a:close/>
                  <a:moveTo>
                    <a:pt x="1335" y="302"/>
                  </a:moveTo>
                  <a:lnTo>
                    <a:pt x="1167" y="302"/>
                  </a:lnTo>
                  <a:lnTo>
                    <a:pt x="1178" y="271"/>
                  </a:lnTo>
                  <a:lnTo>
                    <a:pt x="1208" y="176"/>
                  </a:lnTo>
                  <a:lnTo>
                    <a:pt x="1225" y="176"/>
                  </a:lnTo>
                  <a:lnTo>
                    <a:pt x="1330" y="176"/>
                  </a:lnTo>
                  <a:lnTo>
                    <a:pt x="1387" y="176"/>
                  </a:lnTo>
                  <a:lnTo>
                    <a:pt x="1335" y="302"/>
                  </a:lnTo>
                  <a:close/>
                  <a:moveTo>
                    <a:pt x="1274" y="448"/>
                  </a:moveTo>
                  <a:lnTo>
                    <a:pt x="1120" y="448"/>
                  </a:lnTo>
                  <a:lnTo>
                    <a:pt x="1126" y="429"/>
                  </a:lnTo>
                  <a:lnTo>
                    <a:pt x="1161" y="322"/>
                  </a:lnTo>
                  <a:lnTo>
                    <a:pt x="1178" y="322"/>
                  </a:lnTo>
                  <a:lnTo>
                    <a:pt x="1225" y="322"/>
                  </a:lnTo>
                  <a:lnTo>
                    <a:pt x="1326" y="322"/>
                  </a:lnTo>
                  <a:lnTo>
                    <a:pt x="1274" y="448"/>
                  </a:lnTo>
                  <a:close/>
                  <a:moveTo>
                    <a:pt x="1225" y="566"/>
                  </a:moveTo>
                  <a:lnTo>
                    <a:pt x="1217" y="585"/>
                  </a:lnTo>
                  <a:lnTo>
                    <a:pt x="1075" y="585"/>
                  </a:lnTo>
                  <a:lnTo>
                    <a:pt x="1084" y="557"/>
                  </a:lnTo>
                  <a:lnTo>
                    <a:pt x="1113" y="467"/>
                  </a:lnTo>
                  <a:lnTo>
                    <a:pt x="1126" y="467"/>
                  </a:lnTo>
                  <a:lnTo>
                    <a:pt x="1178" y="467"/>
                  </a:lnTo>
                  <a:lnTo>
                    <a:pt x="1225" y="467"/>
                  </a:lnTo>
                  <a:lnTo>
                    <a:pt x="1266" y="467"/>
                  </a:lnTo>
                  <a:lnTo>
                    <a:pt x="1225" y="566"/>
                  </a:lnTo>
                  <a:close/>
                  <a:moveTo>
                    <a:pt x="1022" y="585"/>
                  </a:moveTo>
                  <a:lnTo>
                    <a:pt x="917" y="585"/>
                  </a:lnTo>
                  <a:lnTo>
                    <a:pt x="923" y="559"/>
                  </a:lnTo>
                  <a:lnTo>
                    <a:pt x="944" y="467"/>
                  </a:lnTo>
                  <a:lnTo>
                    <a:pt x="954" y="467"/>
                  </a:lnTo>
                  <a:lnTo>
                    <a:pt x="988" y="467"/>
                  </a:lnTo>
                  <a:lnTo>
                    <a:pt x="1022" y="467"/>
                  </a:lnTo>
                  <a:lnTo>
                    <a:pt x="1084" y="467"/>
                  </a:lnTo>
                  <a:lnTo>
                    <a:pt x="1093" y="467"/>
                  </a:lnTo>
                  <a:lnTo>
                    <a:pt x="1084" y="495"/>
                  </a:lnTo>
                  <a:lnTo>
                    <a:pt x="1054" y="585"/>
                  </a:lnTo>
                  <a:lnTo>
                    <a:pt x="1022" y="585"/>
                  </a:lnTo>
                  <a:close/>
                  <a:moveTo>
                    <a:pt x="759" y="585"/>
                  </a:moveTo>
                  <a:lnTo>
                    <a:pt x="776" y="467"/>
                  </a:lnTo>
                  <a:lnTo>
                    <a:pt x="924" y="467"/>
                  </a:lnTo>
                  <a:lnTo>
                    <a:pt x="923" y="474"/>
                  </a:lnTo>
                  <a:lnTo>
                    <a:pt x="897" y="585"/>
                  </a:lnTo>
                  <a:lnTo>
                    <a:pt x="759" y="585"/>
                  </a:lnTo>
                  <a:close/>
                  <a:moveTo>
                    <a:pt x="720" y="448"/>
                  </a:moveTo>
                  <a:lnTo>
                    <a:pt x="609" y="448"/>
                  </a:lnTo>
                  <a:lnTo>
                    <a:pt x="615" y="322"/>
                  </a:lnTo>
                  <a:lnTo>
                    <a:pt x="777" y="322"/>
                  </a:lnTo>
                  <a:lnTo>
                    <a:pt x="759" y="448"/>
                  </a:lnTo>
                  <a:lnTo>
                    <a:pt x="720" y="448"/>
                  </a:lnTo>
                  <a:close/>
                  <a:moveTo>
                    <a:pt x="740" y="585"/>
                  </a:moveTo>
                  <a:lnTo>
                    <a:pt x="602" y="585"/>
                  </a:lnTo>
                  <a:lnTo>
                    <a:pt x="608" y="467"/>
                  </a:lnTo>
                  <a:lnTo>
                    <a:pt x="756" y="467"/>
                  </a:lnTo>
                  <a:lnTo>
                    <a:pt x="740" y="585"/>
                  </a:lnTo>
                  <a:close/>
                  <a:moveTo>
                    <a:pt x="515" y="302"/>
                  </a:moveTo>
                  <a:lnTo>
                    <a:pt x="433" y="302"/>
                  </a:lnTo>
                  <a:lnTo>
                    <a:pt x="427" y="176"/>
                  </a:lnTo>
                  <a:lnTo>
                    <a:pt x="602" y="176"/>
                  </a:lnTo>
                  <a:lnTo>
                    <a:pt x="596" y="302"/>
                  </a:lnTo>
                  <a:lnTo>
                    <a:pt x="515" y="302"/>
                  </a:lnTo>
                  <a:close/>
                  <a:moveTo>
                    <a:pt x="589" y="448"/>
                  </a:moveTo>
                  <a:lnTo>
                    <a:pt x="439" y="448"/>
                  </a:lnTo>
                  <a:lnTo>
                    <a:pt x="434" y="322"/>
                  </a:lnTo>
                  <a:lnTo>
                    <a:pt x="595" y="322"/>
                  </a:lnTo>
                  <a:lnTo>
                    <a:pt x="589" y="448"/>
                  </a:lnTo>
                  <a:close/>
                  <a:moveTo>
                    <a:pt x="583" y="585"/>
                  </a:moveTo>
                  <a:lnTo>
                    <a:pt x="445" y="585"/>
                  </a:lnTo>
                  <a:lnTo>
                    <a:pt x="440" y="467"/>
                  </a:lnTo>
                  <a:lnTo>
                    <a:pt x="588" y="467"/>
                  </a:lnTo>
                  <a:lnTo>
                    <a:pt x="583" y="585"/>
                  </a:lnTo>
                  <a:close/>
                  <a:moveTo>
                    <a:pt x="421" y="24"/>
                  </a:moveTo>
                  <a:lnTo>
                    <a:pt x="515" y="25"/>
                  </a:lnTo>
                  <a:lnTo>
                    <a:pt x="610" y="26"/>
                  </a:lnTo>
                  <a:lnTo>
                    <a:pt x="603" y="157"/>
                  </a:lnTo>
                  <a:lnTo>
                    <a:pt x="515" y="157"/>
                  </a:lnTo>
                  <a:lnTo>
                    <a:pt x="427" y="157"/>
                  </a:lnTo>
                  <a:lnTo>
                    <a:pt x="421" y="24"/>
                  </a:lnTo>
                  <a:close/>
                  <a:moveTo>
                    <a:pt x="310" y="585"/>
                  </a:moveTo>
                  <a:lnTo>
                    <a:pt x="288" y="585"/>
                  </a:lnTo>
                  <a:lnTo>
                    <a:pt x="273" y="467"/>
                  </a:lnTo>
                  <a:lnTo>
                    <a:pt x="421" y="467"/>
                  </a:lnTo>
                  <a:lnTo>
                    <a:pt x="426" y="585"/>
                  </a:lnTo>
                  <a:lnTo>
                    <a:pt x="310" y="585"/>
                  </a:lnTo>
                  <a:close/>
                  <a:moveTo>
                    <a:pt x="253" y="322"/>
                  </a:moveTo>
                  <a:lnTo>
                    <a:pt x="414" y="322"/>
                  </a:lnTo>
                  <a:lnTo>
                    <a:pt x="420" y="448"/>
                  </a:lnTo>
                  <a:lnTo>
                    <a:pt x="270" y="448"/>
                  </a:lnTo>
                  <a:lnTo>
                    <a:pt x="253" y="322"/>
                  </a:lnTo>
                  <a:close/>
                  <a:moveTo>
                    <a:pt x="118" y="585"/>
                  </a:moveTo>
                  <a:lnTo>
                    <a:pt x="117" y="577"/>
                  </a:lnTo>
                  <a:lnTo>
                    <a:pt x="98" y="467"/>
                  </a:lnTo>
                  <a:lnTo>
                    <a:pt x="253" y="467"/>
                  </a:lnTo>
                  <a:lnTo>
                    <a:pt x="269" y="585"/>
                  </a:lnTo>
                  <a:lnTo>
                    <a:pt x="118" y="585"/>
                  </a:lnTo>
                  <a:close/>
                  <a:moveTo>
                    <a:pt x="73" y="322"/>
                  </a:moveTo>
                  <a:lnTo>
                    <a:pt x="234" y="322"/>
                  </a:lnTo>
                  <a:lnTo>
                    <a:pt x="250" y="448"/>
                  </a:lnTo>
                  <a:lnTo>
                    <a:pt x="95" y="448"/>
                  </a:lnTo>
                  <a:lnTo>
                    <a:pt x="73" y="322"/>
                  </a:lnTo>
                  <a:close/>
                  <a:moveTo>
                    <a:pt x="49" y="176"/>
                  </a:moveTo>
                  <a:lnTo>
                    <a:pt x="214" y="176"/>
                  </a:lnTo>
                  <a:lnTo>
                    <a:pt x="231" y="302"/>
                  </a:lnTo>
                  <a:lnTo>
                    <a:pt x="70" y="302"/>
                  </a:lnTo>
                  <a:lnTo>
                    <a:pt x="49" y="176"/>
                  </a:lnTo>
                  <a:close/>
                  <a:moveTo>
                    <a:pt x="22" y="20"/>
                  </a:moveTo>
                  <a:lnTo>
                    <a:pt x="117" y="21"/>
                  </a:lnTo>
                  <a:lnTo>
                    <a:pt x="193" y="21"/>
                  </a:lnTo>
                  <a:lnTo>
                    <a:pt x="211" y="157"/>
                  </a:lnTo>
                  <a:lnTo>
                    <a:pt x="117" y="157"/>
                  </a:lnTo>
                  <a:lnTo>
                    <a:pt x="45" y="157"/>
                  </a:lnTo>
                  <a:lnTo>
                    <a:pt x="22" y="20"/>
                  </a:lnTo>
                  <a:close/>
                  <a:moveTo>
                    <a:pt x="310" y="23"/>
                  </a:moveTo>
                  <a:lnTo>
                    <a:pt x="401" y="24"/>
                  </a:lnTo>
                  <a:lnTo>
                    <a:pt x="407" y="157"/>
                  </a:lnTo>
                  <a:lnTo>
                    <a:pt x="231" y="157"/>
                  </a:lnTo>
                  <a:lnTo>
                    <a:pt x="213" y="22"/>
                  </a:lnTo>
                  <a:lnTo>
                    <a:pt x="310" y="23"/>
                  </a:lnTo>
                  <a:close/>
                  <a:moveTo>
                    <a:pt x="413" y="302"/>
                  </a:moveTo>
                  <a:lnTo>
                    <a:pt x="250" y="302"/>
                  </a:lnTo>
                  <a:lnTo>
                    <a:pt x="234" y="176"/>
                  </a:lnTo>
                  <a:lnTo>
                    <a:pt x="408" y="176"/>
                  </a:lnTo>
                  <a:lnTo>
                    <a:pt x="413" y="302"/>
                  </a:lnTo>
                  <a:close/>
                  <a:moveTo>
                    <a:pt x="622" y="176"/>
                  </a:moveTo>
                  <a:lnTo>
                    <a:pt x="797" y="176"/>
                  </a:lnTo>
                  <a:lnTo>
                    <a:pt x="779" y="302"/>
                  </a:lnTo>
                  <a:lnTo>
                    <a:pt x="616" y="302"/>
                  </a:lnTo>
                  <a:lnTo>
                    <a:pt x="622" y="176"/>
                  </a:lnTo>
                  <a:close/>
                  <a:moveTo>
                    <a:pt x="629" y="26"/>
                  </a:moveTo>
                  <a:lnTo>
                    <a:pt x="720" y="27"/>
                  </a:lnTo>
                  <a:lnTo>
                    <a:pt x="818" y="28"/>
                  </a:lnTo>
                  <a:lnTo>
                    <a:pt x="800" y="157"/>
                  </a:lnTo>
                  <a:lnTo>
                    <a:pt x="720" y="157"/>
                  </a:lnTo>
                  <a:lnTo>
                    <a:pt x="623" y="157"/>
                  </a:lnTo>
                  <a:lnTo>
                    <a:pt x="629" y="26"/>
                  </a:lnTo>
                  <a:close/>
                  <a:moveTo>
                    <a:pt x="838" y="28"/>
                  </a:moveTo>
                  <a:lnTo>
                    <a:pt x="923" y="29"/>
                  </a:lnTo>
                  <a:lnTo>
                    <a:pt x="954" y="30"/>
                  </a:lnTo>
                  <a:lnTo>
                    <a:pt x="988" y="30"/>
                  </a:lnTo>
                  <a:lnTo>
                    <a:pt x="1022" y="30"/>
                  </a:lnTo>
                  <a:lnTo>
                    <a:pt x="1026" y="30"/>
                  </a:lnTo>
                  <a:lnTo>
                    <a:pt x="1022" y="51"/>
                  </a:lnTo>
                  <a:lnTo>
                    <a:pt x="997" y="157"/>
                  </a:lnTo>
                  <a:lnTo>
                    <a:pt x="988" y="157"/>
                  </a:lnTo>
                  <a:lnTo>
                    <a:pt x="954" y="157"/>
                  </a:lnTo>
                  <a:lnTo>
                    <a:pt x="923" y="157"/>
                  </a:lnTo>
                  <a:lnTo>
                    <a:pt x="819" y="157"/>
                  </a:lnTo>
                  <a:lnTo>
                    <a:pt x="838" y="28"/>
                  </a:lnTo>
                  <a:close/>
                  <a:moveTo>
                    <a:pt x="1126" y="302"/>
                  </a:moveTo>
                  <a:lnTo>
                    <a:pt x="983" y="302"/>
                  </a:lnTo>
                  <a:lnTo>
                    <a:pt x="988" y="282"/>
                  </a:lnTo>
                  <a:lnTo>
                    <a:pt x="1012" y="176"/>
                  </a:lnTo>
                  <a:lnTo>
                    <a:pt x="1022" y="176"/>
                  </a:lnTo>
                  <a:lnTo>
                    <a:pt x="1084" y="176"/>
                  </a:lnTo>
                  <a:lnTo>
                    <a:pt x="1126" y="176"/>
                  </a:lnTo>
                  <a:lnTo>
                    <a:pt x="1178" y="176"/>
                  </a:lnTo>
                  <a:lnTo>
                    <a:pt x="1188" y="176"/>
                  </a:lnTo>
                  <a:lnTo>
                    <a:pt x="1178" y="208"/>
                  </a:lnTo>
                  <a:lnTo>
                    <a:pt x="1147" y="302"/>
                  </a:lnTo>
                  <a:lnTo>
                    <a:pt x="1126" y="302"/>
                  </a:lnTo>
                  <a:close/>
                  <a:moveTo>
                    <a:pt x="954" y="428"/>
                  </a:moveTo>
                  <a:lnTo>
                    <a:pt x="978" y="322"/>
                  </a:lnTo>
                  <a:lnTo>
                    <a:pt x="1140" y="322"/>
                  </a:lnTo>
                  <a:lnTo>
                    <a:pt x="1126" y="366"/>
                  </a:lnTo>
                  <a:lnTo>
                    <a:pt x="1099" y="448"/>
                  </a:lnTo>
                  <a:lnTo>
                    <a:pt x="1084" y="448"/>
                  </a:lnTo>
                  <a:lnTo>
                    <a:pt x="1022" y="448"/>
                  </a:lnTo>
                  <a:lnTo>
                    <a:pt x="988" y="448"/>
                  </a:lnTo>
                  <a:lnTo>
                    <a:pt x="954" y="448"/>
                  </a:lnTo>
                  <a:lnTo>
                    <a:pt x="949" y="448"/>
                  </a:lnTo>
                  <a:lnTo>
                    <a:pt x="954" y="428"/>
                  </a:lnTo>
                  <a:close/>
                  <a:moveTo>
                    <a:pt x="799" y="302"/>
                  </a:moveTo>
                  <a:lnTo>
                    <a:pt x="817" y="176"/>
                  </a:lnTo>
                  <a:lnTo>
                    <a:pt x="992" y="176"/>
                  </a:lnTo>
                  <a:lnTo>
                    <a:pt x="988" y="197"/>
                  </a:lnTo>
                  <a:lnTo>
                    <a:pt x="963" y="302"/>
                  </a:lnTo>
                  <a:lnTo>
                    <a:pt x="954" y="302"/>
                  </a:lnTo>
                  <a:lnTo>
                    <a:pt x="923" y="302"/>
                  </a:lnTo>
                  <a:lnTo>
                    <a:pt x="799" y="302"/>
                  </a:lnTo>
                  <a:close/>
                  <a:moveTo>
                    <a:pt x="923" y="322"/>
                  </a:moveTo>
                  <a:lnTo>
                    <a:pt x="958" y="322"/>
                  </a:lnTo>
                  <a:lnTo>
                    <a:pt x="954" y="342"/>
                  </a:lnTo>
                  <a:lnTo>
                    <a:pt x="929" y="448"/>
                  </a:lnTo>
                  <a:lnTo>
                    <a:pt x="923" y="448"/>
                  </a:lnTo>
                  <a:lnTo>
                    <a:pt x="779" y="448"/>
                  </a:lnTo>
                  <a:lnTo>
                    <a:pt x="796" y="322"/>
                  </a:lnTo>
                  <a:lnTo>
                    <a:pt x="923" y="322"/>
                  </a:lnTo>
                  <a:close/>
                  <a:moveTo>
                    <a:pt x="1084" y="31"/>
                  </a:moveTo>
                  <a:lnTo>
                    <a:pt x="1126" y="31"/>
                  </a:lnTo>
                  <a:lnTo>
                    <a:pt x="1178" y="32"/>
                  </a:lnTo>
                  <a:lnTo>
                    <a:pt x="1225" y="32"/>
                  </a:lnTo>
                  <a:lnTo>
                    <a:pt x="1235" y="32"/>
                  </a:lnTo>
                  <a:lnTo>
                    <a:pt x="1225" y="63"/>
                  </a:lnTo>
                  <a:lnTo>
                    <a:pt x="1194" y="157"/>
                  </a:lnTo>
                  <a:lnTo>
                    <a:pt x="1178" y="157"/>
                  </a:lnTo>
                  <a:lnTo>
                    <a:pt x="1126" y="157"/>
                  </a:lnTo>
                  <a:lnTo>
                    <a:pt x="1084" y="157"/>
                  </a:lnTo>
                  <a:lnTo>
                    <a:pt x="1022" y="157"/>
                  </a:lnTo>
                  <a:lnTo>
                    <a:pt x="1017" y="157"/>
                  </a:lnTo>
                  <a:lnTo>
                    <a:pt x="1022" y="136"/>
                  </a:lnTo>
                  <a:lnTo>
                    <a:pt x="1046" y="30"/>
                  </a:lnTo>
                  <a:lnTo>
                    <a:pt x="1084" y="31"/>
                  </a:lnTo>
                  <a:close/>
                  <a:moveTo>
                    <a:pt x="1460" y="16"/>
                  </a:moveTo>
                  <a:lnTo>
                    <a:pt x="1330" y="14"/>
                  </a:lnTo>
                  <a:lnTo>
                    <a:pt x="1225" y="13"/>
                  </a:lnTo>
                  <a:lnTo>
                    <a:pt x="1178" y="13"/>
                  </a:lnTo>
                  <a:lnTo>
                    <a:pt x="1126" y="12"/>
                  </a:lnTo>
                  <a:lnTo>
                    <a:pt x="1084" y="12"/>
                  </a:lnTo>
                  <a:lnTo>
                    <a:pt x="1022" y="11"/>
                  </a:lnTo>
                  <a:lnTo>
                    <a:pt x="988" y="11"/>
                  </a:lnTo>
                  <a:lnTo>
                    <a:pt x="954" y="10"/>
                  </a:lnTo>
                  <a:lnTo>
                    <a:pt x="923" y="10"/>
                  </a:lnTo>
                  <a:lnTo>
                    <a:pt x="720" y="8"/>
                  </a:lnTo>
                  <a:lnTo>
                    <a:pt x="515" y="6"/>
                  </a:lnTo>
                  <a:lnTo>
                    <a:pt x="310" y="3"/>
                  </a:lnTo>
                  <a:lnTo>
                    <a:pt x="117" y="1"/>
                  </a:lnTo>
                  <a:lnTo>
                    <a:pt x="12" y="0"/>
                  </a:lnTo>
                  <a:lnTo>
                    <a:pt x="12" y="0"/>
                  </a:lnTo>
                  <a:cubicBezTo>
                    <a:pt x="5" y="0"/>
                    <a:pt x="0" y="5"/>
                    <a:pt x="1" y="11"/>
                  </a:cubicBezTo>
                  <a:lnTo>
                    <a:pt x="100" y="596"/>
                  </a:lnTo>
                  <a:lnTo>
                    <a:pt x="100" y="596"/>
                  </a:lnTo>
                  <a:cubicBezTo>
                    <a:pt x="101" y="601"/>
                    <a:pt x="105" y="605"/>
                    <a:pt x="110" y="605"/>
                  </a:cubicBezTo>
                  <a:lnTo>
                    <a:pt x="117" y="605"/>
                  </a:lnTo>
                  <a:lnTo>
                    <a:pt x="310" y="605"/>
                  </a:lnTo>
                  <a:lnTo>
                    <a:pt x="515" y="605"/>
                  </a:lnTo>
                  <a:lnTo>
                    <a:pt x="720" y="605"/>
                  </a:lnTo>
                  <a:lnTo>
                    <a:pt x="923" y="605"/>
                  </a:lnTo>
                  <a:lnTo>
                    <a:pt x="954" y="605"/>
                  </a:lnTo>
                  <a:lnTo>
                    <a:pt x="988" y="605"/>
                  </a:lnTo>
                  <a:lnTo>
                    <a:pt x="1022" y="605"/>
                  </a:lnTo>
                  <a:lnTo>
                    <a:pt x="1084" y="605"/>
                  </a:lnTo>
                  <a:lnTo>
                    <a:pt x="1126" y="605"/>
                  </a:lnTo>
                  <a:lnTo>
                    <a:pt x="1178" y="605"/>
                  </a:lnTo>
                  <a:lnTo>
                    <a:pt x="1210" y="605"/>
                  </a:lnTo>
                  <a:lnTo>
                    <a:pt x="1210" y="605"/>
                  </a:lnTo>
                  <a:lnTo>
                    <a:pt x="1223" y="605"/>
                  </a:lnTo>
                  <a:cubicBezTo>
                    <a:pt x="1224" y="605"/>
                    <a:pt x="1224" y="605"/>
                    <a:pt x="1225" y="605"/>
                  </a:cubicBezTo>
                  <a:cubicBezTo>
                    <a:pt x="1228" y="604"/>
                    <a:pt x="1231" y="602"/>
                    <a:pt x="1232" y="599"/>
                  </a:cubicBezTo>
                  <a:lnTo>
                    <a:pt x="1330" y="363"/>
                  </a:lnTo>
                  <a:lnTo>
                    <a:pt x="1464" y="41"/>
                  </a:lnTo>
                  <a:lnTo>
                    <a:pt x="1464" y="41"/>
                  </a:lnTo>
                  <a:lnTo>
                    <a:pt x="1469" y="29"/>
                  </a:lnTo>
                  <a:cubicBezTo>
                    <a:pt x="1472" y="23"/>
                    <a:pt x="1467" y="16"/>
                    <a:pt x="1460" y="16"/>
                  </a:cubicBezTo>
                </a:path>
              </a:pathLst>
            </a:custGeom>
            <a:solidFill>
              <a:srgbClr val="E9E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 name="Cloud 3">
            <a:extLst>
              <a:ext uri="{FF2B5EF4-FFF2-40B4-BE49-F238E27FC236}">
                <a16:creationId xmlns:a16="http://schemas.microsoft.com/office/drawing/2014/main" id="{13533381-4473-965A-E260-1C1B73E74F96}"/>
              </a:ext>
            </a:extLst>
          </p:cNvPr>
          <p:cNvSpPr/>
          <p:nvPr/>
        </p:nvSpPr>
        <p:spPr>
          <a:xfrm>
            <a:off x="508948" y="194434"/>
            <a:ext cx="5596361" cy="2647252"/>
          </a:xfrm>
          <a:custGeom>
            <a:avLst/>
            <a:gdLst>
              <a:gd name="connsiteX0" fmla="*/ 505227 w 5596361"/>
              <a:gd name="connsiteY0" fmla="*/ 880578 h 2647252"/>
              <a:gd name="connsiteX1" fmla="*/ 728433 w 5596361"/>
              <a:gd name="connsiteY1" fmla="*/ 423253 h 2647252"/>
              <a:gd name="connsiteX2" fmla="*/ 1814283 w 5596361"/>
              <a:gd name="connsiteY2" fmla="*/ 318773 h 2647252"/>
              <a:gd name="connsiteX3" fmla="*/ 2909071 w 5596361"/>
              <a:gd name="connsiteY3" fmla="*/ 210309 h 2647252"/>
              <a:gd name="connsiteX4" fmla="*/ 3335664 w 5596361"/>
              <a:gd name="connsiteY4" fmla="*/ 12255 h 2647252"/>
              <a:gd name="connsiteX5" fmla="*/ 3864727 w 5596361"/>
              <a:gd name="connsiteY5" fmla="*/ 152033 h 2647252"/>
              <a:gd name="connsiteX6" fmla="*/ 4594068 w 5596361"/>
              <a:gd name="connsiteY6" fmla="*/ 42282 h 2647252"/>
              <a:gd name="connsiteX7" fmla="*/ 4963920 w 5596361"/>
              <a:gd name="connsiteY7" fmla="*/ 341691 h 2647252"/>
              <a:gd name="connsiteX8" fmla="*/ 5438574 w 5596361"/>
              <a:gd name="connsiteY8" fmla="*/ 632276 h 2647252"/>
              <a:gd name="connsiteX9" fmla="*/ 5417329 w 5596361"/>
              <a:gd name="connsiteY9" fmla="*/ 947373 h 2647252"/>
              <a:gd name="connsiteX10" fmla="*/ 5572524 w 5596361"/>
              <a:gd name="connsiteY10" fmla="*/ 1429148 h 2647252"/>
              <a:gd name="connsiteX11" fmla="*/ 4845515 w 5596361"/>
              <a:gd name="connsiteY11" fmla="*/ 1850870 h 2647252"/>
              <a:gd name="connsiteX12" fmla="*/ 4585259 w 5596361"/>
              <a:gd name="connsiteY12" fmla="*/ 2212232 h 2647252"/>
              <a:gd name="connsiteX13" fmla="*/ 3699168 w 5596361"/>
              <a:gd name="connsiteY13" fmla="*/ 2255985 h 2647252"/>
              <a:gd name="connsiteX14" fmla="*/ 3065950 w 5596361"/>
              <a:gd name="connsiteY14" fmla="*/ 2641491 h 2647252"/>
              <a:gd name="connsiteX15" fmla="*/ 2134908 w 5596361"/>
              <a:gd name="connsiteY15" fmla="*/ 2406180 h 2647252"/>
              <a:gd name="connsiteX16" fmla="*/ 751881 w 5596361"/>
              <a:gd name="connsiteY16" fmla="*/ 2173688 h 2647252"/>
              <a:gd name="connsiteX17" fmla="*/ 143795 w 5596361"/>
              <a:gd name="connsiteY17" fmla="*/ 1914968 h 2647252"/>
              <a:gd name="connsiteX18" fmla="*/ 273729 w 5596361"/>
              <a:gd name="connsiteY18" fmla="*/ 1565739 h 2647252"/>
              <a:gd name="connsiteX19" fmla="*/ -648 w 5596361"/>
              <a:gd name="connsiteY19" fmla="*/ 1207441 h 2647252"/>
              <a:gd name="connsiteX20" fmla="*/ 500433 w 5596361"/>
              <a:gd name="connsiteY20" fmla="*/ 888974 h 2647252"/>
              <a:gd name="connsiteX21" fmla="*/ 505227 w 5596361"/>
              <a:gd name="connsiteY21" fmla="*/ 880578 h 2647252"/>
              <a:gd name="connsiteX0" fmla="*/ 607956 w 5596361"/>
              <a:gd name="connsiteY0" fmla="*/ 1604099 h 2647252"/>
              <a:gd name="connsiteX1" fmla="*/ 279818 w 5596361"/>
              <a:gd name="connsiteY1" fmla="*/ 1555260 h 2647252"/>
              <a:gd name="connsiteX2" fmla="*/ 897490 w 5596361"/>
              <a:gd name="connsiteY2" fmla="*/ 2138575 h 2647252"/>
              <a:gd name="connsiteX3" fmla="*/ 753954 w 5596361"/>
              <a:gd name="connsiteY3" fmla="*/ 2161922 h 2647252"/>
              <a:gd name="connsiteX4" fmla="*/ 2134648 w 5596361"/>
              <a:gd name="connsiteY4" fmla="*/ 2395395 h 2647252"/>
              <a:gd name="connsiteX5" fmla="*/ 2048112 w 5596361"/>
              <a:gd name="connsiteY5" fmla="*/ 2288769 h 2647252"/>
              <a:gd name="connsiteX6" fmla="*/ 3734405 w 5596361"/>
              <a:gd name="connsiteY6" fmla="*/ 2129505 h 2647252"/>
              <a:gd name="connsiteX7" fmla="*/ 3699816 w 5596361"/>
              <a:gd name="connsiteY7" fmla="*/ 2246487 h 2647252"/>
              <a:gd name="connsiteX8" fmla="*/ 4421254 w 5596361"/>
              <a:gd name="connsiteY8" fmla="*/ 1406597 h 2647252"/>
              <a:gd name="connsiteX9" fmla="*/ 4842406 w 5596361"/>
              <a:gd name="connsiteY9" fmla="*/ 1843884 h 2647252"/>
              <a:gd name="connsiteX10" fmla="*/ 5414738 w 5596361"/>
              <a:gd name="connsiteY10" fmla="*/ 940877 h 2647252"/>
              <a:gd name="connsiteX11" fmla="*/ 5227156 w 5596361"/>
              <a:gd name="connsiteY11" fmla="*/ 1104860 h 2647252"/>
              <a:gd name="connsiteX12" fmla="*/ 4964697 w 5596361"/>
              <a:gd name="connsiteY12" fmla="*/ 332499 h 2647252"/>
              <a:gd name="connsiteX13" fmla="*/ 4974543 w 5596361"/>
              <a:gd name="connsiteY13" fmla="*/ 409956 h 2647252"/>
              <a:gd name="connsiteX14" fmla="*/ 3766920 w 5596361"/>
              <a:gd name="connsiteY14" fmla="*/ 242174 h 2647252"/>
              <a:gd name="connsiteX15" fmla="*/ 3863043 w 5596361"/>
              <a:gd name="connsiteY15" fmla="*/ 143392 h 2647252"/>
              <a:gd name="connsiteX16" fmla="*/ 2868264 w 5596361"/>
              <a:gd name="connsiteY16" fmla="*/ 289236 h 2647252"/>
              <a:gd name="connsiteX17" fmla="*/ 2914771 w 5596361"/>
              <a:gd name="connsiteY17" fmla="*/ 204059 h 2647252"/>
              <a:gd name="connsiteX18" fmla="*/ 1813635 w 5596361"/>
              <a:gd name="connsiteY18" fmla="*/ 318160 h 2647252"/>
              <a:gd name="connsiteX19" fmla="*/ 1982044 w 5596361"/>
              <a:gd name="connsiteY19" fmla="*/ 400764 h 2647252"/>
              <a:gd name="connsiteX20" fmla="*/ 534633 w 5596361"/>
              <a:gd name="connsiteY20" fmla="*/ 967533 h 2647252"/>
              <a:gd name="connsiteX21" fmla="*/ 505227 w 5596361"/>
              <a:gd name="connsiteY21" fmla="*/ 880578 h 26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96361" h="2647252" fill="none" extrusionOk="0">
                <a:moveTo>
                  <a:pt x="505227" y="880578"/>
                </a:moveTo>
                <a:cubicBezTo>
                  <a:pt x="470839" y="721239"/>
                  <a:pt x="553391" y="592859"/>
                  <a:pt x="728433" y="423253"/>
                </a:cubicBezTo>
                <a:cubicBezTo>
                  <a:pt x="1061824" y="313944"/>
                  <a:pt x="1508001" y="161281"/>
                  <a:pt x="1814283" y="318773"/>
                </a:cubicBezTo>
                <a:cubicBezTo>
                  <a:pt x="2089947" y="-30346"/>
                  <a:pt x="2569018" y="-8021"/>
                  <a:pt x="2909071" y="210309"/>
                </a:cubicBezTo>
                <a:cubicBezTo>
                  <a:pt x="2988712" y="64446"/>
                  <a:pt x="3109983" y="39049"/>
                  <a:pt x="3335664" y="12255"/>
                </a:cubicBezTo>
                <a:cubicBezTo>
                  <a:pt x="3527966" y="34409"/>
                  <a:pt x="3743624" y="37619"/>
                  <a:pt x="3864727" y="152033"/>
                </a:cubicBezTo>
                <a:cubicBezTo>
                  <a:pt x="4112761" y="31343"/>
                  <a:pt x="4384212" y="25180"/>
                  <a:pt x="4594068" y="42282"/>
                </a:cubicBezTo>
                <a:cubicBezTo>
                  <a:pt x="4786103" y="92763"/>
                  <a:pt x="4949817" y="213982"/>
                  <a:pt x="4963920" y="341691"/>
                </a:cubicBezTo>
                <a:cubicBezTo>
                  <a:pt x="5177474" y="356996"/>
                  <a:pt x="5373311" y="480853"/>
                  <a:pt x="5438574" y="632276"/>
                </a:cubicBezTo>
                <a:cubicBezTo>
                  <a:pt x="5488554" y="733591"/>
                  <a:pt x="5495241" y="846584"/>
                  <a:pt x="5417329" y="947373"/>
                </a:cubicBezTo>
                <a:cubicBezTo>
                  <a:pt x="5599988" y="1107784"/>
                  <a:pt x="5653310" y="1311538"/>
                  <a:pt x="5572524" y="1429148"/>
                </a:cubicBezTo>
                <a:cubicBezTo>
                  <a:pt x="5544508" y="1650616"/>
                  <a:pt x="5214334" y="1831205"/>
                  <a:pt x="4845515" y="1850870"/>
                </a:cubicBezTo>
                <a:cubicBezTo>
                  <a:pt x="4858139" y="1978344"/>
                  <a:pt x="4758648" y="2076891"/>
                  <a:pt x="4585259" y="2212232"/>
                </a:cubicBezTo>
                <a:cubicBezTo>
                  <a:pt x="4377961" y="2312456"/>
                  <a:pt x="3975863" y="2309816"/>
                  <a:pt x="3699168" y="2255985"/>
                </a:cubicBezTo>
                <a:cubicBezTo>
                  <a:pt x="3612287" y="2437098"/>
                  <a:pt x="3315557" y="2625404"/>
                  <a:pt x="3065950" y="2641491"/>
                </a:cubicBezTo>
                <a:cubicBezTo>
                  <a:pt x="2691038" y="2648997"/>
                  <a:pt x="2368479" y="2593428"/>
                  <a:pt x="2134908" y="2406180"/>
                </a:cubicBezTo>
                <a:cubicBezTo>
                  <a:pt x="1585826" y="2668453"/>
                  <a:pt x="1124777" y="2526170"/>
                  <a:pt x="751881" y="2173688"/>
                </a:cubicBezTo>
                <a:cubicBezTo>
                  <a:pt x="480925" y="2233193"/>
                  <a:pt x="239007" y="2078310"/>
                  <a:pt x="143795" y="1914968"/>
                </a:cubicBezTo>
                <a:cubicBezTo>
                  <a:pt x="104911" y="1814704"/>
                  <a:pt x="140409" y="1641555"/>
                  <a:pt x="273729" y="1565739"/>
                </a:cubicBezTo>
                <a:cubicBezTo>
                  <a:pt x="87772" y="1504048"/>
                  <a:pt x="-9500" y="1357150"/>
                  <a:pt x="-648" y="1207441"/>
                </a:cubicBezTo>
                <a:cubicBezTo>
                  <a:pt x="-2999" y="1072926"/>
                  <a:pt x="253085" y="944851"/>
                  <a:pt x="500433" y="888974"/>
                </a:cubicBezTo>
                <a:cubicBezTo>
                  <a:pt x="502295" y="886565"/>
                  <a:pt x="503333" y="883770"/>
                  <a:pt x="505227" y="880578"/>
                </a:cubicBezTo>
                <a:close/>
              </a:path>
              <a:path w="5596361" h="2647252" fill="none" extrusionOk="0">
                <a:moveTo>
                  <a:pt x="607956" y="1604099"/>
                </a:moveTo>
                <a:cubicBezTo>
                  <a:pt x="511964" y="1625152"/>
                  <a:pt x="379319" y="1584237"/>
                  <a:pt x="279818" y="1555260"/>
                </a:cubicBezTo>
                <a:moveTo>
                  <a:pt x="897490" y="2138575"/>
                </a:moveTo>
                <a:cubicBezTo>
                  <a:pt x="852616" y="2142259"/>
                  <a:pt x="814401" y="2166052"/>
                  <a:pt x="753954" y="2161922"/>
                </a:cubicBezTo>
                <a:moveTo>
                  <a:pt x="2134648" y="2395395"/>
                </a:moveTo>
                <a:cubicBezTo>
                  <a:pt x="2099882" y="2358355"/>
                  <a:pt x="2076045" y="2324615"/>
                  <a:pt x="2048112" y="2288769"/>
                </a:cubicBezTo>
                <a:moveTo>
                  <a:pt x="3734405" y="2129505"/>
                </a:moveTo>
                <a:cubicBezTo>
                  <a:pt x="3739946" y="2174334"/>
                  <a:pt x="3721822" y="2206548"/>
                  <a:pt x="3699816" y="2246487"/>
                </a:cubicBezTo>
                <a:moveTo>
                  <a:pt x="4421254" y="1406597"/>
                </a:moveTo>
                <a:cubicBezTo>
                  <a:pt x="4679100" y="1515951"/>
                  <a:pt x="4839033" y="1657250"/>
                  <a:pt x="4842406" y="1843884"/>
                </a:cubicBezTo>
                <a:moveTo>
                  <a:pt x="5414738" y="940877"/>
                </a:moveTo>
                <a:cubicBezTo>
                  <a:pt x="5371462" y="1019490"/>
                  <a:pt x="5299960" y="1061092"/>
                  <a:pt x="5227156" y="1104860"/>
                </a:cubicBezTo>
                <a:moveTo>
                  <a:pt x="4964697" y="332499"/>
                </a:moveTo>
                <a:cubicBezTo>
                  <a:pt x="4973513" y="356578"/>
                  <a:pt x="4979095" y="382441"/>
                  <a:pt x="4974543" y="409956"/>
                </a:cubicBezTo>
                <a:moveTo>
                  <a:pt x="3766920" y="242174"/>
                </a:moveTo>
                <a:cubicBezTo>
                  <a:pt x="3781349" y="205791"/>
                  <a:pt x="3815861" y="167198"/>
                  <a:pt x="3863043" y="143392"/>
                </a:cubicBezTo>
                <a:moveTo>
                  <a:pt x="2868264" y="289236"/>
                </a:moveTo>
                <a:cubicBezTo>
                  <a:pt x="2873265" y="255278"/>
                  <a:pt x="2896263" y="232440"/>
                  <a:pt x="2914771" y="204059"/>
                </a:cubicBezTo>
                <a:moveTo>
                  <a:pt x="1813635" y="318160"/>
                </a:moveTo>
                <a:cubicBezTo>
                  <a:pt x="1875274" y="343444"/>
                  <a:pt x="1945674" y="376890"/>
                  <a:pt x="1982044" y="400764"/>
                </a:cubicBezTo>
                <a:moveTo>
                  <a:pt x="534633" y="967533"/>
                </a:moveTo>
                <a:cubicBezTo>
                  <a:pt x="520212" y="937144"/>
                  <a:pt x="515550" y="906833"/>
                  <a:pt x="505227" y="880578"/>
                </a:cubicBezTo>
              </a:path>
              <a:path w="5596361" h="2647252" stroke="0" extrusionOk="0">
                <a:moveTo>
                  <a:pt x="505227" y="880578"/>
                </a:moveTo>
                <a:cubicBezTo>
                  <a:pt x="516065" y="729125"/>
                  <a:pt x="586430" y="590050"/>
                  <a:pt x="728433" y="423253"/>
                </a:cubicBezTo>
                <a:cubicBezTo>
                  <a:pt x="1019387" y="248200"/>
                  <a:pt x="1454304" y="241543"/>
                  <a:pt x="1814283" y="318773"/>
                </a:cubicBezTo>
                <a:cubicBezTo>
                  <a:pt x="2050949" y="27268"/>
                  <a:pt x="2563968" y="8515"/>
                  <a:pt x="2909071" y="210309"/>
                </a:cubicBezTo>
                <a:cubicBezTo>
                  <a:pt x="2943832" y="85322"/>
                  <a:pt x="3161581" y="-5777"/>
                  <a:pt x="3335664" y="12255"/>
                </a:cubicBezTo>
                <a:cubicBezTo>
                  <a:pt x="3555111" y="32927"/>
                  <a:pt x="3740753" y="51192"/>
                  <a:pt x="3864727" y="152033"/>
                </a:cubicBezTo>
                <a:cubicBezTo>
                  <a:pt x="4068456" y="-48206"/>
                  <a:pt x="4304510" y="41764"/>
                  <a:pt x="4594068" y="42282"/>
                </a:cubicBezTo>
                <a:cubicBezTo>
                  <a:pt x="4751622" y="89423"/>
                  <a:pt x="4908270" y="198187"/>
                  <a:pt x="4963920" y="341691"/>
                </a:cubicBezTo>
                <a:cubicBezTo>
                  <a:pt x="5192404" y="337968"/>
                  <a:pt x="5396642" y="485423"/>
                  <a:pt x="5438574" y="632276"/>
                </a:cubicBezTo>
                <a:cubicBezTo>
                  <a:pt x="5507628" y="759109"/>
                  <a:pt x="5484806" y="860108"/>
                  <a:pt x="5417329" y="947373"/>
                </a:cubicBezTo>
                <a:cubicBezTo>
                  <a:pt x="5608959" y="1040605"/>
                  <a:pt x="5599222" y="1249263"/>
                  <a:pt x="5572524" y="1429148"/>
                </a:cubicBezTo>
                <a:cubicBezTo>
                  <a:pt x="5401025" y="1630391"/>
                  <a:pt x="5144242" y="1829125"/>
                  <a:pt x="4845515" y="1850870"/>
                </a:cubicBezTo>
                <a:cubicBezTo>
                  <a:pt x="4851937" y="1991244"/>
                  <a:pt x="4745380" y="2100345"/>
                  <a:pt x="4585259" y="2212232"/>
                </a:cubicBezTo>
                <a:cubicBezTo>
                  <a:pt x="4332859" y="2344529"/>
                  <a:pt x="3964966" y="2367980"/>
                  <a:pt x="3699168" y="2255985"/>
                </a:cubicBezTo>
                <a:cubicBezTo>
                  <a:pt x="3640500" y="2452148"/>
                  <a:pt x="3409250" y="2576330"/>
                  <a:pt x="3065950" y="2641491"/>
                </a:cubicBezTo>
                <a:cubicBezTo>
                  <a:pt x="2699091" y="2762740"/>
                  <a:pt x="2298100" y="2657146"/>
                  <a:pt x="2134908" y="2406180"/>
                </a:cubicBezTo>
                <a:cubicBezTo>
                  <a:pt x="1747808" y="2586877"/>
                  <a:pt x="1015427" y="2473827"/>
                  <a:pt x="751881" y="2173688"/>
                </a:cubicBezTo>
                <a:cubicBezTo>
                  <a:pt x="482303" y="2196817"/>
                  <a:pt x="208932" y="2110210"/>
                  <a:pt x="143795" y="1914968"/>
                </a:cubicBezTo>
                <a:cubicBezTo>
                  <a:pt x="95185" y="1789717"/>
                  <a:pt x="147311" y="1651953"/>
                  <a:pt x="273729" y="1565739"/>
                </a:cubicBezTo>
                <a:cubicBezTo>
                  <a:pt x="74425" y="1477327"/>
                  <a:pt x="-1907" y="1343268"/>
                  <a:pt x="-648" y="1207441"/>
                </a:cubicBezTo>
                <a:cubicBezTo>
                  <a:pt x="26092" y="1027111"/>
                  <a:pt x="205804" y="972249"/>
                  <a:pt x="500433" y="888974"/>
                </a:cubicBezTo>
                <a:cubicBezTo>
                  <a:pt x="501674" y="887004"/>
                  <a:pt x="504443" y="883158"/>
                  <a:pt x="505227" y="880578"/>
                </a:cubicBezTo>
                <a:close/>
              </a:path>
              <a:path w="5596361" h="2647252" fill="none" stroke="0" extrusionOk="0">
                <a:moveTo>
                  <a:pt x="607956" y="1604099"/>
                </a:moveTo>
                <a:cubicBezTo>
                  <a:pt x="496554" y="1596356"/>
                  <a:pt x="407018" y="1594116"/>
                  <a:pt x="279818" y="1555260"/>
                </a:cubicBezTo>
                <a:moveTo>
                  <a:pt x="897490" y="2138575"/>
                </a:moveTo>
                <a:cubicBezTo>
                  <a:pt x="858260" y="2163188"/>
                  <a:pt x="813272" y="2164305"/>
                  <a:pt x="753954" y="2161922"/>
                </a:cubicBezTo>
                <a:moveTo>
                  <a:pt x="2134648" y="2395395"/>
                </a:moveTo>
                <a:cubicBezTo>
                  <a:pt x="2095817" y="2365239"/>
                  <a:pt x="2076160" y="2324982"/>
                  <a:pt x="2048112" y="2288769"/>
                </a:cubicBezTo>
                <a:moveTo>
                  <a:pt x="3734405" y="2129505"/>
                </a:moveTo>
                <a:cubicBezTo>
                  <a:pt x="3722821" y="2172276"/>
                  <a:pt x="3719114" y="2203614"/>
                  <a:pt x="3699816" y="2246487"/>
                </a:cubicBezTo>
                <a:moveTo>
                  <a:pt x="4421254" y="1406597"/>
                </a:moveTo>
                <a:cubicBezTo>
                  <a:pt x="4684292" y="1511141"/>
                  <a:pt x="4863051" y="1665567"/>
                  <a:pt x="4842406" y="1843884"/>
                </a:cubicBezTo>
                <a:moveTo>
                  <a:pt x="5414738" y="940877"/>
                </a:moveTo>
                <a:cubicBezTo>
                  <a:pt x="5369786" y="995646"/>
                  <a:pt x="5307223" y="1053278"/>
                  <a:pt x="5227156" y="1104860"/>
                </a:cubicBezTo>
                <a:moveTo>
                  <a:pt x="4964697" y="332499"/>
                </a:moveTo>
                <a:cubicBezTo>
                  <a:pt x="4977939" y="358757"/>
                  <a:pt x="4974675" y="386666"/>
                  <a:pt x="4974543" y="409956"/>
                </a:cubicBezTo>
                <a:moveTo>
                  <a:pt x="3766920" y="242174"/>
                </a:moveTo>
                <a:cubicBezTo>
                  <a:pt x="3797313" y="214782"/>
                  <a:pt x="3825603" y="182154"/>
                  <a:pt x="3863043" y="143392"/>
                </a:cubicBezTo>
                <a:moveTo>
                  <a:pt x="2868264" y="289236"/>
                </a:moveTo>
                <a:cubicBezTo>
                  <a:pt x="2878394" y="263408"/>
                  <a:pt x="2884725" y="229931"/>
                  <a:pt x="2914771" y="204059"/>
                </a:cubicBezTo>
                <a:moveTo>
                  <a:pt x="1813635" y="318160"/>
                </a:moveTo>
                <a:cubicBezTo>
                  <a:pt x="1881111" y="337501"/>
                  <a:pt x="1937769" y="352740"/>
                  <a:pt x="1982044" y="400764"/>
                </a:cubicBezTo>
                <a:moveTo>
                  <a:pt x="534633" y="967533"/>
                </a:moveTo>
                <a:cubicBezTo>
                  <a:pt x="518505" y="932137"/>
                  <a:pt x="509957" y="907976"/>
                  <a:pt x="505227" y="880578"/>
                </a:cubicBezTo>
              </a:path>
            </a:pathLst>
          </a:custGeom>
          <a:solidFill>
            <a:schemeClr val="bg1"/>
          </a:solidFill>
          <a:ln w="57150">
            <a:solidFill>
              <a:schemeClr val="bg2">
                <a:lumMod val="10000"/>
              </a:schemeClr>
            </a:solidFill>
            <a:extLst>
              <a:ext uri="{C807C97D-BFC1-408E-A445-0C87EB9F89A2}">
                <ask:lineSketchStyleProps xmlns:ask="http://schemas.microsoft.com/office/drawing/2018/sketchyshapes" sd="803579656">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C77D2CA-C500-7460-0627-C5F582F40E97}"/>
              </a:ext>
            </a:extLst>
          </p:cNvPr>
          <p:cNvSpPr txBox="1"/>
          <p:nvPr/>
        </p:nvSpPr>
        <p:spPr>
          <a:xfrm>
            <a:off x="1547616" y="533460"/>
            <a:ext cx="39461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1C3F9">
                    <a:lumMod val="75000"/>
                  </a:srgbClr>
                </a:solidFill>
                <a:effectLst/>
                <a:uLnTx/>
                <a:uFillTx/>
                <a:latin typeface="UVN Da Lat" panose="03060902030302020204" pitchFamily="66" charset="0"/>
                <a:ea typeface="+mn-ea"/>
                <a:cs typeface="+mn-cs"/>
              </a:rPr>
              <a:t>Cảm ơn các bạn đã giúp mình mua được nhiều món đồ nhé!</a:t>
            </a:r>
            <a:endParaRPr kumimoji="0" lang="vi-VN" sz="4000" b="0" i="0" u="none" strike="noStrike" kern="1200" cap="none" spc="0" normalizeH="0" baseline="0" noProof="0">
              <a:ln>
                <a:noFill/>
              </a:ln>
              <a:solidFill>
                <a:srgbClr val="51C3F9">
                  <a:lumMod val="75000"/>
                </a:srgb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204877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100" fill="hold">
                                          <p:stCondLst>
                                            <p:cond delay="0"/>
                                          </p:stCondLst>
                                        </p:cTn>
                                        <p:tgtEl>
                                          <p:spTgt spid="3844"/>
                                        </p:tgtEl>
                                        <p:attrNameLst>
                                          <p:attrName>r</p:attrName>
                                        </p:attrNameLst>
                                      </p:cBhvr>
                                    </p:animRot>
                                    <p:animRot by="-240000">
                                      <p:cBhvr>
                                        <p:cTn id="7" dur="200" fill="hold">
                                          <p:stCondLst>
                                            <p:cond delay="200"/>
                                          </p:stCondLst>
                                        </p:cTn>
                                        <p:tgtEl>
                                          <p:spTgt spid="3844"/>
                                        </p:tgtEl>
                                        <p:attrNameLst>
                                          <p:attrName>r</p:attrName>
                                        </p:attrNameLst>
                                      </p:cBhvr>
                                    </p:animRot>
                                    <p:animRot by="240000">
                                      <p:cBhvr>
                                        <p:cTn id="8" dur="200" fill="hold">
                                          <p:stCondLst>
                                            <p:cond delay="400"/>
                                          </p:stCondLst>
                                        </p:cTn>
                                        <p:tgtEl>
                                          <p:spTgt spid="3844"/>
                                        </p:tgtEl>
                                        <p:attrNameLst>
                                          <p:attrName>r</p:attrName>
                                        </p:attrNameLst>
                                      </p:cBhvr>
                                    </p:animRot>
                                    <p:animRot by="-240000">
                                      <p:cBhvr>
                                        <p:cTn id="9" dur="200" fill="hold">
                                          <p:stCondLst>
                                            <p:cond delay="600"/>
                                          </p:stCondLst>
                                        </p:cTn>
                                        <p:tgtEl>
                                          <p:spTgt spid="3844"/>
                                        </p:tgtEl>
                                        <p:attrNameLst>
                                          <p:attrName>r</p:attrName>
                                        </p:attrNameLst>
                                      </p:cBhvr>
                                    </p:animRot>
                                    <p:animRot by="120000">
                                      <p:cBhvr>
                                        <p:cTn id="10" dur="200" fill="hold">
                                          <p:stCondLst>
                                            <p:cond delay="800"/>
                                          </p:stCondLst>
                                        </p:cTn>
                                        <p:tgtEl>
                                          <p:spTgt spid="3844"/>
                                        </p:tgtEl>
                                        <p:attrNameLst>
                                          <p:attrName>r</p:attrName>
                                        </p:attrNameLst>
                                      </p:cBhvr>
                                    </p:animRot>
                                  </p:childTnLst>
                                </p:cTn>
                              </p:par>
                              <p:par>
                                <p:cTn id="11" presetID="32" presetClass="emph" presetSubtype="0" repeatCount="1000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06D6AC2-FD35-45F6-924D-1B47124BCC66}"/>
              </a:ext>
            </a:extLst>
          </p:cNvPr>
          <p:cNvSpPr/>
          <p:nvPr/>
        </p:nvSpPr>
        <p:spPr>
          <a:xfrm>
            <a:off x="1328971" y="186284"/>
            <a:ext cx="9521797" cy="65147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15B2E26-8B2D-4915-8C3B-10D9E00615A7}"/>
              </a:ext>
            </a:extLst>
          </p:cNvPr>
          <p:cNvSpPr/>
          <p:nvPr/>
        </p:nvSpPr>
        <p:spPr>
          <a:xfrm>
            <a:off x="1081322" y="186285"/>
            <a:ext cx="10029355" cy="648543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C4DD48F-2C60-48C3-B93A-9F59BD913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0245" y="442809"/>
            <a:ext cx="7634453" cy="6071137"/>
          </a:xfrm>
          <a:prstGeom prst="rect">
            <a:avLst/>
          </a:prstGeom>
        </p:spPr>
      </p:pic>
    </p:spTree>
    <p:extLst>
      <p:ext uri="{BB962C8B-B14F-4D97-AF65-F5344CB8AC3E}">
        <p14:creationId xmlns:p14="http://schemas.microsoft.com/office/powerpoint/2010/main" val="160331503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463464-5DBE-8D9C-E844-62A4E7B8B690}"/>
              </a:ext>
            </a:extLst>
          </p:cNvPr>
          <p:cNvSpPr/>
          <p:nvPr/>
        </p:nvSpPr>
        <p:spPr>
          <a:xfrm>
            <a:off x="163287" y="273968"/>
            <a:ext cx="11865427" cy="6339383"/>
          </a:xfrm>
          <a:custGeom>
            <a:avLst/>
            <a:gdLst>
              <a:gd name="connsiteX0" fmla="*/ 0 w 11865427"/>
              <a:gd name="connsiteY0" fmla="*/ 1056585 h 6339383"/>
              <a:gd name="connsiteX1" fmla="*/ 1056585 w 11865427"/>
              <a:gd name="connsiteY1" fmla="*/ 0 h 6339383"/>
              <a:gd name="connsiteX2" fmla="*/ 10808842 w 11865427"/>
              <a:gd name="connsiteY2" fmla="*/ 0 h 6339383"/>
              <a:gd name="connsiteX3" fmla="*/ 11865427 w 11865427"/>
              <a:gd name="connsiteY3" fmla="*/ 1056585 h 6339383"/>
              <a:gd name="connsiteX4" fmla="*/ 11865427 w 11865427"/>
              <a:gd name="connsiteY4" fmla="*/ 5282798 h 6339383"/>
              <a:gd name="connsiteX5" fmla="*/ 10808842 w 11865427"/>
              <a:gd name="connsiteY5" fmla="*/ 6339383 h 6339383"/>
              <a:gd name="connsiteX6" fmla="*/ 1056585 w 11865427"/>
              <a:gd name="connsiteY6" fmla="*/ 6339383 h 6339383"/>
              <a:gd name="connsiteX7" fmla="*/ 0 w 11865427"/>
              <a:gd name="connsiteY7" fmla="*/ 5282798 h 6339383"/>
              <a:gd name="connsiteX8" fmla="*/ 0 w 11865427"/>
              <a:gd name="connsiteY8" fmla="*/ 1056585 h 633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5427" h="6339383" fill="none" extrusionOk="0">
                <a:moveTo>
                  <a:pt x="0" y="1056585"/>
                </a:moveTo>
                <a:cubicBezTo>
                  <a:pt x="-14604" y="487019"/>
                  <a:pt x="465353" y="-7814"/>
                  <a:pt x="1056585" y="0"/>
                </a:cubicBezTo>
                <a:cubicBezTo>
                  <a:pt x="4550048" y="-114940"/>
                  <a:pt x="7422836" y="-23151"/>
                  <a:pt x="10808842" y="0"/>
                </a:cubicBezTo>
                <a:cubicBezTo>
                  <a:pt x="11388751" y="43669"/>
                  <a:pt x="11924216" y="394431"/>
                  <a:pt x="11865427" y="1056585"/>
                </a:cubicBezTo>
                <a:cubicBezTo>
                  <a:pt x="11878910" y="2714007"/>
                  <a:pt x="11893938" y="3403639"/>
                  <a:pt x="11865427" y="5282798"/>
                </a:cubicBezTo>
                <a:cubicBezTo>
                  <a:pt x="11903477" y="5795104"/>
                  <a:pt x="11423792" y="6324899"/>
                  <a:pt x="10808842" y="6339383"/>
                </a:cubicBezTo>
                <a:cubicBezTo>
                  <a:pt x="7390032" y="6377469"/>
                  <a:pt x="3399221" y="6229120"/>
                  <a:pt x="1056585" y="6339383"/>
                </a:cubicBezTo>
                <a:cubicBezTo>
                  <a:pt x="493270" y="6281971"/>
                  <a:pt x="1121" y="5924260"/>
                  <a:pt x="0" y="5282798"/>
                </a:cubicBezTo>
                <a:cubicBezTo>
                  <a:pt x="77815" y="4600055"/>
                  <a:pt x="-147494" y="1781119"/>
                  <a:pt x="0" y="1056585"/>
                </a:cubicBezTo>
                <a:close/>
              </a:path>
              <a:path w="11865427" h="6339383" stroke="0" extrusionOk="0">
                <a:moveTo>
                  <a:pt x="0" y="1056585"/>
                </a:moveTo>
                <a:cubicBezTo>
                  <a:pt x="70401" y="511827"/>
                  <a:pt x="441904" y="-8983"/>
                  <a:pt x="1056585" y="0"/>
                </a:cubicBezTo>
                <a:cubicBezTo>
                  <a:pt x="2179514" y="-75917"/>
                  <a:pt x="8679174" y="106264"/>
                  <a:pt x="10808842" y="0"/>
                </a:cubicBezTo>
                <a:cubicBezTo>
                  <a:pt x="11309495" y="51265"/>
                  <a:pt x="11906113" y="498745"/>
                  <a:pt x="11865427" y="1056585"/>
                </a:cubicBezTo>
                <a:cubicBezTo>
                  <a:pt x="12004762" y="2675420"/>
                  <a:pt x="11950694" y="3951169"/>
                  <a:pt x="11865427" y="5282798"/>
                </a:cubicBezTo>
                <a:cubicBezTo>
                  <a:pt x="11878674" y="5849360"/>
                  <a:pt x="11346496" y="6339722"/>
                  <a:pt x="10808842" y="6339383"/>
                </a:cubicBezTo>
                <a:cubicBezTo>
                  <a:pt x="7227574" y="6198376"/>
                  <a:pt x="2678077" y="6500693"/>
                  <a:pt x="1056585" y="6339383"/>
                </a:cubicBezTo>
                <a:cubicBezTo>
                  <a:pt x="563645" y="6347968"/>
                  <a:pt x="-30554" y="5809044"/>
                  <a:pt x="0" y="5282798"/>
                </a:cubicBezTo>
                <a:cubicBezTo>
                  <a:pt x="166875" y="3756882"/>
                  <a:pt x="-29739" y="2094932"/>
                  <a:pt x="0" y="1056585"/>
                </a:cubicBezTo>
                <a:close/>
              </a:path>
            </a:pathLst>
          </a:custGeom>
          <a:solidFill>
            <a:schemeClr val="bg1">
              <a:alpha val="86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ea typeface="+mn-ea"/>
              <a:cs typeface="+mn-cs"/>
            </a:endParaRPr>
          </a:p>
        </p:txBody>
      </p:sp>
      <p:sp>
        <p:nvSpPr>
          <p:cNvPr id="6" name="TextBox 5">
            <a:extLst>
              <a:ext uri="{FF2B5EF4-FFF2-40B4-BE49-F238E27FC236}">
                <a16:creationId xmlns:a16="http://schemas.microsoft.com/office/drawing/2014/main" id="{9E5D48C8-73B4-125C-23AE-6A11B5FF0D06}"/>
              </a:ext>
            </a:extLst>
          </p:cNvPr>
          <p:cNvSpPr txBox="1"/>
          <p:nvPr/>
        </p:nvSpPr>
        <p:spPr>
          <a:xfrm>
            <a:off x="1520124" y="225005"/>
            <a:ext cx="8929007" cy="644022"/>
          </a:xfrm>
          <a:prstGeom prst="rect">
            <a:avLst/>
          </a:prstGeom>
          <a:noFill/>
        </p:spPr>
        <p:txBody>
          <a:bodyPr wrap="square" rtlCol="0">
            <a:spAutoFit/>
          </a:bodyPr>
          <a:lstStyle/>
          <a:p>
            <a:pPr lvl="0">
              <a:lnSpc>
                <a:spcPct val="130000"/>
              </a:lnSpc>
              <a:defRPr/>
            </a:pPr>
            <a:r>
              <a:rPr lang="en-US" sz="3000" b="1">
                <a:solidFill>
                  <a:srgbClr val="7030A0"/>
                </a:solidFill>
                <a:latin typeface="Arial" panose="020B0604020202020204" pitchFamily="34" charset="0"/>
                <a:cs typeface="Arial" panose="020B0604020202020204" pitchFamily="34" charset="0"/>
              </a:rPr>
              <a:t>Đế quạt:</a:t>
            </a:r>
            <a:r>
              <a:rPr kumimoji="0" lang="en-US" sz="30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 </a:t>
            </a:r>
            <a:r>
              <a:rPr lang="pt-BR" sz="3000">
                <a:solidFill>
                  <a:srgbClr val="7030A0"/>
                </a:solidFill>
                <a:latin typeface="Arial" panose="020B0604020202020204" pitchFamily="34" charset="0"/>
                <a:cs typeface="Arial" panose="020B0604020202020204" pitchFamily="34" charset="0"/>
              </a:rPr>
              <a:t>Giữ cho quạt đứng vững.</a:t>
            </a:r>
          </a:p>
        </p:txBody>
      </p:sp>
      <p:sp>
        <p:nvSpPr>
          <p:cNvPr id="10" name="TextBox 9">
            <a:extLst>
              <a:ext uri="{FF2B5EF4-FFF2-40B4-BE49-F238E27FC236}">
                <a16:creationId xmlns:a16="http://schemas.microsoft.com/office/drawing/2014/main" id="{A4B363D2-6E37-1406-D275-02FDDF5662B1}"/>
              </a:ext>
            </a:extLst>
          </p:cNvPr>
          <p:cNvSpPr txBox="1"/>
          <p:nvPr/>
        </p:nvSpPr>
        <p:spPr>
          <a:xfrm>
            <a:off x="1402937" y="872788"/>
            <a:ext cx="7713091" cy="644022"/>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30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Cánh</a:t>
            </a:r>
            <a:r>
              <a:rPr kumimoji="0" lang="en-US" sz="3000" b="1" i="0" u="none" strike="noStrike" kern="1200" cap="none" spc="0" normalizeH="0" noProof="0">
                <a:ln>
                  <a:noFill/>
                </a:ln>
                <a:solidFill>
                  <a:srgbClr val="7030A0"/>
                </a:solidFill>
                <a:effectLst/>
                <a:uLnTx/>
                <a:uFillTx/>
                <a:latin typeface="Arial" panose="020B0604020202020204" pitchFamily="34" charset="0"/>
                <a:cs typeface="Arial" panose="020B0604020202020204" pitchFamily="34" charset="0"/>
              </a:rPr>
              <a:t> quạt</a:t>
            </a:r>
            <a:r>
              <a:rPr kumimoji="0" lang="en-US" sz="30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  </a:t>
            </a:r>
            <a:r>
              <a:rPr kumimoji="0" lang="en-US" sz="3000" b="0"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Tạo</a:t>
            </a:r>
            <a:r>
              <a:rPr kumimoji="0" lang="en-US" sz="3000" b="0" i="0" u="none" strike="noStrike" kern="1200" cap="none" spc="0" normalizeH="0" noProof="0">
                <a:ln>
                  <a:noFill/>
                </a:ln>
                <a:solidFill>
                  <a:srgbClr val="7030A0"/>
                </a:solidFill>
                <a:effectLst/>
                <a:uLnTx/>
                <a:uFillTx/>
                <a:latin typeface="Arial" panose="020B0604020202020204" pitchFamily="34" charset="0"/>
                <a:cs typeface="Arial" panose="020B0604020202020204" pitchFamily="34" charset="0"/>
              </a:rPr>
              <a:t> ra gió</a:t>
            </a:r>
            <a:endParaRPr kumimoji="0" lang="en-US" sz="3000" b="0"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B351D92-4BB5-4A24-7340-93F2F3C9E6B7}"/>
              </a:ext>
            </a:extLst>
          </p:cNvPr>
          <p:cNvSpPr txBox="1"/>
          <p:nvPr/>
        </p:nvSpPr>
        <p:spPr>
          <a:xfrm>
            <a:off x="1512992" y="1480591"/>
            <a:ext cx="9488299" cy="629981"/>
          </a:xfrm>
          <a:prstGeom prst="rect">
            <a:avLst/>
          </a:prstGeom>
          <a:noFill/>
        </p:spPr>
        <p:txBody>
          <a:bodyPr wrap="square" rtlCol="0">
            <a:spAutoFit/>
          </a:bodyPr>
          <a:lstStyle/>
          <a:p>
            <a:pPr lvl="0">
              <a:lnSpc>
                <a:spcPct val="130000"/>
              </a:lnSpc>
              <a:defRPr/>
            </a:pPr>
            <a:r>
              <a:rPr lang="en-US" sz="3000" b="1">
                <a:solidFill>
                  <a:srgbClr val="7030A0"/>
                </a:solidFill>
                <a:latin typeface="Arial" panose="020B0604020202020204" pitchFamily="34" charset="0"/>
                <a:cs typeface="Arial" panose="020B0604020202020204" pitchFamily="34" charset="0"/>
              </a:rPr>
              <a:t>Bảng điều khiển:</a:t>
            </a:r>
            <a:r>
              <a:rPr kumimoji="0" lang="en-US" sz="30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  </a:t>
            </a:r>
            <a:r>
              <a:rPr lang="en-US" sz="3000">
                <a:solidFill>
                  <a:srgbClr val="7030A0"/>
                </a:solidFill>
                <a:latin typeface="Arial" panose="020B0604020202020204" pitchFamily="34" charset="0"/>
                <a:cs typeface="Arial" panose="020B0604020202020204" pitchFamily="34" charset="0"/>
              </a:rPr>
              <a:t>Bật, tắt và điều chỉnh tốc độ gió.</a:t>
            </a:r>
          </a:p>
        </p:txBody>
      </p:sp>
      <p:sp>
        <p:nvSpPr>
          <p:cNvPr id="14" name="TextBox 13">
            <a:extLst>
              <a:ext uri="{FF2B5EF4-FFF2-40B4-BE49-F238E27FC236}">
                <a16:creationId xmlns:a16="http://schemas.microsoft.com/office/drawing/2014/main" id="{0F3EC429-33FD-4D94-0442-44B9C1329CA6}"/>
              </a:ext>
            </a:extLst>
          </p:cNvPr>
          <p:cNvSpPr txBox="1"/>
          <p:nvPr/>
        </p:nvSpPr>
        <p:spPr>
          <a:xfrm>
            <a:off x="1310458" y="2238523"/>
            <a:ext cx="11186341" cy="629981"/>
          </a:xfrm>
          <a:prstGeom prst="rect">
            <a:avLst/>
          </a:prstGeom>
          <a:noFill/>
        </p:spPr>
        <p:txBody>
          <a:bodyPr wrap="square" rtlCol="0">
            <a:spAutoFit/>
          </a:bodyPr>
          <a:lstStyle/>
          <a:p>
            <a:pPr lvl="0">
              <a:lnSpc>
                <a:spcPct val="130000"/>
              </a:lnSpc>
              <a:defRPr/>
            </a:pPr>
            <a:r>
              <a:rPr lang="en-US" sz="3000" b="1">
                <a:solidFill>
                  <a:srgbClr val="7030A0"/>
                </a:solidFill>
                <a:latin typeface="Arial" panose="020B0604020202020204" pitchFamily="34" charset="0"/>
                <a:cs typeface="Arial" panose="020B0604020202020204" pitchFamily="34" charset="0"/>
              </a:rPr>
              <a:t>Lồng quạt</a:t>
            </a:r>
            <a:r>
              <a:rPr kumimoji="0" lang="en-US" sz="30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 </a:t>
            </a:r>
            <a:r>
              <a:rPr lang="vi-VN" sz="3000">
                <a:solidFill>
                  <a:srgbClr val="7030A0"/>
                </a:solidFill>
                <a:latin typeface="Arial" panose="020B0604020202020204" pitchFamily="34" charset="0"/>
                <a:cs typeface="Arial" panose="020B0604020202020204" pitchFamily="34" charset="0"/>
              </a:rPr>
              <a:t>Bảo vệ cánh quạt và an toàn cho người sử dụng. </a:t>
            </a:r>
            <a:endParaRPr kumimoji="0" lang="en-US" sz="3000" b="0"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45067D5-107E-24FE-49F6-53AD12C82DC2}"/>
              </a:ext>
            </a:extLst>
          </p:cNvPr>
          <p:cNvSpPr txBox="1"/>
          <p:nvPr/>
        </p:nvSpPr>
        <p:spPr>
          <a:xfrm>
            <a:off x="1310458" y="2933691"/>
            <a:ext cx="10560614" cy="1230145"/>
          </a:xfrm>
          <a:prstGeom prst="rect">
            <a:avLst/>
          </a:prstGeom>
          <a:noFill/>
        </p:spPr>
        <p:txBody>
          <a:bodyPr wrap="square" rtlCol="0">
            <a:spAutoFit/>
          </a:bodyPr>
          <a:lstStyle/>
          <a:p>
            <a:pPr lvl="0" algn="just">
              <a:lnSpc>
                <a:spcPct val="130000"/>
              </a:lnSpc>
              <a:defRPr/>
            </a:pPr>
            <a:r>
              <a:rPr lang="en-US" sz="3000" b="1">
                <a:solidFill>
                  <a:srgbClr val="7030A0"/>
                </a:solidFill>
                <a:latin typeface="Arial" panose="020B0604020202020204" pitchFamily="34" charset="0"/>
                <a:cs typeface="Arial" panose="020B0604020202020204" pitchFamily="34" charset="0"/>
              </a:rPr>
              <a:t>Thân quạt:</a:t>
            </a:r>
            <a:r>
              <a:rPr kumimoji="0" lang="en-US" sz="30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 </a:t>
            </a:r>
            <a:r>
              <a:rPr lang="vi-VN" sz="3000">
                <a:solidFill>
                  <a:srgbClr val="7030A0"/>
                </a:solidFill>
                <a:latin typeface="Arial" panose="020B0604020202020204" pitchFamily="34" charset="0"/>
                <a:cs typeface="Arial" panose="020B0604020202020204" pitchFamily="34" charset="0"/>
              </a:rPr>
              <a:t>Gắn đế quạt với động cơ và có thể điều chỉnh độ cao của quạt.</a:t>
            </a:r>
          </a:p>
        </p:txBody>
      </p:sp>
      <p:sp>
        <p:nvSpPr>
          <p:cNvPr id="16" name="TextBox 15">
            <a:extLst>
              <a:ext uri="{FF2B5EF4-FFF2-40B4-BE49-F238E27FC236}">
                <a16:creationId xmlns:a16="http://schemas.microsoft.com/office/drawing/2014/main" id="{C62724DE-9FB1-E848-5CEE-502245EC5099}"/>
              </a:ext>
            </a:extLst>
          </p:cNvPr>
          <p:cNvSpPr txBox="1"/>
          <p:nvPr/>
        </p:nvSpPr>
        <p:spPr>
          <a:xfrm>
            <a:off x="2339859" y="4057802"/>
            <a:ext cx="9606642" cy="641009"/>
          </a:xfrm>
          <a:prstGeom prst="rect">
            <a:avLst/>
          </a:prstGeom>
          <a:noFill/>
        </p:spPr>
        <p:txBody>
          <a:bodyPr wrap="square" rtlCol="0">
            <a:spAutoFit/>
          </a:bodyPr>
          <a:lstStyle/>
          <a:p>
            <a:pPr lvl="0" algn="just">
              <a:lnSpc>
                <a:spcPct val="130000"/>
              </a:lnSpc>
              <a:defRPr/>
            </a:pPr>
            <a:r>
              <a:rPr lang="en-US" sz="3000" b="1">
                <a:solidFill>
                  <a:srgbClr val="7030A0"/>
                </a:solidFill>
                <a:latin typeface="Arial" panose="020B0604020202020204" pitchFamily="34" charset="0"/>
                <a:cs typeface="Arial" panose="020B0604020202020204" pitchFamily="34" charset="0"/>
              </a:rPr>
              <a:t>Tuốc năng</a:t>
            </a:r>
            <a:r>
              <a:rPr kumimoji="0" lang="en-US" sz="30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  </a:t>
            </a:r>
            <a:r>
              <a:rPr lang="vi-VN" sz="3000">
                <a:solidFill>
                  <a:srgbClr val="7030A0"/>
                </a:solidFill>
                <a:latin typeface="Arial" panose="020B0604020202020204" pitchFamily="34" charset="0"/>
                <a:cs typeface="Arial" panose="020B0604020202020204" pitchFamily="34" charset="0"/>
              </a:rPr>
              <a:t>Điều chỉnh hướng gió.</a:t>
            </a:r>
          </a:p>
        </p:txBody>
      </p:sp>
      <p:pic>
        <p:nvPicPr>
          <p:cNvPr id="19" name="Picture 18">
            <a:extLst>
              <a:ext uri="{FF2B5EF4-FFF2-40B4-BE49-F238E27FC236}">
                <a16:creationId xmlns:a16="http://schemas.microsoft.com/office/drawing/2014/main" id="{EE8B44BD-5CDD-614A-FF34-A710ED12954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98821" y="194555"/>
            <a:ext cx="714171" cy="714171"/>
          </a:xfrm>
          <a:prstGeom prst="rect">
            <a:avLst/>
          </a:prstGeom>
        </p:spPr>
      </p:pic>
      <p:pic>
        <p:nvPicPr>
          <p:cNvPr id="20" name="Picture 19">
            <a:extLst>
              <a:ext uri="{FF2B5EF4-FFF2-40B4-BE49-F238E27FC236}">
                <a16:creationId xmlns:a16="http://schemas.microsoft.com/office/drawing/2014/main" id="{49BAD188-BEDE-AB0D-3F26-A067A08D3BC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05953" y="803122"/>
            <a:ext cx="714171" cy="714171"/>
          </a:xfrm>
          <a:prstGeom prst="rect">
            <a:avLst/>
          </a:prstGeom>
        </p:spPr>
      </p:pic>
      <p:pic>
        <p:nvPicPr>
          <p:cNvPr id="21" name="Picture 20">
            <a:extLst>
              <a:ext uri="{FF2B5EF4-FFF2-40B4-BE49-F238E27FC236}">
                <a16:creationId xmlns:a16="http://schemas.microsoft.com/office/drawing/2014/main" id="{865F3C1D-AFA0-B245-605D-D57A94D278D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98821" y="2117038"/>
            <a:ext cx="714171" cy="714171"/>
          </a:xfrm>
          <a:prstGeom prst="rect">
            <a:avLst/>
          </a:prstGeom>
        </p:spPr>
      </p:pic>
      <p:pic>
        <p:nvPicPr>
          <p:cNvPr id="22" name="Picture 21">
            <a:extLst>
              <a:ext uri="{FF2B5EF4-FFF2-40B4-BE49-F238E27FC236}">
                <a16:creationId xmlns:a16="http://schemas.microsoft.com/office/drawing/2014/main" id="{DD2BD76D-5C40-41D7-631B-9FCC244CB7D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0217" y="1448932"/>
            <a:ext cx="714171" cy="714171"/>
          </a:xfrm>
          <a:prstGeom prst="rect">
            <a:avLst/>
          </a:prstGeom>
        </p:spPr>
      </p:pic>
      <p:pic>
        <p:nvPicPr>
          <p:cNvPr id="23" name="Picture 22">
            <a:extLst>
              <a:ext uri="{FF2B5EF4-FFF2-40B4-BE49-F238E27FC236}">
                <a16:creationId xmlns:a16="http://schemas.microsoft.com/office/drawing/2014/main" id="{89224609-24E1-99D6-813E-4A9CC98CADD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44058" y="2812557"/>
            <a:ext cx="714171" cy="714171"/>
          </a:xfrm>
          <a:prstGeom prst="rect">
            <a:avLst/>
          </a:prstGeom>
        </p:spPr>
      </p:pic>
      <p:pic>
        <p:nvPicPr>
          <p:cNvPr id="24" name="Picture 23">
            <a:extLst>
              <a:ext uri="{FF2B5EF4-FFF2-40B4-BE49-F238E27FC236}">
                <a16:creationId xmlns:a16="http://schemas.microsoft.com/office/drawing/2014/main" id="{5EE4E49A-007C-462B-6796-A6E06407930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773458" y="3984260"/>
            <a:ext cx="714171" cy="714171"/>
          </a:xfrm>
          <a:prstGeom prst="rect">
            <a:avLst/>
          </a:prstGeom>
        </p:spPr>
      </p:pic>
      <p:pic>
        <p:nvPicPr>
          <p:cNvPr id="17" name="Picture 16">
            <a:extLst>
              <a:ext uri="{FF2B5EF4-FFF2-40B4-BE49-F238E27FC236}">
                <a16:creationId xmlns:a16="http://schemas.microsoft.com/office/drawing/2014/main" id="{66156096-FBB2-4D60-AAB4-466EEFFDB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1073" y="4124845"/>
            <a:ext cx="2652318" cy="2491610"/>
          </a:xfrm>
          <a:prstGeom prst="rect">
            <a:avLst/>
          </a:prstGeom>
        </p:spPr>
      </p:pic>
      <p:sp>
        <p:nvSpPr>
          <p:cNvPr id="25" name="TextBox 24">
            <a:extLst>
              <a:ext uri="{FF2B5EF4-FFF2-40B4-BE49-F238E27FC236}">
                <a16:creationId xmlns:a16="http://schemas.microsoft.com/office/drawing/2014/main" id="{67EA478A-0448-472E-9502-399289AEA7FF}"/>
              </a:ext>
            </a:extLst>
          </p:cNvPr>
          <p:cNvSpPr txBox="1"/>
          <p:nvPr/>
        </p:nvSpPr>
        <p:spPr>
          <a:xfrm>
            <a:off x="2264430" y="4759210"/>
            <a:ext cx="9606642" cy="641009"/>
          </a:xfrm>
          <a:prstGeom prst="rect">
            <a:avLst/>
          </a:prstGeom>
          <a:noFill/>
        </p:spPr>
        <p:txBody>
          <a:bodyPr wrap="square" rtlCol="0">
            <a:spAutoFit/>
          </a:bodyPr>
          <a:lstStyle/>
          <a:p>
            <a:pPr lvl="0" algn="just">
              <a:lnSpc>
                <a:spcPct val="130000"/>
              </a:lnSpc>
              <a:defRPr/>
            </a:pPr>
            <a:r>
              <a:rPr lang="en-US" sz="3000" b="1">
                <a:solidFill>
                  <a:srgbClr val="7030A0"/>
                </a:solidFill>
                <a:latin typeface="Arial" panose="020B0604020202020204" pitchFamily="34" charset="0"/>
                <a:cs typeface="Arial" panose="020B0604020202020204" pitchFamily="34" charset="0"/>
              </a:rPr>
              <a:t>Dây nguồn</a:t>
            </a:r>
            <a:r>
              <a:rPr kumimoji="0" lang="en-US" sz="30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  N</a:t>
            </a:r>
            <a:r>
              <a:rPr lang="vi-VN" sz="3000">
                <a:solidFill>
                  <a:srgbClr val="7030A0"/>
                </a:solidFill>
                <a:latin typeface="Arial" panose="020B0604020202020204" pitchFamily="34" charset="0"/>
                <a:cs typeface="Arial" panose="020B0604020202020204" pitchFamily="34" charset="0"/>
              </a:rPr>
              <a:t>ối quạt với nguồn điện.</a:t>
            </a:r>
          </a:p>
        </p:txBody>
      </p:sp>
      <p:pic>
        <p:nvPicPr>
          <p:cNvPr id="26" name="Picture 25">
            <a:extLst>
              <a:ext uri="{FF2B5EF4-FFF2-40B4-BE49-F238E27FC236}">
                <a16:creationId xmlns:a16="http://schemas.microsoft.com/office/drawing/2014/main" id="{096F2E6F-5C7B-4808-962C-A404D9901C8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698029" y="4685668"/>
            <a:ext cx="714171" cy="714171"/>
          </a:xfrm>
          <a:prstGeom prst="rect">
            <a:avLst/>
          </a:prstGeom>
        </p:spPr>
      </p:pic>
      <p:sp>
        <p:nvSpPr>
          <p:cNvPr id="27" name="TextBox 26">
            <a:extLst>
              <a:ext uri="{FF2B5EF4-FFF2-40B4-BE49-F238E27FC236}">
                <a16:creationId xmlns:a16="http://schemas.microsoft.com/office/drawing/2014/main" id="{46AE90D0-33FD-40BD-AFCC-DB3EF80A924F}"/>
              </a:ext>
            </a:extLst>
          </p:cNvPr>
          <p:cNvSpPr txBox="1"/>
          <p:nvPr/>
        </p:nvSpPr>
        <p:spPr>
          <a:xfrm>
            <a:off x="2285025" y="5447804"/>
            <a:ext cx="9606642" cy="1830309"/>
          </a:xfrm>
          <a:prstGeom prst="rect">
            <a:avLst/>
          </a:prstGeom>
          <a:noFill/>
        </p:spPr>
        <p:txBody>
          <a:bodyPr wrap="square" rtlCol="0">
            <a:spAutoFit/>
          </a:bodyPr>
          <a:lstStyle/>
          <a:p>
            <a:pPr lvl="0" algn="just">
              <a:lnSpc>
                <a:spcPct val="130000"/>
              </a:lnSpc>
              <a:defRPr/>
            </a:pPr>
            <a:r>
              <a:rPr lang="vi-VN" sz="3000" b="1">
                <a:solidFill>
                  <a:srgbClr val="7030A0"/>
                </a:solidFill>
                <a:cs typeface="Calibri" panose="020F0502020204030204" pitchFamily="34" charset="0"/>
              </a:rPr>
              <a:t>Hộp động cơ quạt</a:t>
            </a:r>
            <a:r>
              <a:rPr kumimoji="0" lang="en-US" sz="3000" b="1" i="0" u="none" strike="noStrike" kern="1200" cap="none" spc="0" normalizeH="0" baseline="0" noProof="0">
                <a:ln>
                  <a:noFill/>
                </a:ln>
                <a:solidFill>
                  <a:srgbClr val="7030A0"/>
                </a:solidFill>
                <a:effectLst/>
                <a:uLnTx/>
                <a:uFillTx/>
                <a:cs typeface="Calibri" panose="020F0502020204030204" pitchFamily="34" charset="0"/>
              </a:rPr>
              <a:t>:  </a:t>
            </a:r>
            <a:r>
              <a:rPr lang="vi-VN" sz="3000">
                <a:solidFill>
                  <a:srgbClr val="7030A0"/>
                </a:solidFill>
                <a:cs typeface="Calibri" panose="020F0502020204030204" pitchFamily="34" charset="0"/>
              </a:rPr>
              <a:t>Bảo vệ động cơ quạt và an toàn cho người sử dụng.</a:t>
            </a:r>
          </a:p>
          <a:p>
            <a:pPr lvl="0" algn="just">
              <a:lnSpc>
                <a:spcPct val="130000"/>
              </a:lnSpc>
              <a:defRPr/>
            </a:pPr>
            <a:endParaRPr lang="vi-VN" sz="3000">
              <a:solidFill>
                <a:srgbClr val="7030A0"/>
              </a:solidFill>
              <a:cs typeface="Calibri" panose="020F0502020204030204" pitchFamily="34" charset="0"/>
            </a:endParaRPr>
          </a:p>
        </p:txBody>
      </p:sp>
      <p:pic>
        <p:nvPicPr>
          <p:cNvPr id="28" name="Picture 27">
            <a:extLst>
              <a:ext uri="{FF2B5EF4-FFF2-40B4-BE49-F238E27FC236}">
                <a16:creationId xmlns:a16="http://schemas.microsoft.com/office/drawing/2014/main" id="{CD9A27C4-1E8E-4B33-81EA-EAD7CD9119A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718624" y="5374262"/>
            <a:ext cx="714171" cy="714171"/>
          </a:xfrm>
          <a:prstGeom prst="rect">
            <a:avLst/>
          </a:prstGeom>
        </p:spPr>
      </p:pic>
    </p:spTree>
    <p:extLst>
      <p:ext uri="{BB962C8B-B14F-4D97-AF65-F5344CB8AC3E}">
        <p14:creationId xmlns:p14="http://schemas.microsoft.com/office/powerpoint/2010/main" val="36685682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 calcmode="lin" valueType="num">
                                      <p:cBhvr>
                                        <p:cTn id="23" dur="500" fill="hold"/>
                                        <p:tgtEl>
                                          <p:spTgt spid="20"/>
                                        </p:tgtEl>
                                        <p:attrNameLst>
                                          <p:attrName>style.rotation</p:attrName>
                                        </p:attrNameLst>
                                      </p:cBhvr>
                                      <p:tavLst>
                                        <p:tav tm="0">
                                          <p:val>
                                            <p:fltVal val="360"/>
                                          </p:val>
                                        </p:tav>
                                        <p:tav tm="100000">
                                          <p:val>
                                            <p:fltVal val="0"/>
                                          </p:val>
                                        </p:tav>
                                      </p:tavLst>
                                    </p:anim>
                                    <p:animEffect transition="in" filter="fade">
                                      <p:cBhvr>
                                        <p:cTn id="24" dur="500"/>
                                        <p:tgtEl>
                                          <p:spTgt spid="20"/>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 calcmode="lin" valueType="num">
                                      <p:cBhvr>
                                        <p:cTn id="37" dur="500" fill="hold"/>
                                        <p:tgtEl>
                                          <p:spTgt spid="22"/>
                                        </p:tgtEl>
                                        <p:attrNameLst>
                                          <p:attrName>style.rotation</p:attrName>
                                        </p:attrNameLst>
                                      </p:cBhvr>
                                      <p:tavLst>
                                        <p:tav tm="0">
                                          <p:val>
                                            <p:fltVal val="360"/>
                                          </p:val>
                                        </p:tav>
                                        <p:tav tm="100000">
                                          <p:val>
                                            <p:fltVal val="0"/>
                                          </p:val>
                                        </p:tav>
                                      </p:tavLst>
                                    </p:anim>
                                    <p:animEffect transition="in" filter="fade">
                                      <p:cBhvr>
                                        <p:cTn id="38" dur="500"/>
                                        <p:tgtEl>
                                          <p:spTgt spid="22"/>
                                        </p:tgtEl>
                                      </p:cBhvr>
                                    </p:animEffect>
                                  </p:childTnLst>
                                </p:cTn>
                              </p:par>
                            </p:childTnLst>
                          </p:cTn>
                        </p:par>
                        <p:par>
                          <p:cTn id="39" fill="hold">
                            <p:stCondLst>
                              <p:cond delay="500"/>
                            </p:stCondLst>
                            <p:childTnLst>
                              <p:par>
                                <p:cTn id="40" presetID="53" presetClass="entr" presetSubtype="16"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 calcmode="lin" valueType="num">
                                      <p:cBhvr>
                                        <p:cTn id="51" dur="500" fill="hold"/>
                                        <p:tgtEl>
                                          <p:spTgt spid="21"/>
                                        </p:tgtEl>
                                        <p:attrNameLst>
                                          <p:attrName>style.rotation</p:attrName>
                                        </p:attrNameLst>
                                      </p:cBhvr>
                                      <p:tavLst>
                                        <p:tav tm="0">
                                          <p:val>
                                            <p:fltVal val="360"/>
                                          </p:val>
                                        </p:tav>
                                        <p:tav tm="100000">
                                          <p:val>
                                            <p:fltVal val="0"/>
                                          </p:val>
                                        </p:tav>
                                      </p:tavLst>
                                    </p:anim>
                                    <p:animEffect transition="in" filter="fade">
                                      <p:cBhvr>
                                        <p:cTn id="52" dur="500"/>
                                        <p:tgtEl>
                                          <p:spTgt spid="21"/>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500" fill="hold"/>
                                        <p:tgtEl>
                                          <p:spTgt spid="23"/>
                                        </p:tgtEl>
                                        <p:attrNameLst>
                                          <p:attrName>ppt_w</p:attrName>
                                        </p:attrNameLst>
                                      </p:cBhvr>
                                      <p:tavLst>
                                        <p:tav tm="0">
                                          <p:val>
                                            <p:fltVal val="0"/>
                                          </p:val>
                                        </p:tav>
                                        <p:tav tm="100000">
                                          <p:val>
                                            <p:strVal val="#ppt_w"/>
                                          </p:val>
                                        </p:tav>
                                      </p:tavLst>
                                    </p:anim>
                                    <p:anim calcmode="lin" valueType="num">
                                      <p:cBhvr>
                                        <p:cTn id="64" dur="500" fill="hold"/>
                                        <p:tgtEl>
                                          <p:spTgt spid="23"/>
                                        </p:tgtEl>
                                        <p:attrNameLst>
                                          <p:attrName>ppt_h</p:attrName>
                                        </p:attrNameLst>
                                      </p:cBhvr>
                                      <p:tavLst>
                                        <p:tav tm="0">
                                          <p:val>
                                            <p:fltVal val="0"/>
                                          </p:val>
                                        </p:tav>
                                        <p:tav tm="100000">
                                          <p:val>
                                            <p:strVal val="#ppt_h"/>
                                          </p:val>
                                        </p:tav>
                                      </p:tavLst>
                                    </p:anim>
                                    <p:anim calcmode="lin" valueType="num">
                                      <p:cBhvr>
                                        <p:cTn id="65" dur="500" fill="hold"/>
                                        <p:tgtEl>
                                          <p:spTgt spid="23"/>
                                        </p:tgtEl>
                                        <p:attrNameLst>
                                          <p:attrName>style.rotation</p:attrName>
                                        </p:attrNameLst>
                                      </p:cBhvr>
                                      <p:tavLst>
                                        <p:tav tm="0">
                                          <p:val>
                                            <p:fltVal val="360"/>
                                          </p:val>
                                        </p:tav>
                                        <p:tav tm="100000">
                                          <p:val>
                                            <p:fltVal val="0"/>
                                          </p:val>
                                        </p:tav>
                                      </p:tavLst>
                                    </p:anim>
                                    <p:animEffect transition="in" filter="fade">
                                      <p:cBhvr>
                                        <p:cTn id="66" dur="500"/>
                                        <p:tgtEl>
                                          <p:spTgt spid="23"/>
                                        </p:tgtEl>
                                      </p:cBhvr>
                                    </p:animEffec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 calcmode="lin" valueType="num">
                                      <p:cBhvr>
                                        <p:cTn id="79" dur="500" fill="hold"/>
                                        <p:tgtEl>
                                          <p:spTgt spid="24"/>
                                        </p:tgtEl>
                                        <p:attrNameLst>
                                          <p:attrName>style.rotation</p:attrName>
                                        </p:attrNameLst>
                                      </p:cBhvr>
                                      <p:tavLst>
                                        <p:tav tm="0">
                                          <p:val>
                                            <p:fltVal val="360"/>
                                          </p:val>
                                        </p:tav>
                                        <p:tav tm="100000">
                                          <p:val>
                                            <p:fltVal val="0"/>
                                          </p:val>
                                        </p:tav>
                                      </p:tavLst>
                                    </p:anim>
                                    <p:animEffect transition="in" filter="fade">
                                      <p:cBhvr>
                                        <p:cTn id="80" dur="500"/>
                                        <p:tgtEl>
                                          <p:spTgt spid="24"/>
                                        </p:tgtEl>
                                      </p:cBhvr>
                                    </p:animEffect>
                                  </p:childTnLst>
                                </p:cTn>
                              </p:par>
                            </p:childTnLst>
                          </p:cTn>
                        </p:par>
                        <p:par>
                          <p:cTn id="81" fill="hold">
                            <p:stCondLst>
                              <p:cond delay="500"/>
                            </p:stCondLst>
                            <p:childTnLst>
                              <p:par>
                                <p:cTn id="82" presetID="53" presetClass="entr" presetSubtype="16"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fltVal val="0"/>
                                          </p:val>
                                        </p:tav>
                                        <p:tav tm="100000">
                                          <p:val>
                                            <p:strVal val="#ppt_h"/>
                                          </p:val>
                                        </p:tav>
                                      </p:tavLst>
                                    </p:anim>
                                    <p:animEffect transition="in" filter="fade">
                                      <p:cBhvr>
                                        <p:cTn id="86" dur="5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49" presetClass="entr" presetSubtype="0" decel="100000"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 calcmode="lin" valueType="num">
                                      <p:cBhvr>
                                        <p:cTn id="93" dur="500" fill="hold"/>
                                        <p:tgtEl>
                                          <p:spTgt spid="26"/>
                                        </p:tgtEl>
                                        <p:attrNameLst>
                                          <p:attrName>style.rotation</p:attrName>
                                        </p:attrNameLst>
                                      </p:cBhvr>
                                      <p:tavLst>
                                        <p:tav tm="0">
                                          <p:val>
                                            <p:fltVal val="360"/>
                                          </p:val>
                                        </p:tav>
                                        <p:tav tm="100000">
                                          <p:val>
                                            <p:fltVal val="0"/>
                                          </p:val>
                                        </p:tav>
                                      </p:tavLst>
                                    </p:anim>
                                    <p:animEffect transition="in" filter="fade">
                                      <p:cBhvr>
                                        <p:cTn id="94" dur="500"/>
                                        <p:tgtEl>
                                          <p:spTgt spid="26"/>
                                        </p:tgtEl>
                                      </p:cBhvr>
                                    </p:animEffect>
                                  </p:childTnLst>
                                </p:cTn>
                              </p:par>
                            </p:childTnLst>
                          </p:cTn>
                        </p:par>
                        <p:par>
                          <p:cTn id="95" fill="hold">
                            <p:stCondLst>
                              <p:cond delay="500"/>
                            </p:stCondLst>
                            <p:childTnLst>
                              <p:par>
                                <p:cTn id="96" presetID="53" presetClass="entr" presetSubtype="16"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p:cTn id="98" dur="500" fill="hold"/>
                                        <p:tgtEl>
                                          <p:spTgt spid="25"/>
                                        </p:tgtEl>
                                        <p:attrNameLst>
                                          <p:attrName>ppt_w</p:attrName>
                                        </p:attrNameLst>
                                      </p:cBhvr>
                                      <p:tavLst>
                                        <p:tav tm="0">
                                          <p:val>
                                            <p:fltVal val="0"/>
                                          </p:val>
                                        </p:tav>
                                        <p:tav tm="100000">
                                          <p:val>
                                            <p:strVal val="#ppt_w"/>
                                          </p:val>
                                        </p:tav>
                                      </p:tavLst>
                                    </p:anim>
                                    <p:anim calcmode="lin" valueType="num">
                                      <p:cBhvr>
                                        <p:cTn id="99" dur="500" fill="hold"/>
                                        <p:tgtEl>
                                          <p:spTgt spid="25"/>
                                        </p:tgtEl>
                                        <p:attrNameLst>
                                          <p:attrName>ppt_h</p:attrName>
                                        </p:attrNameLst>
                                      </p:cBhvr>
                                      <p:tavLst>
                                        <p:tav tm="0">
                                          <p:val>
                                            <p:fltVal val="0"/>
                                          </p:val>
                                        </p:tav>
                                        <p:tav tm="100000">
                                          <p:val>
                                            <p:strVal val="#ppt_h"/>
                                          </p:val>
                                        </p:tav>
                                      </p:tavLst>
                                    </p:anim>
                                    <p:animEffect transition="in" filter="fade">
                                      <p:cBhvr>
                                        <p:cTn id="100" dur="500"/>
                                        <p:tgtEl>
                                          <p:spTgt spid="25"/>
                                        </p:tgtEl>
                                      </p:cBhvr>
                                    </p:animEffect>
                                  </p:childTnLst>
                                </p:cTn>
                              </p:par>
                            </p:childTnLst>
                          </p:cTn>
                        </p:par>
                      </p:childTnLst>
                    </p:cTn>
                  </p:par>
                  <p:par>
                    <p:cTn id="101" fill="hold">
                      <p:stCondLst>
                        <p:cond delay="indefinite"/>
                      </p:stCondLst>
                      <p:childTnLst>
                        <p:par>
                          <p:cTn id="102" fill="hold">
                            <p:stCondLst>
                              <p:cond delay="0"/>
                            </p:stCondLst>
                            <p:childTnLst>
                              <p:par>
                                <p:cTn id="103" presetID="49" presetClass="entr" presetSubtype="0" decel="100000" fill="hold" nodeType="clickEffect">
                                  <p:stCondLst>
                                    <p:cond delay="0"/>
                                  </p:stCondLst>
                                  <p:childTnLst>
                                    <p:set>
                                      <p:cBhvr>
                                        <p:cTn id="104" dur="1" fill="hold">
                                          <p:stCondLst>
                                            <p:cond delay="0"/>
                                          </p:stCondLst>
                                        </p:cTn>
                                        <p:tgtEl>
                                          <p:spTgt spid="28"/>
                                        </p:tgtEl>
                                        <p:attrNameLst>
                                          <p:attrName>style.visibility</p:attrName>
                                        </p:attrNameLst>
                                      </p:cBhvr>
                                      <p:to>
                                        <p:strVal val="visible"/>
                                      </p:to>
                                    </p:set>
                                    <p:anim calcmode="lin" valueType="num">
                                      <p:cBhvr>
                                        <p:cTn id="105" dur="500" fill="hold"/>
                                        <p:tgtEl>
                                          <p:spTgt spid="28"/>
                                        </p:tgtEl>
                                        <p:attrNameLst>
                                          <p:attrName>ppt_w</p:attrName>
                                        </p:attrNameLst>
                                      </p:cBhvr>
                                      <p:tavLst>
                                        <p:tav tm="0">
                                          <p:val>
                                            <p:fltVal val="0"/>
                                          </p:val>
                                        </p:tav>
                                        <p:tav tm="100000">
                                          <p:val>
                                            <p:strVal val="#ppt_w"/>
                                          </p:val>
                                        </p:tav>
                                      </p:tavLst>
                                    </p:anim>
                                    <p:anim calcmode="lin" valueType="num">
                                      <p:cBhvr>
                                        <p:cTn id="106" dur="500" fill="hold"/>
                                        <p:tgtEl>
                                          <p:spTgt spid="28"/>
                                        </p:tgtEl>
                                        <p:attrNameLst>
                                          <p:attrName>ppt_h</p:attrName>
                                        </p:attrNameLst>
                                      </p:cBhvr>
                                      <p:tavLst>
                                        <p:tav tm="0">
                                          <p:val>
                                            <p:fltVal val="0"/>
                                          </p:val>
                                        </p:tav>
                                        <p:tav tm="100000">
                                          <p:val>
                                            <p:strVal val="#ppt_h"/>
                                          </p:val>
                                        </p:tav>
                                      </p:tavLst>
                                    </p:anim>
                                    <p:anim calcmode="lin" valueType="num">
                                      <p:cBhvr>
                                        <p:cTn id="107" dur="500" fill="hold"/>
                                        <p:tgtEl>
                                          <p:spTgt spid="28"/>
                                        </p:tgtEl>
                                        <p:attrNameLst>
                                          <p:attrName>style.rotation</p:attrName>
                                        </p:attrNameLst>
                                      </p:cBhvr>
                                      <p:tavLst>
                                        <p:tav tm="0">
                                          <p:val>
                                            <p:fltVal val="360"/>
                                          </p:val>
                                        </p:tav>
                                        <p:tav tm="100000">
                                          <p:val>
                                            <p:fltVal val="0"/>
                                          </p:val>
                                        </p:tav>
                                      </p:tavLst>
                                    </p:anim>
                                    <p:animEffect transition="in" filter="fade">
                                      <p:cBhvr>
                                        <p:cTn id="108" dur="500"/>
                                        <p:tgtEl>
                                          <p:spTgt spid="28"/>
                                        </p:tgtEl>
                                      </p:cBhvr>
                                    </p:animEffect>
                                  </p:childTnLst>
                                </p:cTn>
                              </p:par>
                            </p:childTnLst>
                          </p:cTn>
                        </p:par>
                        <p:par>
                          <p:cTn id="109" fill="hold">
                            <p:stCondLst>
                              <p:cond delay="500"/>
                            </p:stCondLst>
                            <p:childTnLst>
                              <p:par>
                                <p:cTn id="110" presetID="53" presetClass="entr" presetSubtype="16" fill="hold" grpId="0" nodeType="afterEffect">
                                  <p:stCondLst>
                                    <p:cond delay="0"/>
                                  </p:stCondLst>
                                  <p:childTnLst>
                                    <p:set>
                                      <p:cBhvr>
                                        <p:cTn id="111" dur="1" fill="hold">
                                          <p:stCondLst>
                                            <p:cond delay="0"/>
                                          </p:stCondLst>
                                        </p:cTn>
                                        <p:tgtEl>
                                          <p:spTgt spid="27"/>
                                        </p:tgtEl>
                                        <p:attrNameLst>
                                          <p:attrName>style.visibility</p:attrName>
                                        </p:attrNameLst>
                                      </p:cBhvr>
                                      <p:to>
                                        <p:strVal val="visible"/>
                                      </p:to>
                                    </p:set>
                                    <p:anim calcmode="lin" valueType="num">
                                      <p:cBhvr>
                                        <p:cTn id="112" dur="500" fill="hold"/>
                                        <p:tgtEl>
                                          <p:spTgt spid="27"/>
                                        </p:tgtEl>
                                        <p:attrNameLst>
                                          <p:attrName>ppt_w</p:attrName>
                                        </p:attrNameLst>
                                      </p:cBhvr>
                                      <p:tavLst>
                                        <p:tav tm="0">
                                          <p:val>
                                            <p:fltVal val="0"/>
                                          </p:val>
                                        </p:tav>
                                        <p:tav tm="100000">
                                          <p:val>
                                            <p:strVal val="#ppt_w"/>
                                          </p:val>
                                        </p:tav>
                                      </p:tavLst>
                                    </p:anim>
                                    <p:anim calcmode="lin" valueType="num">
                                      <p:cBhvr>
                                        <p:cTn id="113" dur="500" fill="hold"/>
                                        <p:tgtEl>
                                          <p:spTgt spid="27"/>
                                        </p:tgtEl>
                                        <p:attrNameLst>
                                          <p:attrName>ppt_h</p:attrName>
                                        </p:attrNameLst>
                                      </p:cBhvr>
                                      <p:tavLst>
                                        <p:tav tm="0">
                                          <p:val>
                                            <p:fltVal val="0"/>
                                          </p:val>
                                        </p:tav>
                                        <p:tav tm="100000">
                                          <p:val>
                                            <p:strVal val="#ppt_h"/>
                                          </p:val>
                                        </p:tav>
                                      </p:tavLst>
                                    </p:anim>
                                    <p:animEffect transition="in" filter="fade">
                                      <p:cBhvr>
                                        <p:cTn id="1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4" grpId="0"/>
      <p:bldP spid="15" grpId="0"/>
      <p:bldP spid="16" grpId="0"/>
      <p:bldP spid="2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A00FCC-8814-456C-A7CF-188D1C5C9DFD}"/>
              </a:ext>
            </a:extLst>
          </p:cNvPr>
          <p:cNvPicPr>
            <a:picLocks noChangeAspect="1"/>
          </p:cNvPicPr>
          <p:nvPr/>
        </p:nvPicPr>
        <p:blipFill>
          <a:blip r:embed="rId2"/>
          <a:stretch>
            <a:fillRect/>
          </a:stretch>
        </p:blipFill>
        <p:spPr>
          <a:xfrm>
            <a:off x="1612127" y="300237"/>
            <a:ext cx="8967746" cy="3871713"/>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F9B0AF0C-B6E1-476C-9BE6-EDCD9F865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8181" y="4171950"/>
            <a:ext cx="2715638" cy="2552700"/>
          </a:xfrm>
          <a:prstGeom prst="rect">
            <a:avLst/>
          </a:prstGeom>
        </p:spPr>
      </p:pic>
    </p:spTree>
    <p:extLst>
      <p:ext uri="{BB962C8B-B14F-4D97-AF65-F5344CB8AC3E}">
        <p14:creationId xmlns:p14="http://schemas.microsoft.com/office/powerpoint/2010/main" val="3060832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463464-5DBE-8D9C-E844-62A4E7B8B690}"/>
              </a:ext>
            </a:extLst>
          </p:cNvPr>
          <p:cNvSpPr/>
          <p:nvPr/>
        </p:nvSpPr>
        <p:spPr>
          <a:xfrm>
            <a:off x="141514" y="351921"/>
            <a:ext cx="11887200" cy="6011917"/>
          </a:xfrm>
          <a:custGeom>
            <a:avLst/>
            <a:gdLst>
              <a:gd name="connsiteX0" fmla="*/ 0 w 11887200"/>
              <a:gd name="connsiteY0" fmla="*/ 1002006 h 6011917"/>
              <a:gd name="connsiteX1" fmla="*/ 1002006 w 11887200"/>
              <a:gd name="connsiteY1" fmla="*/ 0 h 6011917"/>
              <a:gd name="connsiteX2" fmla="*/ 10885194 w 11887200"/>
              <a:gd name="connsiteY2" fmla="*/ 0 h 6011917"/>
              <a:gd name="connsiteX3" fmla="*/ 11887200 w 11887200"/>
              <a:gd name="connsiteY3" fmla="*/ 1002006 h 6011917"/>
              <a:gd name="connsiteX4" fmla="*/ 11887200 w 11887200"/>
              <a:gd name="connsiteY4" fmla="*/ 5009911 h 6011917"/>
              <a:gd name="connsiteX5" fmla="*/ 10885194 w 11887200"/>
              <a:gd name="connsiteY5" fmla="*/ 6011917 h 6011917"/>
              <a:gd name="connsiteX6" fmla="*/ 1002006 w 11887200"/>
              <a:gd name="connsiteY6" fmla="*/ 6011917 h 6011917"/>
              <a:gd name="connsiteX7" fmla="*/ 0 w 11887200"/>
              <a:gd name="connsiteY7" fmla="*/ 5009911 h 6011917"/>
              <a:gd name="connsiteX8" fmla="*/ 0 w 11887200"/>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011917" fill="none" extrusionOk="0">
                <a:moveTo>
                  <a:pt x="0" y="1002006"/>
                </a:moveTo>
                <a:cubicBezTo>
                  <a:pt x="-19050" y="466836"/>
                  <a:pt x="379243" y="-70431"/>
                  <a:pt x="1002006" y="0"/>
                </a:cubicBezTo>
                <a:cubicBezTo>
                  <a:pt x="5341481" y="-114940"/>
                  <a:pt x="6060280" y="-23151"/>
                  <a:pt x="10885194" y="0"/>
                </a:cubicBezTo>
                <a:cubicBezTo>
                  <a:pt x="11436959" y="19601"/>
                  <a:pt x="11922296" y="401680"/>
                  <a:pt x="11887200" y="1002006"/>
                </a:cubicBezTo>
                <a:cubicBezTo>
                  <a:pt x="11900683" y="2942173"/>
                  <a:pt x="11915711" y="3130279"/>
                  <a:pt x="11887200" y="5009911"/>
                </a:cubicBezTo>
                <a:cubicBezTo>
                  <a:pt x="11891510" y="5555236"/>
                  <a:pt x="11482637" y="5991607"/>
                  <a:pt x="10885194" y="6011917"/>
                </a:cubicBezTo>
                <a:cubicBezTo>
                  <a:pt x="8605484" y="6050003"/>
                  <a:pt x="3857793" y="5901654"/>
                  <a:pt x="1002006" y="6011917"/>
                </a:cubicBezTo>
                <a:cubicBezTo>
                  <a:pt x="470546" y="5949643"/>
                  <a:pt x="1916" y="5662328"/>
                  <a:pt x="0" y="5009911"/>
                </a:cubicBezTo>
                <a:cubicBezTo>
                  <a:pt x="77815" y="3724148"/>
                  <a:pt x="-147494" y="1874863"/>
                  <a:pt x="0" y="1002006"/>
                </a:cubicBezTo>
                <a:close/>
              </a:path>
              <a:path w="11887200" h="6011917" stroke="0" extrusionOk="0">
                <a:moveTo>
                  <a:pt x="0" y="1002006"/>
                </a:moveTo>
                <a:cubicBezTo>
                  <a:pt x="67358" y="485715"/>
                  <a:pt x="400760" y="-13802"/>
                  <a:pt x="1002006" y="0"/>
                </a:cubicBezTo>
                <a:cubicBezTo>
                  <a:pt x="5148601" y="-75917"/>
                  <a:pt x="6693189" y="106264"/>
                  <a:pt x="10885194" y="0"/>
                </a:cubicBezTo>
                <a:cubicBezTo>
                  <a:pt x="11364772" y="45657"/>
                  <a:pt x="11925141" y="472575"/>
                  <a:pt x="11887200" y="1002006"/>
                </a:cubicBezTo>
                <a:cubicBezTo>
                  <a:pt x="12026535" y="2489329"/>
                  <a:pt x="11972467" y="3021775"/>
                  <a:pt x="11887200" y="5009911"/>
                </a:cubicBezTo>
                <a:cubicBezTo>
                  <a:pt x="11899525" y="5547512"/>
                  <a:pt x="11416716" y="6012078"/>
                  <a:pt x="10885194" y="6011917"/>
                </a:cubicBezTo>
                <a:cubicBezTo>
                  <a:pt x="7270526" y="5870910"/>
                  <a:pt x="3687399" y="6173227"/>
                  <a:pt x="1002006" y="6011917"/>
                </a:cubicBezTo>
                <a:cubicBezTo>
                  <a:pt x="515668" y="6018272"/>
                  <a:pt x="-34684" y="5498269"/>
                  <a:pt x="0" y="5009911"/>
                </a:cubicBezTo>
                <a:cubicBezTo>
                  <a:pt x="166875" y="3924523"/>
                  <a:pt x="-29739" y="2092257"/>
                  <a:pt x="0" y="1002006"/>
                </a:cubicBezTo>
                <a:close/>
              </a:path>
            </a:pathLst>
          </a:custGeom>
          <a:solidFill>
            <a:schemeClr val="bg1">
              <a:alpha val="86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任意多边形: 形状 48">
            <a:extLst>
              <a:ext uri="{FF2B5EF4-FFF2-40B4-BE49-F238E27FC236}">
                <a16:creationId xmlns:a16="http://schemas.microsoft.com/office/drawing/2014/main" id="{801601BD-D4F6-A785-D10C-A76ED830AB2C}"/>
              </a:ext>
            </a:extLst>
          </p:cNvPr>
          <p:cNvSpPr/>
          <p:nvPr/>
        </p:nvSpPr>
        <p:spPr>
          <a:xfrm>
            <a:off x="857251" y="456888"/>
            <a:ext cx="10827666" cy="199695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6">
              <a:lumMod val="20000"/>
              <a:lumOff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3" name="TextBox 22">
            <a:extLst>
              <a:ext uri="{FF2B5EF4-FFF2-40B4-BE49-F238E27FC236}">
                <a16:creationId xmlns:a16="http://schemas.microsoft.com/office/drawing/2014/main" id="{158CC617-9C8C-0259-8490-DD4E7CAB6D71}"/>
              </a:ext>
            </a:extLst>
          </p:cNvPr>
          <p:cNvSpPr txBox="1"/>
          <p:nvPr/>
        </p:nvSpPr>
        <p:spPr>
          <a:xfrm>
            <a:off x="1103030" y="747795"/>
            <a:ext cx="103361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Calibri" panose="020F0502020204030204"/>
                <a:ea typeface="+mn-ea"/>
                <a:cs typeface="+mn-cs"/>
              </a:rPr>
              <a:t>Quan sát các hình ảnh dưới đây, cho biết tên của mỗi loại đèn và chia sẻ tên các bộ phận của từng loại đèn </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75885A1-4403-468C-A2A0-9B22AA1E24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801" y="2806478"/>
            <a:ext cx="2482082" cy="2614094"/>
          </a:xfrm>
          <a:prstGeom prst="rect">
            <a:avLst/>
          </a:prstGeom>
        </p:spPr>
      </p:pic>
      <p:pic>
        <p:nvPicPr>
          <p:cNvPr id="7" name="Picture 6">
            <a:extLst>
              <a:ext uri="{FF2B5EF4-FFF2-40B4-BE49-F238E27FC236}">
                <a16:creationId xmlns:a16="http://schemas.microsoft.com/office/drawing/2014/main" id="{725CDDFC-15D4-43E3-91EF-C2AAE5DB6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5380" y="2806478"/>
            <a:ext cx="2471626" cy="2614094"/>
          </a:xfrm>
          <a:prstGeom prst="rect">
            <a:avLst/>
          </a:prstGeom>
        </p:spPr>
      </p:pic>
      <p:pic>
        <p:nvPicPr>
          <p:cNvPr id="10" name="Picture 9">
            <a:extLst>
              <a:ext uri="{FF2B5EF4-FFF2-40B4-BE49-F238E27FC236}">
                <a16:creationId xmlns:a16="http://schemas.microsoft.com/office/drawing/2014/main" id="{D47193E5-AAA8-410E-86ED-3B49A3E444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853642"/>
            <a:ext cx="2676024" cy="2566930"/>
          </a:xfrm>
          <a:prstGeom prst="rect">
            <a:avLst/>
          </a:prstGeom>
        </p:spPr>
      </p:pic>
      <p:pic>
        <p:nvPicPr>
          <p:cNvPr id="13" name="Picture 12">
            <a:extLst>
              <a:ext uri="{FF2B5EF4-FFF2-40B4-BE49-F238E27FC236}">
                <a16:creationId xmlns:a16="http://schemas.microsoft.com/office/drawing/2014/main" id="{AC056920-E980-4335-BBD3-315B269A85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1449" y="2806477"/>
            <a:ext cx="2673468" cy="2564477"/>
          </a:xfrm>
          <a:prstGeom prst="rect">
            <a:avLst/>
          </a:prstGeom>
        </p:spPr>
      </p:pic>
    </p:spTree>
    <p:extLst>
      <p:ext uri="{BB962C8B-B14F-4D97-AF65-F5344CB8AC3E}">
        <p14:creationId xmlns:p14="http://schemas.microsoft.com/office/powerpoint/2010/main" val="194549823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463464-5DBE-8D9C-E844-62A4E7B8B690}"/>
              </a:ext>
            </a:extLst>
          </p:cNvPr>
          <p:cNvSpPr/>
          <p:nvPr/>
        </p:nvSpPr>
        <p:spPr>
          <a:xfrm>
            <a:off x="141514" y="351921"/>
            <a:ext cx="11887200" cy="6011917"/>
          </a:xfrm>
          <a:custGeom>
            <a:avLst/>
            <a:gdLst>
              <a:gd name="connsiteX0" fmla="*/ 0 w 11887200"/>
              <a:gd name="connsiteY0" fmla="*/ 1002006 h 6011917"/>
              <a:gd name="connsiteX1" fmla="*/ 1002006 w 11887200"/>
              <a:gd name="connsiteY1" fmla="*/ 0 h 6011917"/>
              <a:gd name="connsiteX2" fmla="*/ 10885194 w 11887200"/>
              <a:gd name="connsiteY2" fmla="*/ 0 h 6011917"/>
              <a:gd name="connsiteX3" fmla="*/ 11887200 w 11887200"/>
              <a:gd name="connsiteY3" fmla="*/ 1002006 h 6011917"/>
              <a:gd name="connsiteX4" fmla="*/ 11887200 w 11887200"/>
              <a:gd name="connsiteY4" fmla="*/ 5009911 h 6011917"/>
              <a:gd name="connsiteX5" fmla="*/ 10885194 w 11887200"/>
              <a:gd name="connsiteY5" fmla="*/ 6011917 h 6011917"/>
              <a:gd name="connsiteX6" fmla="*/ 1002006 w 11887200"/>
              <a:gd name="connsiteY6" fmla="*/ 6011917 h 6011917"/>
              <a:gd name="connsiteX7" fmla="*/ 0 w 11887200"/>
              <a:gd name="connsiteY7" fmla="*/ 5009911 h 6011917"/>
              <a:gd name="connsiteX8" fmla="*/ 0 w 11887200"/>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011917" fill="none" extrusionOk="0">
                <a:moveTo>
                  <a:pt x="0" y="1002006"/>
                </a:moveTo>
                <a:cubicBezTo>
                  <a:pt x="-19050" y="466836"/>
                  <a:pt x="379243" y="-70431"/>
                  <a:pt x="1002006" y="0"/>
                </a:cubicBezTo>
                <a:cubicBezTo>
                  <a:pt x="5341481" y="-114940"/>
                  <a:pt x="6060280" y="-23151"/>
                  <a:pt x="10885194" y="0"/>
                </a:cubicBezTo>
                <a:cubicBezTo>
                  <a:pt x="11436959" y="19601"/>
                  <a:pt x="11922296" y="401680"/>
                  <a:pt x="11887200" y="1002006"/>
                </a:cubicBezTo>
                <a:cubicBezTo>
                  <a:pt x="11900683" y="2942173"/>
                  <a:pt x="11915711" y="3130279"/>
                  <a:pt x="11887200" y="5009911"/>
                </a:cubicBezTo>
                <a:cubicBezTo>
                  <a:pt x="11891510" y="5555236"/>
                  <a:pt x="11482637" y="5991607"/>
                  <a:pt x="10885194" y="6011917"/>
                </a:cubicBezTo>
                <a:cubicBezTo>
                  <a:pt x="8605484" y="6050003"/>
                  <a:pt x="3857793" y="5901654"/>
                  <a:pt x="1002006" y="6011917"/>
                </a:cubicBezTo>
                <a:cubicBezTo>
                  <a:pt x="470546" y="5949643"/>
                  <a:pt x="1916" y="5662328"/>
                  <a:pt x="0" y="5009911"/>
                </a:cubicBezTo>
                <a:cubicBezTo>
                  <a:pt x="77815" y="3724148"/>
                  <a:pt x="-147494" y="1874863"/>
                  <a:pt x="0" y="1002006"/>
                </a:cubicBezTo>
                <a:close/>
              </a:path>
              <a:path w="11887200" h="6011917" stroke="0" extrusionOk="0">
                <a:moveTo>
                  <a:pt x="0" y="1002006"/>
                </a:moveTo>
                <a:cubicBezTo>
                  <a:pt x="67358" y="485715"/>
                  <a:pt x="400760" y="-13802"/>
                  <a:pt x="1002006" y="0"/>
                </a:cubicBezTo>
                <a:cubicBezTo>
                  <a:pt x="5148601" y="-75917"/>
                  <a:pt x="6693189" y="106264"/>
                  <a:pt x="10885194" y="0"/>
                </a:cubicBezTo>
                <a:cubicBezTo>
                  <a:pt x="11364772" y="45657"/>
                  <a:pt x="11925141" y="472575"/>
                  <a:pt x="11887200" y="1002006"/>
                </a:cubicBezTo>
                <a:cubicBezTo>
                  <a:pt x="12026535" y="2489329"/>
                  <a:pt x="11972467" y="3021775"/>
                  <a:pt x="11887200" y="5009911"/>
                </a:cubicBezTo>
                <a:cubicBezTo>
                  <a:pt x="11899525" y="5547512"/>
                  <a:pt x="11416716" y="6012078"/>
                  <a:pt x="10885194" y="6011917"/>
                </a:cubicBezTo>
                <a:cubicBezTo>
                  <a:pt x="7270526" y="5870910"/>
                  <a:pt x="3687399" y="6173227"/>
                  <a:pt x="1002006" y="6011917"/>
                </a:cubicBezTo>
                <a:cubicBezTo>
                  <a:pt x="515668" y="6018272"/>
                  <a:pt x="-34684" y="5498269"/>
                  <a:pt x="0" y="5009911"/>
                </a:cubicBezTo>
                <a:cubicBezTo>
                  <a:pt x="166875" y="3924523"/>
                  <a:pt x="-29739" y="2092257"/>
                  <a:pt x="0" y="1002006"/>
                </a:cubicBezTo>
                <a:close/>
              </a:path>
            </a:pathLst>
          </a:custGeom>
          <a:solidFill>
            <a:schemeClr val="bg1">
              <a:alpha val="86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6563A7E7-DBC8-490F-86B4-04933C5D20C4}"/>
              </a:ext>
            </a:extLst>
          </p:cNvPr>
          <p:cNvPicPr>
            <a:picLocks noChangeAspect="1"/>
          </p:cNvPicPr>
          <p:nvPr/>
        </p:nvPicPr>
        <p:blipFill>
          <a:blip r:embed="rId2"/>
          <a:stretch>
            <a:fillRect/>
          </a:stretch>
        </p:blipFill>
        <p:spPr>
          <a:xfrm>
            <a:off x="373540" y="0"/>
            <a:ext cx="3310415" cy="6090432"/>
          </a:xfrm>
          <a:prstGeom prst="rect">
            <a:avLst/>
          </a:prstGeom>
        </p:spPr>
      </p:pic>
      <p:pic>
        <p:nvPicPr>
          <p:cNvPr id="6" name="Picture 5">
            <a:extLst>
              <a:ext uri="{FF2B5EF4-FFF2-40B4-BE49-F238E27FC236}">
                <a16:creationId xmlns:a16="http://schemas.microsoft.com/office/drawing/2014/main" id="{2C315ADD-142A-40C8-966F-17DE11042926}"/>
              </a:ext>
            </a:extLst>
          </p:cNvPr>
          <p:cNvPicPr>
            <a:picLocks noChangeAspect="1"/>
          </p:cNvPicPr>
          <p:nvPr/>
        </p:nvPicPr>
        <p:blipFill>
          <a:blip r:embed="rId3"/>
          <a:stretch>
            <a:fillRect/>
          </a:stretch>
        </p:blipFill>
        <p:spPr>
          <a:xfrm>
            <a:off x="3495473" y="1014603"/>
            <a:ext cx="3109229" cy="5212532"/>
          </a:xfrm>
          <a:prstGeom prst="rect">
            <a:avLst/>
          </a:prstGeom>
        </p:spPr>
      </p:pic>
      <p:sp>
        <p:nvSpPr>
          <p:cNvPr id="30" name="Rectangle: Rounded Corners 29">
            <a:extLst>
              <a:ext uri="{FF2B5EF4-FFF2-40B4-BE49-F238E27FC236}">
                <a16:creationId xmlns:a16="http://schemas.microsoft.com/office/drawing/2014/main" id="{6E06C9FE-1D9B-4E23-80B5-5A057E3757B1}"/>
              </a:ext>
            </a:extLst>
          </p:cNvPr>
          <p:cNvSpPr/>
          <p:nvPr/>
        </p:nvSpPr>
        <p:spPr>
          <a:xfrm>
            <a:off x="6866164" y="2004060"/>
            <a:ext cx="4259036" cy="3272790"/>
          </a:xfrm>
          <a:custGeom>
            <a:avLst/>
            <a:gdLst>
              <a:gd name="connsiteX0" fmla="*/ 0 w 4259036"/>
              <a:gd name="connsiteY0" fmla="*/ 545476 h 3272790"/>
              <a:gd name="connsiteX1" fmla="*/ 545476 w 4259036"/>
              <a:gd name="connsiteY1" fmla="*/ 0 h 3272790"/>
              <a:gd name="connsiteX2" fmla="*/ 3713560 w 4259036"/>
              <a:gd name="connsiteY2" fmla="*/ 0 h 3272790"/>
              <a:gd name="connsiteX3" fmla="*/ 4259036 w 4259036"/>
              <a:gd name="connsiteY3" fmla="*/ 545476 h 3272790"/>
              <a:gd name="connsiteX4" fmla="*/ 4259036 w 4259036"/>
              <a:gd name="connsiteY4" fmla="*/ 2727314 h 3272790"/>
              <a:gd name="connsiteX5" fmla="*/ 3713560 w 4259036"/>
              <a:gd name="connsiteY5" fmla="*/ 3272790 h 3272790"/>
              <a:gd name="connsiteX6" fmla="*/ 545476 w 4259036"/>
              <a:gd name="connsiteY6" fmla="*/ 3272790 h 3272790"/>
              <a:gd name="connsiteX7" fmla="*/ 0 w 4259036"/>
              <a:gd name="connsiteY7" fmla="*/ 2727314 h 3272790"/>
              <a:gd name="connsiteX8" fmla="*/ 0 w 4259036"/>
              <a:gd name="connsiteY8" fmla="*/ 545476 h 327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036" h="3272790" fill="none" extrusionOk="0">
                <a:moveTo>
                  <a:pt x="0" y="545476"/>
                </a:moveTo>
                <a:cubicBezTo>
                  <a:pt x="53718" y="258325"/>
                  <a:pt x="206591" y="29035"/>
                  <a:pt x="545476" y="0"/>
                </a:cubicBezTo>
                <a:cubicBezTo>
                  <a:pt x="1883489" y="-28299"/>
                  <a:pt x="2825326" y="131137"/>
                  <a:pt x="3713560" y="0"/>
                </a:cubicBezTo>
                <a:cubicBezTo>
                  <a:pt x="4044027" y="39478"/>
                  <a:pt x="4269092" y="185818"/>
                  <a:pt x="4259036" y="545476"/>
                </a:cubicBezTo>
                <a:cubicBezTo>
                  <a:pt x="4284934" y="1421838"/>
                  <a:pt x="4395920" y="2491366"/>
                  <a:pt x="4259036" y="2727314"/>
                </a:cubicBezTo>
                <a:cubicBezTo>
                  <a:pt x="4231313" y="3060606"/>
                  <a:pt x="4017144" y="3236932"/>
                  <a:pt x="3713560" y="3272790"/>
                </a:cubicBezTo>
                <a:cubicBezTo>
                  <a:pt x="2672567" y="3334272"/>
                  <a:pt x="1184058" y="3401669"/>
                  <a:pt x="545476" y="3272790"/>
                </a:cubicBezTo>
                <a:cubicBezTo>
                  <a:pt x="282035" y="3273793"/>
                  <a:pt x="34803" y="2982269"/>
                  <a:pt x="0" y="2727314"/>
                </a:cubicBezTo>
                <a:cubicBezTo>
                  <a:pt x="-25465" y="2316334"/>
                  <a:pt x="-102743" y="1131723"/>
                  <a:pt x="0" y="545476"/>
                </a:cubicBezTo>
                <a:close/>
              </a:path>
              <a:path w="4259036" h="3272790" stroke="0" extrusionOk="0">
                <a:moveTo>
                  <a:pt x="0" y="545476"/>
                </a:moveTo>
                <a:cubicBezTo>
                  <a:pt x="21850" y="190974"/>
                  <a:pt x="232926" y="21059"/>
                  <a:pt x="545476" y="0"/>
                </a:cubicBezTo>
                <a:cubicBezTo>
                  <a:pt x="904246" y="53658"/>
                  <a:pt x="3092337" y="-43332"/>
                  <a:pt x="3713560" y="0"/>
                </a:cubicBezTo>
                <a:cubicBezTo>
                  <a:pt x="4026084" y="-12737"/>
                  <a:pt x="4274757" y="235062"/>
                  <a:pt x="4259036" y="545476"/>
                </a:cubicBezTo>
                <a:cubicBezTo>
                  <a:pt x="4178161" y="813523"/>
                  <a:pt x="4296338" y="1821340"/>
                  <a:pt x="4259036" y="2727314"/>
                </a:cubicBezTo>
                <a:cubicBezTo>
                  <a:pt x="4305599" y="3060717"/>
                  <a:pt x="4052323" y="3231547"/>
                  <a:pt x="3713560" y="3272790"/>
                </a:cubicBezTo>
                <a:cubicBezTo>
                  <a:pt x="2913751" y="3219676"/>
                  <a:pt x="1791522" y="3152495"/>
                  <a:pt x="545476" y="3272790"/>
                </a:cubicBezTo>
                <a:cubicBezTo>
                  <a:pt x="204519" y="3275041"/>
                  <a:pt x="-9940" y="2976756"/>
                  <a:pt x="0" y="2727314"/>
                </a:cubicBezTo>
                <a:cubicBezTo>
                  <a:pt x="168286" y="2010022"/>
                  <a:pt x="25734" y="1208100"/>
                  <a:pt x="0" y="545476"/>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155136258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030A0"/>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B7AED3F1-A0EE-400A-B875-F6B6BE3D59A5}"/>
              </a:ext>
            </a:extLst>
          </p:cNvPr>
          <p:cNvSpPr txBox="1"/>
          <p:nvPr/>
        </p:nvSpPr>
        <p:spPr>
          <a:xfrm>
            <a:off x="7317969" y="2208385"/>
            <a:ext cx="6177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Calibri" panose="020F0502020204030204"/>
                <a:ea typeface="+mn-ea"/>
                <a:cs typeface="+mn-cs"/>
              </a:rPr>
              <a:t>1. Quạt</a:t>
            </a:r>
            <a:r>
              <a:rPr kumimoji="0" lang="en-US" sz="3600" b="0" i="0" u="none" strike="noStrike" kern="1200" cap="none" spc="0" normalizeH="0" noProof="0">
                <a:ln>
                  <a:noFill/>
                </a:ln>
                <a:solidFill>
                  <a:srgbClr val="7030A0"/>
                </a:solidFill>
                <a:effectLst/>
                <a:uLnTx/>
                <a:uFillTx/>
                <a:latin typeface="Calibri" panose="020F0502020204030204"/>
                <a:ea typeface="+mn-ea"/>
                <a:cs typeface="+mn-cs"/>
              </a:rPr>
              <a:t> trần</a:t>
            </a:r>
            <a:endParaRPr kumimoji="0" lang="vi-VN" sz="3600" b="0" i="0" u="none" strike="noStrike" kern="1200" cap="none" spc="0" normalizeH="0" baseline="0" noProof="0">
              <a:ln>
                <a:noFill/>
              </a:ln>
              <a:solidFill>
                <a:srgbClr val="7030A0"/>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6AF2DA1C-52DA-4D2B-A3DD-EC59A3BAD8EC}"/>
              </a:ext>
            </a:extLst>
          </p:cNvPr>
          <p:cNvSpPr txBox="1"/>
          <p:nvPr/>
        </p:nvSpPr>
        <p:spPr>
          <a:xfrm>
            <a:off x="7317969" y="2883471"/>
            <a:ext cx="6177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Calibri" panose="020F0502020204030204"/>
                <a:ea typeface="+mn-ea"/>
                <a:cs typeface="+mn-cs"/>
              </a:rPr>
              <a:t>2. Quạt</a:t>
            </a:r>
            <a:r>
              <a:rPr kumimoji="0" lang="en-US" sz="3600" b="0" i="0" u="none" strike="noStrike" kern="1200" cap="none" spc="0" normalizeH="0" noProof="0">
                <a:ln>
                  <a:noFill/>
                </a:ln>
                <a:solidFill>
                  <a:srgbClr val="7030A0"/>
                </a:solidFill>
                <a:effectLst/>
                <a:uLnTx/>
                <a:uFillTx/>
                <a:latin typeface="Calibri" panose="020F0502020204030204"/>
                <a:ea typeface="+mn-ea"/>
                <a:cs typeface="+mn-cs"/>
              </a:rPr>
              <a:t> đứng</a:t>
            </a:r>
            <a:endParaRPr kumimoji="0" lang="vi-VN" sz="3600" b="0" i="0" u="none" strike="noStrike" kern="1200" cap="none" spc="0" normalizeH="0" baseline="0" noProof="0">
              <a:ln>
                <a:noFill/>
              </a:ln>
              <a:solidFill>
                <a:srgbClr val="7030A0"/>
              </a:solidFill>
              <a:effectLst/>
              <a:uLnTx/>
              <a:uFillTx/>
              <a:latin typeface="Arial" panose="020B0604020202020204" pitchFamily="34" charset="0"/>
              <a:ea typeface="+mn-ea"/>
              <a:cs typeface="+mn-cs"/>
            </a:endParaRPr>
          </a:p>
        </p:txBody>
      </p:sp>
      <p:sp>
        <p:nvSpPr>
          <p:cNvPr id="33" name="TextBox 32">
            <a:extLst>
              <a:ext uri="{FF2B5EF4-FFF2-40B4-BE49-F238E27FC236}">
                <a16:creationId xmlns:a16="http://schemas.microsoft.com/office/drawing/2014/main" id="{C1F1BDFC-4044-482D-88B9-6360CBDA5ADC}"/>
              </a:ext>
            </a:extLst>
          </p:cNvPr>
          <p:cNvSpPr txBox="1"/>
          <p:nvPr/>
        </p:nvSpPr>
        <p:spPr>
          <a:xfrm>
            <a:off x="7317969" y="3546068"/>
            <a:ext cx="6177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Calibri" panose="020F0502020204030204"/>
                <a:ea typeface="+mn-ea"/>
                <a:cs typeface="+mn-cs"/>
              </a:rPr>
              <a:t>3. Quạt</a:t>
            </a:r>
            <a:r>
              <a:rPr kumimoji="0" lang="en-US" sz="3600" b="0" i="0" u="none" strike="noStrike" kern="1200" cap="none" spc="0" normalizeH="0" noProof="0">
                <a:ln>
                  <a:noFill/>
                </a:ln>
                <a:solidFill>
                  <a:srgbClr val="7030A0"/>
                </a:solidFill>
                <a:effectLst/>
                <a:uLnTx/>
                <a:uFillTx/>
                <a:latin typeface="Calibri" panose="020F0502020204030204"/>
                <a:ea typeface="+mn-ea"/>
                <a:cs typeface="+mn-cs"/>
              </a:rPr>
              <a:t> bàn</a:t>
            </a:r>
            <a:endParaRPr kumimoji="0" lang="vi-VN" sz="3600" b="0" i="0" u="none" strike="noStrike" kern="1200" cap="none" spc="0" normalizeH="0" baseline="0" noProof="0">
              <a:ln>
                <a:noFill/>
              </a:ln>
              <a:solidFill>
                <a:srgbClr val="7030A0"/>
              </a:solidFill>
              <a:effectLst/>
              <a:uLnTx/>
              <a:uFillTx/>
              <a:latin typeface="Arial" panose="020B0604020202020204" pitchFamily="34" charset="0"/>
              <a:ea typeface="+mn-ea"/>
              <a:cs typeface="+mn-cs"/>
            </a:endParaRPr>
          </a:p>
        </p:txBody>
      </p:sp>
      <p:sp>
        <p:nvSpPr>
          <p:cNvPr id="34" name="TextBox 33">
            <a:extLst>
              <a:ext uri="{FF2B5EF4-FFF2-40B4-BE49-F238E27FC236}">
                <a16:creationId xmlns:a16="http://schemas.microsoft.com/office/drawing/2014/main" id="{48DEE6F8-F9E7-49E9-8748-ED2C39D96428}"/>
              </a:ext>
            </a:extLst>
          </p:cNvPr>
          <p:cNvSpPr txBox="1"/>
          <p:nvPr/>
        </p:nvSpPr>
        <p:spPr>
          <a:xfrm>
            <a:off x="7317969" y="4315487"/>
            <a:ext cx="6177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Calibri" panose="020F0502020204030204"/>
                <a:ea typeface="+mn-ea"/>
                <a:cs typeface="+mn-cs"/>
              </a:rPr>
              <a:t>4. Quạt</a:t>
            </a:r>
            <a:r>
              <a:rPr kumimoji="0" lang="en-US" sz="3600" b="0" i="0" u="none" strike="noStrike" kern="1200" cap="none" spc="0" normalizeH="0" noProof="0">
                <a:ln>
                  <a:noFill/>
                </a:ln>
                <a:solidFill>
                  <a:srgbClr val="7030A0"/>
                </a:solidFill>
                <a:effectLst/>
                <a:uLnTx/>
                <a:uFillTx/>
                <a:latin typeface="Calibri" panose="020F0502020204030204"/>
                <a:ea typeface="+mn-ea"/>
                <a:cs typeface="+mn-cs"/>
              </a:rPr>
              <a:t> hơi nước</a:t>
            </a:r>
            <a:endParaRPr kumimoji="0" lang="vi-VN" sz="3600" b="0" i="0" u="none" strike="noStrike" kern="1200" cap="none" spc="0" normalizeH="0" baseline="0" noProof="0">
              <a:ln>
                <a:noFill/>
              </a:ln>
              <a:solidFill>
                <a:srgbClr val="7030A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5188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72000">
                                      <p:stCondLst>
                                        <p:cond delay="0"/>
                                      </p:stCondLst>
                                      <p:iterate type="wd">
                                        <p:tmPct val="10000"/>
                                      </p:iterate>
                                      <p:childTnLst>
                                        <p:set>
                                          <p:cBhvr>
                                            <p:cTn id="23" dur="1" fill="hold">
                                              <p:stCondLst>
                                                <p:cond delay="0"/>
                                              </p:stCondLst>
                                            </p:cTn>
                                            <p:tgtEl>
                                              <p:spTgt spid="31"/>
                                            </p:tgtEl>
                                            <p:attrNameLst>
                                              <p:attrName>style.visibility</p:attrName>
                                            </p:attrNameLst>
                                          </p:cBhvr>
                                          <p:to>
                                            <p:strVal val="visible"/>
                                          </p:to>
                                        </p:set>
                                        <p:anim calcmode="lin" valueType="num" p14:bounceEnd="72000">
                                          <p:cBhvr additive="base">
                                            <p:cTn id="24" dur="500" fill="hold"/>
                                            <p:tgtEl>
                                              <p:spTgt spid="31"/>
                                            </p:tgtEl>
                                            <p:attrNameLst>
                                              <p:attrName>ppt_x</p:attrName>
                                            </p:attrNameLst>
                                          </p:cBhvr>
                                          <p:tavLst>
                                            <p:tav tm="0">
                                              <p:val>
                                                <p:strVal val="1+#ppt_w/2"/>
                                              </p:val>
                                            </p:tav>
                                            <p:tav tm="100000">
                                              <p:val>
                                                <p:strVal val="#ppt_x"/>
                                              </p:val>
                                            </p:tav>
                                          </p:tavLst>
                                        </p:anim>
                                        <p:anim calcmode="lin" valueType="num" p14:bounceEnd="72000">
                                          <p:cBhvr additive="base">
                                            <p:cTn id="2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72000">
                                      <p:stCondLst>
                                        <p:cond delay="0"/>
                                      </p:stCondLst>
                                      <p:iterate type="wd">
                                        <p:tmPct val="10000"/>
                                      </p:iterate>
                                      <p:childTnLst>
                                        <p:set>
                                          <p:cBhvr>
                                            <p:cTn id="29" dur="1" fill="hold">
                                              <p:stCondLst>
                                                <p:cond delay="0"/>
                                              </p:stCondLst>
                                            </p:cTn>
                                            <p:tgtEl>
                                              <p:spTgt spid="32"/>
                                            </p:tgtEl>
                                            <p:attrNameLst>
                                              <p:attrName>style.visibility</p:attrName>
                                            </p:attrNameLst>
                                          </p:cBhvr>
                                          <p:to>
                                            <p:strVal val="visible"/>
                                          </p:to>
                                        </p:set>
                                        <p:anim calcmode="lin" valueType="num" p14:bounceEnd="72000">
                                          <p:cBhvr additive="base">
                                            <p:cTn id="30" dur="500" fill="hold"/>
                                            <p:tgtEl>
                                              <p:spTgt spid="32"/>
                                            </p:tgtEl>
                                            <p:attrNameLst>
                                              <p:attrName>ppt_x</p:attrName>
                                            </p:attrNameLst>
                                          </p:cBhvr>
                                          <p:tavLst>
                                            <p:tav tm="0">
                                              <p:val>
                                                <p:strVal val="1+#ppt_w/2"/>
                                              </p:val>
                                            </p:tav>
                                            <p:tav tm="100000">
                                              <p:val>
                                                <p:strVal val="#ppt_x"/>
                                              </p:val>
                                            </p:tav>
                                          </p:tavLst>
                                        </p:anim>
                                        <p:anim calcmode="lin" valueType="num" p14:bounceEnd="72000">
                                          <p:cBhvr additive="base">
                                            <p:cTn id="31"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14:presetBounceEnd="72000">
                                      <p:stCondLst>
                                        <p:cond delay="0"/>
                                      </p:stCondLst>
                                      <p:iterate type="wd">
                                        <p:tmPct val="10000"/>
                                      </p:iterate>
                                      <p:childTnLst>
                                        <p:set>
                                          <p:cBhvr>
                                            <p:cTn id="35" dur="1" fill="hold">
                                              <p:stCondLst>
                                                <p:cond delay="0"/>
                                              </p:stCondLst>
                                            </p:cTn>
                                            <p:tgtEl>
                                              <p:spTgt spid="33"/>
                                            </p:tgtEl>
                                            <p:attrNameLst>
                                              <p:attrName>style.visibility</p:attrName>
                                            </p:attrNameLst>
                                          </p:cBhvr>
                                          <p:to>
                                            <p:strVal val="visible"/>
                                          </p:to>
                                        </p:set>
                                        <p:anim calcmode="lin" valueType="num" p14:bounceEnd="72000">
                                          <p:cBhvr additive="base">
                                            <p:cTn id="36" dur="500" fill="hold"/>
                                            <p:tgtEl>
                                              <p:spTgt spid="33"/>
                                            </p:tgtEl>
                                            <p:attrNameLst>
                                              <p:attrName>ppt_x</p:attrName>
                                            </p:attrNameLst>
                                          </p:cBhvr>
                                          <p:tavLst>
                                            <p:tav tm="0">
                                              <p:val>
                                                <p:strVal val="1+#ppt_w/2"/>
                                              </p:val>
                                            </p:tav>
                                            <p:tav tm="100000">
                                              <p:val>
                                                <p:strVal val="#ppt_x"/>
                                              </p:val>
                                            </p:tav>
                                          </p:tavLst>
                                        </p:anim>
                                        <p:anim calcmode="lin" valueType="num" p14:bounceEnd="72000">
                                          <p:cBhvr additive="base">
                                            <p:cTn id="3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14:presetBounceEnd="72000">
                                      <p:stCondLst>
                                        <p:cond delay="0"/>
                                      </p:stCondLst>
                                      <p:iterate type="wd">
                                        <p:tmPct val="10000"/>
                                      </p:iterate>
                                      <p:childTnLst>
                                        <p:set>
                                          <p:cBhvr>
                                            <p:cTn id="41" dur="1" fill="hold">
                                              <p:stCondLst>
                                                <p:cond delay="0"/>
                                              </p:stCondLst>
                                            </p:cTn>
                                            <p:tgtEl>
                                              <p:spTgt spid="34"/>
                                            </p:tgtEl>
                                            <p:attrNameLst>
                                              <p:attrName>style.visibility</p:attrName>
                                            </p:attrNameLst>
                                          </p:cBhvr>
                                          <p:to>
                                            <p:strVal val="visible"/>
                                          </p:to>
                                        </p:set>
                                        <p:anim calcmode="lin" valueType="num" p14:bounceEnd="72000">
                                          <p:cBhvr additive="base">
                                            <p:cTn id="42" dur="500" fill="hold"/>
                                            <p:tgtEl>
                                              <p:spTgt spid="34"/>
                                            </p:tgtEl>
                                            <p:attrNameLst>
                                              <p:attrName>ppt_x</p:attrName>
                                            </p:attrNameLst>
                                          </p:cBhvr>
                                          <p:tavLst>
                                            <p:tav tm="0">
                                              <p:val>
                                                <p:strVal val="1+#ppt_w/2"/>
                                              </p:val>
                                            </p:tav>
                                            <p:tav tm="100000">
                                              <p:val>
                                                <p:strVal val="#ppt_x"/>
                                              </p:val>
                                            </p:tav>
                                          </p:tavLst>
                                        </p:anim>
                                        <p:anim calcmode="lin" valueType="num" p14:bounceEnd="72000">
                                          <p:cBhvr additive="base">
                                            <p:cTn id="43"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p:bldP spid="3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iterate type="wd">
                                        <p:tmPct val="10000"/>
                                      </p:iterate>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1+#ppt_w/2"/>
                                              </p:val>
                                            </p:tav>
                                            <p:tav tm="100000">
                                              <p:val>
                                                <p:strVal val="#ppt_x"/>
                                              </p:val>
                                            </p:tav>
                                          </p:tavLst>
                                        </p:anim>
                                        <p:anim calcmode="lin" valueType="num">
                                          <p:cBhvr additive="base">
                                            <p:cTn id="2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iterate type="wd">
                                        <p:tmPct val="10000"/>
                                      </p:iterate>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1+#ppt_w/2"/>
                                              </p:val>
                                            </p:tav>
                                            <p:tav tm="100000">
                                              <p:val>
                                                <p:strVal val="#ppt_x"/>
                                              </p:val>
                                            </p:tav>
                                          </p:tavLst>
                                        </p:anim>
                                        <p:anim calcmode="lin" valueType="num">
                                          <p:cBhvr additive="base">
                                            <p:cTn id="31"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iterate type="wd">
                                        <p:tmPct val="10000"/>
                                      </p:iterate>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1+#ppt_w/2"/>
                                              </p:val>
                                            </p:tav>
                                            <p:tav tm="100000">
                                              <p:val>
                                                <p:strVal val="#ppt_x"/>
                                              </p:val>
                                            </p:tav>
                                          </p:tavLst>
                                        </p:anim>
                                        <p:anim calcmode="lin" valueType="num">
                                          <p:cBhvr additive="base">
                                            <p:cTn id="3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iterate type="wd">
                                        <p:tmPct val="10000"/>
                                      </p:iterate>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1+#ppt_w/2"/>
                                              </p:val>
                                            </p:tav>
                                            <p:tav tm="100000">
                                              <p:val>
                                                <p:strVal val="#ppt_x"/>
                                              </p:val>
                                            </p:tav>
                                          </p:tavLst>
                                        </p:anim>
                                        <p:anim calcmode="lin" valueType="num">
                                          <p:cBhvr additive="base">
                                            <p:cTn id="43"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p:bldP spid="3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463464-5DBE-8D9C-E844-62A4E7B8B690}"/>
              </a:ext>
            </a:extLst>
          </p:cNvPr>
          <p:cNvSpPr/>
          <p:nvPr/>
        </p:nvSpPr>
        <p:spPr>
          <a:xfrm>
            <a:off x="141514" y="351921"/>
            <a:ext cx="11887200" cy="6011917"/>
          </a:xfrm>
          <a:custGeom>
            <a:avLst/>
            <a:gdLst>
              <a:gd name="connsiteX0" fmla="*/ 0 w 11887200"/>
              <a:gd name="connsiteY0" fmla="*/ 1002006 h 6011917"/>
              <a:gd name="connsiteX1" fmla="*/ 1002006 w 11887200"/>
              <a:gd name="connsiteY1" fmla="*/ 0 h 6011917"/>
              <a:gd name="connsiteX2" fmla="*/ 10885194 w 11887200"/>
              <a:gd name="connsiteY2" fmla="*/ 0 h 6011917"/>
              <a:gd name="connsiteX3" fmla="*/ 11887200 w 11887200"/>
              <a:gd name="connsiteY3" fmla="*/ 1002006 h 6011917"/>
              <a:gd name="connsiteX4" fmla="*/ 11887200 w 11887200"/>
              <a:gd name="connsiteY4" fmla="*/ 5009911 h 6011917"/>
              <a:gd name="connsiteX5" fmla="*/ 10885194 w 11887200"/>
              <a:gd name="connsiteY5" fmla="*/ 6011917 h 6011917"/>
              <a:gd name="connsiteX6" fmla="*/ 1002006 w 11887200"/>
              <a:gd name="connsiteY6" fmla="*/ 6011917 h 6011917"/>
              <a:gd name="connsiteX7" fmla="*/ 0 w 11887200"/>
              <a:gd name="connsiteY7" fmla="*/ 5009911 h 6011917"/>
              <a:gd name="connsiteX8" fmla="*/ 0 w 11887200"/>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011917" fill="none" extrusionOk="0">
                <a:moveTo>
                  <a:pt x="0" y="1002006"/>
                </a:moveTo>
                <a:cubicBezTo>
                  <a:pt x="-19050" y="466836"/>
                  <a:pt x="379243" y="-70431"/>
                  <a:pt x="1002006" y="0"/>
                </a:cubicBezTo>
                <a:cubicBezTo>
                  <a:pt x="5341481" y="-114940"/>
                  <a:pt x="6060280" y="-23151"/>
                  <a:pt x="10885194" y="0"/>
                </a:cubicBezTo>
                <a:cubicBezTo>
                  <a:pt x="11436959" y="19601"/>
                  <a:pt x="11922296" y="401680"/>
                  <a:pt x="11887200" y="1002006"/>
                </a:cubicBezTo>
                <a:cubicBezTo>
                  <a:pt x="11900683" y="2942173"/>
                  <a:pt x="11915711" y="3130279"/>
                  <a:pt x="11887200" y="5009911"/>
                </a:cubicBezTo>
                <a:cubicBezTo>
                  <a:pt x="11891510" y="5555236"/>
                  <a:pt x="11482637" y="5991607"/>
                  <a:pt x="10885194" y="6011917"/>
                </a:cubicBezTo>
                <a:cubicBezTo>
                  <a:pt x="8605484" y="6050003"/>
                  <a:pt x="3857793" y="5901654"/>
                  <a:pt x="1002006" y="6011917"/>
                </a:cubicBezTo>
                <a:cubicBezTo>
                  <a:pt x="470546" y="5949643"/>
                  <a:pt x="1916" y="5662328"/>
                  <a:pt x="0" y="5009911"/>
                </a:cubicBezTo>
                <a:cubicBezTo>
                  <a:pt x="77815" y="3724148"/>
                  <a:pt x="-147494" y="1874863"/>
                  <a:pt x="0" y="1002006"/>
                </a:cubicBezTo>
                <a:close/>
              </a:path>
              <a:path w="11887200" h="6011917" stroke="0" extrusionOk="0">
                <a:moveTo>
                  <a:pt x="0" y="1002006"/>
                </a:moveTo>
                <a:cubicBezTo>
                  <a:pt x="67358" y="485715"/>
                  <a:pt x="400760" y="-13802"/>
                  <a:pt x="1002006" y="0"/>
                </a:cubicBezTo>
                <a:cubicBezTo>
                  <a:pt x="5148601" y="-75917"/>
                  <a:pt x="6693189" y="106264"/>
                  <a:pt x="10885194" y="0"/>
                </a:cubicBezTo>
                <a:cubicBezTo>
                  <a:pt x="11364772" y="45657"/>
                  <a:pt x="11925141" y="472575"/>
                  <a:pt x="11887200" y="1002006"/>
                </a:cubicBezTo>
                <a:cubicBezTo>
                  <a:pt x="12026535" y="2489329"/>
                  <a:pt x="11972467" y="3021775"/>
                  <a:pt x="11887200" y="5009911"/>
                </a:cubicBezTo>
                <a:cubicBezTo>
                  <a:pt x="11899525" y="5547512"/>
                  <a:pt x="11416716" y="6012078"/>
                  <a:pt x="10885194" y="6011917"/>
                </a:cubicBezTo>
                <a:cubicBezTo>
                  <a:pt x="7270526" y="5870910"/>
                  <a:pt x="3687399" y="6173227"/>
                  <a:pt x="1002006" y="6011917"/>
                </a:cubicBezTo>
                <a:cubicBezTo>
                  <a:pt x="515668" y="6018272"/>
                  <a:pt x="-34684" y="5498269"/>
                  <a:pt x="0" y="5009911"/>
                </a:cubicBezTo>
                <a:cubicBezTo>
                  <a:pt x="166875" y="3924523"/>
                  <a:pt x="-29739" y="2092257"/>
                  <a:pt x="0" y="1002006"/>
                </a:cubicBezTo>
                <a:close/>
              </a:path>
            </a:pathLst>
          </a:custGeom>
          <a:solidFill>
            <a:schemeClr val="bg1">
              <a:alpha val="86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descr="A picture containing toy, doll, vector graphics&#10;&#10;Description automatically generated">
            <a:extLst>
              <a:ext uri="{FF2B5EF4-FFF2-40B4-BE49-F238E27FC236}">
                <a16:creationId xmlns:a16="http://schemas.microsoft.com/office/drawing/2014/main" id="{026BFB39-AA14-087A-6FAB-2972C80D3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41863" y="3429000"/>
            <a:ext cx="2668690" cy="3339432"/>
          </a:xfrm>
          <a:prstGeom prst="rect">
            <a:avLst/>
          </a:prstGeom>
        </p:spPr>
      </p:pic>
      <p:pic>
        <p:nvPicPr>
          <p:cNvPr id="18" name="Picture 17" descr="A cartoon of a person&#10;&#10;Description automatically generated with low confidence">
            <a:extLst>
              <a:ext uri="{FF2B5EF4-FFF2-40B4-BE49-F238E27FC236}">
                <a16:creationId xmlns:a16="http://schemas.microsoft.com/office/drawing/2014/main" id="{39926A0B-1632-124F-4476-4481F0D9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6766" y="381440"/>
            <a:ext cx="1956833" cy="3049440"/>
          </a:xfrm>
          <a:prstGeom prst="rect">
            <a:avLst/>
          </a:prstGeom>
        </p:spPr>
      </p:pic>
      <p:pic>
        <p:nvPicPr>
          <p:cNvPr id="3" name="Picture 2" descr="A picture containing toy, doll, vector graphics&#10;&#10;Description automatically generated">
            <a:extLst>
              <a:ext uri="{FF2B5EF4-FFF2-40B4-BE49-F238E27FC236}">
                <a16:creationId xmlns:a16="http://schemas.microsoft.com/office/drawing/2014/main" id="{DB8F9D4D-E4D8-7CAA-44C5-9CC449529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580465" y="164833"/>
            <a:ext cx="2199950" cy="3543939"/>
          </a:xfrm>
          <a:prstGeom prst="rect">
            <a:avLst/>
          </a:prstGeom>
        </p:spPr>
      </p:pic>
      <p:pic>
        <p:nvPicPr>
          <p:cNvPr id="9" name="Picture 8" descr="A picture containing text, toy, doll, vector graphics&#10;&#10;Description automatically generated">
            <a:extLst>
              <a:ext uri="{FF2B5EF4-FFF2-40B4-BE49-F238E27FC236}">
                <a16:creationId xmlns:a16="http://schemas.microsoft.com/office/drawing/2014/main" id="{9A879675-19DB-511E-6D04-C81676390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6304" y="3573466"/>
            <a:ext cx="2192093" cy="2873606"/>
          </a:xfrm>
          <a:prstGeom prst="rect">
            <a:avLst/>
          </a:prstGeom>
        </p:spPr>
      </p:pic>
      <p:grpSp>
        <p:nvGrpSpPr>
          <p:cNvPr id="22" name="组合 14">
            <a:extLst>
              <a:ext uri="{FF2B5EF4-FFF2-40B4-BE49-F238E27FC236}">
                <a16:creationId xmlns:a16="http://schemas.microsoft.com/office/drawing/2014/main" id="{D87B445B-144D-2E75-4755-5653FE5CF5C2}"/>
              </a:ext>
            </a:extLst>
          </p:cNvPr>
          <p:cNvGrpSpPr/>
          <p:nvPr/>
        </p:nvGrpSpPr>
        <p:grpSpPr>
          <a:xfrm>
            <a:off x="4317830" y="464674"/>
            <a:ext cx="5190758" cy="2107129"/>
            <a:chOff x="1451314" y="2141289"/>
            <a:chExt cx="5190758" cy="2107129"/>
          </a:xfrm>
        </p:grpSpPr>
        <p:pic>
          <p:nvPicPr>
            <p:cNvPr id="29" name="图片 15">
              <a:extLst>
                <a:ext uri="{FF2B5EF4-FFF2-40B4-BE49-F238E27FC236}">
                  <a16:creationId xmlns:a16="http://schemas.microsoft.com/office/drawing/2014/main" id="{3CB7C9B2-6A15-CA6D-C4D2-4B663A1E1E3A}"/>
                </a:ext>
              </a:extLst>
            </p:cNvPr>
            <p:cNvPicPr>
              <a:picLocks noChangeAspect="1"/>
            </p:cNvPicPr>
            <p:nvPr/>
          </p:nvPicPr>
          <p:blipFill>
            <a:blip r:embed="rId6"/>
            <a:stretch>
              <a:fillRect/>
            </a:stretch>
          </p:blipFill>
          <p:spPr>
            <a:xfrm>
              <a:off x="1451314" y="2141289"/>
              <a:ext cx="5190758" cy="2107129"/>
            </a:xfrm>
            <a:prstGeom prst="rect">
              <a:avLst/>
            </a:prstGeom>
          </p:spPr>
        </p:pic>
        <p:grpSp>
          <p:nvGrpSpPr>
            <p:cNvPr id="30" name="组合 16">
              <a:extLst>
                <a:ext uri="{FF2B5EF4-FFF2-40B4-BE49-F238E27FC236}">
                  <a16:creationId xmlns:a16="http://schemas.microsoft.com/office/drawing/2014/main" id="{C9034E44-DD70-AE51-0ADB-7A5B0DEA20BF}"/>
                </a:ext>
              </a:extLst>
            </p:cNvPr>
            <p:cNvGrpSpPr/>
            <p:nvPr/>
          </p:nvGrpSpPr>
          <p:grpSpPr>
            <a:xfrm>
              <a:off x="1892492" y="2285106"/>
              <a:ext cx="4253793" cy="1461775"/>
              <a:chOff x="1149985" y="3194006"/>
              <a:chExt cx="4253793" cy="1461775"/>
            </a:xfrm>
          </p:grpSpPr>
          <p:sp>
            <p:nvSpPr>
              <p:cNvPr id="31" name="文本框 25">
                <a:extLst>
                  <a:ext uri="{FF2B5EF4-FFF2-40B4-BE49-F238E27FC236}">
                    <a16:creationId xmlns:a16="http://schemas.microsoft.com/office/drawing/2014/main" id="{92DDA32B-F23A-0290-3956-49846731A128}"/>
                  </a:ext>
                </a:extLst>
              </p:cNvPr>
              <p:cNvSpPr txBox="1"/>
              <p:nvPr/>
            </p:nvSpPr>
            <p:spPr>
              <a:xfrm>
                <a:off x="1633976" y="3455452"/>
                <a:ext cx="376980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Các</a:t>
                </a:r>
                <a:r>
                  <a:rPr kumimoji="1"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nhóm</a:t>
                </a:r>
                <a:r>
                  <a:rPr kumimoji="1"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chia </a:t>
                </a:r>
                <a:r>
                  <a:rPr kumimoji="1"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sẻ</a:t>
                </a:r>
                <a:r>
                  <a:rPr kumimoji="1"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kết</a:t>
                </a:r>
                <a:r>
                  <a:rPr kumimoji="1"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quả</a:t>
                </a:r>
                <a:r>
                  <a:rPr kumimoji="1"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thảo</a:t>
                </a:r>
                <a:r>
                  <a:rPr kumimoji="1"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luận</a:t>
                </a:r>
                <a:r>
                  <a:rPr kumimoji="1"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1"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nvGrpSpPr>
              <p:cNvPr id="32" name="组合 18">
                <a:extLst>
                  <a:ext uri="{FF2B5EF4-FFF2-40B4-BE49-F238E27FC236}">
                    <a16:creationId xmlns:a16="http://schemas.microsoft.com/office/drawing/2014/main" id="{3A0798C7-918B-F0B5-D877-BE01A434986C}"/>
                  </a:ext>
                </a:extLst>
              </p:cNvPr>
              <p:cNvGrpSpPr/>
              <p:nvPr/>
            </p:nvGrpSpPr>
            <p:grpSpPr>
              <a:xfrm rot="19663740">
                <a:off x="1149985" y="3194006"/>
                <a:ext cx="654793" cy="845387"/>
                <a:chOff x="10766631" y="3941730"/>
                <a:chExt cx="1047927" cy="1352954"/>
              </a:xfrm>
            </p:grpSpPr>
            <p:sp>
              <p:nvSpPr>
                <p:cNvPr id="33" name="Freeform 108">
                  <a:extLst>
                    <a:ext uri="{FF2B5EF4-FFF2-40B4-BE49-F238E27FC236}">
                      <a16:creationId xmlns:a16="http://schemas.microsoft.com/office/drawing/2014/main" id="{1A5F26AD-334E-5AC9-55DB-4D0386FBEE51}"/>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 name="Freeform 109">
                  <a:extLst>
                    <a:ext uri="{FF2B5EF4-FFF2-40B4-BE49-F238E27FC236}">
                      <a16:creationId xmlns:a16="http://schemas.microsoft.com/office/drawing/2014/main" id="{BD9B17D9-2EE2-8C5B-DB7E-8F5F99C8F3E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 name="Freeform 110">
                  <a:extLst>
                    <a:ext uri="{FF2B5EF4-FFF2-40B4-BE49-F238E27FC236}">
                      <a16:creationId xmlns:a16="http://schemas.microsoft.com/office/drawing/2014/main" id="{56DF2693-FC16-11AD-7565-139424FAE59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 name="Freeform 111">
                  <a:extLst>
                    <a:ext uri="{FF2B5EF4-FFF2-40B4-BE49-F238E27FC236}">
                      <a16:creationId xmlns:a16="http://schemas.microsoft.com/office/drawing/2014/main" id="{308997D7-3922-D3E1-AFCE-E2EC7BBE2E0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112">
                  <a:extLst>
                    <a:ext uri="{FF2B5EF4-FFF2-40B4-BE49-F238E27FC236}">
                      <a16:creationId xmlns:a16="http://schemas.microsoft.com/office/drawing/2014/main" id="{D89FB8D7-C746-8DC3-93ED-774AAB63CDFF}"/>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113">
                  <a:extLst>
                    <a:ext uri="{FF2B5EF4-FFF2-40B4-BE49-F238E27FC236}">
                      <a16:creationId xmlns:a16="http://schemas.microsoft.com/office/drawing/2014/main" id="{D8E5ACF1-9E9F-236A-5B4C-8BD1C130838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grpSp>
        <p:nvGrpSpPr>
          <p:cNvPr id="39" name="组合 14">
            <a:extLst>
              <a:ext uri="{FF2B5EF4-FFF2-40B4-BE49-F238E27FC236}">
                <a16:creationId xmlns:a16="http://schemas.microsoft.com/office/drawing/2014/main" id="{DB40172C-7051-63E5-83E8-68CB38AF54E7}"/>
              </a:ext>
            </a:extLst>
          </p:cNvPr>
          <p:cNvGrpSpPr/>
          <p:nvPr/>
        </p:nvGrpSpPr>
        <p:grpSpPr>
          <a:xfrm>
            <a:off x="4334580" y="4125894"/>
            <a:ext cx="5133324" cy="2107129"/>
            <a:chOff x="1451314" y="2141289"/>
            <a:chExt cx="5133324" cy="2107129"/>
          </a:xfrm>
        </p:grpSpPr>
        <p:pic>
          <p:nvPicPr>
            <p:cNvPr id="40" name="图片 15">
              <a:extLst>
                <a:ext uri="{FF2B5EF4-FFF2-40B4-BE49-F238E27FC236}">
                  <a16:creationId xmlns:a16="http://schemas.microsoft.com/office/drawing/2014/main" id="{3CC316FC-19BD-7056-E7F2-28CDBC3948A2}"/>
                </a:ext>
              </a:extLst>
            </p:cNvPr>
            <p:cNvPicPr>
              <a:picLocks noChangeAspect="1"/>
            </p:cNvPicPr>
            <p:nvPr/>
          </p:nvPicPr>
          <p:blipFill>
            <a:blip r:embed="rId6"/>
            <a:stretch>
              <a:fillRect/>
            </a:stretch>
          </p:blipFill>
          <p:spPr>
            <a:xfrm>
              <a:off x="1451314" y="2141289"/>
              <a:ext cx="5133324" cy="2107129"/>
            </a:xfrm>
            <a:prstGeom prst="rect">
              <a:avLst/>
            </a:prstGeom>
          </p:spPr>
        </p:pic>
        <p:grpSp>
          <p:nvGrpSpPr>
            <p:cNvPr id="41" name="组合 16">
              <a:extLst>
                <a:ext uri="{FF2B5EF4-FFF2-40B4-BE49-F238E27FC236}">
                  <a16:creationId xmlns:a16="http://schemas.microsoft.com/office/drawing/2014/main" id="{6B7A52FB-1B3B-30E9-0A7E-264067CF41AB}"/>
                </a:ext>
              </a:extLst>
            </p:cNvPr>
            <p:cNvGrpSpPr/>
            <p:nvPr/>
          </p:nvGrpSpPr>
          <p:grpSpPr>
            <a:xfrm>
              <a:off x="1892492" y="2285106"/>
              <a:ext cx="4479959" cy="1401155"/>
              <a:chOff x="1149985" y="3194006"/>
              <a:chExt cx="4479959" cy="1401155"/>
            </a:xfrm>
          </p:grpSpPr>
          <p:sp>
            <p:nvSpPr>
              <p:cNvPr id="42" name="文本框 25">
                <a:extLst>
                  <a:ext uri="{FF2B5EF4-FFF2-40B4-BE49-F238E27FC236}">
                    <a16:creationId xmlns:a16="http://schemas.microsoft.com/office/drawing/2014/main" id="{672EECFA-244F-408C-BC38-55A9C2BE42C4}"/>
                  </a:ext>
                </a:extLst>
              </p:cNvPr>
              <p:cNvSpPr txBox="1"/>
              <p:nvPr/>
            </p:nvSpPr>
            <p:spPr>
              <a:xfrm>
                <a:off x="1596697" y="3517943"/>
                <a:ext cx="403324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Các</a:t>
                </a:r>
                <a:r>
                  <a:rPr kumimoji="1"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nhóm</a:t>
                </a:r>
                <a:r>
                  <a:rPr kumimoji="1"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khác</a:t>
                </a:r>
                <a:r>
                  <a:rPr kumimoji="1"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lắng</a:t>
                </a:r>
                <a:r>
                  <a:rPr kumimoji="1"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nghe</a:t>
                </a:r>
                <a:r>
                  <a:rPr kumimoji="1"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1"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góp</a:t>
                </a:r>
                <a:r>
                  <a:rPr kumimoji="1"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ý – </a:t>
                </a:r>
                <a:r>
                  <a:rPr kumimoji="1"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bổ</a:t>
                </a:r>
                <a:r>
                  <a:rPr kumimoji="1"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sung.</a:t>
                </a:r>
                <a:endParaRPr kumimoji="1"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nvGrpSpPr>
              <p:cNvPr id="43" name="组合 18">
                <a:extLst>
                  <a:ext uri="{FF2B5EF4-FFF2-40B4-BE49-F238E27FC236}">
                    <a16:creationId xmlns:a16="http://schemas.microsoft.com/office/drawing/2014/main" id="{42561878-02D5-E219-6910-7E6438435ABB}"/>
                  </a:ext>
                </a:extLst>
              </p:cNvPr>
              <p:cNvGrpSpPr/>
              <p:nvPr/>
            </p:nvGrpSpPr>
            <p:grpSpPr>
              <a:xfrm rot="19663740">
                <a:off x="1149985" y="3194006"/>
                <a:ext cx="654793" cy="845387"/>
                <a:chOff x="10766631" y="3941730"/>
                <a:chExt cx="1047927" cy="1352954"/>
              </a:xfrm>
            </p:grpSpPr>
            <p:sp>
              <p:nvSpPr>
                <p:cNvPr id="44" name="Freeform 108">
                  <a:extLst>
                    <a:ext uri="{FF2B5EF4-FFF2-40B4-BE49-F238E27FC236}">
                      <a16:creationId xmlns:a16="http://schemas.microsoft.com/office/drawing/2014/main" id="{98DD9BB3-F8A6-1139-8C97-E27A2C70DA10}"/>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5" name="Freeform 109">
                  <a:extLst>
                    <a:ext uri="{FF2B5EF4-FFF2-40B4-BE49-F238E27FC236}">
                      <a16:creationId xmlns:a16="http://schemas.microsoft.com/office/drawing/2014/main" id="{A903F65E-9970-FB2E-318D-3B1B295E5B4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6" name="Freeform 110">
                  <a:extLst>
                    <a:ext uri="{FF2B5EF4-FFF2-40B4-BE49-F238E27FC236}">
                      <a16:creationId xmlns:a16="http://schemas.microsoft.com/office/drawing/2014/main" id="{F49910BE-B102-77AA-AD21-121BD4DF4DAA}"/>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7" name="Freeform 111">
                  <a:extLst>
                    <a:ext uri="{FF2B5EF4-FFF2-40B4-BE49-F238E27FC236}">
                      <a16:creationId xmlns:a16="http://schemas.microsoft.com/office/drawing/2014/main" id="{567A3068-3533-F0F2-4C86-CC21CFA44E3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8" name="Freeform 112">
                  <a:extLst>
                    <a:ext uri="{FF2B5EF4-FFF2-40B4-BE49-F238E27FC236}">
                      <a16:creationId xmlns:a16="http://schemas.microsoft.com/office/drawing/2014/main" id="{25052703-FE4A-B3CE-5051-88D50C87C2C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9" name="Freeform 113">
                  <a:extLst>
                    <a:ext uri="{FF2B5EF4-FFF2-40B4-BE49-F238E27FC236}">
                      <a16:creationId xmlns:a16="http://schemas.microsoft.com/office/drawing/2014/main" id="{87F56288-AC97-3E25-2C20-C7E190478CF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pic>
        <p:nvPicPr>
          <p:cNvPr id="2" name="Picture 1">
            <a:extLst>
              <a:ext uri="{FF2B5EF4-FFF2-40B4-BE49-F238E27FC236}">
                <a16:creationId xmlns:a16="http://schemas.microsoft.com/office/drawing/2014/main" id="{01EEF2EB-89A4-49C7-A1ED-801F4C9BC014}"/>
              </a:ext>
            </a:extLst>
          </p:cNvPr>
          <p:cNvPicPr>
            <a:picLocks noChangeAspect="1"/>
          </p:cNvPicPr>
          <p:nvPr/>
        </p:nvPicPr>
        <p:blipFill>
          <a:blip r:embed="rId7"/>
          <a:stretch>
            <a:fillRect/>
          </a:stretch>
        </p:blipFill>
        <p:spPr>
          <a:xfrm>
            <a:off x="492006" y="1261868"/>
            <a:ext cx="2249619" cy="3962743"/>
          </a:xfrm>
          <a:prstGeom prst="rect">
            <a:avLst/>
          </a:prstGeom>
        </p:spPr>
      </p:pic>
    </p:spTree>
    <p:extLst>
      <p:ext uri="{BB962C8B-B14F-4D97-AF65-F5344CB8AC3E}">
        <p14:creationId xmlns:p14="http://schemas.microsoft.com/office/powerpoint/2010/main" val="405886021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32" presetClass="emph" presetSubtype="0" repeatCount="5000" fill="hold" nodeType="withEffect">
                                      <p:stCondLst>
                                        <p:cond delay="0"/>
                                      </p:stCondLst>
                                      <p:childTnLst>
                                        <p:animRot by="120000">
                                          <p:cBhvr>
                                            <p:cTn id="36" dur="100" fill="hold">
                                              <p:stCondLst>
                                                <p:cond delay="0"/>
                                              </p:stCondLst>
                                            </p:cTn>
                                            <p:tgtEl>
                                              <p:spTgt spid="22"/>
                                            </p:tgtEl>
                                            <p:attrNameLst>
                                              <p:attrName>r</p:attrName>
                                            </p:attrNameLst>
                                          </p:cBhvr>
                                        </p:animRot>
                                        <p:animRot by="-240000">
                                          <p:cBhvr>
                                            <p:cTn id="37" dur="200" fill="hold">
                                              <p:stCondLst>
                                                <p:cond delay="200"/>
                                              </p:stCondLst>
                                            </p:cTn>
                                            <p:tgtEl>
                                              <p:spTgt spid="22"/>
                                            </p:tgtEl>
                                            <p:attrNameLst>
                                              <p:attrName>r</p:attrName>
                                            </p:attrNameLst>
                                          </p:cBhvr>
                                        </p:animRot>
                                        <p:animRot by="240000">
                                          <p:cBhvr>
                                            <p:cTn id="38" dur="200" fill="hold">
                                              <p:stCondLst>
                                                <p:cond delay="400"/>
                                              </p:stCondLst>
                                            </p:cTn>
                                            <p:tgtEl>
                                              <p:spTgt spid="22"/>
                                            </p:tgtEl>
                                            <p:attrNameLst>
                                              <p:attrName>r</p:attrName>
                                            </p:attrNameLst>
                                          </p:cBhvr>
                                        </p:animRot>
                                        <p:animRot by="-240000">
                                          <p:cBhvr>
                                            <p:cTn id="39" dur="200" fill="hold">
                                              <p:stCondLst>
                                                <p:cond delay="600"/>
                                              </p:stCondLst>
                                            </p:cTn>
                                            <p:tgtEl>
                                              <p:spTgt spid="22"/>
                                            </p:tgtEl>
                                            <p:attrNameLst>
                                              <p:attrName>r</p:attrName>
                                            </p:attrNameLst>
                                          </p:cBhvr>
                                        </p:animRot>
                                        <p:animRot by="120000">
                                          <p:cBhvr>
                                            <p:cTn id="40" dur="200" fill="hold">
                                              <p:stCondLst>
                                                <p:cond delay="800"/>
                                              </p:stCondLst>
                                            </p:cTn>
                                            <p:tgtEl>
                                              <p:spTgt spid="22"/>
                                            </p:tgtEl>
                                            <p:attrNameLst>
                                              <p:attrName>r</p:attrName>
                                            </p:attrNameLst>
                                          </p:cBhvr>
                                        </p:animRot>
                                      </p:childTnLst>
                                    </p:cTn>
                                  </p:par>
                                  <p:par>
                                    <p:cTn id="41" presetID="32" presetClass="emph" presetSubtype="0" repeatCount="5000" fill="hold" nodeType="withEffect">
                                      <p:stCondLst>
                                        <p:cond delay="0"/>
                                      </p:stCondLst>
                                      <p:childTnLst>
                                        <p:animRot by="120000">
                                          <p:cBhvr>
                                            <p:cTn id="42" dur="100" fill="hold">
                                              <p:stCondLst>
                                                <p:cond delay="0"/>
                                              </p:stCondLst>
                                            </p:cTn>
                                            <p:tgtEl>
                                              <p:spTgt spid="39"/>
                                            </p:tgtEl>
                                            <p:attrNameLst>
                                              <p:attrName>r</p:attrName>
                                            </p:attrNameLst>
                                          </p:cBhvr>
                                        </p:animRot>
                                        <p:animRot by="-240000">
                                          <p:cBhvr>
                                            <p:cTn id="43" dur="200" fill="hold">
                                              <p:stCondLst>
                                                <p:cond delay="200"/>
                                              </p:stCondLst>
                                            </p:cTn>
                                            <p:tgtEl>
                                              <p:spTgt spid="39"/>
                                            </p:tgtEl>
                                            <p:attrNameLst>
                                              <p:attrName>r</p:attrName>
                                            </p:attrNameLst>
                                          </p:cBhvr>
                                        </p:animRot>
                                        <p:animRot by="240000">
                                          <p:cBhvr>
                                            <p:cTn id="44" dur="200" fill="hold">
                                              <p:stCondLst>
                                                <p:cond delay="400"/>
                                              </p:stCondLst>
                                            </p:cTn>
                                            <p:tgtEl>
                                              <p:spTgt spid="39"/>
                                            </p:tgtEl>
                                            <p:attrNameLst>
                                              <p:attrName>r</p:attrName>
                                            </p:attrNameLst>
                                          </p:cBhvr>
                                        </p:animRot>
                                        <p:animRot by="-240000">
                                          <p:cBhvr>
                                            <p:cTn id="45" dur="200" fill="hold">
                                              <p:stCondLst>
                                                <p:cond delay="600"/>
                                              </p:stCondLst>
                                            </p:cTn>
                                            <p:tgtEl>
                                              <p:spTgt spid="39"/>
                                            </p:tgtEl>
                                            <p:attrNameLst>
                                              <p:attrName>r</p:attrName>
                                            </p:attrNameLst>
                                          </p:cBhvr>
                                        </p:animRot>
                                        <p:animRot by="120000">
                                          <p:cBhvr>
                                            <p:cTn id="46" dur="200" fill="hold">
                                              <p:stCondLst>
                                                <p:cond delay="800"/>
                                              </p:stCondLst>
                                            </p:cTn>
                                            <p:tgtEl>
                                              <p:spTgt spid="39"/>
                                            </p:tgtEl>
                                            <p:attrNameLst>
                                              <p:attrName>r</p:attrName>
                                            </p:attrNameLst>
                                          </p:cBhvr>
                                        </p:animRot>
                                      </p:childTnLst>
                                    </p:cTn>
                                  </p:par>
                                  <p:par>
                                    <p:cTn id="47" presetID="32" presetClass="emph" presetSubtype="0" repeatCount="5000" fill="hold" nodeType="withEffect">
                                      <p:stCondLst>
                                        <p:cond delay="0"/>
                                      </p:stCondLst>
                                      <p:childTnLst>
                                        <p:animRot by="120000">
                                          <p:cBhvr>
                                            <p:cTn id="48" dur="100" fill="hold">
                                              <p:stCondLst>
                                                <p:cond delay="0"/>
                                              </p:stCondLst>
                                            </p:cTn>
                                            <p:tgtEl>
                                              <p:spTgt spid="3"/>
                                            </p:tgtEl>
                                            <p:attrNameLst>
                                              <p:attrName>r</p:attrName>
                                            </p:attrNameLst>
                                          </p:cBhvr>
                                        </p:animRot>
                                        <p:animRot by="-240000">
                                          <p:cBhvr>
                                            <p:cTn id="49" dur="200" fill="hold">
                                              <p:stCondLst>
                                                <p:cond delay="200"/>
                                              </p:stCondLst>
                                            </p:cTn>
                                            <p:tgtEl>
                                              <p:spTgt spid="3"/>
                                            </p:tgtEl>
                                            <p:attrNameLst>
                                              <p:attrName>r</p:attrName>
                                            </p:attrNameLst>
                                          </p:cBhvr>
                                        </p:animRot>
                                        <p:animRot by="240000">
                                          <p:cBhvr>
                                            <p:cTn id="50" dur="200" fill="hold">
                                              <p:stCondLst>
                                                <p:cond delay="400"/>
                                              </p:stCondLst>
                                            </p:cTn>
                                            <p:tgtEl>
                                              <p:spTgt spid="3"/>
                                            </p:tgtEl>
                                            <p:attrNameLst>
                                              <p:attrName>r</p:attrName>
                                            </p:attrNameLst>
                                          </p:cBhvr>
                                        </p:animRot>
                                        <p:animRot by="-240000">
                                          <p:cBhvr>
                                            <p:cTn id="51" dur="200" fill="hold">
                                              <p:stCondLst>
                                                <p:cond delay="600"/>
                                              </p:stCondLst>
                                            </p:cTn>
                                            <p:tgtEl>
                                              <p:spTgt spid="3"/>
                                            </p:tgtEl>
                                            <p:attrNameLst>
                                              <p:attrName>r</p:attrName>
                                            </p:attrNameLst>
                                          </p:cBhvr>
                                        </p:animRot>
                                        <p:animRot by="120000">
                                          <p:cBhvr>
                                            <p:cTn id="52" dur="200" fill="hold">
                                              <p:stCondLst>
                                                <p:cond delay="800"/>
                                              </p:stCondLst>
                                            </p:cTn>
                                            <p:tgtEl>
                                              <p:spTgt spid="3"/>
                                            </p:tgtEl>
                                            <p:attrNameLst>
                                              <p:attrName>r</p:attrName>
                                            </p:attrNameLst>
                                          </p:cBhvr>
                                        </p:animRot>
                                      </p:childTnLst>
                                    </p:cTn>
                                  </p:par>
                                  <p:par>
                                    <p:cTn id="53" presetID="32" presetClass="emph" presetSubtype="0" repeatCount="5000" fill="hold" nodeType="withEffect">
                                      <p:stCondLst>
                                        <p:cond delay="0"/>
                                      </p:stCondLst>
                                      <p:childTnLst>
                                        <p:animRot by="120000">
                                          <p:cBhvr>
                                            <p:cTn id="54" dur="100" fill="hold">
                                              <p:stCondLst>
                                                <p:cond delay="0"/>
                                              </p:stCondLst>
                                            </p:cTn>
                                            <p:tgtEl>
                                              <p:spTgt spid="18"/>
                                            </p:tgtEl>
                                            <p:attrNameLst>
                                              <p:attrName>r</p:attrName>
                                            </p:attrNameLst>
                                          </p:cBhvr>
                                        </p:animRot>
                                        <p:animRot by="-240000">
                                          <p:cBhvr>
                                            <p:cTn id="55" dur="200" fill="hold">
                                              <p:stCondLst>
                                                <p:cond delay="200"/>
                                              </p:stCondLst>
                                            </p:cTn>
                                            <p:tgtEl>
                                              <p:spTgt spid="18"/>
                                            </p:tgtEl>
                                            <p:attrNameLst>
                                              <p:attrName>r</p:attrName>
                                            </p:attrNameLst>
                                          </p:cBhvr>
                                        </p:animRot>
                                        <p:animRot by="240000">
                                          <p:cBhvr>
                                            <p:cTn id="56" dur="200" fill="hold">
                                              <p:stCondLst>
                                                <p:cond delay="400"/>
                                              </p:stCondLst>
                                            </p:cTn>
                                            <p:tgtEl>
                                              <p:spTgt spid="18"/>
                                            </p:tgtEl>
                                            <p:attrNameLst>
                                              <p:attrName>r</p:attrName>
                                            </p:attrNameLst>
                                          </p:cBhvr>
                                        </p:animRot>
                                        <p:animRot by="-240000">
                                          <p:cBhvr>
                                            <p:cTn id="57" dur="200" fill="hold">
                                              <p:stCondLst>
                                                <p:cond delay="600"/>
                                              </p:stCondLst>
                                            </p:cTn>
                                            <p:tgtEl>
                                              <p:spTgt spid="18"/>
                                            </p:tgtEl>
                                            <p:attrNameLst>
                                              <p:attrName>r</p:attrName>
                                            </p:attrNameLst>
                                          </p:cBhvr>
                                        </p:animRot>
                                        <p:animRot by="120000">
                                          <p:cBhvr>
                                            <p:cTn id="58" dur="200" fill="hold">
                                              <p:stCondLst>
                                                <p:cond delay="800"/>
                                              </p:stCondLst>
                                            </p:cTn>
                                            <p:tgtEl>
                                              <p:spTgt spid="18"/>
                                            </p:tgtEl>
                                            <p:attrNameLst>
                                              <p:attrName>r</p:attrName>
                                            </p:attrNameLst>
                                          </p:cBhvr>
                                        </p:animRot>
                                      </p:childTnLst>
                                    </p:cTn>
                                  </p:par>
                                  <p:par>
                                    <p:cTn id="59" presetID="32" presetClass="emph" presetSubtype="0" repeatCount="5000" fill="hold" nodeType="withEffect">
                                      <p:stCondLst>
                                        <p:cond delay="0"/>
                                      </p:stCondLst>
                                      <p:childTnLst>
                                        <p:animRot by="120000">
                                          <p:cBhvr>
                                            <p:cTn id="60" dur="100" fill="hold">
                                              <p:stCondLst>
                                                <p:cond delay="0"/>
                                              </p:stCondLst>
                                            </p:cTn>
                                            <p:tgtEl>
                                              <p:spTgt spid="12"/>
                                            </p:tgtEl>
                                            <p:attrNameLst>
                                              <p:attrName>r</p:attrName>
                                            </p:attrNameLst>
                                          </p:cBhvr>
                                        </p:animRot>
                                        <p:animRot by="-240000">
                                          <p:cBhvr>
                                            <p:cTn id="61" dur="200" fill="hold">
                                              <p:stCondLst>
                                                <p:cond delay="200"/>
                                              </p:stCondLst>
                                            </p:cTn>
                                            <p:tgtEl>
                                              <p:spTgt spid="12"/>
                                            </p:tgtEl>
                                            <p:attrNameLst>
                                              <p:attrName>r</p:attrName>
                                            </p:attrNameLst>
                                          </p:cBhvr>
                                        </p:animRot>
                                        <p:animRot by="240000">
                                          <p:cBhvr>
                                            <p:cTn id="62" dur="200" fill="hold">
                                              <p:stCondLst>
                                                <p:cond delay="400"/>
                                              </p:stCondLst>
                                            </p:cTn>
                                            <p:tgtEl>
                                              <p:spTgt spid="12"/>
                                            </p:tgtEl>
                                            <p:attrNameLst>
                                              <p:attrName>r</p:attrName>
                                            </p:attrNameLst>
                                          </p:cBhvr>
                                        </p:animRot>
                                        <p:animRot by="-240000">
                                          <p:cBhvr>
                                            <p:cTn id="63" dur="200" fill="hold">
                                              <p:stCondLst>
                                                <p:cond delay="600"/>
                                              </p:stCondLst>
                                            </p:cTn>
                                            <p:tgtEl>
                                              <p:spTgt spid="12"/>
                                            </p:tgtEl>
                                            <p:attrNameLst>
                                              <p:attrName>r</p:attrName>
                                            </p:attrNameLst>
                                          </p:cBhvr>
                                        </p:animRot>
                                        <p:animRot by="120000">
                                          <p:cBhvr>
                                            <p:cTn id="64" dur="200" fill="hold">
                                              <p:stCondLst>
                                                <p:cond delay="800"/>
                                              </p:stCondLst>
                                            </p:cTn>
                                            <p:tgtEl>
                                              <p:spTgt spid="12"/>
                                            </p:tgtEl>
                                            <p:attrNameLst>
                                              <p:attrName>r</p:attrName>
                                            </p:attrNameLst>
                                          </p:cBhvr>
                                        </p:animRot>
                                      </p:childTnLst>
                                    </p:cTn>
                                  </p:par>
                                  <p:par>
                                    <p:cTn id="65" presetID="32" presetClass="emph" presetSubtype="0" repeatCount="5000" fill="hold" nodeType="withEffect">
                                      <p:stCondLst>
                                        <p:cond delay="0"/>
                                      </p:stCondLst>
                                      <p:childTnLst>
                                        <p:animRot by="120000">
                                          <p:cBhvr>
                                            <p:cTn id="66" dur="100" fill="hold">
                                              <p:stCondLst>
                                                <p:cond delay="0"/>
                                              </p:stCondLst>
                                            </p:cTn>
                                            <p:tgtEl>
                                              <p:spTgt spid="9"/>
                                            </p:tgtEl>
                                            <p:attrNameLst>
                                              <p:attrName>r</p:attrName>
                                            </p:attrNameLst>
                                          </p:cBhvr>
                                        </p:animRot>
                                        <p:animRot by="-240000">
                                          <p:cBhvr>
                                            <p:cTn id="67" dur="200" fill="hold">
                                              <p:stCondLst>
                                                <p:cond delay="200"/>
                                              </p:stCondLst>
                                            </p:cTn>
                                            <p:tgtEl>
                                              <p:spTgt spid="9"/>
                                            </p:tgtEl>
                                            <p:attrNameLst>
                                              <p:attrName>r</p:attrName>
                                            </p:attrNameLst>
                                          </p:cBhvr>
                                        </p:animRot>
                                        <p:animRot by="240000">
                                          <p:cBhvr>
                                            <p:cTn id="68" dur="200" fill="hold">
                                              <p:stCondLst>
                                                <p:cond delay="400"/>
                                              </p:stCondLst>
                                            </p:cTn>
                                            <p:tgtEl>
                                              <p:spTgt spid="9"/>
                                            </p:tgtEl>
                                            <p:attrNameLst>
                                              <p:attrName>r</p:attrName>
                                            </p:attrNameLst>
                                          </p:cBhvr>
                                        </p:animRot>
                                        <p:animRot by="-240000">
                                          <p:cBhvr>
                                            <p:cTn id="69" dur="200" fill="hold">
                                              <p:stCondLst>
                                                <p:cond delay="600"/>
                                              </p:stCondLst>
                                            </p:cTn>
                                            <p:tgtEl>
                                              <p:spTgt spid="9"/>
                                            </p:tgtEl>
                                            <p:attrNameLst>
                                              <p:attrName>r</p:attrName>
                                            </p:attrNameLst>
                                          </p:cBhvr>
                                        </p:animRot>
                                        <p:animRot by="120000">
                                          <p:cBhvr>
                                            <p:cTn id="7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5679"/>
                                      </p:iterate>
                                      <p:childTnLst>
                                        <p:set>
                                          <p:cBhvr>
                                            <p:cTn id="11" dur="1" fill="hold">
                                              <p:stCondLst>
                                                <p:cond delay="0"/>
                                              </p:stCondLst>
                                            </p:cTn>
                                            <p:tgtEl>
                                              <p:spTgt spid="23"/>
                                            </p:tgtEl>
                                            <p:attrNameLst>
                                              <p:attrName>style.visibility</p:attrName>
                                            </p:attrNameLst>
                                          </p:cBhvr>
                                          <p:to>
                                            <p:strVal val="visible"/>
                                          </p:to>
                                        </p:set>
                                        <p:anim calcmode="lin" valueType="num">
                                          <p:cBhvr>
                                            <p:cTn id="12" dur="75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3"/>
                                            </p:tgtEl>
                                            <p:attrNameLst>
                                              <p:attrName>ppt_y</p:attrName>
                                            </p:attrNameLst>
                                          </p:cBhvr>
                                          <p:tavLst>
                                            <p:tav tm="0">
                                              <p:val>
                                                <p:strVal val="#ppt_y"/>
                                              </p:val>
                                            </p:tav>
                                            <p:tav tm="100000">
                                              <p:val>
                                                <p:strVal val="#ppt_y"/>
                                              </p:val>
                                            </p:tav>
                                          </p:tavLst>
                                        </p:anim>
                                        <p:anim calcmode="lin" valueType="num">
                                          <p:cBhvr>
                                            <p:cTn id="14" dur="75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3"/>
                                            </p:tgtEl>
                                          </p:cBhvr>
                                        </p:animEffect>
                                      </p:childTnLst>
                                    </p:cTn>
                                  </p:par>
                                  <p:par>
                                    <p:cTn id="17" presetID="41" presetClass="entr" presetSubtype="0" fill="hold" grpId="0" nodeType="withEffect">
                                      <p:stCondLst>
                                        <p:cond delay="0"/>
                                      </p:stCondLst>
                                      <p:iterate type="lt">
                                        <p:tmPct val="5679"/>
                                      </p:iterate>
                                      <p:childTnLst>
                                        <p:set>
                                          <p:cBhvr>
                                            <p:cTn id="18" dur="1" fill="hold">
                                              <p:stCondLst>
                                                <p:cond delay="0"/>
                                              </p:stCondLst>
                                            </p:cTn>
                                            <p:tgtEl>
                                              <p:spTgt spid="21"/>
                                            </p:tgtEl>
                                            <p:attrNameLst>
                                              <p:attrName>style.visibility</p:attrName>
                                            </p:attrNameLst>
                                          </p:cBhvr>
                                          <p:to>
                                            <p:strVal val="visible"/>
                                          </p:to>
                                        </p:set>
                                        <p:anim calcmode="lin" valueType="num">
                                          <p:cBhvr>
                                            <p:cTn id="19"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750" fill="hold"/>
                                            <p:tgtEl>
                                              <p:spTgt spid="21"/>
                                            </p:tgtEl>
                                            <p:attrNameLst>
                                              <p:attrName>ppt_y</p:attrName>
                                            </p:attrNameLst>
                                          </p:cBhvr>
                                          <p:tavLst>
                                            <p:tav tm="0">
                                              <p:val>
                                                <p:strVal val="#ppt_y"/>
                                              </p:val>
                                            </p:tav>
                                            <p:tav tm="100000">
                                              <p:val>
                                                <p:strVal val="#ppt_y"/>
                                              </p:val>
                                            </p:tav>
                                          </p:tavLst>
                                        </p:anim>
                                        <p:anim calcmode="lin" valueType="num">
                                          <p:cBhvr>
                                            <p:cTn id="21"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750" tmFilter="0,0; .5, 1; 1, 1"/>
                                            <p:tgtEl>
                                              <p:spTgt spid="21"/>
                                            </p:tgtEl>
                                          </p:cBhvr>
                                        </p:animEffect>
                                      </p:childTnLst>
                                    </p:cTn>
                                  </p:par>
                                </p:childTnLst>
                              </p:cTn>
                            </p:par>
                            <p:par>
                              <p:cTn id="24" fill="hold">
                                <p:stCondLst>
                                  <p:cond delay="1633"/>
                                </p:stCondLst>
                                <p:childTnLst>
                                  <p:par>
                                    <p:cTn id="25" presetID="53" presetClass="entr" presetSubtype="16"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32" presetClass="emph" presetSubtype="0" repeatCount="5000" fill="hold" nodeType="withEffect">
                                      <p:stCondLst>
                                        <p:cond delay="0"/>
                                      </p:stCondLst>
                                      <p:childTnLst>
                                        <p:animRot by="120000">
                                          <p:cBhvr>
                                            <p:cTn id="56" dur="100" fill="hold">
                                              <p:stCondLst>
                                                <p:cond delay="0"/>
                                              </p:stCondLst>
                                            </p:cTn>
                                            <p:tgtEl>
                                              <p:spTgt spid="22"/>
                                            </p:tgtEl>
                                            <p:attrNameLst>
                                              <p:attrName>r</p:attrName>
                                            </p:attrNameLst>
                                          </p:cBhvr>
                                        </p:animRot>
                                        <p:animRot by="-240000">
                                          <p:cBhvr>
                                            <p:cTn id="57" dur="200" fill="hold">
                                              <p:stCondLst>
                                                <p:cond delay="200"/>
                                              </p:stCondLst>
                                            </p:cTn>
                                            <p:tgtEl>
                                              <p:spTgt spid="22"/>
                                            </p:tgtEl>
                                            <p:attrNameLst>
                                              <p:attrName>r</p:attrName>
                                            </p:attrNameLst>
                                          </p:cBhvr>
                                        </p:animRot>
                                        <p:animRot by="240000">
                                          <p:cBhvr>
                                            <p:cTn id="58" dur="200" fill="hold">
                                              <p:stCondLst>
                                                <p:cond delay="400"/>
                                              </p:stCondLst>
                                            </p:cTn>
                                            <p:tgtEl>
                                              <p:spTgt spid="22"/>
                                            </p:tgtEl>
                                            <p:attrNameLst>
                                              <p:attrName>r</p:attrName>
                                            </p:attrNameLst>
                                          </p:cBhvr>
                                        </p:animRot>
                                        <p:animRot by="-240000">
                                          <p:cBhvr>
                                            <p:cTn id="59" dur="200" fill="hold">
                                              <p:stCondLst>
                                                <p:cond delay="600"/>
                                              </p:stCondLst>
                                            </p:cTn>
                                            <p:tgtEl>
                                              <p:spTgt spid="22"/>
                                            </p:tgtEl>
                                            <p:attrNameLst>
                                              <p:attrName>r</p:attrName>
                                            </p:attrNameLst>
                                          </p:cBhvr>
                                        </p:animRot>
                                        <p:animRot by="120000">
                                          <p:cBhvr>
                                            <p:cTn id="60" dur="200" fill="hold">
                                              <p:stCondLst>
                                                <p:cond delay="800"/>
                                              </p:stCondLst>
                                            </p:cTn>
                                            <p:tgtEl>
                                              <p:spTgt spid="22"/>
                                            </p:tgtEl>
                                            <p:attrNameLst>
                                              <p:attrName>r</p:attrName>
                                            </p:attrNameLst>
                                          </p:cBhvr>
                                        </p:animRot>
                                      </p:childTnLst>
                                    </p:cTn>
                                  </p:par>
                                  <p:par>
                                    <p:cTn id="61" presetID="32" presetClass="emph" presetSubtype="0" repeatCount="5000" fill="hold" nodeType="withEffect">
                                      <p:stCondLst>
                                        <p:cond delay="0"/>
                                      </p:stCondLst>
                                      <p:childTnLst>
                                        <p:animRot by="120000">
                                          <p:cBhvr>
                                            <p:cTn id="62" dur="100" fill="hold">
                                              <p:stCondLst>
                                                <p:cond delay="0"/>
                                              </p:stCondLst>
                                            </p:cTn>
                                            <p:tgtEl>
                                              <p:spTgt spid="39"/>
                                            </p:tgtEl>
                                            <p:attrNameLst>
                                              <p:attrName>r</p:attrName>
                                            </p:attrNameLst>
                                          </p:cBhvr>
                                        </p:animRot>
                                        <p:animRot by="-240000">
                                          <p:cBhvr>
                                            <p:cTn id="63" dur="200" fill="hold">
                                              <p:stCondLst>
                                                <p:cond delay="200"/>
                                              </p:stCondLst>
                                            </p:cTn>
                                            <p:tgtEl>
                                              <p:spTgt spid="39"/>
                                            </p:tgtEl>
                                            <p:attrNameLst>
                                              <p:attrName>r</p:attrName>
                                            </p:attrNameLst>
                                          </p:cBhvr>
                                        </p:animRot>
                                        <p:animRot by="240000">
                                          <p:cBhvr>
                                            <p:cTn id="64" dur="200" fill="hold">
                                              <p:stCondLst>
                                                <p:cond delay="400"/>
                                              </p:stCondLst>
                                            </p:cTn>
                                            <p:tgtEl>
                                              <p:spTgt spid="39"/>
                                            </p:tgtEl>
                                            <p:attrNameLst>
                                              <p:attrName>r</p:attrName>
                                            </p:attrNameLst>
                                          </p:cBhvr>
                                        </p:animRot>
                                        <p:animRot by="-240000">
                                          <p:cBhvr>
                                            <p:cTn id="65" dur="200" fill="hold">
                                              <p:stCondLst>
                                                <p:cond delay="600"/>
                                              </p:stCondLst>
                                            </p:cTn>
                                            <p:tgtEl>
                                              <p:spTgt spid="39"/>
                                            </p:tgtEl>
                                            <p:attrNameLst>
                                              <p:attrName>r</p:attrName>
                                            </p:attrNameLst>
                                          </p:cBhvr>
                                        </p:animRot>
                                        <p:animRot by="120000">
                                          <p:cBhvr>
                                            <p:cTn id="66" dur="200" fill="hold">
                                              <p:stCondLst>
                                                <p:cond delay="800"/>
                                              </p:stCondLst>
                                            </p:cTn>
                                            <p:tgtEl>
                                              <p:spTgt spid="39"/>
                                            </p:tgtEl>
                                            <p:attrNameLst>
                                              <p:attrName>r</p:attrName>
                                            </p:attrNameLst>
                                          </p:cBhvr>
                                        </p:animRot>
                                      </p:childTnLst>
                                    </p:cTn>
                                  </p:par>
                                  <p:par>
                                    <p:cTn id="67" presetID="32" presetClass="emph" presetSubtype="0" repeatCount="5000" fill="hold" nodeType="withEffect">
                                      <p:stCondLst>
                                        <p:cond delay="0"/>
                                      </p:stCondLst>
                                      <p:childTnLst>
                                        <p:animRot by="120000">
                                          <p:cBhvr>
                                            <p:cTn id="68" dur="100" fill="hold">
                                              <p:stCondLst>
                                                <p:cond delay="0"/>
                                              </p:stCondLst>
                                            </p:cTn>
                                            <p:tgtEl>
                                              <p:spTgt spid="3"/>
                                            </p:tgtEl>
                                            <p:attrNameLst>
                                              <p:attrName>r</p:attrName>
                                            </p:attrNameLst>
                                          </p:cBhvr>
                                        </p:animRot>
                                        <p:animRot by="-240000">
                                          <p:cBhvr>
                                            <p:cTn id="69" dur="200" fill="hold">
                                              <p:stCondLst>
                                                <p:cond delay="200"/>
                                              </p:stCondLst>
                                            </p:cTn>
                                            <p:tgtEl>
                                              <p:spTgt spid="3"/>
                                            </p:tgtEl>
                                            <p:attrNameLst>
                                              <p:attrName>r</p:attrName>
                                            </p:attrNameLst>
                                          </p:cBhvr>
                                        </p:animRot>
                                        <p:animRot by="240000">
                                          <p:cBhvr>
                                            <p:cTn id="70" dur="200" fill="hold">
                                              <p:stCondLst>
                                                <p:cond delay="400"/>
                                              </p:stCondLst>
                                            </p:cTn>
                                            <p:tgtEl>
                                              <p:spTgt spid="3"/>
                                            </p:tgtEl>
                                            <p:attrNameLst>
                                              <p:attrName>r</p:attrName>
                                            </p:attrNameLst>
                                          </p:cBhvr>
                                        </p:animRot>
                                        <p:animRot by="-240000">
                                          <p:cBhvr>
                                            <p:cTn id="71" dur="200" fill="hold">
                                              <p:stCondLst>
                                                <p:cond delay="600"/>
                                              </p:stCondLst>
                                            </p:cTn>
                                            <p:tgtEl>
                                              <p:spTgt spid="3"/>
                                            </p:tgtEl>
                                            <p:attrNameLst>
                                              <p:attrName>r</p:attrName>
                                            </p:attrNameLst>
                                          </p:cBhvr>
                                        </p:animRot>
                                        <p:animRot by="120000">
                                          <p:cBhvr>
                                            <p:cTn id="72" dur="200" fill="hold">
                                              <p:stCondLst>
                                                <p:cond delay="800"/>
                                              </p:stCondLst>
                                            </p:cTn>
                                            <p:tgtEl>
                                              <p:spTgt spid="3"/>
                                            </p:tgtEl>
                                            <p:attrNameLst>
                                              <p:attrName>r</p:attrName>
                                            </p:attrNameLst>
                                          </p:cBhvr>
                                        </p:animRot>
                                      </p:childTnLst>
                                    </p:cTn>
                                  </p:par>
                                  <p:par>
                                    <p:cTn id="73" presetID="32" presetClass="emph" presetSubtype="0" repeatCount="5000" fill="hold" nodeType="withEffect">
                                      <p:stCondLst>
                                        <p:cond delay="0"/>
                                      </p:stCondLst>
                                      <p:childTnLst>
                                        <p:animRot by="120000">
                                          <p:cBhvr>
                                            <p:cTn id="74" dur="100" fill="hold">
                                              <p:stCondLst>
                                                <p:cond delay="0"/>
                                              </p:stCondLst>
                                            </p:cTn>
                                            <p:tgtEl>
                                              <p:spTgt spid="18"/>
                                            </p:tgtEl>
                                            <p:attrNameLst>
                                              <p:attrName>r</p:attrName>
                                            </p:attrNameLst>
                                          </p:cBhvr>
                                        </p:animRot>
                                        <p:animRot by="-240000">
                                          <p:cBhvr>
                                            <p:cTn id="75" dur="200" fill="hold">
                                              <p:stCondLst>
                                                <p:cond delay="200"/>
                                              </p:stCondLst>
                                            </p:cTn>
                                            <p:tgtEl>
                                              <p:spTgt spid="18"/>
                                            </p:tgtEl>
                                            <p:attrNameLst>
                                              <p:attrName>r</p:attrName>
                                            </p:attrNameLst>
                                          </p:cBhvr>
                                        </p:animRot>
                                        <p:animRot by="240000">
                                          <p:cBhvr>
                                            <p:cTn id="76" dur="200" fill="hold">
                                              <p:stCondLst>
                                                <p:cond delay="400"/>
                                              </p:stCondLst>
                                            </p:cTn>
                                            <p:tgtEl>
                                              <p:spTgt spid="18"/>
                                            </p:tgtEl>
                                            <p:attrNameLst>
                                              <p:attrName>r</p:attrName>
                                            </p:attrNameLst>
                                          </p:cBhvr>
                                        </p:animRot>
                                        <p:animRot by="-240000">
                                          <p:cBhvr>
                                            <p:cTn id="77" dur="200" fill="hold">
                                              <p:stCondLst>
                                                <p:cond delay="600"/>
                                              </p:stCondLst>
                                            </p:cTn>
                                            <p:tgtEl>
                                              <p:spTgt spid="18"/>
                                            </p:tgtEl>
                                            <p:attrNameLst>
                                              <p:attrName>r</p:attrName>
                                            </p:attrNameLst>
                                          </p:cBhvr>
                                        </p:animRot>
                                        <p:animRot by="120000">
                                          <p:cBhvr>
                                            <p:cTn id="78" dur="200" fill="hold">
                                              <p:stCondLst>
                                                <p:cond delay="800"/>
                                              </p:stCondLst>
                                            </p:cTn>
                                            <p:tgtEl>
                                              <p:spTgt spid="18"/>
                                            </p:tgtEl>
                                            <p:attrNameLst>
                                              <p:attrName>r</p:attrName>
                                            </p:attrNameLst>
                                          </p:cBhvr>
                                        </p:animRot>
                                      </p:childTnLst>
                                    </p:cTn>
                                  </p:par>
                                  <p:par>
                                    <p:cTn id="79" presetID="32" presetClass="emph" presetSubtype="0" repeatCount="5000" fill="hold" nodeType="withEffect">
                                      <p:stCondLst>
                                        <p:cond delay="0"/>
                                      </p:stCondLst>
                                      <p:childTnLst>
                                        <p:animRot by="120000">
                                          <p:cBhvr>
                                            <p:cTn id="80" dur="100" fill="hold">
                                              <p:stCondLst>
                                                <p:cond delay="0"/>
                                              </p:stCondLst>
                                            </p:cTn>
                                            <p:tgtEl>
                                              <p:spTgt spid="12"/>
                                            </p:tgtEl>
                                            <p:attrNameLst>
                                              <p:attrName>r</p:attrName>
                                            </p:attrNameLst>
                                          </p:cBhvr>
                                        </p:animRot>
                                        <p:animRot by="-240000">
                                          <p:cBhvr>
                                            <p:cTn id="81" dur="200" fill="hold">
                                              <p:stCondLst>
                                                <p:cond delay="200"/>
                                              </p:stCondLst>
                                            </p:cTn>
                                            <p:tgtEl>
                                              <p:spTgt spid="12"/>
                                            </p:tgtEl>
                                            <p:attrNameLst>
                                              <p:attrName>r</p:attrName>
                                            </p:attrNameLst>
                                          </p:cBhvr>
                                        </p:animRot>
                                        <p:animRot by="240000">
                                          <p:cBhvr>
                                            <p:cTn id="82" dur="200" fill="hold">
                                              <p:stCondLst>
                                                <p:cond delay="400"/>
                                              </p:stCondLst>
                                            </p:cTn>
                                            <p:tgtEl>
                                              <p:spTgt spid="12"/>
                                            </p:tgtEl>
                                            <p:attrNameLst>
                                              <p:attrName>r</p:attrName>
                                            </p:attrNameLst>
                                          </p:cBhvr>
                                        </p:animRot>
                                        <p:animRot by="-240000">
                                          <p:cBhvr>
                                            <p:cTn id="83" dur="200" fill="hold">
                                              <p:stCondLst>
                                                <p:cond delay="600"/>
                                              </p:stCondLst>
                                            </p:cTn>
                                            <p:tgtEl>
                                              <p:spTgt spid="12"/>
                                            </p:tgtEl>
                                            <p:attrNameLst>
                                              <p:attrName>r</p:attrName>
                                            </p:attrNameLst>
                                          </p:cBhvr>
                                        </p:animRot>
                                        <p:animRot by="120000">
                                          <p:cBhvr>
                                            <p:cTn id="84" dur="200" fill="hold">
                                              <p:stCondLst>
                                                <p:cond delay="800"/>
                                              </p:stCondLst>
                                            </p:cTn>
                                            <p:tgtEl>
                                              <p:spTgt spid="12"/>
                                            </p:tgtEl>
                                            <p:attrNameLst>
                                              <p:attrName>r</p:attrName>
                                            </p:attrNameLst>
                                          </p:cBhvr>
                                        </p:animRot>
                                      </p:childTnLst>
                                    </p:cTn>
                                  </p:par>
                                  <p:par>
                                    <p:cTn id="85" presetID="32" presetClass="emph" presetSubtype="0" repeatCount="5000" fill="hold" nodeType="withEffect">
                                      <p:stCondLst>
                                        <p:cond delay="0"/>
                                      </p:stCondLst>
                                      <p:childTnLst>
                                        <p:animRot by="120000">
                                          <p:cBhvr>
                                            <p:cTn id="86" dur="100" fill="hold">
                                              <p:stCondLst>
                                                <p:cond delay="0"/>
                                              </p:stCondLst>
                                            </p:cTn>
                                            <p:tgtEl>
                                              <p:spTgt spid="9"/>
                                            </p:tgtEl>
                                            <p:attrNameLst>
                                              <p:attrName>r</p:attrName>
                                            </p:attrNameLst>
                                          </p:cBhvr>
                                        </p:animRot>
                                        <p:animRot by="-240000">
                                          <p:cBhvr>
                                            <p:cTn id="87" dur="200" fill="hold">
                                              <p:stCondLst>
                                                <p:cond delay="200"/>
                                              </p:stCondLst>
                                            </p:cTn>
                                            <p:tgtEl>
                                              <p:spTgt spid="9"/>
                                            </p:tgtEl>
                                            <p:attrNameLst>
                                              <p:attrName>r</p:attrName>
                                            </p:attrNameLst>
                                          </p:cBhvr>
                                        </p:animRot>
                                        <p:animRot by="240000">
                                          <p:cBhvr>
                                            <p:cTn id="88" dur="200" fill="hold">
                                              <p:stCondLst>
                                                <p:cond delay="400"/>
                                              </p:stCondLst>
                                            </p:cTn>
                                            <p:tgtEl>
                                              <p:spTgt spid="9"/>
                                            </p:tgtEl>
                                            <p:attrNameLst>
                                              <p:attrName>r</p:attrName>
                                            </p:attrNameLst>
                                          </p:cBhvr>
                                        </p:animRot>
                                        <p:animRot by="-240000">
                                          <p:cBhvr>
                                            <p:cTn id="89" dur="200" fill="hold">
                                              <p:stCondLst>
                                                <p:cond delay="600"/>
                                              </p:stCondLst>
                                            </p:cTn>
                                            <p:tgtEl>
                                              <p:spTgt spid="9"/>
                                            </p:tgtEl>
                                            <p:attrNameLst>
                                              <p:attrName>r</p:attrName>
                                            </p:attrNameLst>
                                          </p:cBhvr>
                                        </p:animRot>
                                        <p:animRot by="120000">
                                          <p:cBhvr>
                                            <p:cTn id="9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463464-5DBE-8D9C-E844-62A4E7B8B690}"/>
              </a:ext>
            </a:extLst>
          </p:cNvPr>
          <p:cNvSpPr/>
          <p:nvPr/>
        </p:nvSpPr>
        <p:spPr>
          <a:xfrm>
            <a:off x="141514" y="351921"/>
            <a:ext cx="11887200" cy="6011917"/>
          </a:xfrm>
          <a:custGeom>
            <a:avLst/>
            <a:gdLst>
              <a:gd name="connsiteX0" fmla="*/ 0 w 11887200"/>
              <a:gd name="connsiteY0" fmla="*/ 1002006 h 6011917"/>
              <a:gd name="connsiteX1" fmla="*/ 1002006 w 11887200"/>
              <a:gd name="connsiteY1" fmla="*/ 0 h 6011917"/>
              <a:gd name="connsiteX2" fmla="*/ 10885194 w 11887200"/>
              <a:gd name="connsiteY2" fmla="*/ 0 h 6011917"/>
              <a:gd name="connsiteX3" fmla="*/ 11887200 w 11887200"/>
              <a:gd name="connsiteY3" fmla="*/ 1002006 h 6011917"/>
              <a:gd name="connsiteX4" fmla="*/ 11887200 w 11887200"/>
              <a:gd name="connsiteY4" fmla="*/ 5009911 h 6011917"/>
              <a:gd name="connsiteX5" fmla="*/ 10885194 w 11887200"/>
              <a:gd name="connsiteY5" fmla="*/ 6011917 h 6011917"/>
              <a:gd name="connsiteX6" fmla="*/ 1002006 w 11887200"/>
              <a:gd name="connsiteY6" fmla="*/ 6011917 h 6011917"/>
              <a:gd name="connsiteX7" fmla="*/ 0 w 11887200"/>
              <a:gd name="connsiteY7" fmla="*/ 5009911 h 6011917"/>
              <a:gd name="connsiteX8" fmla="*/ 0 w 11887200"/>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011917" fill="none" extrusionOk="0">
                <a:moveTo>
                  <a:pt x="0" y="1002006"/>
                </a:moveTo>
                <a:cubicBezTo>
                  <a:pt x="-19050" y="466836"/>
                  <a:pt x="379243" y="-70431"/>
                  <a:pt x="1002006" y="0"/>
                </a:cubicBezTo>
                <a:cubicBezTo>
                  <a:pt x="5341481" y="-114940"/>
                  <a:pt x="6060280" y="-23151"/>
                  <a:pt x="10885194" y="0"/>
                </a:cubicBezTo>
                <a:cubicBezTo>
                  <a:pt x="11436959" y="19601"/>
                  <a:pt x="11922296" y="401680"/>
                  <a:pt x="11887200" y="1002006"/>
                </a:cubicBezTo>
                <a:cubicBezTo>
                  <a:pt x="11900683" y="2942173"/>
                  <a:pt x="11915711" y="3130279"/>
                  <a:pt x="11887200" y="5009911"/>
                </a:cubicBezTo>
                <a:cubicBezTo>
                  <a:pt x="11891510" y="5555236"/>
                  <a:pt x="11482637" y="5991607"/>
                  <a:pt x="10885194" y="6011917"/>
                </a:cubicBezTo>
                <a:cubicBezTo>
                  <a:pt x="8605484" y="6050003"/>
                  <a:pt x="3857793" y="5901654"/>
                  <a:pt x="1002006" y="6011917"/>
                </a:cubicBezTo>
                <a:cubicBezTo>
                  <a:pt x="470546" y="5949643"/>
                  <a:pt x="1916" y="5662328"/>
                  <a:pt x="0" y="5009911"/>
                </a:cubicBezTo>
                <a:cubicBezTo>
                  <a:pt x="77815" y="3724148"/>
                  <a:pt x="-147494" y="1874863"/>
                  <a:pt x="0" y="1002006"/>
                </a:cubicBezTo>
                <a:close/>
              </a:path>
              <a:path w="11887200" h="6011917" stroke="0" extrusionOk="0">
                <a:moveTo>
                  <a:pt x="0" y="1002006"/>
                </a:moveTo>
                <a:cubicBezTo>
                  <a:pt x="67358" y="485715"/>
                  <a:pt x="400760" y="-13802"/>
                  <a:pt x="1002006" y="0"/>
                </a:cubicBezTo>
                <a:cubicBezTo>
                  <a:pt x="5148601" y="-75917"/>
                  <a:pt x="6693189" y="106264"/>
                  <a:pt x="10885194" y="0"/>
                </a:cubicBezTo>
                <a:cubicBezTo>
                  <a:pt x="11364772" y="45657"/>
                  <a:pt x="11925141" y="472575"/>
                  <a:pt x="11887200" y="1002006"/>
                </a:cubicBezTo>
                <a:cubicBezTo>
                  <a:pt x="12026535" y="2489329"/>
                  <a:pt x="11972467" y="3021775"/>
                  <a:pt x="11887200" y="5009911"/>
                </a:cubicBezTo>
                <a:cubicBezTo>
                  <a:pt x="11899525" y="5547512"/>
                  <a:pt x="11416716" y="6012078"/>
                  <a:pt x="10885194" y="6011917"/>
                </a:cubicBezTo>
                <a:cubicBezTo>
                  <a:pt x="7270526" y="5870910"/>
                  <a:pt x="3687399" y="6173227"/>
                  <a:pt x="1002006" y="6011917"/>
                </a:cubicBezTo>
                <a:cubicBezTo>
                  <a:pt x="515668" y="6018272"/>
                  <a:pt x="-34684" y="5498269"/>
                  <a:pt x="0" y="5009911"/>
                </a:cubicBezTo>
                <a:cubicBezTo>
                  <a:pt x="166875" y="3924523"/>
                  <a:pt x="-29739" y="2092257"/>
                  <a:pt x="0" y="1002006"/>
                </a:cubicBezTo>
                <a:close/>
              </a:path>
            </a:pathLst>
          </a:custGeom>
          <a:solidFill>
            <a:schemeClr val="bg1">
              <a:alpha val="86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3133686-CB7D-EBE0-53CC-0EB94271A7F3}"/>
              </a:ext>
            </a:extLst>
          </p:cNvPr>
          <p:cNvSpPr/>
          <p:nvPr/>
        </p:nvSpPr>
        <p:spPr>
          <a:xfrm>
            <a:off x="5267785" y="827689"/>
            <a:ext cx="3187919" cy="930341"/>
          </a:xfrm>
          <a:custGeom>
            <a:avLst/>
            <a:gdLst>
              <a:gd name="connsiteX0" fmla="*/ 0 w 3187919"/>
              <a:gd name="connsiteY0" fmla="*/ 155060 h 930341"/>
              <a:gd name="connsiteX1" fmla="*/ 155060 w 3187919"/>
              <a:gd name="connsiteY1" fmla="*/ 0 h 930341"/>
              <a:gd name="connsiteX2" fmla="*/ 759398 w 3187919"/>
              <a:gd name="connsiteY2" fmla="*/ 0 h 930341"/>
              <a:gd name="connsiteX3" fmla="*/ 1306180 w 3187919"/>
              <a:gd name="connsiteY3" fmla="*/ 0 h 930341"/>
              <a:gd name="connsiteX4" fmla="*/ 1795405 w 3187919"/>
              <a:gd name="connsiteY4" fmla="*/ 0 h 930341"/>
              <a:gd name="connsiteX5" fmla="*/ 2428521 w 3187919"/>
              <a:gd name="connsiteY5" fmla="*/ 0 h 930341"/>
              <a:gd name="connsiteX6" fmla="*/ 3032859 w 3187919"/>
              <a:gd name="connsiteY6" fmla="*/ 0 h 930341"/>
              <a:gd name="connsiteX7" fmla="*/ 3187919 w 3187919"/>
              <a:gd name="connsiteY7" fmla="*/ 155060 h 930341"/>
              <a:gd name="connsiteX8" fmla="*/ 3187919 w 3187919"/>
              <a:gd name="connsiteY8" fmla="*/ 452766 h 930341"/>
              <a:gd name="connsiteX9" fmla="*/ 3187919 w 3187919"/>
              <a:gd name="connsiteY9" fmla="*/ 775281 h 930341"/>
              <a:gd name="connsiteX10" fmla="*/ 3032859 w 3187919"/>
              <a:gd name="connsiteY10" fmla="*/ 930341 h 930341"/>
              <a:gd name="connsiteX11" fmla="*/ 2399743 w 3187919"/>
              <a:gd name="connsiteY11" fmla="*/ 930341 h 930341"/>
              <a:gd name="connsiteX12" fmla="*/ 1824183 w 3187919"/>
              <a:gd name="connsiteY12" fmla="*/ 930341 h 930341"/>
              <a:gd name="connsiteX13" fmla="*/ 1334958 w 3187919"/>
              <a:gd name="connsiteY13" fmla="*/ 930341 h 930341"/>
              <a:gd name="connsiteX14" fmla="*/ 816954 w 3187919"/>
              <a:gd name="connsiteY14" fmla="*/ 930341 h 930341"/>
              <a:gd name="connsiteX15" fmla="*/ 155060 w 3187919"/>
              <a:gd name="connsiteY15" fmla="*/ 930341 h 930341"/>
              <a:gd name="connsiteX16" fmla="*/ 0 w 3187919"/>
              <a:gd name="connsiteY16" fmla="*/ 775281 h 930341"/>
              <a:gd name="connsiteX17" fmla="*/ 0 w 3187919"/>
              <a:gd name="connsiteY17" fmla="*/ 477575 h 930341"/>
              <a:gd name="connsiteX18" fmla="*/ 0 w 3187919"/>
              <a:gd name="connsiteY18" fmla="*/ 155060 h 9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87919" h="930341" fill="none" extrusionOk="0">
                <a:moveTo>
                  <a:pt x="0" y="155060"/>
                </a:moveTo>
                <a:cubicBezTo>
                  <a:pt x="6489" y="80240"/>
                  <a:pt x="70378" y="13261"/>
                  <a:pt x="155060" y="0"/>
                </a:cubicBezTo>
                <a:cubicBezTo>
                  <a:pt x="415986" y="-55216"/>
                  <a:pt x="494742" y="51591"/>
                  <a:pt x="759398" y="0"/>
                </a:cubicBezTo>
                <a:cubicBezTo>
                  <a:pt x="1024054" y="-51591"/>
                  <a:pt x="1051042" y="3742"/>
                  <a:pt x="1306180" y="0"/>
                </a:cubicBezTo>
                <a:cubicBezTo>
                  <a:pt x="1561318" y="-3742"/>
                  <a:pt x="1551926" y="45425"/>
                  <a:pt x="1795405" y="0"/>
                </a:cubicBezTo>
                <a:cubicBezTo>
                  <a:pt x="2038884" y="-45425"/>
                  <a:pt x="2275344" y="43064"/>
                  <a:pt x="2428521" y="0"/>
                </a:cubicBezTo>
                <a:cubicBezTo>
                  <a:pt x="2581698" y="-43064"/>
                  <a:pt x="2837707" y="23899"/>
                  <a:pt x="3032859" y="0"/>
                </a:cubicBezTo>
                <a:cubicBezTo>
                  <a:pt x="3124706" y="1310"/>
                  <a:pt x="3190379" y="78687"/>
                  <a:pt x="3187919" y="155060"/>
                </a:cubicBezTo>
                <a:cubicBezTo>
                  <a:pt x="3201794" y="285718"/>
                  <a:pt x="3165871" y="331598"/>
                  <a:pt x="3187919" y="452766"/>
                </a:cubicBezTo>
                <a:cubicBezTo>
                  <a:pt x="3209967" y="573934"/>
                  <a:pt x="3181006" y="695600"/>
                  <a:pt x="3187919" y="775281"/>
                </a:cubicBezTo>
                <a:cubicBezTo>
                  <a:pt x="3182106" y="885317"/>
                  <a:pt x="3110534" y="911450"/>
                  <a:pt x="3032859" y="930341"/>
                </a:cubicBezTo>
                <a:cubicBezTo>
                  <a:pt x="2829216" y="990543"/>
                  <a:pt x="2631753" y="856323"/>
                  <a:pt x="2399743" y="930341"/>
                </a:cubicBezTo>
                <a:cubicBezTo>
                  <a:pt x="2167733" y="1004359"/>
                  <a:pt x="2018219" y="878417"/>
                  <a:pt x="1824183" y="930341"/>
                </a:cubicBezTo>
                <a:cubicBezTo>
                  <a:pt x="1630147" y="982265"/>
                  <a:pt x="1564842" y="875174"/>
                  <a:pt x="1334958" y="930341"/>
                </a:cubicBezTo>
                <a:cubicBezTo>
                  <a:pt x="1105074" y="985508"/>
                  <a:pt x="940621" y="905523"/>
                  <a:pt x="816954" y="930341"/>
                </a:cubicBezTo>
                <a:cubicBezTo>
                  <a:pt x="693287" y="955159"/>
                  <a:pt x="384862" y="882758"/>
                  <a:pt x="155060" y="930341"/>
                </a:cubicBezTo>
                <a:cubicBezTo>
                  <a:pt x="72290" y="927397"/>
                  <a:pt x="22503" y="861155"/>
                  <a:pt x="0" y="775281"/>
                </a:cubicBezTo>
                <a:cubicBezTo>
                  <a:pt x="-33513" y="636394"/>
                  <a:pt x="3086" y="559967"/>
                  <a:pt x="0" y="477575"/>
                </a:cubicBezTo>
                <a:cubicBezTo>
                  <a:pt x="-3086" y="395183"/>
                  <a:pt x="27325" y="264702"/>
                  <a:pt x="0" y="155060"/>
                </a:cubicBezTo>
                <a:close/>
              </a:path>
              <a:path w="3187919" h="930341" stroke="0" extrusionOk="0">
                <a:moveTo>
                  <a:pt x="0" y="155060"/>
                </a:moveTo>
                <a:cubicBezTo>
                  <a:pt x="15996" y="76242"/>
                  <a:pt x="84601" y="10784"/>
                  <a:pt x="155060" y="0"/>
                </a:cubicBezTo>
                <a:cubicBezTo>
                  <a:pt x="355230" y="-18082"/>
                  <a:pt x="490592" y="2978"/>
                  <a:pt x="673064" y="0"/>
                </a:cubicBezTo>
                <a:cubicBezTo>
                  <a:pt x="855536" y="-2978"/>
                  <a:pt x="1040744" y="66545"/>
                  <a:pt x="1248624" y="0"/>
                </a:cubicBezTo>
                <a:cubicBezTo>
                  <a:pt x="1456504" y="-66545"/>
                  <a:pt x="1500869" y="54715"/>
                  <a:pt x="1737849" y="0"/>
                </a:cubicBezTo>
                <a:cubicBezTo>
                  <a:pt x="1974829" y="-54715"/>
                  <a:pt x="2110502" y="40716"/>
                  <a:pt x="2227075" y="0"/>
                </a:cubicBezTo>
                <a:cubicBezTo>
                  <a:pt x="2343648" y="-40716"/>
                  <a:pt x="2811016" y="46792"/>
                  <a:pt x="3032859" y="0"/>
                </a:cubicBezTo>
                <a:cubicBezTo>
                  <a:pt x="3099473" y="-1141"/>
                  <a:pt x="3205329" y="81046"/>
                  <a:pt x="3187919" y="155060"/>
                </a:cubicBezTo>
                <a:cubicBezTo>
                  <a:pt x="3193463" y="239949"/>
                  <a:pt x="3153992" y="344119"/>
                  <a:pt x="3187919" y="446564"/>
                </a:cubicBezTo>
                <a:cubicBezTo>
                  <a:pt x="3221846" y="549009"/>
                  <a:pt x="3162130" y="634349"/>
                  <a:pt x="3187919" y="775281"/>
                </a:cubicBezTo>
                <a:cubicBezTo>
                  <a:pt x="3186626" y="869600"/>
                  <a:pt x="3131214" y="946884"/>
                  <a:pt x="3032859" y="930341"/>
                </a:cubicBezTo>
                <a:cubicBezTo>
                  <a:pt x="2786732" y="963909"/>
                  <a:pt x="2574315" y="901723"/>
                  <a:pt x="2428521" y="930341"/>
                </a:cubicBezTo>
                <a:cubicBezTo>
                  <a:pt x="2282727" y="958959"/>
                  <a:pt x="2096253" y="891336"/>
                  <a:pt x="1881739" y="930341"/>
                </a:cubicBezTo>
                <a:cubicBezTo>
                  <a:pt x="1667225" y="969346"/>
                  <a:pt x="1632218" y="879085"/>
                  <a:pt x="1392514" y="930341"/>
                </a:cubicBezTo>
                <a:cubicBezTo>
                  <a:pt x="1152811" y="981597"/>
                  <a:pt x="968711" y="894712"/>
                  <a:pt x="816954" y="930341"/>
                </a:cubicBezTo>
                <a:cubicBezTo>
                  <a:pt x="665197" y="965970"/>
                  <a:pt x="456305" y="927281"/>
                  <a:pt x="155060" y="930341"/>
                </a:cubicBezTo>
                <a:cubicBezTo>
                  <a:pt x="68100" y="949284"/>
                  <a:pt x="-2026" y="869824"/>
                  <a:pt x="0" y="775281"/>
                </a:cubicBezTo>
                <a:cubicBezTo>
                  <a:pt x="-25111" y="655931"/>
                  <a:pt x="17089" y="580706"/>
                  <a:pt x="0" y="483777"/>
                </a:cubicBezTo>
                <a:cubicBezTo>
                  <a:pt x="-17089" y="386848"/>
                  <a:pt x="20152" y="230877"/>
                  <a:pt x="0" y="155060"/>
                </a:cubicBezTo>
                <a:close/>
              </a:path>
            </a:pathLst>
          </a:custGeom>
          <a:solidFill>
            <a:srgbClr val="FEE0B4"/>
          </a:solidFill>
          <a:ln w="57150">
            <a:solidFill>
              <a:srgbClr val="996633"/>
            </a:solidFill>
            <a:extLst>
              <a:ext uri="{C807C97D-BFC1-408E-A445-0C87EB9F89A2}">
                <ask:lineSketchStyleProps xmlns:ask="http://schemas.microsoft.com/office/drawing/2018/sketchyshapes" sd="2331456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BDAE7DF-9A7A-64FA-7838-AB091E1980E2}"/>
              </a:ext>
            </a:extLst>
          </p:cNvPr>
          <p:cNvSpPr txBox="1"/>
          <p:nvPr/>
        </p:nvSpPr>
        <p:spPr>
          <a:xfrm>
            <a:off x="5747761" y="722762"/>
            <a:ext cx="30058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2DFCC">
                    <a:lumMod val="10000"/>
                  </a:srgbClr>
                </a:solidFill>
                <a:effectLst/>
                <a:uLnTx/>
                <a:uFillTx/>
                <a:latin typeface="UVN Da Lat" panose="03060902030302020204" pitchFamily="66" charset="0"/>
                <a:ea typeface="+mn-ea"/>
                <a:cs typeface="+mn-cs"/>
              </a:rPr>
              <a:t>Quạt</a:t>
            </a:r>
            <a:r>
              <a:rPr kumimoji="0" lang="en-US" sz="5400" b="1" i="0" u="none" strike="noStrike" kern="1200" cap="none" spc="0" normalizeH="0" noProof="0">
                <a:ln>
                  <a:noFill/>
                </a:ln>
                <a:solidFill>
                  <a:srgbClr val="E2DFCC">
                    <a:lumMod val="10000"/>
                  </a:srgbClr>
                </a:solidFill>
                <a:effectLst/>
                <a:uLnTx/>
                <a:uFillTx/>
                <a:latin typeface="UVN Da Lat" panose="03060902030302020204" pitchFamily="66" charset="0"/>
                <a:ea typeface="+mn-ea"/>
                <a:cs typeface="+mn-cs"/>
              </a:rPr>
              <a:t> bàn</a:t>
            </a:r>
            <a:endParaRPr kumimoji="0" lang="vi-VN" sz="5400" b="1" i="0" u="none" strike="noStrike" kern="1200" cap="none" spc="0" normalizeH="0" baseline="0" noProof="0">
              <a:ln>
                <a:noFill/>
              </a:ln>
              <a:solidFill>
                <a:srgbClr val="E2DFCC">
                  <a:lumMod val="10000"/>
                </a:srgbClr>
              </a:solidFill>
              <a:effectLst/>
              <a:uLnTx/>
              <a:uFillTx/>
              <a:latin typeface="Arial" panose="020B0604020202020204" pitchFamily="34" charset="0"/>
              <a:ea typeface="+mn-ea"/>
              <a:cs typeface="+mn-cs"/>
            </a:endParaRPr>
          </a:p>
        </p:txBody>
      </p:sp>
      <p:pic>
        <p:nvPicPr>
          <p:cNvPr id="13" name="Picture 12" descr="A picture containing toy, doll&#10;&#10;Description automatically generated">
            <a:extLst>
              <a:ext uri="{FF2B5EF4-FFF2-40B4-BE49-F238E27FC236}">
                <a16:creationId xmlns:a16="http://schemas.microsoft.com/office/drawing/2014/main" id="{D4323B32-9EBD-43D7-6E73-E370AA187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47214" y="2522566"/>
            <a:ext cx="3079984" cy="3657481"/>
          </a:xfrm>
          <a:prstGeom prst="rect">
            <a:avLst/>
          </a:prstGeom>
        </p:spPr>
      </p:pic>
      <p:pic>
        <p:nvPicPr>
          <p:cNvPr id="9" name="Picture 8">
            <a:extLst>
              <a:ext uri="{FF2B5EF4-FFF2-40B4-BE49-F238E27FC236}">
                <a16:creationId xmlns:a16="http://schemas.microsoft.com/office/drawing/2014/main" id="{78333776-C551-405E-B570-F13259C459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7198" y="1998013"/>
            <a:ext cx="3865418" cy="4071004"/>
          </a:xfrm>
          <a:prstGeom prst="rect">
            <a:avLst/>
          </a:prstGeom>
        </p:spPr>
      </p:pic>
    </p:spTree>
    <p:extLst>
      <p:ext uri="{BB962C8B-B14F-4D97-AF65-F5344CB8AC3E}">
        <p14:creationId xmlns:p14="http://schemas.microsoft.com/office/powerpoint/2010/main" val="1325281002"/>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8" fill="hold" nodeType="afterEffect" p14:presetBounceEnd="74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74000">
                                          <p:cBhvr additive="base">
                                            <p:cTn id="11" dur="500" fill="hold"/>
                                            <p:tgtEl>
                                              <p:spTgt spid="13"/>
                                            </p:tgtEl>
                                            <p:attrNameLst>
                                              <p:attrName>ppt_x</p:attrName>
                                            </p:attrNameLst>
                                          </p:cBhvr>
                                          <p:tavLst>
                                            <p:tav tm="0">
                                              <p:val>
                                                <p:strVal val="0-#ppt_w/2"/>
                                              </p:val>
                                            </p:tav>
                                            <p:tav tm="100000">
                                              <p:val>
                                                <p:strVal val="#ppt_x"/>
                                              </p:val>
                                            </p:tav>
                                          </p:tavLst>
                                        </p:anim>
                                        <p:anim calcmode="lin" valueType="num" p14:bounceEnd="74000">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6"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463464-5DBE-8D9C-E844-62A4E7B8B690}"/>
              </a:ext>
            </a:extLst>
          </p:cNvPr>
          <p:cNvSpPr/>
          <p:nvPr/>
        </p:nvSpPr>
        <p:spPr>
          <a:xfrm>
            <a:off x="141514" y="351921"/>
            <a:ext cx="11887200" cy="6011917"/>
          </a:xfrm>
          <a:custGeom>
            <a:avLst/>
            <a:gdLst>
              <a:gd name="connsiteX0" fmla="*/ 0 w 11887200"/>
              <a:gd name="connsiteY0" fmla="*/ 1002006 h 6011917"/>
              <a:gd name="connsiteX1" fmla="*/ 1002006 w 11887200"/>
              <a:gd name="connsiteY1" fmla="*/ 0 h 6011917"/>
              <a:gd name="connsiteX2" fmla="*/ 10885194 w 11887200"/>
              <a:gd name="connsiteY2" fmla="*/ 0 h 6011917"/>
              <a:gd name="connsiteX3" fmla="*/ 11887200 w 11887200"/>
              <a:gd name="connsiteY3" fmla="*/ 1002006 h 6011917"/>
              <a:gd name="connsiteX4" fmla="*/ 11887200 w 11887200"/>
              <a:gd name="connsiteY4" fmla="*/ 5009911 h 6011917"/>
              <a:gd name="connsiteX5" fmla="*/ 10885194 w 11887200"/>
              <a:gd name="connsiteY5" fmla="*/ 6011917 h 6011917"/>
              <a:gd name="connsiteX6" fmla="*/ 1002006 w 11887200"/>
              <a:gd name="connsiteY6" fmla="*/ 6011917 h 6011917"/>
              <a:gd name="connsiteX7" fmla="*/ 0 w 11887200"/>
              <a:gd name="connsiteY7" fmla="*/ 5009911 h 6011917"/>
              <a:gd name="connsiteX8" fmla="*/ 0 w 11887200"/>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011917" fill="none" extrusionOk="0">
                <a:moveTo>
                  <a:pt x="0" y="1002006"/>
                </a:moveTo>
                <a:cubicBezTo>
                  <a:pt x="-19050" y="466836"/>
                  <a:pt x="379243" y="-70431"/>
                  <a:pt x="1002006" y="0"/>
                </a:cubicBezTo>
                <a:cubicBezTo>
                  <a:pt x="5341481" y="-114940"/>
                  <a:pt x="6060280" y="-23151"/>
                  <a:pt x="10885194" y="0"/>
                </a:cubicBezTo>
                <a:cubicBezTo>
                  <a:pt x="11436959" y="19601"/>
                  <a:pt x="11922296" y="401680"/>
                  <a:pt x="11887200" y="1002006"/>
                </a:cubicBezTo>
                <a:cubicBezTo>
                  <a:pt x="11900683" y="2942173"/>
                  <a:pt x="11915711" y="3130279"/>
                  <a:pt x="11887200" y="5009911"/>
                </a:cubicBezTo>
                <a:cubicBezTo>
                  <a:pt x="11891510" y="5555236"/>
                  <a:pt x="11482637" y="5991607"/>
                  <a:pt x="10885194" y="6011917"/>
                </a:cubicBezTo>
                <a:cubicBezTo>
                  <a:pt x="8605484" y="6050003"/>
                  <a:pt x="3857793" y="5901654"/>
                  <a:pt x="1002006" y="6011917"/>
                </a:cubicBezTo>
                <a:cubicBezTo>
                  <a:pt x="470546" y="5949643"/>
                  <a:pt x="1916" y="5662328"/>
                  <a:pt x="0" y="5009911"/>
                </a:cubicBezTo>
                <a:cubicBezTo>
                  <a:pt x="77815" y="3724148"/>
                  <a:pt x="-147494" y="1874863"/>
                  <a:pt x="0" y="1002006"/>
                </a:cubicBezTo>
                <a:close/>
              </a:path>
              <a:path w="11887200" h="6011917" stroke="0" extrusionOk="0">
                <a:moveTo>
                  <a:pt x="0" y="1002006"/>
                </a:moveTo>
                <a:cubicBezTo>
                  <a:pt x="67358" y="485715"/>
                  <a:pt x="400760" y="-13802"/>
                  <a:pt x="1002006" y="0"/>
                </a:cubicBezTo>
                <a:cubicBezTo>
                  <a:pt x="5148601" y="-75917"/>
                  <a:pt x="6693189" y="106264"/>
                  <a:pt x="10885194" y="0"/>
                </a:cubicBezTo>
                <a:cubicBezTo>
                  <a:pt x="11364772" y="45657"/>
                  <a:pt x="11925141" y="472575"/>
                  <a:pt x="11887200" y="1002006"/>
                </a:cubicBezTo>
                <a:cubicBezTo>
                  <a:pt x="12026535" y="2489329"/>
                  <a:pt x="11972467" y="3021775"/>
                  <a:pt x="11887200" y="5009911"/>
                </a:cubicBezTo>
                <a:cubicBezTo>
                  <a:pt x="11899525" y="5547512"/>
                  <a:pt x="11416716" y="6012078"/>
                  <a:pt x="10885194" y="6011917"/>
                </a:cubicBezTo>
                <a:cubicBezTo>
                  <a:pt x="7270526" y="5870910"/>
                  <a:pt x="3687399" y="6173227"/>
                  <a:pt x="1002006" y="6011917"/>
                </a:cubicBezTo>
                <a:cubicBezTo>
                  <a:pt x="515668" y="6018272"/>
                  <a:pt x="-34684" y="5498269"/>
                  <a:pt x="0" y="5009911"/>
                </a:cubicBezTo>
                <a:cubicBezTo>
                  <a:pt x="166875" y="3924523"/>
                  <a:pt x="-29739" y="2092257"/>
                  <a:pt x="0" y="1002006"/>
                </a:cubicBezTo>
                <a:close/>
              </a:path>
            </a:pathLst>
          </a:custGeom>
          <a:solidFill>
            <a:schemeClr val="bg1">
              <a:alpha val="86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3133686-CB7D-EBE0-53CC-0EB94271A7F3}"/>
              </a:ext>
            </a:extLst>
          </p:cNvPr>
          <p:cNvSpPr/>
          <p:nvPr/>
        </p:nvSpPr>
        <p:spPr>
          <a:xfrm>
            <a:off x="5210635" y="884839"/>
            <a:ext cx="3187919" cy="930341"/>
          </a:xfrm>
          <a:custGeom>
            <a:avLst/>
            <a:gdLst>
              <a:gd name="connsiteX0" fmla="*/ 0 w 3187919"/>
              <a:gd name="connsiteY0" fmla="*/ 155060 h 930341"/>
              <a:gd name="connsiteX1" fmla="*/ 155060 w 3187919"/>
              <a:gd name="connsiteY1" fmla="*/ 0 h 930341"/>
              <a:gd name="connsiteX2" fmla="*/ 759398 w 3187919"/>
              <a:gd name="connsiteY2" fmla="*/ 0 h 930341"/>
              <a:gd name="connsiteX3" fmla="*/ 1306180 w 3187919"/>
              <a:gd name="connsiteY3" fmla="*/ 0 h 930341"/>
              <a:gd name="connsiteX4" fmla="*/ 1795405 w 3187919"/>
              <a:gd name="connsiteY4" fmla="*/ 0 h 930341"/>
              <a:gd name="connsiteX5" fmla="*/ 2428521 w 3187919"/>
              <a:gd name="connsiteY5" fmla="*/ 0 h 930341"/>
              <a:gd name="connsiteX6" fmla="*/ 3032859 w 3187919"/>
              <a:gd name="connsiteY6" fmla="*/ 0 h 930341"/>
              <a:gd name="connsiteX7" fmla="*/ 3187919 w 3187919"/>
              <a:gd name="connsiteY7" fmla="*/ 155060 h 930341"/>
              <a:gd name="connsiteX8" fmla="*/ 3187919 w 3187919"/>
              <a:gd name="connsiteY8" fmla="*/ 452766 h 930341"/>
              <a:gd name="connsiteX9" fmla="*/ 3187919 w 3187919"/>
              <a:gd name="connsiteY9" fmla="*/ 775281 h 930341"/>
              <a:gd name="connsiteX10" fmla="*/ 3032859 w 3187919"/>
              <a:gd name="connsiteY10" fmla="*/ 930341 h 930341"/>
              <a:gd name="connsiteX11" fmla="*/ 2399743 w 3187919"/>
              <a:gd name="connsiteY11" fmla="*/ 930341 h 930341"/>
              <a:gd name="connsiteX12" fmla="*/ 1824183 w 3187919"/>
              <a:gd name="connsiteY12" fmla="*/ 930341 h 930341"/>
              <a:gd name="connsiteX13" fmla="*/ 1334958 w 3187919"/>
              <a:gd name="connsiteY13" fmla="*/ 930341 h 930341"/>
              <a:gd name="connsiteX14" fmla="*/ 816954 w 3187919"/>
              <a:gd name="connsiteY14" fmla="*/ 930341 h 930341"/>
              <a:gd name="connsiteX15" fmla="*/ 155060 w 3187919"/>
              <a:gd name="connsiteY15" fmla="*/ 930341 h 930341"/>
              <a:gd name="connsiteX16" fmla="*/ 0 w 3187919"/>
              <a:gd name="connsiteY16" fmla="*/ 775281 h 930341"/>
              <a:gd name="connsiteX17" fmla="*/ 0 w 3187919"/>
              <a:gd name="connsiteY17" fmla="*/ 477575 h 930341"/>
              <a:gd name="connsiteX18" fmla="*/ 0 w 3187919"/>
              <a:gd name="connsiteY18" fmla="*/ 155060 h 9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87919" h="930341" fill="none" extrusionOk="0">
                <a:moveTo>
                  <a:pt x="0" y="155060"/>
                </a:moveTo>
                <a:cubicBezTo>
                  <a:pt x="6489" y="80240"/>
                  <a:pt x="70378" y="13261"/>
                  <a:pt x="155060" y="0"/>
                </a:cubicBezTo>
                <a:cubicBezTo>
                  <a:pt x="415986" y="-55216"/>
                  <a:pt x="494742" y="51591"/>
                  <a:pt x="759398" y="0"/>
                </a:cubicBezTo>
                <a:cubicBezTo>
                  <a:pt x="1024054" y="-51591"/>
                  <a:pt x="1051042" y="3742"/>
                  <a:pt x="1306180" y="0"/>
                </a:cubicBezTo>
                <a:cubicBezTo>
                  <a:pt x="1561318" y="-3742"/>
                  <a:pt x="1551926" y="45425"/>
                  <a:pt x="1795405" y="0"/>
                </a:cubicBezTo>
                <a:cubicBezTo>
                  <a:pt x="2038884" y="-45425"/>
                  <a:pt x="2275344" y="43064"/>
                  <a:pt x="2428521" y="0"/>
                </a:cubicBezTo>
                <a:cubicBezTo>
                  <a:pt x="2581698" y="-43064"/>
                  <a:pt x="2837707" y="23899"/>
                  <a:pt x="3032859" y="0"/>
                </a:cubicBezTo>
                <a:cubicBezTo>
                  <a:pt x="3124706" y="1310"/>
                  <a:pt x="3190379" y="78687"/>
                  <a:pt x="3187919" y="155060"/>
                </a:cubicBezTo>
                <a:cubicBezTo>
                  <a:pt x="3201794" y="285718"/>
                  <a:pt x="3165871" y="331598"/>
                  <a:pt x="3187919" y="452766"/>
                </a:cubicBezTo>
                <a:cubicBezTo>
                  <a:pt x="3209967" y="573934"/>
                  <a:pt x="3181006" y="695600"/>
                  <a:pt x="3187919" y="775281"/>
                </a:cubicBezTo>
                <a:cubicBezTo>
                  <a:pt x="3182106" y="885317"/>
                  <a:pt x="3110534" y="911450"/>
                  <a:pt x="3032859" y="930341"/>
                </a:cubicBezTo>
                <a:cubicBezTo>
                  <a:pt x="2829216" y="990543"/>
                  <a:pt x="2631753" y="856323"/>
                  <a:pt x="2399743" y="930341"/>
                </a:cubicBezTo>
                <a:cubicBezTo>
                  <a:pt x="2167733" y="1004359"/>
                  <a:pt x="2018219" y="878417"/>
                  <a:pt x="1824183" y="930341"/>
                </a:cubicBezTo>
                <a:cubicBezTo>
                  <a:pt x="1630147" y="982265"/>
                  <a:pt x="1564842" y="875174"/>
                  <a:pt x="1334958" y="930341"/>
                </a:cubicBezTo>
                <a:cubicBezTo>
                  <a:pt x="1105074" y="985508"/>
                  <a:pt x="940621" y="905523"/>
                  <a:pt x="816954" y="930341"/>
                </a:cubicBezTo>
                <a:cubicBezTo>
                  <a:pt x="693287" y="955159"/>
                  <a:pt x="384862" y="882758"/>
                  <a:pt x="155060" y="930341"/>
                </a:cubicBezTo>
                <a:cubicBezTo>
                  <a:pt x="72290" y="927397"/>
                  <a:pt x="22503" y="861155"/>
                  <a:pt x="0" y="775281"/>
                </a:cubicBezTo>
                <a:cubicBezTo>
                  <a:pt x="-33513" y="636394"/>
                  <a:pt x="3086" y="559967"/>
                  <a:pt x="0" y="477575"/>
                </a:cubicBezTo>
                <a:cubicBezTo>
                  <a:pt x="-3086" y="395183"/>
                  <a:pt x="27325" y="264702"/>
                  <a:pt x="0" y="155060"/>
                </a:cubicBezTo>
                <a:close/>
              </a:path>
              <a:path w="3187919" h="930341" stroke="0" extrusionOk="0">
                <a:moveTo>
                  <a:pt x="0" y="155060"/>
                </a:moveTo>
                <a:cubicBezTo>
                  <a:pt x="15996" y="76242"/>
                  <a:pt x="84601" y="10784"/>
                  <a:pt x="155060" y="0"/>
                </a:cubicBezTo>
                <a:cubicBezTo>
                  <a:pt x="355230" y="-18082"/>
                  <a:pt x="490592" y="2978"/>
                  <a:pt x="673064" y="0"/>
                </a:cubicBezTo>
                <a:cubicBezTo>
                  <a:pt x="855536" y="-2978"/>
                  <a:pt x="1040744" y="66545"/>
                  <a:pt x="1248624" y="0"/>
                </a:cubicBezTo>
                <a:cubicBezTo>
                  <a:pt x="1456504" y="-66545"/>
                  <a:pt x="1500869" y="54715"/>
                  <a:pt x="1737849" y="0"/>
                </a:cubicBezTo>
                <a:cubicBezTo>
                  <a:pt x="1974829" y="-54715"/>
                  <a:pt x="2110502" y="40716"/>
                  <a:pt x="2227075" y="0"/>
                </a:cubicBezTo>
                <a:cubicBezTo>
                  <a:pt x="2343648" y="-40716"/>
                  <a:pt x="2811016" y="46792"/>
                  <a:pt x="3032859" y="0"/>
                </a:cubicBezTo>
                <a:cubicBezTo>
                  <a:pt x="3099473" y="-1141"/>
                  <a:pt x="3205329" y="81046"/>
                  <a:pt x="3187919" y="155060"/>
                </a:cubicBezTo>
                <a:cubicBezTo>
                  <a:pt x="3193463" y="239949"/>
                  <a:pt x="3153992" y="344119"/>
                  <a:pt x="3187919" y="446564"/>
                </a:cubicBezTo>
                <a:cubicBezTo>
                  <a:pt x="3221846" y="549009"/>
                  <a:pt x="3162130" y="634349"/>
                  <a:pt x="3187919" y="775281"/>
                </a:cubicBezTo>
                <a:cubicBezTo>
                  <a:pt x="3186626" y="869600"/>
                  <a:pt x="3131214" y="946884"/>
                  <a:pt x="3032859" y="930341"/>
                </a:cubicBezTo>
                <a:cubicBezTo>
                  <a:pt x="2786732" y="963909"/>
                  <a:pt x="2574315" y="901723"/>
                  <a:pt x="2428521" y="930341"/>
                </a:cubicBezTo>
                <a:cubicBezTo>
                  <a:pt x="2282727" y="958959"/>
                  <a:pt x="2096253" y="891336"/>
                  <a:pt x="1881739" y="930341"/>
                </a:cubicBezTo>
                <a:cubicBezTo>
                  <a:pt x="1667225" y="969346"/>
                  <a:pt x="1632218" y="879085"/>
                  <a:pt x="1392514" y="930341"/>
                </a:cubicBezTo>
                <a:cubicBezTo>
                  <a:pt x="1152811" y="981597"/>
                  <a:pt x="968711" y="894712"/>
                  <a:pt x="816954" y="930341"/>
                </a:cubicBezTo>
                <a:cubicBezTo>
                  <a:pt x="665197" y="965970"/>
                  <a:pt x="456305" y="927281"/>
                  <a:pt x="155060" y="930341"/>
                </a:cubicBezTo>
                <a:cubicBezTo>
                  <a:pt x="68100" y="949284"/>
                  <a:pt x="-2026" y="869824"/>
                  <a:pt x="0" y="775281"/>
                </a:cubicBezTo>
                <a:cubicBezTo>
                  <a:pt x="-25111" y="655931"/>
                  <a:pt x="17089" y="580706"/>
                  <a:pt x="0" y="483777"/>
                </a:cubicBezTo>
                <a:cubicBezTo>
                  <a:pt x="-17089" y="386848"/>
                  <a:pt x="20152" y="230877"/>
                  <a:pt x="0" y="155060"/>
                </a:cubicBezTo>
                <a:close/>
              </a:path>
            </a:pathLst>
          </a:custGeom>
          <a:solidFill>
            <a:srgbClr val="FEE0B4"/>
          </a:solidFill>
          <a:ln w="57150">
            <a:solidFill>
              <a:srgbClr val="996633"/>
            </a:solidFill>
            <a:extLst>
              <a:ext uri="{C807C97D-BFC1-408E-A445-0C87EB9F89A2}">
                <ask:lineSketchStyleProps xmlns:ask="http://schemas.microsoft.com/office/drawing/2018/sketchyshapes" sd="2331456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BDAE7DF-9A7A-64FA-7838-AB091E1980E2}"/>
              </a:ext>
            </a:extLst>
          </p:cNvPr>
          <p:cNvSpPr txBox="1"/>
          <p:nvPr/>
        </p:nvSpPr>
        <p:spPr>
          <a:xfrm>
            <a:off x="5690611" y="779912"/>
            <a:ext cx="30058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2DFCC">
                    <a:lumMod val="10000"/>
                  </a:srgbClr>
                </a:solidFill>
                <a:effectLst/>
                <a:uLnTx/>
                <a:uFillTx/>
                <a:latin typeface="UVN Da Lat" panose="03060902030302020204" pitchFamily="66" charset="0"/>
                <a:ea typeface="+mn-ea"/>
                <a:cs typeface="+mn-cs"/>
              </a:rPr>
              <a:t>Quạt đứng</a:t>
            </a:r>
            <a:endParaRPr kumimoji="0" lang="vi-VN" sz="5400" b="1" i="0" u="none" strike="noStrike" kern="1200" cap="none" spc="0" normalizeH="0" baseline="0" noProof="0">
              <a:ln>
                <a:noFill/>
              </a:ln>
              <a:solidFill>
                <a:srgbClr val="E2DFCC">
                  <a:lumMod val="10000"/>
                </a:srgbClr>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BEDCD282-B3DA-4C8E-BA8C-A63A7AABBD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0083" y="2357479"/>
            <a:ext cx="3557875" cy="3762956"/>
          </a:xfrm>
          <a:prstGeom prst="rect">
            <a:avLst/>
          </a:prstGeom>
        </p:spPr>
      </p:pic>
      <p:pic>
        <p:nvPicPr>
          <p:cNvPr id="11" name="Picture 10" descr="A cartoon of a child&#10;&#10;Description automatically generated with medium confidence">
            <a:extLst>
              <a:ext uri="{FF2B5EF4-FFF2-40B4-BE49-F238E27FC236}">
                <a16:creationId xmlns:a16="http://schemas.microsoft.com/office/drawing/2014/main" id="{623D75D7-132A-47CA-A03D-FFE528134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836" y="2612034"/>
            <a:ext cx="1271034" cy="3253846"/>
          </a:xfrm>
          <a:prstGeom prst="rect">
            <a:avLst/>
          </a:prstGeom>
        </p:spPr>
      </p:pic>
    </p:spTree>
    <p:extLst>
      <p:ext uri="{BB962C8B-B14F-4D97-AF65-F5344CB8AC3E}">
        <p14:creationId xmlns:p14="http://schemas.microsoft.com/office/powerpoint/2010/main" val="436534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D5DC9D4-22E5-5084-4808-55BBA7961AB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C35BA4DC-4430-482D-BFFF-0C1C345775EA}"/>
              </a:ext>
            </a:extLst>
          </p:cNvPr>
          <p:cNvPicPr>
            <a:picLocks noChangeAspect="1"/>
          </p:cNvPicPr>
          <p:nvPr/>
        </p:nvPicPr>
        <p:blipFill>
          <a:blip r:embed="rId2"/>
          <a:stretch>
            <a:fillRect/>
          </a:stretch>
        </p:blipFill>
        <p:spPr>
          <a:xfrm>
            <a:off x="1066800" y="139905"/>
            <a:ext cx="10510455" cy="3444374"/>
          </a:xfrm>
          <a:prstGeom prst="rect">
            <a:avLst/>
          </a:prstGeom>
        </p:spPr>
      </p:pic>
      <p:grpSp>
        <p:nvGrpSpPr>
          <p:cNvPr id="10" name="Group 9">
            <a:extLst>
              <a:ext uri="{FF2B5EF4-FFF2-40B4-BE49-F238E27FC236}">
                <a16:creationId xmlns:a16="http://schemas.microsoft.com/office/drawing/2014/main" id="{F83F2504-6BC6-4A6C-BA94-C32DC396FE60}"/>
              </a:ext>
            </a:extLst>
          </p:cNvPr>
          <p:cNvGrpSpPr/>
          <p:nvPr/>
        </p:nvGrpSpPr>
        <p:grpSpPr>
          <a:xfrm>
            <a:off x="4000500" y="2609850"/>
            <a:ext cx="4517816" cy="4108245"/>
            <a:chOff x="121106" y="1534160"/>
            <a:chExt cx="5306979" cy="4988560"/>
          </a:xfrm>
        </p:grpSpPr>
        <p:sp>
          <p:nvSpPr>
            <p:cNvPr id="11" name="TextBox 10">
              <a:extLst>
                <a:ext uri="{FF2B5EF4-FFF2-40B4-BE49-F238E27FC236}">
                  <a16:creationId xmlns:a16="http://schemas.microsoft.com/office/drawing/2014/main" id="{3F39E51A-0F12-41AB-A1AB-A1E276289257}"/>
                </a:ext>
              </a:extLst>
            </p:cNvPr>
            <p:cNvSpPr txBox="1"/>
            <p:nvPr/>
          </p:nvSpPr>
          <p:spPr>
            <a:xfrm>
              <a:off x="1919774" y="3248999"/>
              <a:ext cx="124402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vector graphics&#10;&#10;Description automatically generated">
              <a:extLst>
                <a:ext uri="{FF2B5EF4-FFF2-40B4-BE49-F238E27FC236}">
                  <a16:creationId xmlns:a16="http://schemas.microsoft.com/office/drawing/2014/main" id="{B3AE79BA-76FF-4DE5-85AD-0C0626EE1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06" y="1534160"/>
              <a:ext cx="5306979" cy="4988560"/>
            </a:xfrm>
            <a:prstGeom prst="rect">
              <a:avLst/>
            </a:prstGeom>
          </p:spPr>
        </p:pic>
      </p:grpSp>
    </p:spTree>
    <p:extLst>
      <p:ext uri="{BB962C8B-B14F-4D97-AF65-F5344CB8AC3E}">
        <p14:creationId xmlns:p14="http://schemas.microsoft.com/office/powerpoint/2010/main" val="375822857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463464-5DBE-8D9C-E844-62A4E7B8B690}"/>
              </a:ext>
            </a:extLst>
          </p:cNvPr>
          <p:cNvSpPr/>
          <p:nvPr/>
        </p:nvSpPr>
        <p:spPr>
          <a:xfrm>
            <a:off x="141514" y="351921"/>
            <a:ext cx="11887200" cy="6011917"/>
          </a:xfrm>
          <a:custGeom>
            <a:avLst/>
            <a:gdLst>
              <a:gd name="connsiteX0" fmla="*/ 0 w 11887200"/>
              <a:gd name="connsiteY0" fmla="*/ 1002006 h 6011917"/>
              <a:gd name="connsiteX1" fmla="*/ 1002006 w 11887200"/>
              <a:gd name="connsiteY1" fmla="*/ 0 h 6011917"/>
              <a:gd name="connsiteX2" fmla="*/ 10885194 w 11887200"/>
              <a:gd name="connsiteY2" fmla="*/ 0 h 6011917"/>
              <a:gd name="connsiteX3" fmla="*/ 11887200 w 11887200"/>
              <a:gd name="connsiteY3" fmla="*/ 1002006 h 6011917"/>
              <a:gd name="connsiteX4" fmla="*/ 11887200 w 11887200"/>
              <a:gd name="connsiteY4" fmla="*/ 5009911 h 6011917"/>
              <a:gd name="connsiteX5" fmla="*/ 10885194 w 11887200"/>
              <a:gd name="connsiteY5" fmla="*/ 6011917 h 6011917"/>
              <a:gd name="connsiteX6" fmla="*/ 1002006 w 11887200"/>
              <a:gd name="connsiteY6" fmla="*/ 6011917 h 6011917"/>
              <a:gd name="connsiteX7" fmla="*/ 0 w 11887200"/>
              <a:gd name="connsiteY7" fmla="*/ 5009911 h 6011917"/>
              <a:gd name="connsiteX8" fmla="*/ 0 w 11887200"/>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011917" fill="none" extrusionOk="0">
                <a:moveTo>
                  <a:pt x="0" y="1002006"/>
                </a:moveTo>
                <a:cubicBezTo>
                  <a:pt x="-19050" y="466836"/>
                  <a:pt x="379243" y="-70431"/>
                  <a:pt x="1002006" y="0"/>
                </a:cubicBezTo>
                <a:cubicBezTo>
                  <a:pt x="5341481" y="-114940"/>
                  <a:pt x="6060280" y="-23151"/>
                  <a:pt x="10885194" y="0"/>
                </a:cubicBezTo>
                <a:cubicBezTo>
                  <a:pt x="11436959" y="19601"/>
                  <a:pt x="11922296" y="401680"/>
                  <a:pt x="11887200" y="1002006"/>
                </a:cubicBezTo>
                <a:cubicBezTo>
                  <a:pt x="11900683" y="2942173"/>
                  <a:pt x="11915711" y="3130279"/>
                  <a:pt x="11887200" y="5009911"/>
                </a:cubicBezTo>
                <a:cubicBezTo>
                  <a:pt x="11891510" y="5555236"/>
                  <a:pt x="11482637" y="5991607"/>
                  <a:pt x="10885194" y="6011917"/>
                </a:cubicBezTo>
                <a:cubicBezTo>
                  <a:pt x="8605484" y="6050003"/>
                  <a:pt x="3857793" y="5901654"/>
                  <a:pt x="1002006" y="6011917"/>
                </a:cubicBezTo>
                <a:cubicBezTo>
                  <a:pt x="470546" y="5949643"/>
                  <a:pt x="1916" y="5662328"/>
                  <a:pt x="0" y="5009911"/>
                </a:cubicBezTo>
                <a:cubicBezTo>
                  <a:pt x="77815" y="3724148"/>
                  <a:pt x="-147494" y="1874863"/>
                  <a:pt x="0" y="1002006"/>
                </a:cubicBezTo>
                <a:close/>
              </a:path>
              <a:path w="11887200" h="6011917" stroke="0" extrusionOk="0">
                <a:moveTo>
                  <a:pt x="0" y="1002006"/>
                </a:moveTo>
                <a:cubicBezTo>
                  <a:pt x="67358" y="485715"/>
                  <a:pt x="400760" y="-13802"/>
                  <a:pt x="1002006" y="0"/>
                </a:cubicBezTo>
                <a:cubicBezTo>
                  <a:pt x="5148601" y="-75917"/>
                  <a:pt x="6693189" y="106264"/>
                  <a:pt x="10885194" y="0"/>
                </a:cubicBezTo>
                <a:cubicBezTo>
                  <a:pt x="11364772" y="45657"/>
                  <a:pt x="11925141" y="472575"/>
                  <a:pt x="11887200" y="1002006"/>
                </a:cubicBezTo>
                <a:cubicBezTo>
                  <a:pt x="12026535" y="2489329"/>
                  <a:pt x="11972467" y="3021775"/>
                  <a:pt x="11887200" y="5009911"/>
                </a:cubicBezTo>
                <a:cubicBezTo>
                  <a:pt x="11899525" y="5547512"/>
                  <a:pt x="11416716" y="6012078"/>
                  <a:pt x="10885194" y="6011917"/>
                </a:cubicBezTo>
                <a:cubicBezTo>
                  <a:pt x="7270526" y="5870910"/>
                  <a:pt x="3687399" y="6173227"/>
                  <a:pt x="1002006" y="6011917"/>
                </a:cubicBezTo>
                <a:cubicBezTo>
                  <a:pt x="515668" y="6018272"/>
                  <a:pt x="-34684" y="5498269"/>
                  <a:pt x="0" y="5009911"/>
                </a:cubicBezTo>
                <a:cubicBezTo>
                  <a:pt x="166875" y="3924523"/>
                  <a:pt x="-29739" y="2092257"/>
                  <a:pt x="0" y="1002006"/>
                </a:cubicBezTo>
                <a:close/>
              </a:path>
            </a:pathLst>
          </a:custGeom>
          <a:solidFill>
            <a:schemeClr val="bg1">
              <a:alpha val="86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3133686-CB7D-EBE0-53CC-0EB94271A7F3}"/>
              </a:ext>
            </a:extLst>
          </p:cNvPr>
          <p:cNvSpPr/>
          <p:nvPr/>
        </p:nvSpPr>
        <p:spPr>
          <a:xfrm>
            <a:off x="4943935" y="916230"/>
            <a:ext cx="3187919" cy="930341"/>
          </a:xfrm>
          <a:custGeom>
            <a:avLst/>
            <a:gdLst>
              <a:gd name="connsiteX0" fmla="*/ 0 w 3187919"/>
              <a:gd name="connsiteY0" fmla="*/ 155060 h 930341"/>
              <a:gd name="connsiteX1" fmla="*/ 155060 w 3187919"/>
              <a:gd name="connsiteY1" fmla="*/ 0 h 930341"/>
              <a:gd name="connsiteX2" fmla="*/ 759398 w 3187919"/>
              <a:gd name="connsiteY2" fmla="*/ 0 h 930341"/>
              <a:gd name="connsiteX3" fmla="*/ 1306180 w 3187919"/>
              <a:gd name="connsiteY3" fmla="*/ 0 h 930341"/>
              <a:gd name="connsiteX4" fmla="*/ 1795405 w 3187919"/>
              <a:gd name="connsiteY4" fmla="*/ 0 h 930341"/>
              <a:gd name="connsiteX5" fmla="*/ 2428521 w 3187919"/>
              <a:gd name="connsiteY5" fmla="*/ 0 h 930341"/>
              <a:gd name="connsiteX6" fmla="*/ 3032859 w 3187919"/>
              <a:gd name="connsiteY6" fmla="*/ 0 h 930341"/>
              <a:gd name="connsiteX7" fmla="*/ 3187919 w 3187919"/>
              <a:gd name="connsiteY7" fmla="*/ 155060 h 930341"/>
              <a:gd name="connsiteX8" fmla="*/ 3187919 w 3187919"/>
              <a:gd name="connsiteY8" fmla="*/ 452766 h 930341"/>
              <a:gd name="connsiteX9" fmla="*/ 3187919 w 3187919"/>
              <a:gd name="connsiteY9" fmla="*/ 775281 h 930341"/>
              <a:gd name="connsiteX10" fmla="*/ 3032859 w 3187919"/>
              <a:gd name="connsiteY10" fmla="*/ 930341 h 930341"/>
              <a:gd name="connsiteX11" fmla="*/ 2399743 w 3187919"/>
              <a:gd name="connsiteY11" fmla="*/ 930341 h 930341"/>
              <a:gd name="connsiteX12" fmla="*/ 1824183 w 3187919"/>
              <a:gd name="connsiteY12" fmla="*/ 930341 h 930341"/>
              <a:gd name="connsiteX13" fmla="*/ 1334958 w 3187919"/>
              <a:gd name="connsiteY13" fmla="*/ 930341 h 930341"/>
              <a:gd name="connsiteX14" fmla="*/ 816954 w 3187919"/>
              <a:gd name="connsiteY14" fmla="*/ 930341 h 930341"/>
              <a:gd name="connsiteX15" fmla="*/ 155060 w 3187919"/>
              <a:gd name="connsiteY15" fmla="*/ 930341 h 930341"/>
              <a:gd name="connsiteX16" fmla="*/ 0 w 3187919"/>
              <a:gd name="connsiteY16" fmla="*/ 775281 h 930341"/>
              <a:gd name="connsiteX17" fmla="*/ 0 w 3187919"/>
              <a:gd name="connsiteY17" fmla="*/ 477575 h 930341"/>
              <a:gd name="connsiteX18" fmla="*/ 0 w 3187919"/>
              <a:gd name="connsiteY18" fmla="*/ 155060 h 9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87919" h="930341" fill="none" extrusionOk="0">
                <a:moveTo>
                  <a:pt x="0" y="155060"/>
                </a:moveTo>
                <a:cubicBezTo>
                  <a:pt x="6489" y="80240"/>
                  <a:pt x="70378" y="13261"/>
                  <a:pt x="155060" y="0"/>
                </a:cubicBezTo>
                <a:cubicBezTo>
                  <a:pt x="415986" y="-55216"/>
                  <a:pt x="494742" y="51591"/>
                  <a:pt x="759398" y="0"/>
                </a:cubicBezTo>
                <a:cubicBezTo>
                  <a:pt x="1024054" y="-51591"/>
                  <a:pt x="1051042" y="3742"/>
                  <a:pt x="1306180" y="0"/>
                </a:cubicBezTo>
                <a:cubicBezTo>
                  <a:pt x="1561318" y="-3742"/>
                  <a:pt x="1551926" y="45425"/>
                  <a:pt x="1795405" y="0"/>
                </a:cubicBezTo>
                <a:cubicBezTo>
                  <a:pt x="2038884" y="-45425"/>
                  <a:pt x="2275344" y="43064"/>
                  <a:pt x="2428521" y="0"/>
                </a:cubicBezTo>
                <a:cubicBezTo>
                  <a:pt x="2581698" y="-43064"/>
                  <a:pt x="2837707" y="23899"/>
                  <a:pt x="3032859" y="0"/>
                </a:cubicBezTo>
                <a:cubicBezTo>
                  <a:pt x="3124706" y="1310"/>
                  <a:pt x="3190379" y="78687"/>
                  <a:pt x="3187919" y="155060"/>
                </a:cubicBezTo>
                <a:cubicBezTo>
                  <a:pt x="3201794" y="285718"/>
                  <a:pt x="3165871" y="331598"/>
                  <a:pt x="3187919" y="452766"/>
                </a:cubicBezTo>
                <a:cubicBezTo>
                  <a:pt x="3209967" y="573934"/>
                  <a:pt x="3181006" y="695600"/>
                  <a:pt x="3187919" y="775281"/>
                </a:cubicBezTo>
                <a:cubicBezTo>
                  <a:pt x="3182106" y="885317"/>
                  <a:pt x="3110534" y="911450"/>
                  <a:pt x="3032859" y="930341"/>
                </a:cubicBezTo>
                <a:cubicBezTo>
                  <a:pt x="2829216" y="990543"/>
                  <a:pt x="2631753" y="856323"/>
                  <a:pt x="2399743" y="930341"/>
                </a:cubicBezTo>
                <a:cubicBezTo>
                  <a:pt x="2167733" y="1004359"/>
                  <a:pt x="2018219" y="878417"/>
                  <a:pt x="1824183" y="930341"/>
                </a:cubicBezTo>
                <a:cubicBezTo>
                  <a:pt x="1630147" y="982265"/>
                  <a:pt x="1564842" y="875174"/>
                  <a:pt x="1334958" y="930341"/>
                </a:cubicBezTo>
                <a:cubicBezTo>
                  <a:pt x="1105074" y="985508"/>
                  <a:pt x="940621" y="905523"/>
                  <a:pt x="816954" y="930341"/>
                </a:cubicBezTo>
                <a:cubicBezTo>
                  <a:pt x="693287" y="955159"/>
                  <a:pt x="384862" y="882758"/>
                  <a:pt x="155060" y="930341"/>
                </a:cubicBezTo>
                <a:cubicBezTo>
                  <a:pt x="72290" y="927397"/>
                  <a:pt x="22503" y="861155"/>
                  <a:pt x="0" y="775281"/>
                </a:cubicBezTo>
                <a:cubicBezTo>
                  <a:pt x="-33513" y="636394"/>
                  <a:pt x="3086" y="559967"/>
                  <a:pt x="0" y="477575"/>
                </a:cubicBezTo>
                <a:cubicBezTo>
                  <a:pt x="-3086" y="395183"/>
                  <a:pt x="27325" y="264702"/>
                  <a:pt x="0" y="155060"/>
                </a:cubicBezTo>
                <a:close/>
              </a:path>
              <a:path w="3187919" h="930341" stroke="0" extrusionOk="0">
                <a:moveTo>
                  <a:pt x="0" y="155060"/>
                </a:moveTo>
                <a:cubicBezTo>
                  <a:pt x="15996" y="76242"/>
                  <a:pt x="84601" y="10784"/>
                  <a:pt x="155060" y="0"/>
                </a:cubicBezTo>
                <a:cubicBezTo>
                  <a:pt x="355230" y="-18082"/>
                  <a:pt x="490592" y="2978"/>
                  <a:pt x="673064" y="0"/>
                </a:cubicBezTo>
                <a:cubicBezTo>
                  <a:pt x="855536" y="-2978"/>
                  <a:pt x="1040744" y="66545"/>
                  <a:pt x="1248624" y="0"/>
                </a:cubicBezTo>
                <a:cubicBezTo>
                  <a:pt x="1456504" y="-66545"/>
                  <a:pt x="1500869" y="54715"/>
                  <a:pt x="1737849" y="0"/>
                </a:cubicBezTo>
                <a:cubicBezTo>
                  <a:pt x="1974829" y="-54715"/>
                  <a:pt x="2110502" y="40716"/>
                  <a:pt x="2227075" y="0"/>
                </a:cubicBezTo>
                <a:cubicBezTo>
                  <a:pt x="2343648" y="-40716"/>
                  <a:pt x="2811016" y="46792"/>
                  <a:pt x="3032859" y="0"/>
                </a:cubicBezTo>
                <a:cubicBezTo>
                  <a:pt x="3099473" y="-1141"/>
                  <a:pt x="3205329" y="81046"/>
                  <a:pt x="3187919" y="155060"/>
                </a:cubicBezTo>
                <a:cubicBezTo>
                  <a:pt x="3193463" y="239949"/>
                  <a:pt x="3153992" y="344119"/>
                  <a:pt x="3187919" y="446564"/>
                </a:cubicBezTo>
                <a:cubicBezTo>
                  <a:pt x="3221846" y="549009"/>
                  <a:pt x="3162130" y="634349"/>
                  <a:pt x="3187919" y="775281"/>
                </a:cubicBezTo>
                <a:cubicBezTo>
                  <a:pt x="3186626" y="869600"/>
                  <a:pt x="3131214" y="946884"/>
                  <a:pt x="3032859" y="930341"/>
                </a:cubicBezTo>
                <a:cubicBezTo>
                  <a:pt x="2786732" y="963909"/>
                  <a:pt x="2574315" y="901723"/>
                  <a:pt x="2428521" y="930341"/>
                </a:cubicBezTo>
                <a:cubicBezTo>
                  <a:pt x="2282727" y="958959"/>
                  <a:pt x="2096253" y="891336"/>
                  <a:pt x="1881739" y="930341"/>
                </a:cubicBezTo>
                <a:cubicBezTo>
                  <a:pt x="1667225" y="969346"/>
                  <a:pt x="1632218" y="879085"/>
                  <a:pt x="1392514" y="930341"/>
                </a:cubicBezTo>
                <a:cubicBezTo>
                  <a:pt x="1152811" y="981597"/>
                  <a:pt x="968711" y="894712"/>
                  <a:pt x="816954" y="930341"/>
                </a:cubicBezTo>
                <a:cubicBezTo>
                  <a:pt x="665197" y="965970"/>
                  <a:pt x="456305" y="927281"/>
                  <a:pt x="155060" y="930341"/>
                </a:cubicBezTo>
                <a:cubicBezTo>
                  <a:pt x="68100" y="949284"/>
                  <a:pt x="-2026" y="869824"/>
                  <a:pt x="0" y="775281"/>
                </a:cubicBezTo>
                <a:cubicBezTo>
                  <a:pt x="-25111" y="655931"/>
                  <a:pt x="17089" y="580706"/>
                  <a:pt x="0" y="483777"/>
                </a:cubicBezTo>
                <a:cubicBezTo>
                  <a:pt x="-17089" y="386848"/>
                  <a:pt x="20152" y="230877"/>
                  <a:pt x="0" y="155060"/>
                </a:cubicBezTo>
                <a:close/>
              </a:path>
            </a:pathLst>
          </a:custGeom>
          <a:solidFill>
            <a:srgbClr val="FEE0B4"/>
          </a:solidFill>
          <a:ln w="57150">
            <a:solidFill>
              <a:srgbClr val="996633"/>
            </a:solidFill>
            <a:extLst>
              <a:ext uri="{C807C97D-BFC1-408E-A445-0C87EB9F89A2}">
                <ask:lineSketchStyleProps xmlns:ask="http://schemas.microsoft.com/office/drawing/2018/sketchyshapes" sd="2331456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BDAE7DF-9A7A-64FA-7838-AB091E1980E2}"/>
              </a:ext>
            </a:extLst>
          </p:cNvPr>
          <p:cNvSpPr txBox="1"/>
          <p:nvPr/>
        </p:nvSpPr>
        <p:spPr>
          <a:xfrm>
            <a:off x="5423911" y="811303"/>
            <a:ext cx="30058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2DFCC">
                    <a:lumMod val="10000"/>
                  </a:srgbClr>
                </a:solidFill>
                <a:effectLst/>
                <a:uLnTx/>
                <a:uFillTx/>
                <a:latin typeface="UVN Da Lat" panose="03060902030302020204" pitchFamily="66" charset="0"/>
                <a:ea typeface="+mn-ea"/>
                <a:cs typeface="+mn-cs"/>
              </a:rPr>
              <a:t>Quạt trần</a:t>
            </a:r>
            <a:endParaRPr kumimoji="0" lang="vi-VN" sz="5400" b="1" i="0" u="none" strike="noStrike" kern="1200" cap="none" spc="0" normalizeH="0" baseline="0" noProof="0">
              <a:ln>
                <a:noFill/>
              </a:ln>
              <a:solidFill>
                <a:srgbClr val="E2DFCC">
                  <a:lumMod val="10000"/>
                </a:srgbClr>
              </a:solidFill>
              <a:effectLst/>
              <a:uLnTx/>
              <a:uFillTx/>
              <a:latin typeface="Arial" panose="020B0604020202020204" pitchFamily="34" charset="0"/>
              <a:ea typeface="+mn-ea"/>
              <a:cs typeface="+mn-cs"/>
            </a:endParaRPr>
          </a:p>
        </p:txBody>
      </p:sp>
      <p:pic>
        <p:nvPicPr>
          <p:cNvPr id="9" name="Picture 8" descr="A picture containing text, toy, doll, vector graphics&#10;&#10;Description automatically generated">
            <a:extLst>
              <a:ext uri="{FF2B5EF4-FFF2-40B4-BE49-F238E27FC236}">
                <a16:creationId xmlns:a16="http://schemas.microsoft.com/office/drawing/2014/main" id="{D4CA5DF3-F1B9-42CC-816D-A72AFE608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150" y="2627235"/>
            <a:ext cx="2850419" cy="3736603"/>
          </a:xfrm>
          <a:prstGeom prst="rect">
            <a:avLst/>
          </a:prstGeom>
        </p:spPr>
      </p:pic>
      <p:pic>
        <p:nvPicPr>
          <p:cNvPr id="12" name="Picture 11">
            <a:extLst>
              <a:ext uri="{FF2B5EF4-FFF2-40B4-BE49-F238E27FC236}">
                <a16:creationId xmlns:a16="http://schemas.microsoft.com/office/drawing/2014/main" id="{13C94A98-0E51-4010-9927-AE0B9B4F3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670" y="2627235"/>
            <a:ext cx="3748210" cy="3595406"/>
          </a:xfrm>
          <a:prstGeom prst="rect">
            <a:avLst/>
          </a:prstGeom>
        </p:spPr>
      </p:pic>
    </p:spTree>
    <p:extLst>
      <p:ext uri="{BB962C8B-B14F-4D97-AF65-F5344CB8AC3E}">
        <p14:creationId xmlns:p14="http://schemas.microsoft.com/office/powerpoint/2010/main" val="488487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463464-5DBE-8D9C-E844-62A4E7B8B690}"/>
              </a:ext>
            </a:extLst>
          </p:cNvPr>
          <p:cNvSpPr/>
          <p:nvPr/>
        </p:nvSpPr>
        <p:spPr>
          <a:xfrm>
            <a:off x="141514" y="351921"/>
            <a:ext cx="11887200" cy="6011917"/>
          </a:xfrm>
          <a:custGeom>
            <a:avLst/>
            <a:gdLst>
              <a:gd name="connsiteX0" fmla="*/ 0 w 11887200"/>
              <a:gd name="connsiteY0" fmla="*/ 1002006 h 6011917"/>
              <a:gd name="connsiteX1" fmla="*/ 1002006 w 11887200"/>
              <a:gd name="connsiteY1" fmla="*/ 0 h 6011917"/>
              <a:gd name="connsiteX2" fmla="*/ 10885194 w 11887200"/>
              <a:gd name="connsiteY2" fmla="*/ 0 h 6011917"/>
              <a:gd name="connsiteX3" fmla="*/ 11887200 w 11887200"/>
              <a:gd name="connsiteY3" fmla="*/ 1002006 h 6011917"/>
              <a:gd name="connsiteX4" fmla="*/ 11887200 w 11887200"/>
              <a:gd name="connsiteY4" fmla="*/ 5009911 h 6011917"/>
              <a:gd name="connsiteX5" fmla="*/ 10885194 w 11887200"/>
              <a:gd name="connsiteY5" fmla="*/ 6011917 h 6011917"/>
              <a:gd name="connsiteX6" fmla="*/ 1002006 w 11887200"/>
              <a:gd name="connsiteY6" fmla="*/ 6011917 h 6011917"/>
              <a:gd name="connsiteX7" fmla="*/ 0 w 11887200"/>
              <a:gd name="connsiteY7" fmla="*/ 5009911 h 6011917"/>
              <a:gd name="connsiteX8" fmla="*/ 0 w 11887200"/>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011917" fill="none" extrusionOk="0">
                <a:moveTo>
                  <a:pt x="0" y="1002006"/>
                </a:moveTo>
                <a:cubicBezTo>
                  <a:pt x="-19050" y="466836"/>
                  <a:pt x="379243" y="-70431"/>
                  <a:pt x="1002006" y="0"/>
                </a:cubicBezTo>
                <a:cubicBezTo>
                  <a:pt x="5341481" y="-114940"/>
                  <a:pt x="6060280" y="-23151"/>
                  <a:pt x="10885194" y="0"/>
                </a:cubicBezTo>
                <a:cubicBezTo>
                  <a:pt x="11436959" y="19601"/>
                  <a:pt x="11922296" y="401680"/>
                  <a:pt x="11887200" y="1002006"/>
                </a:cubicBezTo>
                <a:cubicBezTo>
                  <a:pt x="11900683" y="2942173"/>
                  <a:pt x="11915711" y="3130279"/>
                  <a:pt x="11887200" y="5009911"/>
                </a:cubicBezTo>
                <a:cubicBezTo>
                  <a:pt x="11891510" y="5555236"/>
                  <a:pt x="11482637" y="5991607"/>
                  <a:pt x="10885194" y="6011917"/>
                </a:cubicBezTo>
                <a:cubicBezTo>
                  <a:pt x="8605484" y="6050003"/>
                  <a:pt x="3857793" y="5901654"/>
                  <a:pt x="1002006" y="6011917"/>
                </a:cubicBezTo>
                <a:cubicBezTo>
                  <a:pt x="470546" y="5949643"/>
                  <a:pt x="1916" y="5662328"/>
                  <a:pt x="0" y="5009911"/>
                </a:cubicBezTo>
                <a:cubicBezTo>
                  <a:pt x="77815" y="3724148"/>
                  <a:pt x="-147494" y="1874863"/>
                  <a:pt x="0" y="1002006"/>
                </a:cubicBezTo>
                <a:close/>
              </a:path>
              <a:path w="11887200" h="6011917" stroke="0" extrusionOk="0">
                <a:moveTo>
                  <a:pt x="0" y="1002006"/>
                </a:moveTo>
                <a:cubicBezTo>
                  <a:pt x="67358" y="485715"/>
                  <a:pt x="400760" y="-13802"/>
                  <a:pt x="1002006" y="0"/>
                </a:cubicBezTo>
                <a:cubicBezTo>
                  <a:pt x="5148601" y="-75917"/>
                  <a:pt x="6693189" y="106264"/>
                  <a:pt x="10885194" y="0"/>
                </a:cubicBezTo>
                <a:cubicBezTo>
                  <a:pt x="11364772" y="45657"/>
                  <a:pt x="11925141" y="472575"/>
                  <a:pt x="11887200" y="1002006"/>
                </a:cubicBezTo>
                <a:cubicBezTo>
                  <a:pt x="12026535" y="2489329"/>
                  <a:pt x="11972467" y="3021775"/>
                  <a:pt x="11887200" y="5009911"/>
                </a:cubicBezTo>
                <a:cubicBezTo>
                  <a:pt x="11899525" y="5547512"/>
                  <a:pt x="11416716" y="6012078"/>
                  <a:pt x="10885194" y="6011917"/>
                </a:cubicBezTo>
                <a:cubicBezTo>
                  <a:pt x="7270526" y="5870910"/>
                  <a:pt x="3687399" y="6173227"/>
                  <a:pt x="1002006" y="6011917"/>
                </a:cubicBezTo>
                <a:cubicBezTo>
                  <a:pt x="515668" y="6018272"/>
                  <a:pt x="-34684" y="5498269"/>
                  <a:pt x="0" y="5009911"/>
                </a:cubicBezTo>
                <a:cubicBezTo>
                  <a:pt x="166875" y="3924523"/>
                  <a:pt x="-29739" y="2092257"/>
                  <a:pt x="0" y="1002006"/>
                </a:cubicBezTo>
                <a:close/>
              </a:path>
            </a:pathLst>
          </a:custGeom>
          <a:solidFill>
            <a:schemeClr val="bg1">
              <a:alpha val="86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3133686-CB7D-EBE0-53CC-0EB94271A7F3}"/>
              </a:ext>
            </a:extLst>
          </p:cNvPr>
          <p:cNvSpPr/>
          <p:nvPr/>
        </p:nvSpPr>
        <p:spPr>
          <a:xfrm>
            <a:off x="4755419" y="943454"/>
            <a:ext cx="3865416" cy="930341"/>
          </a:xfrm>
          <a:custGeom>
            <a:avLst/>
            <a:gdLst>
              <a:gd name="connsiteX0" fmla="*/ 0 w 3865416"/>
              <a:gd name="connsiteY0" fmla="*/ 155060 h 930341"/>
              <a:gd name="connsiteX1" fmla="*/ 155060 w 3865416"/>
              <a:gd name="connsiteY1" fmla="*/ 0 h 930341"/>
              <a:gd name="connsiteX2" fmla="*/ 712056 w 3865416"/>
              <a:gd name="connsiteY2" fmla="*/ 0 h 930341"/>
              <a:gd name="connsiteX3" fmla="*/ 1375712 w 3865416"/>
              <a:gd name="connsiteY3" fmla="*/ 0 h 930341"/>
              <a:gd name="connsiteX4" fmla="*/ 2039367 w 3865416"/>
              <a:gd name="connsiteY4" fmla="*/ 0 h 930341"/>
              <a:gd name="connsiteX5" fmla="*/ 2596363 w 3865416"/>
              <a:gd name="connsiteY5" fmla="*/ 0 h 930341"/>
              <a:gd name="connsiteX6" fmla="*/ 3117807 w 3865416"/>
              <a:gd name="connsiteY6" fmla="*/ 0 h 930341"/>
              <a:gd name="connsiteX7" fmla="*/ 3710356 w 3865416"/>
              <a:gd name="connsiteY7" fmla="*/ 0 h 930341"/>
              <a:gd name="connsiteX8" fmla="*/ 3865416 w 3865416"/>
              <a:gd name="connsiteY8" fmla="*/ 155060 h 930341"/>
              <a:gd name="connsiteX9" fmla="*/ 3865416 w 3865416"/>
              <a:gd name="connsiteY9" fmla="*/ 477575 h 930341"/>
              <a:gd name="connsiteX10" fmla="*/ 3865416 w 3865416"/>
              <a:gd name="connsiteY10" fmla="*/ 775281 h 930341"/>
              <a:gd name="connsiteX11" fmla="*/ 3710356 w 3865416"/>
              <a:gd name="connsiteY11" fmla="*/ 930341 h 930341"/>
              <a:gd name="connsiteX12" fmla="*/ 3046701 w 3865416"/>
              <a:gd name="connsiteY12" fmla="*/ 930341 h 930341"/>
              <a:gd name="connsiteX13" fmla="*/ 2525257 w 3865416"/>
              <a:gd name="connsiteY13" fmla="*/ 930341 h 930341"/>
              <a:gd name="connsiteX14" fmla="*/ 1968261 w 3865416"/>
              <a:gd name="connsiteY14" fmla="*/ 930341 h 930341"/>
              <a:gd name="connsiteX15" fmla="*/ 1446818 w 3865416"/>
              <a:gd name="connsiteY15" fmla="*/ 930341 h 930341"/>
              <a:gd name="connsiteX16" fmla="*/ 854268 w 3865416"/>
              <a:gd name="connsiteY16" fmla="*/ 930341 h 930341"/>
              <a:gd name="connsiteX17" fmla="*/ 155060 w 3865416"/>
              <a:gd name="connsiteY17" fmla="*/ 930341 h 930341"/>
              <a:gd name="connsiteX18" fmla="*/ 0 w 3865416"/>
              <a:gd name="connsiteY18" fmla="*/ 775281 h 930341"/>
              <a:gd name="connsiteX19" fmla="*/ 0 w 3865416"/>
              <a:gd name="connsiteY19" fmla="*/ 452766 h 930341"/>
              <a:gd name="connsiteX20" fmla="*/ 0 w 3865416"/>
              <a:gd name="connsiteY20" fmla="*/ 155060 h 9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65416" h="930341" fill="none" extrusionOk="0">
                <a:moveTo>
                  <a:pt x="0" y="155060"/>
                </a:moveTo>
                <a:cubicBezTo>
                  <a:pt x="8945" y="91911"/>
                  <a:pt x="45981" y="2546"/>
                  <a:pt x="155060" y="0"/>
                </a:cubicBezTo>
                <a:cubicBezTo>
                  <a:pt x="308478" y="-19409"/>
                  <a:pt x="505071" y="55802"/>
                  <a:pt x="712056" y="0"/>
                </a:cubicBezTo>
                <a:cubicBezTo>
                  <a:pt x="919041" y="-55802"/>
                  <a:pt x="1167308" y="33559"/>
                  <a:pt x="1375712" y="0"/>
                </a:cubicBezTo>
                <a:cubicBezTo>
                  <a:pt x="1584116" y="-33559"/>
                  <a:pt x="1790930" y="54968"/>
                  <a:pt x="2039367" y="0"/>
                </a:cubicBezTo>
                <a:cubicBezTo>
                  <a:pt x="2287804" y="-54968"/>
                  <a:pt x="2429290" y="29645"/>
                  <a:pt x="2596363" y="0"/>
                </a:cubicBezTo>
                <a:cubicBezTo>
                  <a:pt x="2763436" y="-29645"/>
                  <a:pt x="2882401" y="28788"/>
                  <a:pt x="3117807" y="0"/>
                </a:cubicBezTo>
                <a:cubicBezTo>
                  <a:pt x="3353213" y="-28788"/>
                  <a:pt x="3418342" y="70103"/>
                  <a:pt x="3710356" y="0"/>
                </a:cubicBezTo>
                <a:cubicBezTo>
                  <a:pt x="3785907" y="-23542"/>
                  <a:pt x="3863398" y="71274"/>
                  <a:pt x="3865416" y="155060"/>
                </a:cubicBezTo>
                <a:cubicBezTo>
                  <a:pt x="3866024" y="293171"/>
                  <a:pt x="3854865" y="343718"/>
                  <a:pt x="3865416" y="477575"/>
                </a:cubicBezTo>
                <a:cubicBezTo>
                  <a:pt x="3875967" y="611433"/>
                  <a:pt x="3848615" y="706572"/>
                  <a:pt x="3865416" y="775281"/>
                </a:cubicBezTo>
                <a:cubicBezTo>
                  <a:pt x="3865852" y="846221"/>
                  <a:pt x="3814154" y="923844"/>
                  <a:pt x="3710356" y="930341"/>
                </a:cubicBezTo>
                <a:cubicBezTo>
                  <a:pt x="3549758" y="954340"/>
                  <a:pt x="3283682" y="884115"/>
                  <a:pt x="3046701" y="930341"/>
                </a:cubicBezTo>
                <a:cubicBezTo>
                  <a:pt x="2809721" y="976567"/>
                  <a:pt x="2756999" y="876560"/>
                  <a:pt x="2525257" y="930341"/>
                </a:cubicBezTo>
                <a:cubicBezTo>
                  <a:pt x="2293515" y="984122"/>
                  <a:pt x="2099754" y="909865"/>
                  <a:pt x="1968261" y="930341"/>
                </a:cubicBezTo>
                <a:cubicBezTo>
                  <a:pt x="1836768" y="950817"/>
                  <a:pt x="1595829" y="870739"/>
                  <a:pt x="1446818" y="930341"/>
                </a:cubicBezTo>
                <a:cubicBezTo>
                  <a:pt x="1297807" y="989943"/>
                  <a:pt x="981266" y="887604"/>
                  <a:pt x="854268" y="930341"/>
                </a:cubicBezTo>
                <a:cubicBezTo>
                  <a:pt x="727270" y="973078"/>
                  <a:pt x="383664" y="876912"/>
                  <a:pt x="155060" y="930341"/>
                </a:cubicBezTo>
                <a:cubicBezTo>
                  <a:pt x="54298" y="947624"/>
                  <a:pt x="-24449" y="857933"/>
                  <a:pt x="0" y="775281"/>
                </a:cubicBezTo>
                <a:cubicBezTo>
                  <a:pt x="-18846" y="620091"/>
                  <a:pt x="8502" y="574252"/>
                  <a:pt x="0" y="452766"/>
                </a:cubicBezTo>
                <a:cubicBezTo>
                  <a:pt x="-8502" y="331280"/>
                  <a:pt x="26312" y="249073"/>
                  <a:pt x="0" y="155060"/>
                </a:cubicBezTo>
                <a:close/>
              </a:path>
              <a:path w="3865416" h="930341" stroke="0" extrusionOk="0">
                <a:moveTo>
                  <a:pt x="0" y="155060"/>
                </a:moveTo>
                <a:cubicBezTo>
                  <a:pt x="15996" y="76242"/>
                  <a:pt x="84601" y="10784"/>
                  <a:pt x="155060" y="0"/>
                </a:cubicBezTo>
                <a:cubicBezTo>
                  <a:pt x="267106" y="-38050"/>
                  <a:pt x="550464" y="27854"/>
                  <a:pt x="676503" y="0"/>
                </a:cubicBezTo>
                <a:cubicBezTo>
                  <a:pt x="802542" y="-27854"/>
                  <a:pt x="1114643" y="64105"/>
                  <a:pt x="1269053" y="0"/>
                </a:cubicBezTo>
                <a:cubicBezTo>
                  <a:pt x="1423463" y="-64105"/>
                  <a:pt x="1579806" y="45640"/>
                  <a:pt x="1754943" y="0"/>
                </a:cubicBezTo>
                <a:cubicBezTo>
                  <a:pt x="1930080" y="-45640"/>
                  <a:pt x="2053534" y="27597"/>
                  <a:pt x="2240834" y="0"/>
                </a:cubicBezTo>
                <a:cubicBezTo>
                  <a:pt x="2428134" y="-27597"/>
                  <a:pt x="2535817" y="5303"/>
                  <a:pt x="2762277" y="0"/>
                </a:cubicBezTo>
                <a:cubicBezTo>
                  <a:pt x="2988737" y="-5303"/>
                  <a:pt x="3329804" y="18524"/>
                  <a:pt x="3710356" y="0"/>
                </a:cubicBezTo>
                <a:cubicBezTo>
                  <a:pt x="3809527" y="-1844"/>
                  <a:pt x="3872880" y="71843"/>
                  <a:pt x="3865416" y="155060"/>
                </a:cubicBezTo>
                <a:cubicBezTo>
                  <a:pt x="3867750" y="238000"/>
                  <a:pt x="3844568" y="362261"/>
                  <a:pt x="3865416" y="465171"/>
                </a:cubicBezTo>
                <a:cubicBezTo>
                  <a:pt x="3886264" y="568081"/>
                  <a:pt x="3857130" y="639542"/>
                  <a:pt x="3865416" y="775281"/>
                </a:cubicBezTo>
                <a:cubicBezTo>
                  <a:pt x="3867226" y="854908"/>
                  <a:pt x="3797574" y="946202"/>
                  <a:pt x="3710356" y="930341"/>
                </a:cubicBezTo>
                <a:cubicBezTo>
                  <a:pt x="3469601" y="953699"/>
                  <a:pt x="3461481" y="927554"/>
                  <a:pt x="3224466" y="930341"/>
                </a:cubicBezTo>
                <a:cubicBezTo>
                  <a:pt x="2987451" y="933128"/>
                  <a:pt x="2963394" y="881658"/>
                  <a:pt x="2738575" y="930341"/>
                </a:cubicBezTo>
                <a:cubicBezTo>
                  <a:pt x="2513756" y="979024"/>
                  <a:pt x="2413992" y="900203"/>
                  <a:pt x="2146026" y="930341"/>
                </a:cubicBezTo>
                <a:cubicBezTo>
                  <a:pt x="1878060" y="960479"/>
                  <a:pt x="1859057" y="913947"/>
                  <a:pt x="1589029" y="930341"/>
                </a:cubicBezTo>
                <a:cubicBezTo>
                  <a:pt x="1319001" y="946735"/>
                  <a:pt x="1237913" y="863589"/>
                  <a:pt x="1032033" y="930341"/>
                </a:cubicBezTo>
                <a:cubicBezTo>
                  <a:pt x="826153" y="997093"/>
                  <a:pt x="566908" y="901436"/>
                  <a:pt x="155060" y="930341"/>
                </a:cubicBezTo>
                <a:cubicBezTo>
                  <a:pt x="79924" y="938390"/>
                  <a:pt x="3446" y="846677"/>
                  <a:pt x="0" y="775281"/>
                </a:cubicBezTo>
                <a:cubicBezTo>
                  <a:pt x="-32998" y="638552"/>
                  <a:pt x="20574" y="582532"/>
                  <a:pt x="0" y="465171"/>
                </a:cubicBezTo>
                <a:cubicBezTo>
                  <a:pt x="-20574" y="347810"/>
                  <a:pt x="3349" y="244197"/>
                  <a:pt x="0" y="155060"/>
                </a:cubicBezTo>
                <a:close/>
              </a:path>
            </a:pathLst>
          </a:custGeom>
          <a:solidFill>
            <a:srgbClr val="FEE0B4"/>
          </a:solidFill>
          <a:ln w="57150">
            <a:solidFill>
              <a:srgbClr val="996633"/>
            </a:solidFill>
            <a:extLst>
              <a:ext uri="{C807C97D-BFC1-408E-A445-0C87EB9F89A2}">
                <ask:lineSketchStyleProps xmlns:ask="http://schemas.microsoft.com/office/drawing/2018/sketchyshapes" sd="2331456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BDAE7DF-9A7A-64FA-7838-AB091E1980E2}"/>
              </a:ext>
            </a:extLst>
          </p:cNvPr>
          <p:cNvSpPr txBox="1"/>
          <p:nvPr/>
        </p:nvSpPr>
        <p:spPr>
          <a:xfrm>
            <a:off x="4914564" y="877840"/>
            <a:ext cx="43911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2DFCC">
                    <a:lumMod val="10000"/>
                  </a:srgbClr>
                </a:solidFill>
                <a:effectLst/>
                <a:uLnTx/>
                <a:uFillTx/>
                <a:latin typeface="UVN Da Lat" panose="03060902030302020204" pitchFamily="66" charset="0"/>
                <a:ea typeface="+mn-ea"/>
                <a:cs typeface="+mn-cs"/>
              </a:rPr>
              <a:t>Quạt hơi</a:t>
            </a:r>
            <a:r>
              <a:rPr kumimoji="0" lang="en-US" sz="5400" b="1" i="0" u="none" strike="noStrike" kern="1200" cap="none" spc="0" normalizeH="0" noProof="0">
                <a:ln>
                  <a:noFill/>
                </a:ln>
                <a:solidFill>
                  <a:srgbClr val="E2DFCC">
                    <a:lumMod val="10000"/>
                  </a:srgbClr>
                </a:solidFill>
                <a:effectLst/>
                <a:uLnTx/>
                <a:uFillTx/>
                <a:latin typeface="UVN Da Lat" panose="03060902030302020204" pitchFamily="66" charset="0"/>
                <a:ea typeface="+mn-ea"/>
                <a:cs typeface="+mn-cs"/>
              </a:rPr>
              <a:t> nước</a:t>
            </a:r>
            <a:endParaRPr kumimoji="0" lang="vi-VN" sz="5400" b="1" i="0" u="none" strike="noStrike" kern="1200" cap="none" spc="0" normalizeH="0" baseline="0" noProof="0">
              <a:ln>
                <a:noFill/>
              </a:ln>
              <a:solidFill>
                <a:srgbClr val="E2DFCC">
                  <a:lumMod val="10000"/>
                </a:srgbClr>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41D07C05-F12E-43BF-85D1-210670C150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5419" y="2247090"/>
            <a:ext cx="3617208" cy="3469743"/>
          </a:xfrm>
          <a:prstGeom prst="rect">
            <a:avLst/>
          </a:prstGeom>
        </p:spPr>
      </p:pic>
      <p:pic>
        <p:nvPicPr>
          <p:cNvPr id="13" name="Picture 12">
            <a:extLst>
              <a:ext uri="{FF2B5EF4-FFF2-40B4-BE49-F238E27FC236}">
                <a16:creationId xmlns:a16="http://schemas.microsoft.com/office/drawing/2014/main" id="{48B8E68C-1D42-4F69-9D60-28D9B1A108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2046514" y="2547132"/>
            <a:ext cx="2267555" cy="3169701"/>
          </a:xfrm>
          <a:prstGeom prst="rect">
            <a:avLst/>
          </a:prstGeom>
        </p:spPr>
      </p:pic>
    </p:spTree>
    <p:extLst>
      <p:ext uri="{BB962C8B-B14F-4D97-AF65-F5344CB8AC3E}">
        <p14:creationId xmlns:p14="http://schemas.microsoft.com/office/powerpoint/2010/main" val="1409670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463464-5DBE-8D9C-E844-62A4E7B8B690}"/>
              </a:ext>
            </a:extLst>
          </p:cNvPr>
          <p:cNvSpPr/>
          <p:nvPr/>
        </p:nvSpPr>
        <p:spPr>
          <a:xfrm>
            <a:off x="2922177" y="2182855"/>
            <a:ext cx="7212423" cy="4180244"/>
          </a:xfrm>
          <a:custGeom>
            <a:avLst/>
            <a:gdLst>
              <a:gd name="connsiteX0" fmla="*/ 0 w 7212423"/>
              <a:gd name="connsiteY0" fmla="*/ 696721 h 4180244"/>
              <a:gd name="connsiteX1" fmla="*/ 696721 w 7212423"/>
              <a:gd name="connsiteY1" fmla="*/ 0 h 4180244"/>
              <a:gd name="connsiteX2" fmla="*/ 1278619 w 7212423"/>
              <a:gd name="connsiteY2" fmla="*/ 0 h 4180244"/>
              <a:gd name="connsiteX3" fmla="*/ 1744138 w 7212423"/>
              <a:gd name="connsiteY3" fmla="*/ 0 h 4180244"/>
              <a:gd name="connsiteX4" fmla="*/ 2326036 w 7212423"/>
              <a:gd name="connsiteY4" fmla="*/ 0 h 4180244"/>
              <a:gd name="connsiteX5" fmla="*/ 3024313 w 7212423"/>
              <a:gd name="connsiteY5" fmla="*/ 0 h 4180244"/>
              <a:gd name="connsiteX6" fmla="*/ 3431642 w 7212423"/>
              <a:gd name="connsiteY6" fmla="*/ 0 h 4180244"/>
              <a:gd name="connsiteX7" fmla="*/ 4013540 w 7212423"/>
              <a:gd name="connsiteY7" fmla="*/ 0 h 4180244"/>
              <a:gd name="connsiteX8" fmla="*/ 4595438 w 7212423"/>
              <a:gd name="connsiteY8" fmla="*/ 0 h 4180244"/>
              <a:gd name="connsiteX9" fmla="*/ 5293716 w 7212423"/>
              <a:gd name="connsiteY9" fmla="*/ 0 h 4180244"/>
              <a:gd name="connsiteX10" fmla="*/ 5875614 w 7212423"/>
              <a:gd name="connsiteY10" fmla="*/ 0 h 4180244"/>
              <a:gd name="connsiteX11" fmla="*/ 6515702 w 7212423"/>
              <a:gd name="connsiteY11" fmla="*/ 0 h 4180244"/>
              <a:gd name="connsiteX12" fmla="*/ 7212423 w 7212423"/>
              <a:gd name="connsiteY12" fmla="*/ 696721 h 4180244"/>
              <a:gd name="connsiteX13" fmla="*/ 7212423 w 7212423"/>
              <a:gd name="connsiteY13" fmla="*/ 1281949 h 4180244"/>
              <a:gd name="connsiteX14" fmla="*/ 7212423 w 7212423"/>
              <a:gd name="connsiteY14" fmla="*/ 1811442 h 4180244"/>
              <a:gd name="connsiteX15" fmla="*/ 7212423 w 7212423"/>
              <a:gd name="connsiteY15" fmla="*/ 2424538 h 4180244"/>
              <a:gd name="connsiteX16" fmla="*/ 7212423 w 7212423"/>
              <a:gd name="connsiteY16" fmla="*/ 2898295 h 4180244"/>
              <a:gd name="connsiteX17" fmla="*/ 7212423 w 7212423"/>
              <a:gd name="connsiteY17" fmla="*/ 3483523 h 4180244"/>
              <a:gd name="connsiteX18" fmla="*/ 6515702 w 7212423"/>
              <a:gd name="connsiteY18" fmla="*/ 4180244 h 4180244"/>
              <a:gd name="connsiteX19" fmla="*/ 5991994 w 7212423"/>
              <a:gd name="connsiteY19" fmla="*/ 4180244 h 4180244"/>
              <a:gd name="connsiteX20" fmla="*/ 5468285 w 7212423"/>
              <a:gd name="connsiteY20" fmla="*/ 4180244 h 4180244"/>
              <a:gd name="connsiteX21" fmla="*/ 4944577 w 7212423"/>
              <a:gd name="connsiteY21" fmla="*/ 4180244 h 4180244"/>
              <a:gd name="connsiteX22" fmla="*/ 4304489 w 7212423"/>
              <a:gd name="connsiteY22" fmla="*/ 4180244 h 4180244"/>
              <a:gd name="connsiteX23" fmla="*/ 3838971 w 7212423"/>
              <a:gd name="connsiteY23" fmla="*/ 4180244 h 4180244"/>
              <a:gd name="connsiteX24" fmla="*/ 3198883 w 7212423"/>
              <a:gd name="connsiteY24" fmla="*/ 4180244 h 4180244"/>
              <a:gd name="connsiteX25" fmla="*/ 2733364 w 7212423"/>
              <a:gd name="connsiteY25" fmla="*/ 4180244 h 4180244"/>
              <a:gd name="connsiteX26" fmla="*/ 2151466 w 7212423"/>
              <a:gd name="connsiteY26" fmla="*/ 4180244 h 4180244"/>
              <a:gd name="connsiteX27" fmla="*/ 1511378 w 7212423"/>
              <a:gd name="connsiteY27" fmla="*/ 4180244 h 4180244"/>
              <a:gd name="connsiteX28" fmla="*/ 696721 w 7212423"/>
              <a:gd name="connsiteY28" fmla="*/ 4180244 h 4180244"/>
              <a:gd name="connsiteX29" fmla="*/ 0 w 7212423"/>
              <a:gd name="connsiteY29" fmla="*/ 3483523 h 4180244"/>
              <a:gd name="connsiteX30" fmla="*/ 0 w 7212423"/>
              <a:gd name="connsiteY30" fmla="*/ 2926163 h 4180244"/>
              <a:gd name="connsiteX31" fmla="*/ 0 w 7212423"/>
              <a:gd name="connsiteY31" fmla="*/ 2313066 h 4180244"/>
              <a:gd name="connsiteX32" fmla="*/ 0 w 7212423"/>
              <a:gd name="connsiteY32" fmla="*/ 1783574 h 4180244"/>
              <a:gd name="connsiteX33" fmla="*/ 0 w 7212423"/>
              <a:gd name="connsiteY33" fmla="*/ 696721 h 418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12423" h="4180244" fill="none" extrusionOk="0">
                <a:moveTo>
                  <a:pt x="0" y="696721"/>
                </a:moveTo>
                <a:cubicBezTo>
                  <a:pt x="30706" y="347322"/>
                  <a:pt x="207928" y="23955"/>
                  <a:pt x="696721" y="0"/>
                </a:cubicBezTo>
                <a:cubicBezTo>
                  <a:pt x="868122" y="-44803"/>
                  <a:pt x="1074261" y="37190"/>
                  <a:pt x="1278619" y="0"/>
                </a:cubicBezTo>
                <a:cubicBezTo>
                  <a:pt x="1482977" y="-37190"/>
                  <a:pt x="1556558" y="24632"/>
                  <a:pt x="1744138" y="0"/>
                </a:cubicBezTo>
                <a:cubicBezTo>
                  <a:pt x="1931718" y="-24632"/>
                  <a:pt x="2206420" y="60741"/>
                  <a:pt x="2326036" y="0"/>
                </a:cubicBezTo>
                <a:cubicBezTo>
                  <a:pt x="2445652" y="-60741"/>
                  <a:pt x="2728610" y="67596"/>
                  <a:pt x="3024313" y="0"/>
                </a:cubicBezTo>
                <a:cubicBezTo>
                  <a:pt x="3320016" y="-67596"/>
                  <a:pt x="3229060" y="26270"/>
                  <a:pt x="3431642" y="0"/>
                </a:cubicBezTo>
                <a:cubicBezTo>
                  <a:pt x="3634224" y="-26270"/>
                  <a:pt x="3820446" y="55413"/>
                  <a:pt x="4013540" y="0"/>
                </a:cubicBezTo>
                <a:cubicBezTo>
                  <a:pt x="4206634" y="-55413"/>
                  <a:pt x="4341889" y="37370"/>
                  <a:pt x="4595438" y="0"/>
                </a:cubicBezTo>
                <a:cubicBezTo>
                  <a:pt x="4848987" y="-37370"/>
                  <a:pt x="5131538" y="56014"/>
                  <a:pt x="5293716" y="0"/>
                </a:cubicBezTo>
                <a:cubicBezTo>
                  <a:pt x="5455894" y="-56014"/>
                  <a:pt x="5727459" y="68071"/>
                  <a:pt x="5875614" y="0"/>
                </a:cubicBezTo>
                <a:cubicBezTo>
                  <a:pt x="6023769" y="-68071"/>
                  <a:pt x="6357919" y="2915"/>
                  <a:pt x="6515702" y="0"/>
                </a:cubicBezTo>
                <a:cubicBezTo>
                  <a:pt x="6843307" y="-65627"/>
                  <a:pt x="7212494" y="349346"/>
                  <a:pt x="7212423" y="696721"/>
                </a:cubicBezTo>
                <a:cubicBezTo>
                  <a:pt x="7267636" y="954774"/>
                  <a:pt x="7150317" y="1132124"/>
                  <a:pt x="7212423" y="1281949"/>
                </a:cubicBezTo>
                <a:cubicBezTo>
                  <a:pt x="7274529" y="1431774"/>
                  <a:pt x="7167797" y="1620918"/>
                  <a:pt x="7212423" y="1811442"/>
                </a:cubicBezTo>
                <a:cubicBezTo>
                  <a:pt x="7257049" y="2001966"/>
                  <a:pt x="7161154" y="2289032"/>
                  <a:pt x="7212423" y="2424538"/>
                </a:cubicBezTo>
                <a:cubicBezTo>
                  <a:pt x="7263692" y="2560044"/>
                  <a:pt x="7204773" y="2666645"/>
                  <a:pt x="7212423" y="2898295"/>
                </a:cubicBezTo>
                <a:cubicBezTo>
                  <a:pt x="7220073" y="3129945"/>
                  <a:pt x="7158140" y="3279365"/>
                  <a:pt x="7212423" y="3483523"/>
                </a:cubicBezTo>
                <a:cubicBezTo>
                  <a:pt x="7236719" y="3858161"/>
                  <a:pt x="6944063" y="4179394"/>
                  <a:pt x="6515702" y="4180244"/>
                </a:cubicBezTo>
                <a:cubicBezTo>
                  <a:pt x="6273649" y="4229967"/>
                  <a:pt x="6239810" y="4172047"/>
                  <a:pt x="5991994" y="4180244"/>
                </a:cubicBezTo>
                <a:cubicBezTo>
                  <a:pt x="5744178" y="4188441"/>
                  <a:pt x="5604315" y="4118895"/>
                  <a:pt x="5468285" y="4180244"/>
                </a:cubicBezTo>
                <a:cubicBezTo>
                  <a:pt x="5332255" y="4241593"/>
                  <a:pt x="5156552" y="4146196"/>
                  <a:pt x="4944577" y="4180244"/>
                </a:cubicBezTo>
                <a:cubicBezTo>
                  <a:pt x="4732602" y="4214292"/>
                  <a:pt x="4493884" y="4176093"/>
                  <a:pt x="4304489" y="4180244"/>
                </a:cubicBezTo>
                <a:cubicBezTo>
                  <a:pt x="4115094" y="4184395"/>
                  <a:pt x="4001320" y="4151896"/>
                  <a:pt x="3838971" y="4180244"/>
                </a:cubicBezTo>
                <a:cubicBezTo>
                  <a:pt x="3676622" y="4208592"/>
                  <a:pt x="3491401" y="4125672"/>
                  <a:pt x="3198883" y="4180244"/>
                </a:cubicBezTo>
                <a:cubicBezTo>
                  <a:pt x="2906365" y="4234816"/>
                  <a:pt x="2847499" y="4139102"/>
                  <a:pt x="2733364" y="4180244"/>
                </a:cubicBezTo>
                <a:cubicBezTo>
                  <a:pt x="2619229" y="4221386"/>
                  <a:pt x="2279916" y="4172112"/>
                  <a:pt x="2151466" y="4180244"/>
                </a:cubicBezTo>
                <a:cubicBezTo>
                  <a:pt x="2023016" y="4188376"/>
                  <a:pt x="1812457" y="4158439"/>
                  <a:pt x="1511378" y="4180244"/>
                </a:cubicBezTo>
                <a:cubicBezTo>
                  <a:pt x="1210299" y="4202049"/>
                  <a:pt x="1017078" y="4157800"/>
                  <a:pt x="696721" y="4180244"/>
                </a:cubicBezTo>
                <a:cubicBezTo>
                  <a:pt x="426443" y="4168603"/>
                  <a:pt x="9647" y="3840128"/>
                  <a:pt x="0" y="3483523"/>
                </a:cubicBezTo>
                <a:cubicBezTo>
                  <a:pt x="-41380" y="3360622"/>
                  <a:pt x="15440" y="3038395"/>
                  <a:pt x="0" y="2926163"/>
                </a:cubicBezTo>
                <a:cubicBezTo>
                  <a:pt x="-15440" y="2813931"/>
                  <a:pt x="46669" y="2513450"/>
                  <a:pt x="0" y="2313066"/>
                </a:cubicBezTo>
                <a:cubicBezTo>
                  <a:pt x="-46669" y="2112682"/>
                  <a:pt x="14722" y="1912956"/>
                  <a:pt x="0" y="1783574"/>
                </a:cubicBezTo>
                <a:cubicBezTo>
                  <a:pt x="-14722" y="1654192"/>
                  <a:pt x="93529" y="1144113"/>
                  <a:pt x="0" y="696721"/>
                </a:cubicBezTo>
                <a:close/>
              </a:path>
              <a:path w="7212423" h="4180244" stroke="0" extrusionOk="0">
                <a:moveTo>
                  <a:pt x="0" y="696721"/>
                </a:moveTo>
                <a:cubicBezTo>
                  <a:pt x="83295" y="357813"/>
                  <a:pt x="280997" y="-8923"/>
                  <a:pt x="696721" y="0"/>
                </a:cubicBezTo>
                <a:cubicBezTo>
                  <a:pt x="882471" y="-46789"/>
                  <a:pt x="1201012" y="69446"/>
                  <a:pt x="1336809" y="0"/>
                </a:cubicBezTo>
                <a:cubicBezTo>
                  <a:pt x="1472606" y="-69446"/>
                  <a:pt x="1717326" y="43065"/>
                  <a:pt x="1860517" y="0"/>
                </a:cubicBezTo>
                <a:cubicBezTo>
                  <a:pt x="2003708" y="-43065"/>
                  <a:pt x="2308259" y="67847"/>
                  <a:pt x="2500605" y="0"/>
                </a:cubicBezTo>
                <a:cubicBezTo>
                  <a:pt x="2692951" y="-67847"/>
                  <a:pt x="2910055" y="6676"/>
                  <a:pt x="3198883" y="0"/>
                </a:cubicBezTo>
                <a:cubicBezTo>
                  <a:pt x="3487711" y="-6676"/>
                  <a:pt x="3492950" y="9108"/>
                  <a:pt x="3606212" y="0"/>
                </a:cubicBezTo>
                <a:cubicBezTo>
                  <a:pt x="3719474" y="-9108"/>
                  <a:pt x="3961895" y="1036"/>
                  <a:pt x="4304489" y="0"/>
                </a:cubicBezTo>
                <a:cubicBezTo>
                  <a:pt x="4647083" y="-1036"/>
                  <a:pt x="4714927" y="32189"/>
                  <a:pt x="4828198" y="0"/>
                </a:cubicBezTo>
                <a:cubicBezTo>
                  <a:pt x="4941469" y="-32189"/>
                  <a:pt x="5270941" y="31558"/>
                  <a:pt x="5468285" y="0"/>
                </a:cubicBezTo>
                <a:cubicBezTo>
                  <a:pt x="5665629" y="-31558"/>
                  <a:pt x="6011429" y="38228"/>
                  <a:pt x="6515702" y="0"/>
                </a:cubicBezTo>
                <a:cubicBezTo>
                  <a:pt x="6883063" y="-44120"/>
                  <a:pt x="7131846" y="394123"/>
                  <a:pt x="7212423" y="696721"/>
                </a:cubicBezTo>
                <a:cubicBezTo>
                  <a:pt x="7274173" y="804554"/>
                  <a:pt x="7160838" y="1004053"/>
                  <a:pt x="7212423" y="1226213"/>
                </a:cubicBezTo>
                <a:cubicBezTo>
                  <a:pt x="7264008" y="1448373"/>
                  <a:pt x="7159422" y="1670892"/>
                  <a:pt x="7212423" y="1783574"/>
                </a:cubicBezTo>
                <a:cubicBezTo>
                  <a:pt x="7265424" y="1896256"/>
                  <a:pt x="7163325" y="2156539"/>
                  <a:pt x="7212423" y="2396670"/>
                </a:cubicBezTo>
                <a:cubicBezTo>
                  <a:pt x="7261521" y="2636801"/>
                  <a:pt x="7149056" y="2724141"/>
                  <a:pt x="7212423" y="2926163"/>
                </a:cubicBezTo>
                <a:cubicBezTo>
                  <a:pt x="7275790" y="3128185"/>
                  <a:pt x="7152842" y="3349168"/>
                  <a:pt x="7212423" y="3483523"/>
                </a:cubicBezTo>
                <a:cubicBezTo>
                  <a:pt x="7158980" y="3830966"/>
                  <a:pt x="6921666" y="4120119"/>
                  <a:pt x="6515702" y="4180244"/>
                </a:cubicBezTo>
                <a:cubicBezTo>
                  <a:pt x="6427603" y="4219222"/>
                  <a:pt x="6264254" y="4142125"/>
                  <a:pt x="6108373" y="4180244"/>
                </a:cubicBezTo>
                <a:cubicBezTo>
                  <a:pt x="5952492" y="4218363"/>
                  <a:pt x="5775008" y="4174426"/>
                  <a:pt x="5468285" y="4180244"/>
                </a:cubicBezTo>
                <a:cubicBezTo>
                  <a:pt x="5161562" y="4186062"/>
                  <a:pt x="5252951" y="4176679"/>
                  <a:pt x="5060957" y="4180244"/>
                </a:cubicBezTo>
                <a:cubicBezTo>
                  <a:pt x="4868963" y="4183809"/>
                  <a:pt x="4676875" y="4163465"/>
                  <a:pt x="4479059" y="4180244"/>
                </a:cubicBezTo>
                <a:cubicBezTo>
                  <a:pt x="4281243" y="4197023"/>
                  <a:pt x="4176831" y="4174437"/>
                  <a:pt x="3955350" y="4180244"/>
                </a:cubicBezTo>
                <a:cubicBezTo>
                  <a:pt x="3733869" y="4186051"/>
                  <a:pt x="3732335" y="4144946"/>
                  <a:pt x="3548022" y="4180244"/>
                </a:cubicBezTo>
                <a:cubicBezTo>
                  <a:pt x="3363709" y="4215542"/>
                  <a:pt x="3063931" y="4140081"/>
                  <a:pt x="2907934" y="4180244"/>
                </a:cubicBezTo>
                <a:cubicBezTo>
                  <a:pt x="2751937" y="4220407"/>
                  <a:pt x="2588293" y="4149568"/>
                  <a:pt x="2326036" y="4180244"/>
                </a:cubicBezTo>
                <a:cubicBezTo>
                  <a:pt x="2063779" y="4210920"/>
                  <a:pt x="1960017" y="4131776"/>
                  <a:pt x="1744138" y="4180244"/>
                </a:cubicBezTo>
                <a:cubicBezTo>
                  <a:pt x="1528259" y="4228712"/>
                  <a:pt x="1458076" y="4141429"/>
                  <a:pt x="1336809" y="4180244"/>
                </a:cubicBezTo>
                <a:cubicBezTo>
                  <a:pt x="1215542" y="4219059"/>
                  <a:pt x="970340" y="4153549"/>
                  <a:pt x="696721" y="4180244"/>
                </a:cubicBezTo>
                <a:cubicBezTo>
                  <a:pt x="380117" y="4123869"/>
                  <a:pt x="67145" y="3922635"/>
                  <a:pt x="0" y="3483523"/>
                </a:cubicBezTo>
                <a:cubicBezTo>
                  <a:pt x="-34798" y="3368785"/>
                  <a:pt x="19868" y="3096292"/>
                  <a:pt x="0" y="2954031"/>
                </a:cubicBezTo>
                <a:cubicBezTo>
                  <a:pt x="-19868" y="2811770"/>
                  <a:pt x="31534" y="2575821"/>
                  <a:pt x="0" y="2452406"/>
                </a:cubicBezTo>
                <a:cubicBezTo>
                  <a:pt x="-31534" y="2328992"/>
                  <a:pt x="25568" y="2070050"/>
                  <a:pt x="0" y="1950782"/>
                </a:cubicBezTo>
                <a:cubicBezTo>
                  <a:pt x="-25568" y="1831514"/>
                  <a:pt x="26117" y="1554956"/>
                  <a:pt x="0" y="1393422"/>
                </a:cubicBezTo>
                <a:cubicBezTo>
                  <a:pt x="-26117" y="1231888"/>
                  <a:pt x="52361" y="1000473"/>
                  <a:pt x="0" y="696721"/>
                </a:cubicBezTo>
                <a:close/>
              </a:path>
            </a:pathLst>
          </a:custGeom>
          <a:solidFill>
            <a:schemeClr val="bg1"/>
          </a:solidFill>
          <a:ln w="57150">
            <a:solidFill>
              <a:srgbClr val="0070C0"/>
            </a:solidFill>
            <a:extLst>
              <a:ext uri="{C807C97D-BFC1-408E-A445-0C87EB9F89A2}">
                <ask:lineSketchStyleProps xmlns:ask="http://schemas.microsoft.com/office/drawing/2018/sketchyshapes" sd="13790002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12C25E88-43B9-6261-637A-B901C12F231C}"/>
              </a:ext>
            </a:extLst>
          </p:cNvPr>
          <p:cNvSpPr txBox="1"/>
          <p:nvPr/>
        </p:nvSpPr>
        <p:spPr>
          <a:xfrm>
            <a:off x="3378757" y="2309395"/>
            <a:ext cx="6453766" cy="3847207"/>
          </a:xfrm>
          <a:prstGeom prst="rect">
            <a:avLst/>
          </a:prstGeom>
          <a:noFill/>
        </p:spPr>
        <p:txBody>
          <a:bodyPr wrap="square" rtlCol="0">
            <a:spAutoFit/>
          </a:bodyPr>
          <a:lstStyle/>
          <a:p>
            <a:pPr lvl="0" algn="just">
              <a:defRPr/>
            </a:pPr>
            <a:r>
              <a:rPr kumimoji="0" lang="en-US" sz="4400" b="0" i="0" u="none" strike="noStrike" kern="1200" cap="none" spc="0" normalizeH="0" baseline="0" noProof="0">
                <a:ln>
                  <a:noFill/>
                </a:ln>
                <a:solidFill>
                  <a:srgbClr val="E2DFCC">
                    <a:lumMod val="10000"/>
                  </a:srgbClr>
                </a:solidFill>
                <a:effectLst/>
                <a:uLnTx/>
                <a:uFillTx/>
                <a:latin typeface="UVN Da Lat" panose="03060902030302020204" pitchFamily="66" charset="0"/>
                <a:ea typeface="+mn-ea"/>
                <a:cs typeface="+mn-cs"/>
              </a:rPr>
              <a:t>      </a:t>
            </a:r>
            <a:r>
              <a:rPr lang="vi-VN" sz="4000">
                <a:solidFill>
                  <a:srgbClr val="E2DFCC">
                    <a:lumMod val="10000"/>
                  </a:srgbClr>
                </a:solidFill>
                <a:latin typeface="Calibri" panose="020F0502020204030204"/>
              </a:rPr>
              <a:t>Trên thị trường có rất nhiều quạt điện thông dụng. Tùy theo nhu cầu sử dụng, chúng ta có thể chọn quạt phù hợp với sở thích, mong muốn của bản thân.</a:t>
            </a:r>
            <a:endParaRPr kumimoji="0" lang="vi-VN" sz="4400" b="0" i="0" u="none" strike="noStrike" kern="1200" cap="none" spc="0" normalizeH="0" baseline="0" noProof="0">
              <a:ln>
                <a:noFill/>
              </a:ln>
              <a:solidFill>
                <a:srgbClr val="E2DFCC">
                  <a:lumMod val="10000"/>
                </a:srgbClr>
              </a:solidFill>
              <a:effectLst/>
              <a:uLnTx/>
              <a:uFillTx/>
              <a:latin typeface="Arial" panose="020B0604020202020204" pitchFamily="34" charset="0"/>
              <a:ea typeface="+mn-ea"/>
              <a:cs typeface="+mn-cs"/>
            </a:endParaRPr>
          </a:p>
        </p:txBody>
      </p:sp>
      <p:pic>
        <p:nvPicPr>
          <p:cNvPr id="26" name="Picture 25" descr="A picture containing toy, doll&#10;&#10;Description automatically generated">
            <a:extLst>
              <a:ext uri="{FF2B5EF4-FFF2-40B4-BE49-F238E27FC236}">
                <a16:creationId xmlns:a16="http://schemas.microsoft.com/office/drawing/2014/main" id="{D72D280E-EC16-870E-1D49-AA0B31604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9823" y="2437647"/>
            <a:ext cx="3520206" cy="418024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C35D611-1165-402B-AFFE-8B7A5246A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70030" y="2975699"/>
            <a:ext cx="3741498" cy="3514795"/>
          </a:xfrm>
          <a:prstGeom prst="rect">
            <a:avLst/>
          </a:prstGeom>
        </p:spPr>
      </p:pic>
      <p:pic>
        <p:nvPicPr>
          <p:cNvPr id="2" name="Picture 1">
            <a:extLst>
              <a:ext uri="{FF2B5EF4-FFF2-40B4-BE49-F238E27FC236}">
                <a16:creationId xmlns:a16="http://schemas.microsoft.com/office/drawing/2014/main" id="{BCFCA2D6-D62A-4290-81B6-839EEB3E33CD}"/>
              </a:ext>
            </a:extLst>
          </p:cNvPr>
          <p:cNvPicPr>
            <a:picLocks noChangeAspect="1"/>
          </p:cNvPicPr>
          <p:nvPr/>
        </p:nvPicPr>
        <p:blipFill>
          <a:blip r:embed="rId4"/>
          <a:stretch>
            <a:fillRect/>
          </a:stretch>
        </p:blipFill>
        <p:spPr>
          <a:xfrm>
            <a:off x="4246257" y="621442"/>
            <a:ext cx="5328366" cy="1481456"/>
          </a:xfrm>
          <a:prstGeom prst="rect">
            <a:avLst/>
          </a:prstGeom>
        </p:spPr>
      </p:pic>
    </p:spTree>
    <p:extLst>
      <p:ext uri="{BB962C8B-B14F-4D97-AF65-F5344CB8AC3E}">
        <p14:creationId xmlns:p14="http://schemas.microsoft.com/office/powerpoint/2010/main" val="400862134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childTnLst>
                              </p:cTn>
                            </p:par>
                            <p:par>
                              <p:cTn id="14" fill="hold">
                                <p:stCondLst>
                                  <p:cond delay="1250"/>
                                </p:stCondLst>
                                <p:childTnLst>
                                  <p:par>
                                    <p:cTn id="15" presetID="2" presetClass="entr" presetSubtype="4" fill="hold" grpId="0" nodeType="afterEffect" p14:presetBounceEnd="49333">
                                      <p:stCondLst>
                                        <p:cond delay="0"/>
                                      </p:stCondLst>
                                      <p:iterate type="wd">
                                        <p:tmPct val="10000"/>
                                      </p:iterate>
                                      <p:childTnLst>
                                        <p:set>
                                          <p:cBhvr>
                                            <p:cTn id="16" dur="1" fill="hold">
                                              <p:stCondLst>
                                                <p:cond delay="0"/>
                                              </p:stCondLst>
                                            </p:cTn>
                                            <p:tgtEl>
                                              <p:spTgt spid="11"/>
                                            </p:tgtEl>
                                            <p:attrNameLst>
                                              <p:attrName>style.visibility</p:attrName>
                                            </p:attrNameLst>
                                          </p:cBhvr>
                                          <p:to>
                                            <p:strVal val="visible"/>
                                          </p:to>
                                        </p:set>
                                        <p:anim calcmode="lin" valueType="num" p14:bounceEnd="49333">
                                          <p:cBhvr additive="base">
                                            <p:cTn id="17" dur="750" fill="hold"/>
                                            <p:tgtEl>
                                              <p:spTgt spid="11"/>
                                            </p:tgtEl>
                                            <p:attrNameLst>
                                              <p:attrName>ppt_x</p:attrName>
                                            </p:attrNameLst>
                                          </p:cBhvr>
                                          <p:tavLst>
                                            <p:tav tm="0">
                                              <p:val>
                                                <p:strVal val="#ppt_x"/>
                                              </p:val>
                                            </p:tav>
                                            <p:tav tm="100000">
                                              <p:val>
                                                <p:strVal val="#ppt_x"/>
                                              </p:val>
                                            </p:tav>
                                          </p:tavLst>
                                        </p:anim>
                                        <p:anim calcmode="lin" valueType="num" p14:bounceEnd="49333">
                                          <p:cBhvr additive="base">
                                            <p:cTn id="1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par>
                              <p:cTn id="13" fill="hold">
                                <p:stCondLst>
                                  <p:cond delay="8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750"/>
                                            <p:tgtEl>
                                              <p:spTgt spid="4"/>
                                            </p:tgtEl>
                                          </p:cBhvr>
                                        </p:animEffect>
                                      </p:childTnLst>
                                    </p:cTn>
                                  </p:par>
                                </p:childTnLst>
                              </p:cTn>
                            </p:par>
                            <p:par>
                              <p:cTn id="17" fill="hold">
                                <p:stCondLst>
                                  <p:cond delay="1550"/>
                                </p:stCondLst>
                                <p:childTnLst>
                                  <p:par>
                                    <p:cTn id="18" presetID="53" presetClass="entr" presetSubtype="16"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750" fill="hold"/>
                                            <p:tgtEl>
                                              <p:spTgt spid="24"/>
                                            </p:tgtEl>
                                            <p:attrNameLst>
                                              <p:attrName>ppt_x</p:attrName>
                                            </p:attrNameLst>
                                          </p:cBhvr>
                                          <p:tavLst>
                                            <p:tav tm="0">
                                              <p:val>
                                                <p:strVal val="0-#ppt_w/2"/>
                                              </p:val>
                                            </p:tav>
                                            <p:tav tm="100000">
                                              <p:val>
                                                <p:strVal val="#ppt_x"/>
                                              </p:val>
                                            </p:tav>
                                          </p:tavLst>
                                        </p:anim>
                                        <p:anim calcmode="lin" valueType="num">
                                          <p:cBhvr additive="base">
                                            <p:cTn id="30" dur="750" fill="hold"/>
                                            <p:tgtEl>
                                              <p:spTgt spid="24"/>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750" fill="hold"/>
                                            <p:tgtEl>
                                              <p:spTgt spid="5"/>
                                            </p:tgtEl>
                                            <p:attrNameLst>
                                              <p:attrName>ppt_x</p:attrName>
                                            </p:attrNameLst>
                                          </p:cBhvr>
                                          <p:tavLst>
                                            <p:tav tm="0">
                                              <p:val>
                                                <p:strVal val="0-#ppt_w/2"/>
                                              </p:val>
                                            </p:tav>
                                            <p:tav tm="100000">
                                              <p:val>
                                                <p:strVal val="#ppt_x"/>
                                              </p:val>
                                            </p:tav>
                                          </p:tavLst>
                                        </p:anim>
                                        <p:anim calcmode="lin" valueType="num">
                                          <p:cBhvr additive="base">
                                            <p:cTn id="34" dur="75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750" fill="hold"/>
                                            <p:tgtEl>
                                              <p:spTgt spid="25"/>
                                            </p:tgtEl>
                                            <p:attrNameLst>
                                              <p:attrName>ppt_x</p:attrName>
                                            </p:attrNameLst>
                                          </p:cBhvr>
                                          <p:tavLst>
                                            <p:tav tm="0">
                                              <p:val>
                                                <p:strVal val="0-#ppt_w/2"/>
                                              </p:val>
                                            </p:tav>
                                            <p:tav tm="100000">
                                              <p:val>
                                                <p:strVal val="#ppt_x"/>
                                              </p:val>
                                            </p:tav>
                                          </p:tavLst>
                                        </p:anim>
                                        <p:anim calcmode="lin" valueType="num">
                                          <p:cBhvr additive="base">
                                            <p:cTn id="38" dur="750" fill="hold"/>
                                            <p:tgtEl>
                                              <p:spTgt spid="25"/>
                                            </p:tgtEl>
                                            <p:attrNameLst>
                                              <p:attrName>ppt_y</p:attrName>
                                            </p:attrNameLst>
                                          </p:cBhvr>
                                          <p:tavLst>
                                            <p:tav tm="0">
                                              <p:val>
                                                <p:strVal val="#ppt_y"/>
                                              </p:val>
                                            </p:tav>
                                            <p:tav tm="100000">
                                              <p:val>
                                                <p:strVal val="#ppt_y"/>
                                              </p:val>
                                            </p:tav>
                                          </p:tavLst>
                                        </p:anim>
                                      </p:childTnLst>
                                    </p:cTn>
                                  </p:par>
                                </p:childTnLst>
                              </p:cTn>
                            </p:par>
                            <p:par>
                              <p:cTn id="39" fill="hold">
                                <p:stCondLst>
                                  <p:cond delay="2300"/>
                                </p:stCondLst>
                                <p:childTnLst>
                                  <p:par>
                                    <p:cTn id="40" presetID="2" presetClass="entr" presetSubtype="4" fill="hold" grpId="0" nodeType="afterEffect">
                                      <p:stCondLst>
                                        <p:cond delay="0"/>
                                      </p:stCondLst>
                                      <p:iterate type="wd">
                                        <p:tmPct val="10000"/>
                                      </p:iterate>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750" fill="hold"/>
                                            <p:tgtEl>
                                              <p:spTgt spid="11"/>
                                            </p:tgtEl>
                                            <p:attrNameLst>
                                              <p:attrName>ppt_x</p:attrName>
                                            </p:attrNameLst>
                                          </p:cBhvr>
                                          <p:tavLst>
                                            <p:tav tm="0">
                                              <p:val>
                                                <p:strVal val="#ppt_x"/>
                                              </p:val>
                                            </p:tav>
                                            <p:tav tm="100000">
                                              <p:val>
                                                <p:strVal val="#ppt_x"/>
                                              </p:val>
                                            </p:tav>
                                          </p:tavLst>
                                        </p:anim>
                                        <p:anim calcmode="lin" valueType="num">
                                          <p:cBhvr additive="base">
                                            <p:cTn id="43"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22" grpId="0"/>
          <p:bldP spid="23" grpId="0"/>
          <p:bldP spid="5" grpId="0" animBg="1"/>
          <p:bldP spid="24" grpId="0" animBg="1"/>
          <p:bldP spid="25"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360F9AF-7F21-63C5-1112-6DC4B0EF6586}"/>
              </a:ext>
            </a:extLst>
          </p:cNvPr>
          <p:cNvSpPr/>
          <p:nvPr/>
        </p:nvSpPr>
        <p:spPr>
          <a:xfrm>
            <a:off x="358121" y="1340428"/>
            <a:ext cx="7862861" cy="3369559"/>
          </a:xfrm>
          <a:custGeom>
            <a:avLst/>
            <a:gdLst>
              <a:gd name="connsiteX0" fmla="*/ 0 w 7862861"/>
              <a:gd name="connsiteY0" fmla="*/ 561604 h 3369559"/>
              <a:gd name="connsiteX1" fmla="*/ 561604 w 7862861"/>
              <a:gd name="connsiteY1" fmla="*/ 0 h 3369559"/>
              <a:gd name="connsiteX2" fmla="*/ 921052 w 7862861"/>
              <a:gd name="connsiteY2" fmla="*/ 0 h 3369559"/>
              <a:gd name="connsiteX3" fmla="*/ 1280500 w 7862861"/>
              <a:gd name="connsiteY3" fmla="*/ 0 h 3369559"/>
              <a:gd name="connsiteX4" fmla="*/ 1842138 w 7862861"/>
              <a:gd name="connsiteY4" fmla="*/ 0 h 3369559"/>
              <a:gd name="connsiteX5" fmla="*/ 2403776 w 7862861"/>
              <a:gd name="connsiteY5" fmla="*/ 0 h 3369559"/>
              <a:gd name="connsiteX6" fmla="*/ 3100207 w 7862861"/>
              <a:gd name="connsiteY6" fmla="*/ 0 h 3369559"/>
              <a:gd name="connsiteX7" fmla="*/ 3661844 w 7862861"/>
              <a:gd name="connsiteY7" fmla="*/ 0 h 3369559"/>
              <a:gd name="connsiteX8" fmla="*/ 4156086 w 7862861"/>
              <a:gd name="connsiteY8" fmla="*/ 0 h 3369559"/>
              <a:gd name="connsiteX9" fmla="*/ 4785120 w 7862861"/>
              <a:gd name="connsiteY9" fmla="*/ 0 h 3369559"/>
              <a:gd name="connsiteX10" fmla="*/ 5481551 w 7862861"/>
              <a:gd name="connsiteY10" fmla="*/ 0 h 3369559"/>
              <a:gd name="connsiteX11" fmla="*/ 6110585 w 7862861"/>
              <a:gd name="connsiteY11" fmla="*/ 0 h 3369559"/>
              <a:gd name="connsiteX12" fmla="*/ 6604826 w 7862861"/>
              <a:gd name="connsiteY12" fmla="*/ 0 h 3369559"/>
              <a:gd name="connsiteX13" fmla="*/ 7301257 w 7862861"/>
              <a:gd name="connsiteY13" fmla="*/ 0 h 3369559"/>
              <a:gd name="connsiteX14" fmla="*/ 7862861 w 7862861"/>
              <a:gd name="connsiteY14" fmla="*/ 561604 h 3369559"/>
              <a:gd name="connsiteX15" fmla="*/ 7862861 w 7862861"/>
              <a:gd name="connsiteY15" fmla="*/ 1078265 h 3369559"/>
              <a:gd name="connsiteX16" fmla="*/ 7862861 w 7862861"/>
              <a:gd name="connsiteY16" fmla="*/ 1639852 h 3369559"/>
              <a:gd name="connsiteX17" fmla="*/ 7862861 w 7862861"/>
              <a:gd name="connsiteY17" fmla="*/ 2223904 h 3369559"/>
              <a:gd name="connsiteX18" fmla="*/ 7862861 w 7862861"/>
              <a:gd name="connsiteY18" fmla="*/ 2807955 h 3369559"/>
              <a:gd name="connsiteX19" fmla="*/ 7301257 w 7862861"/>
              <a:gd name="connsiteY19" fmla="*/ 3369559 h 3369559"/>
              <a:gd name="connsiteX20" fmla="*/ 6874412 w 7862861"/>
              <a:gd name="connsiteY20" fmla="*/ 3369559 h 3369559"/>
              <a:gd name="connsiteX21" fmla="*/ 6245378 w 7862861"/>
              <a:gd name="connsiteY21" fmla="*/ 3369559 h 3369559"/>
              <a:gd name="connsiteX22" fmla="*/ 5818533 w 7862861"/>
              <a:gd name="connsiteY22" fmla="*/ 3369559 h 3369559"/>
              <a:gd name="connsiteX23" fmla="*/ 5256896 w 7862861"/>
              <a:gd name="connsiteY23" fmla="*/ 3369559 h 3369559"/>
              <a:gd name="connsiteX24" fmla="*/ 4627861 w 7862861"/>
              <a:gd name="connsiteY24" fmla="*/ 3369559 h 3369559"/>
              <a:gd name="connsiteX25" fmla="*/ 3998827 w 7862861"/>
              <a:gd name="connsiteY25" fmla="*/ 3369559 h 3369559"/>
              <a:gd name="connsiteX26" fmla="*/ 3504586 w 7862861"/>
              <a:gd name="connsiteY26" fmla="*/ 3369559 h 3369559"/>
              <a:gd name="connsiteX27" fmla="*/ 2808155 w 7862861"/>
              <a:gd name="connsiteY27" fmla="*/ 3369559 h 3369559"/>
              <a:gd name="connsiteX28" fmla="*/ 2179121 w 7862861"/>
              <a:gd name="connsiteY28" fmla="*/ 3369559 h 3369559"/>
              <a:gd name="connsiteX29" fmla="*/ 1482690 w 7862861"/>
              <a:gd name="connsiteY29" fmla="*/ 3369559 h 3369559"/>
              <a:gd name="connsiteX30" fmla="*/ 561604 w 7862861"/>
              <a:gd name="connsiteY30" fmla="*/ 3369559 h 3369559"/>
              <a:gd name="connsiteX31" fmla="*/ 0 w 7862861"/>
              <a:gd name="connsiteY31" fmla="*/ 2807955 h 3369559"/>
              <a:gd name="connsiteX32" fmla="*/ 0 w 7862861"/>
              <a:gd name="connsiteY32" fmla="*/ 2291294 h 3369559"/>
              <a:gd name="connsiteX33" fmla="*/ 0 w 7862861"/>
              <a:gd name="connsiteY33" fmla="*/ 1707243 h 3369559"/>
              <a:gd name="connsiteX34" fmla="*/ 0 w 7862861"/>
              <a:gd name="connsiteY34" fmla="*/ 1168119 h 3369559"/>
              <a:gd name="connsiteX35" fmla="*/ 0 w 7862861"/>
              <a:gd name="connsiteY35" fmla="*/ 561604 h 336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62861" h="3369559" fill="none" extrusionOk="0">
                <a:moveTo>
                  <a:pt x="0" y="561604"/>
                </a:moveTo>
                <a:cubicBezTo>
                  <a:pt x="20549" y="185414"/>
                  <a:pt x="277939" y="7860"/>
                  <a:pt x="561604" y="0"/>
                </a:cubicBezTo>
                <a:cubicBezTo>
                  <a:pt x="712059" y="-37789"/>
                  <a:pt x="813563" y="39573"/>
                  <a:pt x="921052" y="0"/>
                </a:cubicBezTo>
                <a:cubicBezTo>
                  <a:pt x="1028541" y="-39573"/>
                  <a:pt x="1132496" y="14183"/>
                  <a:pt x="1280500" y="0"/>
                </a:cubicBezTo>
                <a:cubicBezTo>
                  <a:pt x="1428504" y="-14183"/>
                  <a:pt x="1635093" y="3617"/>
                  <a:pt x="1842138" y="0"/>
                </a:cubicBezTo>
                <a:cubicBezTo>
                  <a:pt x="2049183" y="-3617"/>
                  <a:pt x="2138719" y="14472"/>
                  <a:pt x="2403776" y="0"/>
                </a:cubicBezTo>
                <a:cubicBezTo>
                  <a:pt x="2668833" y="-14472"/>
                  <a:pt x="2895872" y="78607"/>
                  <a:pt x="3100207" y="0"/>
                </a:cubicBezTo>
                <a:cubicBezTo>
                  <a:pt x="3304542" y="-78607"/>
                  <a:pt x="3521643" y="14373"/>
                  <a:pt x="3661844" y="0"/>
                </a:cubicBezTo>
                <a:cubicBezTo>
                  <a:pt x="3802045" y="-14373"/>
                  <a:pt x="3940096" y="34940"/>
                  <a:pt x="4156086" y="0"/>
                </a:cubicBezTo>
                <a:cubicBezTo>
                  <a:pt x="4372076" y="-34940"/>
                  <a:pt x="4491336" y="57730"/>
                  <a:pt x="4785120" y="0"/>
                </a:cubicBezTo>
                <a:cubicBezTo>
                  <a:pt x="5078904" y="-57730"/>
                  <a:pt x="5333082" y="19662"/>
                  <a:pt x="5481551" y="0"/>
                </a:cubicBezTo>
                <a:cubicBezTo>
                  <a:pt x="5630020" y="-19662"/>
                  <a:pt x="5937220" y="48427"/>
                  <a:pt x="6110585" y="0"/>
                </a:cubicBezTo>
                <a:cubicBezTo>
                  <a:pt x="6283950" y="-48427"/>
                  <a:pt x="6452002" y="24967"/>
                  <a:pt x="6604826" y="0"/>
                </a:cubicBezTo>
                <a:cubicBezTo>
                  <a:pt x="6757650" y="-24967"/>
                  <a:pt x="6990825" y="21410"/>
                  <a:pt x="7301257" y="0"/>
                </a:cubicBezTo>
                <a:cubicBezTo>
                  <a:pt x="7642395" y="38453"/>
                  <a:pt x="7782832" y="278026"/>
                  <a:pt x="7862861" y="561604"/>
                </a:cubicBezTo>
                <a:cubicBezTo>
                  <a:pt x="7876132" y="736479"/>
                  <a:pt x="7856580" y="820470"/>
                  <a:pt x="7862861" y="1078265"/>
                </a:cubicBezTo>
                <a:cubicBezTo>
                  <a:pt x="7869142" y="1336060"/>
                  <a:pt x="7830003" y="1383196"/>
                  <a:pt x="7862861" y="1639852"/>
                </a:cubicBezTo>
                <a:cubicBezTo>
                  <a:pt x="7895719" y="1896508"/>
                  <a:pt x="7847950" y="1943550"/>
                  <a:pt x="7862861" y="2223904"/>
                </a:cubicBezTo>
                <a:cubicBezTo>
                  <a:pt x="7877772" y="2504258"/>
                  <a:pt x="7808483" y="2532283"/>
                  <a:pt x="7862861" y="2807955"/>
                </a:cubicBezTo>
                <a:cubicBezTo>
                  <a:pt x="7863779" y="3111232"/>
                  <a:pt x="7657755" y="3384215"/>
                  <a:pt x="7301257" y="3369559"/>
                </a:cubicBezTo>
                <a:cubicBezTo>
                  <a:pt x="7187878" y="3385431"/>
                  <a:pt x="7018911" y="3335361"/>
                  <a:pt x="6874412" y="3369559"/>
                </a:cubicBezTo>
                <a:cubicBezTo>
                  <a:pt x="6729914" y="3403757"/>
                  <a:pt x="6548650" y="3329821"/>
                  <a:pt x="6245378" y="3369559"/>
                </a:cubicBezTo>
                <a:cubicBezTo>
                  <a:pt x="5942106" y="3409297"/>
                  <a:pt x="5981429" y="3323202"/>
                  <a:pt x="5818533" y="3369559"/>
                </a:cubicBezTo>
                <a:cubicBezTo>
                  <a:pt x="5655638" y="3415916"/>
                  <a:pt x="5487960" y="3343991"/>
                  <a:pt x="5256896" y="3369559"/>
                </a:cubicBezTo>
                <a:cubicBezTo>
                  <a:pt x="5025832" y="3395127"/>
                  <a:pt x="4927758" y="3298964"/>
                  <a:pt x="4627861" y="3369559"/>
                </a:cubicBezTo>
                <a:cubicBezTo>
                  <a:pt x="4327964" y="3440154"/>
                  <a:pt x="4235256" y="3368607"/>
                  <a:pt x="3998827" y="3369559"/>
                </a:cubicBezTo>
                <a:cubicBezTo>
                  <a:pt x="3762398" y="3370511"/>
                  <a:pt x="3698938" y="3355549"/>
                  <a:pt x="3504586" y="3369559"/>
                </a:cubicBezTo>
                <a:cubicBezTo>
                  <a:pt x="3310234" y="3383569"/>
                  <a:pt x="3037828" y="3290731"/>
                  <a:pt x="2808155" y="3369559"/>
                </a:cubicBezTo>
                <a:cubicBezTo>
                  <a:pt x="2578482" y="3448387"/>
                  <a:pt x="2352979" y="3326546"/>
                  <a:pt x="2179121" y="3369559"/>
                </a:cubicBezTo>
                <a:cubicBezTo>
                  <a:pt x="2005263" y="3412572"/>
                  <a:pt x="1731781" y="3286613"/>
                  <a:pt x="1482690" y="3369559"/>
                </a:cubicBezTo>
                <a:cubicBezTo>
                  <a:pt x="1233599" y="3452505"/>
                  <a:pt x="943028" y="3285187"/>
                  <a:pt x="561604" y="3369559"/>
                </a:cubicBezTo>
                <a:cubicBezTo>
                  <a:pt x="291335" y="3387925"/>
                  <a:pt x="-20672" y="3134352"/>
                  <a:pt x="0" y="2807955"/>
                </a:cubicBezTo>
                <a:cubicBezTo>
                  <a:pt x="-19802" y="2611704"/>
                  <a:pt x="16721" y="2493159"/>
                  <a:pt x="0" y="2291294"/>
                </a:cubicBezTo>
                <a:cubicBezTo>
                  <a:pt x="-16721" y="2089429"/>
                  <a:pt x="7244" y="1916424"/>
                  <a:pt x="0" y="1707243"/>
                </a:cubicBezTo>
                <a:cubicBezTo>
                  <a:pt x="-7244" y="1498062"/>
                  <a:pt x="58174" y="1405706"/>
                  <a:pt x="0" y="1168119"/>
                </a:cubicBezTo>
                <a:cubicBezTo>
                  <a:pt x="-58174" y="930532"/>
                  <a:pt x="17792" y="778045"/>
                  <a:pt x="0" y="561604"/>
                </a:cubicBezTo>
                <a:close/>
              </a:path>
              <a:path w="7862861" h="3369559" stroke="0" extrusionOk="0">
                <a:moveTo>
                  <a:pt x="0" y="561604"/>
                </a:moveTo>
                <a:cubicBezTo>
                  <a:pt x="57883" y="283322"/>
                  <a:pt x="234535" y="-4876"/>
                  <a:pt x="561604" y="0"/>
                </a:cubicBezTo>
                <a:cubicBezTo>
                  <a:pt x="807944" y="-1533"/>
                  <a:pt x="1014497" y="2835"/>
                  <a:pt x="1190638" y="0"/>
                </a:cubicBezTo>
                <a:cubicBezTo>
                  <a:pt x="1366779" y="-2835"/>
                  <a:pt x="1469098" y="43212"/>
                  <a:pt x="1684880" y="0"/>
                </a:cubicBezTo>
                <a:cubicBezTo>
                  <a:pt x="1900662" y="-43212"/>
                  <a:pt x="2060112" y="45290"/>
                  <a:pt x="2313914" y="0"/>
                </a:cubicBezTo>
                <a:cubicBezTo>
                  <a:pt x="2567716" y="-45290"/>
                  <a:pt x="2751566" y="83511"/>
                  <a:pt x="3010345" y="0"/>
                </a:cubicBezTo>
                <a:cubicBezTo>
                  <a:pt x="3269124" y="-83511"/>
                  <a:pt x="3289424" y="15050"/>
                  <a:pt x="3369793" y="0"/>
                </a:cubicBezTo>
                <a:cubicBezTo>
                  <a:pt x="3450162" y="-15050"/>
                  <a:pt x="3909522" y="74070"/>
                  <a:pt x="4066224" y="0"/>
                </a:cubicBezTo>
                <a:cubicBezTo>
                  <a:pt x="4222926" y="-74070"/>
                  <a:pt x="4366420" y="12379"/>
                  <a:pt x="4560465" y="0"/>
                </a:cubicBezTo>
                <a:cubicBezTo>
                  <a:pt x="4754510" y="-12379"/>
                  <a:pt x="4912284" y="53545"/>
                  <a:pt x="5189499" y="0"/>
                </a:cubicBezTo>
                <a:cubicBezTo>
                  <a:pt x="5466714" y="-53545"/>
                  <a:pt x="5573524" y="18447"/>
                  <a:pt x="5885930" y="0"/>
                </a:cubicBezTo>
                <a:cubicBezTo>
                  <a:pt x="6198336" y="-18447"/>
                  <a:pt x="6192066" y="4381"/>
                  <a:pt x="6312775" y="0"/>
                </a:cubicBezTo>
                <a:cubicBezTo>
                  <a:pt x="6433484" y="-4381"/>
                  <a:pt x="6578668" y="9401"/>
                  <a:pt x="6672223" y="0"/>
                </a:cubicBezTo>
                <a:cubicBezTo>
                  <a:pt x="6765778" y="-9401"/>
                  <a:pt x="7044036" y="14296"/>
                  <a:pt x="7301257" y="0"/>
                </a:cubicBezTo>
                <a:cubicBezTo>
                  <a:pt x="7621987" y="-14129"/>
                  <a:pt x="7786486" y="263155"/>
                  <a:pt x="7862861" y="561604"/>
                </a:cubicBezTo>
                <a:cubicBezTo>
                  <a:pt x="7873740" y="817903"/>
                  <a:pt x="7844061" y="961258"/>
                  <a:pt x="7862861" y="1078265"/>
                </a:cubicBezTo>
                <a:cubicBezTo>
                  <a:pt x="7881661" y="1195272"/>
                  <a:pt x="7846712" y="1374072"/>
                  <a:pt x="7862861" y="1572462"/>
                </a:cubicBezTo>
                <a:cubicBezTo>
                  <a:pt x="7879010" y="1770852"/>
                  <a:pt x="7800534" y="1994300"/>
                  <a:pt x="7862861" y="2134050"/>
                </a:cubicBezTo>
                <a:cubicBezTo>
                  <a:pt x="7925188" y="2273800"/>
                  <a:pt x="7813389" y="2479262"/>
                  <a:pt x="7862861" y="2807955"/>
                </a:cubicBezTo>
                <a:cubicBezTo>
                  <a:pt x="7921399" y="3075134"/>
                  <a:pt x="7602513" y="3322327"/>
                  <a:pt x="7301257" y="3369559"/>
                </a:cubicBezTo>
                <a:cubicBezTo>
                  <a:pt x="7141245" y="3385508"/>
                  <a:pt x="6970877" y="3352685"/>
                  <a:pt x="6739619" y="3369559"/>
                </a:cubicBezTo>
                <a:cubicBezTo>
                  <a:pt x="6508361" y="3386433"/>
                  <a:pt x="6375254" y="3311443"/>
                  <a:pt x="6177982" y="3369559"/>
                </a:cubicBezTo>
                <a:cubicBezTo>
                  <a:pt x="5980710" y="3427675"/>
                  <a:pt x="5862896" y="3342553"/>
                  <a:pt x="5683740" y="3369559"/>
                </a:cubicBezTo>
                <a:cubicBezTo>
                  <a:pt x="5504584" y="3396565"/>
                  <a:pt x="5450459" y="3361990"/>
                  <a:pt x="5324292" y="3369559"/>
                </a:cubicBezTo>
                <a:cubicBezTo>
                  <a:pt x="5198125" y="3377128"/>
                  <a:pt x="4883565" y="3294547"/>
                  <a:pt x="4695258" y="3369559"/>
                </a:cubicBezTo>
                <a:cubicBezTo>
                  <a:pt x="4506951" y="3444571"/>
                  <a:pt x="4390553" y="3349565"/>
                  <a:pt x="4133620" y="3369559"/>
                </a:cubicBezTo>
                <a:cubicBezTo>
                  <a:pt x="3876687" y="3389553"/>
                  <a:pt x="3767623" y="3319958"/>
                  <a:pt x="3571982" y="3369559"/>
                </a:cubicBezTo>
                <a:cubicBezTo>
                  <a:pt x="3376341" y="3419160"/>
                  <a:pt x="3289249" y="3339940"/>
                  <a:pt x="3212534" y="3369559"/>
                </a:cubicBezTo>
                <a:cubicBezTo>
                  <a:pt x="3135819" y="3399178"/>
                  <a:pt x="3013830" y="3354376"/>
                  <a:pt x="2853086" y="3369559"/>
                </a:cubicBezTo>
                <a:cubicBezTo>
                  <a:pt x="2692342" y="3384742"/>
                  <a:pt x="2475625" y="3350896"/>
                  <a:pt x="2291448" y="3369559"/>
                </a:cubicBezTo>
                <a:cubicBezTo>
                  <a:pt x="2107271" y="3388222"/>
                  <a:pt x="2003734" y="3367259"/>
                  <a:pt x="1864604" y="3369559"/>
                </a:cubicBezTo>
                <a:cubicBezTo>
                  <a:pt x="1725474" y="3371859"/>
                  <a:pt x="1518594" y="3321969"/>
                  <a:pt x="1370362" y="3369559"/>
                </a:cubicBezTo>
                <a:cubicBezTo>
                  <a:pt x="1222130" y="3417149"/>
                  <a:pt x="869826" y="3349792"/>
                  <a:pt x="561604" y="3369559"/>
                </a:cubicBezTo>
                <a:cubicBezTo>
                  <a:pt x="228107" y="3394932"/>
                  <a:pt x="2548" y="3127218"/>
                  <a:pt x="0" y="2807955"/>
                </a:cubicBezTo>
                <a:cubicBezTo>
                  <a:pt x="-54042" y="2633713"/>
                  <a:pt x="5409" y="2491689"/>
                  <a:pt x="0" y="2313758"/>
                </a:cubicBezTo>
                <a:cubicBezTo>
                  <a:pt x="-5409" y="2135827"/>
                  <a:pt x="23932" y="2025995"/>
                  <a:pt x="0" y="1797097"/>
                </a:cubicBezTo>
                <a:cubicBezTo>
                  <a:pt x="-23932" y="1568199"/>
                  <a:pt x="45193" y="1408118"/>
                  <a:pt x="0" y="1257973"/>
                </a:cubicBezTo>
                <a:cubicBezTo>
                  <a:pt x="-45193" y="1107828"/>
                  <a:pt x="178" y="888463"/>
                  <a:pt x="0" y="561604"/>
                </a:cubicBezTo>
                <a:close/>
              </a:path>
            </a:pathLst>
          </a:custGeom>
          <a:solidFill>
            <a:schemeClr val="bg1"/>
          </a:solidFill>
          <a:ln w="57150">
            <a:solidFill>
              <a:srgbClr val="0070C0"/>
            </a:solidFill>
            <a:extLst>
              <a:ext uri="{C807C97D-BFC1-408E-A445-0C87EB9F89A2}">
                <ask:lineSketchStyleProps xmlns:ask="http://schemas.microsoft.com/office/drawing/2018/sketchyshapes" sd="13790002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DB86C553-5FEA-9FE7-4A33-BEBAFDA3C235}"/>
              </a:ext>
            </a:extLst>
          </p:cNvPr>
          <p:cNvSpPr txBox="1"/>
          <p:nvPr/>
        </p:nvSpPr>
        <p:spPr>
          <a:xfrm>
            <a:off x="860044" y="1591505"/>
            <a:ext cx="6995062" cy="2708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E2DFCC">
                    <a:lumMod val="10000"/>
                  </a:srgbClr>
                </a:solidFill>
                <a:effectLst/>
                <a:uLnTx/>
                <a:uFillTx/>
                <a:latin typeface="Calibri" panose="020F0502020204030204"/>
                <a:ea typeface="+mn-ea"/>
                <a:cs typeface="+mn-cs"/>
              </a:rPr>
              <a:t>      </a:t>
            </a:r>
            <a:r>
              <a:rPr kumimoji="0" lang="vi-VN" sz="3400" b="0" i="0" u="none" strike="noStrike" kern="1200" cap="none" spc="0" normalizeH="0" baseline="0" noProof="0" dirty="0">
                <a:ln>
                  <a:noFill/>
                </a:ln>
                <a:solidFill>
                  <a:srgbClr val="E2DFCC">
                    <a:lumMod val="10000"/>
                  </a:srgbClr>
                </a:solidFill>
                <a:effectLst/>
                <a:uLnTx/>
                <a:uFillTx/>
                <a:latin typeface="Arial" panose="020B0604020202020204" pitchFamily="34" charset="0"/>
                <a:ea typeface="+mn-ea"/>
                <a:cs typeface="+mn-cs"/>
              </a:rPr>
              <a:t>Các bộ phận chính </a:t>
            </a:r>
            <a:r>
              <a:rPr kumimoji="0" lang="vi-VN" sz="3400" b="0" i="0" u="none" strike="noStrike" kern="1200" cap="none" spc="0" normalizeH="0" baseline="0" noProof="0">
                <a:ln>
                  <a:noFill/>
                </a:ln>
                <a:solidFill>
                  <a:srgbClr val="E2DFCC">
                    <a:lumMod val="10000"/>
                  </a:srgbClr>
                </a:solidFill>
                <a:effectLst/>
                <a:uLnTx/>
                <a:uFillTx/>
                <a:latin typeface="Arial" panose="020B0604020202020204" pitchFamily="34" charset="0"/>
                <a:ea typeface="+mn-ea"/>
                <a:cs typeface="+mn-cs"/>
              </a:rPr>
              <a:t>của </a:t>
            </a:r>
            <a:r>
              <a:rPr kumimoji="0" lang="en-US" sz="3400" b="0" i="0" u="none" strike="noStrike" kern="1200" cap="none" spc="0" normalizeH="0" baseline="0" noProof="0">
                <a:ln>
                  <a:noFill/>
                </a:ln>
                <a:solidFill>
                  <a:srgbClr val="E2DFCC">
                    <a:lumMod val="10000"/>
                  </a:srgbClr>
                </a:solidFill>
                <a:effectLst/>
                <a:uLnTx/>
                <a:uFillTx/>
                <a:latin typeface="Arial" panose="020B0604020202020204" pitchFamily="34" charset="0"/>
                <a:ea typeface="+mn-ea"/>
                <a:cs typeface="+mn-cs"/>
              </a:rPr>
              <a:t>quạt</a:t>
            </a:r>
            <a:r>
              <a:rPr kumimoji="0" lang="en-US" sz="3400" b="0" i="0" u="none" strike="noStrike" kern="1200" cap="none" spc="0" normalizeH="0" noProof="0">
                <a:ln>
                  <a:noFill/>
                </a:ln>
                <a:solidFill>
                  <a:srgbClr val="E2DFCC">
                    <a:lumMod val="10000"/>
                  </a:srgbClr>
                </a:solidFill>
                <a:effectLst/>
                <a:uLnTx/>
                <a:uFillTx/>
                <a:latin typeface="Arial" panose="020B0604020202020204" pitchFamily="34" charset="0"/>
                <a:ea typeface="+mn-ea"/>
                <a:cs typeface="+mn-cs"/>
              </a:rPr>
              <a:t> điện</a:t>
            </a:r>
            <a:r>
              <a:rPr kumimoji="0" lang="vi-VN" sz="3400" b="0" i="0" u="none" strike="noStrike" kern="1200" cap="none" spc="0" normalizeH="0" baseline="0" noProof="0">
                <a:ln>
                  <a:noFill/>
                </a:ln>
                <a:solidFill>
                  <a:srgbClr val="E2DFCC">
                    <a:lumMod val="10000"/>
                  </a:srgbClr>
                </a:solidFill>
                <a:effectLst/>
                <a:uLnTx/>
                <a:uFillTx/>
                <a:latin typeface="Arial" panose="020B0604020202020204" pitchFamily="34" charset="0"/>
                <a:ea typeface="+mn-ea"/>
                <a:cs typeface="+mn-cs"/>
              </a:rPr>
              <a:t> </a:t>
            </a:r>
            <a:r>
              <a:rPr kumimoji="0" lang="vi-VN" sz="3400" b="0" i="0" u="none" strike="noStrike" kern="1200" cap="none" spc="0" normalizeH="0" baseline="0" noProof="0" dirty="0">
                <a:ln>
                  <a:noFill/>
                </a:ln>
                <a:solidFill>
                  <a:srgbClr val="E2DFCC">
                    <a:lumMod val="10000"/>
                  </a:srgbClr>
                </a:solidFill>
                <a:effectLst/>
                <a:uLnTx/>
                <a:uFillTx/>
                <a:latin typeface="Arial" panose="020B0604020202020204" pitchFamily="34" charset="0"/>
                <a:ea typeface="+mn-ea"/>
                <a:cs typeface="+mn-cs"/>
              </a:rPr>
              <a:t>thường bao gồm</a:t>
            </a:r>
            <a:r>
              <a:rPr kumimoji="0" lang="vi-VN" sz="3400" b="0" i="0" u="none" strike="noStrike" kern="1200" cap="none" spc="0" normalizeH="0" baseline="0" noProof="0">
                <a:ln>
                  <a:noFill/>
                </a:ln>
                <a:solidFill>
                  <a:srgbClr val="E2DFCC">
                    <a:lumMod val="10000"/>
                  </a:srgbClr>
                </a:solidFill>
                <a:effectLst/>
                <a:uLnTx/>
                <a:uFillTx/>
                <a:latin typeface="Arial" panose="020B0604020202020204" pitchFamily="34" charset="0"/>
                <a:ea typeface="+mn-ea"/>
                <a:cs typeface="+mn-cs"/>
              </a:rPr>
              <a:t>: </a:t>
            </a:r>
            <a:endParaRPr kumimoji="0" lang="en-US" sz="3400" b="0" i="0" u="none" strike="noStrike" kern="1200" cap="none" spc="0" normalizeH="0" baseline="0" noProof="0">
              <a:ln>
                <a:noFill/>
              </a:ln>
              <a:solidFill>
                <a:srgbClr val="E2DFCC">
                  <a:lumMod val="10000"/>
                </a:srgbClr>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a:solidFill>
                  <a:srgbClr val="FF0000"/>
                </a:solidFill>
                <a:latin typeface="Arial" panose="020B0604020202020204" pitchFamily="34" charset="0"/>
                <a:cs typeface="Arial" panose="020B0604020202020204" pitchFamily="34" charset="0"/>
              </a:rPr>
              <a:t>Đế quạt</a:t>
            </a:r>
            <a:r>
              <a:rPr lang="en-US" sz="3400">
                <a:solidFill>
                  <a:srgbClr val="FF0000"/>
                </a:solidFill>
                <a:latin typeface="Calibri" panose="020F0502020204030204"/>
              </a:rPr>
              <a:t>, </a:t>
            </a:r>
            <a:r>
              <a:rPr lang="en-US" sz="3400">
                <a:solidFill>
                  <a:srgbClr val="FF0000"/>
                </a:solidFill>
                <a:latin typeface="Arial" panose="020B0604020202020204" pitchFamily="34" charset="0"/>
              </a:rPr>
              <a:t>c</a:t>
            </a:r>
            <a:r>
              <a:rPr kumimoji="0" lang="en-US" sz="3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ánh</a:t>
            </a:r>
            <a:r>
              <a:rPr kumimoji="0" lang="en-US" sz="3400" b="0" i="0" u="none" strike="noStrike" kern="1200" cap="none" spc="0" normalizeH="0" noProof="0">
                <a:ln>
                  <a:noFill/>
                </a:ln>
                <a:solidFill>
                  <a:srgbClr val="FF0000"/>
                </a:solidFill>
                <a:effectLst/>
                <a:uLnTx/>
                <a:uFillTx/>
                <a:latin typeface="Arial" panose="020B0604020202020204" pitchFamily="34" charset="0"/>
                <a:ea typeface="+mn-ea"/>
                <a:cs typeface="+mn-cs"/>
              </a:rPr>
              <a:t> quạt, lồng quạt, tuốc năng, bảng điều khiển, dây nguồn, thân quạt, hộp động cơ quạt. </a:t>
            </a:r>
            <a:endParaRPr kumimoji="0" lang="vi-VN" sz="3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AA639EE9-4238-779F-1227-43659E7C3DC2}"/>
              </a:ext>
            </a:extLst>
          </p:cNvPr>
          <p:cNvGrpSpPr/>
          <p:nvPr/>
        </p:nvGrpSpPr>
        <p:grpSpPr>
          <a:xfrm>
            <a:off x="2807813" y="4380131"/>
            <a:ext cx="3107202" cy="2464391"/>
            <a:chOff x="-467402" y="337316"/>
            <a:chExt cx="5213186" cy="3923759"/>
          </a:xfrm>
          <a:effectLst>
            <a:outerShdw blurRad="63500" sx="102000" sy="102000" algn="ctr" rotWithShape="0">
              <a:prstClr val="black">
                <a:alpha val="40000"/>
              </a:prstClr>
            </a:outerShdw>
          </a:effectLst>
        </p:grpSpPr>
        <p:pic>
          <p:nvPicPr>
            <p:cNvPr id="10" name="Picture 9" descr="A picture containing toy, doll, vector graphics&#10;&#10;Description automatically generated">
              <a:extLst>
                <a:ext uri="{FF2B5EF4-FFF2-40B4-BE49-F238E27FC236}">
                  <a16:creationId xmlns:a16="http://schemas.microsoft.com/office/drawing/2014/main" id="{EC400168-7FFE-BF0F-15C5-3BD4B1BC9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183" y="642028"/>
              <a:ext cx="3047619" cy="3619047"/>
            </a:xfrm>
            <a:prstGeom prst="rect">
              <a:avLst/>
            </a:prstGeom>
          </p:spPr>
        </p:pic>
        <p:pic>
          <p:nvPicPr>
            <p:cNvPr id="12" name="Picture 11" descr="A cartoon of a person&#10;&#10;Description automatically generated with low confidence">
              <a:extLst>
                <a:ext uri="{FF2B5EF4-FFF2-40B4-BE49-F238E27FC236}">
                  <a16:creationId xmlns:a16="http://schemas.microsoft.com/office/drawing/2014/main" id="{0F728BC6-C476-95D7-3E7E-A21B36C32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229" y="630754"/>
              <a:ext cx="2298555" cy="3399227"/>
            </a:xfrm>
            <a:prstGeom prst="rect">
              <a:avLst/>
            </a:prstGeom>
          </p:spPr>
        </p:pic>
        <p:pic>
          <p:nvPicPr>
            <p:cNvPr id="15" name="Picture 14" descr="A picture containing toy, doll, vector graphics&#10;&#10;Description automatically generated">
              <a:extLst>
                <a:ext uri="{FF2B5EF4-FFF2-40B4-BE49-F238E27FC236}">
                  <a16:creationId xmlns:a16="http://schemas.microsoft.com/office/drawing/2014/main" id="{DCC072F2-963C-4081-5861-D9DD09337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67402" y="337316"/>
              <a:ext cx="2486025" cy="3800475"/>
            </a:xfrm>
            <a:prstGeom prst="rect">
              <a:avLst/>
            </a:prstGeom>
          </p:spPr>
        </p:pic>
        <p:pic>
          <p:nvPicPr>
            <p:cNvPr id="16" name="Picture 15" descr="A picture containing text, toy, doll, vector graphics&#10;&#10;Description automatically generated">
              <a:extLst>
                <a:ext uri="{FF2B5EF4-FFF2-40B4-BE49-F238E27FC236}">
                  <a16:creationId xmlns:a16="http://schemas.microsoft.com/office/drawing/2014/main" id="{A455523F-E6F3-6D96-0E63-C98C90993E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5781" y="1323540"/>
              <a:ext cx="1990725" cy="2476500"/>
            </a:xfrm>
            <a:prstGeom prst="rect">
              <a:avLst/>
            </a:prstGeom>
          </p:spPr>
        </p:pic>
      </p:grpSp>
      <p:pic>
        <p:nvPicPr>
          <p:cNvPr id="17" name="Picture 16">
            <a:extLst>
              <a:ext uri="{FF2B5EF4-FFF2-40B4-BE49-F238E27FC236}">
                <a16:creationId xmlns:a16="http://schemas.microsoft.com/office/drawing/2014/main" id="{D526E59E-FF0D-4A9B-ACC6-5CA093A074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0502" y="2859776"/>
            <a:ext cx="3741498" cy="3514795"/>
          </a:xfrm>
          <a:prstGeom prst="rect">
            <a:avLst/>
          </a:prstGeom>
        </p:spPr>
      </p:pic>
      <p:pic>
        <p:nvPicPr>
          <p:cNvPr id="2" name="Picture 1">
            <a:extLst>
              <a:ext uri="{FF2B5EF4-FFF2-40B4-BE49-F238E27FC236}">
                <a16:creationId xmlns:a16="http://schemas.microsoft.com/office/drawing/2014/main" id="{A7107607-C034-4AD3-A830-8EB1FC9F5A96}"/>
              </a:ext>
            </a:extLst>
          </p:cNvPr>
          <p:cNvPicPr>
            <a:picLocks noChangeAspect="1"/>
          </p:cNvPicPr>
          <p:nvPr/>
        </p:nvPicPr>
        <p:blipFill>
          <a:blip r:embed="rId7"/>
          <a:stretch>
            <a:fillRect/>
          </a:stretch>
        </p:blipFill>
        <p:spPr>
          <a:xfrm>
            <a:off x="1972567" y="13478"/>
            <a:ext cx="5328366" cy="1481456"/>
          </a:xfrm>
          <a:prstGeom prst="rect">
            <a:avLst/>
          </a:prstGeom>
        </p:spPr>
      </p:pic>
    </p:spTree>
    <p:extLst>
      <p:ext uri="{BB962C8B-B14F-4D97-AF65-F5344CB8AC3E}">
        <p14:creationId xmlns:p14="http://schemas.microsoft.com/office/powerpoint/2010/main" val="1548640797"/>
      </p:ext>
    </p:extLst>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14:presetBounceEnd="50000">
                                      <p:stCondLst>
                                        <p:cond delay="0"/>
                                      </p:stCondLst>
                                      <p:iterate type="wd">
                                        <p:tmPct val="10000"/>
                                      </p:iterate>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14:bounceEnd="50000">
                                          <p:cBhvr additive="base">
                                            <p:cTn id="12" dur="500" fill="hold"/>
                                            <p:tgtEl>
                                              <p:spTgt spid="14">
                                                <p:txEl>
                                                  <p:pRg st="0" end="0"/>
                                                </p:txEl>
                                              </p:spTgt>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50000">
                                      <p:stCondLst>
                                        <p:cond delay="0"/>
                                      </p:stCondLst>
                                      <p:iterate type="wd">
                                        <p:tmPct val="10000"/>
                                      </p:iterate>
                                      <p:childTnLst>
                                        <p:set>
                                          <p:cBhvr>
                                            <p:cTn id="17" dur="1" fill="hold">
                                              <p:stCondLst>
                                                <p:cond delay="0"/>
                                              </p:stCondLst>
                                            </p:cTn>
                                            <p:tgtEl>
                                              <p:spTgt spid="14">
                                                <p:txEl>
                                                  <p:pRg st="1" end="1"/>
                                                </p:txEl>
                                              </p:spTgt>
                                            </p:tgtEl>
                                            <p:attrNameLst>
                                              <p:attrName>style.visibility</p:attrName>
                                            </p:attrNameLst>
                                          </p:cBhvr>
                                          <p:to>
                                            <p:strVal val="visible"/>
                                          </p:to>
                                        </p:set>
                                        <p:anim calcmode="lin" valueType="num" p14:bounceEnd="50000">
                                          <p:cBhvr additive="base">
                                            <p:cTn id="18" dur="500" fill="hold"/>
                                            <p:tgtEl>
                                              <p:spTgt spid="14">
                                                <p:txEl>
                                                  <p:pRg st="1" end="1"/>
                                                </p:txEl>
                                              </p:spTgt>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iterate type="wd">
                                        <p:tmPct val="10000"/>
                                      </p:iterate>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iterate type="wd">
                                        <p:tmPct val="10000"/>
                                      </p:iterate>
                                      <p:childTnLst>
                                        <p:set>
                                          <p:cBhvr>
                                            <p:cTn id="17" dur="1" fill="hold">
                                              <p:stCondLst>
                                                <p:cond delay="0"/>
                                              </p:stCondLst>
                                            </p:cTn>
                                            <p:tgtEl>
                                              <p:spTgt spid="14">
                                                <p:txEl>
                                                  <p:pRg st="1" end="1"/>
                                                </p:txEl>
                                              </p:spTgt>
                                            </p:tgtEl>
                                            <p:attrNameLst>
                                              <p:attrName>style.visibility</p:attrName>
                                            </p:attrNameLst>
                                          </p:cBhvr>
                                          <p:to>
                                            <p:strVal val="visible"/>
                                          </p:to>
                                        </p:set>
                                        <p:anim calcmode="lin" valueType="num">
                                          <p:cBhvr additive="base">
                                            <p:cTn id="18"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5835F20C-6DA2-D249-D10E-AAC4B43E7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779" y="2605565"/>
            <a:ext cx="5227326" cy="3485973"/>
          </a:xfrm>
          <a:prstGeom prst="rect">
            <a:avLst/>
          </a:prstGeom>
        </p:spPr>
      </p:pic>
      <p:pic>
        <p:nvPicPr>
          <p:cNvPr id="8" name="Picture 7" descr="A picture containing text, toy, doll, vector graphics&#10;&#10;Description automatically generated">
            <a:extLst>
              <a:ext uri="{FF2B5EF4-FFF2-40B4-BE49-F238E27FC236}">
                <a16:creationId xmlns:a16="http://schemas.microsoft.com/office/drawing/2014/main" id="{EF84767C-AB9B-527C-2060-DE157D6D8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155" y="3253925"/>
            <a:ext cx="2003898" cy="2921896"/>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7C38194A-6733-459F-24F6-95BEE812AFC7}"/>
              </a:ext>
            </a:extLst>
          </p:cNvPr>
          <p:cNvPicPr>
            <a:picLocks noChangeAspect="1"/>
          </p:cNvPicPr>
          <p:nvPr/>
        </p:nvPicPr>
        <p:blipFill rotWithShape="1">
          <a:blip r:embed="rId4">
            <a:extLst>
              <a:ext uri="{28A0092B-C50C-407E-A947-70E740481C1C}">
                <a14:useLocalDpi xmlns:a14="http://schemas.microsoft.com/office/drawing/2010/main" val="0"/>
              </a:ext>
            </a:extLst>
          </a:blip>
          <a:srcRect l="19917" t="698" r="28859" b="-698"/>
          <a:stretch/>
        </p:blipFill>
        <p:spPr>
          <a:xfrm>
            <a:off x="4304031" y="2696667"/>
            <a:ext cx="1402003" cy="3388052"/>
          </a:xfrm>
          <a:prstGeom prst="rect">
            <a:avLst/>
          </a:prstGeom>
        </p:spPr>
      </p:pic>
      <p:pic>
        <p:nvPicPr>
          <p:cNvPr id="12" name="Picture 11" descr="A cartoon of a person&#10;&#10;Description automatically generated with low confidence">
            <a:extLst>
              <a:ext uri="{FF2B5EF4-FFF2-40B4-BE49-F238E27FC236}">
                <a16:creationId xmlns:a16="http://schemas.microsoft.com/office/drawing/2014/main" id="{45E2C714-3F82-8BC5-3277-1C0C4C0C92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809" y="2696667"/>
            <a:ext cx="2274660" cy="3179632"/>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64B5915E-4AD3-09B6-2F92-E7D3E11F5A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535" y="2768564"/>
            <a:ext cx="2747619" cy="3262797"/>
          </a:xfrm>
          <a:prstGeom prst="rect">
            <a:avLst/>
          </a:prstGeom>
        </p:spPr>
      </p:pic>
      <p:pic>
        <p:nvPicPr>
          <p:cNvPr id="2" name="Picture 1">
            <a:extLst>
              <a:ext uri="{FF2B5EF4-FFF2-40B4-BE49-F238E27FC236}">
                <a16:creationId xmlns:a16="http://schemas.microsoft.com/office/drawing/2014/main" id="{DD39DB4F-64D8-4F06-BD83-8A603F4CDC7F}"/>
              </a:ext>
            </a:extLst>
          </p:cNvPr>
          <p:cNvPicPr>
            <a:picLocks noChangeAspect="1"/>
          </p:cNvPicPr>
          <p:nvPr/>
        </p:nvPicPr>
        <p:blipFill>
          <a:blip r:embed="rId7"/>
          <a:stretch>
            <a:fillRect/>
          </a:stretch>
        </p:blipFill>
        <p:spPr>
          <a:xfrm>
            <a:off x="3036579" y="682179"/>
            <a:ext cx="8522947" cy="2176461"/>
          </a:xfrm>
          <a:prstGeom prst="rect">
            <a:avLst/>
          </a:prstGeom>
        </p:spPr>
      </p:pic>
    </p:spTree>
    <p:extLst>
      <p:ext uri="{BB962C8B-B14F-4D97-AF65-F5344CB8AC3E}">
        <p14:creationId xmlns:p14="http://schemas.microsoft.com/office/powerpoint/2010/main" val="62482125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after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400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repeatCount="4000"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4000" fill="hold" nodeType="withEffect">
                                      <p:stCondLst>
                                        <p:cond delay="0"/>
                                      </p:st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par>
                                    <p:cTn id="29" presetID="32" presetClass="emph" presetSubtype="0" repeatCount="4000" fill="hold" nodeType="withEffect">
                                      <p:stCondLst>
                                        <p:cond delay="0"/>
                                      </p:stCondLst>
                                      <p:childTnLst>
                                        <p:animRot by="120000">
                                          <p:cBhvr>
                                            <p:cTn id="30" dur="100" fill="hold">
                                              <p:stCondLst>
                                                <p:cond delay="0"/>
                                              </p:stCondLst>
                                            </p:cTn>
                                            <p:tgtEl>
                                              <p:spTgt spid="3"/>
                                            </p:tgtEl>
                                            <p:attrNameLst>
                                              <p:attrName>r</p:attrName>
                                            </p:attrNameLst>
                                          </p:cBhvr>
                                        </p:animRot>
                                        <p:animRot by="-240000">
                                          <p:cBhvr>
                                            <p:cTn id="31" dur="200" fill="hold">
                                              <p:stCondLst>
                                                <p:cond delay="200"/>
                                              </p:stCondLst>
                                            </p:cTn>
                                            <p:tgtEl>
                                              <p:spTgt spid="3"/>
                                            </p:tgtEl>
                                            <p:attrNameLst>
                                              <p:attrName>r</p:attrName>
                                            </p:attrNameLst>
                                          </p:cBhvr>
                                        </p:animRot>
                                        <p:animRot by="240000">
                                          <p:cBhvr>
                                            <p:cTn id="32" dur="200" fill="hold">
                                              <p:stCondLst>
                                                <p:cond delay="400"/>
                                              </p:stCondLst>
                                            </p:cTn>
                                            <p:tgtEl>
                                              <p:spTgt spid="3"/>
                                            </p:tgtEl>
                                            <p:attrNameLst>
                                              <p:attrName>r</p:attrName>
                                            </p:attrNameLst>
                                          </p:cBhvr>
                                        </p:animRot>
                                        <p:animRot by="-240000">
                                          <p:cBhvr>
                                            <p:cTn id="33" dur="200" fill="hold">
                                              <p:stCondLst>
                                                <p:cond delay="600"/>
                                              </p:stCondLst>
                                            </p:cTn>
                                            <p:tgtEl>
                                              <p:spTgt spid="3"/>
                                            </p:tgtEl>
                                            <p:attrNameLst>
                                              <p:attrName>r</p:attrName>
                                            </p:attrNameLst>
                                          </p:cBhvr>
                                        </p:animRot>
                                        <p:animRot by="120000">
                                          <p:cBhvr>
                                            <p:cTn id="3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iterate type="wd">
                                        <p:tmPct val="10000"/>
                                      </p:iterate>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50"/>
                                </p:stCondLst>
                                <p:childTnLst>
                                  <p:par>
                                    <p:cTn id="14" presetID="32" presetClass="emph" presetSubtype="0" repeatCount="4000" fill="hold" nodeType="after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par>
                                    <p:cTn id="20" presetID="32" presetClass="emph" presetSubtype="0" repeatCount="4000" fill="hold"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par>
                                    <p:cTn id="26" presetID="32" presetClass="emph" presetSubtype="0" repeatCount="4000" fill="hold" nodeType="withEffect">
                                      <p:stCondLst>
                                        <p:cond delay="0"/>
                                      </p:stCondLst>
                                      <p:childTnLst>
                                        <p:animRot by="120000">
                                          <p:cBhvr>
                                            <p:cTn id="27" dur="100" fill="hold">
                                              <p:stCondLst>
                                                <p:cond delay="0"/>
                                              </p:stCondLst>
                                            </p:cTn>
                                            <p:tgtEl>
                                              <p:spTgt spid="12"/>
                                            </p:tgtEl>
                                            <p:attrNameLst>
                                              <p:attrName>r</p:attrName>
                                            </p:attrNameLst>
                                          </p:cBhvr>
                                        </p:animRot>
                                        <p:animRot by="-240000">
                                          <p:cBhvr>
                                            <p:cTn id="28" dur="200" fill="hold">
                                              <p:stCondLst>
                                                <p:cond delay="200"/>
                                              </p:stCondLst>
                                            </p:cTn>
                                            <p:tgtEl>
                                              <p:spTgt spid="12"/>
                                            </p:tgtEl>
                                            <p:attrNameLst>
                                              <p:attrName>r</p:attrName>
                                            </p:attrNameLst>
                                          </p:cBhvr>
                                        </p:animRot>
                                        <p:animRot by="240000">
                                          <p:cBhvr>
                                            <p:cTn id="29" dur="200" fill="hold">
                                              <p:stCondLst>
                                                <p:cond delay="400"/>
                                              </p:stCondLst>
                                            </p:cTn>
                                            <p:tgtEl>
                                              <p:spTgt spid="12"/>
                                            </p:tgtEl>
                                            <p:attrNameLst>
                                              <p:attrName>r</p:attrName>
                                            </p:attrNameLst>
                                          </p:cBhvr>
                                        </p:animRot>
                                        <p:animRot by="-240000">
                                          <p:cBhvr>
                                            <p:cTn id="30" dur="200" fill="hold">
                                              <p:stCondLst>
                                                <p:cond delay="600"/>
                                              </p:stCondLst>
                                            </p:cTn>
                                            <p:tgtEl>
                                              <p:spTgt spid="12"/>
                                            </p:tgtEl>
                                            <p:attrNameLst>
                                              <p:attrName>r</p:attrName>
                                            </p:attrNameLst>
                                          </p:cBhvr>
                                        </p:animRot>
                                        <p:animRot by="120000">
                                          <p:cBhvr>
                                            <p:cTn id="31" dur="200" fill="hold">
                                              <p:stCondLst>
                                                <p:cond delay="800"/>
                                              </p:stCondLst>
                                            </p:cTn>
                                            <p:tgtEl>
                                              <p:spTgt spid="12"/>
                                            </p:tgtEl>
                                            <p:attrNameLst>
                                              <p:attrName>r</p:attrName>
                                            </p:attrNameLst>
                                          </p:cBhvr>
                                        </p:animRot>
                                      </p:childTnLst>
                                    </p:cTn>
                                  </p:par>
                                  <p:par>
                                    <p:cTn id="32" presetID="32" presetClass="emph" presetSubtype="0" repeatCount="4000" fill="hold" nodeType="with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par>
                                    <p:cTn id="38" presetID="32" presetClass="emph" presetSubtype="0" repeatCount="4000" fill="hold" nodeType="withEffect">
                                      <p:stCondLst>
                                        <p:cond delay="0"/>
                                      </p:stCondLst>
                                      <p:childTnLst>
                                        <p:animRot by="120000">
                                          <p:cBhvr>
                                            <p:cTn id="39" dur="100" fill="hold">
                                              <p:stCondLst>
                                                <p:cond delay="0"/>
                                              </p:stCondLst>
                                            </p:cTn>
                                            <p:tgtEl>
                                              <p:spTgt spid="3"/>
                                            </p:tgtEl>
                                            <p:attrNameLst>
                                              <p:attrName>r</p:attrName>
                                            </p:attrNameLst>
                                          </p:cBhvr>
                                        </p:animRot>
                                        <p:animRot by="-240000">
                                          <p:cBhvr>
                                            <p:cTn id="40" dur="200" fill="hold">
                                              <p:stCondLst>
                                                <p:cond delay="200"/>
                                              </p:stCondLst>
                                            </p:cTn>
                                            <p:tgtEl>
                                              <p:spTgt spid="3"/>
                                            </p:tgtEl>
                                            <p:attrNameLst>
                                              <p:attrName>r</p:attrName>
                                            </p:attrNameLst>
                                          </p:cBhvr>
                                        </p:animRot>
                                        <p:animRot by="240000">
                                          <p:cBhvr>
                                            <p:cTn id="41" dur="200" fill="hold">
                                              <p:stCondLst>
                                                <p:cond delay="400"/>
                                              </p:stCondLst>
                                            </p:cTn>
                                            <p:tgtEl>
                                              <p:spTgt spid="3"/>
                                            </p:tgtEl>
                                            <p:attrNameLst>
                                              <p:attrName>r</p:attrName>
                                            </p:attrNameLst>
                                          </p:cBhvr>
                                        </p:animRot>
                                        <p:animRot by="-240000">
                                          <p:cBhvr>
                                            <p:cTn id="42" dur="200" fill="hold">
                                              <p:stCondLst>
                                                <p:cond delay="600"/>
                                              </p:stCondLst>
                                            </p:cTn>
                                            <p:tgtEl>
                                              <p:spTgt spid="3"/>
                                            </p:tgtEl>
                                            <p:attrNameLst>
                                              <p:attrName>r</p:attrName>
                                            </p:attrNameLst>
                                          </p:cBhvr>
                                        </p:animRot>
                                        <p:animRot by="120000">
                                          <p:cBhvr>
                                            <p:cTn id="4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308C4D04-4550-8E5C-C8EA-E147B6D625B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32" b="92632" l="10000" r="90000">
                        <a14:foregroundMark x1="43750" y1="90526" x2="48750" y2="92632"/>
                        <a14:foregroundMark x1="51875" y1="12632" x2="51875" y2="17895"/>
                        <a14:foregroundMark x1="46875" y1="7632" x2="40625" y2="14474"/>
                        <a14:foregroundMark x1="53438" y1="8947" x2="58750" y2="17105"/>
                        <a14:foregroundMark x1="38750" y1="62632" x2="39375" y2="65789"/>
                        <a14:foregroundMark x1="42813" y1="71842" x2="43125" y2="79474"/>
                        <a14:foregroundMark x1="42188" y1="73158" x2="42188" y2="79737"/>
                        <a14:foregroundMark x1="41563" y1="81053" x2="43125" y2="84474"/>
                        <a14:foregroundMark x1="52500" y1="76579" x2="52500" y2="82368"/>
                        <a14:foregroundMark x1="50000" y1="11842" x2="47188" y2="22105"/>
                      </a14:backgroundRemoval>
                    </a14:imgEffect>
                  </a14:imgLayer>
                </a14:imgProps>
              </a:ext>
              <a:ext uri="{28A0092B-C50C-407E-A947-70E740481C1C}">
                <a14:useLocalDpi xmlns:a14="http://schemas.microsoft.com/office/drawing/2010/main" val="0"/>
              </a:ext>
            </a:extLst>
          </a:blip>
          <a:stretch>
            <a:fillRect/>
          </a:stretch>
        </p:blipFill>
        <p:spPr>
          <a:xfrm>
            <a:off x="2303648" y="2351404"/>
            <a:ext cx="3863474" cy="4587876"/>
          </a:xfrm>
          <a:prstGeom prst="rect">
            <a:avLst/>
          </a:prstGeom>
          <a:effectLst>
            <a:outerShdw blurRad="50800" dist="38100" dir="2700000" algn="tl" rotWithShape="0">
              <a:prstClr val="black">
                <a:alpha val="40000"/>
              </a:prstClr>
            </a:outerShdw>
          </a:effectLst>
        </p:spPr>
      </p:pic>
      <p:pic>
        <p:nvPicPr>
          <p:cNvPr id="7" name="Picture 6" descr="A picture containing text, clipart&#10;&#10;Description automatically generated">
            <a:extLst>
              <a:ext uri="{FF2B5EF4-FFF2-40B4-BE49-F238E27FC236}">
                <a16:creationId xmlns:a16="http://schemas.microsoft.com/office/drawing/2014/main" id="{A75A90E9-8E7E-F9DD-AD00-935418107E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4172092"/>
            <a:ext cx="1543227" cy="2423718"/>
          </a:xfrm>
          <a:prstGeom prst="rect">
            <a:avLst/>
          </a:prstGeom>
          <a:effectLst>
            <a:outerShdw blurRad="50800" dist="38100" dir="2700000" algn="tl" rotWithShape="0">
              <a:prstClr val="black">
                <a:alpha val="40000"/>
              </a:prstClr>
            </a:outerShdw>
          </a:effectLst>
        </p:spPr>
      </p:pic>
      <p:pic>
        <p:nvPicPr>
          <p:cNvPr id="83" name="Picture 5">
            <a:extLst>
              <a:ext uri="{FF2B5EF4-FFF2-40B4-BE49-F238E27FC236}">
                <a16:creationId xmlns:a16="http://schemas.microsoft.com/office/drawing/2014/main" id="{6E36E168-A1EF-B4BE-2AA9-BE0E18AEBCE0}"/>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701" b="89801" l="2395" r="24052">
                        <a14:foregroundMark x1="9481" y1="43284" x2="7984" y2="56219"/>
                        <a14:foregroundMark x1="9681" y1="40796" x2="9980" y2="40796"/>
                        <a14:foregroundMark x1="22156" y1="50746" x2="23653" y2="47264"/>
                        <a14:foregroundMark x1="23253" y1="57463" x2="24052" y2="55224"/>
                        <a14:foregroundMark x1="23353" y1="46766" x2="23952" y2="46766"/>
                      </a14:backgroundRemoval>
                    </a14:imgEffect>
                    <a14:imgEffect>
                      <a14:sharpenSoften amount="25000"/>
                    </a14:imgEffect>
                  </a14:imgLayer>
                </a14:imgProps>
              </a:ext>
              <a:ext uri="{28A0092B-C50C-407E-A947-70E740481C1C}">
                <a14:useLocalDpi xmlns:a14="http://schemas.microsoft.com/office/drawing/2010/main" val="0"/>
              </a:ext>
            </a:extLst>
          </a:blip>
          <a:srcRect r="74272"/>
          <a:stretch/>
        </p:blipFill>
        <p:spPr bwMode="auto">
          <a:xfrm>
            <a:off x="4235385" y="3593617"/>
            <a:ext cx="1776532" cy="300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145E06B-0121-4EB4-BE40-B7857F8F7551}"/>
              </a:ext>
            </a:extLst>
          </p:cNvPr>
          <p:cNvPicPr>
            <a:picLocks noChangeAspect="1"/>
          </p:cNvPicPr>
          <p:nvPr/>
        </p:nvPicPr>
        <p:blipFill>
          <a:blip r:embed="rId7"/>
          <a:stretch>
            <a:fillRect/>
          </a:stretch>
        </p:blipFill>
        <p:spPr>
          <a:xfrm>
            <a:off x="1802007" y="462994"/>
            <a:ext cx="8730229" cy="2139881"/>
          </a:xfrm>
          <a:prstGeom prst="rect">
            <a:avLst/>
          </a:prstGeom>
        </p:spPr>
      </p:pic>
    </p:spTree>
    <p:extLst>
      <p:ext uri="{BB962C8B-B14F-4D97-AF65-F5344CB8AC3E}">
        <p14:creationId xmlns:p14="http://schemas.microsoft.com/office/powerpoint/2010/main" val="2418634744"/>
      </p:ext>
    </p:extLst>
  </p:cSld>
  <p:clrMapOvr>
    <a:masterClrMapping/>
  </p:clrMapOvr>
  <p:transition spd="slow">
    <p:push di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7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0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70000">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14:bounceEnd="70000">
                                          <p:cBhvr additive="base">
                                            <p:cTn id="11" dur="500" fill="hold"/>
                                            <p:tgtEl>
                                              <p:spTgt spid="83"/>
                                            </p:tgtEl>
                                            <p:attrNameLst>
                                              <p:attrName>ppt_x</p:attrName>
                                            </p:attrNameLst>
                                          </p:cBhvr>
                                          <p:tavLst>
                                            <p:tav tm="0">
                                              <p:val>
                                                <p:strVal val="0-#ppt_w/2"/>
                                              </p:val>
                                            </p:tav>
                                            <p:tav tm="100000">
                                              <p:val>
                                                <p:strVal val="#ppt_x"/>
                                              </p:val>
                                            </p:tav>
                                          </p:tavLst>
                                        </p:anim>
                                        <p:anim calcmode="lin" valueType="num" p14:bounceEnd="70000">
                                          <p:cBhvr additive="base">
                                            <p:cTn id="12" dur="500" fill="hold"/>
                                            <p:tgtEl>
                                              <p:spTgt spid="8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14:presetBounceEnd="72000">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14:bounceEnd="72000">
                                          <p:cBhvr additive="base">
                                            <p:cTn id="16" dur="500" fill="hold"/>
                                            <p:tgtEl>
                                              <p:spTgt spid="7"/>
                                            </p:tgtEl>
                                            <p:attrNameLst>
                                              <p:attrName>ppt_x</p:attrName>
                                            </p:attrNameLst>
                                          </p:cBhvr>
                                          <p:tavLst>
                                            <p:tav tm="0">
                                              <p:val>
                                                <p:strVal val="1+#ppt_w/2"/>
                                              </p:val>
                                            </p:tav>
                                            <p:tav tm="100000">
                                              <p:val>
                                                <p:strVal val="#ppt_x"/>
                                              </p:val>
                                            </p:tav>
                                          </p:tavLst>
                                        </p:anim>
                                        <p:anim calcmode="lin" valueType="num" p14:bounceEnd="72000">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par>
                              <p:cTn id="8" fill="hold">
                                <p:stCondLst>
                                  <p:cond delay="1000"/>
                                </p:stCondLst>
                                <p:childTnLst>
                                  <p:par>
                                    <p:cTn id="9" presetID="2" presetClass="entr" presetSubtype="1" fill="hold" grpId="0" nodeType="afterEffect">
                                      <p:stCondLst>
                                        <p:cond delay="500"/>
                                      </p:stCondLst>
                                      <p:iterate type="wd">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215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83"/>
                                            </p:tgtEl>
                                            <p:attrNameLst>
                                              <p:attrName>style.visibility</p:attrName>
                                            </p:attrNameLst>
                                          </p:cBhvr>
                                          <p:to>
                                            <p:strVal val="visible"/>
                                          </p:to>
                                        </p:set>
                                        <p:anim calcmode="lin" valueType="num">
                                          <p:cBhvr additive="base">
                                            <p:cTn id="20" dur="500" fill="hold"/>
                                            <p:tgtEl>
                                              <p:spTgt spid="83"/>
                                            </p:tgtEl>
                                            <p:attrNameLst>
                                              <p:attrName>ppt_x</p:attrName>
                                            </p:attrNameLst>
                                          </p:cBhvr>
                                          <p:tavLst>
                                            <p:tav tm="0">
                                              <p:val>
                                                <p:strVal val="0-#ppt_w/2"/>
                                              </p:val>
                                            </p:tav>
                                            <p:tav tm="100000">
                                              <p:val>
                                                <p:strVal val="#ppt_x"/>
                                              </p:val>
                                            </p:tav>
                                          </p:tavLst>
                                        </p:anim>
                                        <p:anim calcmode="lin" valueType="num">
                                          <p:cBhvr additive="base">
                                            <p:cTn id="21" dur="500" fill="hold"/>
                                            <p:tgtEl>
                                              <p:spTgt spid="83"/>
                                            </p:tgtEl>
                                            <p:attrNameLst>
                                              <p:attrName>ppt_y</p:attrName>
                                            </p:attrNameLst>
                                          </p:cBhvr>
                                          <p:tavLst>
                                            <p:tav tm="0">
                                              <p:val>
                                                <p:strVal val="#ppt_y"/>
                                              </p:val>
                                            </p:tav>
                                            <p:tav tm="100000">
                                              <p:val>
                                                <p:strVal val="#ppt_y"/>
                                              </p:val>
                                            </p:tav>
                                          </p:tavLst>
                                        </p:anim>
                                      </p:childTnLst>
                                    </p:cTn>
                                  </p:par>
                                </p:childTnLst>
                              </p:cTn>
                            </p:par>
                            <p:par>
                              <p:cTn id="22" fill="hold">
                                <p:stCondLst>
                                  <p:cond delay="2650"/>
                                </p:stCondLst>
                                <p:childTnLst>
                                  <p:par>
                                    <p:cTn id="23" presetID="2" presetClass="entr" presetSubtype="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5FCBF92-4F93-8BAC-0138-30F6D1197EB8}"/>
              </a:ext>
            </a:extLst>
          </p:cNvPr>
          <p:cNvSpPr/>
          <p:nvPr/>
        </p:nvSpPr>
        <p:spPr>
          <a:xfrm>
            <a:off x="707008" y="351921"/>
            <a:ext cx="10896413" cy="6011917"/>
          </a:xfrm>
          <a:custGeom>
            <a:avLst/>
            <a:gdLst>
              <a:gd name="connsiteX0" fmla="*/ 0 w 10896413"/>
              <a:gd name="connsiteY0" fmla="*/ 1002006 h 6011917"/>
              <a:gd name="connsiteX1" fmla="*/ 1002006 w 10896413"/>
              <a:gd name="connsiteY1" fmla="*/ 0 h 6011917"/>
              <a:gd name="connsiteX2" fmla="*/ 9894407 w 10896413"/>
              <a:gd name="connsiteY2" fmla="*/ 0 h 6011917"/>
              <a:gd name="connsiteX3" fmla="*/ 10896413 w 10896413"/>
              <a:gd name="connsiteY3" fmla="*/ 1002006 h 6011917"/>
              <a:gd name="connsiteX4" fmla="*/ 10896413 w 10896413"/>
              <a:gd name="connsiteY4" fmla="*/ 5009911 h 6011917"/>
              <a:gd name="connsiteX5" fmla="*/ 9894407 w 10896413"/>
              <a:gd name="connsiteY5" fmla="*/ 6011917 h 6011917"/>
              <a:gd name="connsiteX6" fmla="*/ 1002006 w 10896413"/>
              <a:gd name="connsiteY6" fmla="*/ 6011917 h 6011917"/>
              <a:gd name="connsiteX7" fmla="*/ 0 w 10896413"/>
              <a:gd name="connsiteY7" fmla="*/ 5009911 h 6011917"/>
              <a:gd name="connsiteX8" fmla="*/ 0 w 10896413"/>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413" h="6011917" fill="none" extrusionOk="0">
                <a:moveTo>
                  <a:pt x="0" y="1002006"/>
                </a:moveTo>
                <a:cubicBezTo>
                  <a:pt x="-19050" y="466836"/>
                  <a:pt x="379243" y="-70431"/>
                  <a:pt x="1002006" y="0"/>
                </a:cubicBezTo>
                <a:cubicBezTo>
                  <a:pt x="5319934" y="-114940"/>
                  <a:pt x="5947001" y="-23151"/>
                  <a:pt x="9894407" y="0"/>
                </a:cubicBezTo>
                <a:cubicBezTo>
                  <a:pt x="10446172" y="19601"/>
                  <a:pt x="10931509" y="401680"/>
                  <a:pt x="10896413" y="1002006"/>
                </a:cubicBezTo>
                <a:cubicBezTo>
                  <a:pt x="10909896" y="2942173"/>
                  <a:pt x="10924924" y="3130279"/>
                  <a:pt x="10896413" y="5009911"/>
                </a:cubicBezTo>
                <a:cubicBezTo>
                  <a:pt x="10900723" y="5555236"/>
                  <a:pt x="10491850" y="5991607"/>
                  <a:pt x="9894407" y="6011917"/>
                </a:cubicBezTo>
                <a:cubicBezTo>
                  <a:pt x="6108772" y="6050003"/>
                  <a:pt x="3898363" y="5901654"/>
                  <a:pt x="1002006" y="6011917"/>
                </a:cubicBezTo>
                <a:cubicBezTo>
                  <a:pt x="470546" y="5949643"/>
                  <a:pt x="1916" y="5662328"/>
                  <a:pt x="0" y="5009911"/>
                </a:cubicBezTo>
                <a:cubicBezTo>
                  <a:pt x="77815" y="3724148"/>
                  <a:pt x="-147494" y="1874863"/>
                  <a:pt x="0" y="1002006"/>
                </a:cubicBezTo>
                <a:close/>
              </a:path>
              <a:path w="10896413" h="6011917" stroke="0" extrusionOk="0">
                <a:moveTo>
                  <a:pt x="0" y="1002006"/>
                </a:moveTo>
                <a:cubicBezTo>
                  <a:pt x="67358" y="485715"/>
                  <a:pt x="400760" y="-13802"/>
                  <a:pt x="1002006" y="0"/>
                </a:cubicBezTo>
                <a:cubicBezTo>
                  <a:pt x="4672952" y="-75917"/>
                  <a:pt x="8474081" y="106264"/>
                  <a:pt x="9894407" y="0"/>
                </a:cubicBezTo>
                <a:cubicBezTo>
                  <a:pt x="10373985" y="45657"/>
                  <a:pt x="10934354" y="472575"/>
                  <a:pt x="10896413" y="1002006"/>
                </a:cubicBezTo>
                <a:cubicBezTo>
                  <a:pt x="11035748" y="2489329"/>
                  <a:pt x="10981680" y="3021775"/>
                  <a:pt x="10896413" y="5009911"/>
                </a:cubicBezTo>
                <a:cubicBezTo>
                  <a:pt x="10908738" y="5547512"/>
                  <a:pt x="10425929" y="6012078"/>
                  <a:pt x="9894407" y="6011917"/>
                </a:cubicBezTo>
                <a:cubicBezTo>
                  <a:pt x="6202568" y="5870910"/>
                  <a:pt x="2053863" y="6173227"/>
                  <a:pt x="1002006" y="6011917"/>
                </a:cubicBezTo>
                <a:cubicBezTo>
                  <a:pt x="515668" y="6018272"/>
                  <a:pt x="-34684" y="5498269"/>
                  <a:pt x="0" y="5009911"/>
                </a:cubicBezTo>
                <a:cubicBezTo>
                  <a:pt x="166875" y="3924523"/>
                  <a:pt x="-29739" y="2092257"/>
                  <a:pt x="0" y="1002006"/>
                </a:cubicBezTo>
                <a:close/>
              </a:path>
            </a:pathLst>
          </a:custGeom>
          <a:solidFill>
            <a:schemeClr val="bg1">
              <a:alpha val="54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F90D2809-B9E9-10AC-D059-EDC019CCC736}"/>
              </a:ext>
            </a:extLst>
          </p:cNvPr>
          <p:cNvSpPr/>
          <p:nvPr/>
        </p:nvSpPr>
        <p:spPr>
          <a:xfrm>
            <a:off x="1834054" y="210206"/>
            <a:ext cx="9122980" cy="1093076"/>
          </a:xfrm>
          <a:custGeom>
            <a:avLst/>
            <a:gdLst>
              <a:gd name="connsiteX0" fmla="*/ 0 w 9122980"/>
              <a:gd name="connsiteY0" fmla="*/ 182183 h 1093076"/>
              <a:gd name="connsiteX1" fmla="*/ 182183 w 9122980"/>
              <a:gd name="connsiteY1" fmla="*/ 0 h 1093076"/>
              <a:gd name="connsiteX2" fmla="*/ 768336 w 9122980"/>
              <a:gd name="connsiteY2" fmla="*/ 0 h 1093076"/>
              <a:gd name="connsiteX3" fmla="*/ 1354490 w 9122980"/>
              <a:gd name="connsiteY3" fmla="*/ 0 h 1093076"/>
              <a:gd name="connsiteX4" fmla="*/ 1765471 w 9122980"/>
              <a:gd name="connsiteY4" fmla="*/ 0 h 1093076"/>
              <a:gd name="connsiteX5" fmla="*/ 2526797 w 9122980"/>
              <a:gd name="connsiteY5" fmla="*/ 0 h 1093076"/>
              <a:gd name="connsiteX6" fmla="*/ 2937778 w 9122980"/>
              <a:gd name="connsiteY6" fmla="*/ 0 h 1093076"/>
              <a:gd name="connsiteX7" fmla="*/ 3348759 w 9122980"/>
              <a:gd name="connsiteY7" fmla="*/ 0 h 1093076"/>
              <a:gd name="connsiteX8" fmla="*/ 3934912 w 9122980"/>
              <a:gd name="connsiteY8" fmla="*/ 0 h 1093076"/>
              <a:gd name="connsiteX9" fmla="*/ 4696238 w 9122980"/>
              <a:gd name="connsiteY9" fmla="*/ 0 h 1093076"/>
              <a:gd name="connsiteX10" fmla="*/ 5282391 w 9122980"/>
              <a:gd name="connsiteY10" fmla="*/ 0 h 1093076"/>
              <a:gd name="connsiteX11" fmla="*/ 5868545 w 9122980"/>
              <a:gd name="connsiteY11" fmla="*/ 0 h 1093076"/>
              <a:gd name="connsiteX12" fmla="*/ 6454698 w 9122980"/>
              <a:gd name="connsiteY12" fmla="*/ 0 h 1093076"/>
              <a:gd name="connsiteX13" fmla="*/ 7216024 w 9122980"/>
              <a:gd name="connsiteY13" fmla="*/ 0 h 1093076"/>
              <a:gd name="connsiteX14" fmla="*/ 7627005 w 9122980"/>
              <a:gd name="connsiteY14" fmla="*/ 0 h 1093076"/>
              <a:gd name="connsiteX15" fmla="*/ 8125572 w 9122980"/>
              <a:gd name="connsiteY15" fmla="*/ 0 h 1093076"/>
              <a:gd name="connsiteX16" fmla="*/ 8940797 w 9122980"/>
              <a:gd name="connsiteY16" fmla="*/ 0 h 1093076"/>
              <a:gd name="connsiteX17" fmla="*/ 9122980 w 9122980"/>
              <a:gd name="connsiteY17" fmla="*/ 182183 h 1093076"/>
              <a:gd name="connsiteX18" fmla="*/ 9122980 w 9122980"/>
              <a:gd name="connsiteY18" fmla="*/ 561112 h 1093076"/>
              <a:gd name="connsiteX19" fmla="*/ 9122980 w 9122980"/>
              <a:gd name="connsiteY19" fmla="*/ 910893 h 1093076"/>
              <a:gd name="connsiteX20" fmla="*/ 8940797 w 9122980"/>
              <a:gd name="connsiteY20" fmla="*/ 1093076 h 1093076"/>
              <a:gd name="connsiteX21" fmla="*/ 8179471 w 9122980"/>
              <a:gd name="connsiteY21" fmla="*/ 1093076 h 1093076"/>
              <a:gd name="connsiteX22" fmla="*/ 7768490 w 9122980"/>
              <a:gd name="connsiteY22" fmla="*/ 1093076 h 1093076"/>
              <a:gd name="connsiteX23" fmla="*/ 7357509 w 9122980"/>
              <a:gd name="connsiteY23" fmla="*/ 1093076 h 1093076"/>
              <a:gd name="connsiteX24" fmla="*/ 6596183 w 9122980"/>
              <a:gd name="connsiteY24" fmla="*/ 1093076 h 1093076"/>
              <a:gd name="connsiteX25" fmla="*/ 6185202 w 9122980"/>
              <a:gd name="connsiteY25" fmla="*/ 1093076 h 1093076"/>
              <a:gd name="connsiteX26" fmla="*/ 5423877 w 9122980"/>
              <a:gd name="connsiteY26" fmla="*/ 1093076 h 1093076"/>
              <a:gd name="connsiteX27" fmla="*/ 4662551 w 9122980"/>
              <a:gd name="connsiteY27" fmla="*/ 1093076 h 1093076"/>
              <a:gd name="connsiteX28" fmla="*/ 3988811 w 9122980"/>
              <a:gd name="connsiteY28" fmla="*/ 1093076 h 1093076"/>
              <a:gd name="connsiteX29" fmla="*/ 3402658 w 9122980"/>
              <a:gd name="connsiteY29" fmla="*/ 1093076 h 1093076"/>
              <a:gd name="connsiteX30" fmla="*/ 2904091 w 9122980"/>
              <a:gd name="connsiteY30" fmla="*/ 1093076 h 1093076"/>
              <a:gd name="connsiteX31" fmla="*/ 2493110 w 9122980"/>
              <a:gd name="connsiteY31" fmla="*/ 1093076 h 1093076"/>
              <a:gd name="connsiteX32" fmla="*/ 1731784 w 9122980"/>
              <a:gd name="connsiteY32" fmla="*/ 1093076 h 1093076"/>
              <a:gd name="connsiteX33" fmla="*/ 970458 w 9122980"/>
              <a:gd name="connsiteY33" fmla="*/ 1093076 h 1093076"/>
              <a:gd name="connsiteX34" fmla="*/ 182183 w 9122980"/>
              <a:gd name="connsiteY34" fmla="*/ 1093076 h 1093076"/>
              <a:gd name="connsiteX35" fmla="*/ 0 w 9122980"/>
              <a:gd name="connsiteY35" fmla="*/ 910893 h 1093076"/>
              <a:gd name="connsiteX36" fmla="*/ 0 w 9122980"/>
              <a:gd name="connsiteY36" fmla="*/ 539251 h 1093076"/>
              <a:gd name="connsiteX37" fmla="*/ 0 w 9122980"/>
              <a:gd name="connsiteY37" fmla="*/ 182183 h 109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2980" h="1093076" fill="none" extrusionOk="0">
                <a:moveTo>
                  <a:pt x="0" y="182183"/>
                </a:moveTo>
                <a:cubicBezTo>
                  <a:pt x="-20575" y="77131"/>
                  <a:pt x="77017" y="12595"/>
                  <a:pt x="182183" y="0"/>
                </a:cubicBezTo>
                <a:cubicBezTo>
                  <a:pt x="339016" y="-23025"/>
                  <a:pt x="616340" y="-17561"/>
                  <a:pt x="768336" y="0"/>
                </a:cubicBezTo>
                <a:cubicBezTo>
                  <a:pt x="920332" y="17561"/>
                  <a:pt x="1078066" y="-8322"/>
                  <a:pt x="1354490" y="0"/>
                </a:cubicBezTo>
                <a:cubicBezTo>
                  <a:pt x="1630914" y="8322"/>
                  <a:pt x="1681668" y="-13094"/>
                  <a:pt x="1765471" y="0"/>
                </a:cubicBezTo>
                <a:cubicBezTo>
                  <a:pt x="1849274" y="13094"/>
                  <a:pt x="2256874" y="-7551"/>
                  <a:pt x="2526797" y="0"/>
                </a:cubicBezTo>
                <a:cubicBezTo>
                  <a:pt x="2796720" y="7551"/>
                  <a:pt x="2787517" y="-5831"/>
                  <a:pt x="2937778" y="0"/>
                </a:cubicBezTo>
                <a:cubicBezTo>
                  <a:pt x="3088039" y="5831"/>
                  <a:pt x="3220986" y="14722"/>
                  <a:pt x="3348759" y="0"/>
                </a:cubicBezTo>
                <a:cubicBezTo>
                  <a:pt x="3476532" y="-14722"/>
                  <a:pt x="3717661" y="-27300"/>
                  <a:pt x="3934912" y="0"/>
                </a:cubicBezTo>
                <a:cubicBezTo>
                  <a:pt x="4152163" y="27300"/>
                  <a:pt x="4503227" y="33413"/>
                  <a:pt x="4696238" y="0"/>
                </a:cubicBezTo>
                <a:cubicBezTo>
                  <a:pt x="4889249" y="-33413"/>
                  <a:pt x="5043672" y="-11231"/>
                  <a:pt x="5282391" y="0"/>
                </a:cubicBezTo>
                <a:cubicBezTo>
                  <a:pt x="5521110" y="11231"/>
                  <a:pt x="5627291" y="-19354"/>
                  <a:pt x="5868545" y="0"/>
                </a:cubicBezTo>
                <a:cubicBezTo>
                  <a:pt x="6109799" y="19354"/>
                  <a:pt x="6302863" y="-24493"/>
                  <a:pt x="6454698" y="0"/>
                </a:cubicBezTo>
                <a:cubicBezTo>
                  <a:pt x="6606533" y="24493"/>
                  <a:pt x="6969659" y="10823"/>
                  <a:pt x="7216024" y="0"/>
                </a:cubicBezTo>
                <a:cubicBezTo>
                  <a:pt x="7462389" y="-10823"/>
                  <a:pt x="7424476" y="8991"/>
                  <a:pt x="7627005" y="0"/>
                </a:cubicBezTo>
                <a:cubicBezTo>
                  <a:pt x="7829534" y="-8991"/>
                  <a:pt x="7934650" y="-5867"/>
                  <a:pt x="8125572" y="0"/>
                </a:cubicBezTo>
                <a:cubicBezTo>
                  <a:pt x="8316494" y="5867"/>
                  <a:pt x="8543846" y="-36238"/>
                  <a:pt x="8940797" y="0"/>
                </a:cubicBezTo>
                <a:cubicBezTo>
                  <a:pt x="9048032" y="8689"/>
                  <a:pt x="9117417" y="72789"/>
                  <a:pt x="9122980" y="182183"/>
                </a:cubicBezTo>
                <a:cubicBezTo>
                  <a:pt x="9120885" y="311701"/>
                  <a:pt x="9121763" y="450993"/>
                  <a:pt x="9122980" y="561112"/>
                </a:cubicBezTo>
                <a:cubicBezTo>
                  <a:pt x="9124197" y="671231"/>
                  <a:pt x="9127425" y="833914"/>
                  <a:pt x="9122980" y="910893"/>
                </a:cubicBezTo>
                <a:cubicBezTo>
                  <a:pt x="9112942" y="1030330"/>
                  <a:pt x="9047144" y="1097374"/>
                  <a:pt x="8940797" y="1093076"/>
                </a:cubicBezTo>
                <a:cubicBezTo>
                  <a:pt x="8651367" y="1061592"/>
                  <a:pt x="8454003" y="1067688"/>
                  <a:pt x="8179471" y="1093076"/>
                </a:cubicBezTo>
                <a:cubicBezTo>
                  <a:pt x="7904939" y="1118464"/>
                  <a:pt x="7871489" y="1112295"/>
                  <a:pt x="7768490" y="1093076"/>
                </a:cubicBezTo>
                <a:cubicBezTo>
                  <a:pt x="7665491" y="1073857"/>
                  <a:pt x="7532911" y="1112845"/>
                  <a:pt x="7357509" y="1093076"/>
                </a:cubicBezTo>
                <a:cubicBezTo>
                  <a:pt x="7182107" y="1073307"/>
                  <a:pt x="6778359" y="1114084"/>
                  <a:pt x="6596183" y="1093076"/>
                </a:cubicBezTo>
                <a:cubicBezTo>
                  <a:pt x="6414007" y="1072068"/>
                  <a:pt x="6288890" y="1079161"/>
                  <a:pt x="6185202" y="1093076"/>
                </a:cubicBezTo>
                <a:cubicBezTo>
                  <a:pt x="6081514" y="1106991"/>
                  <a:pt x="5712710" y="1091568"/>
                  <a:pt x="5423877" y="1093076"/>
                </a:cubicBezTo>
                <a:cubicBezTo>
                  <a:pt x="5135045" y="1094584"/>
                  <a:pt x="4999395" y="1127479"/>
                  <a:pt x="4662551" y="1093076"/>
                </a:cubicBezTo>
                <a:cubicBezTo>
                  <a:pt x="4325707" y="1058673"/>
                  <a:pt x="4255595" y="1092750"/>
                  <a:pt x="3988811" y="1093076"/>
                </a:cubicBezTo>
                <a:cubicBezTo>
                  <a:pt x="3722027" y="1093402"/>
                  <a:pt x="3560132" y="1083979"/>
                  <a:pt x="3402658" y="1093076"/>
                </a:cubicBezTo>
                <a:cubicBezTo>
                  <a:pt x="3245184" y="1102173"/>
                  <a:pt x="3112351" y="1095426"/>
                  <a:pt x="2904091" y="1093076"/>
                </a:cubicBezTo>
                <a:cubicBezTo>
                  <a:pt x="2695831" y="1090726"/>
                  <a:pt x="2696877" y="1073710"/>
                  <a:pt x="2493110" y="1093076"/>
                </a:cubicBezTo>
                <a:cubicBezTo>
                  <a:pt x="2289343" y="1112442"/>
                  <a:pt x="1930128" y="1062473"/>
                  <a:pt x="1731784" y="1093076"/>
                </a:cubicBezTo>
                <a:cubicBezTo>
                  <a:pt x="1533440" y="1123679"/>
                  <a:pt x="1277016" y="1100483"/>
                  <a:pt x="970458" y="1093076"/>
                </a:cubicBezTo>
                <a:cubicBezTo>
                  <a:pt x="663900" y="1085669"/>
                  <a:pt x="494804" y="1095791"/>
                  <a:pt x="182183" y="1093076"/>
                </a:cubicBezTo>
                <a:cubicBezTo>
                  <a:pt x="82439" y="1074881"/>
                  <a:pt x="-3138" y="1016461"/>
                  <a:pt x="0" y="910893"/>
                </a:cubicBezTo>
                <a:cubicBezTo>
                  <a:pt x="994" y="819404"/>
                  <a:pt x="14859" y="623716"/>
                  <a:pt x="0" y="539251"/>
                </a:cubicBezTo>
                <a:cubicBezTo>
                  <a:pt x="-14859" y="454786"/>
                  <a:pt x="-15496" y="346364"/>
                  <a:pt x="0" y="182183"/>
                </a:cubicBezTo>
                <a:close/>
              </a:path>
              <a:path w="9122980" h="1093076" stroke="0" extrusionOk="0">
                <a:moveTo>
                  <a:pt x="0" y="182183"/>
                </a:moveTo>
                <a:cubicBezTo>
                  <a:pt x="153" y="106496"/>
                  <a:pt x="79567" y="3075"/>
                  <a:pt x="182183" y="0"/>
                </a:cubicBezTo>
                <a:cubicBezTo>
                  <a:pt x="368133" y="2635"/>
                  <a:pt x="487768" y="477"/>
                  <a:pt x="768336" y="0"/>
                </a:cubicBezTo>
                <a:cubicBezTo>
                  <a:pt x="1048904" y="-477"/>
                  <a:pt x="1207592" y="36986"/>
                  <a:pt x="1529662" y="0"/>
                </a:cubicBezTo>
                <a:cubicBezTo>
                  <a:pt x="1851732" y="-36986"/>
                  <a:pt x="1848441" y="-4207"/>
                  <a:pt x="1940643" y="0"/>
                </a:cubicBezTo>
                <a:cubicBezTo>
                  <a:pt x="2032845" y="4207"/>
                  <a:pt x="2228622" y="-5911"/>
                  <a:pt x="2351624" y="0"/>
                </a:cubicBezTo>
                <a:cubicBezTo>
                  <a:pt x="2474626" y="5911"/>
                  <a:pt x="2864870" y="17060"/>
                  <a:pt x="3200536" y="0"/>
                </a:cubicBezTo>
                <a:cubicBezTo>
                  <a:pt x="3536202" y="-17060"/>
                  <a:pt x="3735592" y="-11867"/>
                  <a:pt x="3961862" y="0"/>
                </a:cubicBezTo>
                <a:cubicBezTo>
                  <a:pt x="4188132" y="11867"/>
                  <a:pt x="4317479" y="-478"/>
                  <a:pt x="4548015" y="0"/>
                </a:cubicBezTo>
                <a:cubicBezTo>
                  <a:pt x="4778551" y="478"/>
                  <a:pt x="4897594" y="3650"/>
                  <a:pt x="5134169" y="0"/>
                </a:cubicBezTo>
                <a:cubicBezTo>
                  <a:pt x="5370744" y="-3650"/>
                  <a:pt x="5666719" y="30805"/>
                  <a:pt x="5807908" y="0"/>
                </a:cubicBezTo>
                <a:cubicBezTo>
                  <a:pt x="5949097" y="-30805"/>
                  <a:pt x="6230045" y="2709"/>
                  <a:pt x="6394062" y="0"/>
                </a:cubicBezTo>
                <a:cubicBezTo>
                  <a:pt x="6558079" y="-2709"/>
                  <a:pt x="6873684" y="17359"/>
                  <a:pt x="7242973" y="0"/>
                </a:cubicBezTo>
                <a:cubicBezTo>
                  <a:pt x="7612262" y="-17359"/>
                  <a:pt x="7819667" y="107"/>
                  <a:pt x="8091885" y="0"/>
                </a:cubicBezTo>
                <a:cubicBezTo>
                  <a:pt x="8364103" y="-107"/>
                  <a:pt x="8569483" y="28742"/>
                  <a:pt x="8940797" y="0"/>
                </a:cubicBezTo>
                <a:cubicBezTo>
                  <a:pt x="9046985" y="13683"/>
                  <a:pt x="9141075" y="91810"/>
                  <a:pt x="9122980" y="182183"/>
                </a:cubicBezTo>
                <a:cubicBezTo>
                  <a:pt x="9126529" y="303359"/>
                  <a:pt x="9141461" y="421336"/>
                  <a:pt x="9122980" y="561112"/>
                </a:cubicBezTo>
                <a:cubicBezTo>
                  <a:pt x="9104499" y="700888"/>
                  <a:pt x="9121500" y="753349"/>
                  <a:pt x="9122980" y="910893"/>
                </a:cubicBezTo>
                <a:cubicBezTo>
                  <a:pt x="9099624" y="1012665"/>
                  <a:pt x="9033986" y="1097484"/>
                  <a:pt x="8940797" y="1093076"/>
                </a:cubicBezTo>
                <a:cubicBezTo>
                  <a:pt x="8850851" y="1102562"/>
                  <a:pt x="8703685" y="1090293"/>
                  <a:pt x="8529816" y="1093076"/>
                </a:cubicBezTo>
                <a:cubicBezTo>
                  <a:pt x="8355947" y="1095859"/>
                  <a:pt x="8152890" y="1072717"/>
                  <a:pt x="8031249" y="1093076"/>
                </a:cubicBezTo>
                <a:cubicBezTo>
                  <a:pt x="7909608" y="1113435"/>
                  <a:pt x="7477685" y="1093268"/>
                  <a:pt x="7269923" y="1093076"/>
                </a:cubicBezTo>
                <a:cubicBezTo>
                  <a:pt x="7062161" y="1092884"/>
                  <a:pt x="6936831" y="1070761"/>
                  <a:pt x="6771356" y="1093076"/>
                </a:cubicBezTo>
                <a:cubicBezTo>
                  <a:pt x="6605881" y="1115391"/>
                  <a:pt x="6342177" y="1064296"/>
                  <a:pt x="6185202" y="1093076"/>
                </a:cubicBezTo>
                <a:cubicBezTo>
                  <a:pt x="6028227" y="1121856"/>
                  <a:pt x="5624875" y="1060526"/>
                  <a:pt x="5423877" y="1093076"/>
                </a:cubicBezTo>
                <a:cubicBezTo>
                  <a:pt x="5222880" y="1125626"/>
                  <a:pt x="5035549" y="1065466"/>
                  <a:pt x="4837723" y="1093076"/>
                </a:cubicBezTo>
                <a:cubicBezTo>
                  <a:pt x="4639897" y="1120686"/>
                  <a:pt x="4235925" y="1089113"/>
                  <a:pt x="3988811" y="1093076"/>
                </a:cubicBezTo>
                <a:cubicBezTo>
                  <a:pt x="3741697" y="1097039"/>
                  <a:pt x="3381115" y="1102566"/>
                  <a:pt x="3227486" y="1093076"/>
                </a:cubicBezTo>
                <a:cubicBezTo>
                  <a:pt x="3073858" y="1083586"/>
                  <a:pt x="2603203" y="1091813"/>
                  <a:pt x="2378574" y="1093076"/>
                </a:cubicBezTo>
                <a:cubicBezTo>
                  <a:pt x="2153945" y="1094339"/>
                  <a:pt x="2092703" y="1091037"/>
                  <a:pt x="1880007" y="1093076"/>
                </a:cubicBezTo>
                <a:cubicBezTo>
                  <a:pt x="1667311" y="1095115"/>
                  <a:pt x="1383554" y="1111380"/>
                  <a:pt x="1118681" y="1093076"/>
                </a:cubicBezTo>
                <a:cubicBezTo>
                  <a:pt x="853808" y="1074772"/>
                  <a:pt x="525548" y="1052557"/>
                  <a:pt x="182183" y="1093076"/>
                </a:cubicBezTo>
                <a:cubicBezTo>
                  <a:pt x="78379" y="1081733"/>
                  <a:pt x="4091" y="1007851"/>
                  <a:pt x="0" y="910893"/>
                </a:cubicBezTo>
                <a:cubicBezTo>
                  <a:pt x="9280" y="793328"/>
                  <a:pt x="13978" y="734131"/>
                  <a:pt x="0" y="568399"/>
                </a:cubicBezTo>
                <a:cubicBezTo>
                  <a:pt x="-13978" y="402667"/>
                  <a:pt x="19164" y="259792"/>
                  <a:pt x="0" y="182183"/>
                </a:cubicBezTo>
                <a:close/>
              </a:path>
            </a:pathLst>
          </a:custGeom>
          <a:solidFill>
            <a:schemeClr val="accent6">
              <a:lumMod val="20000"/>
              <a:lumOff val="80000"/>
            </a:schemeClr>
          </a:solidFill>
          <a:ln w="57150">
            <a:solidFill>
              <a:schemeClr val="accent6">
                <a:lumMod val="75000"/>
              </a:schemeClr>
            </a:solidFill>
            <a:extLst>
              <a:ext uri="{C807C97D-BFC1-408E-A445-0C87EB9F89A2}">
                <ask:lineSketchStyleProps xmlns:ask="http://schemas.microsoft.com/office/drawing/2018/sketchyshapes" sd="51544757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C8D6B6B8-2450-D83C-1532-0A1F901DA943}"/>
              </a:ext>
            </a:extLst>
          </p:cNvPr>
          <p:cNvSpPr txBox="1"/>
          <p:nvPr/>
        </p:nvSpPr>
        <p:spPr>
          <a:xfrm>
            <a:off x="2010102" y="369914"/>
            <a:ext cx="92701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Hãy nêu tên và tác dụng của bộ phận dưới đây: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994DE1EB-EBB7-3BB3-AF56-59D50C46B38E}"/>
              </a:ext>
            </a:extLst>
          </p:cNvPr>
          <p:cNvSpPr/>
          <p:nvPr/>
        </p:nvSpPr>
        <p:spPr>
          <a:xfrm>
            <a:off x="504496" y="1633918"/>
            <a:ext cx="3461336" cy="3590163"/>
          </a:xfrm>
          <a:prstGeom prst="ellipse">
            <a:avLst/>
          </a:prstGeom>
          <a:solidFill>
            <a:srgbClr val="FCFCD4"/>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Rectangle: Rounded Corners 16">
            <a:extLst>
              <a:ext uri="{FF2B5EF4-FFF2-40B4-BE49-F238E27FC236}">
                <a16:creationId xmlns:a16="http://schemas.microsoft.com/office/drawing/2014/main" id="{D6B8FA91-DA0A-3724-181D-8EF116676D12}"/>
              </a:ext>
            </a:extLst>
          </p:cNvPr>
          <p:cNvSpPr/>
          <p:nvPr/>
        </p:nvSpPr>
        <p:spPr>
          <a:xfrm>
            <a:off x="588579" y="5507511"/>
            <a:ext cx="3699642" cy="998042"/>
          </a:xfrm>
          <a:custGeom>
            <a:avLst/>
            <a:gdLst>
              <a:gd name="connsiteX0" fmla="*/ 0 w 3699642"/>
              <a:gd name="connsiteY0" fmla="*/ 166344 h 998042"/>
              <a:gd name="connsiteX1" fmla="*/ 166344 w 3699642"/>
              <a:gd name="connsiteY1" fmla="*/ 0 h 998042"/>
              <a:gd name="connsiteX2" fmla="*/ 3533298 w 3699642"/>
              <a:gd name="connsiteY2" fmla="*/ 0 h 998042"/>
              <a:gd name="connsiteX3" fmla="*/ 3699642 w 3699642"/>
              <a:gd name="connsiteY3" fmla="*/ 166344 h 998042"/>
              <a:gd name="connsiteX4" fmla="*/ 3699642 w 3699642"/>
              <a:gd name="connsiteY4" fmla="*/ 831698 h 998042"/>
              <a:gd name="connsiteX5" fmla="*/ 3533298 w 3699642"/>
              <a:gd name="connsiteY5" fmla="*/ 998042 h 998042"/>
              <a:gd name="connsiteX6" fmla="*/ 166344 w 3699642"/>
              <a:gd name="connsiteY6" fmla="*/ 998042 h 998042"/>
              <a:gd name="connsiteX7" fmla="*/ 0 w 3699642"/>
              <a:gd name="connsiteY7" fmla="*/ 831698 h 998042"/>
              <a:gd name="connsiteX8" fmla="*/ 0 w 3699642"/>
              <a:gd name="connsiteY8" fmla="*/ 166344 h 99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9642" h="998042" fill="none" extrusionOk="0">
                <a:moveTo>
                  <a:pt x="0" y="166344"/>
                </a:moveTo>
                <a:cubicBezTo>
                  <a:pt x="18150" y="72205"/>
                  <a:pt x="78970" y="4453"/>
                  <a:pt x="166344" y="0"/>
                </a:cubicBezTo>
                <a:cubicBezTo>
                  <a:pt x="511487" y="-118364"/>
                  <a:pt x="1999579" y="-86384"/>
                  <a:pt x="3533298" y="0"/>
                </a:cubicBezTo>
                <a:cubicBezTo>
                  <a:pt x="3629400" y="-2523"/>
                  <a:pt x="3708025" y="78527"/>
                  <a:pt x="3699642" y="166344"/>
                </a:cubicBezTo>
                <a:cubicBezTo>
                  <a:pt x="3665631" y="457818"/>
                  <a:pt x="3659572" y="539673"/>
                  <a:pt x="3699642" y="831698"/>
                </a:cubicBezTo>
                <a:cubicBezTo>
                  <a:pt x="3699476" y="925518"/>
                  <a:pt x="3617709" y="1013096"/>
                  <a:pt x="3533298" y="998042"/>
                </a:cubicBezTo>
                <a:cubicBezTo>
                  <a:pt x="3107859" y="978987"/>
                  <a:pt x="1103784" y="1074755"/>
                  <a:pt x="166344" y="998042"/>
                </a:cubicBezTo>
                <a:cubicBezTo>
                  <a:pt x="76089" y="1015649"/>
                  <a:pt x="9694" y="910823"/>
                  <a:pt x="0" y="831698"/>
                </a:cubicBezTo>
                <a:cubicBezTo>
                  <a:pt x="-55034" y="556674"/>
                  <a:pt x="35749" y="270894"/>
                  <a:pt x="0" y="166344"/>
                </a:cubicBezTo>
                <a:close/>
              </a:path>
              <a:path w="3699642" h="998042" stroke="0" extrusionOk="0">
                <a:moveTo>
                  <a:pt x="0" y="166344"/>
                </a:moveTo>
                <a:cubicBezTo>
                  <a:pt x="-11521" y="87121"/>
                  <a:pt x="80212" y="10382"/>
                  <a:pt x="166344" y="0"/>
                </a:cubicBezTo>
                <a:cubicBezTo>
                  <a:pt x="1257095" y="-127901"/>
                  <a:pt x="1895209" y="6510"/>
                  <a:pt x="3533298" y="0"/>
                </a:cubicBezTo>
                <a:cubicBezTo>
                  <a:pt x="3622942" y="-9653"/>
                  <a:pt x="3693440" y="68581"/>
                  <a:pt x="3699642" y="166344"/>
                </a:cubicBezTo>
                <a:cubicBezTo>
                  <a:pt x="3696837" y="256730"/>
                  <a:pt x="3712249" y="650120"/>
                  <a:pt x="3699642" y="831698"/>
                </a:cubicBezTo>
                <a:cubicBezTo>
                  <a:pt x="3693577" y="933621"/>
                  <a:pt x="3622937" y="1011561"/>
                  <a:pt x="3533298" y="998042"/>
                </a:cubicBezTo>
                <a:cubicBezTo>
                  <a:pt x="1874172" y="1122651"/>
                  <a:pt x="1257230" y="920540"/>
                  <a:pt x="166344" y="998042"/>
                </a:cubicBezTo>
                <a:cubicBezTo>
                  <a:pt x="86871" y="1009364"/>
                  <a:pt x="-4749" y="912707"/>
                  <a:pt x="0" y="831698"/>
                </a:cubicBezTo>
                <a:cubicBezTo>
                  <a:pt x="-35642" y="651579"/>
                  <a:pt x="-39545" y="479561"/>
                  <a:pt x="0" y="166344"/>
                </a:cubicBezTo>
                <a:close/>
              </a:path>
            </a:pathLst>
          </a:custGeom>
          <a:solidFill>
            <a:schemeClr val="accent6">
              <a:lumMod val="20000"/>
              <a:lumOff val="80000"/>
            </a:schemeClr>
          </a:solidFill>
          <a:ln w="57150">
            <a:solidFill>
              <a:srgbClr val="002F8E"/>
            </a:solidFill>
            <a:extLst>
              <a:ext uri="{C807C97D-BFC1-408E-A445-0C87EB9F89A2}">
                <ask:lineSketchStyleProps xmlns:ask="http://schemas.microsoft.com/office/drawing/2018/sketchyshapes" sd="289582222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19C4EABB-8347-C4B4-628A-BEDAC13B1ECA}"/>
              </a:ext>
            </a:extLst>
          </p:cNvPr>
          <p:cNvSpPr txBox="1"/>
          <p:nvPr/>
        </p:nvSpPr>
        <p:spPr>
          <a:xfrm>
            <a:off x="1394813" y="5607444"/>
            <a:ext cx="25710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noProof="0">
                <a:solidFill>
                  <a:srgbClr val="002F8E"/>
                </a:solidFill>
                <a:latin typeface="UTM Duepuntozero" panose="02040603050506020204" pitchFamily="18" charset="0"/>
              </a:rPr>
              <a:t>Đế quạt</a:t>
            </a:r>
            <a:endParaRPr kumimoji="0" lang="vi-VN" sz="4400" b="0" i="0" u="none" strike="noStrike" kern="1200" cap="none" spc="0" normalizeH="0" baseline="0" noProof="0">
              <a:ln>
                <a:noFill/>
              </a:ln>
              <a:solidFill>
                <a:srgbClr val="002F8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B58A08AD-80B3-FA1E-4CBD-57AEA88CED42}"/>
              </a:ext>
            </a:extLst>
          </p:cNvPr>
          <p:cNvSpPr/>
          <p:nvPr/>
        </p:nvSpPr>
        <p:spPr>
          <a:xfrm>
            <a:off x="4735770" y="1828800"/>
            <a:ext cx="6016127" cy="2743200"/>
          </a:xfrm>
          <a:custGeom>
            <a:avLst/>
            <a:gdLst>
              <a:gd name="connsiteX0" fmla="*/ 0 w 6016127"/>
              <a:gd name="connsiteY0" fmla="*/ 457209 h 2743200"/>
              <a:gd name="connsiteX1" fmla="*/ 457209 w 6016127"/>
              <a:gd name="connsiteY1" fmla="*/ 0 h 2743200"/>
              <a:gd name="connsiteX2" fmla="*/ 1126100 w 6016127"/>
              <a:gd name="connsiteY2" fmla="*/ 0 h 2743200"/>
              <a:gd name="connsiteX3" fmla="*/ 1743973 w 6016127"/>
              <a:gd name="connsiteY3" fmla="*/ 0 h 2743200"/>
              <a:gd name="connsiteX4" fmla="*/ 2157779 w 6016127"/>
              <a:gd name="connsiteY4" fmla="*/ 0 h 2743200"/>
              <a:gd name="connsiteX5" fmla="*/ 2673618 w 6016127"/>
              <a:gd name="connsiteY5" fmla="*/ 0 h 2743200"/>
              <a:gd name="connsiteX6" fmla="*/ 3087423 w 6016127"/>
              <a:gd name="connsiteY6" fmla="*/ 0 h 2743200"/>
              <a:gd name="connsiteX7" fmla="*/ 3756314 w 6016127"/>
              <a:gd name="connsiteY7" fmla="*/ 0 h 2743200"/>
              <a:gd name="connsiteX8" fmla="*/ 4323171 w 6016127"/>
              <a:gd name="connsiteY8" fmla="*/ 0 h 2743200"/>
              <a:gd name="connsiteX9" fmla="*/ 4787993 w 6016127"/>
              <a:gd name="connsiteY9" fmla="*/ 0 h 2743200"/>
              <a:gd name="connsiteX10" fmla="*/ 5558918 w 6016127"/>
              <a:gd name="connsiteY10" fmla="*/ 0 h 2743200"/>
              <a:gd name="connsiteX11" fmla="*/ 6016127 w 6016127"/>
              <a:gd name="connsiteY11" fmla="*/ 457209 h 2743200"/>
              <a:gd name="connsiteX12" fmla="*/ 6016127 w 6016127"/>
              <a:gd name="connsiteY12" fmla="*/ 932692 h 2743200"/>
              <a:gd name="connsiteX13" fmla="*/ 6016127 w 6016127"/>
              <a:gd name="connsiteY13" fmla="*/ 1426463 h 2743200"/>
              <a:gd name="connsiteX14" fmla="*/ 6016127 w 6016127"/>
              <a:gd name="connsiteY14" fmla="*/ 1883659 h 2743200"/>
              <a:gd name="connsiteX15" fmla="*/ 6016127 w 6016127"/>
              <a:gd name="connsiteY15" fmla="*/ 2285991 h 2743200"/>
              <a:gd name="connsiteX16" fmla="*/ 5558918 w 6016127"/>
              <a:gd name="connsiteY16" fmla="*/ 2743200 h 2743200"/>
              <a:gd name="connsiteX17" fmla="*/ 5043079 w 6016127"/>
              <a:gd name="connsiteY17" fmla="*/ 2743200 h 2743200"/>
              <a:gd name="connsiteX18" fmla="*/ 4629273 w 6016127"/>
              <a:gd name="connsiteY18" fmla="*/ 2743200 h 2743200"/>
              <a:gd name="connsiteX19" fmla="*/ 3960383 w 6016127"/>
              <a:gd name="connsiteY19" fmla="*/ 2743200 h 2743200"/>
              <a:gd name="connsiteX20" fmla="*/ 3444543 w 6016127"/>
              <a:gd name="connsiteY20" fmla="*/ 2743200 h 2743200"/>
              <a:gd name="connsiteX21" fmla="*/ 2979721 w 6016127"/>
              <a:gd name="connsiteY21" fmla="*/ 2743200 h 2743200"/>
              <a:gd name="connsiteX22" fmla="*/ 2565915 w 6016127"/>
              <a:gd name="connsiteY22" fmla="*/ 2743200 h 2743200"/>
              <a:gd name="connsiteX23" fmla="*/ 1948042 w 6016127"/>
              <a:gd name="connsiteY23" fmla="*/ 2743200 h 2743200"/>
              <a:gd name="connsiteX24" fmla="*/ 1381185 w 6016127"/>
              <a:gd name="connsiteY24" fmla="*/ 2743200 h 2743200"/>
              <a:gd name="connsiteX25" fmla="*/ 967380 w 6016127"/>
              <a:gd name="connsiteY25" fmla="*/ 2743200 h 2743200"/>
              <a:gd name="connsiteX26" fmla="*/ 457209 w 6016127"/>
              <a:gd name="connsiteY26" fmla="*/ 2743200 h 2743200"/>
              <a:gd name="connsiteX27" fmla="*/ 0 w 6016127"/>
              <a:gd name="connsiteY27" fmla="*/ 2285991 h 2743200"/>
              <a:gd name="connsiteX28" fmla="*/ 0 w 6016127"/>
              <a:gd name="connsiteY28" fmla="*/ 1810508 h 2743200"/>
              <a:gd name="connsiteX29" fmla="*/ 0 w 6016127"/>
              <a:gd name="connsiteY29" fmla="*/ 1408176 h 2743200"/>
              <a:gd name="connsiteX30" fmla="*/ 0 w 6016127"/>
              <a:gd name="connsiteY30" fmla="*/ 914405 h 2743200"/>
              <a:gd name="connsiteX31" fmla="*/ 0 w 6016127"/>
              <a:gd name="connsiteY31" fmla="*/ 457209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16127" h="2743200" fill="none" extrusionOk="0">
                <a:moveTo>
                  <a:pt x="0" y="457209"/>
                </a:moveTo>
                <a:cubicBezTo>
                  <a:pt x="67260" y="192241"/>
                  <a:pt x="186182" y="-9005"/>
                  <a:pt x="457209" y="0"/>
                </a:cubicBezTo>
                <a:cubicBezTo>
                  <a:pt x="663025" y="-33749"/>
                  <a:pt x="848231" y="48751"/>
                  <a:pt x="1126100" y="0"/>
                </a:cubicBezTo>
                <a:cubicBezTo>
                  <a:pt x="1403969" y="-48751"/>
                  <a:pt x="1528060" y="50382"/>
                  <a:pt x="1743973" y="0"/>
                </a:cubicBezTo>
                <a:cubicBezTo>
                  <a:pt x="1959886" y="-50382"/>
                  <a:pt x="2074248" y="40316"/>
                  <a:pt x="2157779" y="0"/>
                </a:cubicBezTo>
                <a:cubicBezTo>
                  <a:pt x="2241310" y="-40316"/>
                  <a:pt x="2544097" y="36822"/>
                  <a:pt x="2673618" y="0"/>
                </a:cubicBezTo>
                <a:cubicBezTo>
                  <a:pt x="2803139" y="-36822"/>
                  <a:pt x="2923175" y="9526"/>
                  <a:pt x="3087423" y="0"/>
                </a:cubicBezTo>
                <a:cubicBezTo>
                  <a:pt x="3251671" y="-9526"/>
                  <a:pt x="3568184" y="10371"/>
                  <a:pt x="3756314" y="0"/>
                </a:cubicBezTo>
                <a:cubicBezTo>
                  <a:pt x="3944444" y="-10371"/>
                  <a:pt x="4087216" y="1227"/>
                  <a:pt x="4323171" y="0"/>
                </a:cubicBezTo>
                <a:cubicBezTo>
                  <a:pt x="4559126" y="-1227"/>
                  <a:pt x="4618737" y="27152"/>
                  <a:pt x="4787993" y="0"/>
                </a:cubicBezTo>
                <a:cubicBezTo>
                  <a:pt x="4957249" y="-27152"/>
                  <a:pt x="5328883" y="40786"/>
                  <a:pt x="5558918" y="0"/>
                </a:cubicBezTo>
                <a:cubicBezTo>
                  <a:pt x="5769030" y="-42195"/>
                  <a:pt x="6048425" y="239954"/>
                  <a:pt x="6016127" y="457209"/>
                </a:cubicBezTo>
                <a:cubicBezTo>
                  <a:pt x="6072976" y="584655"/>
                  <a:pt x="6000896" y="759523"/>
                  <a:pt x="6016127" y="932692"/>
                </a:cubicBezTo>
                <a:cubicBezTo>
                  <a:pt x="6031358" y="1105861"/>
                  <a:pt x="5960417" y="1262546"/>
                  <a:pt x="6016127" y="1426463"/>
                </a:cubicBezTo>
                <a:cubicBezTo>
                  <a:pt x="6071837" y="1590380"/>
                  <a:pt x="5963159" y="1786656"/>
                  <a:pt x="6016127" y="1883659"/>
                </a:cubicBezTo>
                <a:cubicBezTo>
                  <a:pt x="6069095" y="1980662"/>
                  <a:pt x="5976553" y="2183296"/>
                  <a:pt x="6016127" y="2285991"/>
                </a:cubicBezTo>
                <a:cubicBezTo>
                  <a:pt x="6043375" y="2509509"/>
                  <a:pt x="5839552" y="2722103"/>
                  <a:pt x="5558918" y="2743200"/>
                </a:cubicBezTo>
                <a:cubicBezTo>
                  <a:pt x="5395075" y="2772257"/>
                  <a:pt x="5276478" y="2688886"/>
                  <a:pt x="5043079" y="2743200"/>
                </a:cubicBezTo>
                <a:cubicBezTo>
                  <a:pt x="4809680" y="2797514"/>
                  <a:pt x="4829733" y="2734665"/>
                  <a:pt x="4629273" y="2743200"/>
                </a:cubicBezTo>
                <a:cubicBezTo>
                  <a:pt x="4428813" y="2751735"/>
                  <a:pt x="4202441" y="2732171"/>
                  <a:pt x="3960383" y="2743200"/>
                </a:cubicBezTo>
                <a:cubicBezTo>
                  <a:pt x="3718325" y="2754229"/>
                  <a:pt x="3701165" y="2692731"/>
                  <a:pt x="3444543" y="2743200"/>
                </a:cubicBezTo>
                <a:cubicBezTo>
                  <a:pt x="3187921" y="2793669"/>
                  <a:pt x="3112459" y="2728145"/>
                  <a:pt x="2979721" y="2743200"/>
                </a:cubicBezTo>
                <a:cubicBezTo>
                  <a:pt x="2846983" y="2758255"/>
                  <a:pt x="2718961" y="2733277"/>
                  <a:pt x="2565915" y="2743200"/>
                </a:cubicBezTo>
                <a:cubicBezTo>
                  <a:pt x="2412869" y="2753123"/>
                  <a:pt x="2187558" y="2700979"/>
                  <a:pt x="1948042" y="2743200"/>
                </a:cubicBezTo>
                <a:cubicBezTo>
                  <a:pt x="1708526" y="2785421"/>
                  <a:pt x="1558956" y="2701620"/>
                  <a:pt x="1381185" y="2743200"/>
                </a:cubicBezTo>
                <a:cubicBezTo>
                  <a:pt x="1203414" y="2784780"/>
                  <a:pt x="1139700" y="2718978"/>
                  <a:pt x="967380" y="2743200"/>
                </a:cubicBezTo>
                <a:cubicBezTo>
                  <a:pt x="795061" y="2767422"/>
                  <a:pt x="695032" y="2711535"/>
                  <a:pt x="457209" y="2743200"/>
                </a:cubicBezTo>
                <a:cubicBezTo>
                  <a:pt x="194394" y="2740281"/>
                  <a:pt x="-22274" y="2526900"/>
                  <a:pt x="0" y="2285991"/>
                </a:cubicBezTo>
                <a:cubicBezTo>
                  <a:pt x="-24153" y="2048688"/>
                  <a:pt x="7919" y="1973913"/>
                  <a:pt x="0" y="1810508"/>
                </a:cubicBezTo>
                <a:cubicBezTo>
                  <a:pt x="-7919" y="1647103"/>
                  <a:pt x="9270" y="1590970"/>
                  <a:pt x="0" y="1408176"/>
                </a:cubicBezTo>
                <a:cubicBezTo>
                  <a:pt x="-9270" y="1225382"/>
                  <a:pt x="34878" y="1138050"/>
                  <a:pt x="0" y="914405"/>
                </a:cubicBezTo>
                <a:cubicBezTo>
                  <a:pt x="-34878" y="690760"/>
                  <a:pt x="6807" y="591044"/>
                  <a:pt x="0" y="457209"/>
                </a:cubicBezTo>
                <a:close/>
              </a:path>
              <a:path w="6016127" h="2743200" stroke="0" extrusionOk="0">
                <a:moveTo>
                  <a:pt x="0" y="457209"/>
                </a:moveTo>
                <a:cubicBezTo>
                  <a:pt x="42943" y="172162"/>
                  <a:pt x="235597" y="28111"/>
                  <a:pt x="457209" y="0"/>
                </a:cubicBezTo>
                <a:cubicBezTo>
                  <a:pt x="666099" y="-28580"/>
                  <a:pt x="870673" y="15758"/>
                  <a:pt x="1075083" y="0"/>
                </a:cubicBezTo>
                <a:cubicBezTo>
                  <a:pt x="1279493" y="-15758"/>
                  <a:pt x="1311217" y="29380"/>
                  <a:pt x="1488888" y="0"/>
                </a:cubicBezTo>
                <a:cubicBezTo>
                  <a:pt x="1666559" y="-29380"/>
                  <a:pt x="1745795" y="6776"/>
                  <a:pt x="1902693" y="0"/>
                </a:cubicBezTo>
                <a:cubicBezTo>
                  <a:pt x="2059591" y="-6776"/>
                  <a:pt x="2207745" y="16706"/>
                  <a:pt x="2367516" y="0"/>
                </a:cubicBezTo>
                <a:cubicBezTo>
                  <a:pt x="2527287" y="-16706"/>
                  <a:pt x="2732665" y="55347"/>
                  <a:pt x="3036406" y="0"/>
                </a:cubicBezTo>
                <a:cubicBezTo>
                  <a:pt x="3340147" y="-55347"/>
                  <a:pt x="3479418" y="56583"/>
                  <a:pt x="3603263" y="0"/>
                </a:cubicBezTo>
                <a:cubicBezTo>
                  <a:pt x="3727108" y="-56583"/>
                  <a:pt x="3891614" y="14636"/>
                  <a:pt x="4170119" y="0"/>
                </a:cubicBezTo>
                <a:cubicBezTo>
                  <a:pt x="4448624" y="-14636"/>
                  <a:pt x="4475267" y="5854"/>
                  <a:pt x="4685959" y="0"/>
                </a:cubicBezTo>
                <a:cubicBezTo>
                  <a:pt x="4896651" y="-5854"/>
                  <a:pt x="5151533" y="84210"/>
                  <a:pt x="5558918" y="0"/>
                </a:cubicBezTo>
                <a:cubicBezTo>
                  <a:pt x="5766399" y="45585"/>
                  <a:pt x="6008642" y="183306"/>
                  <a:pt x="6016127" y="457209"/>
                </a:cubicBezTo>
                <a:cubicBezTo>
                  <a:pt x="6017335" y="676355"/>
                  <a:pt x="5962039" y="831589"/>
                  <a:pt x="6016127" y="932692"/>
                </a:cubicBezTo>
                <a:cubicBezTo>
                  <a:pt x="6070215" y="1033795"/>
                  <a:pt x="5998598" y="1300116"/>
                  <a:pt x="6016127" y="1408176"/>
                </a:cubicBezTo>
                <a:cubicBezTo>
                  <a:pt x="6033656" y="1516236"/>
                  <a:pt x="6003970" y="1688852"/>
                  <a:pt x="6016127" y="1883659"/>
                </a:cubicBezTo>
                <a:cubicBezTo>
                  <a:pt x="6028284" y="2078466"/>
                  <a:pt x="5995860" y="2179973"/>
                  <a:pt x="6016127" y="2285991"/>
                </a:cubicBezTo>
                <a:cubicBezTo>
                  <a:pt x="6030364" y="2515397"/>
                  <a:pt x="5772724" y="2746248"/>
                  <a:pt x="5558918" y="2743200"/>
                </a:cubicBezTo>
                <a:cubicBezTo>
                  <a:pt x="5422551" y="2765407"/>
                  <a:pt x="5287423" y="2736357"/>
                  <a:pt x="5145113" y="2743200"/>
                </a:cubicBezTo>
                <a:cubicBezTo>
                  <a:pt x="5002803" y="2750043"/>
                  <a:pt x="4640945" y="2688072"/>
                  <a:pt x="4476222" y="2743200"/>
                </a:cubicBezTo>
                <a:cubicBezTo>
                  <a:pt x="4311499" y="2798328"/>
                  <a:pt x="4119398" y="2717199"/>
                  <a:pt x="3960383" y="2743200"/>
                </a:cubicBezTo>
                <a:cubicBezTo>
                  <a:pt x="3801368" y="2769201"/>
                  <a:pt x="3570554" y="2742027"/>
                  <a:pt x="3291492" y="2743200"/>
                </a:cubicBezTo>
                <a:cubicBezTo>
                  <a:pt x="3012430" y="2744373"/>
                  <a:pt x="3035232" y="2697331"/>
                  <a:pt x="2877686" y="2743200"/>
                </a:cubicBezTo>
                <a:cubicBezTo>
                  <a:pt x="2720140" y="2789069"/>
                  <a:pt x="2520175" y="2720887"/>
                  <a:pt x="2259813" y="2743200"/>
                </a:cubicBezTo>
                <a:cubicBezTo>
                  <a:pt x="1999451" y="2765513"/>
                  <a:pt x="1964963" y="2706541"/>
                  <a:pt x="1846008" y="2743200"/>
                </a:cubicBezTo>
                <a:cubicBezTo>
                  <a:pt x="1727054" y="2779859"/>
                  <a:pt x="1485146" y="2728052"/>
                  <a:pt x="1381185" y="2743200"/>
                </a:cubicBezTo>
                <a:cubicBezTo>
                  <a:pt x="1277224" y="2758348"/>
                  <a:pt x="847860" y="2733561"/>
                  <a:pt x="457209" y="2743200"/>
                </a:cubicBezTo>
                <a:cubicBezTo>
                  <a:pt x="135290" y="2736392"/>
                  <a:pt x="-52669" y="2554793"/>
                  <a:pt x="0" y="2285991"/>
                </a:cubicBezTo>
                <a:cubicBezTo>
                  <a:pt x="-12916" y="2192018"/>
                  <a:pt x="37462" y="1922905"/>
                  <a:pt x="0" y="1828796"/>
                </a:cubicBezTo>
                <a:cubicBezTo>
                  <a:pt x="-37462" y="1734688"/>
                  <a:pt x="21336" y="1586951"/>
                  <a:pt x="0" y="1353312"/>
                </a:cubicBezTo>
                <a:cubicBezTo>
                  <a:pt x="-21336" y="1119673"/>
                  <a:pt x="33196" y="1067764"/>
                  <a:pt x="0" y="896117"/>
                </a:cubicBezTo>
                <a:cubicBezTo>
                  <a:pt x="-33196" y="724471"/>
                  <a:pt x="854" y="566989"/>
                  <a:pt x="0" y="457209"/>
                </a:cubicBezTo>
                <a:close/>
              </a:path>
            </a:pathLst>
          </a:custGeom>
          <a:solidFill>
            <a:srgbClr val="FFF3E1"/>
          </a:solidFill>
          <a:ln w="57150">
            <a:solidFill>
              <a:srgbClr val="996633"/>
            </a:solidFill>
            <a:extLst>
              <a:ext uri="{C807C97D-BFC1-408E-A445-0C87EB9F89A2}">
                <ask:lineSketchStyleProps xmlns:ask="http://schemas.microsoft.com/office/drawing/2018/sketchyshapes" sd="19425747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105B9258-759E-05F7-48C8-08314A6E921A}"/>
              </a:ext>
            </a:extLst>
          </p:cNvPr>
          <p:cNvSpPr txBox="1"/>
          <p:nvPr/>
        </p:nvSpPr>
        <p:spPr>
          <a:xfrm>
            <a:off x="4907857" y="2018936"/>
            <a:ext cx="5671951" cy="230832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a:ln>
                  <a:noFill/>
                </a:ln>
                <a:solidFill>
                  <a:srgbClr val="795C41"/>
                </a:solidFill>
                <a:effectLst/>
                <a:uLnTx/>
                <a:uFillTx/>
                <a:latin typeface="Calibri" panose="020F0502020204030204" pitchFamily="34" charset="0"/>
                <a:ea typeface="+mn-ea"/>
                <a:cs typeface="Calibri" panose="020F0502020204030204" pitchFamily="34" charset="0"/>
              </a:rPr>
              <a:t>Tác dụng</a:t>
            </a:r>
          </a:p>
          <a:p>
            <a:pPr marL="0" marR="0" lvl="0" indent="0" algn="ctr" defTabSz="914400" rtl="0" eaLnBrk="1" fontAlgn="auto" latinLnBrk="0" hangingPunct="1">
              <a:spcBef>
                <a:spcPts val="0"/>
              </a:spcBef>
              <a:spcAft>
                <a:spcPts val="0"/>
              </a:spcAft>
              <a:buClrTx/>
              <a:buSzTx/>
              <a:buFontTx/>
              <a:buNone/>
              <a:tabLst/>
              <a:defRPr/>
            </a:pPr>
            <a:r>
              <a:rPr kumimoji="0" lang="en-US" sz="4800" b="0" i="0" u="none" strike="noStrike" kern="1200" cap="none" spc="0" normalizeH="0" baseline="0" noProof="0">
                <a:ln>
                  <a:noFill/>
                </a:ln>
                <a:solidFill>
                  <a:srgbClr val="795C41"/>
                </a:solidFill>
                <a:effectLst/>
                <a:uLnTx/>
                <a:uFillTx/>
                <a:latin typeface="Calibri" panose="020F0502020204030204" pitchFamily="34" charset="0"/>
                <a:ea typeface="+mn-ea"/>
                <a:cs typeface="Calibri" panose="020F0502020204030204" pitchFamily="34" charset="0"/>
              </a:rPr>
              <a:t>Giữ</a:t>
            </a:r>
            <a:r>
              <a:rPr kumimoji="0" lang="en-US" sz="4800" b="0" i="0" u="none" strike="noStrike" kern="1200" cap="none" spc="0" normalizeH="0" noProof="0">
                <a:ln>
                  <a:noFill/>
                </a:ln>
                <a:solidFill>
                  <a:srgbClr val="795C41"/>
                </a:solidFill>
                <a:effectLst/>
                <a:uLnTx/>
                <a:uFillTx/>
                <a:latin typeface="Calibri" panose="020F0502020204030204" pitchFamily="34" charset="0"/>
                <a:ea typeface="+mn-ea"/>
                <a:cs typeface="Calibri" panose="020F0502020204030204" pitchFamily="34" charset="0"/>
              </a:rPr>
              <a:t> cho quạt đứng thẳng</a:t>
            </a:r>
            <a:endParaRPr kumimoji="0" lang="en-US" sz="4800" b="0" i="0" u="none" strike="noStrike" kern="1200" cap="none" spc="0" normalizeH="0" baseline="0" noProof="0" dirty="0">
              <a:ln>
                <a:noFill/>
              </a:ln>
              <a:solidFill>
                <a:srgbClr val="795C41"/>
              </a:solidFill>
              <a:effectLst/>
              <a:uLnTx/>
              <a:uFillTx/>
              <a:latin typeface="Calibri" panose="020F0502020204030204" pitchFamily="34" charset="0"/>
              <a:ea typeface="+mn-ea"/>
              <a:cs typeface="Calibri" panose="020F0502020204030204" pitchFamily="34" charset="0"/>
            </a:endParaRPr>
          </a:p>
        </p:txBody>
      </p:sp>
      <p:pic>
        <p:nvPicPr>
          <p:cNvPr id="25" name="Picture 24" descr="A picture containing text, clipart&#10;&#10;Description automatically generated">
            <a:extLst>
              <a:ext uri="{FF2B5EF4-FFF2-40B4-BE49-F238E27FC236}">
                <a16:creationId xmlns:a16="http://schemas.microsoft.com/office/drawing/2014/main" id="{5F97CB9B-AD37-098F-267F-C497128AA6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67" y="7106"/>
            <a:ext cx="996816" cy="1495882"/>
          </a:xfrm>
          <a:prstGeom prst="rect">
            <a:avLst/>
          </a:prstGeom>
        </p:spPr>
      </p:pic>
      <p:pic>
        <p:nvPicPr>
          <p:cNvPr id="12" name="Picture 11">
            <a:extLst>
              <a:ext uri="{FF2B5EF4-FFF2-40B4-BE49-F238E27FC236}">
                <a16:creationId xmlns:a16="http://schemas.microsoft.com/office/drawing/2014/main" id="{39CBFDD6-29C6-4958-8D01-AAC46445A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288" y="1951805"/>
            <a:ext cx="2954389" cy="2954389"/>
          </a:xfrm>
          <a:prstGeom prst="rect">
            <a:avLst/>
          </a:prstGeom>
        </p:spPr>
      </p:pic>
    </p:spTree>
    <p:extLst>
      <p:ext uri="{BB962C8B-B14F-4D97-AF65-F5344CB8AC3E}">
        <p14:creationId xmlns:p14="http://schemas.microsoft.com/office/powerpoint/2010/main" val="3212507302"/>
      </p:ext>
    </p:extLst>
  </p:cSld>
  <p:clrMapOvr>
    <a:masterClrMapping/>
  </p:clrMapOvr>
  <p:transition spd="slow">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8" fill="hold" nodeType="afterEffect" p14:presetBounceEnd="72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72000">
                                          <p:cBhvr additive="base">
                                            <p:cTn id="11" dur="500" fill="hold"/>
                                            <p:tgtEl>
                                              <p:spTgt spid="25"/>
                                            </p:tgtEl>
                                            <p:attrNameLst>
                                              <p:attrName>ppt_x</p:attrName>
                                            </p:attrNameLst>
                                          </p:cBhvr>
                                          <p:tavLst>
                                            <p:tav tm="0">
                                              <p:val>
                                                <p:strVal val="0-#ppt_w/2"/>
                                              </p:val>
                                            </p:tav>
                                            <p:tav tm="100000">
                                              <p:val>
                                                <p:strVal val="#ppt_x"/>
                                              </p:val>
                                            </p:tav>
                                          </p:tavLst>
                                        </p:anim>
                                        <p:anim calcmode="lin" valueType="num" p14:bounceEnd="72000">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2" presetClass="entr" presetSubtype="8" fill="hold" grpId="0" nodeType="withEffect" p14:presetBounceEnd="72000">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14:bounceEnd="72000">
                                          <p:cBhvr additive="base">
                                            <p:cTn id="18" dur="500" fill="hold"/>
                                            <p:tgtEl>
                                              <p:spTgt spid="14"/>
                                            </p:tgtEl>
                                            <p:attrNameLst>
                                              <p:attrName>ppt_x</p:attrName>
                                            </p:attrNameLst>
                                          </p:cBhvr>
                                          <p:tavLst>
                                            <p:tav tm="0">
                                              <p:val>
                                                <p:strVal val="0-#ppt_w/2"/>
                                              </p:val>
                                            </p:tav>
                                            <p:tav tm="100000">
                                              <p:val>
                                                <p:strVal val="#ppt_x"/>
                                              </p:val>
                                            </p:tav>
                                          </p:tavLst>
                                        </p:anim>
                                        <p:anim calcmode="lin" valueType="num" p14:bounceEnd="72000">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par>
                              <p:cTn id="43" fill="hold">
                                <p:stCondLst>
                                  <p:cond delay="500"/>
                                </p:stCondLst>
                                <p:childTnLst>
                                  <p:par>
                                    <p:cTn id="44" presetID="53" presetClass="entr" presetSubtype="16" fill="hold" nodeType="afterEffect">
                                      <p:stCondLst>
                                        <p:cond delay="0"/>
                                      </p:stCondLst>
                                      <p:childTnLst>
                                        <p:set>
                                          <p:cBhvr>
                                            <p:cTn id="45" dur="1" fill="hold">
                                              <p:stCondLst>
                                                <p:cond delay="0"/>
                                              </p:stCondLst>
                                            </p:cTn>
                                            <p:tgtEl>
                                              <p:spTgt spid="23">
                                                <p:txEl>
                                                  <p:pRg st="0" end="0"/>
                                                </p:txEl>
                                              </p:spTgt>
                                            </p:tgtEl>
                                            <p:attrNameLst>
                                              <p:attrName>style.visibility</p:attrName>
                                            </p:attrNameLst>
                                          </p:cBhvr>
                                          <p:to>
                                            <p:strVal val="visible"/>
                                          </p:to>
                                        </p:set>
                                        <p:anim calcmode="lin" valueType="num">
                                          <p:cBhvr>
                                            <p:cTn id="46"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23">
                                                <p:txEl>
                                                  <p:pRg st="0" end="0"/>
                                                </p:txEl>
                                              </p:spTgt>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xEl>
                                                  <p:pRg st="1" end="1"/>
                                                </p:txEl>
                                              </p:spTgt>
                                            </p:tgtEl>
                                            <p:attrNameLst>
                                              <p:attrName>style.visibility</p:attrName>
                                            </p:attrNameLst>
                                          </p:cBhvr>
                                          <p:to>
                                            <p:strVal val="visible"/>
                                          </p:to>
                                        </p:set>
                                        <p:anim calcmode="lin" valueType="num">
                                          <p:cBhvr>
                                            <p:cTn id="51"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23">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p:bldP spid="18" grpId="0" animBg="1"/>
          <p:bldP spid="17" grpId="0" animBg="1"/>
          <p:bldP spid="20" grpId="0"/>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par>
                              <p:cTn id="43" fill="hold">
                                <p:stCondLst>
                                  <p:cond delay="500"/>
                                </p:stCondLst>
                                <p:childTnLst>
                                  <p:par>
                                    <p:cTn id="44" presetID="53" presetClass="entr" presetSubtype="16" fill="hold" nodeType="afterEffect">
                                      <p:stCondLst>
                                        <p:cond delay="0"/>
                                      </p:stCondLst>
                                      <p:childTnLst>
                                        <p:set>
                                          <p:cBhvr>
                                            <p:cTn id="45" dur="1" fill="hold">
                                              <p:stCondLst>
                                                <p:cond delay="0"/>
                                              </p:stCondLst>
                                            </p:cTn>
                                            <p:tgtEl>
                                              <p:spTgt spid="23">
                                                <p:txEl>
                                                  <p:pRg st="0" end="0"/>
                                                </p:txEl>
                                              </p:spTgt>
                                            </p:tgtEl>
                                            <p:attrNameLst>
                                              <p:attrName>style.visibility</p:attrName>
                                            </p:attrNameLst>
                                          </p:cBhvr>
                                          <p:to>
                                            <p:strVal val="visible"/>
                                          </p:to>
                                        </p:set>
                                        <p:anim calcmode="lin" valueType="num">
                                          <p:cBhvr>
                                            <p:cTn id="46"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23">
                                                <p:txEl>
                                                  <p:pRg st="0" end="0"/>
                                                </p:txEl>
                                              </p:spTgt>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xEl>
                                                  <p:pRg st="1" end="1"/>
                                                </p:txEl>
                                              </p:spTgt>
                                            </p:tgtEl>
                                            <p:attrNameLst>
                                              <p:attrName>style.visibility</p:attrName>
                                            </p:attrNameLst>
                                          </p:cBhvr>
                                          <p:to>
                                            <p:strVal val="visible"/>
                                          </p:to>
                                        </p:set>
                                        <p:anim calcmode="lin" valueType="num">
                                          <p:cBhvr>
                                            <p:cTn id="51"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23">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p:bldP spid="18" grpId="0" animBg="1"/>
          <p:bldP spid="17" grpId="0" animBg="1"/>
          <p:bldP spid="20" grpId="0"/>
          <p:bldP spid="22"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vector graphics&#10;&#10;Description automatically generated">
            <a:extLst>
              <a:ext uri="{FF2B5EF4-FFF2-40B4-BE49-F238E27FC236}">
                <a16:creationId xmlns:a16="http://schemas.microsoft.com/office/drawing/2014/main" id="{CDF7C430-0A91-2818-A5ED-0FB6BF6DA3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97" b="96484" l="10000" r="90122">
                        <a14:foregroundMark x1="11463" y1="10352" x2="21463" y2="7617"/>
                        <a14:foregroundMark x1="21463" y1="7617" x2="21463" y2="6934"/>
                        <a14:foregroundMark x1="15244" y1="5176" x2="17683" y2="8887"/>
                        <a14:foregroundMark x1="19634" y1="4297" x2="21463" y2="8594"/>
                        <a14:foregroundMark x1="48293" y1="4492" x2="55122" y2="4297"/>
                        <a14:foregroundMark x1="90122" y1="12988" x2="90122" y2="12988"/>
                        <a14:foregroundMark x1="90122" y1="12402" x2="90122" y2="12402"/>
                        <a14:foregroundMark x1="47805" y1="16895" x2="59634" y2="17773"/>
                        <a14:foregroundMark x1="60366" y1="11816" x2="60976" y2="22266"/>
                        <a14:foregroundMark x1="48171" y1="12891" x2="48171" y2="12891"/>
                        <a14:foregroundMark x1="47195" y1="32129" x2="57439" y2="34863"/>
                        <a14:foregroundMark x1="57439" y1="34863" x2="58293" y2="33301"/>
                        <a14:foregroundMark x1="36829" y1="62988" x2="39878" y2="62793"/>
                        <a14:foregroundMark x1="54634" y1="74414" x2="57195" y2="96484"/>
                        <a14:foregroundMark x1="49268" y1="14844" x2="52195" y2="37305"/>
                        <a14:foregroundMark x1="47073" y1="28027" x2="47927" y2="38379"/>
                      </a14:backgroundRemoval>
                    </a14:imgEffect>
                  </a14:imgLayer>
                </a14:imgProps>
              </a:ext>
              <a:ext uri="{28A0092B-C50C-407E-A947-70E740481C1C}">
                <a14:useLocalDpi xmlns:a14="http://schemas.microsoft.com/office/drawing/2010/main" val="0"/>
              </a:ext>
            </a:extLst>
          </a:blip>
          <a:stretch>
            <a:fillRect/>
          </a:stretch>
        </p:blipFill>
        <p:spPr>
          <a:xfrm>
            <a:off x="697414" y="2004888"/>
            <a:ext cx="3888978" cy="4856480"/>
          </a:xfrm>
          <a:prstGeom prst="rect">
            <a:avLst/>
          </a:prstGeom>
        </p:spPr>
      </p:pic>
      <p:grpSp>
        <p:nvGrpSpPr>
          <p:cNvPr id="7" name="Group 6">
            <a:extLst>
              <a:ext uri="{FF2B5EF4-FFF2-40B4-BE49-F238E27FC236}">
                <a16:creationId xmlns:a16="http://schemas.microsoft.com/office/drawing/2014/main" id="{55CD7A69-18B6-E0A2-B7B8-7B3F41E2B427}"/>
              </a:ext>
            </a:extLst>
          </p:cNvPr>
          <p:cNvGrpSpPr/>
          <p:nvPr/>
        </p:nvGrpSpPr>
        <p:grpSpPr>
          <a:xfrm>
            <a:off x="3872830" y="2925445"/>
            <a:ext cx="1899285" cy="1080135"/>
            <a:chOff x="984250" y="4629150"/>
            <a:chExt cx="2855912" cy="1419225"/>
          </a:xfrm>
        </p:grpSpPr>
        <p:sp>
          <p:nvSpPr>
            <p:cNvPr id="8" name="Freeform 1183">
              <a:extLst>
                <a:ext uri="{FF2B5EF4-FFF2-40B4-BE49-F238E27FC236}">
                  <a16:creationId xmlns:a16="http://schemas.microsoft.com/office/drawing/2014/main" id="{727C8D62-70E7-507D-17BF-0C99819C14FF}"/>
                </a:ext>
              </a:extLst>
            </p:cNvPr>
            <p:cNvSpPr>
              <a:spLocks/>
            </p:cNvSpPr>
            <p:nvPr/>
          </p:nvSpPr>
          <p:spPr bwMode="auto">
            <a:xfrm>
              <a:off x="984250" y="4908550"/>
              <a:ext cx="2851150" cy="1139825"/>
            </a:xfrm>
            <a:custGeom>
              <a:avLst/>
              <a:gdLst>
                <a:gd name="T0" fmla="*/ 2941 w 2943"/>
                <a:gd name="T1" fmla="*/ 600 h 1177"/>
                <a:gd name="T2" fmla="*/ 1467 w 2943"/>
                <a:gd name="T3" fmla="*/ 1171 h 1177"/>
                <a:gd name="T4" fmla="*/ 3 w 2943"/>
                <a:gd name="T5" fmla="*/ 577 h 1177"/>
                <a:gd name="T6" fmla="*/ 1476 w 2943"/>
                <a:gd name="T7" fmla="*/ 7 h 1177"/>
                <a:gd name="T8" fmla="*/ 2941 w 2943"/>
                <a:gd name="T9" fmla="*/ 600 h 1177"/>
              </a:gdLst>
              <a:ahLst/>
              <a:cxnLst>
                <a:cxn ang="0">
                  <a:pos x="T0" y="T1"/>
                </a:cxn>
                <a:cxn ang="0">
                  <a:pos x="T2" y="T3"/>
                </a:cxn>
                <a:cxn ang="0">
                  <a:pos x="T4" y="T5"/>
                </a:cxn>
                <a:cxn ang="0">
                  <a:pos x="T6" y="T7"/>
                </a:cxn>
                <a:cxn ang="0">
                  <a:pos x="T8" y="T9"/>
                </a:cxn>
              </a:cxnLst>
              <a:rect l="0" t="0" r="r" b="b"/>
              <a:pathLst>
                <a:path w="2943" h="1177">
                  <a:moveTo>
                    <a:pt x="2941" y="600"/>
                  </a:moveTo>
                  <a:cubicBezTo>
                    <a:pt x="2938" y="922"/>
                    <a:pt x="2278" y="1177"/>
                    <a:pt x="1467" y="1171"/>
                  </a:cubicBezTo>
                  <a:cubicBezTo>
                    <a:pt x="656" y="1165"/>
                    <a:pt x="0" y="899"/>
                    <a:pt x="3" y="577"/>
                  </a:cubicBezTo>
                  <a:cubicBezTo>
                    <a:pt x="5" y="256"/>
                    <a:pt x="665" y="0"/>
                    <a:pt x="1476" y="7"/>
                  </a:cubicBezTo>
                  <a:cubicBezTo>
                    <a:pt x="2287" y="13"/>
                    <a:pt x="2943" y="279"/>
                    <a:pt x="2941" y="600"/>
                  </a:cubicBezTo>
                  <a:close/>
                </a:path>
              </a:pathLst>
            </a:custGeom>
            <a:solidFill>
              <a:srgbClr val="D2D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1184">
              <a:extLst>
                <a:ext uri="{FF2B5EF4-FFF2-40B4-BE49-F238E27FC236}">
                  <a16:creationId xmlns:a16="http://schemas.microsoft.com/office/drawing/2014/main" id="{47FCC51C-BDE8-0E91-1481-808DC7696D9A}"/>
                </a:ext>
              </a:extLst>
            </p:cNvPr>
            <p:cNvSpPr>
              <a:spLocks/>
            </p:cNvSpPr>
            <p:nvPr/>
          </p:nvSpPr>
          <p:spPr bwMode="auto">
            <a:xfrm>
              <a:off x="989012" y="4883150"/>
              <a:ext cx="2851150" cy="1139825"/>
            </a:xfrm>
            <a:custGeom>
              <a:avLst/>
              <a:gdLst>
                <a:gd name="T0" fmla="*/ 2940 w 2943"/>
                <a:gd name="T1" fmla="*/ 600 h 1177"/>
                <a:gd name="T2" fmla="*/ 1467 w 2943"/>
                <a:gd name="T3" fmla="*/ 1171 h 1177"/>
                <a:gd name="T4" fmla="*/ 2 w 2943"/>
                <a:gd name="T5" fmla="*/ 577 h 1177"/>
                <a:gd name="T6" fmla="*/ 1476 w 2943"/>
                <a:gd name="T7" fmla="*/ 6 h 1177"/>
                <a:gd name="T8" fmla="*/ 2940 w 2943"/>
                <a:gd name="T9" fmla="*/ 600 h 1177"/>
              </a:gdLst>
              <a:ahLst/>
              <a:cxnLst>
                <a:cxn ang="0">
                  <a:pos x="T0" y="T1"/>
                </a:cxn>
                <a:cxn ang="0">
                  <a:pos x="T2" y="T3"/>
                </a:cxn>
                <a:cxn ang="0">
                  <a:pos x="T4" y="T5"/>
                </a:cxn>
                <a:cxn ang="0">
                  <a:pos x="T6" y="T7"/>
                </a:cxn>
                <a:cxn ang="0">
                  <a:pos x="T8" y="T9"/>
                </a:cxn>
              </a:cxnLst>
              <a:rect l="0" t="0" r="r" b="b"/>
              <a:pathLst>
                <a:path w="2943" h="1177">
                  <a:moveTo>
                    <a:pt x="2940" y="600"/>
                  </a:moveTo>
                  <a:cubicBezTo>
                    <a:pt x="2938" y="922"/>
                    <a:pt x="2278" y="1177"/>
                    <a:pt x="1467" y="1171"/>
                  </a:cubicBezTo>
                  <a:cubicBezTo>
                    <a:pt x="656" y="1165"/>
                    <a:pt x="0" y="899"/>
                    <a:pt x="2" y="577"/>
                  </a:cubicBezTo>
                  <a:cubicBezTo>
                    <a:pt x="5" y="256"/>
                    <a:pt x="665" y="0"/>
                    <a:pt x="1476" y="6"/>
                  </a:cubicBezTo>
                  <a:cubicBezTo>
                    <a:pt x="2287" y="13"/>
                    <a:pt x="2943" y="278"/>
                    <a:pt x="2940" y="600"/>
                  </a:cubicBezTo>
                  <a:close/>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185">
              <a:extLst>
                <a:ext uri="{FF2B5EF4-FFF2-40B4-BE49-F238E27FC236}">
                  <a16:creationId xmlns:a16="http://schemas.microsoft.com/office/drawing/2014/main" id="{635C239A-6A2B-7701-ADE4-F4D5B827156C}"/>
                </a:ext>
              </a:extLst>
            </p:cNvPr>
            <p:cNvSpPr>
              <a:spLocks/>
            </p:cNvSpPr>
            <p:nvPr/>
          </p:nvSpPr>
          <p:spPr bwMode="auto">
            <a:xfrm>
              <a:off x="1439862" y="5003800"/>
              <a:ext cx="1943100" cy="777875"/>
            </a:xfrm>
            <a:custGeom>
              <a:avLst/>
              <a:gdLst>
                <a:gd name="T0" fmla="*/ 2005 w 2007"/>
                <a:gd name="T1" fmla="*/ 409 h 803"/>
                <a:gd name="T2" fmla="*/ 1000 w 2007"/>
                <a:gd name="T3" fmla="*/ 799 h 803"/>
                <a:gd name="T4" fmla="*/ 1 w 2007"/>
                <a:gd name="T5" fmla="*/ 394 h 803"/>
                <a:gd name="T6" fmla="*/ 1006 w 2007"/>
                <a:gd name="T7" fmla="*/ 4 h 803"/>
                <a:gd name="T8" fmla="*/ 2005 w 2007"/>
                <a:gd name="T9" fmla="*/ 409 h 803"/>
              </a:gdLst>
              <a:ahLst/>
              <a:cxnLst>
                <a:cxn ang="0">
                  <a:pos x="T0" y="T1"/>
                </a:cxn>
                <a:cxn ang="0">
                  <a:pos x="T2" y="T3"/>
                </a:cxn>
                <a:cxn ang="0">
                  <a:pos x="T4" y="T5"/>
                </a:cxn>
                <a:cxn ang="0">
                  <a:pos x="T6" y="T7"/>
                </a:cxn>
                <a:cxn ang="0">
                  <a:pos x="T8" y="T9"/>
                </a:cxn>
              </a:cxnLst>
              <a:rect l="0" t="0" r="r" b="b"/>
              <a:pathLst>
                <a:path w="2007" h="803">
                  <a:moveTo>
                    <a:pt x="2005" y="409"/>
                  </a:moveTo>
                  <a:cubicBezTo>
                    <a:pt x="2003" y="629"/>
                    <a:pt x="1554" y="803"/>
                    <a:pt x="1000" y="799"/>
                  </a:cubicBezTo>
                  <a:cubicBezTo>
                    <a:pt x="447" y="794"/>
                    <a:pt x="0" y="613"/>
                    <a:pt x="1" y="394"/>
                  </a:cubicBezTo>
                  <a:cubicBezTo>
                    <a:pt x="3" y="175"/>
                    <a:pt x="453" y="0"/>
                    <a:pt x="1006" y="4"/>
                  </a:cubicBezTo>
                  <a:cubicBezTo>
                    <a:pt x="1560" y="9"/>
                    <a:pt x="2007" y="190"/>
                    <a:pt x="2005" y="409"/>
                  </a:cubicBez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86">
              <a:extLst>
                <a:ext uri="{FF2B5EF4-FFF2-40B4-BE49-F238E27FC236}">
                  <a16:creationId xmlns:a16="http://schemas.microsoft.com/office/drawing/2014/main" id="{616A9149-99AC-0312-1732-419BA1330C10}"/>
                </a:ext>
              </a:extLst>
            </p:cNvPr>
            <p:cNvSpPr>
              <a:spLocks/>
            </p:cNvSpPr>
            <p:nvPr/>
          </p:nvSpPr>
          <p:spPr bwMode="auto">
            <a:xfrm>
              <a:off x="1473200" y="5030788"/>
              <a:ext cx="1876425" cy="738188"/>
            </a:xfrm>
            <a:custGeom>
              <a:avLst/>
              <a:gdLst>
                <a:gd name="T0" fmla="*/ 1935 w 1937"/>
                <a:gd name="T1" fmla="*/ 388 h 762"/>
                <a:gd name="T2" fmla="*/ 965 w 1937"/>
                <a:gd name="T3" fmla="*/ 758 h 762"/>
                <a:gd name="T4" fmla="*/ 1 w 1937"/>
                <a:gd name="T5" fmla="*/ 373 h 762"/>
                <a:gd name="T6" fmla="*/ 971 w 1937"/>
                <a:gd name="T7" fmla="*/ 4 h 762"/>
                <a:gd name="T8" fmla="*/ 1935 w 1937"/>
                <a:gd name="T9" fmla="*/ 388 h 762"/>
              </a:gdLst>
              <a:ahLst/>
              <a:cxnLst>
                <a:cxn ang="0">
                  <a:pos x="T0" y="T1"/>
                </a:cxn>
                <a:cxn ang="0">
                  <a:pos x="T2" y="T3"/>
                </a:cxn>
                <a:cxn ang="0">
                  <a:pos x="T4" y="T5"/>
                </a:cxn>
                <a:cxn ang="0">
                  <a:pos x="T6" y="T7"/>
                </a:cxn>
                <a:cxn ang="0">
                  <a:pos x="T8" y="T9"/>
                </a:cxn>
              </a:cxnLst>
              <a:rect l="0" t="0" r="r" b="b"/>
              <a:pathLst>
                <a:path w="1937" h="762">
                  <a:moveTo>
                    <a:pt x="1935" y="388"/>
                  </a:moveTo>
                  <a:cubicBezTo>
                    <a:pt x="1934" y="596"/>
                    <a:pt x="1499" y="762"/>
                    <a:pt x="965" y="758"/>
                  </a:cubicBezTo>
                  <a:cubicBezTo>
                    <a:pt x="431" y="754"/>
                    <a:pt x="0" y="582"/>
                    <a:pt x="1" y="373"/>
                  </a:cubicBezTo>
                  <a:cubicBezTo>
                    <a:pt x="3" y="165"/>
                    <a:pt x="437" y="0"/>
                    <a:pt x="971" y="4"/>
                  </a:cubicBezTo>
                  <a:cubicBezTo>
                    <a:pt x="1505" y="8"/>
                    <a:pt x="1937" y="180"/>
                    <a:pt x="1935" y="388"/>
                  </a:cubicBezTo>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187">
              <a:extLst>
                <a:ext uri="{FF2B5EF4-FFF2-40B4-BE49-F238E27FC236}">
                  <a16:creationId xmlns:a16="http://schemas.microsoft.com/office/drawing/2014/main" id="{D26EEB42-D32E-38FE-ED27-0AC558E2EBC6}"/>
                </a:ext>
              </a:extLst>
            </p:cNvPr>
            <p:cNvSpPr>
              <a:spLocks noEditPoints="1"/>
            </p:cNvSpPr>
            <p:nvPr/>
          </p:nvSpPr>
          <p:spPr bwMode="auto">
            <a:xfrm>
              <a:off x="1020762" y="4903788"/>
              <a:ext cx="2779712" cy="1082675"/>
            </a:xfrm>
            <a:custGeom>
              <a:avLst/>
              <a:gdLst>
                <a:gd name="T0" fmla="*/ 1439 w 2870"/>
                <a:gd name="T1" fmla="*/ 6 h 1118"/>
                <a:gd name="T2" fmla="*/ 2 w 2870"/>
                <a:gd name="T3" fmla="*/ 548 h 1118"/>
                <a:gd name="T4" fmla="*/ 1431 w 2870"/>
                <a:gd name="T5" fmla="*/ 1112 h 1118"/>
                <a:gd name="T6" fmla="*/ 2868 w 2870"/>
                <a:gd name="T7" fmla="*/ 570 h 1118"/>
                <a:gd name="T8" fmla="*/ 1439 w 2870"/>
                <a:gd name="T9" fmla="*/ 6 h 1118"/>
                <a:gd name="T10" fmla="*/ 1439 w 2870"/>
                <a:gd name="T11" fmla="*/ 26 h 1118"/>
                <a:gd name="T12" fmla="*/ 2443 w 2870"/>
                <a:gd name="T13" fmla="*/ 195 h 1118"/>
                <a:gd name="T14" fmla="*/ 2743 w 2870"/>
                <a:gd name="T15" fmla="*/ 369 h 1118"/>
                <a:gd name="T16" fmla="*/ 2847 w 2870"/>
                <a:gd name="T17" fmla="*/ 570 h 1118"/>
                <a:gd name="T18" fmla="*/ 2739 w 2870"/>
                <a:gd name="T19" fmla="*/ 769 h 1118"/>
                <a:gd name="T20" fmla="*/ 2438 w 2870"/>
                <a:gd name="T21" fmla="*/ 939 h 1118"/>
                <a:gd name="T22" fmla="*/ 1431 w 2870"/>
                <a:gd name="T23" fmla="*/ 1092 h 1118"/>
                <a:gd name="T24" fmla="*/ 426 w 2870"/>
                <a:gd name="T25" fmla="*/ 923 h 1118"/>
                <a:gd name="T26" fmla="*/ 127 w 2870"/>
                <a:gd name="T27" fmla="*/ 749 h 1118"/>
                <a:gd name="T28" fmla="*/ 23 w 2870"/>
                <a:gd name="T29" fmla="*/ 548 h 1118"/>
                <a:gd name="T30" fmla="*/ 130 w 2870"/>
                <a:gd name="T31" fmla="*/ 349 h 1118"/>
                <a:gd name="T32" fmla="*/ 432 w 2870"/>
                <a:gd name="T33" fmla="*/ 179 h 1118"/>
                <a:gd name="T34" fmla="*/ 1439 w 2870"/>
                <a:gd name="T35" fmla="*/ 26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0" h="1118">
                  <a:moveTo>
                    <a:pt x="1439" y="6"/>
                  </a:moveTo>
                  <a:cubicBezTo>
                    <a:pt x="648" y="0"/>
                    <a:pt x="5" y="242"/>
                    <a:pt x="2" y="548"/>
                  </a:cubicBezTo>
                  <a:cubicBezTo>
                    <a:pt x="0" y="854"/>
                    <a:pt x="639" y="1106"/>
                    <a:pt x="1431" y="1112"/>
                  </a:cubicBezTo>
                  <a:cubicBezTo>
                    <a:pt x="2222" y="1118"/>
                    <a:pt x="2865" y="876"/>
                    <a:pt x="2868" y="570"/>
                  </a:cubicBezTo>
                  <a:cubicBezTo>
                    <a:pt x="2870" y="264"/>
                    <a:pt x="2230" y="12"/>
                    <a:pt x="1439" y="6"/>
                  </a:cubicBezTo>
                  <a:moveTo>
                    <a:pt x="1439" y="26"/>
                  </a:moveTo>
                  <a:cubicBezTo>
                    <a:pt x="1819" y="29"/>
                    <a:pt x="2176" y="89"/>
                    <a:pt x="2443" y="195"/>
                  </a:cubicBezTo>
                  <a:cubicBezTo>
                    <a:pt x="2572" y="246"/>
                    <a:pt x="2673" y="304"/>
                    <a:pt x="2743" y="369"/>
                  </a:cubicBezTo>
                  <a:cubicBezTo>
                    <a:pt x="2812" y="434"/>
                    <a:pt x="2847" y="501"/>
                    <a:pt x="2847" y="570"/>
                  </a:cubicBezTo>
                  <a:cubicBezTo>
                    <a:pt x="2846" y="638"/>
                    <a:pt x="2810" y="706"/>
                    <a:pt x="2739" y="769"/>
                  </a:cubicBezTo>
                  <a:cubicBezTo>
                    <a:pt x="2669" y="833"/>
                    <a:pt x="2567" y="890"/>
                    <a:pt x="2438" y="939"/>
                  </a:cubicBezTo>
                  <a:cubicBezTo>
                    <a:pt x="2169" y="1040"/>
                    <a:pt x="1811" y="1094"/>
                    <a:pt x="1431" y="1092"/>
                  </a:cubicBezTo>
                  <a:cubicBezTo>
                    <a:pt x="1051" y="1089"/>
                    <a:pt x="694" y="1029"/>
                    <a:pt x="426" y="923"/>
                  </a:cubicBezTo>
                  <a:cubicBezTo>
                    <a:pt x="298" y="872"/>
                    <a:pt x="197" y="814"/>
                    <a:pt x="127" y="749"/>
                  </a:cubicBezTo>
                  <a:cubicBezTo>
                    <a:pt x="58" y="684"/>
                    <a:pt x="22" y="617"/>
                    <a:pt x="23" y="548"/>
                  </a:cubicBezTo>
                  <a:cubicBezTo>
                    <a:pt x="24" y="479"/>
                    <a:pt x="60" y="412"/>
                    <a:pt x="130" y="349"/>
                  </a:cubicBezTo>
                  <a:cubicBezTo>
                    <a:pt x="201" y="285"/>
                    <a:pt x="303" y="228"/>
                    <a:pt x="432" y="179"/>
                  </a:cubicBezTo>
                  <a:cubicBezTo>
                    <a:pt x="701" y="78"/>
                    <a:pt x="1059" y="23"/>
                    <a:pt x="1439" y="26"/>
                  </a:cubicBezTo>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188">
              <a:extLst>
                <a:ext uri="{FF2B5EF4-FFF2-40B4-BE49-F238E27FC236}">
                  <a16:creationId xmlns:a16="http://schemas.microsoft.com/office/drawing/2014/main" id="{DC0C8479-C617-BABE-ADC4-8488271DA0FC}"/>
                </a:ext>
              </a:extLst>
            </p:cNvPr>
            <p:cNvSpPr>
              <a:spLocks noEditPoints="1"/>
            </p:cNvSpPr>
            <p:nvPr/>
          </p:nvSpPr>
          <p:spPr bwMode="auto">
            <a:xfrm>
              <a:off x="1077912" y="4935538"/>
              <a:ext cx="2665412" cy="1008063"/>
            </a:xfrm>
            <a:custGeom>
              <a:avLst/>
              <a:gdLst>
                <a:gd name="T0" fmla="*/ 1380 w 2752"/>
                <a:gd name="T1" fmla="*/ 6 h 1040"/>
                <a:gd name="T2" fmla="*/ 2 w 2752"/>
                <a:gd name="T3" fmla="*/ 510 h 1040"/>
                <a:gd name="T4" fmla="*/ 1372 w 2752"/>
                <a:gd name="T5" fmla="*/ 1034 h 1040"/>
                <a:gd name="T6" fmla="*/ 2750 w 2752"/>
                <a:gd name="T7" fmla="*/ 531 h 1040"/>
                <a:gd name="T8" fmla="*/ 1380 w 2752"/>
                <a:gd name="T9" fmla="*/ 6 h 1040"/>
                <a:gd name="T10" fmla="*/ 1380 w 2752"/>
                <a:gd name="T11" fmla="*/ 17 h 1040"/>
                <a:gd name="T12" fmla="*/ 2347 w 2752"/>
                <a:gd name="T13" fmla="*/ 174 h 1040"/>
                <a:gd name="T14" fmla="*/ 2637 w 2752"/>
                <a:gd name="T15" fmla="*/ 338 h 1040"/>
                <a:gd name="T16" fmla="*/ 2740 w 2752"/>
                <a:gd name="T17" fmla="*/ 531 h 1040"/>
                <a:gd name="T18" fmla="*/ 2634 w 2752"/>
                <a:gd name="T19" fmla="*/ 722 h 1040"/>
                <a:gd name="T20" fmla="*/ 2341 w 2752"/>
                <a:gd name="T21" fmla="*/ 882 h 1040"/>
                <a:gd name="T22" fmla="*/ 1372 w 2752"/>
                <a:gd name="T23" fmla="*/ 1024 h 1040"/>
                <a:gd name="T24" fmla="*/ 405 w 2752"/>
                <a:gd name="T25" fmla="*/ 867 h 1040"/>
                <a:gd name="T26" fmla="*/ 115 w 2752"/>
                <a:gd name="T27" fmla="*/ 703 h 1040"/>
                <a:gd name="T28" fmla="*/ 12 w 2752"/>
                <a:gd name="T29" fmla="*/ 510 h 1040"/>
                <a:gd name="T30" fmla="*/ 118 w 2752"/>
                <a:gd name="T31" fmla="*/ 318 h 1040"/>
                <a:gd name="T32" fmla="*/ 411 w 2752"/>
                <a:gd name="T33" fmla="*/ 159 h 1040"/>
                <a:gd name="T34" fmla="*/ 1380 w 2752"/>
                <a:gd name="T35" fmla="*/ 1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2" h="1040">
                  <a:moveTo>
                    <a:pt x="1380" y="6"/>
                  </a:moveTo>
                  <a:cubicBezTo>
                    <a:pt x="621" y="0"/>
                    <a:pt x="4" y="226"/>
                    <a:pt x="2" y="510"/>
                  </a:cubicBezTo>
                  <a:cubicBezTo>
                    <a:pt x="0" y="794"/>
                    <a:pt x="613" y="1028"/>
                    <a:pt x="1372" y="1034"/>
                  </a:cubicBezTo>
                  <a:cubicBezTo>
                    <a:pt x="2131" y="1040"/>
                    <a:pt x="2748" y="815"/>
                    <a:pt x="2750" y="531"/>
                  </a:cubicBezTo>
                  <a:cubicBezTo>
                    <a:pt x="2752" y="247"/>
                    <a:pt x="2139" y="12"/>
                    <a:pt x="1380" y="6"/>
                  </a:cubicBezTo>
                  <a:close/>
                  <a:moveTo>
                    <a:pt x="1380" y="17"/>
                  </a:moveTo>
                  <a:cubicBezTo>
                    <a:pt x="1746" y="19"/>
                    <a:pt x="2089" y="75"/>
                    <a:pt x="2347" y="174"/>
                  </a:cubicBezTo>
                  <a:cubicBezTo>
                    <a:pt x="2471" y="222"/>
                    <a:pt x="2569" y="277"/>
                    <a:pt x="2637" y="338"/>
                  </a:cubicBezTo>
                  <a:cubicBezTo>
                    <a:pt x="2706" y="400"/>
                    <a:pt x="2740" y="464"/>
                    <a:pt x="2740" y="531"/>
                  </a:cubicBezTo>
                  <a:cubicBezTo>
                    <a:pt x="2739" y="597"/>
                    <a:pt x="2704" y="662"/>
                    <a:pt x="2634" y="722"/>
                  </a:cubicBezTo>
                  <a:cubicBezTo>
                    <a:pt x="2565" y="782"/>
                    <a:pt x="2467" y="836"/>
                    <a:pt x="2341" y="882"/>
                  </a:cubicBezTo>
                  <a:cubicBezTo>
                    <a:pt x="2082" y="976"/>
                    <a:pt x="1738" y="1027"/>
                    <a:pt x="1372" y="1024"/>
                  </a:cubicBezTo>
                  <a:cubicBezTo>
                    <a:pt x="1006" y="1021"/>
                    <a:pt x="663" y="965"/>
                    <a:pt x="405" y="867"/>
                  </a:cubicBezTo>
                  <a:cubicBezTo>
                    <a:pt x="281" y="819"/>
                    <a:pt x="183" y="764"/>
                    <a:pt x="115" y="703"/>
                  </a:cubicBezTo>
                  <a:cubicBezTo>
                    <a:pt x="46" y="641"/>
                    <a:pt x="12" y="576"/>
                    <a:pt x="12" y="510"/>
                  </a:cubicBezTo>
                  <a:cubicBezTo>
                    <a:pt x="13" y="444"/>
                    <a:pt x="48" y="379"/>
                    <a:pt x="118" y="318"/>
                  </a:cubicBezTo>
                  <a:cubicBezTo>
                    <a:pt x="187" y="258"/>
                    <a:pt x="285" y="205"/>
                    <a:pt x="411" y="159"/>
                  </a:cubicBezTo>
                  <a:cubicBezTo>
                    <a:pt x="670" y="64"/>
                    <a:pt x="1014" y="14"/>
                    <a:pt x="1380" y="17"/>
                  </a:cubicBezTo>
                  <a:close/>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189">
              <a:extLst>
                <a:ext uri="{FF2B5EF4-FFF2-40B4-BE49-F238E27FC236}">
                  <a16:creationId xmlns:a16="http://schemas.microsoft.com/office/drawing/2014/main" id="{62AD66E6-A706-020C-BA64-C77F583E6D44}"/>
                </a:ext>
              </a:extLst>
            </p:cNvPr>
            <p:cNvSpPr>
              <a:spLocks/>
            </p:cNvSpPr>
            <p:nvPr/>
          </p:nvSpPr>
          <p:spPr bwMode="auto">
            <a:xfrm>
              <a:off x="2808287" y="5764213"/>
              <a:ext cx="103187" cy="47625"/>
            </a:xfrm>
            <a:custGeom>
              <a:avLst/>
              <a:gdLst>
                <a:gd name="T0" fmla="*/ 30 w 108"/>
                <a:gd name="T1" fmla="*/ 49 h 49"/>
                <a:gd name="T2" fmla="*/ 16 w 108"/>
                <a:gd name="T3" fmla="*/ 49 h 49"/>
                <a:gd name="T4" fmla="*/ 0 w 108"/>
                <a:gd name="T5" fmla="*/ 31 h 49"/>
                <a:gd name="T6" fmla="*/ 21 w 108"/>
                <a:gd name="T7" fmla="*/ 16 h 49"/>
                <a:gd name="T8" fmla="*/ 53 w 108"/>
                <a:gd name="T9" fmla="*/ 0 h 49"/>
                <a:gd name="T10" fmla="*/ 93 w 108"/>
                <a:gd name="T11" fmla="*/ 27 h 49"/>
                <a:gd name="T12" fmla="*/ 108 w 108"/>
                <a:gd name="T13" fmla="*/ 40 h 49"/>
                <a:gd name="T14" fmla="*/ 30 w 108"/>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9">
                  <a:moveTo>
                    <a:pt x="30" y="49"/>
                  </a:moveTo>
                  <a:cubicBezTo>
                    <a:pt x="21" y="49"/>
                    <a:pt x="16" y="49"/>
                    <a:pt x="16" y="49"/>
                  </a:cubicBezTo>
                  <a:lnTo>
                    <a:pt x="0" y="31"/>
                  </a:lnTo>
                  <a:cubicBezTo>
                    <a:pt x="6" y="29"/>
                    <a:pt x="13" y="24"/>
                    <a:pt x="21" y="16"/>
                  </a:cubicBezTo>
                  <a:cubicBezTo>
                    <a:pt x="34" y="5"/>
                    <a:pt x="43" y="0"/>
                    <a:pt x="53" y="0"/>
                  </a:cubicBezTo>
                  <a:cubicBezTo>
                    <a:pt x="65" y="0"/>
                    <a:pt x="77" y="10"/>
                    <a:pt x="93" y="27"/>
                  </a:cubicBezTo>
                  <a:cubicBezTo>
                    <a:pt x="98" y="33"/>
                    <a:pt x="103" y="37"/>
                    <a:pt x="108" y="40"/>
                  </a:cubicBezTo>
                  <a:cubicBezTo>
                    <a:pt x="73" y="48"/>
                    <a:pt x="46" y="49"/>
                    <a:pt x="30" y="49"/>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190">
              <a:extLst>
                <a:ext uri="{FF2B5EF4-FFF2-40B4-BE49-F238E27FC236}">
                  <a16:creationId xmlns:a16="http://schemas.microsoft.com/office/drawing/2014/main" id="{0861D8C4-9BE9-9AB1-3674-FCA81D3C1392}"/>
                </a:ext>
              </a:extLst>
            </p:cNvPr>
            <p:cNvSpPr>
              <a:spLocks noEditPoints="1"/>
            </p:cNvSpPr>
            <p:nvPr/>
          </p:nvSpPr>
          <p:spPr bwMode="auto">
            <a:xfrm>
              <a:off x="1538287" y="4999038"/>
              <a:ext cx="1816100" cy="828675"/>
            </a:xfrm>
            <a:custGeom>
              <a:avLst/>
              <a:gdLst>
                <a:gd name="T0" fmla="*/ 612 w 1876"/>
                <a:gd name="T1" fmla="*/ 855 h 856"/>
                <a:gd name="T2" fmla="*/ 560 w 1876"/>
                <a:gd name="T3" fmla="*/ 820 h 856"/>
                <a:gd name="T4" fmla="*/ 403 w 1876"/>
                <a:gd name="T5" fmla="*/ 836 h 856"/>
                <a:gd name="T6" fmla="*/ 323 w 1876"/>
                <a:gd name="T7" fmla="*/ 814 h 856"/>
                <a:gd name="T8" fmla="*/ 316 w 1876"/>
                <a:gd name="T9" fmla="*/ 802 h 856"/>
                <a:gd name="T10" fmla="*/ 395 w 1876"/>
                <a:gd name="T11" fmla="*/ 823 h 856"/>
                <a:gd name="T12" fmla="*/ 423 w 1876"/>
                <a:gd name="T13" fmla="*/ 752 h 856"/>
                <a:gd name="T14" fmla="*/ 615 w 1876"/>
                <a:gd name="T15" fmla="*/ 843 h 856"/>
                <a:gd name="T16" fmla="*/ 717 w 1876"/>
                <a:gd name="T17" fmla="*/ 799 h 856"/>
                <a:gd name="T18" fmla="*/ 738 w 1876"/>
                <a:gd name="T19" fmla="*/ 806 h 856"/>
                <a:gd name="T20" fmla="*/ 678 w 1876"/>
                <a:gd name="T21" fmla="*/ 806 h 856"/>
                <a:gd name="T22" fmla="*/ 1096 w 1876"/>
                <a:gd name="T23" fmla="*/ 810 h 856"/>
                <a:gd name="T24" fmla="*/ 1011 w 1876"/>
                <a:gd name="T25" fmla="*/ 801 h 856"/>
                <a:gd name="T26" fmla="*/ 1113 w 1876"/>
                <a:gd name="T27" fmla="*/ 795 h 856"/>
                <a:gd name="T28" fmla="*/ 1138 w 1876"/>
                <a:gd name="T29" fmla="*/ 799 h 856"/>
                <a:gd name="T30" fmla="*/ 1129 w 1876"/>
                <a:gd name="T31" fmla="*/ 805 h 856"/>
                <a:gd name="T32" fmla="*/ 1615 w 1876"/>
                <a:gd name="T33" fmla="*/ 776 h 856"/>
                <a:gd name="T34" fmla="*/ 1600 w 1876"/>
                <a:gd name="T35" fmla="*/ 763 h 856"/>
                <a:gd name="T36" fmla="*/ 1607 w 1876"/>
                <a:gd name="T37" fmla="*/ 764 h 856"/>
                <a:gd name="T38" fmla="*/ 1615 w 1876"/>
                <a:gd name="T39" fmla="*/ 776 h 856"/>
                <a:gd name="T40" fmla="*/ 1722 w 1876"/>
                <a:gd name="T41" fmla="*/ 753 h 856"/>
                <a:gd name="T42" fmla="*/ 1743 w 1876"/>
                <a:gd name="T43" fmla="*/ 756 h 856"/>
                <a:gd name="T44" fmla="*/ 1800 w 1876"/>
                <a:gd name="T45" fmla="*/ 721 h 856"/>
                <a:gd name="T46" fmla="*/ 1828 w 1876"/>
                <a:gd name="T47" fmla="*/ 672 h 856"/>
                <a:gd name="T48" fmla="*/ 1876 w 1876"/>
                <a:gd name="T49" fmla="*/ 616 h 856"/>
                <a:gd name="T50" fmla="*/ 1850 w 1876"/>
                <a:gd name="T51" fmla="*/ 675 h 856"/>
                <a:gd name="T52" fmla="*/ 1842 w 1876"/>
                <a:gd name="T53" fmla="*/ 680 h 856"/>
                <a:gd name="T54" fmla="*/ 1750 w 1876"/>
                <a:gd name="T55" fmla="*/ 769 h 856"/>
                <a:gd name="T56" fmla="*/ 197 w 1876"/>
                <a:gd name="T57" fmla="*/ 760 h 856"/>
                <a:gd name="T58" fmla="*/ 189 w 1876"/>
                <a:gd name="T59" fmla="*/ 756 h 856"/>
                <a:gd name="T60" fmla="*/ 183 w 1876"/>
                <a:gd name="T61" fmla="*/ 749 h 856"/>
                <a:gd name="T62" fmla="*/ 177 w 1876"/>
                <a:gd name="T63" fmla="*/ 739 h 856"/>
                <a:gd name="T64" fmla="*/ 195 w 1876"/>
                <a:gd name="T65" fmla="*/ 748 h 856"/>
                <a:gd name="T66" fmla="*/ 221 w 1876"/>
                <a:gd name="T67" fmla="*/ 737 h 856"/>
                <a:gd name="T68" fmla="*/ 247 w 1876"/>
                <a:gd name="T69" fmla="*/ 739 h 856"/>
                <a:gd name="T70" fmla="*/ 1499 w 1876"/>
                <a:gd name="T71" fmla="*/ 743 h 856"/>
                <a:gd name="T72" fmla="*/ 1564 w 1876"/>
                <a:gd name="T73" fmla="*/ 735 h 856"/>
                <a:gd name="T74" fmla="*/ 1499 w 1876"/>
                <a:gd name="T75" fmla="*/ 743 h 856"/>
                <a:gd name="T76" fmla="*/ 136 w 1876"/>
                <a:gd name="T77" fmla="*/ 677 h 856"/>
                <a:gd name="T78" fmla="*/ 173 w 1876"/>
                <a:gd name="T79" fmla="*/ 684 h 856"/>
                <a:gd name="T80" fmla="*/ 66 w 1876"/>
                <a:gd name="T81" fmla="*/ 629 h 856"/>
                <a:gd name="T82" fmla="*/ 0 w 1876"/>
                <a:gd name="T83" fmla="*/ 583 h 856"/>
                <a:gd name="T84" fmla="*/ 79 w 1876"/>
                <a:gd name="T85" fmla="*/ 627 h 856"/>
                <a:gd name="T86" fmla="*/ 73 w 1876"/>
                <a:gd name="T87" fmla="*/ 629 h 856"/>
                <a:gd name="T88" fmla="*/ 1836 w 1876"/>
                <a:gd name="T89" fmla="*/ 226 h 856"/>
                <a:gd name="T90" fmla="*/ 1843 w 1876"/>
                <a:gd name="T91" fmla="*/ 241 h 856"/>
                <a:gd name="T92" fmla="*/ 1840 w 1876"/>
                <a:gd name="T93" fmla="*/ 268 h 856"/>
                <a:gd name="T94" fmla="*/ 1804 w 1876"/>
                <a:gd name="T95" fmla="*/ 182 h 856"/>
                <a:gd name="T96" fmla="*/ 1780 w 1876"/>
                <a:gd name="T97" fmla="*/ 211 h 856"/>
                <a:gd name="T98" fmla="*/ 1469 w 1876"/>
                <a:gd name="T99" fmla="*/ 1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76" h="856">
                  <a:moveTo>
                    <a:pt x="618" y="856"/>
                  </a:moveTo>
                  <a:lnTo>
                    <a:pt x="617" y="856"/>
                  </a:lnTo>
                  <a:lnTo>
                    <a:pt x="616" y="856"/>
                  </a:lnTo>
                  <a:lnTo>
                    <a:pt x="612" y="855"/>
                  </a:lnTo>
                  <a:lnTo>
                    <a:pt x="612" y="855"/>
                  </a:lnTo>
                  <a:cubicBezTo>
                    <a:pt x="610" y="855"/>
                    <a:pt x="609" y="855"/>
                    <a:pt x="607" y="854"/>
                  </a:cubicBezTo>
                  <a:lnTo>
                    <a:pt x="607" y="854"/>
                  </a:lnTo>
                  <a:cubicBezTo>
                    <a:pt x="589" y="850"/>
                    <a:pt x="573" y="836"/>
                    <a:pt x="560" y="820"/>
                  </a:cubicBezTo>
                  <a:cubicBezTo>
                    <a:pt x="536" y="830"/>
                    <a:pt x="506" y="837"/>
                    <a:pt x="467" y="837"/>
                  </a:cubicBezTo>
                  <a:cubicBezTo>
                    <a:pt x="465" y="837"/>
                    <a:pt x="463" y="837"/>
                    <a:pt x="461" y="837"/>
                  </a:cubicBezTo>
                  <a:cubicBezTo>
                    <a:pt x="442" y="836"/>
                    <a:pt x="426" y="834"/>
                    <a:pt x="411" y="831"/>
                  </a:cubicBezTo>
                  <a:cubicBezTo>
                    <a:pt x="409" y="832"/>
                    <a:pt x="406" y="833"/>
                    <a:pt x="403" y="836"/>
                  </a:cubicBezTo>
                  <a:cubicBezTo>
                    <a:pt x="399" y="838"/>
                    <a:pt x="395" y="839"/>
                    <a:pt x="391" y="839"/>
                  </a:cubicBezTo>
                  <a:cubicBezTo>
                    <a:pt x="382" y="839"/>
                    <a:pt x="374" y="833"/>
                    <a:pt x="367" y="825"/>
                  </a:cubicBezTo>
                  <a:cubicBezTo>
                    <a:pt x="360" y="817"/>
                    <a:pt x="356" y="811"/>
                    <a:pt x="344" y="811"/>
                  </a:cubicBezTo>
                  <a:cubicBezTo>
                    <a:pt x="338" y="811"/>
                    <a:pt x="332" y="812"/>
                    <a:pt x="323" y="814"/>
                  </a:cubicBezTo>
                  <a:cubicBezTo>
                    <a:pt x="320" y="815"/>
                    <a:pt x="316" y="816"/>
                    <a:pt x="313" y="816"/>
                  </a:cubicBezTo>
                  <a:cubicBezTo>
                    <a:pt x="290" y="816"/>
                    <a:pt x="269" y="797"/>
                    <a:pt x="265" y="783"/>
                  </a:cubicBezTo>
                  <a:cubicBezTo>
                    <a:pt x="274" y="793"/>
                    <a:pt x="289" y="803"/>
                    <a:pt x="306" y="803"/>
                  </a:cubicBezTo>
                  <a:cubicBezTo>
                    <a:pt x="309" y="803"/>
                    <a:pt x="313" y="803"/>
                    <a:pt x="316" y="802"/>
                  </a:cubicBezTo>
                  <a:cubicBezTo>
                    <a:pt x="325" y="799"/>
                    <a:pt x="331" y="798"/>
                    <a:pt x="336" y="798"/>
                  </a:cubicBezTo>
                  <a:cubicBezTo>
                    <a:pt x="349" y="798"/>
                    <a:pt x="353" y="804"/>
                    <a:pt x="360" y="812"/>
                  </a:cubicBezTo>
                  <a:cubicBezTo>
                    <a:pt x="366" y="820"/>
                    <a:pt x="375" y="826"/>
                    <a:pt x="384" y="826"/>
                  </a:cubicBezTo>
                  <a:cubicBezTo>
                    <a:pt x="388" y="826"/>
                    <a:pt x="391" y="825"/>
                    <a:pt x="395" y="823"/>
                  </a:cubicBezTo>
                  <a:cubicBezTo>
                    <a:pt x="405" y="817"/>
                    <a:pt x="408" y="817"/>
                    <a:pt x="408" y="808"/>
                  </a:cubicBezTo>
                  <a:cubicBezTo>
                    <a:pt x="408" y="805"/>
                    <a:pt x="408" y="801"/>
                    <a:pt x="407" y="796"/>
                  </a:cubicBezTo>
                  <a:cubicBezTo>
                    <a:pt x="407" y="796"/>
                    <a:pt x="407" y="796"/>
                    <a:pt x="407" y="795"/>
                  </a:cubicBezTo>
                  <a:cubicBezTo>
                    <a:pt x="407" y="788"/>
                    <a:pt x="413" y="772"/>
                    <a:pt x="423" y="752"/>
                  </a:cubicBezTo>
                  <a:cubicBezTo>
                    <a:pt x="457" y="759"/>
                    <a:pt x="492" y="766"/>
                    <a:pt x="528" y="772"/>
                  </a:cubicBezTo>
                  <a:cubicBezTo>
                    <a:pt x="539" y="792"/>
                    <a:pt x="569" y="838"/>
                    <a:pt x="604" y="843"/>
                  </a:cubicBezTo>
                  <a:cubicBezTo>
                    <a:pt x="606" y="843"/>
                    <a:pt x="608" y="843"/>
                    <a:pt x="610" y="843"/>
                  </a:cubicBezTo>
                  <a:cubicBezTo>
                    <a:pt x="612" y="843"/>
                    <a:pt x="613" y="843"/>
                    <a:pt x="615" y="843"/>
                  </a:cubicBezTo>
                  <a:cubicBezTo>
                    <a:pt x="666" y="837"/>
                    <a:pt x="658" y="811"/>
                    <a:pt x="671" y="793"/>
                  </a:cubicBezTo>
                  <a:cubicBezTo>
                    <a:pt x="671" y="792"/>
                    <a:pt x="672" y="792"/>
                    <a:pt x="672" y="791"/>
                  </a:cubicBezTo>
                  <a:cubicBezTo>
                    <a:pt x="683" y="792"/>
                    <a:pt x="693" y="793"/>
                    <a:pt x="704" y="794"/>
                  </a:cubicBezTo>
                  <a:cubicBezTo>
                    <a:pt x="708" y="797"/>
                    <a:pt x="712" y="799"/>
                    <a:pt x="717" y="799"/>
                  </a:cubicBezTo>
                  <a:cubicBezTo>
                    <a:pt x="720" y="799"/>
                    <a:pt x="724" y="798"/>
                    <a:pt x="728" y="796"/>
                  </a:cubicBezTo>
                  <a:cubicBezTo>
                    <a:pt x="773" y="799"/>
                    <a:pt x="819" y="801"/>
                    <a:pt x="866" y="802"/>
                  </a:cubicBezTo>
                  <a:cubicBezTo>
                    <a:pt x="855" y="818"/>
                    <a:pt x="849" y="829"/>
                    <a:pt x="849" y="829"/>
                  </a:cubicBezTo>
                  <a:lnTo>
                    <a:pt x="738" y="806"/>
                  </a:lnTo>
                  <a:cubicBezTo>
                    <a:pt x="733" y="810"/>
                    <a:pt x="729" y="811"/>
                    <a:pt x="724" y="811"/>
                  </a:cubicBezTo>
                  <a:cubicBezTo>
                    <a:pt x="718" y="811"/>
                    <a:pt x="713" y="808"/>
                    <a:pt x="709" y="804"/>
                  </a:cubicBezTo>
                  <a:cubicBezTo>
                    <a:pt x="703" y="799"/>
                    <a:pt x="698" y="794"/>
                    <a:pt x="693" y="794"/>
                  </a:cubicBezTo>
                  <a:cubicBezTo>
                    <a:pt x="689" y="794"/>
                    <a:pt x="684" y="797"/>
                    <a:pt x="678" y="806"/>
                  </a:cubicBezTo>
                  <a:cubicBezTo>
                    <a:pt x="666" y="824"/>
                    <a:pt x="673" y="850"/>
                    <a:pt x="622" y="855"/>
                  </a:cubicBezTo>
                  <a:cubicBezTo>
                    <a:pt x="621" y="856"/>
                    <a:pt x="619" y="856"/>
                    <a:pt x="618" y="856"/>
                  </a:cubicBezTo>
                  <a:moveTo>
                    <a:pt x="1104" y="810"/>
                  </a:moveTo>
                  <a:cubicBezTo>
                    <a:pt x="1101" y="810"/>
                    <a:pt x="1098" y="810"/>
                    <a:pt x="1096" y="810"/>
                  </a:cubicBezTo>
                  <a:cubicBezTo>
                    <a:pt x="1084" y="808"/>
                    <a:pt x="1069" y="808"/>
                    <a:pt x="1054" y="808"/>
                  </a:cubicBezTo>
                  <a:cubicBezTo>
                    <a:pt x="1045" y="808"/>
                    <a:pt x="1036" y="808"/>
                    <a:pt x="1027" y="809"/>
                  </a:cubicBezTo>
                  <a:cubicBezTo>
                    <a:pt x="1026" y="809"/>
                    <a:pt x="1026" y="809"/>
                    <a:pt x="1025" y="809"/>
                  </a:cubicBezTo>
                  <a:cubicBezTo>
                    <a:pt x="1019" y="809"/>
                    <a:pt x="1015" y="806"/>
                    <a:pt x="1011" y="801"/>
                  </a:cubicBezTo>
                  <a:cubicBezTo>
                    <a:pt x="1037" y="800"/>
                    <a:pt x="1063" y="799"/>
                    <a:pt x="1088" y="797"/>
                  </a:cubicBezTo>
                  <a:cubicBezTo>
                    <a:pt x="1088" y="797"/>
                    <a:pt x="1088" y="797"/>
                    <a:pt x="1089" y="797"/>
                  </a:cubicBezTo>
                  <a:cubicBezTo>
                    <a:pt x="1091" y="798"/>
                    <a:pt x="1094" y="798"/>
                    <a:pt x="1097" y="798"/>
                  </a:cubicBezTo>
                  <a:cubicBezTo>
                    <a:pt x="1102" y="798"/>
                    <a:pt x="1108" y="797"/>
                    <a:pt x="1113" y="795"/>
                  </a:cubicBezTo>
                  <a:cubicBezTo>
                    <a:pt x="1124" y="794"/>
                    <a:pt x="1135" y="793"/>
                    <a:pt x="1145" y="793"/>
                  </a:cubicBezTo>
                  <a:lnTo>
                    <a:pt x="1143" y="795"/>
                  </a:lnTo>
                  <a:lnTo>
                    <a:pt x="1141" y="797"/>
                  </a:lnTo>
                  <a:lnTo>
                    <a:pt x="1138" y="799"/>
                  </a:lnTo>
                  <a:lnTo>
                    <a:pt x="1136" y="800"/>
                  </a:lnTo>
                  <a:lnTo>
                    <a:pt x="1134" y="802"/>
                  </a:lnTo>
                  <a:lnTo>
                    <a:pt x="1130" y="804"/>
                  </a:lnTo>
                  <a:lnTo>
                    <a:pt x="1129" y="805"/>
                  </a:lnTo>
                  <a:lnTo>
                    <a:pt x="1126" y="806"/>
                  </a:lnTo>
                  <a:lnTo>
                    <a:pt x="1125" y="806"/>
                  </a:lnTo>
                  <a:cubicBezTo>
                    <a:pt x="1118" y="809"/>
                    <a:pt x="1110" y="810"/>
                    <a:pt x="1104" y="810"/>
                  </a:cubicBezTo>
                  <a:moveTo>
                    <a:pt x="1615" y="776"/>
                  </a:moveTo>
                  <a:cubicBezTo>
                    <a:pt x="1612" y="776"/>
                    <a:pt x="1610" y="776"/>
                    <a:pt x="1607" y="776"/>
                  </a:cubicBezTo>
                  <a:cubicBezTo>
                    <a:pt x="1584" y="773"/>
                    <a:pt x="1577" y="758"/>
                    <a:pt x="1570" y="746"/>
                  </a:cubicBezTo>
                  <a:cubicBezTo>
                    <a:pt x="1576" y="754"/>
                    <a:pt x="1585" y="761"/>
                    <a:pt x="1600" y="763"/>
                  </a:cubicBezTo>
                  <a:lnTo>
                    <a:pt x="1600" y="763"/>
                  </a:lnTo>
                  <a:cubicBezTo>
                    <a:pt x="1602" y="764"/>
                    <a:pt x="1605" y="764"/>
                    <a:pt x="1607" y="764"/>
                  </a:cubicBezTo>
                  <a:lnTo>
                    <a:pt x="1607" y="764"/>
                  </a:lnTo>
                  <a:lnTo>
                    <a:pt x="1607" y="764"/>
                  </a:lnTo>
                  <a:lnTo>
                    <a:pt x="1607" y="764"/>
                  </a:lnTo>
                  <a:lnTo>
                    <a:pt x="1607" y="764"/>
                  </a:lnTo>
                  <a:cubicBezTo>
                    <a:pt x="1648" y="764"/>
                    <a:pt x="1693" y="718"/>
                    <a:pt x="1693" y="718"/>
                  </a:cubicBezTo>
                  <a:cubicBezTo>
                    <a:pt x="1693" y="718"/>
                    <a:pt x="1694" y="725"/>
                    <a:pt x="1698" y="733"/>
                  </a:cubicBezTo>
                  <a:cubicBezTo>
                    <a:pt x="1688" y="743"/>
                    <a:pt x="1650" y="776"/>
                    <a:pt x="1615" y="776"/>
                  </a:cubicBezTo>
                  <a:close/>
                  <a:moveTo>
                    <a:pt x="1750" y="769"/>
                  </a:moveTo>
                  <a:cubicBezTo>
                    <a:pt x="1744" y="769"/>
                    <a:pt x="1737" y="768"/>
                    <a:pt x="1729" y="766"/>
                  </a:cubicBezTo>
                  <a:cubicBezTo>
                    <a:pt x="1715" y="763"/>
                    <a:pt x="1708" y="751"/>
                    <a:pt x="1704" y="742"/>
                  </a:cubicBezTo>
                  <a:cubicBezTo>
                    <a:pt x="1708" y="747"/>
                    <a:pt x="1714" y="752"/>
                    <a:pt x="1722" y="753"/>
                  </a:cubicBezTo>
                  <a:lnTo>
                    <a:pt x="1722" y="753"/>
                  </a:lnTo>
                  <a:cubicBezTo>
                    <a:pt x="1730" y="755"/>
                    <a:pt x="1737" y="756"/>
                    <a:pt x="1743" y="756"/>
                  </a:cubicBezTo>
                  <a:lnTo>
                    <a:pt x="1743" y="756"/>
                  </a:lnTo>
                  <a:lnTo>
                    <a:pt x="1743" y="756"/>
                  </a:lnTo>
                  <a:lnTo>
                    <a:pt x="1743" y="756"/>
                  </a:lnTo>
                  <a:lnTo>
                    <a:pt x="1743" y="756"/>
                  </a:lnTo>
                  <a:cubicBezTo>
                    <a:pt x="1776" y="756"/>
                    <a:pt x="1795" y="735"/>
                    <a:pt x="1800" y="721"/>
                  </a:cubicBezTo>
                  <a:cubicBezTo>
                    <a:pt x="1800" y="721"/>
                    <a:pt x="1800" y="721"/>
                    <a:pt x="1800" y="721"/>
                  </a:cubicBezTo>
                  <a:cubicBezTo>
                    <a:pt x="1800" y="721"/>
                    <a:pt x="1800" y="721"/>
                    <a:pt x="1800" y="721"/>
                  </a:cubicBezTo>
                  <a:cubicBezTo>
                    <a:pt x="1800" y="720"/>
                    <a:pt x="1800" y="720"/>
                    <a:pt x="1801" y="720"/>
                  </a:cubicBezTo>
                  <a:lnTo>
                    <a:pt x="1801" y="720"/>
                  </a:lnTo>
                  <a:cubicBezTo>
                    <a:pt x="1806" y="704"/>
                    <a:pt x="1812" y="682"/>
                    <a:pt x="1828" y="672"/>
                  </a:cubicBezTo>
                  <a:cubicBezTo>
                    <a:pt x="1832" y="669"/>
                    <a:pt x="1836" y="667"/>
                    <a:pt x="1840" y="664"/>
                  </a:cubicBezTo>
                  <a:cubicBezTo>
                    <a:pt x="1853" y="654"/>
                    <a:pt x="1867" y="639"/>
                    <a:pt x="1868" y="604"/>
                  </a:cubicBezTo>
                  <a:cubicBezTo>
                    <a:pt x="1868" y="596"/>
                    <a:pt x="1867" y="588"/>
                    <a:pt x="1864" y="581"/>
                  </a:cubicBezTo>
                  <a:cubicBezTo>
                    <a:pt x="1872" y="591"/>
                    <a:pt x="1876" y="603"/>
                    <a:pt x="1876" y="616"/>
                  </a:cubicBezTo>
                  <a:cubicBezTo>
                    <a:pt x="1875" y="645"/>
                    <a:pt x="1865" y="661"/>
                    <a:pt x="1854" y="671"/>
                  </a:cubicBezTo>
                  <a:lnTo>
                    <a:pt x="1854" y="671"/>
                  </a:lnTo>
                  <a:lnTo>
                    <a:pt x="1850" y="674"/>
                  </a:lnTo>
                  <a:lnTo>
                    <a:pt x="1850" y="675"/>
                  </a:lnTo>
                  <a:lnTo>
                    <a:pt x="1847" y="677"/>
                  </a:lnTo>
                  <a:lnTo>
                    <a:pt x="1846" y="677"/>
                  </a:lnTo>
                  <a:lnTo>
                    <a:pt x="1843" y="680"/>
                  </a:lnTo>
                  <a:lnTo>
                    <a:pt x="1842" y="680"/>
                  </a:lnTo>
                  <a:lnTo>
                    <a:pt x="1839" y="682"/>
                  </a:lnTo>
                  <a:lnTo>
                    <a:pt x="1835" y="685"/>
                  </a:lnTo>
                  <a:cubicBezTo>
                    <a:pt x="1820" y="695"/>
                    <a:pt x="1814" y="716"/>
                    <a:pt x="1808" y="733"/>
                  </a:cubicBezTo>
                  <a:cubicBezTo>
                    <a:pt x="1803" y="747"/>
                    <a:pt x="1784" y="769"/>
                    <a:pt x="1750" y="769"/>
                  </a:cubicBezTo>
                  <a:moveTo>
                    <a:pt x="207" y="761"/>
                  </a:moveTo>
                  <a:cubicBezTo>
                    <a:pt x="206" y="761"/>
                    <a:pt x="204" y="761"/>
                    <a:pt x="202" y="761"/>
                  </a:cubicBezTo>
                  <a:cubicBezTo>
                    <a:pt x="201" y="761"/>
                    <a:pt x="200" y="760"/>
                    <a:pt x="198" y="760"/>
                  </a:cubicBezTo>
                  <a:lnTo>
                    <a:pt x="197" y="760"/>
                  </a:lnTo>
                  <a:lnTo>
                    <a:pt x="194" y="758"/>
                  </a:lnTo>
                  <a:lnTo>
                    <a:pt x="193" y="758"/>
                  </a:lnTo>
                  <a:lnTo>
                    <a:pt x="191" y="757"/>
                  </a:lnTo>
                  <a:lnTo>
                    <a:pt x="189" y="756"/>
                  </a:lnTo>
                  <a:lnTo>
                    <a:pt x="187" y="754"/>
                  </a:lnTo>
                  <a:lnTo>
                    <a:pt x="185" y="752"/>
                  </a:lnTo>
                  <a:lnTo>
                    <a:pt x="184" y="751"/>
                  </a:lnTo>
                  <a:lnTo>
                    <a:pt x="183" y="749"/>
                  </a:lnTo>
                  <a:lnTo>
                    <a:pt x="182" y="748"/>
                  </a:lnTo>
                  <a:lnTo>
                    <a:pt x="181" y="746"/>
                  </a:lnTo>
                  <a:lnTo>
                    <a:pt x="181" y="746"/>
                  </a:lnTo>
                  <a:cubicBezTo>
                    <a:pt x="179" y="744"/>
                    <a:pt x="178" y="742"/>
                    <a:pt x="177" y="739"/>
                  </a:cubicBezTo>
                  <a:cubicBezTo>
                    <a:pt x="180" y="742"/>
                    <a:pt x="184" y="744"/>
                    <a:pt x="187" y="746"/>
                  </a:cubicBezTo>
                  <a:cubicBezTo>
                    <a:pt x="188" y="746"/>
                    <a:pt x="188" y="746"/>
                    <a:pt x="188" y="746"/>
                  </a:cubicBezTo>
                  <a:cubicBezTo>
                    <a:pt x="188" y="746"/>
                    <a:pt x="188" y="746"/>
                    <a:pt x="188" y="746"/>
                  </a:cubicBezTo>
                  <a:cubicBezTo>
                    <a:pt x="190" y="747"/>
                    <a:pt x="192" y="748"/>
                    <a:pt x="195" y="748"/>
                  </a:cubicBezTo>
                  <a:cubicBezTo>
                    <a:pt x="195" y="748"/>
                    <a:pt x="195" y="748"/>
                    <a:pt x="195" y="748"/>
                  </a:cubicBezTo>
                  <a:lnTo>
                    <a:pt x="195" y="748"/>
                  </a:lnTo>
                  <a:cubicBezTo>
                    <a:pt x="197" y="748"/>
                    <a:pt x="198" y="748"/>
                    <a:pt x="200" y="748"/>
                  </a:cubicBezTo>
                  <a:cubicBezTo>
                    <a:pt x="210" y="748"/>
                    <a:pt x="216" y="743"/>
                    <a:pt x="221" y="737"/>
                  </a:cubicBezTo>
                  <a:cubicBezTo>
                    <a:pt x="226" y="732"/>
                    <a:pt x="230" y="726"/>
                    <a:pt x="236" y="726"/>
                  </a:cubicBezTo>
                  <a:cubicBezTo>
                    <a:pt x="237" y="726"/>
                    <a:pt x="238" y="726"/>
                    <a:pt x="239" y="726"/>
                  </a:cubicBezTo>
                  <a:cubicBezTo>
                    <a:pt x="248" y="728"/>
                    <a:pt x="253" y="735"/>
                    <a:pt x="255" y="743"/>
                  </a:cubicBezTo>
                  <a:cubicBezTo>
                    <a:pt x="253" y="741"/>
                    <a:pt x="250" y="740"/>
                    <a:pt x="247" y="739"/>
                  </a:cubicBezTo>
                  <a:cubicBezTo>
                    <a:pt x="246" y="739"/>
                    <a:pt x="245" y="739"/>
                    <a:pt x="244" y="739"/>
                  </a:cubicBezTo>
                  <a:cubicBezTo>
                    <a:pt x="237" y="739"/>
                    <a:pt x="233" y="744"/>
                    <a:pt x="228" y="750"/>
                  </a:cubicBezTo>
                  <a:cubicBezTo>
                    <a:pt x="223" y="756"/>
                    <a:pt x="217" y="761"/>
                    <a:pt x="207" y="761"/>
                  </a:cubicBezTo>
                  <a:moveTo>
                    <a:pt x="1499" y="743"/>
                  </a:moveTo>
                  <a:cubicBezTo>
                    <a:pt x="1499" y="741"/>
                    <a:pt x="1499" y="740"/>
                    <a:pt x="1499" y="738"/>
                  </a:cubicBezTo>
                  <a:cubicBezTo>
                    <a:pt x="1499" y="735"/>
                    <a:pt x="1499" y="731"/>
                    <a:pt x="1501" y="728"/>
                  </a:cubicBezTo>
                  <a:cubicBezTo>
                    <a:pt x="1517" y="723"/>
                    <a:pt x="1532" y="718"/>
                    <a:pt x="1547" y="713"/>
                  </a:cubicBezTo>
                  <a:cubicBezTo>
                    <a:pt x="1555" y="718"/>
                    <a:pt x="1559" y="726"/>
                    <a:pt x="1564" y="735"/>
                  </a:cubicBezTo>
                  <a:cubicBezTo>
                    <a:pt x="1560" y="729"/>
                    <a:pt x="1554" y="724"/>
                    <a:pt x="1544" y="724"/>
                  </a:cubicBezTo>
                  <a:cubicBezTo>
                    <a:pt x="1543" y="723"/>
                    <a:pt x="1542" y="723"/>
                    <a:pt x="1541" y="723"/>
                  </a:cubicBezTo>
                  <a:cubicBezTo>
                    <a:pt x="1529" y="723"/>
                    <a:pt x="1520" y="730"/>
                    <a:pt x="1510" y="736"/>
                  </a:cubicBezTo>
                  <a:cubicBezTo>
                    <a:pt x="1507" y="738"/>
                    <a:pt x="1503" y="741"/>
                    <a:pt x="1499" y="743"/>
                  </a:cubicBezTo>
                  <a:close/>
                  <a:moveTo>
                    <a:pt x="129" y="692"/>
                  </a:moveTo>
                  <a:cubicBezTo>
                    <a:pt x="111" y="692"/>
                    <a:pt x="96" y="682"/>
                    <a:pt x="92" y="668"/>
                  </a:cubicBezTo>
                  <a:cubicBezTo>
                    <a:pt x="99" y="675"/>
                    <a:pt x="110" y="680"/>
                    <a:pt x="121" y="680"/>
                  </a:cubicBezTo>
                  <a:cubicBezTo>
                    <a:pt x="126" y="680"/>
                    <a:pt x="131" y="679"/>
                    <a:pt x="136" y="677"/>
                  </a:cubicBezTo>
                  <a:cubicBezTo>
                    <a:pt x="149" y="673"/>
                    <a:pt x="159" y="671"/>
                    <a:pt x="165" y="671"/>
                  </a:cubicBezTo>
                  <a:cubicBezTo>
                    <a:pt x="166" y="671"/>
                    <a:pt x="167" y="671"/>
                    <a:pt x="168" y="671"/>
                  </a:cubicBezTo>
                  <a:cubicBezTo>
                    <a:pt x="169" y="672"/>
                    <a:pt x="171" y="673"/>
                    <a:pt x="172" y="673"/>
                  </a:cubicBezTo>
                  <a:cubicBezTo>
                    <a:pt x="174" y="675"/>
                    <a:pt x="174" y="679"/>
                    <a:pt x="173" y="684"/>
                  </a:cubicBezTo>
                  <a:lnTo>
                    <a:pt x="172" y="684"/>
                  </a:lnTo>
                  <a:cubicBezTo>
                    <a:pt x="166" y="684"/>
                    <a:pt x="157" y="686"/>
                    <a:pt x="143" y="690"/>
                  </a:cubicBezTo>
                  <a:cubicBezTo>
                    <a:pt x="138" y="692"/>
                    <a:pt x="133" y="692"/>
                    <a:pt x="129" y="692"/>
                  </a:cubicBezTo>
                  <a:close/>
                  <a:moveTo>
                    <a:pt x="66" y="629"/>
                  </a:moveTo>
                  <a:cubicBezTo>
                    <a:pt x="62" y="629"/>
                    <a:pt x="58" y="629"/>
                    <a:pt x="53" y="628"/>
                  </a:cubicBezTo>
                  <a:lnTo>
                    <a:pt x="53" y="628"/>
                  </a:lnTo>
                  <a:cubicBezTo>
                    <a:pt x="44" y="625"/>
                    <a:pt x="34" y="621"/>
                    <a:pt x="25" y="613"/>
                  </a:cubicBezTo>
                  <a:cubicBezTo>
                    <a:pt x="13" y="602"/>
                    <a:pt x="4" y="593"/>
                    <a:pt x="0" y="583"/>
                  </a:cubicBezTo>
                  <a:cubicBezTo>
                    <a:pt x="5" y="588"/>
                    <a:pt x="11" y="594"/>
                    <a:pt x="17" y="600"/>
                  </a:cubicBezTo>
                  <a:cubicBezTo>
                    <a:pt x="31" y="612"/>
                    <a:pt x="46" y="616"/>
                    <a:pt x="58" y="616"/>
                  </a:cubicBezTo>
                  <a:cubicBezTo>
                    <a:pt x="59" y="616"/>
                    <a:pt x="60" y="616"/>
                    <a:pt x="61" y="616"/>
                  </a:cubicBezTo>
                  <a:cubicBezTo>
                    <a:pt x="67" y="620"/>
                    <a:pt x="73" y="624"/>
                    <a:pt x="79" y="627"/>
                  </a:cubicBezTo>
                  <a:cubicBezTo>
                    <a:pt x="79" y="627"/>
                    <a:pt x="79" y="627"/>
                    <a:pt x="78" y="627"/>
                  </a:cubicBezTo>
                  <a:lnTo>
                    <a:pt x="78" y="628"/>
                  </a:lnTo>
                  <a:cubicBezTo>
                    <a:pt x="76" y="628"/>
                    <a:pt x="75" y="628"/>
                    <a:pt x="73" y="629"/>
                  </a:cubicBezTo>
                  <a:lnTo>
                    <a:pt x="73" y="629"/>
                  </a:lnTo>
                  <a:cubicBezTo>
                    <a:pt x="70" y="629"/>
                    <a:pt x="68" y="629"/>
                    <a:pt x="66" y="629"/>
                  </a:cubicBezTo>
                  <a:close/>
                  <a:moveTo>
                    <a:pt x="1839" y="271"/>
                  </a:moveTo>
                  <a:cubicBezTo>
                    <a:pt x="1836" y="268"/>
                    <a:pt x="1833" y="265"/>
                    <a:pt x="1830" y="262"/>
                  </a:cubicBezTo>
                  <a:cubicBezTo>
                    <a:pt x="1834" y="251"/>
                    <a:pt x="1839" y="238"/>
                    <a:pt x="1836" y="226"/>
                  </a:cubicBezTo>
                  <a:cubicBezTo>
                    <a:pt x="1836" y="227"/>
                    <a:pt x="1836" y="227"/>
                    <a:pt x="1837" y="228"/>
                  </a:cubicBezTo>
                  <a:cubicBezTo>
                    <a:pt x="1839" y="230"/>
                    <a:pt x="1841" y="233"/>
                    <a:pt x="1842" y="236"/>
                  </a:cubicBezTo>
                  <a:cubicBezTo>
                    <a:pt x="1843" y="238"/>
                    <a:pt x="1843" y="239"/>
                    <a:pt x="1843" y="241"/>
                  </a:cubicBezTo>
                  <a:lnTo>
                    <a:pt x="1843" y="241"/>
                  </a:lnTo>
                  <a:cubicBezTo>
                    <a:pt x="1844" y="247"/>
                    <a:pt x="1844" y="252"/>
                    <a:pt x="1843" y="258"/>
                  </a:cubicBezTo>
                  <a:lnTo>
                    <a:pt x="1843" y="258"/>
                  </a:lnTo>
                  <a:cubicBezTo>
                    <a:pt x="1842" y="261"/>
                    <a:pt x="1841" y="265"/>
                    <a:pt x="1840" y="268"/>
                  </a:cubicBezTo>
                  <a:lnTo>
                    <a:pt x="1840" y="268"/>
                  </a:lnTo>
                  <a:cubicBezTo>
                    <a:pt x="1839" y="269"/>
                    <a:pt x="1839" y="270"/>
                    <a:pt x="1839" y="271"/>
                  </a:cubicBezTo>
                  <a:moveTo>
                    <a:pt x="1780" y="211"/>
                  </a:moveTo>
                  <a:cubicBezTo>
                    <a:pt x="1784" y="201"/>
                    <a:pt x="1790" y="192"/>
                    <a:pt x="1798" y="187"/>
                  </a:cubicBezTo>
                  <a:cubicBezTo>
                    <a:pt x="1800" y="185"/>
                    <a:pt x="1802" y="184"/>
                    <a:pt x="1804" y="182"/>
                  </a:cubicBezTo>
                  <a:cubicBezTo>
                    <a:pt x="1806" y="181"/>
                    <a:pt x="1808" y="180"/>
                    <a:pt x="1810" y="178"/>
                  </a:cubicBezTo>
                  <a:cubicBezTo>
                    <a:pt x="1809" y="190"/>
                    <a:pt x="1808" y="193"/>
                    <a:pt x="1808" y="193"/>
                  </a:cubicBezTo>
                  <a:lnTo>
                    <a:pt x="1797" y="206"/>
                  </a:lnTo>
                  <a:cubicBezTo>
                    <a:pt x="1792" y="207"/>
                    <a:pt x="1786" y="208"/>
                    <a:pt x="1780" y="211"/>
                  </a:cubicBezTo>
                  <a:close/>
                  <a:moveTo>
                    <a:pt x="25" y="205"/>
                  </a:moveTo>
                  <a:cubicBezTo>
                    <a:pt x="23" y="202"/>
                    <a:pt x="21" y="199"/>
                    <a:pt x="20" y="196"/>
                  </a:cubicBezTo>
                  <a:cubicBezTo>
                    <a:pt x="22" y="199"/>
                    <a:pt x="24" y="202"/>
                    <a:pt x="25" y="205"/>
                  </a:cubicBezTo>
                  <a:close/>
                  <a:moveTo>
                    <a:pt x="1469" y="10"/>
                  </a:moveTo>
                  <a:cubicBezTo>
                    <a:pt x="1468" y="6"/>
                    <a:pt x="1467" y="3"/>
                    <a:pt x="1466" y="0"/>
                  </a:cubicBezTo>
                  <a:cubicBezTo>
                    <a:pt x="1478" y="2"/>
                    <a:pt x="1490" y="4"/>
                    <a:pt x="1503" y="6"/>
                  </a:cubicBezTo>
                  <a:cubicBezTo>
                    <a:pt x="1490" y="7"/>
                    <a:pt x="1479" y="8"/>
                    <a:pt x="1469" y="10"/>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191">
              <a:extLst>
                <a:ext uri="{FF2B5EF4-FFF2-40B4-BE49-F238E27FC236}">
                  <a16:creationId xmlns:a16="http://schemas.microsoft.com/office/drawing/2014/main" id="{613935F1-8FC8-9A43-D0CB-FFB6617A9219}"/>
                </a:ext>
              </a:extLst>
            </p:cNvPr>
            <p:cNvSpPr>
              <a:spLocks noEditPoints="1"/>
            </p:cNvSpPr>
            <p:nvPr/>
          </p:nvSpPr>
          <p:spPr bwMode="auto">
            <a:xfrm>
              <a:off x="1471612" y="5253038"/>
              <a:ext cx="1893887" cy="523875"/>
            </a:xfrm>
            <a:custGeom>
              <a:avLst/>
              <a:gdLst>
                <a:gd name="T0" fmla="*/ 796 w 1955"/>
                <a:gd name="T1" fmla="*/ 534 h 540"/>
                <a:gd name="T2" fmla="*/ 898 w 1955"/>
                <a:gd name="T3" fmla="*/ 526 h 540"/>
                <a:gd name="T4" fmla="*/ 923 w 1955"/>
                <a:gd name="T5" fmla="*/ 540 h 540"/>
                <a:gd name="T6" fmla="*/ 939 w 1955"/>
                <a:gd name="T7" fmla="*/ 534 h 540"/>
                <a:gd name="T8" fmla="*/ 1079 w 1955"/>
                <a:gd name="T9" fmla="*/ 539 h 540"/>
                <a:gd name="T10" fmla="*/ 1072 w 1955"/>
                <a:gd name="T11" fmla="*/ 526 h 540"/>
                <a:gd name="T12" fmla="*/ 1088 w 1955"/>
                <a:gd name="T13" fmla="*/ 534 h 540"/>
                <a:gd name="T14" fmla="*/ 1156 w 1955"/>
                <a:gd name="T15" fmla="*/ 535 h 540"/>
                <a:gd name="T16" fmla="*/ 1008 w 1955"/>
                <a:gd name="T17" fmla="*/ 538 h 540"/>
                <a:gd name="T18" fmla="*/ 1026 w 1955"/>
                <a:gd name="T19" fmla="*/ 527 h 540"/>
                <a:gd name="T20" fmla="*/ 1008 w 1955"/>
                <a:gd name="T21" fmla="*/ 538 h 540"/>
                <a:gd name="T22" fmla="*/ 1206 w 1955"/>
                <a:gd name="T23" fmla="*/ 518 h 540"/>
                <a:gd name="T24" fmla="*/ 1216 w 1955"/>
                <a:gd name="T25" fmla="*/ 527 h 540"/>
                <a:gd name="T26" fmla="*/ 1214 w 1955"/>
                <a:gd name="T27" fmla="*/ 530 h 540"/>
                <a:gd name="T28" fmla="*/ 1181 w 1955"/>
                <a:gd name="T29" fmla="*/ 533 h 540"/>
                <a:gd name="T30" fmla="*/ 740 w 1955"/>
                <a:gd name="T31" fmla="*/ 529 h 540"/>
                <a:gd name="T32" fmla="*/ 769 w 1955"/>
                <a:gd name="T33" fmla="*/ 530 h 540"/>
                <a:gd name="T34" fmla="*/ 596 w 1955"/>
                <a:gd name="T35" fmla="*/ 510 h 540"/>
                <a:gd name="T36" fmla="*/ 497 w 1955"/>
                <a:gd name="T37" fmla="*/ 477 h 540"/>
                <a:gd name="T38" fmla="*/ 590 w 1955"/>
                <a:gd name="T39" fmla="*/ 500 h 540"/>
                <a:gd name="T40" fmla="*/ 1569 w 1955"/>
                <a:gd name="T41" fmla="*/ 466 h 540"/>
                <a:gd name="T42" fmla="*/ 1583 w 1955"/>
                <a:gd name="T43" fmla="*/ 453 h 540"/>
                <a:gd name="T44" fmla="*/ 1602 w 1955"/>
                <a:gd name="T45" fmla="*/ 449 h 540"/>
                <a:gd name="T46" fmla="*/ 1605 w 1955"/>
                <a:gd name="T47" fmla="*/ 449 h 540"/>
                <a:gd name="T48" fmla="*/ 1615 w 1955"/>
                <a:gd name="T49" fmla="*/ 451 h 540"/>
                <a:gd name="T50" fmla="*/ 240 w 1955"/>
                <a:gd name="T51" fmla="*/ 411 h 540"/>
                <a:gd name="T52" fmla="*/ 240 w 1955"/>
                <a:gd name="T53" fmla="*/ 411 h 540"/>
                <a:gd name="T54" fmla="*/ 129 w 1955"/>
                <a:gd name="T55" fmla="*/ 354 h 540"/>
                <a:gd name="T56" fmla="*/ 164 w 1955"/>
                <a:gd name="T57" fmla="*/ 354 h 540"/>
                <a:gd name="T58" fmla="*/ 161 w 1955"/>
                <a:gd name="T59" fmla="*/ 358 h 540"/>
                <a:gd name="T60" fmla="*/ 157 w 1955"/>
                <a:gd name="T61" fmla="*/ 361 h 540"/>
                <a:gd name="T62" fmla="*/ 147 w 1955"/>
                <a:gd name="T63" fmla="*/ 365 h 540"/>
                <a:gd name="T64" fmla="*/ 1931 w 1955"/>
                <a:gd name="T65" fmla="*/ 117 h 540"/>
                <a:gd name="T66" fmla="*/ 1935 w 1955"/>
                <a:gd name="T67" fmla="*/ 110 h 540"/>
                <a:gd name="T68" fmla="*/ 1936 w 1955"/>
                <a:gd name="T69" fmla="*/ 108 h 540"/>
                <a:gd name="T70" fmla="*/ 1943 w 1955"/>
                <a:gd name="T71" fmla="*/ 80 h 540"/>
                <a:gd name="T72" fmla="*/ 1943 w 1955"/>
                <a:gd name="T73" fmla="*/ 121 h 540"/>
                <a:gd name="T74" fmla="*/ 6 w 1955"/>
                <a:gd name="T75" fmla="*/ 112 h 540"/>
                <a:gd name="T76" fmla="*/ 0 w 1955"/>
                <a:gd name="T77" fmla="*/ 101 h 540"/>
                <a:gd name="T78" fmla="*/ 6 w 1955"/>
                <a:gd name="T79" fmla="*/ 112 h 540"/>
                <a:gd name="T80" fmla="*/ 1894 w 1955"/>
                <a:gd name="T81" fmla="*/ 10 h 540"/>
                <a:gd name="T82" fmla="*/ 1896 w 1955"/>
                <a:gd name="T83" fmla="*/ 3 h 540"/>
                <a:gd name="T84" fmla="*/ 1907 w 1955"/>
                <a:gd name="T85" fmla="*/ 9 h 540"/>
                <a:gd name="T86" fmla="*/ 1905 w 1955"/>
                <a:gd name="T87" fmla="*/ 12 h 540"/>
                <a:gd name="T88" fmla="*/ 1902 w 1955"/>
                <a:gd name="T89" fmla="*/ 2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5" h="540">
                  <a:moveTo>
                    <a:pt x="934" y="540"/>
                  </a:moveTo>
                  <a:cubicBezTo>
                    <a:pt x="887" y="539"/>
                    <a:pt x="841" y="537"/>
                    <a:pt x="796" y="534"/>
                  </a:cubicBezTo>
                  <a:cubicBezTo>
                    <a:pt x="800" y="531"/>
                    <a:pt x="805" y="527"/>
                    <a:pt x="809" y="521"/>
                  </a:cubicBezTo>
                  <a:cubicBezTo>
                    <a:pt x="838" y="524"/>
                    <a:pt x="868" y="525"/>
                    <a:pt x="898" y="526"/>
                  </a:cubicBezTo>
                  <a:cubicBezTo>
                    <a:pt x="898" y="526"/>
                    <a:pt x="898" y="526"/>
                    <a:pt x="898" y="526"/>
                  </a:cubicBezTo>
                  <a:cubicBezTo>
                    <a:pt x="905" y="534"/>
                    <a:pt x="914" y="540"/>
                    <a:pt x="923" y="540"/>
                  </a:cubicBezTo>
                  <a:cubicBezTo>
                    <a:pt x="926" y="540"/>
                    <a:pt x="930" y="539"/>
                    <a:pt x="934" y="537"/>
                  </a:cubicBezTo>
                  <a:cubicBezTo>
                    <a:pt x="936" y="536"/>
                    <a:pt x="938" y="535"/>
                    <a:pt x="939" y="534"/>
                  </a:cubicBezTo>
                  <a:cubicBezTo>
                    <a:pt x="937" y="536"/>
                    <a:pt x="936" y="538"/>
                    <a:pt x="934" y="540"/>
                  </a:cubicBezTo>
                  <a:close/>
                  <a:moveTo>
                    <a:pt x="1079" y="539"/>
                  </a:moveTo>
                  <a:cubicBezTo>
                    <a:pt x="1076" y="535"/>
                    <a:pt x="1074" y="531"/>
                    <a:pt x="1071" y="526"/>
                  </a:cubicBezTo>
                  <a:cubicBezTo>
                    <a:pt x="1072" y="526"/>
                    <a:pt x="1072" y="526"/>
                    <a:pt x="1072" y="526"/>
                  </a:cubicBezTo>
                  <a:cubicBezTo>
                    <a:pt x="1075" y="531"/>
                    <a:pt x="1080" y="534"/>
                    <a:pt x="1086" y="534"/>
                  </a:cubicBezTo>
                  <a:cubicBezTo>
                    <a:pt x="1087" y="534"/>
                    <a:pt x="1087" y="534"/>
                    <a:pt x="1088" y="534"/>
                  </a:cubicBezTo>
                  <a:cubicBezTo>
                    <a:pt x="1097" y="533"/>
                    <a:pt x="1106" y="533"/>
                    <a:pt x="1115" y="533"/>
                  </a:cubicBezTo>
                  <a:cubicBezTo>
                    <a:pt x="1129" y="533"/>
                    <a:pt x="1143" y="534"/>
                    <a:pt x="1156" y="535"/>
                  </a:cubicBezTo>
                  <a:cubicBezTo>
                    <a:pt x="1131" y="537"/>
                    <a:pt x="1105" y="538"/>
                    <a:pt x="1079" y="539"/>
                  </a:cubicBezTo>
                  <a:moveTo>
                    <a:pt x="1008" y="538"/>
                  </a:moveTo>
                  <a:cubicBezTo>
                    <a:pt x="1002" y="538"/>
                    <a:pt x="995" y="534"/>
                    <a:pt x="988" y="528"/>
                  </a:cubicBezTo>
                  <a:cubicBezTo>
                    <a:pt x="1001" y="528"/>
                    <a:pt x="1013" y="528"/>
                    <a:pt x="1026" y="527"/>
                  </a:cubicBezTo>
                  <a:cubicBezTo>
                    <a:pt x="1022" y="533"/>
                    <a:pt x="1018" y="537"/>
                    <a:pt x="1010" y="538"/>
                  </a:cubicBezTo>
                  <a:cubicBezTo>
                    <a:pt x="1009" y="538"/>
                    <a:pt x="1009" y="538"/>
                    <a:pt x="1008" y="538"/>
                  </a:cubicBezTo>
                  <a:close/>
                  <a:moveTo>
                    <a:pt x="1181" y="533"/>
                  </a:moveTo>
                  <a:cubicBezTo>
                    <a:pt x="1189" y="531"/>
                    <a:pt x="1198" y="526"/>
                    <a:pt x="1206" y="518"/>
                  </a:cubicBezTo>
                  <a:cubicBezTo>
                    <a:pt x="1208" y="518"/>
                    <a:pt x="1211" y="517"/>
                    <a:pt x="1213" y="517"/>
                  </a:cubicBezTo>
                  <a:cubicBezTo>
                    <a:pt x="1214" y="521"/>
                    <a:pt x="1215" y="524"/>
                    <a:pt x="1216" y="527"/>
                  </a:cubicBezTo>
                  <a:lnTo>
                    <a:pt x="1216" y="528"/>
                  </a:lnTo>
                  <a:lnTo>
                    <a:pt x="1214" y="530"/>
                  </a:lnTo>
                  <a:lnTo>
                    <a:pt x="1213" y="531"/>
                  </a:lnTo>
                  <a:cubicBezTo>
                    <a:pt x="1203" y="531"/>
                    <a:pt x="1192" y="532"/>
                    <a:pt x="1181" y="533"/>
                  </a:cubicBezTo>
                  <a:close/>
                  <a:moveTo>
                    <a:pt x="772" y="532"/>
                  </a:moveTo>
                  <a:cubicBezTo>
                    <a:pt x="761" y="531"/>
                    <a:pt x="751" y="530"/>
                    <a:pt x="740" y="529"/>
                  </a:cubicBezTo>
                  <a:cubicBezTo>
                    <a:pt x="745" y="522"/>
                    <a:pt x="750" y="520"/>
                    <a:pt x="754" y="520"/>
                  </a:cubicBezTo>
                  <a:cubicBezTo>
                    <a:pt x="759" y="520"/>
                    <a:pt x="764" y="524"/>
                    <a:pt x="769" y="530"/>
                  </a:cubicBezTo>
                  <a:cubicBezTo>
                    <a:pt x="770" y="530"/>
                    <a:pt x="771" y="531"/>
                    <a:pt x="772" y="532"/>
                  </a:cubicBezTo>
                  <a:close/>
                  <a:moveTo>
                    <a:pt x="596" y="510"/>
                  </a:moveTo>
                  <a:cubicBezTo>
                    <a:pt x="560" y="504"/>
                    <a:pt x="525" y="497"/>
                    <a:pt x="491" y="490"/>
                  </a:cubicBezTo>
                  <a:cubicBezTo>
                    <a:pt x="493" y="485"/>
                    <a:pt x="495" y="481"/>
                    <a:pt x="497" y="477"/>
                  </a:cubicBezTo>
                  <a:cubicBezTo>
                    <a:pt x="526" y="483"/>
                    <a:pt x="555" y="489"/>
                    <a:pt x="586" y="494"/>
                  </a:cubicBezTo>
                  <a:cubicBezTo>
                    <a:pt x="589" y="498"/>
                    <a:pt x="590" y="500"/>
                    <a:pt x="590" y="500"/>
                  </a:cubicBezTo>
                  <a:cubicBezTo>
                    <a:pt x="590" y="500"/>
                    <a:pt x="592" y="504"/>
                    <a:pt x="596" y="510"/>
                  </a:cubicBezTo>
                  <a:moveTo>
                    <a:pt x="1569" y="466"/>
                  </a:moveTo>
                  <a:cubicBezTo>
                    <a:pt x="1569" y="464"/>
                    <a:pt x="1570" y="463"/>
                    <a:pt x="1571" y="461"/>
                  </a:cubicBezTo>
                  <a:cubicBezTo>
                    <a:pt x="1575" y="458"/>
                    <a:pt x="1579" y="456"/>
                    <a:pt x="1583" y="453"/>
                  </a:cubicBezTo>
                  <a:cubicBezTo>
                    <a:pt x="1589" y="451"/>
                    <a:pt x="1595" y="449"/>
                    <a:pt x="1602" y="449"/>
                  </a:cubicBezTo>
                  <a:lnTo>
                    <a:pt x="1602" y="449"/>
                  </a:lnTo>
                  <a:lnTo>
                    <a:pt x="1602" y="449"/>
                  </a:lnTo>
                  <a:cubicBezTo>
                    <a:pt x="1603" y="449"/>
                    <a:pt x="1604" y="449"/>
                    <a:pt x="1605" y="449"/>
                  </a:cubicBezTo>
                  <a:lnTo>
                    <a:pt x="1605" y="449"/>
                  </a:lnTo>
                  <a:cubicBezTo>
                    <a:pt x="1609" y="449"/>
                    <a:pt x="1612" y="450"/>
                    <a:pt x="1615" y="451"/>
                  </a:cubicBezTo>
                  <a:cubicBezTo>
                    <a:pt x="1600" y="456"/>
                    <a:pt x="1585" y="461"/>
                    <a:pt x="1569" y="466"/>
                  </a:cubicBezTo>
                  <a:moveTo>
                    <a:pt x="240" y="411"/>
                  </a:moveTo>
                  <a:cubicBezTo>
                    <a:pt x="239" y="411"/>
                    <a:pt x="237" y="410"/>
                    <a:pt x="236" y="409"/>
                  </a:cubicBezTo>
                  <a:cubicBezTo>
                    <a:pt x="238" y="410"/>
                    <a:pt x="239" y="410"/>
                    <a:pt x="240" y="411"/>
                  </a:cubicBezTo>
                  <a:close/>
                  <a:moveTo>
                    <a:pt x="147" y="365"/>
                  </a:moveTo>
                  <a:cubicBezTo>
                    <a:pt x="141" y="362"/>
                    <a:pt x="135" y="358"/>
                    <a:pt x="129" y="354"/>
                  </a:cubicBezTo>
                  <a:cubicBezTo>
                    <a:pt x="138" y="354"/>
                    <a:pt x="146" y="351"/>
                    <a:pt x="152" y="347"/>
                  </a:cubicBezTo>
                  <a:cubicBezTo>
                    <a:pt x="156" y="349"/>
                    <a:pt x="160" y="352"/>
                    <a:pt x="164" y="354"/>
                  </a:cubicBezTo>
                  <a:cubicBezTo>
                    <a:pt x="164" y="354"/>
                    <a:pt x="164" y="355"/>
                    <a:pt x="163" y="355"/>
                  </a:cubicBezTo>
                  <a:lnTo>
                    <a:pt x="161" y="358"/>
                  </a:lnTo>
                  <a:lnTo>
                    <a:pt x="160" y="359"/>
                  </a:lnTo>
                  <a:lnTo>
                    <a:pt x="157" y="361"/>
                  </a:lnTo>
                  <a:lnTo>
                    <a:pt x="156" y="361"/>
                  </a:lnTo>
                  <a:cubicBezTo>
                    <a:pt x="153" y="363"/>
                    <a:pt x="150" y="364"/>
                    <a:pt x="147" y="365"/>
                  </a:cubicBezTo>
                  <a:moveTo>
                    <a:pt x="1935" y="136"/>
                  </a:moveTo>
                  <a:cubicBezTo>
                    <a:pt x="1934" y="130"/>
                    <a:pt x="1933" y="123"/>
                    <a:pt x="1931" y="117"/>
                  </a:cubicBezTo>
                  <a:cubicBezTo>
                    <a:pt x="1932" y="115"/>
                    <a:pt x="1933" y="113"/>
                    <a:pt x="1935" y="110"/>
                  </a:cubicBezTo>
                  <a:cubicBezTo>
                    <a:pt x="1935" y="110"/>
                    <a:pt x="1935" y="110"/>
                    <a:pt x="1935" y="110"/>
                  </a:cubicBezTo>
                  <a:cubicBezTo>
                    <a:pt x="1935" y="110"/>
                    <a:pt x="1935" y="110"/>
                    <a:pt x="1935" y="110"/>
                  </a:cubicBezTo>
                  <a:cubicBezTo>
                    <a:pt x="1935" y="109"/>
                    <a:pt x="1936" y="108"/>
                    <a:pt x="1936" y="108"/>
                  </a:cubicBezTo>
                  <a:lnTo>
                    <a:pt x="1936" y="108"/>
                  </a:lnTo>
                  <a:cubicBezTo>
                    <a:pt x="1941" y="97"/>
                    <a:pt x="1943" y="88"/>
                    <a:pt x="1943" y="80"/>
                  </a:cubicBezTo>
                  <a:cubicBezTo>
                    <a:pt x="1943" y="75"/>
                    <a:pt x="1942" y="71"/>
                    <a:pt x="1941" y="67"/>
                  </a:cubicBezTo>
                  <a:cubicBezTo>
                    <a:pt x="1951" y="79"/>
                    <a:pt x="1955" y="95"/>
                    <a:pt x="1943" y="121"/>
                  </a:cubicBezTo>
                  <a:cubicBezTo>
                    <a:pt x="1940" y="127"/>
                    <a:pt x="1938" y="132"/>
                    <a:pt x="1935" y="136"/>
                  </a:cubicBezTo>
                  <a:moveTo>
                    <a:pt x="6" y="112"/>
                  </a:moveTo>
                  <a:cubicBezTo>
                    <a:pt x="4" y="110"/>
                    <a:pt x="3" y="108"/>
                    <a:pt x="2" y="105"/>
                  </a:cubicBezTo>
                  <a:cubicBezTo>
                    <a:pt x="1" y="104"/>
                    <a:pt x="0" y="102"/>
                    <a:pt x="0" y="101"/>
                  </a:cubicBezTo>
                  <a:cubicBezTo>
                    <a:pt x="2" y="104"/>
                    <a:pt x="4" y="106"/>
                    <a:pt x="7" y="107"/>
                  </a:cubicBezTo>
                  <a:cubicBezTo>
                    <a:pt x="7" y="109"/>
                    <a:pt x="6" y="110"/>
                    <a:pt x="6" y="112"/>
                  </a:cubicBezTo>
                  <a:close/>
                  <a:moveTo>
                    <a:pt x="1902" y="27"/>
                  </a:moveTo>
                  <a:cubicBezTo>
                    <a:pt x="1897" y="21"/>
                    <a:pt x="1894" y="16"/>
                    <a:pt x="1894" y="10"/>
                  </a:cubicBezTo>
                  <a:cubicBezTo>
                    <a:pt x="1894" y="8"/>
                    <a:pt x="1895" y="6"/>
                    <a:pt x="1896" y="3"/>
                  </a:cubicBezTo>
                  <a:lnTo>
                    <a:pt x="1896" y="3"/>
                  </a:lnTo>
                  <a:cubicBezTo>
                    <a:pt x="1897" y="2"/>
                    <a:pt x="1897" y="1"/>
                    <a:pt x="1898" y="0"/>
                  </a:cubicBezTo>
                  <a:cubicBezTo>
                    <a:pt x="1901" y="3"/>
                    <a:pt x="1904" y="6"/>
                    <a:pt x="1907" y="9"/>
                  </a:cubicBezTo>
                  <a:cubicBezTo>
                    <a:pt x="1906" y="10"/>
                    <a:pt x="1906" y="10"/>
                    <a:pt x="1906" y="11"/>
                  </a:cubicBezTo>
                  <a:lnTo>
                    <a:pt x="1905" y="12"/>
                  </a:lnTo>
                  <a:lnTo>
                    <a:pt x="1903" y="16"/>
                  </a:lnTo>
                  <a:cubicBezTo>
                    <a:pt x="1902" y="20"/>
                    <a:pt x="1901" y="23"/>
                    <a:pt x="1902" y="27"/>
                  </a:cubicBezTo>
                </a:path>
              </a:pathLst>
            </a:custGeom>
            <a:solidFill>
              <a:srgbClr val="D1D0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192">
              <a:extLst>
                <a:ext uri="{FF2B5EF4-FFF2-40B4-BE49-F238E27FC236}">
                  <a16:creationId xmlns:a16="http://schemas.microsoft.com/office/drawing/2014/main" id="{ADE28392-A69B-FEF6-7963-FCBAD6425232}"/>
                </a:ext>
              </a:extLst>
            </p:cNvPr>
            <p:cNvSpPr>
              <a:spLocks noEditPoints="1"/>
            </p:cNvSpPr>
            <p:nvPr/>
          </p:nvSpPr>
          <p:spPr bwMode="auto">
            <a:xfrm>
              <a:off x="1477962" y="5356225"/>
              <a:ext cx="1868487" cy="407988"/>
            </a:xfrm>
            <a:custGeom>
              <a:avLst/>
              <a:gdLst>
                <a:gd name="T0" fmla="*/ 962 w 1929"/>
                <a:gd name="T1" fmla="*/ 397 h 421"/>
                <a:gd name="T2" fmla="*/ 940 w 1929"/>
                <a:gd name="T3" fmla="*/ 403 h 421"/>
                <a:gd name="T4" fmla="*/ 954 w 1929"/>
                <a:gd name="T5" fmla="*/ 385 h 421"/>
                <a:gd name="T6" fmla="*/ 996 w 1929"/>
                <a:gd name="T7" fmla="*/ 418 h 421"/>
                <a:gd name="T8" fmla="*/ 1058 w 1929"/>
                <a:gd name="T9" fmla="*/ 406 h 421"/>
                <a:gd name="T10" fmla="*/ 1020 w 1929"/>
                <a:gd name="T11" fmla="*/ 420 h 421"/>
                <a:gd name="T12" fmla="*/ 1065 w 1929"/>
                <a:gd name="T13" fmla="*/ 418 h 421"/>
                <a:gd name="T14" fmla="*/ 892 w 1929"/>
                <a:gd name="T15" fmla="*/ 419 h 421"/>
                <a:gd name="T16" fmla="*/ 811 w 1929"/>
                <a:gd name="T17" fmla="*/ 402 h 421"/>
                <a:gd name="T18" fmla="*/ 869 w 1929"/>
                <a:gd name="T19" fmla="*/ 405 h 421"/>
                <a:gd name="T20" fmla="*/ 1206 w 1929"/>
                <a:gd name="T21" fmla="*/ 404 h 421"/>
                <a:gd name="T22" fmla="*/ 1200 w 1929"/>
                <a:gd name="T23" fmla="*/ 411 h 421"/>
                <a:gd name="T24" fmla="*/ 531 w 1929"/>
                <a:gd name="T25" fmla="*/ 293 h 421"/>
                <a:gd name="T26" fmla="*/ 146 w 1929"/>
                <a:gd name="T27" fmla="*/ 240 h 421"/>
                <a:gd name="T28" fmla="*/ 172 w 1929"/>
                <a:gd name="T29" fmla="*/ 224 h 421"/>
                <a:gd name="T30" fmla="*/ 192 w 1929"/>
                <a:gd name="T31" fmla="*/ 239 h 421"/>
                <a:gd name="T32" fmla="*/ 1727 w 1929"/>
                <a:gd name="T33" fmla="*/ 136 h 421"/>
                <a:gd name="T34" fmla="*/ 1699 w 1929"/>
                <a:gd name="T35" fmla="*/ 129 h 421"/>
                <a:gd name="T36" fmla="*/ 1704 w 1929"/>
                <a:gd name="T37" fmla="*/ 129 h 421"/>
                <a:gd name="T38" fmla="*/ 1706 w 1929"/>
                <a:gd name="T39" fmla="*/ 128 h 421"/>
                <a:gd name="T40" fmla="*/ 1753 w 1929"/>
                <a:gd name="T41" fmla="*/ 96 h 421"/>
                <a:gd name="T42" fmla="*/ 1761 w 1929"/>
                <a:gd name="T43" fmla="*/ 99 h 421"/>
                <a:gd name="T44" fmla="*/ 1762 w 1929"/>
                <a:gd name="T45" fmla="*/ 100 h 421"/>
                <a:gd name="T46" fmla="*/ 1762 w 1929"/>
                <a:gd name="T47" fmla="*/ 100 h 421"/>
                <a:gd name="T48" fmla="*/ 1794 w 1929"/>
                <a:gd name="T49" fmla="*/ 116 h 421"/>
                <a:gd name="T50" fmla="*/ 1794 w 1929"/>
                <a:gd name="T51" fmla="*/ 116 h 421"/>
                <a:gd name="T52" fmla="*/ 1811 w 1929"/>
                <a:gd name="T53" fmla="*/ 110 h 421"/>
                <a:gd name="T54" fmla="*/ 1833 w 1929"/>
                <a:gd name="T55" fmla="*/ 42 h 421"/>
                <a:gd name="T56" fmla="*/ 1833 w 1929"/>
                <a:gd name="T57" fmla="*/ 41 h 421"/>
                <a:gd name="T58" fmla="*/ 1858 w 1929"/>
                <a:gd name="T59" fmla="*/ 23 h 421"/>
                <a:gd name="T60" fmla="*/ 1878 w 1929"/>
                <a:gd name="T61" fmla="*/ 28 h 421"/>
                <a:gd name="T62" fmla="*/ 1880 w 1929"/>
                <a:gd name="T63" fmla="*/ 29 h 421"/>
                <a:gd name="T64" fmla="*/ 1880 w 1929"/>
                <a:gd name="T65" fmla="*/ 29 h 421"/>
                <a:gd name="T66" fmla="*/ 1896 w 1929"/>
                <a:gd name="T67" fmla="*/ 33 h 421"/>
                <a:gd name="T68" fmla="*/ 1896 w 1929"/>
                <a:gd name="T69" fmla="*/ 33 h 421"/>
                <a:gd name="T70" fmla="*/ 1903 w 1929"/>
                <a:gd name="T71" fmla="*/ 45 h 421"/>
                <a:gd name="T72" fmla="*/ 1840 w 1929"/>
                <a:gd name="T73" fmla="*/ 55 h 421"/>
                <a:gd name="T74" fmla="*/ 1768 w 1929"/>
                <a:gd name="T75" fmla="*/ 112 h 421"/>
                <a:gd name="T76" fmla="*/ 1527 w 1929"/>
                <a:gd name="T77" fmla="*/ 134 h 421"/>
                <a:gd name="T78" fmla="*/ 1527 w 1929"/>
                <a:gd name="T79" fmla="*/ 134 h 421"/>
                <a:gd name="T80" fmla="*/ 40 w 1929"/>
                <a:gd name="T81" fmla="*/ 67 h 421"/>
                <a:gd name="T82" fmla="*/ 34 w 1929"/>
                <a:gd name="T83" fmla="*/ 22 h 421"/>
                <a:gd name="T84" fmla="*/ 34 w 1929"/>
                <a:gd name="T85" fmla="*/ 22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9" h="421">
                  <a:moveTo>
                    <a:pt x="982" y="421"/>
                  </a:moveTo>
                  <a:cubicBezTo>
                    <a:pt x="975" y="414"/>
                    <a:pt x="968" y="406"/>
                    <a:pt x="962" y="398"/>
                  </a:cubicBezTo>
                  <a:lnTo>
                    <a:pt x="962" y="397"/>
                  </a:lnTo>
                  <a:cubicBezTo>
                    <a:pt x="953" y="404"/>
                    <a:pt x="946" y="412"/>
                    <a:pt x="940" y="418"/>
                  </a:cubicBezTo>
                  <a:cubicBezTo>
                    <a:pt x="940" y="417"/>
                    <a:pt x="941" y="416"/>
                    <a:pt x="941" y="415"/>
                  </a:cubicBezTo>
                  <a:cubicBezTo>
                    <a:pt x="941" y="412"/>
                    <a:pt x="940" y="408"/>
                    <a:pt x="940" y="403"/>
                  </a:cubicBezTo>
                  <a:cubicBezTo>
                    <a:pt x="940" y="403"/>
                    <a:pt x="940" y="403"/>
                    <a:pt x="940" y="402"/>
                  </a:cubicBezTo>
                  <a:cubicBezTo>
                    <a:pt x="940" y="397"/>
                    <a:pt x="943" y="388"/>
                    <a:pt x="948" y="376"/>
                  </a:cubicBezTo>
                  <a:cubicBezTo>
                    <a:pt x="950" y="379"/>
                    <a:pt x="952" y="382"/>
                    <a:pt x="954" y="385"/>
                  </a:cubicBezTo>
                  <a:lnTo>
                    <a:pt x="954" y="385"/>
                  </a:lnTo>
                  <a:cubicBezTo>
                    <a:pt x="966" y="401"/>
                    <a:pt x="982" y="418"/>
                    <a:pt x="995" y="418"/>
                  </a:cubicBezTo>
                  <a:cubicBezTo>
                    <a:pt x="995" y="418"/>
                    <a:pt x="996" y="418"/>
                    <a:pt x="996" y="418"/>
                  </a:cubicBezTo>
                  <a:cubicBezTo>
                    <a:pt x="1020" y="416"/>
                    <a:pt x="1014" y="383"/>
                    <a:pt x="1033" y="383"/>
                  </a:cubicBezTo>
                  <a:cubicBezTo>
                    <a:pt x="1034" y="383"/>
                    <a:pt x="1035" y="383"/>
                    <a:pt x="1036" y="384"/>
                  </a:cubicBezTo>
                  <a:cubicBezTo>
                    <a:pt x="1047" y="385"/>
                    <a:pt x="1053" y="396"/>
                    <a:pt x="1058" y="406"/>
                  </a:cubicBezTo>
                  <a:cubicBezTo>
                    <a:pt x="1054" y="401"/>
                    <a:pt x="1050" y="397"/>
                    <a:pt x="1043" y="396"/>
                  </a:cubicBezTo>
                  <a:cubicBezTo>
                    <a:pt x="1042" y="396"/>
                    <a:pt x="1041" y="396"/>
                    <a:pt x="1040" y="396"/>
                  </a:cubicBezTo>
                  <a:cubicBezTo>
                    <a:pt x="1028" y="396"/>
                    <a:pt x="1026" y="410"/>
                    <a:pt x="1020" y="420"/>
                  </a:cubicBezTo>
                  <a:cubicBezTo>
                    <a:pt x="1007" y="421"/>
                    <a:pt x="995" y="421"/>
                    <a:pt x="982" y="421"/>
                  </a:cubicBezTo>
                  <a:moveTo>
                    <a:pt x="1065" y="419"/>
                  </a:moveTo>
                  <a:cubicBezTo>
                    <a:pt x="1065" y="419"/>
                    <a:pt x="1065" y="419"/>
                    <a:pt x="1065" y="418"/>
                  </a:cubicBezTo>
                  <a:cubicBezTo>
                    <a:pt x="1065" y="419"/>
                    <a:pt x="1065" y="419"/>
                    <a:pt x="1066" y="419"/>
                  </a:cubicBezTo>
                  <a:cubicBezTo>
                    <a:pt x="1066" y="419"/>
                    <a:pt x="1066" y="419"/>
                    <a:pt x="1065" y="419"/>
                  </a:cubicBezTo>
                  <a:close/>
                  <a:moveTo>
                    <a:pt x="892" y="419"/>
                  </a:moveTo>
                  <a:cubicBezTo>
                    <a:pt x="862" y="418"/>
                    <a:pt x="832" y="417"/>
                    <a:pt x="803" y="414"/>
                  </a:cubicBezTo>
                  <a:cubicBezTo>
                    <a:pt x="805" y="412"/>
                    <a:pt x="807" y="409"/>
                    <a:pt x="809" y="406"/>
                  </a:cubicBezTo>
                  <a:cubicBezTo>
                    <a:pt x="809" y="405"/>
                    <a:pt x="810" y="403"/>
                    <a:pt x="811" y="402"/>
                  </a:cubicBezTo>
                  <a:cubicBezTo>
                    <a:pt x="819" y="407"/>
                    <a:pt x="829" y="410"/>
                    <a:pt x="838" y="410"/>
                  </a:cubicBezTo>
                  <a:cubicBezTo>
                    <a:pt x="842" y="410"/>
                    <a:pt x="845" y="410"/>
                    <a:pt x="849" y="409"/>
                  </a:cubicBezTo>
                  <a:cubicBezTo>
                    <a:pt x="857" y="406"/>
                    <a:pt x="864" y="405"/>
                    <a:pt x="869" y="405"/>
                  </a:cubicBezTo>
                  <a:cubicBezTo>
                    <a:pt x="881" y="405"/>
                    <a:pt x="886" y="411"/>
                    <a:pt x="892" y="419"/>
                  </a:cubicBezTo>
                  <a:close/>
                  <a:moveTo>
                    <a:pt x="1200" y="411"/>
                  </a:moveTo>
                  <a:cubicBezTo>
                    <a:pt x="1202" y="409"/>
                    <a:pt x="1204" y="406"/>
                    <a:pt x="1206" y="404"/>
                  </a:cubicBezTo>
                  <a:cubicBezTo>
                    <a:pt x="1206" y="405"/>
                    <a:pt x="1206" y="406"/>
                    <a:pt x="1207" y="408"/>
                  </a:cubicBezTo>
                  <a:cubicBezTo>
                    <a:pt x="1207" y="409"/>
                    <a:pt x="1207" y="409"/>
                    <a:pt x="1207" y="410"/>
                  </a:cubicBezTo>
                  <a:cubicBezTo>
                    <a:pt x="1205" y="410"/>
                    <a:pt x="1202" y="411"/>
                    <a:pt x="1200" y="411"/>
                  </a:cubicBezTo>
                  <a:close/>
                  <a:moveTo>
                    <a:pt x="580" y="387"/>
                  </a:moveTo>
                  <a:cubicBezTo>
                    <a:pt x="549" y="382"/>
                    <a:pt x="520" y="376"/>
                    <a:pt x="491" y="370"/>
                  </a:cubicBezTo>
                  <a:cubicBezTo>
                    <a:pt x="503" y="346"/>
                    <a:pt x="518" y="318"/>
                    <a:pt x="531" y="293"/>
                  </a:cubicBezTo>
                  <a:cubicBezTo>
                    <a:pt x="540" y="336"/>
                    <a:pt x="569" y="374"/>
                    <a:pt x="580" y="387"/>
                  </a:cubicBezTo>
                  <a:close/>
                  <a:moveTo>
                    <a:pt x="158" y="247"/>
                  </a:moveTo>
                  <a:cubicBezTo>
                    <a:pt x="154" y="245"/>
                    <a:pt x="150" y="242"/>
                    <a:pt x="146" y="240"/>
                  </a:cubicBezTo>
                  <a:cubicBezTo>
                    <a:pt x="147" y="239"/>
                    <a:pt x="148" y="238"/>
                    <a:pt x="149" y="236"/>
                  </a:cubicBezTo>
                  <a:cubicBezTo>
                    <a:pt x="149" y="236"/>
                    <a:pt x="150" y="236"/>
                    <a:pt x="150" y="235"/>
                  </a:cubicBezTo>
                  <a:cubicBezTo>
                    <a:pt x="156" y="228"/>
                    <a:pt x="163" y="224"/>
                    <a:pt x="172" y="224"/>
                  </a:cubicBezTo>
                  <a:cubicBezTo>
                    <a:pt x="181" y="224"/>
                    <a:pt x="191" y="228"/>
                    <a:pt x="202" y="237"/>
                  </a:cubicBezTo>
                  <a:cubicBezTo>
                    <a:pt x="202" y="237"/>
                    <a:pt x="203" y="237"/>
                    <a:pt x="203" y="237"/>
                  </a:cubicBezTo>
                  <a:cubicBezTo>
                    <a:pt x="199" y="238"/>
                    <a:pt x="195" y="238"/>
                    <a:pt x="192" y="239"/>
                  </a:cubicBezTo>
                  <a:cubicBezTo>
                    <a:pt x="187" y="237"/>
                    <a:pt x="183" y="237"/>
                    <a:pt x="179" y="237"/>
                  </a:cubicBezTo>
                  <a:cubicBezTo>
                    <a:pt x="171" y="237"/>
                    <a:pt x="163" y="240"/>
                    <a:pt x="158" y="247"/>
                  </a:cubicBezTo>
                  <a:close/>
                  <a:moveTo>
                    <a:pt x="1727" y="136"/>
                  </a:moveTo>
                  <a:cubicBezTo>
                    <a:pt x="1716" y="134"/>
                    <a:pt x="1705" y="132"/>
                    <a:pt x="1695" y="130"/>
                  </a:cubicBezTo>
                  <a:cubicBezTo>
                    <a:pt x="1696" y="130"/>
                    <a:pt x="1697" y="129"/>
                    <a:pt x="1698" y="129"/>
                  </a:cubicBezTo>
                  <a:cubicBezTo>
                    <a:pt x="1698" y="129"/>
                    <a:pt x="1698" y="129"/>
                    <a:pt x="1699" y="129"/>
                  </a:cubicBezTo>
                  <a:cubicBezTo>
                    <a:pt x="1699" y="129"/>
                    <a:pt x="1699" y="129"/>
                    <a:pt x="1699" y="129"/>
                  </a:cubicBezTo>
                  <a:cubicBezTo>
                    <a:pt x="1699" y="129"/>
                    <a:pt x="1700" y="129"/>
                    <a:pt x="1700" y="129"/>
                  </a:cubicBezTo>
                  <a:cubicBezTo>
                    <a:pt x="1701" y="129"/>
                    <a:pt x="1703" y="129"/>
                    <a:pt x="1704" y="129"/>
                  </a:cubicBezTo>
                  <a:cubicBezTo>
                    <a:pt x="1704" y="128"/>
                    <a:pt x="1705" y="128"/>
                    <a:pt x="1705" y="128"/>
                  </a:cubicBezTo>
                  <a:cubicBezTo>
                    <a:pt x="1706" y="128"/>
                    <a:pt x="1706" y="128"/>
                    <a:pt x="1706" y="128"/>
                  </a:cubicBezTo>
                  <a:cubicBezTo>
                    <a:pt x="1706" y="128"/>
                    <a:pt x="1706" y="128"/>
                    <a:pt x="1706" y="128"/>
                  </a:cubicBezTo>
                  <a:cubicBezTo>
                    <a:pt x="1721" y="125"/>
                    <a:pt x="1730" y="117"/>
                    <a:pt x="1736" y="110"/>
                  </a:cubicBezTo>
                  <a:cubicBezTo>
                    <a:pt x="1743" y="103"/>
                    <a:pt x="1747" y="96"/>
                    <a:pt x="1753" y="96"/>
                  </a:cubicBezTo>
                  <a:lnTo>
                    <a:pt x="1753" y="96"/>
                  </a:lnTo>
                  <a:lnTo>
                    <a:pt x="1753" y="96"/>
                  </a:lnTo>
                  <a:cubicBezTo>
                    <a:pt x="1756" y="96"/>
                    <a:pt x="1758" y="97"/>
                    <a:pt x="1761" y="99"/>
                  </a:cubicBezTo>
                  <a:cubicBezTo>
                    <a:pt x="1761" y="99"/>
                    <a:pt x="1761" y="99"/>
                    <a:pt x="1761" y="99"/>
                  </a:cubicBezTo>
                  <a:cubicBezTo>
                    <a:pt x="1761" y="99"/>
                    <a:pt x="1761" y="99"/>
                    <a:pt x="1762" y="100"/>
                  </a:cubicBezTo>
                  <a:cubicBezTo>
                    <a:pt x="1762" y="100"/>
                    <a:pt x="1762" y="100"/>
                    <a:pt x="1762" y="100"/>
                  </a:cubicBezTo>
                  <a:cubicBezTo>
                    <a:pt x="1762" y="100"/>
                    <a:pt x="1762" y="100"/>
                    <a:pt x="1762" y="100"/>
                  </a:cubicBezTo>
                  <a:cubicBezTo>
                    <a:pt x="1762" y="100"/>
                    <a:pt x="1762" y="100"/>
                    <a:pt x="1762" y="100"/>
                  </a:cubicBezTo>
                  <a:cubicBezTo>
                    <a:pt x="1762" y="100"/>
                    <a:pt x="1762" y="100"/>
                    <a:pt x="1762" y="100"/>
                  </a:cubicBezTo>
                  <a:cubicBezTo>
                    <a:pt x="1762" y="100"/>
                    <a:pt x="1762" y="100"/>
                    <a:pt x="1762" y="100"/>
                  </a:cubicBezTo>
                  <a:lnTo>
                    <a:pt x="1762" y="100"/>
                  </a:lnTo>
                  <a:cubicBezTo>
                    <a:pt x="1769" y="106"/>
                    <a:pt x="1780" y="116"/>
                    <a:pt x="1794" y="116"/>
                  </a:cubicBezTo>
                  <a:lnTo>
                    <a:pt x="1794" y="116"/>
                  </a:lnTo>
                  <a:lnTo>
                    <a:pt x="1794" y="116"/>
                  </a:lnTo>
                  <a:lnTo>
                    <a:pt x="1794" y="116"/>
                  </a:lnTo>
                  <a:lnTo>
                    <a:pt x="1794" y="116"/>
                  </a:lnTo>
                  <a:cubicBezTo>
                    <a:pt x="1799" y="116"/>
                    <a:pt x="1805" y="114"/>
                    <a:pt x="1811" y="110"/>
                  </a:cubicBezTo>
                  <a:cubicBezTo>
                    <a:pt x="1811" y="110"/>
                    <a:pt x="1811" y="110"/>
                    <a:pt x="1811" y="110"/>
                  </a:cubicBezTo>
                  <a:lnTo>
                    <a:pt x="1811" y="110"/>
                  </a:lnTo>
                  <a:cubicBezTo>
                    <a:pt x="1833" y="94"/>
                    <a:pt x="1823" y="67"/>
                    <a:pt x="1833" y="43"/>
                  </a:cubicBezTo>
                  <a:lnTo>
                    <a:pt x="1833" y="43"/>
                  </a:lnTo>
                  <a:cubicBezTo>
                    <a:pt x="1833" y="42"/>
                    <a:pt x="1833" y="42"/>
                    <a:pt x="1833" y="42"/>
                  </a:cubicBezTo>
                  <a:cubicBezTo>
                    <a:pt x="1833" y="42"/>
                    <a:pt x="1833" y="42"/>
                    <a:pt x="1833" y="42"/>
                  </a:cubicBezTo>
                  <a:cubicBezTo>
                    <a:pt x="1833" y="42"/>
                    <a:pt x="1833" y="41"/>
                    <a:pt x="1833" y="41"/>
                  </a:cubicBezTo>
                  <a:cubicBezTo>
                    <a:pt x="1833" y="41"/>
                    <a:pt x="1833" y="41"/>
                    <a:pt x="1833" y="41"/>
                  </a:cubicBezTo>
                  <a:cubicBezTo>
                    <a:pt x="1833" y="41"/>
                    <a:pt x="1834" y="41"/>
                    <a:pt x="1834" y="41"/>
                  </a:cubicBezTo>
                  <a:cubicBezTo>
                    <a:pt x="1840" y="28"/>
                    <a:pt x="1848" y="23"/>
                    <a:pt x="1858" y="23"/>
                  </a:cubicBezTo>
                  <a:lnTo>
                    <a:pt x="1858" y="23"/>
                  </a:lnTo>
                  <a:lnTo>
                    <a:pt x="1858" y="23"/>
                  </a:lnTo>
                  <a:cubicBezTo>
                    <a:pt x="1865" y="23"/>
                    <a:pt x="1871" y="25"/>
                    <a:pt x="1878" y="28"/>
                  </a:cubicBezTo>
                  <a:cubicBezTo>
                    <a:pt x="1878" y="28"/>
                    <a:pt x="1878" y="28"/>
                    <a:pt x="1878" y="28"/>
                  </a:cubicBezTo>
                  <a:cubicBezTo>
                    <a:pt x="1879" y="28"/>
                    <a:pt x="1879" y="28"/>
                    <a:pt x="1879" y="28"/>
                  </a:cubicBezTo>
                  <a:cubicBezTo>
                    <a:pt x="1879" y="28"/>
                    <a:pt x="1879" y="28"/>
                    <a:pt x="1879" y="28"/>
                  </a:cubicBezTo>
                  <a:cubicBezTo>
                    <a:pt x="1879" y="29"/>
                    <a:pt x="1880" y="29"/>
                    <a:pt x="1880" y="29"/>
                  </a:cubicBezTo>
                  <a:cubicBezTo>
                    <a:pt x="1880" y="29"/>
                    <a:pt x="1880" y="29"/>
                    <a:pt x="1880" y="29"/>
                  </a:cubicBezTo>
                  <a:cubicBezTo>
                    <a:pt x="1880" y="29"/>
                    <a:pt x="1880" y="29"/>
                    <a:pt x="1880" y="29"/>
                  </a:cubicBezTo>
                  <a:cubicBezTo>
                    <a:pt x="1880" y="29"/>
                    <a:pt x="1880" y="29"/>
                    <a:pt x="1880" y="29"/>
                  </a:cubicBezTo>
                  <a:cubicBezTo>
                    <a:pt x="1881" y="29"/>
                    <a:pt x="1881" y="29"/>
                    <a:pt x="1881" y="29"/>
                  </a:cubicBezTo>
                  <a:cubicBezTo>
                    <a:pt x="1886" y="31"/>
                    <a:pt x="1891" y="33"/>
                    <a:pt x="1896" y="33"/>
                  </a:cubicBezTo>
                  <a:lnTo>
                    <a:pt x="1896" y="33"/>
                  </a:lnTo>
                  <a:lnTo>
                    <a:pt x="1896" y="33"/>
                  </a:lnTo>
                  <a:lnTo>
                    <a:pt x="1896" y="33"/>
                  </a:lnTo>
                  <a:lnTo>
                    <a:pt x="1896" y="33"/>
                  </a:lnTo>
                  <a:cubicBezTo>
                    <a:pt x="1906" y="33"/>
                    <a:pt x="1915" y="27"/>
                    <a:pt x="1925" y="10"/>
                  </a:cubicBezTo>
                  <a:cubicBezTo>
                    <a:pt x="1927" y="16"/>
                    <a:pt x="1928" y="23"/>
                    <a:pt x="1929" y="29"/>
                  </a:cubicBezTo>
                  <a:cubicBezTo>
                    <a:pt x="1920" y="41"/>
                    <a:pt x="1912" y="45"/>
                    <a:pt x="1903" y="45"/>
                  </a:cubicBezTo>
                  <a:cubicBezTo>
                    <a:pt x="1898" y="45"/>
                    <a:pt x="1892" y="44"/>
                    <a:pt x="1887" y="41"/>
                  </a:cubicBezTo>
                  <a:cubicBezTo>
                    <a:pt x="1880" y="38"/>
                    <a:pt x="1873" y="36"/>
                    <a:pt x="1866" y="36"/>
                  </a:cubicBezTo>
                  <a:cubicBezTo>
                    <a:pt x="1855" y="36"/>
                    <a:pt x="1846" y="41"/>
                    <a:pt x="1840" y="55"/>
                  </a:cubicBezTo>
                  <a:cubicBezTo>
                    <a:pt x="1830" y="79"/>
                    <a:pt x="1841" y="106"/>
                    <a:pt x="1819" y="123"/>
                  </a:cubicBezTo>
                  <a:cubicBezTo>
                    <a:pt x="1812" y="127"/>
                    <a:pt x="1807" y="129"/>
                    <a:pt x="1801" y="129"/>
                  </a:cubicBezTo>
                  <a:cubicBezTo>
                    <a:pt x="1787" y="129"/>
                    <a:pt x="1775" y="117"/>
                    <a:pt x="1768" y="112"/>
                  </a:cubicBezTo>
                  <a:cubicBezTo>
                    <a:pt x="1765" y="110"/>
                    <a:pt x="1763" y="109"/>
                    <a:pt x="1761" y="109"/>
                  </a:cubicBezTo>
                  <a:cubicBezTo>
                    <a:pt x="1751" y="109"/>
                    <a:pt x="1745" y="127"/>
                    <a:pt x="1727" y="136"/>
                  </a:cubicBezTo>
                  <a:close/>
                  <a:moveTo>
                    <a:pt x="1527" y="134"/>
                  </a:moveTo>
                  <a:cubicBezTo>
                    <a:pt x="1527" y="133"/>
                    <a:pt x="1527" y="133"/>
                    <a:pt x="1527" y="133"/>
                  </a:cubicBezTo>
                  <a:cubicBezTo>
                    <a:pt x="1528" y="133"/>
                    <a:pt x="1529" y="133"/>
                    <a:pt x="1529" y="133"/>
                  </a:cubicBezTo>
                  <a:cubicBezTo>
                    <a:pt x="1529" y="133"/>
                    <a:pt x="1528" y="134"/>
                    <a:pt x="1527" y="134"/>
                  </a:cubicBezTo>
                  <a:close/>
                  <a:moveTo>
                    <a:pt x="81" y="107"/>
                  </a:moveTo>
                  <a:cubicBezTo>
                    <a:pt x="77" y="103"/>
                    <a:pt x="72" y="98"/>
                    <a:pt x="65" y="94"/>
                  </a:cubicBezTo>
                  <a:cubicBezTo>
                    <a:pt x="49" y="84"/>
                    <a:pt x="42" y="75"/>
                    <a:pt x="40" y="67"/>
                  </a:cubicBezTo>
                  <a:cubicBezTo>
                    <a:pt x="44" y="71"/>
                    <a:pt x="49" y="76"/>
                    <a:pt x="57" y="81"/>
                  </a:cubicBezTo>
                  <a:cubicBezTo>
                    <a:pt x="71" y="90"/>
                    <a:pt x="79" y="98"/>
                    <a:pt x="81" y="107"/>
                  </a:cubicBezTo>
                  <a:close/>
                  <a:moveTo>
                    <a:pt x="34" y="22"/>
                  </a:moveTo>
                  <a:cubicBezTo>
                    <a:pt x="25" y="18"/>
                    <a:pt x="10" y="19"/>
                    <a:pt x="0" y="5"/>
                  </a:cubicBezTo>
                  <a:cubicBezTo>
                    <a:pt x="0" y="3"/>
                    <a:pt x="1" y="2"/>
                    <a:pt x="1" y="0"/>
                  </a:cubicBezTo>
                  <a:cubicBezTo>
                    <a:pt x="17" y="10"/>
                    <a:pt x="35" y="4"/>
                    <a:pt x="34" y="22"/>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193">
              <a:extLst>
                <a:ext uri="{FF2B5EF4-FFF2-40B4-BE49-F238E27FC236}">
                  <a16:creationId xmlns:a16="http://schemas.microsoft.com/office/drawing/2014/main" id="{A66C4CA8-DA07-7ABF-51A5-24674FAB437A}"/>
                </a:ext>
              </a:extLst>
            </p:cNvPr>
            <p:cNvSpPr>
              <a:spLocks/>
            </p:cNvSpPr>
            <p:nvPr/>
          </p:nvSpPr>
          <p:spPr bwMode="auto">
            <a:xfrm>
              <a:off x="3152775" y="5021263"/>
              <a:ext cx="31750" cy="11113"/>
            </a:xfrm>
            <a:custGeom>
              <a:avLst/>
              <a:gdLst>
                <a:gd name="T0" fmla="*/ 24 w 33"/>
                <a:gd name="T1" fmla="*/ 11 h 11"/>
                <a:gd name="T2" fmla="*/ 0 w 33"/>
                <a:gd name="T3" fmla="*/ 5 h 11"/>
                <a:gd name="T4" fmla="*/ 15 w 33"/>
                <a:gd name="T5" fmla="*/ 0 h 11"/>
                <a:gd name="T6" fmla="*/ 33 w 33"/>
                <a:gd name="T7" fmla="*/ 4 h 11"/>
                <a:gd name="T8" fmla="*/ 24 w 33"/>
                <a:gd name="T9" fmla="*/ 11 h 11"/>
              </a:gdLst>
              <a:ahLst/>
              <a:cxnLst>
                <a:cxn ang="0">
                  <a:pos x="T0" y="T1"/>
                </a:cxn>
                <a:cxn ang="0">
                  <a:pos x="T2" y="T3"/>
                </a:cxn>
                <a:cxn ang="0">
                  <a:pos x="T4" y="T5"/>
                </a:cxn>
                <a:cxn ang="0">
                  <a:pos x="T6" y="T7"/>
                </a:cxn>
                <a:cxn ang="0">
                  <a:pos x="T8" y="T9"/>
                </a:cxn>
              </a:cxnLst>
              <a:rect l="0" t="0" r="r" b="b"/>
              <a:pathLst>
                <a:path w="33" h="11">
                  <a:moveTo>
                    <a:pt x="24" y="11"/>
                  </a:moveTo>
                  <a:cubicBezTo>
                    <a:pt x="16" y="9"/>
                    <a:pt x="8" y="7"/>
                    <a:pt x="0" y="5"/>
                  </a:cubicBezTo>
                  <a:cubicBezTo>
                    <a:pt x="3" y="3"/>
                    <a:pt x="9" y="3"/>
                    <a:pt x="15" y="0"/>
                  </a:cubicBezTo>
                  <a:cubicBezTo>
                    <a:pt x="21" y="1"/>
                    <a:pt x="27" y="3"/>
                    <a:pt x="33" y="4"/>
                  </a:cubicBezTo>
                  <a:cubicBezTo>
                    <a:pt x="30" y="8"/>
                    <a:pt x="27" y="10"/>
                    <a:pt x="24" y="11"/>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194">
              <a:extLst>
                <a:ext uri="{FF2B5EF4-FFF2-40B4-BE49-F238E27FC236}">
                  <a16:creationId xmlns:a16="http://schemas.microsoft.com/office/drawing/2014/main" id="{716095D9-6C33-2E80-91EC-CBE6EFB412D4}"/>
                </a:ext>
              </a:extLst>
            </p:cNvPr>
            <p:cNvSpPr>
              <a:spLocks/>
            </p:cNvSpPr>
            <p:nvPr/>
          </p:nvSpPr>
          <p:spPr bwMode="auto">
            <a:xfrm>
              <a:off x="3167062" y="5008563"/>
              <a:ext cx="25400" cy="17463"/>
            </a:xfrm>
            <a:custGeom>
              <a:avLst/>
              <a:gdLst>
                <a:gd name="T0" fmla="*/ 18 w 27"/>
                <a:gd name="T1" fmla="*/ 17 h 17"/>
                <a:gd name="T2" fmla="*/ 0 w 27"/>
                <a:gd name="T3" fmla="*/ 13 h 17"/>
                <a:gd name="T4" fmla="*/ 12 w 27"/>
                <a:gd name="T5" fmla="*/ 3 h 17"/>
                <a:gd name="T6" fmla="*/ 13 w 27"/>
                <a:gd name="T7" fmla="*/ 2 h 17"/>
                <a:gd name="T8" fmla="*/ 17 w 27"/>
                <a:gd name="T9" fmla="*/ 2 h 17"/>
                <a:gd name="T10" fmla="*/ 27 w 27"/>
                <a:gd name="T11" fmla="*/ 0 h 17"/>
                <a:gd name="T12" fmla="*/ 20 w 27"/>
                <a:gd name="T13" fmla="*/ 16 h 17"/>
                <a:gd name="T14" fmla="*/ 18 w 2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7">
                  <a:moveTo>
                    <a:pt x="18" y="17"/>
                  </a:moveTo>
                  <a:cubicBezTo>
                    <a:pt x="12" y="16"/>
                    <a:pt x="6" y="14"/>
                    <a:pt x="0" y="13"/>
                  </a:cubicBezTo>
                  <a:cubicBezTo>
                    <a:pt x="4" y="11"/>
                    <a:pt x="8" y="8"/>
                    <a:pt x="12" y="3"/>
                  </a:cubicBezTo>
                  <a:cubicBezTo>
                    <a:pt x="12" y="3"/>
                    <a:pt x="13" y="2"/>
                    <a:pt x="13" y="2"/>
                  </a:cubicBezTo>
                  <a:cubicBezTo>
                    <a:pt x="14" y="2"/>
                    <a:pt x="16" y="2"/>
                    <a:pt x="17" y="2"/>
                  </a:cubicBezTo>
                  <a:cubicBezTo>
                    <a:pt x="20" y="2"/>
                    <a:pt x="24" y="1"/>
                    <a:pt x="27" y="0"/>
                  </a:cubicBezTo>
                  <a:cubicBezTo>
                    <a:pt x="26" y="6"/>
                    <a:pt x="23" y="11"/>
                    <a:pt x="20" y="16"/>
                  </a:cubicBezTo>
                  <a:cubicBezTo>
                    <a:pt x="19" y="16"/>
                    <a:pt x="19" y="17"/>
                    <a:pt x="18" y="17"/>
                  </a:cubicBezTo>
                  <a:close/>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195">
              <a:extLst>
                <a:ext uri="{FF2B5EF4-FFF2-40B4-BE49-F238E27FC236}">
                  <a16:creationId xmlns:a16="http://schemas.microsoft.com/office/drawing/2014/main" id="{27171A69-DC56-87D7-0842-7C089FE29CF2}"/>
                </a:ext>
              </a:extLst>
            </p:cNvPr>
            <p:cNvSpPr>
              <a:spLocks/>
            </p:cNvSpPr>
            <p:nvPr/>
          </p:nvSpPr>
          <p:spPr bwMode="auto">
            <a:xfrm>
              <a:off x="2957512" y="4995863"/>
              <a:ext cx="36512" cy="9525"/>
            </a:xfrm>
            <a:custGeom>
              <a:avLst/>
              <a:gdLst>
                <a:gd name="T0" fmla="*/ 38 w 39"/>
                <a:gd name="T1" fmla="*/ 10 h 10"/>
                <a:gd name="T2" fmla="*/ 1 w 39"/>
                <a:gd name="T3" fmla="*/ 4 h 10"/>
                <a:gd name="T4" fmla="*/ 0 w 39"/>
                <a:gd name="T5" fmla="*/ 0 h 10"/>
                <a:gd name="T6" fmla="*/ 11 w 39"/>
                <a:gd name="T7" fmla="*/ 0 h 10"/>
                <a:gd name="T8" fmla="*/ 39 w 39"/>
                <a:gd name="T9" fmla="*/ 10 h 10"/>
                <a:gd name="T10" fmla="*/ 38 w 39"/>
                <a:gd name="T11" fmla="*/ 10 h 10"/>
              </a:gdLst>
              <a:ahLst/>
              <a:cxnLst>
                <a:cxn ang="0">
                  <a:pos x="T0" y="T1"/>
                </a:cxn>
                <a:cxn ang="0">
                  <a:pos x="T2" y="T3"/>
                </a:cxn>
                <a:cxn ang="0">
                  <a:pos x="T4" y="T5"/>
                </a:cxn>
                <a:cxn ang="0">
                  <a:pos x="T6" y="T7"/>
                </a:cxn>
                <a:cxn ang="0">
                  <a:pos x="T8" y="T9"/>
                </a:cxn>
                <a:cxn ang="0">
                  <a:pos x="T10" y="T11"/>
                </a:cxn>
              </a:cxnLst>
              <a:rect l="0" t="0" r="r" b="b"/>
              <a:pathLst>
                <a:path w="39" h="10">
                  <a:moveTo>
                    <a:pt x="38" y="10"/>
                  </a:moveTo>
                  <a:cubicBezTo>
                    <a:pt x="25" y="8"/>
                    <a:pt x="13" y="6"/>
                    <a:pt x="1" y="4"/>
                  </a:cubicBezTo>
                  <a:cubicBezTo>
                    <a:pt x="1" y="2"/>
                    <a:pt x="0" y="1"/>
                    <a:pt x="0" y="0"/>
                  </a:cubicBezTo>
                  <a:cubicBezTo>
                    <a:pt x="4" y="0"/>
                    <a:pt x="7" y="0"/>
                    <a:pt x="11" y="0"/>
                  </a:cubicBezTo>
                  <a:lnTo>
                    <a:pt x="39" y="10"/>
                  </a:lnTo>
                  <a:cubicBezTo>
                    <a:pt x="39" y="10"/>
                    <a:pt x="38" y="10"/>
                    <a:pt x="38" y="10"/>
                  </a:cubicBezTo>
                  <a:close/>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96">
              <a:extLst>
                <a:ext uri="{FF2B5EF4-FFF2-40B4-BE49-F238E27FC236}">
                  <a16:creationId xmlns:a16="http://schemas.microsoft.com/office/drawing/2014/main" id="{FD442921-DBBF-47EB-3B72-941BA2543E45}"/>
                </a:ext>
              </a:extLst>
            </p:cNvPr>
            <p:cNvSpPr>
              <a:spLocks/>
            </p:cNvSpPr>
            <p:nvPr/>
          </p:nvSpPr>
          <p:spPr bwMode="auto">
            <a:xfrm>
              <a:off x="2517775" y="5462588"/>
              <a:ext cx="528637" cy="365125"/>
            </a:xfrm>
            <a:custGeom>
              <a:avLst/>
              <a:gdLst>
                <a:gd name="T0" fmla="*/ 0 w 546"/>
                <a:gd name="T1" fmla="*/ 107 h 376"/>
                <a:gd name="T2" fmla="*/ 2 w 546"/>
                <a:gd name="T3" fmla="*/ 163 h 376"/>
                <a:gd name="T4" fmla="*/ 80 w 546"/>
                <a:gd name="T5" fmla="*/ 239 h 376"/>
                <a:gd name="T6" fmla="*/ 134 w 546"/>
                <a:gd name="T7" fmla="*/ 298 h 376"/>
                <a:gd name="T8" fmla="*/ 212 w 546"/>
                <a:gd name="T9" fmla="*/ 369 h 376"/>
                <a:gd name="T10" fmla="*/ 258 w 546"/>
                <a:gd name="T11" fmla="*/ 334 h 376"/>
                <a:gd name="T12" fmla="*/ 321 w 546"/>
                <a:gd name="T13" fmla="*/ 326 h 376"/>
                <a:gd name="T14" fmla="*/ 393 w 546"/>
                <a:gd name="T15" fmla="*/ 337 h 376"/>
                <a:gd name="T16" fmla="*/ 472 w 546"/>
                <a:gd name="T17" fmla="*/ 343 h 376"/>
                <a:gd name="T18" fmla="*/ 494 w 546"/>
                <a:gd name="T19" fmla="*/ 276 h 376"/>
                <a:gd name="T20" fmla="*/ 508 w 546"/>
                <a:gd name="T21" fmla="*/ 226 h 376"/>
                <a:gd name="T22" fmla="*/ 543 w 546"/>
                <a:gd name="T23" fmla="*/ 170 h 376"/>
                <a:gd name="T24" fmla="*/ 515 w 546"/>
                <a:gd name="T25" fmla="*/ 132 h 376"/>
                <a:gd name="T26" fmla="*/ 511 w 546"/>
                <a:gd name="T27" fmla="*/ 94 h 376"/>
                <a:gd name="T28" fmla="*/ 485 w 546"/>
                <a:gd name="T29" fmla="*/ 57 h 376"/>
                <a:gd name="T30" fmla="*/ 448 w 546"/>
                <a:gd name="T31" fmla="*/ 67 h 376"/>
                <a:gd name="T32" fmla="*/ 279 w 546"/>
                <a:gd name="T33" fmla="*/ 36 h 376"/>
                <a:gd name="T34" fmla="*/ 212 w 546"/>
                <a:gd name="T35" fmla="*/ 12 h 376"/>
                <a:gd name="T36" fmla="*/ 154 w 546"/>
                <a:gd name="T37" fmla="*/ 11 h 376"/>
                <a:gd name="T38" fmla="*/ 0 w 546"/>
                <a:gd name="T39" fmla="*/ 10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6" h="376">
                  <a:moveTo>
                    <a:pt x="0" y="107"/>
                  </a:moveTo>
                  <a:cubicBezTo>
                    <a:pt x="0" y="107"/>
                    <a:pt x="2" y="114"/>
                    <a:pt x="2" y="163"/>
                  </a:cubicBezTo>
                  <a:cubicBezTo>
                    <a:pt x="3" y="212"/>
                    <a:pt x="43" y="255"/>
                    <a:pt x="80" y="239"/>
                  </a:cubicBezTo>
                  <a:cubicBezTo>
                    <a:pt x="104" y="227"/>
                    <a:pt x="123" y="251"/>
                    <a:pt x="134" y="298"/>
                  </a:cubicBezTo>
                  <a:cubicBezTo>
                    <a:pt x="144" y="345"/>
                    <a:pt x="178" y="376"/>
                    <a:pt x="212" y="369"/>
                  </a:cubicBezTo>
                  <a:cubicBezTo>
                    <a:pt x="245" y="362"/>
                    <a:pt x="236" y="325"/>
                    <a:pt x="258" y="334"/>
                  </a:cubicBezTo>
                  <a:cubicBezTo>
                    <a:pt x="281" y="344"/>
                    <a:pt x="292" y="353"/>
                    <a:pt x="321" y="326"/>
                  </a:cubicBezTo>
                  <a:cubicBezTo>
                    <a:pt x="351" y="300"/>
                    <a:pt x="364" y="306"/>
                    <a:pt x="393" y="337"/>
                  </a:cubicBezTo>
                  <a:cubicBezTo>
                    <a:pt x="423" y="368"/>
                    <a:pt x="442" y="363"/>
                    <a:pt x="472" y="343"/>
                  </a:cubicBezTo>
                  <a:cubicBezTo>
                    <a:pt x="501" y="323"/>
                    <a:pt x="505" y="291"/>
                    <a:pt x="494" y="276"/>
                  </a:cubicBezTo>
                  <a:cubicBezTo>
                    <a:pt x="483" y="261"/>
                    <a:pt x="487" y="243"/>
                    <a:pt x="508" y="226"/>
                  </a:cubicBezTo>
                  <a:cubicBezTo>
                    <a:pt x="530" y="209"/>
                    <a:pt x="546" y="197"/>
                    <a:pt x="543" y="170"/>
                  </a:cubicBezTo>
                  <a:cubicBezTo>
                    <a:pt x="540" y="143"/>
                    <a:pt x="527" y="140"/>
                    <a:pt x="515" y="132"/>
                  </a:cubicBezTo>
                  <a:cubicBezTo>
                    <a:pt x="502" y="125"/>
                    <a:pt x="504" y="111"/>
                    <a:pt x="511" y="94"/>
                  </a:cubicBezTo>
                  <a:cubicBezTo>
                    <a:pt x="517" y="76"/>
                    <a:pt x="510" y="62"/>
                    <a:pt x="485" y="57"/>
                  </a:cubicBezTo>
                  <a:cubicBezTo>
                    <a:pt x="461" y="51"/>
                    <a:pt x="448" y="67"/>
                    <a:pt x="448" y="67"/>
                  </a:cubicBezTo>
                  <a:cubicBezTo>
                    <a:pt x="448" y="67"/>
                    <a:pt x="341" y="92"/>
                    <a:pt x="279" y="36"/>
                  </a:cubicBezTo>
                  <a:cubicBezTo>
                    <a:pt x="235" y="0"/>
                    <a:pt x="234" y="4"/>
                    <a:pt x="212" y="12"/>
                  </a:cubicBezTo>
                  <a:cubicBezTo>
                    <a:pt x="190" y="20"/>
                    <a:pt x="154" y="11"/>
                    <a:pt x="154" y="11"/>
                  </a:cubicBezTo>
                  <a:cubicBezTo>
                    <a:pt x="154" y="11"/>
                    <a:pt x="2" y="24"/>
                    <a:pt x="0" y="107"/>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197">
              <a:extLst>
                <a:ext uri="{FF2B5EF4-FFF2-40B4-BE49-F238E27FC236}">
                  <a16:creationId xmlns:a16="http://schemas.microsoft.com/office/drawing/2014/main" id="{2BAD6A81-D0F0-5001-D686-FC86073E70F3}"/>
                </a:ext>
              </a:extLst>
            </p:cNvPr>
            <p:cNvSpPr>
              <a:spLocks/>
            </p:cNvSpPr>
            <p:nvPr/>
          </p:nvSpPr>
          <p:spPr bwMode="auto">
            <a:xfrm>
              <a:off x="2517775" y="5462588"/>
              <a:ext cx="528637" cy="309563"/>
            </a:xfrm>
            <a:custGeom>
              <a:avLst/>
              <a:gdLst>
                <a:gd name="T0" fmla="*/ 485 w 546"/>
                <a:gd name="T1" fmla="*/ 57 h 319"/>
                <a:gd name="T2" fmla="*/ 448 w 546"/>
                <a:gd name="T3" fmla="*/ 67 h 319"/>
                <a:gd name="T4" fmla="*/ 279 w 546"/>
                <a:gd name="T5" fmla="*/ 36 h 319"/>
                <a:gd name="T6" fmla="*/ 212 w 546"/>
                <a:gd name="T7" fmla="*/ 12 h 319"/>
                <a:gd name="T8" fmla="*/ 154 w 546"/>
                <a:gd name="T9" fmla="*/ 11 h 319"/>
                <a:gd name="T10" fmla="*/ 0 w 546"/>
                <a:gd name="T11" fmla="*/ 107 h 319"/>
                <a:gd name="T12" fmla="*/ 2 w 546"/>
                <a:gd name="T13" fmla="*/ 156 h 319"/>
                <a:gd name="T14" fmla="*/ 57 w 546"/>
                <a:gd name="T15" fmla="*/ 159 h 319"/>
                <a:gd name="T16" fmla="*/ 156 w 546"/>
                <a:gd name="T17" fmla="*/ 189 h 319"/>
                <a:gd name="T18" fmla="*/ 275 w 546"/>
                <a:gd name="T19" fmla="*/ 244 h 319"/>
                <a:gd name="T20" fmla="*/ 395 w 546"/>
                <a:gd name="T21" fmla="*/ 242 h 319"/>
                <a:gd name="T22" fmla="*/ 456 w 546"/>
                <a:gd name="T23" fmla="*/ 258 h 319"/>
                <a:gd name="T24" fmla="*/ 494 w 546"/>
                <a:gd name="T25" fmla="*/ 319 h 319"/>
                <a:gd name="T26" fmla="*/ 494 w 546"/>
                <a:gd name="T27" fmla="*/ 276 h 319"/>
                <a:gd name="T28" fmla="*/ 508 w 546"/>
                <a:gd name="T29" fmla="*/ 226 h 319"/>
                <a:gd name="T30" fmla="*/ 543 w 546"/>
                <a:gd name="T31" fmla="*/ 170 h 319"/>
                <a:gd name="T32" fmla="*/ 515 w 546"/>
                <a:gd name="T33" fmla="*/ 132 h 319"/>
                <a:gd name="T34" fmla="*/ 511 w 546"/>
                <a:gd name="T35" fmla="*/ 94 h 319"/>
                <a:gd name="T36" fmla="*/ 485 w 546"/>
                <a:gd name="T37" fmla="*/ 57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6" h="319">
                  <a:moveTo>
                    <a:pt x="485" y="57"/>
                  </a:moveTo>
                  <a:cubicBezTo>
                    <a:pt x="461" y="51"/>
                    <a:pt x="448" y="67"/>
                    <a:pt x="448" y="67"/>
                  </a:cubicBezTo>
                  <a:cubicBezTo>
                    <a:pt x="448" y="67"/>
                    <a:pt x="341" y="92"/>
                    <a:pt x="279" y="36"/>
                  </a:cubicBezTo>
                  <a:cubicBezTo>
                    <a:pt x="235" y="0"/>
                    <a:pt x="234" y="4"/>
                    <a:pt x="212" y="12"/>
                  </a:cubicBezTo>
                  <a:cubicBezTo>
                    <a:pt x="190" y="20"/>
                    <a:pt x="154" y="11"/>
                    <a:pt x="154" y="11"/>
                  </a:cubicBezTo>
                  <a:cubicBezTo>
                    <a:pt x="154" y="11"/>
                    <a:pt x="2" y="24"/>
                    <a:pt x="0" y="107"/>
                  </a:cubicBezTo>
                  <a:cubicBezTo>
                    <a:pt x="0" y="107"/>
                    <a:pt x="2" y="113"/>
                    <a:pt x="2" y="156"/>
                  </a:cubicBezTo>
                  <a:cubicBezTo>
                    <a:pt x="21" y="156"/>
                    <a:pt x="39" y="156"/>
                    <a:pt x="57" y="159"/>
                  </a:cubicBezTo>
                  <a:cubicBezTo>
                    <a:pt x="91" y="163"/>
                    <a:pt x="125" y="173"/>
                    <a:pt x="156" y="189"/>
                  </a:cubicBezTo>
                  <a:cubicBezTo>
                    <a:pt x="195" y="208"/>
                    <a:pt x="232" y="234"/>
                    <a:pt x="275" y="244"/>
                  </a:cubicBezTo>
                  <a:cubicBezTo>
                    <a:pt x="315" y="254"/>
                    <a:pt x="354" y="242"/>
                    <a:pt x="395" y="242"/>
                  </a:cubicBezTo>
                  <a:cubicBezTo>
                    <a:pt x="416" y="242"/>
                    <a:pt x="439" y="246"/>
                    <a:pt x="456" y="258"/>
                  </a:cubicBezTo>
                  <a:cubicBezTo>
                    <a:pt x="477" y="273"/>
                    <a:pt x="489" y="295"/>
                    <a:pt x="494" y="319"/>
                  </a:cubicBezTo>
                  <a:cubicBezTo>
                    <a:pt x="502" y="303"/>
                    <a:pt x="501" y="286"/>
                    <a:pt x="494" y="276"/>
                  </a:cubicBezTo>
                  <a:cubicBezTo>
                    <a:pt x="483" y="261"/>
                    <a:pt x="487" y="243"/>
                    <a:pt x="508" y="226"/>
                  </a:cubicBezTo>
                  <a:cubicBezTo>
                    <a:pt x="530" y="209"/>
                    <a:pt x="546" y="197"/>
                    <a:pt x="543" y="170"/>
                  </a:cubicBezTo>
                  <a:cubicBezTo>
                    <a:pt x="540" y="143"/>
                    <a:pt x="527" y="140"/>
                    <a:pt x="515" y="132"/>
                  </a:cubicBezTo>
                  <a:cubicBezTo>
                    <a:pt x="502" y="125"/>
                    <a:pt x="504" y="111"/>
                    <a:pt x="511" y="94"/>
                  </a:cubicBezTo>
                  <a:cubicBezTo>
                    <a:pt x="517" y="76"/>
                    <a:pt x="510" y="62"/>
                    <a:pt x="485" y="57"/>
                  </a:cubicBezTo>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1198">
              <a:extLst>
                <a:ext uri="{FF2B5EF4-FFF2-40B4-BE49-F238E27FC236}">
                  <a16:creationId xmlns:a16="http://schemas.microsoft.com/office/drawing/2014/main" id="{D4B98C0A-6A29-4D78-73F3-9AB826CA41C0}"/>
                </a:ext>
              </a:extLst>
            </p:cNvPr>
            <p:cNvSpPr>
              <a:spLocks/>
            </p:cNvSpPr>
            <p:nvPr/>
          </p:nvSpPr>
          <p:spPr bwMode="auto">
            <a:xfrm>
              <a:off x="2687637" y="5662613"/>
              <a:ext cx="130175" cy="44450"/>
            </a:xfrm>
            <a:custGeom>
              <a:avLst/>
              <a:gdLst>
                <a:gd name="T0" fmla="*/ 134 w 134"/>
                <a:gd name="T1" fmla="*/ 46 h 46"/>
                <a:gd name="T2" fmla="*/ 123 w 134"/>
                <a:gd name="T3" fmla="*/ 44 h 46"/>
                <a:gd name="T4" fmla="*/ 110 w 134"/>
                <a:gd name="T5" fmla="*/ 42 h 46"/>
                <a:gd name="T6" fmla="*/ 93 w 134"/>
                <a:gd name="T7" fmla="*/ 39 h 46"/>
                <a:gd name="T8" fmla="*/ 73 w 134"/>
                <a:gd name="T9" fmla="*/ 34 h 46"/>
                <a:gd name="T10" fmla="*/ 52 w 134"/>
                <a:gd name="T11" fmla="*/ 27 h 46"/>
                <a:gd name="T12" fmla="*/ 29 w 134"/>
                <a:gd name="T13" fmla="*/ 18 h 46"/>
                <a:gd name="T14" fmla="*/ 21 w 134"/>
                <a:gd name="T15" fmla="*/ 15 h 46"/>
                <a:gd name="T16" fmla="*/ 21 w 134"/>
                <a:gd name="T17" fmla="*/ 15 h 46"/>
                <a:gd name="T18" fmla="*/ 18 w 134"/>
                <a:gd name="T19" fmla="*/ 12 h 46"/>
                <a:gd name="T20" fmla="*/ 20 w 134"/>
                <a:gd name="T21" fmla="*/ 14 h 46"/>
                <a:gd name="T22" fmla="*/ 6 w 134"/>
                <a:gd name="T23" fmla="*/ 8 h 46"/>
                <a:gd name="T24" fmla="*/ 0 w 134"/>
                <a:gd name="T25" fmla="*/ 4 h 46"/>
                <a:gd name="T26" fmla="*/ 2 w 134"/>
                <a:gd name="T27" fmla="*/ 0 h 46"/>
                <a:gd name="T28" fmla="*/ 9 w 134"/>
                <a:gd name="T29" fmla="*/ 3 h 46"/>
                <a:gd name="T30" fmla="*/ 31 w 134"/>
                <a:gd name="T31" fmla="*/ 14 h 46"/>
                <a:gd name="T32" fmla="*/ 48 w 134"/>
                <a:gd name="T33" fmla="*/ 21 h 46"/>
                <a:gd name="T34" fmla="*/ 99 w 134"/>
                <a:gd name="T35" fmla="*/ 39 h 46"/>
                <a:gd name="T36" fmla="*/ 120 w 134"/>
                <a:gd name="T37" fmla="*/ 43 h 46"/>
                <a:gd name="T38" fmla="*/ 123 w 134"/>
                <a:gd name="T39" fmla="*/ 44 h 46"/>
                <a:gd name="T40" fmla="*/ 134 w 134"/>
                <a:gd name="T4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46">
                  <a:moveTo>
                    <a:pt x="134" y="46"/>
                  </a:moveTo>
                  <a:cubicBezTo>
                    <a:pt x="134" y="46"/>
                    <a:pt x="130" y="46"/>
                    <a:pt x="123" y="44"/>
                  </a:cubicBezTo>
                  <a:cubicBezTo>
                    <a:pt x="119" y="44"/>
                    <a:pt x="115" y="43"/>
                    <a:pt x="110" y="42"/>
                  </a:cubicBezTo>
                  <a:cubicBezTo>
                    <a:pt x="105" y="42"/>
                    <a:pt x="99" y="40"/>
                    <a:pt x="93" y="39"/>
                  </a:cubicBezTo>
                  <a:cubicBezTo>
                    <a:pt x="87" y="37"/>
                    <a:pt x="80" y="36"/>
                    <a:pt x="73" y="34"/>
                  </a:cubicBezTo>
                  <a:cubicBezTo>
                    <a:pt x="67" y="32"/>
                    <a:pt x="59" y="30"/>
                    <a:pt x="52" y="27"/>
                  </a:cubicBezTo>
                  <a:cubicBezTo>
                    <a:pt x="44" y="24"/>
                    <a:pt x="37" y="22"/>
                    <a:pt x="29" y="18"/>
                  </a:cubicBezTo>
                  <a:cubicBezTo>
                    <a:pt x="27" y="17"/>
                    <a:pt x="24" y="16"/>
                    <a:pt x="21" y="15"/>
                  </a:cubicBezTo>
                  <a:cubicBezTo>
                    <a:pt x="21" y="15"/>
                    <a:pt x="21" y="15"/>
                    <a:pt x="21" y="15"/>
                  </a:cubicBezTo>
                  <a:cubicBezTo>
                    <a:pt x="19" y="13"/>
                    <a:pt x="18" y="12"/>
                    <a:pt x="18" y="12"/>
                  </a:cubicBezTo>
                  <a:cubicBezTo>
                    <a:pt x="18" y="12"/>
                    <a:pt x="19" y="13"/>
                    <a:pt x="20" y="14"/>
                  </a:cubicBezTo>
                  <a:cubicBezTo>
                    <a:pt x="15" y="12"/>
                    <a:pt x="11" y="10"/>
                    <a:pt x="6" y="8"/>
                  </a:cubicBezTo>
                  <a:cubicBezTo>
                    <a:pt x="4" y="7"/>
                    <a:pt x="2" y="6"/>
                    <a:pt x="0" y="4"/>
                  </a:cubicBezTo>
                  <a:cubicBezTo>
                    <a:pt x="1" y="3"/>
                    <a:pt x="2" y="1"/>
                    <a:pt x="2" y="0"/>
                  </a:cubicBezTo>
                  <a:cubicBezTo>
                    <a:pt x="5" y="1"/>
                    <a:pt x="7" y="2"/>
                    <a:pt x="9" y="3"/>
                  </a:cubicBezTo>
                  <a:cubicBezTo>
                    <a:pt x="16" y="7"/>
                    <a:pt x="24" y="10"/>
                    <a:pt x="31" y="14"/>
                  </a:cubicBezTo>
                  <a:cubicBezTo>
                    <a:pt x="37" y="16"/>
                    <a:pt x="43" y="18"/>
                    <a:pt x="48" y="21"/>
                  </a:cubicBezTo>
                  <a:cubicBezTo>
                    <a:pt x="64" y="29"/>
                    <a:pt x="81" y="35"/>
                    <a:pt x="99" y="39"/>
                  </a:cubicBezTo>
                  <a:cubicBezTo>
                    <a:pt x="106" y="41"/>
                    <a:pt x="113" y="42"/>
                    <a:pt x="120" y="43"/>
                  </a:cubicBezTo>
                  <a:cubicBezTo>
                    <a:pt x="121" y="43"/>
                    <a:pt x="122" y="43"/>
                    <a:pt x="123" y="44"/>
                  </a:cubicBezTo>
                  <a:cubicBezTo>
                    <a:pt x="130" y="45"/>
                    <a:pt x="134" y="46"/>
                    <a:pt x="134" y="46"/>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199">
              <a:extLst>
                <a:ext uri="{FF2B5EF4-FFF2-40B4-BE49-F238E27FC236}">
                  <a16:creationId xmlns:a16="http://schemas.microsoft.com/office/drawing/2014/main" id="{44AAFF12-1054-4694-0D50-5043AFB375A3}"/>
                </a:ext>
              </a:extLst>
            </p:cNvPr>
            <p:cNvSpPr>
              <a:spLocks/>
            </p:cNvSpPr>
            <p:nvPr/>
          </p:nvSpPr>
          <p:spPr bwMode="auto">
            <a:xfrm>
              <a:off x="2733675" y="5681663"/>
              <a:ext cx="69850" cy="22225"/>
            </a:xfrm>
            <a:custGeom>
              <a:avLst/>
              <a:gdLst>
                <a:gd name="T0" fmla="*/ 72 w 72"/>
                <a:gd name="T1" fmla="*/ 22 h 22"/>
                <a:gd name="T2" fmla="*/ 51 w 72"/>
                <a:gd name="T3" fmla="*/ 18 h 22"/>
                <a:gd name="T4" fmla="*/ 0 w 72"/>
                <a:gd name="T5" fmla="*/ 0 h 22"/>
                <a:gd name="T6" fmla="*/ 5 w 72"/>
                <a:gd name="T7" fmla="*/ 2 h 22"/>
                <a:gd name="T8" fmla="*/ 27 w 72"/>
                <a:gd name="T9" fmla="*/ 9 h 22"/>
                <a:gd name="T10" fmla="*/ 46 w 72"/>
                <a:gd name="T11" fmla="*/ 15 h 22"/>
                <a:gd name="T12" fmla="*/ 62 w 72"/>
                <a:gd name="T13" fmla="*/ 20 h 22"/>
                <a:gd name="T14" fmla="*/ 72 w 7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22">
                  <a:moveTo>
                    <a:pt x="72" y="22"/>
                  </a:moveTo>
                  <a:cubicBezTo>
                    <a:pt x="65" y="21"/>
                    <a:pt x="58" y="20"/>
                    <a:pt x="51" y="18"/>
                  </a:cubicBezTo>
                  <a:cubicBezTo>
                    <a:pt x="33" y="14"/>
                    <a:pt x="16" y="8"/>
                    <a:pt x="0" y="0"/>
                  </a:cubicBezTo>
                  <a:cubicBezTo>
                    <a:pt x="2" y="0"/>
                    <a:pt x="4" y="1"/>
                    <a:pt x="5" y="2"/>
                  </a:cubicBezTo>
                  <a:cubicBezTo>
                    <a:pt x="13" y="4"/>
                    <a:pt x="20" y="7"/>
                    <a:pt x="27" y="9"/>
                  </a:cubicBezTo>
                  <a:cubicBezTo>
                    <a:pt x="33" y="12"/>
                    <a:pt x="40" y="13"/>
                    <a:pt x="46" y="15"/>
                  </a:cubicBezTo>
                  <a:cubicBezTo>
                    <a:pt x="52" y="17"/>
                    <a:pt x="57" y="19"/>
                    <a:pt x="62" y="20"/>
                  </a:cubicBezTo>
                  <a:cubicBezTo>
                    <a:pt x="66" y="20"/>
                    <a:pt x="69" y="21"/>
                    <a:pt x="72" y="22"/>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200">
              <a:extLst>
                <a:ext uri="{FF2B5EF4-FFF2-40B4-BE49-F238E27FC236}">
                  <a16:creationId xmlns:a16="http://schemas.microsoft.com/office/drawing/2014/main" id="{FBA1AA25-EFBF-89A7-6A1A-EB604C35A170}"/>
                </a:ext>
              </a:extLst>
            </p:cNvPr>
            <p:cNvSpPr>
              <a:spLocks/>
            </p:cNvSpPr>
            <p:nvPr/>
          </p:nvSpPr>
          <p:spPr bwMode="auto">
            <a:xfrm>
              <a:off x="2698750" y="5640388"/>
              <a:ext cx="71437" cy="6350"/>
            </a:xfrm>
            <a:custGeom>
              <a:avLst/>
              <a:gdLst>
                <a:gd name="T0" fmla="*/ 23 w 74"/>
                <a:gd name="T1" fmla="*/ 7 h 7"/>
                <a:gd name="T2" fmla="*/ 17 w 74"/>
                <a:gd name="T3" fmla="*/ 7 h 7"/>
                <a:gd name="T4" fmla="*/ 17 w 74"/>
                <a:gd name="T5" fmla="*/ 7 h 7"/>
                <a:gd name="T6" fmla="*/ 4 w 74"/>
                <a:gd name="T7" fmla="*/ 7 h 7"/>
                <a:gd name="T8" fmla="*/ 0 w 74"/>
                <a:gd name="T9" fmla="*/ 6 h 7"/>
                <a:gd name="T10" fmla="*/ 3 w 74"/>
                <a:gd name="T11" fmla="*/ 1 h 7"/>
                <a:gd name="T12" fmla="*/ 4 w 74"/>
                <a:gd name="T13" fmla="*/ 1 h 7"/>
                <a:gd name="T14" fmla="*/ 17 w 74"/>
                <a:gd name="T15" fmla="*/ 2 h 7"/>
                <a:gd name="T16" fmla="*/ 28 w 74"/>
                <a:gd name="T17" fmla="*/ 2 h 7"/>
                <a:gd name="T18" fmla="*/ 30 w 74"/>
                <a:gd name="T19" fmla="*/ 2 h 7"/>
                <a:gd name="T20" fmla="*/ 32 w 74"/>
                <a:gd name="T21" fmla="*/ 2 h 7"/>
                <a:gd name="T22" fmla="*/ 35 w 74"/>
                <a:gd name="T23" fmla="*/ 2 h 7"/>
                <a:gd name="T24" fmla="*/ 38 w 74"/>
                <a:gd name="T25" fmla="*/ 2 h 7"/>
                <a:gd name="T26" fmla="*/ 41 w 74"/>
                <a:gd name="T27" fmla="*/ 2 h 7"/>
                <a:gd name="T28" fmla="*/ 52 w 74"/>
                <a:gd name="T29" fmla="*/ 2 h 7"/>
                <a:gd name="T30" fmla="*/ 61 w 74"/>
                <a:gd name="T31" fmla="*/ 1 h 7"/>
                <a:gd name="T32" fmla="*/ 68 w 74"/>
                <a:gd name="T33" fmla="*/ 0 h 7"/>
                <a:gd name="T34" fmla="*/ 74 w 74"/>
                <a:gd name="T35" fmla="*/ 0 h 7"/>
                <a:gd name="T36" fmla="*/ 68 w 74"/>
                <a:gd name="T37" fmla="*/ 1 h 7"/>
                <a:gd name="T38" fmla="*/ 52 w 74"/>
                <a:gd name="T39" fmla="*/ 5 h 7"/>
                <a:gd name="T40" fmla="*/ 42 w 74"/>
                <a:gd name="T41" fmla="*/ 6 h 7"/>
                <a:gd name="T42" fmla="*/ 30 w 74"/>
                <a:gd name="T43" fmla="*/ 7 h 7"/>
                <a:gd name="T44" fmla="*/ 23 w 74"/>
                <a:gd name="T4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
                  <a:moveTo>
                    <a:pt x="23" y="7"/>
                  </a:moveTo>
                  <a:cubicBezTo>
                    <a:pt x="21" y="7"/>
                    <a:pt x="19" y="7"/>
                    <a:pt x="17" y="7"/>
                  </a:cubicBezTo>
                  <a:lnTo>
                    <a:pt x="17" y="7"/>
                  </a:lnTo>
                  <a:cubicBezTo>
                    <a:pt x="12" y="7"/>
                    <a:pt x="8" y="7"/>
                    <a:pt x="4" y="7"/>
                  </a:cubicBezTo>
                  <a:cubicBezTo>
                    <a:pt x="3" y="7"/>
                    <a:pt x="1" y="7"/>
                    <a:pt x="0" y="6"/>
                  </a:cubicBezTo>
                  <a:cubicBezTo>
                    <a:pt x="1" y="5"/>
                    <a:pt x="2" y="3"/>
                    <a:pt x="3" y="1"/>
                  </a:cubicBezTo>
                  <a:cubicBezTo>
                    <a:pt x="4" y="1"/>
                    <a:pt x="4" y="1"/>
                    <a:pt x="4" y="1"/>
                  </a:cubicBezTo>
                  <a:cubicBezTo>
                    <a:pt x="9" y="2"/>
                    <a:pt x="13" y="2"/>
                    <a:pt x="17" y="2"/>
                  </a:cubicBezTo>
                  <a:cubicBezTo>
                    <a:pt x="21" y="2"/>
                    <a:pt x="25" y="2"/>
                    <a:pt x="28" y="2"/>
                  </a:cubicBezTo>
                  <a:cubicBezTo>
                    <a:pt x="29" y="2"/>
                    <a:pt x="29" y="2"/>
                    <a:pt x="30" y="2"/>
                  </a:cubicBezTo>
                  <a:cubicBezTo>
                    <a:pt x="30" y="2"/>
                    <a:pt x="31" y="2"/>
                    <a:pt x="32" y="2"/>
                  </a:cubicBezTo>
                  <a:cubicBezTo>
                    <a:pt x="33" y="2"/>
                    <a:pt x="34" y="2"/>
                    <a:pt x="35" y="2"/>
                  </a:cubicBezTo>
                  <a:cubicBezTo>
                    <a:pt x="36" y="2"/>
                    <a:pt x="37" y="2"/>
                    <a:pt x="38" y="2"/>
                  </a:cubicBezTo>
                  <a:cubicBezTo>
                    <a:pt x="39" y="2"/>
                    <a:pt x="40" y="2"/>
                    <a:pt x="41" y="2"/>
                  </a:cubicBezTo>
                  <a:cubicBezTo>
                    <a:pt x="45" y="2"/>
                    <a:pt x="49" y="2"/>
                    <a:pt x="52" y="2"/>
                  </a:cubicBezTo>
                  <a:cubicBezTo>
                    <a:pt x="55" y="2"/>
                    <a:pt x="58" y="1"/>
                    <a:pt x="61" y="1"/>
                  </a:cubicBezTo>
                  <a:cubicBezTo>
                    <a:pt x="63" y="1"/>
                    <a:pt x="66" y="1"/>
                    <a:pt x="68" y="0"/>
                  </a:cubicBezTo>
                  <a:cubicBezTo>
                    <a:pt x="71" y="0"/>
                    <a:pt x="74" y="0"/>
                    <a:pt x="74" y="0"/>
                  </a:cubicBezTo>
                  <a:cubicBezTo>
                    <a:pt x="74" y="0"/>
                    <a:pt x="71" y="0"/>
                    <a:pt x="68" y="1"/>
                  </a:cubicBezTo>
                  <a:cubicBezTo>
                    <a:pt x="64" y="2"/>
                    <a:pt x="59" y="4"/>
                    <a:pt x="52" y="5"/>
                  </a:cubicBezTo>
                  <a:cubicBezTo>
                    <a:pt x="49" y="6"/>
                    <a:pt x="46" y="6"/>
                    <a:pt x="42" y="6"/>
                  </a:cubicBezTo>
                  <a:cubicBezTo>
                    <a:pt x="38" y="7"/>
                    <a:pt x="34" y="7"/>
                    <a:pt x="30" y="7"/>
                  </a:cubicBezTo>
                  <a:cubicBezTo>
                    <a:pt x="28" y="7"/>
                    <a:pt x="25" y="7"/>
                    <a:pt x="23" y="7"/>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1201">
              <a:extLst>
                <a:ext uri="{FF2B5EF4-FFF2-40B4-BE49-F238E27FC236}">
                  <a16:creationId xmlns:a16="http://schemas.microsoft.com/office/drawing/2014/main" id="{3F727C28-FD2A-977B-BEA5-CFF97A0BDE8D}"/>
                </a:ext>
              </a:extLst>
            </p:cNvPr>
            <p:cNvSpPr>
              <a:spLocks/>
            </p:cNvSpPr>
            <p:nvPr/>
          </p:nvSpPr>
          <p:spPr bwMode="auto">
            <a:xfrm>
              <a:off x="2705100" y="5673725"/>
              <a:ext cx="68262" cy="61913"/>
            </a:xfrm>
            <a:custGeom>
              <a:avLst/>
              <a:gdLst>
                <a:gd name="T0" fmla="*/ 70 w 70"/>
                <a:gd name="T1" fmla="*/ 64 h 64"/>
                <a:gd name="T2" fmla="*/ 66 w 70"/>
                <a:gd name="T3" fmla="*/ 62 h 64"/>
                <a:gd name="T4" fmla="*/ 56 w 70"/>
                <a:gd name="T5" fmla="*/ 58 h 64"/>
                <a:gd name="T6" fmla="*/ 50 w 70"/>
                <a:gd name="T7" fmla="*/ 54 h 64"/>
                <a:gd name="T8" fmla="*/ 43 w 70"/>
                <a:gd name="T9" fmla="*/ 49 h 64"/>
                <a:gd name="T10" fmla="*/ 36 w 70"/>
                <a:gd name="T11" fmla="*/ 44 h 64"/>
                <a:gd name="T12" fmla="*/ 29 w 70"/>
                <a:gd name="T13" fmla="*/ 38 h 64"/>
                <a:gd name="T14" fmla="*/ 23 w 70"/>
                <a:gd name="T15" fmla="*/ 32 h 64"/>
                <a:gd name="T16" fmla="*/ 17 w 70"/>
                <a:gd name="T17" fmla="*/ 25 h 64"/>
                <a:gd name="T18" fmla="*/ 8 w 70"/>
                <a:gd name="T19" fmla="*/ 13 h 64"/>
                <a:gd name="T20" fmla="*/ 2 w 70"/>
                <a:gd name="T21" fmla="*/ 3 h 64"/>
                <a:gd name="T22" fmla="*/ 2 w 70"/>
                <a:gd name="T23" fmla="*/ 2 h 64"/>
                <a:gd name="T24" fmla="*/ 0 w 70"/>
                <a:gd name="T25" fmla="*/ 0 h 64"/>
                <a:gd name="T26" fmla="*/ 3 w 70"/>
                <a:gd name="T27" fmla="*/ 3 h 64"/>
                <a:gd name="T28" fmla="*/ 3 w 70"/>
                <a:gd name="T29" fmla="*/ 3 h 64"/>
                <a:gd name="T30" fmla="*/ 10 w 70"/>
                <a:gd name="T31" fmla="*/ 11 h 64"/>
                <a:gd name="T32" fmla="*/ 21 w 70"/>
                <a:gd name="T33" fmla="*/ 22 h 64"/>
                <a:gd name="T34" fmla="*/ 27 w 70"/>
                <a:gd name="T35" fmla="*/ 28 h 64"/>
                <a:gd name="T36" fmla="*/ 33 w 70"/>
                <a:gd name="T37" fmla="*/ 34 h 64"/>
                <a:gd name="T38" fmla="*/ 40 w 70"/>
                <a:gd name="T39" fmla="*/ 40 h 64"/>
                <a:gd name="T40" fmla="*/ 43 w 70"/>
                <a:gd name="T41" fmla="*/ 43 h 64"/>
                <a:gd name="T42" fmla="*/ 46 w 70"/>
                <a:gd name="T43" fmla="*/ 46 h 64"/>
                <a:gd name="T44" fmla="*/ 58 w 70"/>
                <a:gd name="T45" fmla="*/ 55 h 64"/>
                <a:gd name="T46" fmla="*/ 67 w 70"/>
                <a:gd name="T47" fmla="*/ 61 h 64"/>
                <a:gd name="T48" fmla="*/ 70 w 70"/>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64">
                  <a:moveTo>
                    <a:pt x="70" y="64"/>
                  </a:moveTo>
                  <a:cubicBezTo>
                    <a:pt x="70" y="64"/>
                    <a:pt x="69" y="63"/>
                    <a:pt x="66" y="62"/>
                  </a:cubicBezTo>
                  <a:cubicBezTo>
                    <a:pt x="64" y="61"/>
                    <a:pt x="60" y="60"/>
                    <a:pt x="56" y="58"/>
                  </a:cubicBezTo>
                  <a:cubicBezTo>
                    <a:pt x="54" y="57"/>
                    <a:pt x="52" y="55"/>
                    <a:pt x="50" y="54"/>
                  </a:cubicBezTo>
                  <a:cubicBezTo>
                    <a:pt x="48" y="53"/>
                    <a:pt x="46" y="51"/>
                    <a:pt x="43" y="49"/>
                  </a:cubicBezTo>
                  <a:cubicBezTo>
                    <a:pt x="41" y="48"/>
                    <a:pt x="38" y="46"/>
                    <a:pt x="36" y="44"/>
                  </a:cubicBezTo>
                  <a:cubicBezTo>
                    <a:pt x="34" y="42"/>
                    <a:pt x="32" y="40"/>
                    <a:pt x="29" y="38"/>
                  </a:cubicBezTo>
                  <a:cubicBezTo>
                    <a:pt x="27" y="36"/>
                    <a:pt x="25" y="34"/>
                    <a:pt x="23" y="32"/>
                  </a:cubicBezTo>
                  <a:cubicBezTo>
                    <a:pt x="21" y="30"/>
                    <a:pt x="19" y="27"/>
                    <a:pt x="17" y="25"/>
                  </a:cubicBezTo>
                  <a:cubicBezTo>
                    <a:pt x="14" y="21"/>
                    <a:pt x="10" y="17"/>
                    <a:pt x="8" y="13"/>
                  </a:cubicBezTo>
                  <a:cubicBezTo>
                    <a:pt x="5" y="9"/>
                    <a:pt x="4" y="6"/>
                    <a:pt x="2" y="3"/>
                  </a:cubicBezTo>
                  <a:cubicBezTo>
                    <a:pt x="2" y="3"/>
                    <a:pt x="2" y="2"/>
                    <a:pt x="2" y="2"/>
                  </a:cubicBezTo>
                  <a:cubicBezTo>
                    <a:pt x="1" y="1"/>
                    <a:pt x="0" y="0"/>
                    <a:pt x="0" y="0"/>
                  </a:cubicBezTo>
                  <a:cubicBezTo>
                    <a:pt x="0" y="0"/>
                    <a:pt x="1" y="1"/>
                    <a:pt x="3" y="3"/>
                  </a:cubicBezTo>
                  <a:cubicBezTo>
                    <a:pt x="3" y="3"/>
                    <a:pt x="3" y="3"/>
                    <a:pt x="3" y="3"/>
                  </a:cubicBezTo>
                  <a:cubicBezTo>
                    <a:pt x="5" y="5"/>
                    <a:pt x="7" y="8"/>
                    <a:pt x="10" y="11"/>
                  </a:cubicBezTo>
                  <a:cubicBezTo>
                    <a:pt x="13" y="14"/>
                    <a:pt x="17" y="18"/>
                    <a:pt x="21" y="22"/>
                  </a:cubicBezTo>
                  <a:cubicBezTo>
                    <a:pt x="23" y="24"/>
                    <a:pt x="25" y="26"/>
                    <a:pt x="27" y="28"/>
                  </a:cubicBezTo>
                  <a:cubicBezTo>
                    <a:pt x="29" y="30"/>
                    <a:pt x="31" y="32"/>
                    <a:pt x="33" y="34"/>
                  </a:cubicBezTo>
                  <a:cubicBezTo>
                    <a:pt x="35" y="36"/>
                    <a:pt x="37" y="38"/>
                    <a:pt x="40" y="40"/>
                  </a:cubicBezTo>
                  <a:lnTo>
                    <a:pt x="43" y="43"/>
                  </a:lnTo>
                  <a:lnTo>
                    <a:pt x="46" y="46"/>
                  </a:lnTo>
                  <a:cubicBezTo>
                    <a:pt x="51" y="49"/>
                    <a:pt x="54" y="53"/>
                    <a:pt x="58" y="55"/>
                  </a:cubicBezTo>
                  <a:cubicBezTo>
                    <a:pt x="62" y="57"/>
                    <a:pt x="65" y="60"/>
                    <a:pt x="67" y="61"/>
                  </a:cubicBezTo>
                  <a:cubicBezTo>
                    <a:pt x="69" y="63"/>
                    <a:pt x="70" y="64"/>
                    <a:pt x="70" y="64"/>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202">
              <a:extLst>
                <a:ext uri="{FF2B5EF4-FFF2-40B4-BE49-F238E27FC236}">
                  <a16:creationId xmlns:a16="http://schemas.microsoft.com/office/drawing/2014/main" id="{8CAF027D-2BC0-C6A4-B113-779491E49732}"/>
                </a:ext>
              </a:extLst>
            </p:cNvPr>
            <p:cNvSpPr>
              <a:spLocks/>
            </p:cNvSpPr>
            <p:nvPr/>
          </p:nvSpPr>
          <p:spPr bwMode="auto">
            <a:xfrm>
              <a:off x="2649537" y="5727700"/>
              <a:ext cx="82550" cy="76200"/>
            </a:xfrm>
            <a:custGeom>
              <a:avLst/>
              <a:gdLst>
                <a:gd name="T0" fmla="*/ 62 w 85"/>
                <a:gd name="T1" fmla="*/ 78 h 78"/>
                <a:gd name="T2" fmla="*/ 0 w 85"/>
                <a:gd name="T3" fmla="*/ 14 h 78"/>
                <a:gd name="T4" fmla="*/ 8 w 85"/>
                <a:gd name="T5" fmla="*/ 0 h 78"/>
                <a:gd name="T6" fmla="*/ 63 w 85"/>
                <a:gd name="T7" fmla="*/ 75 h 78"/>
                <a:gd name="T8" fmla="*/ 76 w 85"/>
                <a:gd name="T9" fmla="*/ 73 h 78"/>
                <a:gd name="T10" fmla="*/ 85 w 85"/>
                <a:gd name="T11" fmla="*/ 70 h 78"/>
                <a:gd name="T12" fmla="*/ 82 w 85"/>
                <a:gd name="T13" fmla="*/ 72 h 78"/>
                <a:gd name="T14" fmla="*/ 62 w 85"/>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78">
                  <a:moveTo>
                    <a:pt x="62" y="78"/>
                  </a:moveTo>
                  <a:cubicBezTo>
                    <a:pt x="35" y="78"/>
                    <a:pt x="13" y="43"/>
                    <a:pt x="0" y="14"/>
                  </a:cubicBezTo>
                  <a:cubicBezTo>
                    <a:pt x="3" y="10"/>
                    <a:pt x="6" y="5"/>
                    <a:pt x="8" y="0"/>
                  </a:cubicBezTo>
                  <a:cubicBezTo>
                    <a:pt x="21" y="34"/>
                    <a:pt x="34" y="75"/>
                    <a:pt x="63" y="75"/>
                  </a:cubicBezTo>
                  <a:cubicBezTo>
                    <a:pt x="67" y="75"/>
                    <a:pt x="72" y="74"/>
                    <a:pt x="76" y="73"/>
                  </a:cubicBezTo>
                  <a:cubicBezTo>
                    <a:pt x="80" y="71"/>
                    <a:pt x="84" y="70"/>
                    <a:pt x="85" y="70"/>
                  </a:cubicBezTo>
                  <a:cubicBezTo>
                    <a:pt x="85" y="70"/>
                    <a:pt x="84" y="70"/>
                    <a:pt x="82" y="72"/>
                  </a:cubicBezTo>
                  <a:cubicBezTo>
                    <a:pt x="75" y="76"/>
                    <a:pt x="68" y="78"/>
                    <a:pt x="62" y="78"/>
                  </a:cubicBezTo>
                  <a:close/>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03">
              <a:extLst>
                <a:ext uri="{FF2B5EF4-FFF2-40B4-BE49-F238E27FC236}">
                  <a16:creationId xmlns:a16="http://schemas.microsoft.com/office/drawing/2014/main" id="{93CC1D8A-4B47-D3CB-B4D2-50C9A7696F59}"/>
                </a:ext>
              </a:extLst>
            </p:cNvPr>
            <p:cNvSpPr>
              <a:spLocks/>
            </p:cNvSpPr>
            <p:nvPr/>
          </p:nvSpPr>
          <p:spPr bwMode="auto">
            <a:xfrm>
              <a:off x="1690687" y="4857750"/>
              <a:ext cx="1365250" cy="733425"/>
            </a:xfrm>
            <a:custGeom>
              <a:avLst/>
              <a:gdLst>
                <a:gd name="T0" fmla="*/ 76 w 1411"/>
                <a:gd name="T1" fmla="*/ 717 h 757"/>
                <a:gd name="T2" fmla="*/ 147 w 1411"/>
                <a:gd name="T3" fmla="*/ 278 h 757"/>
                <a:gd name="T4" fmla="*/ 1031 w 1411"/>
                <a:gd name="T5" fmla="*/ 69 h 757"/>
                <a:gd name="T6" fmla="*/ 1407 w 1411"/>
                <a:gd name="T7" fmla="*/ 362 h 757"/>
                <a:gd name="T8" fmla="*/ 892 w 1411"/>
                <a:gd name="T9" fmla="*/ 704 h 757"/>
                <a:gd name="T10" fmla="*/ 537 w 1411"/>
                <a:gd name="T11" fmla="*/ 708 h 757"/>
                <a:gd name="T12" fmla="*/ 76 w 1411"/>
                <a:gd name="T13" fmla="*/ 717 h 757"/>
              </a:gdLst>
              <a:ahLst/>
              <a:cxnLst>
                <a:cxn ang="0">
                  <a:pos x="T0" y="T1"/>
                </a:cxn>
                <a:cxn ang="0">
                  <a:pos x="T2" y="T3"/>
                </a:cxn>
                <a:cxn ang="0">
                  <a:pos x="T4" y="T5"/>
                </a:cxn>
                <a:cxn ang="0">
                  <a:pos x="T6" y="T7"/>
                </a:cxn>
                <a:cxn ang="0">
                  <a:pos x="T8" y="T9"/>
                </a:cxn>
                <a:cxn ang="0">
                  <a:pos x="T10" y="T11"/>
                </a:cxn>
                <a:cxn ang="0">
                  <a:pos x="T12" y="T13"/>
                </a:cxn>
              </a:cxnLst>
              <a:rect l="0" t="0" r="r" b="b"/>
              <a:pathLst>
                <a:path w="1411" h="757">
                  <a:moveTo>
                    <a:pt x="76" y="717"/>
                  </a:moveTo>
                  <a:cubicBezTo>
                    <a:pt x="76" y="717"/>
                    <a:pt x="0" y="404"/>
                    <a:pt x="147" y="278"/>
                  </a:cubicBezTo>
                  <a:cubicBezTo>
                    <a:pt x="295" y="152"/>
                    <a:pt x="801" y="0"/>
                    <a:pt x="1031" y="69"/>
                  </a:cubicBezTo>
                  <a:cubicBezTo>
                    <a:pt x="1262" y="137"/>
                    <a:pt x="1403" y="243"/>
                    <a:pt x="1407" y="362"/>
                  </a:cubicBezTo>
                  <a:cubicBezTo>
                    <a:pt x="1411" y="482"/>
                    <a:pt x="1032" y="650"/>
                    <a:pt x="892" y="704"/>
                  </a:cubicBezTo>
                  <a:cubicBezTo>
                    <a:pt x="753" y="757"/>
                    <a:pt x="633" y="744"/>
                    <a:pt x="537" y="708"/>
                  </a:cubicBezTo>
                  <a:cubicBezTo>
                    <a:pt x="440" y="673"/>
                    <a:pt x="76" y="717"/>
                    <a:pt x="76" y="717"/>
                  </a:cubicBezTo>
                  <a:close/>
                </a:path>
              </a:pathLst>
            </a:custGeom>
            <a:solidFill>
              <a:srgbClr val="4FA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204">
              <a:extLst>
                <a:ext uri="{FF2B5EF4-FFF2-40B4-BE49-F238E27FC236}">
                  <a16:creationId xmlns:a16="http://schemas.microsoft.com/office/drawing/2014/main" id="{7635BD9F-EAF9-947B-F23D-0AD9AD6C3973}"/>
                </a:ext>
              </a:extLst>
            </p:cNvPr>
            <p:cNvSpPr>
              <a:spLocks noEditPoints="1"/>
            </p:cNvSpPr>
            <p:nvPr/>
          </p:nvSpPr>
          <p:spPr bwMode="auto">
            <a:xfrm>
              <a:off x="1793875" y="5056188"/>
              <a:ext cx="1150937" cy="436563"/>
            </a:xfrm>
            <a:custGeom>
              <a:avLst/>
              <a:gdLst>
                <a:gd name="T0" fmla="*/ 15 w 1188"/>
                <a:gd name="T1" fmla="*/ 447 h 450"/>
                <a:gd name="T2" fmla="*/ 23 w 1188"/>
                <a:gd name="T3" fmla="*/ 434 h 450"/>
                <a:gd name="T4" fmla="*/ 47 w 1188"/>
                <a:gd name="T5" fmla="*/ 430 h 450"/>
                <a:gd name="T6" fmla="*/ 19 w 1188"/>
                <a:gd name="T7" fmla="*/ 450 h 450"/>
                <a:gd name="T8" fmla="*/ 202 w 1188"/>
                <a:gd name="T9" fmla="*/ 396 h 450"/>
                <a:gd name="T10" fmla="*/ 258 w 1188"/>
                <a:gd name="T11" fmla="*/ 349 h 450"/>
                <a:gd name="T12" fmla="*/ 815 w 1188"/>
                <a:gd name="T13" fmla="*/ 302 h 450"/>
                <a:gd name="T14" fmla="*/ 815 w 1188"/>
                <a:gd name="T15" fmla="*/ 302 h 450"/>
                <a:gd name="T16" fmla="*/ 815 w 1188"/>
                <a:gd name="T17" fmla="*/ 302 h 450"/>
                <a:gd name="T18" fmla="*/ 895 w 1188"/>
                <a:gd name="T19" fmla="*/ 243 h 450"/>
                <a:gd name="T20" fmla="*/ 956 w 1188"/>
                <a:gd name="T21" fmla="*/ 208 h 450"/>
                <a:gd name="T22" fmla="*/ 980 w 1188"/>
                <a:gd name="T23" fmla="*/ 207 h 450"/>
                <a:gd name="T24" fmla="*/ 910 w 1188"/>
                <a:gd name="T25" fmla="*/ 249 h 450"/>
                <a:gd name="T26" fmla="*/ 1126 w 1188"/>
                <a:gd name="T27" fmla="*/ 228 h 450"/>
                <a:gd name="T28" fmla="*/ 1059 w 1188"/>
                <a:gd name="T29" fmla="*/ 227 h 450"/>
                <a:gd name="T30" fmla="*/ 1026 w 1188"/>
                <a:gd name="T31" fmla="*/ 210 h 450"/>
                <a:gd name="T32" fmla="*/ 1023 w 1188"/>
                <a:gd name="T33" fmla="*/ 185 h 450"/>
                <a:gd name="T34" fmla="*/ 1036 w 1188"/>
                <a:gd name="T35" fmla="*/ 187 h 450"/>
                <a:gd name="T36" fmla="*/ 1047 w 1188"/>
                <a:gd name="T37" fmla="*/ 186 h 450"/>
                <a:gd name="T38" fmla="*/ 1056 w 1188"/>
                <a:gd name="T39" fmla="*/ 182 h 450"/>
                <a:gd name="T40" fmla="*/ 1065 w 1188"/>
                <a:gd name="T41" fmla="*/ 176 h 450"/>
                <a:gd name="T42" fmla="*/ 1100 w 1188"/>
                <a:gd name="T43" fmla="*/ 199 h 450"/>
                <a:gd name="T44" fmla="*/ 1153 w 1188"/>
                <a:gd name="T45" fmla="*/ 195 h 450"/>
                <a:gd name="T46" fmla="*/ 1188 w 1188"/>
                <a:gd name="T47" fmla="*/ 203 h 450"/>
                <a:gd name="T48" fmla="*/ 1164 w 1188"/>
                <a:gd name="T49" fmla="*/ 207 h 450"/>
                <a:gd name="T50" fmla="*/ 1128 w 1188"/>
                <a:gd name="T51" fmla="*/ 231 h 450"/>
                <a:gd name="T52" fmla="*/ 3 w 1188"/>
                <a:gd name="T53" fmla="*/ 197 h 450"/>
                <a:gd name="T54" fmla="*/ 36 w 1188"/>
                <a:gd name="T55" fmla="*/ 167 h 450"/>
                <a:gd name="T56" fmla="*/ 56 w 1188"/>
                <a:gd name="T57" fmla="*/ 171 h 450"/>
                <a:gd name="T58" fmla="*/ 33 w 1188"/>
                <a:gd name="T59" fmla="*/ 191 h 450"/>
                <a:gd name="T60" fmla="*/ 19 w 1188"/>
                <a:gd name="T61" fmla="*/ 198 h 450"/>
                <a:gd name="T62" fmla="*/ 447 w 1188"/>
                <a:gd name="T63" fmla="*/ 112 h 450"/>
                <a:gd name="T64" fmla="*/ 462 w 1188"/>
                <a:gd name="T65" fmla="*/ 99 h 450"/>
                <a:gd name="T66" fmla="*/ 514 w 1188"/>
                <a:gd name="T67" fmla="*/ 65 h 450"/>
                <a:gd name="T68" fmla="*/ 464 w 1188"/>
                <a:gd name="T69" fmla="*/ 113 h 450"/>
                <a:gd name="T70" fmla="*/ 443 w 1188"/>
                <a:gd name="T71" fmla="*/ 108 h 450"/>
                <a:gd name="T72" fmla="*/ 434 w 1188"/>
                <a:gd name="T73" fmla="*/ 85 h 450"/>
                <a:gd name="T74" fmla="*/ 434 w 1188"/>
                <a:gd name="T75" fmla="*/ 76 h 450"/>
                <a:gd name="T76" fmla="*/ 470 w 1188"/>
                <a:gd name="T77" fmla="*/ 17 h 450"/>
                <a:gd name="T78" fmla="*/ 501 w 1188"/>
                <a:gd name="T79" fmla="*/ 24 h 450"/>
                <a:gd name="T80" fmla="*/ 501 w 1188"/>
                <a:gd name="T81" fmla="*/ 24 h 450"/>
                <a:gd name="T82" fmla="*/ 505 w 1188"/>
                <a:gd name="T83" fmla="*/ 24 h 450"/>
                <a:gd name="T84" fmla="*/ 505 w 1188"/>
                <a:gd name="T85" fmla="*/ 24 h 450"/>
                <a:gd name="T86" fmla="*/ 517 w 1188"/>
                <a:gd name="T87" fmla="*/ 23 h 450"/>
                <a:gd name="T88" fmla="*/ 510 w 1188"/>
                <a:gd name="T89" fmla="*/ 29 h 450"/>
                <a:gd name="T90" fmla="*/ 472 w 1188"/>
                <a:gd name="T91" fmla="*/ 32 h 450"/>
                <a:gd name="T92" fmla="*/ 447 w 1188"/>
                <a:gd name="T93" fmla="*/ 93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8" h="450">
                  <a:moveTo>
                    <a:pt x="19" y="450"/>
                  </a:moveTo>
                  <a:cubicBezTo>
                    <a:pt x="16" y="448"/>
                    <a:pt x="15" y="447"/>
                    <a:pt x="15" y="447"/>
                  </a:cubicBezTo>
                  <a:cubicBezTo>
                    <a:pt x="15" y="447"/>
                    <a:pt x="11" y="440"/>
                    <a:pt x="6" y="429"/>
                  </a:cubicBezTo>
                  <a:cubicBezTo>
                    <a:pt x="13" y="433"/>
                    <a:pt x="18" y="434"/>
                    <a:pt x="23" y="434"/>
                  </a:cubicBezTo>
                  <a:cubicBezTo>
                    <a:pt x="30" y="434"/>
                    <a:pt x="36" y="432"/>
                    <a:pt x="42" y="431"/>
                  </a:cubicBezTo>
                  <a:cubicBezTo>
                    <a:pt x="44" y="430"/>
                    <a:pt x="45" y="430"/>
                    <a:pt x="47" y="430"/>
                  </a:cubicBezTo>
                  <a:cubicBezTo>
                    <a:pt x="50" y="430"/>
                    <a:pt x="52" y="431"/>
                    <a:pt x="55" y="432"/>
                  </a:cubicBezTo>
                  <a:cubicBezTo>
                    <a:pt x="44" y="437"/>
                    <a:pt x="32" y="443"/>
                    <a:pt x="19" y="450"/>
                  </a:cubicBezTo>
                  <a:close/>
                  <a:moveTo>
                    <a:pt x="243" y="401"/>
                  </a:moveTo>
                  <a:cubicBezTo>
                    <a:pt x="230" y="397"/>
                    <a:pt x="216" y="396"/>
                    <a:pt x="202" y="396"/>
                  </a:cubicBezTo>
                  <a:cubicBezTo>
                    <a:pt x="191" y="396"/>
                    <a:pt x="180" y="397"/>
                    <a:pt x="170" y="398"/>
                  </a:cubicBezTo>
                  <a:cubicBezTo>
                    <a:pt x="191" y="378"/>
                    <a:pt x="222" y="356"/>
                    <a:pt x="258" y="349"/>
                  </a:cubicBezTo>
                  <a:cubicBezTo>
                    <a:pt x="253" y="370"/>
                    <a:pt x="248" y="385"/>
                    <a:pt x="243" y="401"/>
                  </a:cubicBezTo>
                  <a:close/>
                  <a:moveTo>
                    <a:pt x="815" y="302"/>
                  </a:moveTo>
                  <a:lnTo>
                    <a:pt x="815" y="302"/>
                  </a:lnTo>
                  <a:cubicBezTo>
                    <a:pt x="815" y="302"/>
                    <a:pt x="815" y="302"/>
                    <a:pt x="815" y="302"/>
                  </a:cubicBezTo>
                  <a:lnTo>
                    <a:pt x="815" y="302"/>
                  </a:lnTo>
                  <a:cubicBezTo>
                    <a:pt x="815" y="302"/>
                    <a:pt x="815" y="302"/>
                    <a:pt x="815" y="302"/>
                  </a:cubicBezTo>
                  <a:close/>
                  <a:moveTo>
                    <a:pt x="910" y="249"/>
                  </a:moveTo>
                  <a:cubicBezTo>
                    <a:pt x="906" y="249"/>
                    <a:pt x="901" y="247"/>
                    <a:pt x="895" y="243"/>
                  </a:cubicBezTo>
                  <a:cubicBezTo>
                    <a:pt x="888" y="239"/>
                    <a:pt x="881" y="237"/>
                    <a:pt x="875" y="236"/>
                  </a:cubicBezTo>
                  <a:cubicBezTo>
                    <a:pt x="898" y="221"/>
                    <a:pt x="925" y="208"/>
                    <a:pt x="956" y="208"/>
                  </a:cubicBezTo>
                  <a:cubicBezTo>
                    <a:pt x="957" y="208"/>
                    <a:pt x="958" y="208"/>
                    <a:pt x="959" y="208"/>
                  </a:cubicBezTo>
                  <a:cubicBezTo>
                    <a:pt x="967" y="208"/>
                    <a:pt x="974" y="208"/>
                    <a:pt x="980" y="207"/>
                  </a:cubicBezTo>
                  <a:cubicBezTo>
                    <a:pt x="973" y="210"/>
                    <a:pt x="964" y="215"/>
                    <a:pt x="955" y="220"/>
                  </a:cubicBezTo>
                  <a:cubicBezTo>
                    <a:pt x="932" y="233"/>
                    <a:pt x="924" y="249"/>
                    <a:pt x="910" y="249"/>
                  </a:cubicBezTo>
                  <a:close/>
                  <a:moveTo>
                    <a:pt x="1128" y="231"/>
                  </a:moveTo>
                  <a:cubicBezTo>
                    <a:pt x="1127" y="230"/>
                    <a:pt x="1127" y="229"/>
                    <a:pt x="1126" y="228"/>
                  </a:cubicBezTo>
                  <a:cubicBezTo>
                    <a:pt x="1118" y="218"/>
                    <a:pt x="1109" y="214"/>
                    <a:pt x="1100" y="214"/>
                  </a:cubicBezTo>
                  <a:cubicBezTo>
                    <a:pt x="1086" y="214"/>
                    <a:pt x="1072" y="223"/>
                    <a:pt x="1059" y="227"/>
                  </a:cubicBezTo>
                  <a:cubicBezTo>
                    <a:pt x="1053" y="229"/>
                    <a:pt x="1049" y="230"/>
                    <a:pt x="1046" y="230"/>
                  </a:cubicBezTo>
                  <a:cubicBezTo>
                    <a:pt x="1038" y="230"/>
                    <a:pt x="1037" y="223"/>
                    <a:pt x="1026" y="210"/>
                  </a:cubicBezTo>
                  <a:cubicBezTo>
                    <a:pt x="1022" y="205"/>
                    <a:pt x="1017" y="202"/>
                    <a:pt x="1010" y="201"/>
                  </a:cubicBezTo>
                  <a:cubicBezTo>
                    <a:pt x="1016" y="198"/>
                    <a:pt x="1019" y="193"/>
                    <a:pt x="1023" y="185"/>
                  </a:cubicBezTo>
                  <a:cubicBezTo>
                    <a:pt x="1024" y="186"/>
                    <a:pt x="1024" y="186"/>
                    <a:pt x="1025" y="186"/>
                  </a:cubicBezTo>
                  <a:cubicBezTo>
                    <a:pt x="1029" y="187"/>
                    <a:pt x="1033" y="187"/>
                    <a:pt x="1036" y="187"/>
                  </a:cubicBezTo>
                  <a:cubicBezTo>
                    <a:pt x="1040" y="187"/>
                    <a:pt x="1044" y="187"/>
                    <a:pt x="1047" y="186"/>
                  </a:cubicBezTo>
                  <a:lnTo>
                    <a:pt x="1047" y="186"/>
                  </a:lnTo>
                  <a:lnTo>
                    <a:pt x="1048" y="186"/>
                  </a:lnTo>
                  <a:cubicBezTo>
                    <a:pt x="1051" y="185"/>
                    <a:pt x="1054" y="184"/>
                    <a:pt x="1056" y="182"/>
                  </a:cubicBezTo>
                  <a:lnTo>
                    <a:pt x="1057" y="182"/>
                  </a:lnTo>
                  <a:cubicBezTo>
                    <a:pt x="1060" y="180"/>
                    <a:pt x="1063" y="178"/>
                    <a:pt x="1065" y="176"/>
                  </a:cubicBezTo>
                  <a:cubicBezTo>
                    <a:pt x="1068" y="187"/>
                    <a:pt x="1075" y="194"/>
                    <a:pt x="1085" y="197"/>
                  </a:cubicBezTo>
                  <a:cubicBezTo>
                    <a:pt x="1090" y="198"/>
                    <a:pt x="1095" y="199"/>
                    <a:pt x="1100" y="199"/>
                  </a:cubicBezTo>
                  <a:cubicBezTo>
                    <a:pt x="1109" y="199"/>
                    <a:pt x="1120" y="197"/>
                    <a:pt x="1129" y="193"/>
                  </a:cubicBezTo>
                  <a:cubicBezTo>
                    <a:pt x="1139" y="195"/>
                    <a:pt x="1147" y="195"/>
                    <a:pt x="1153" y="195"/>
                  </a:cubicBezTo>
                  <a:cubicBezTo>
                    <a:pt x="1166" y="195"/>
                    <a:pt x="1169" y="192"/>
                    <a:pt x="1169" y="192"/>
                  </a:cubicBezTo>
                  <a:cubicBezTo>
                    <a:pt x="1176" y="196"/>
                    <a:pt x="1182" y="200"/>
                    <a:pt x="1188" y="203"/>
                  </a:cubicBezTo>
                  <a:cubicBezTo>
                    <a:pt x="1183" y="206"/>
                    <a:pt x="1177" y="207"/>
                    <a:pt x="1169" y="207"/>
                  </a:cubicBezTo>
                  <a:cubicBezTo>
                    <a:pt x="1168" y="207"/>
                    <a:pt x="1166" y="207"/>
                    <a:pt x="1164" y="207"/>
                  </a:cubicBezTo>
                  <a:cubicBezTo>
                    <a:pt x="1162" y="207"/>
                    <a:pt x="1160" y="207"/>
                    <a:pt x="1158" y="207"/>
                  </a:cubicBezTo>
                  <a:cubicBezTo>
                    <a:pt x="1139" y="207"/>
                    <a:pt x="1131" y="220"/>
                    <a:pt x="1128" y="231"/>
                  </a:cubicBezTo>
                  <a:moveTo>
                    <a:pt x="19" y="198"/>
                  </a:moveTo>
                  <a:cubicBezTo>
                    <a:pt x="14" y="198"/>
                    <a:pt x="9" y="198"/>
                    <a:pt x="3" y="197"/>
                  </a:cubicBezTo>
                  <a:cubicBezTo>
                    <a:pt x="2" y="195"/>
                    <a:pt x="1" y="192"/>
                    <a:pt x="0" y="189"/>
                  </a:cubicBezTo>
                  <a:cubicBezTo>
                    <a:pt x="32" y="177"/>
                    <a:pt x="36" y="167"/>
                    <a:pt x="36" y="167"/>
                  </a:cubicBezTo>
                  <a:cubicBezTo>
                    <a:pt x="43" y="167"/>
                    <a:pt x="51" y="167"/>
                    <a:pt x="57" y="166"/>
                  </a:cubicBezTo>
                  <a:cubicBezTo>
                    <a:pt x="57" y="168"/>
                    <a:pt x="57" y="169"/>
                    <a:pt x="56" y="171"/>
                  </a:cubicBezTo>
                  <a:cubicBezTo>
                    <a:pt x="55" y="171"/>
                    <a:pt x="54" y="172"/>
                    <a:pt x="53" y="172"/>
                  </a:cubicBezTo>
                  <a:cubicBezTo>
                    <a:pt x="44" y="175"/>
                    <a:pt x="34" y="180"/>
                    <a:pt x="33" y="191"/>
                  </a:cubicBezTo>
                  <a:cubicBezTo>
                    <a:pt x="32" y="193"/>
                    <a:pt x="32" y="195"/>
                    <a:pt x="32" y="197"/>
                  </a:cubicBezTo>
                  <a:cubicBezTo>
                    <a:pt x="28" y="197"/>
                    <a:pt x="24" y="198"/>
                    <a:pt x="19" y="198"/>
                  </a:cubicBezTo>
                  <a:moveTo>
                    <a:pt x="454" y="125"/>
                  </a:moveTo>
                  <a:cubicBezTo>
                    <a:pt x="452" y="120"/>
                    <a:pt x="450" y="116"/>
                    <a:pt x="447" y="112"/>
                  </a:cubicBezTo>
                  <a:cubicBezTo>
                    <a:pt x="448" y="112"/>
                    <a:pt x="449" y="112"/>
                    <a:pt x="450" y="111"/>
                  </a:cubicBezTo>
                  <a:cubicBezTo>
                    <a:pt x="455" y="108"/>
                    <a:pt x="459" y="103"/>
                    <a:pt x="462" y="99"/>
                  </a:cubicBezTo>
                  <a:cubicBezTo>
                    <a:pt x="473" y="85"/>
                    <a:pt x="483" y="76"/>
                    <a:pt x="499" y="69"/>
                  </a:cubicBezTo>
                  <a:cubicBezTo>
                    <a:pt x="504" y="67"/>
                    <a:pt x="509" y="66"/>
                    <a:pt x="514" y="65"/>
                  </a:cubicBezTo>
                  <a:cubicBezTo>
                    <a:pt x="516" y="68"/>
                    <a:pt x="518" y="72"/>
                    <a:pt x="522" y="75"/>
                  </a:cubicBezTo>
                  <a:cubicBezTo>
                    <a:pt x="498" y="82"/>
                    <a:pt x="476" y="97"/>
                    <a:pt x="464" y="113"/>
                  </a:cubicBezTo>
                  <a:cubicBezTo>
                    <a:pt x="460" y="117"/>
                    <a:pt x="457" y="121"/>
                    <a:pt x="454" y="125"/>
                  </a:cubicBezTo>
                  <a:moveTo>
                    <a:pt x="443" y="108"/>
                  </a:moveTo>
                  <a:cubicBezTo>
                    <a:pt x="442" y="107"/>
                    <a:pt x="439" y="104"/>
                    <a:pt x="433" y="98"/>
                  </a:cubicBezTo>
                  <a:cubicBezTo>
                    <a:pt x="434" y="94"/>
                    <a:pt x="434" y="90"/>
                    <a:pt x="434" y="85"/>
                  </a:cubicBezTo>
                  <a:cubicBezTo>
                    <a:pt x="434" y="84"/>
                    <a:pt x="434" y="83"/>
                    <a:pt x="434" y="81"/>
                  </a:cubicBezTo>
                  <a:cubicBezTo>
                    <a:pt x="434" y="80"/>
                    <a:pt x="434" y="78"/>
                    <a:pt x="434" y="76"/>
                  </a:cubicBezTo>
                  <a:cubicBezTo>
                    <a:pt x="434" y="50"/>
                    <a:pt x="437" y="18"/>
                    <a:pt x="439" y="0"/>
                  </a:cubicBezTo>
                  <a:cubicBezTo>
                    <a:pt x="449" y="7"/>
                    <a:pt x="459" y="13"/>
                    <a:pt x="470" y="17"/>
                  </a:cubicBezTo>
                  <a:cubicBezTo>
                    <a:pt x="480" y="21"/>
                    <a:pt x="490" y="23"/>
                    <a:pt x="500" y="24"/>
                  </a:cubicBezTo>
                  <a:lnTo>
                    <a:pt x="501" y="24"/>
                  </a:lnTo>
                  <a:lnTo>
                    <a:pt x="501" y="24"/>
                  </a:lnTo>
                  <a:lnTo>
                    <a:pt x="501" y="24"/>
                  </a:lnTo>
                  <a:cubicBezTo>
                    <a:pt x="502" y="24"/>
                    <a:pt x="504" y="24"/>
                    <a:pt x="505" y="24"/>
                  </a:cubicBezTo>
                  <a:lnTo>
                    <a:pt x="505" y="24"/>
                  </a:lnTo>
                  <a:lnTo>
                    <a:pt x="505" y="24"/>
                  </a:lnTo>
                  <a:lnTo>
                    <a:pt x="505" y="24"/>
                  </a:lnTo>
                  <a:lnTo>
                    <a:pt x="505" y="24"/>
                  </a:lnTo>
                  <a:cubicBezTo>
                    <a:pt x="509" y="24"/>
                    <a:pt x="513" y="23"/>
                    <a:pt x="517" y="23"/>
                  </a:cubicBezTo>
                  <a:cubicBezTo>
                    <a:pt x="517" y="25"/>
                    <a:pt x="517" y="27"/>
                    <a:pt x="517" y="29"/>
                  </a:cubicBezTo>
                  <a:cubicBezTo>
                    <a:pt x="515" y="29"/>
                    <a:pt x="512" y="29"/>
                    <a:pt x="510" y="29"/>
                  </a:cubicBezTo>
                  <a:cubicBezTo>
                    <a:pt x="507" y="29"/>
                    <a:pt x="505" y="29"/>
                    <a:pt x="503" y="29"/>
                  </a:cubicBezTo>
                  <a:cubicBezTo>
                    <a:pt x="493" y="29"/>
                    <a:pt x="482" y="30"/>
                    <a:pt x="472" y="32"/>
                  </a:cubicBezTo>
                  <a:cubicBezTo>
                    <a:pt x="461" y="34"/>
                    <a:pt x="452" y="42"/>
                    <a:pt x="448" y="52"/>
                  </a:cubicBezTo>
                  <a:cubicBezTo>
                    <a:pt x="443" y="65"/>
                    <a:pt x="449" y="79"/>
                    <a:pt x="447" y="93"/>
                  </a:cubicBezTo>
                  <a:cubicBezTo>
                    <a:pt x="447" y="95"/>
                    <a:pt x="444" y="103"/>
                    <a:pt x="443" y="108"/>
                  </a:cubicBezTo>
                  <a:close/>
                </a:path>
              </a:pathLst>
            </a:custGeom>
            <a:solidFill>
              <a:srgbClr val="387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205">
              <a:extLst>
                <a:ext uri="{FF2B5EF4-FFF2-40B4-BE49-F238E27FC236}">
                  <a16:creationId xmlns:a16="http://schemas.microsoft.com/office/drawing/2014/main" id="{E3850E8F-052B-F1AB-BAA6-35B9299701CC}"/>
                </a:ext>
              </a:extLst>
            </p:cNvPr>
            <p:cNvSpPr>
              <a:spLocks/>
            </p:cNvSpPr>
            <p:nvPr/>
          </p:nvSpPr>
          <p:spPr bwMode="auto">
            <a:xfrm>
              <a:off x="1603375" y="5421313"/>
              <a:ext cx="511175" cy="382588"/>
            </a:xfrm>
            <a:custGeom>
              <a:avLst/>
              <a:gdLst>
                <a:gd name="T0" fmla="*/ 299 w 527"/>
                <a:gd name="T1" fmla="*/ 38 h 395"/>
                <a:gd name="T2" fmla="*/ 105 w 527"/>
                <a:gd name="T3" fmla="*/ 159 h 395"/>
                <a:gd name="T4" fmla="*/ 24 w 527"/>
                <a:gd name="T5" fmla="*/ 194 h 395"/>
                <a:gd name="T6" fmla="*/ 68 w 527"/>
                <a:gd name="T7" fmla="*/ 242 h 395"/>
                <a:gd name="T8" fmla="*/ 103 w 527"/>
                <a:gd name="T9" fmla="*/ 255 h 395"/>
                <a:gd name="T10" fmla="*/ 127 w 527"/>
                <a:gd name="T11" fmla="*/ 313 h 395"/>
                <a:gd name="T12" fmla="*/ 153 w 527"/>
                <a:gd name="T13" fmla="*/ 302 h 395"/>
                <a:gd name="T14" fmla="*/ 171 w 527"/>
                <a:gd name="T15" fmla="*/ 291 h 395"/>
                <a:gd name="T16" fmla="*/ 189 w 527"/>
                <a:gd name="T17" fmla="*/ 330 h 395"/>
                <a:gd name="T18" fmla="*/ 248 w 527"/>
                <a:gd name="T19" fmla="*/ 367 h 395"/>
                <a:gd name="T20" fmla="*/ 292 w 527"/>
                <a:gd name="T21" fmla="*/ 377 h 395"/>
                <a:gd name="T22" fmla="*/ 327 w 527"/>
                <a:gd name="T23" fmla="*/ 388 h 395"/>
                <a:gd name="T24" fmla="*/ 339 w 527"/>
                <a:gd name="T25" fmla="*/ 361 h 395"/>
                <a:gd name="T26" fmla="*/ 428 w 527"/>
                <a:gd name="T27" fmla="*/ 174 h 395"/>
                <a:gd name="T28" fmla="*/ 476 w 527"/>
                <a:gd name="T29" fmla="*/ 128 h 395"/>
                <a:gd name="T30" fmla="*/ 483 w 527"/>
                <a:gd name="T31" fmla="*/ 51 h 395"/>
                <a:gd name="T32" fmla="*/ 299 w 527"/>
                <a:gd name="T33" fmla="*/ 3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7" h="395">
                  <a:moveTo>
                    <a:pt x="299" y="38"/>
                  </a:moveTo>
                  <a:cubicBezTo>
                    <a:pt x="299" y="38"/>
                    <a:pt x="179" y="72"/>
                    <a:pt x="105" y="159"/>
                  </a:cubicBezTo>
                  <a:cubicBezTo>
                    <a:pt x="75" y="180"/>
                    <a:pt x="48" y="163"/>
                    <a:pt x="24" y="194"/>
                  </a:cubicBezTo>
                  <a:cubicBezTo>
                    <a:pt x="0" y="225"/>
                    <a:pt x="34" y="252"/>
                    <a:pt x="68" y="242"/>
                  </a:cubicBezTo>
                  <a:cubicBezTo>
                    <a:pt x="102" y="233"/>
                    <a:pt x="111" y="233"/>
                    <a:pt x="103" y="255"/>
                  </a:cubicBezTo>
                  <a:cubicBezTo>
                    <a:pt x="95" y="278"/>
                    <a:pt x="100" y="309"/>
                    <a:pt x="127" y="313"/>
                  </a:cubicBezTo>
                  <a:cubicBezTo>
                    <a:pt x="140" y="315"/>
                    <a:pt x="147" y="309"/>
                    <a:pt x="153" y="302"/>
                  </a:cubicBezTo>
                  <a:cubicBezTo>
                    <a:pt x="158" y="296"/>
                    <a:pt x="163" y="290"/>
                    <a:pt x="171" y="291"/>
                  </a:cubicBezTo>
                  <a:cubicBezTo>
                    <a:pt x="188" y="295"/>
                    <a:pt x="190" y="314"/>
                    <a:pt x="189" y="330"/>
                  </a:cubicBezTo>
                  <a:cubicBezTo>
                    <a:pt x="188" y="346"/>
                    <a:pt x="219" y="375"/>
                    <a:pt x="248" y="367"/>
                  </a:cubicBezTo>
                  <a:cubicBezTo>
                    <a:pt x="278" y="359"/>
                    <a:pt x="282" y="366"/>
                    <a:pt x="292" y="377"/>
                  </a:cubicBezTo>
                  <a:cubicBezTo>
                    <a:pt x="301" y="388"/>
                    <a:pt x="314" y="395"/>
                    <a:pt x="327" y="388"/>
                  </a:cubicBezTo>
                  <a:cubicBezTo>
                    <a:pt x="340" y="380"/>
                    <a:pt x="341" y="382"/>
                    <a:pt x="339" y="361"/>
                  </a:cubicBezTo>
                  <a:cubicBezTo>
                    <a:pt x="337" y="341"/>
                    <a:pt x="405" y="221"/>
                    <a:pt x="428" y="174"/>
                  </a:cubicBezTo>
                  <a:cubicBezTo>
                    <a:pt x="451" y="127"/>
                    <a:pt x="457" y="118"/>
                    <a:pt x="476" y="128"/>
                  </a:cubicBezTo>
                  <a:cubicBezTo>
                    <a:pt x="495" y="138"/>
                    <a:pt x="527" y="103"/>
                    <a:pt x="483" y="51"/>
                  </a:cubicBezTo>
                  <a:cubicBezTo>
                    <a:pt x="439" y="0"/>
                    <a:pt x="343" y="23"/>
                    <a:pt x="299" y="38"/>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1206">
              <a:extLst>
                <a:ext uri="{FF2B5EF4-FFF2-40B4-BE49-F238E27FC236}">
                  <a16:creationId xmlns:a16="http://schemas.microsoft.com/office/drawing/2014/main" id="{155E8BF4-7EA7-3DA6-EC86-313398DA3B6D}"/>
                </a:ext>
              </a:extLst>
            </p:cNvPr>
            <p:cNvSpPr>
              <a:spLocks noEditPoints="1"/>
            </p:cNvSpPr>
            <p:nvPr/>
          </p:nvSpPr>
          <p:spPr bwMode="auto">
            <a:xfrm>
              <a:off x="1719262" y="5721350"/>
              <a:ext cx="7937" cy="3175"/>
            </a:xfrm>
            <a:custGeom>
              <a:avLst/>
              <a:gdLst>
                <a:gd name="T0" fmla="*/ 8 w 8"/>
                <a:gd name="T1" fmla="*/ 2 h 2"/>
                <a:gd name="T2" fmla="*/ 1 w 8"/>
                <a:gd name="T3" fmla="*/ 0 h 2"/>
                <a:gd name="T4" fmla="*/ 8 w 8"/>
                <a:gd name="T5" fmla="*/ 2 h 2"/>
                <a:gd name="T6" fmla="*/ 1 w 8"/>
                <a:gd name="T7" fmla="*/ 0 h 2"/>
                <a:gd name="T8" fmla="*/ 0 w 8"/>
                <a:gd name="T9" fmla="*/ 0 h 2"/>
                <a:gd name="T10" fmla="*/ 1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2"/>
                  </a:moveTo>
                  <a:cubicBezTo>
                    <a:pt x="5" y="2"/>
                    <a:pt x="3" y="1"/>
                    <a:pt x="1" y="0"/>
                  </a:cubicBezTo>
                  <a:cubicBezTo>
                    <a:pt x="3" y="1"/>
                    <a:pt x="5" y="2"/>
                    <a:pt x="8" y="2"/>
                  </a:cubicBezTo>
                  <a:close/>
                  <a:moveTo>
                    <a:pt x="1" y="0"/>
                  </a:moveTo>
                  <a:cubicBezTo>
                    <a:pt x="1" y="0"/>
                    <a:pt x="1" y="0"/>
                    <a:pt x="0" y="0"/>
                  </a:cubicBezTo>
                  <a:cubicBezTo>
                    <a:pt x="1" y="0"/>
                    <a:pt x="1" y="0"/>
                    <a:pt x="1" y="0"/>
                  </a:cubicBez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1207">
              <a:extLst>
                <a:ext uri="{FF2B5EF4-FFF2-40B4-BE49-F238E27FC236}">
                  <a16:creationId xmlns:a16="http://schemas.microsoft.com/office/drawing/2014/main" id="{BD779559-1359-27BB-2AD3-5DAE3BBD0B43}"/>
                </a:ext>
              </a:extLst>
            </p:cNvPr>
            <p:cNvSpPr>
              <a:spLocks/>
            </p:cNvSpPr>
            <p:nvPr/>
          </p:nvSpPr>
          <p:spPr bwMode="auto">
            <a:xfrm>
              <a:off x="1704975" y="5500688"/>
              <a:ext cx="360362" cy="298450"/>
            </a:xfrm>
            <a:custGeom>
              <a:avLst/>
              <a:gdLst>
                <a:gd name="T0" fmla="*/ 211 w 371"/>
                <a:gd name="T1" fmla="*/ 308 h 308"/>
                <a:gd name="T2" fmla="*/ 187 w 371"/>
                <a:gd name="T3" fmla="*/ 294 h 308"/>
                <a:gd name="T4" fmla="*/ 163 w 371"/>
                <a:gd name="T5" fmla="*/ 280 h 308"/>
                <a:gd name="T6" fmla="*/ 143 w 371"/>
                <a:gd name="T7" fmla="*/ 284 h 308"/>
                <a:gd name="T8" fmla="*/ 133 w 371"/>
                <a:gd name="T9" fmla="*/ 285 h 308"/>
                <a:gd name="T10" fmla="*/ 84 w 371"/>
                <a:gd name="T11" fmla="*/ 248 h 308"/>
                <a:gd name="T12" fmla="*/ 84 w 371"/>
                <a:gd name="T13" fmla="*/ 247 h 308"/>
                <a:gd name="T14" fmla="*/ 84 w 371"/>
                <a:gd name="T15" fmla="*/ 241 h 308"/>
                <a:gd name="T16" fmla="*/ 66 w 371"/>
                <a:gd name="T17" fmla="*/ 208 h 308"/>
                <a:gd name="T18" fmla="*/ 63 w 371"/>
                <a:gd name="T19" fmla="*/ 208 h 308"/>
                <a:gd name="T20" fmla="*/ 48 w 371"/>
                <a:gd name="T21" fmla="*/ 219 h 308"/>
                <a:gd name="T22" fmla="*/ 27 w 371"/>
                <a:gd name="T23" fmla="*/ 230 h 308"/>
                <a:gd name="T24" fmla="*/ 22 w 371"/>
                <a:gd name="T25" fmla="*/ 230 h 308"/>
                <a:gd name="T26" fmla="*/ 22 w 371"/>
                <a:gd name="T27" fmla="*/ 230 h 308"/>
                <a:gd name="T28" fmla="*/ 22 w 371"/>
                <a:gd name="T29" fmla="*/ 230 h 308"/>
                <a:gd name="T30" fmla="*/ 15 w 371"/>
                <a:gd name="T31" fmla="*/ 228 h 308"/>
                <a:gd name="T32" fmla="*/ 15 w 371"/>
                <a:gd name="T33" fmla="*/ 228 h 308"/>
                <a:gd name="T34" fmla="*/ 14 w 371"/>
                <a:gd name="T35" fmla="*/ 228 h 308"/>
                <a:gd name="T36" fmla="*/ 0 w 371"/>
                <a:gd name="T37" fmla="*/ 215 h 308"/>
                <a:gd name="T38" fmla="*/ 20 w 371"/>
                <a:gd name="T39" fmla="*/ 208 h 308"/>
                <a:gd name="T40" fmla="*/ 67 w 371"/>
                <a:gd name="T41" fmla="*/ 156 h 308"/>
                <a:gd name="T42" fmla="*/ 94 w 371"/>
                <a:gd name="T43" fmla="*/ 106 h 308"/>
                <a:gd name="T44" fmla="*/ 144 w 371"/>
                <a:gd name="T45" fmla="*/ 73 h 308"/>
                <a:gd name="T46" fmla="*/ 162 w 371"/>
                <a:gd name="T47" fmla="*/ 65 h 308"/>
                <a:gd name="T48" fmla="*/ 150 w 371"/>
                <a:gd name="T49" fmla="*/ 72 h 308"/>
                <a:gd name="T50" fmla="*/ 123 w 371"/>
                <a:gd name="T51" fmla="*/ 90 h 308"/>
                <a:gd name="T52" fmla="*/ 131 w 371"/>
                <a:gd name="T53" fmla="*/ 86 h 308"/>
                <a:gd name="T54" fmla="*/ 152 w 371"/>
                <a:gd name="T55" fmla="*/ 75 h 308"/>
                <a:gd name="T56" fmla="*/ 181 w 371"/>
                <a:gd name="T57" fmla="*/ 60 h 308"/>
                <a:gd name="T58" fmla="*/ 198 w 371"/>
                <a:gd name="T59" fmla="*/ 52 h 308"/>
                <a:gd name="T60" fmla="*/ 215 w 371"/>
                <a:gd name="T61" fmla="*/ 44 h 308"/>
                <a:gd name="T62" fmla="*/ 232 w 371"/>
                <a:gd name="T63" fmla="*/ 36 h 308"/>
                <a:gd name="T64" fmla="*/ 249 w 371"/>
                <a:gd name="T65" fmla="*/ 28 h 308"/>
                <a:gd name="T66" fmla="*/ 265 w 371"/>
                <a:gd name="T67" fmla="*/ 22 h 308"/>
                <a:gd name="T68" fmla="*/ 269 w 371"/>
                <a:gd name="T69" fmla="*/ 20 h 308"/>
                <a:gd name="T70" fmla="*/ 310 w 371"/>
                <a:gd name="T71" fmla="*/ 4 h 308"/>
                <a:gd name="T72" fmla="*/ 310 w 371"/>
                <a:gd name="T73" fmla="*/ 4 h 308"/>
                <a:gd name="T74" fmla="*/ 310 w 371"/>
                <a:gd name="T75" fmla="*/ 4 h 308"/>
                <a:gd name="T76" fmla="*/ 319 w 371"/>
                <a:gd name="T77" fmla="*/ 0 h 308"/>
                <a:gd name="T78" fmla="*/ 332 w 371"/>
                <a:gd name="T79" fmla="*/ 20 h 308"/>
                <a:gd name="T80" fmla="*/ 336 w 371"/>
                <a:gd name="T81" fmla="*/ 20 h 308"/>
                <a:gd name="T82" fmla="*/ 353 w 371"/>
                <a:gd name="T83" fmla="*/ 19 h 308"/>
                <a:gd name="T84" fmla="*/ 371 w 371"/>
                <a:gd name="T85" fmla="*/ 25 h 308"/>
                <a:gd name="T86" fmla="*/ 305 w 371"/>
                <a:gd name="T87" fmla="*/ 68 h 308"/>
                <a:gd name="T88" fmla="*/ 305 w 371"/>
                <a:gd name="T89" fmla="*/ 68 h 308"/>
                <a:gd name="T90" fmla="*/ 295 w 371"/>
                <a:gd name="T91" fmla="*/ 93 h 308"/>
                <a:gd name="T92" fmla="*/ 296 w 371"/>
                <a:gd name="T93" fmla="*/ 144 h 308"/>
                <a:gd name="T94" fmla="*/ 256 w 371"/>
                <a:gd name="T95" fmla="*/ 221 h 308"/>
                <a:gd name="T96" fmla="*/ 250 w 371"/>
                <a:gd name="T97" fmla="*/ 234 h 308"/>
                <a:gd name="T98" fmla="*/ 234 w 371"/>
                <a:gd name="T99" fmla="*/ 277 h 308"/>
                <a:gd name="T100" fmla="*/ 234 w 371"/>
                <a:gd name="T101" fmla="*/ 278 h 308"/>
                <a:gd name="T102" fmla="*/ 235 w 371"/>
                <a:gd name="T103" fmla="*/ 290 h 308"/>
                <a:gd name="T104" fmla="*/ 222 w 371"/>
                <a:gd name="T105" fmla="*/ 305 h 308"/>
                <a:gd name="T106" fmla="*/ 211 w 371"/>
                <a:gd name="T107"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1" h="308">
                  <a:moveTo>
                    <a:pt x="211" y="308"/>
                  </a:moveTo>
                  <a:cubicBezTo>
                    <a:pt x="202" y="308"/>
                    <a:pt x="193" y="302"/>
                    <a:pt x="187" y="294"/>
                  </a:cubicBezTo>
                  <a:cubicBezTo>
                    <a:pt x="180" y="286"/>
                    <a:pt x="176" y="280"/>
                    <a:pt x="163" y="280"/>
                  </a:cubicBezTo>
                  <a:cubicBezTo>
                    <a:pt x="158" y="280"/>
                    <a:pt x="152" y="281"/>
                    <a:pt x="143" y="284"/>
                  </a:cubicBezTo>
                  <a:cubicBezTo>
                    <a:pt x="140" y="285"/>
                    <a:pt x="136" y="285"/>
                    <a:pt x="133" y="285"/>
                  </a:cubicBezTo>
                  <a:cubicBezTo>
                    <a:pt x="107" y="285"/>
                    <a:pt x="84" y="262"/>
                    <a:pt x="84" y="248"/>
                  </a:cubicBezTo>
                  <a:cubicBezTo>
                    <a:pt x="84" y="247"/>
                    <a:pt x="84" y="247"/>
                    <a:pt x="84" y="247"/>
                  </a:cubicBezTo>
                  <a:cubicBezTo>
                    <a:pt x="84" y="245"/>
                    <a:pt x="84" y="243"/>
                    <a:pt x="84" y="241"/>
                  </a:cubicBezTo>
                  <a:cubicBezTo>
                    <a:pt x="84" y="227"/>
                    <a:pt x="81" y="212"/>
                    <a:pt x="66" y="208"/>
                  </a:cubicBezTo>
                  <a:cubicBezTo>
                    <a:pt x="65" y="208"/>
                    <a:pt x="64" y="208"/>
                    <a:pt x="63" y="208"/>
                  </a:cubicBezTo>
                  <a:cubicBezTo>
                    <a:pt x="57" y="208"/>
                    <a:pt x="53" y="214"/>
                    <a:pt x="48" y="219"/>
                  </a:cubicBezTo>
                  <a:cubicBezTo>
                    <a:pt x="43" y="225"/>
                    <a:pt x="37" y="230"/>
                    <a:pt x="27" y="230"/>
                  </a:cubicBezTo>
                  <a:cubicBezTo>
                    <a:pt x="25" y="230"/>
                    <a:pt x="24" y="230"/>
                    <a:pt x="22" y="230"/>
                  </a:cubicBezTo>
                  <a:lnTo>
                    <a:pt x="22" y="230"/>
                  </a:lnTo>
                  <a:cubicBezTo>
                    <a:pt x="22" y="230"/>
                    <a:pt x="22" y="230"/>
                    <a:pt x="22" y="230"/>
                  </a:cubicBezTo>
                  <a:cubicBezTo>
                    <a:pt x="19" y="230"/>
                    <a:pt x="17" y="229"/>
                    <a:pt x="15" y="228"/>
                  </a:cubicBezTo>
                  <a:cubicBezTo>
                    <a:pt x="15" y="228"/>
                    <a:pt x="15" y="228"/>
                    <a:pt x="15" y="228"/>
                  </a:cubicBezTo>
                  <a:cubicBezTo>
                    <a:pt x="15" y="228"/>
                    <a:pt x="15" y="228"/>
                    <a:pt x="14" y="228"/>
                  </a:cubicBezTo>
                  <a:cubicBezTo>
                    <a:pt x="8" y="226"/>
                    <a:pt x="3" y="221"/>
                    <a:pt x="0" y="215"/>
                  </a:cubicBezTo>
                  <a:cubicBezTo>
                    <a:pt x="7" y="214"/>
                    <a:pt x="13" y="211"/>
                    <a:pt x="20" y="208"/>
                  </a:cubicBezTo>
                  <a:cubicBezTo>
                    <a:pt x="42" y="197"/>
                    <a:pt x="56" y="178"/>
                    <a:pt x="67" y="156"/>
                  </a:cubicBezTo>
                  <a:cubicBezTo>
                    <a:pt x="75" y="139"/>
                    <a:pt x="82" y="121"/>
                    <a:pt x="94" y="106"/>
                  </a:cubicBezTo>
                  <a:cubicBezTo>
                    <a:pt x="107" y="91"/>
                    <a:pt x="126" y="81"/>
                    <a:pt x="144" y="73"/>
                  </a:cubicBezTo>
                  <a:cubicBezTo>
                    <a:pt x="150" y="71"/>
                    <a:pt x="156" y="68"/>
                    <a:pt x="162" y="65"/>
                  </a:cubicBezTo>
                  <a:cubicBezTo>
                    <a:pt x="158" y="68"/>
                    <a:pt x="154" y="70"/>
                    <a:pt x="150" y="72"/>
                  </a:cubicBezTo>
                  <a:cubicBezTo>
                    <a:pt x="134" y="83"/>
                    <a:pt x="123" y="90"/>
                    <a:pt x="123" y="90"/>
                  </a:cubicBezTo>
                  <a:cubicBezTo>
                    <a:pt x="123" y="90"/>
                    <a:pt x="126" y="89"/>
                    <a:pt x="131" y="86"/>
                  </a:cubicBezTo>
                  <a:cubicBezTo>
                    <a:pt x="136" y="83"/>
                    <a:pt x="143" y="80"/>
                    <a:pt x="152" y="75"/>
                  </a:cubicBezTo>
                  <a:cubicBezTo>
                    <a:pt x="160" y="70"/>
                    <a:pt x="170" y="66"/>
                    <a:pt x="181" y="60"/>
                  </a:cubicBezTo>
                  <a:cubicBezTo>
                    <a:pt x="186" y="57"/>
                    <a:pt x="192" y="55"/>
                    <a:pt x="198" y="52"/>
                  </a:cubicBezTo>
                  <a:cubicBezTo>
                    <a:pt x="203" y="49"/>
                    <a:pt x="209" y="46"/>
                    <a:pt x="215" y="44"/>
                  </a:cubicBezTo>
                  <a:cubicBezTo>
                    <a:pt x="221" y="41"/>
                    <a:pt x="227" y="38"/>
                    <a:pt x="232" y="36"/>
                  </a:cubicBezTo>
                  <a:cubicBezTo>
                    <a:pt x="238" y="33"/>
                    <a:pt x="244" y="31"/>
                    <a:pt x="249" y="28"/>
                  </a:cubicBezTo>
                  <a:cubicBezTo>
                    <a:pt x="255" y="26"/>
                    <a:pt x="260" y="24"/>
                    <a:pt x="265" y="22"/>
                  </a:cubicBezTo>
                  <a:cubicBezTo>
                    <a:pt x="267" y="21"/>
                    <a:pt x="268" y="20"/>
                    <a:pt x="269" y="20"/>
                  </a:cubicBezTo>
                  <a:cubicBezTo>
                    <a:pt x="283" y="15"/>
                    <a:pt x="297" y="10"/>
                    <a:pt x="310" y="4"/>
                  </a:cubicBezTo>
                  <a:cubicBezTo>
                    <a:pt x="310" y="4"/>
                    <a:pt x="310" y="4"/>
                    <a:pt x="310" y="4"/>
                  </a:cubicBezTo>
                  <a:cubicBezTo>
                    <a:pt x="310" y="4"/>
                    <a:pt x="310" y="4"/>
                    <a:pt x="310" y="4"/>
                  </a:cubicBezTo>
                  <a:cubicBezTo>
                    <a:pt x="313" y="3"/>
                    <a:pt x="316" y="2"/>
                    <a:pt x="319" y="0"/>
                  </a:cubicBezTo>
                  <a:cubicBezTo>
                    <a:pt x="317" y="14"/>
                    <a:pt x="319" y="20"/>
                    <a:pt x="332" y="20"/>
                  </a:cubicBezTo>
                  <a:cubicBezTo>
                    <a:pt x="333" y="20"/>
                    <a:pt x="335" y="20"/>
                    <a:pt x="336" y="20"/>
                  </a:cubicBezTo>
                  <a:cubicBezTo>
                    <a:pt x="342" y="20"/>
                    <a:pt x="347" y="19"/>
                    <a:pt x="353" y="19"/>
                  </a:cubicBezTo>
                  <a:cubicBezTo>
                    <a:pt x="361" y="19"/>
                    <a:pt x="369" y="20"/>
                    <a:pt x="371" y="25"/>
                  </a:cubicBezTo>
                  <a:cubicBezTo>
                    <a:pt x="342" y="33"/>
                    <a:pt x="318" y="46"/>
                    <a:pt x="305" y="68"/>
                  </a:cubicBezTo>
                  <a:lnTo>
                    <a:pt x="305" y="68"/>
                  </a:lnTo>
                  <a:cubicBezTo>
                    <a:pt x="300" y="76"/>
                    <a:pt x="297" y="85"/>
                    <a:pt x="295" y="93"/>
                  </a:cubicBezTo>
                  <a:cubicBezTo>
                    <a:pt x="291" y="110"/>
                    <a:pt x="292" y="127"/>
                    <a:pt x="296" y="144"/>
                  </a:cubicBezTo>
                  <a:cubicBezTo>
                    <a:pt x="283" y="169"/>
                    <a:pt x="268" y="197"/>
                    <a:pt x="256" y="221"/>
                  </a:cubicBezTo>
                  <a:cubicBezTo>
                    <a:pt x="254" y="225"/>
                    <a:pt x="252" y="229"/>
                    <a:pt x="250" y="234"/>
                  </a:cubicBezTo>
                  <a:cubicBezTo>
                    <a:pt x="240" y="254"/>
                    <a:pt x="234" y="270"/>
                    <a:pt x="234" y="277"/>
                  </a:cubicBezTo>
                  <a:cubicBezTo>
                    <a:pt x="234" y="278"/>
                    <a:pt x="234" y="278"/>
                    <a:pt x="234" y="278"/>
                  </a:cubicBezTo>
                  <a:cubicBezTo>
                    <a:pt x="235" y="283"/>
                    <a:pt x="235" y="287"/>
                    <a:pt x="235" y="290"/>
                  </a:cubicBezTo>
                  <a:cubicBezTo>
                    <a:pt x="235" y="299"/>
                    <a:pt x="232" y="299"/>
                    <a:pt x="222" y="305"/>
                  </a:cubicBezTo>
                  <a:cubicBezTo>
                    <a:pt x="218" y="307"/>
                    <a:pt x="215" y="308"/>
                    <a:pt x="211" y="308"/>
                  </a:cubicBezTo>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1208">
              <a:extLst>
                <a:ext uri="{FF2B5EF4-FFF2-40B4-BE49-F238E27FC236}">
                  <a16:creationId xmlns:a16="http://schemas.microsoft.com/office/drawing/2014/main" id="{722C054C-345C-C1A3-E673-6D1E24EABDE3}"/>
                </a:ext>
              </a:extLst>
            </p:cNvPr>
            <p:cNvSpPr>
              <a:spLocks/>
            </p:cNvSpPr>
            <p:nvPr/>
          </p:nvSpPr>
          <p:spPr bwMode="auto">
            <a:xfrm>
              <a:off x="1862137" y="5505450"/>
              <a:ext cx="142875" cy="58738"/>
            </a:xfrm>
            <a:custGeom>
              <a:avLst/>
              <a:gdLst>
                <a:gd name="T0" fmla="*/ 0 w 148"/>
                <a:gd name="T1" fmla="*/ 61 h 61"/>
                <a:gd name="T2" fmla="*/ 1 w 148"/>
                <a:gd name="T3" fmla="*/ 60 h 61"/>
                <a:gd name="T4" fmla="*/ 17 w 148"/>
                <a:gd name="T5" fmla="*/ 52 h 61"/>
                <a:gd name="T6" fmla="*/ 33 w 148"/>
                <a:gd name="T7" fmla="*/ 43 h 61"/>
                <a:gd name="T8" fmla="*/ 51 w 148"/>
                <a:gd name="T9" fmla="*/ 34 h 61"/>
                <a:gd name="T10" fmla="*/ 68 w 148"/>
                <a:gd name="T11" fmla="*/ 27 h 61"/>
                <a:gd name="T12" fmla="*/ 86 w 148"/>
                <a:gd name="T13" fmla="*/ 20 h 61"/>
                <a:gd name="T14" fmla="*/ 102 w 148"/>
                <a:gd name="T15" fmla="*/ 14 h 61"/>
                <a:gd name="T16" fmla="*/ 110 w 148"/>
                <a:gd name="T17" fmla="*/ 11 h 61"/>
                <a:gd name="T18" fmla="*/ 117 w 148"/>
                <a:gd name="T19" fmla="*/ 9 h 61"/>
                <a:gd name="T20" fmla="*/ 139 w 148"/>
                <a:gd name="T21" fmla="*/ 3 h 61"/>
                <a:gd name="T22" fmla="*/ 148 w 148"/>
                <a:gd name="T23" fmla="*/ 0 h 61"/>
                <a:gd name="T24" fmla="*/ 148 w 148"/>
                <a:gd name="T25" fmla="*/ 0 h 61"/>
                <a:gd name="T26" fmla="*/ 140 w 148"/>
                <a:gd name="T27" fmla="*/ 4 h 61"/>
                <a:gd name="T28" fmla="*/ 118 w 148"/>
                <a:gd name="T29" fmla="*/ 12 h 61"/>
                <a:gd name="T30" fmla="*/ 111 w 148"/>
                <a:gd name="T31" fmla="*/ 14 h 61"/>
                <a:gd name="T32" fmla="*/ 107 w 148"/>
                <a:gd name="T33" fmla="*/ 16 h 61"/>
                <a:gd name="T34" fmla="*/ 69 w 148"/>
                <a:gd name="T35" fmla="*/ 30 h 61"/>
                <a:gd name="T36" fmla="*/ 0 w 148"/>
                <a:gd name="T3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61">
                  <a:moveTo>
                    <a:pt x="0" y="61"/>
                  </a:moveTo>
                  <a:cubicBezTo>
                    <a:pt x="0" y="61"/>
                    <a:pt x="1" y="61"/>
                    <a:pt x="1" y="60"/>
                  </a:cubicBezTo>
                  <a:cubicBezTo>
                    <a:pt x="6" y="57"/>
                    <a:pt x="11" y="54"/>
                    <a:pt x="17" y="52"/>
                  </a:cubicBezTo>
                  <a:cubicBezTo>
                    <a:pt x="22" y="49"/>
                    <a:pt x="27" y="46"/>
                    <a:pt x="33" y="43"/>
                  </a:cubicBezTo>
                  <a:cubicBezTo>
                    <a:pt x="39" y="40"/>
                    <a:pt x="45" y="37"/>
                    <a:pt x="51" y="34"/>
                  </a:cubicBezTo>
                  <a:cubicBezTo>
                    <a:pt x="56" y="32"/>
                    <a:pt x="62" y="29"/>
                    <a:pt x="68" y="27"/>
                  </a:cubicBezTo>
                  <a:cubicBezTo>
                    <a:pt x="74" y="24"/>
                    <a:pt x="80" y="22"/>
                    <a:pt x="86" y="20"/>
                  </a:cubicBezTo>
                  <a:cubicBezTo>
                    <a:pt x="91" y="18"/>
                    <a:pt x="97" y="16"/>
                    <a:pt x="102" y="14"/>
                  </a:cubicBezTo>
                  <a:cubicBezTo>
                    <a:pt x="105" y="13"/>
                    <a:pt x="107" y="12"/>
                    <a:pt x="110" y="11"/>
                  </a:cubicBezTo>
                  <a:cubicBezTo>
                    <a:pt x="112" y="10"/>
                    <a:pt x="114" y="10"/>
                    <a:pt x="117" y="9"/>
                  </a:cubicBezTo>
                  <a:cubicBezTo>
                    <a:pt x="126" y="6"/>
                    <a:pt x="134" y="4"/>
                    <a:pt x="139" y="3"/>
                  </a:cubicBezTo>
                  <a:cubicBezTo>
                    <a:pt x="145" y="1"/>
                    <a:pt x="148" y="0"/>
                    <a:pt x="148" y="0"/>
                  </a:cubicBezTo>
                  <a:cubicBezTo>
                    <a:pt x="148" y="0"/>
                    <a:pt x="148" y="0"/>
                    <a:pt x="148" y="0"/>
                  </a:cubicBezTo>
                  <a:cubicBezTo>
                    <a:pt x="147" y="1"/>
                    <a:pt x="144" y="2"/>
                    <a:pt x="140" y="4"/>
                  </a:cubicBezTo>
                  <a:cubicBezTo>
                    <a:pt x="134" y="6"/>
                    <a:pt x="127" y="9"/>
                    <a:pt x="118" y="12"/>
                  </a:cubicBezTo>
                  <a:cubicBezTo>
                    <a:pt x="116" y="13"/>
                    <a:pt x="113" y="13"/>
                    <a:pt x="111" y="14"/>
                  </a:cubicBezTo>
                  <a:cubicBezTo>
                    <a:pt x="110" y="15"/>
                    <a:pt x="109" y="15"/>
                    <a:pt x="107" y="16"/>
                  </a:cubicBezTo>
                  <a:cubicBezTo>
                    <a:pt x="94" y="20"/>
                    <a:pt x="82" y="25"/>
                    <a:pt x="69" y="30"/>
                  </a:cubicBezTo>
                  <a:cubicBezTo>
                    <a:pt x="46" y="39"/>
                    <a:pt x="23" y="50"/>
                    <a:pt x="0" y="61"/>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1209">
              <a:extLst>
                <a:ext uri="{FF2B5EF4-FFF2-40B4-BE49-F238E27FC236}">
                  <a16:creationId xmlns:a16="http://schemas.microsoft.com/office/drawing/2014/main" id="{BA6ABF8B-A68C-D717-A26B-227D8BEDA043}"/>
                </a:ext>
              </a:extLst>
            </p:cNvPr>
            <p:cNvSpPr>
              <a:spLocks noEditPoints="1"/>
            </p:cNvSpPr>
            <p:nvPr/>
          </p:nvSpPr>
          <p:spPr bwMode="auto">
            <a:xfrm>
              <a:off x="1824037" y="5505450"/>
              <a:ext cx="180975" cy="82550"/>
            </a:xfrm>
            <a:custGeom>
              <a:avLst/>
              <a:gdLst>
                <a:gd name="T0" fmla="*/ 0 w 187"/>
                <a:gd name="T1" fmla="*/ 86 h 86"/>
                <a:gd name="T2" fmla="*/ 27 w 187"/>
                <a:gd name="T3" fmla="*/ 68 h 86"/>
                <a:gd name="T4" fmla="*/ 39 w 187"/>
                <a:gd name="T5" fmla="*/ 61 h 86"/>
                <a:gd name="T6" fmla="*/ 108 w 187"/>
                <a:gd name="T7" fmla="*/ 30 h 86"/>
                <a:gd name="T8" fmla="*/ 146 w 187"/>
                <a:gd name="T9" fmla="*/ 16 h 86"/>
                <a:gd name="T10" fmla="*/ 142 w 187"/>
                <a:gd name="T11" fmla="*/ 18 h 86"/>
                <a:gd name="T12" fmla="*/ 126 w 187"/>
                <a:gd name="T13" fmla="*/ 24 h 86"/>
                <a:gd name="T14" fmla="*/ 109 w 187"/>
                <a:gd name="T15" fmla="*/ 32 h 86"/>
                <a:gd name="T16" fmla="*/ 92 w 187"/>
                <a:gd name="T17" fmla="*/ 40 h 86"/>
                <a:gd name="T18" fmla="*/ 75 w 187"/>
                <a:gd name="T19" fmla="*/ 48 h 86"/>
                <a:gd name="T20" fmla="*/ 58 w 187"/>
                <a:gd name="T21" fmla="*/ 56 h 86"/>
                <a:gd name="T22" fmla="*/ 29 w 187"/>
                <a:gd name="T23" fmla="*/ 71 h 86"/>
                <a:gd name="T24" fmla="*/ 8 w 187"/>
                <a:gd name="T25" fmla="*/ 82 h 86"/>
                <a:gd name="T26" fmla="*/ 0 w 187"/>
                <a:gd name="T27" fmla="*/ 86 h 86"/>
                <a:gd name="T28" fmla="*/ 187 w 187"/>
                <a:gd name="T29" fmla="*/ 0 h 86"/>
                <a:gd name="T30" fmla="*/ 187 w 187"/>
                <a:gd name="T31" fmla="*/ 0 h 86"/>
                <a:gd name="T32" fmla="*/ 187 w 187"/>
                <a:gd name="T33" fmla="*/ 0 h 86"/>
                <a:gd name="T34" fmla="*/ 187 w 187"/>
                <a:gd name="T3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86">
                  <a:moveTo>
                    <a:pt x="0" y="86"/>
                  </a:moveTo>
                  <a:cubicBezTo>
                    <a:pt x="0" y="86"/>
                    <a:pt x="11" y="79"/>
                    <a:pt x="27" y="68"/>
                  </a:cubicBezTo>
                  <a:cubicBezTo>
                    <a:pt x="31" y="66"/>
                    <a:pt x="35" y="64"/>
                    <a:pt x="39" y="61"/>
                  </a:cubicBezTo>
                  <a:cubicBezTo>
                    <a:pt x="62" y="50"/>
                    <a:pt x="85" y="39"/>
                    <a:pt x="108" y="30"/>
                  </a:cubicBezTo>
                  <a:cubicBezTo>
                    <a:pt x="121" y="25"/>
                    <a:pt x="133" y="20"/>
                    <a:pt x="146" y="16"/>
                  </a:cubicBezTo>
                  <a:cubicBezTo>
                    <a:pt x="145" y="16"/>
                    <a:pt x="144" y="17"/>
                    <a:pt x="142" y="18"/>
                  </a:cubicBezTo>
                  <a:cubicBezTo>
                    <a:pt x="137" y="20"/>
                    <a:pt x="132" y="22"/>
                    <a:pt x="126" y="24"/>
                  </a:cubicBezTo>
                  <a:cubicBezTo>
                    <a:pt x="121" y="27"/>
                    <a:pt x="115" y="29"/>
                    <a:pt x="109" y="32"/>
                  </a:cubicBezTo>
                  <a:cubicBezTo>
                    <a:pt x="104" y="34"/>
                    <a:pt x="98" y="37"/>
                    <a:pt x="92" y="40"/>
                  </a:cubicBezTo>
                  <a:cubicBezTo>
                    <a:pt x="86" y="42"/>
                    <a:pt x="80" y="45"/>
                    <a:pt x="75" y="48"/>
                  </a:cubicBezTo>
                  <a:cubicBezTo>
                    <a:pt x="69" y="51"/>
                    <a:pt x="63" y="53"/>
                    <a:pt x="58" y="56"/>
                  </a:cubicBezTo>
                  <a:cubicBezTo>
                    <a:pt x="47" y="62"/>
                    <a:pt x="37" y="66"/>
                    <a:pt x="29" y="71"/>
                  </a:cubicBezTo>
                  <a:cubicBezTo>
                    <a:pt x="20" y="76"/>
                    <a:pt x="13" y="79"/>
                    <a:pt x="8" y="82"/>
                  </a:cubicBezTo>
                  <a:cubicBezTo>
                    <a:pt x="3" y="85"/>
                    <a:pt x="0" y="86"/>
                    <a:pt x="0" y="86"/>
                  </a:cubicBezTo>
                  <a:moveTo>
                    <a:pt x="187" y="0"/>
                  </a:moveTo>
                  <a:cubicBezTo>
                    <a:pt x="187" y="0"/>
                    <a:pt x="187" y="0"/>
                    <a:pt x="187" y="0"/>
                  </a:cubicBezTo>
                  <a:cubicBezTo>
                    <a:pt x="187" y="0"/>
                    <a:pt x="187" y="0"/>
                    <a:pt x="187" y="0"/>
                  </a:cubicBezTo>
                  <a:cubicBezTo>
                    <a:pt x="187" y="0"/>
                    <a:pt x="187" y="0"/>
                    <a:pt x="187" y="0"/>
                  </a:cubicBezTo>
                  <a:close/>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5" name="Group 1411">
              <a:extLst>
                <a:ext uri="{FF2B5EF4-FFF2-40B4-BE49-F238E27FC236}">
                  <a16:creationId xmlns:a16="http://schemas.microsoft.com/office/drawing/2014/main" id="{85B02146-67ED-B874-7E90-E340C964079B}"/>
                </a:ext>
              </a:extLst>
            </p:cNvPr>
            <p:cNvGrpSpPr>
              <a:grpSpLocks/>
            </p:cNvGrpSpPr>
            <p:nvPr/>
          </p:nvGrpSpPr>
          <p:grpSpPr bwMode="auto">
            <a:xfrm>
              <a:off x="1450975" y="4629150"/>
              <a:ext cx="1911350" cy="1192213"/>
              <a:chOff x="914" y="2916"/>
              <a:chExt cx="1204" cy="751"/>
            </a:xfrm>
          </p:grpSpPr>
          <p:sp>
            <p:nvSpPr>
              <p:cNvPr id="37" name="Freeform 1211">
                <a:extLst>
                  <a:ext uri="{FF2B5EF4-FFF2-40B4-BE49-F238E27FC236}">
                    <a16:creationId xmlns:a16="http://schemas.microsoft.com/office/drawing/2014/main" id="{B5EED6A0-E33A-6014-6F6A-FEC6ECC959FF}"/>
                  </a:ext>
                </a:extLst>
              </p:cNvPr>
              <p:cNvSpPr>
                <a:spLocks/>
              </p:cNvSpPr>
              <p:nvPr/>
            </p:nvSpPr>
            <p:spPr bwMode="auto">
              <a:xfrm>
                <a:off x="1298" y="3400"/>
                <a:ext cx="321" cy="241"/>
              </a:xfrm>
              <a:custGeom>
                <a:avLst/>
                <a:gdLst>
                  <a:gd name="T0" fmla="*/ 299 w 527"/>
                  <a:gd name="T1" fmla="*/ 38 h 395"/>
                  <a:gd name="T2" fmla="*/ 105 w 527"/>
                  <a:gd name="T3" fmla="*/ 159 h 395"/>
                  <a:gd name="T4" fmla="*/ 24 w 527"/>
                  <a:gd name="T5" fmla="*/ 194 h 395"/>
                  <a:gd name="T6" fmla="*/ 67 w 527"/>
                  <a:gd name="T7" fmla="*/ 243 h 395"/>
                  <a:gd name="T8" fmla="*/ 103 w 527"/>
                  <a:gd name="T9" fmla="*/ 255 h 395"/>
                  <a:gd name="T10" fmla="*/ 127 w 527"/>
                  <a:gd name="T11" fmla="*/ 313 h 395"/>
                  <a:gd name="T12" fmla="*/ 153 w 527"/>
                  <a:gd name="T13" fmla="*/ 302 h 395"/>
                  <a:gd name="T14" fmla="*/ 171 w 527"/>
                  <a:gd name="T15" fmla="*/ 291 h 395"/>
                  <a:gd name="T16" fmla="*/ 189 w 527"/>
                  <a:gd name="T17" fmla="*/ 330 h 395"/>
                  <a:gd name="T18" fmla="*/ 248 w 527"/>
                  <a:gd name="T19" fmla="*/ 367 h 395"/>
                  <a:gd name="T20" fmla="*/ 291 w 527"/>
                  <a:gd name="T21" fmla="*/ 377 h 395"/>
                  <a:gd name="T22" fmla="*/ 327 w 527"/>
                  <a:gd name="T23" fmla="*/ 388 h 395"/>
                  <a:gd name="T24" fmla="*/ 339 w 527"/>
                  <a:gd name="T25" fmla="*/ 361 h 395"/>
                  <a:gd name="T26" fmla="*/ 428 w 527"/>
                  <a:gd name="T27" fmla="*/ 174 h 395"/>
                  <a:gd name="T28" fmla="*/ 476 w 527"/>
                  <a:gd name="T29" fmla="*/ 128 h 395"/>
                  <a:gd name="T30" fmla="*/ 483 w 527"/>
                  <a:gd name="T31" fmla="*/ 52 h 395"/>
                  <a:gd name="T32" fmla="*/ 299 w 527"/>
                  <a:gd name="T33" fmla="*/ 3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7" h="395">
                    <a:moveTo>
                      <a:pt x="299" y="38"/>
                    </a:moveTo>
                    <a:cubicBezTo>
                      <a:pt x="299" y="38"/>
                      <a:pt x="179" y="72"/>
                      <a:pt x="105" y="159"/>
                    </a:cubicBezTo>
                    <a:cubicBezTo>
                      <a:pt x="75" y="180"/>
                      <a:pt x="47" y="163"/>
                      <a:pt x="24" y="194"/>
                    </a:cubicBezTo>
                    <a:cubicBezTo>
                      <a:pt x="0" y="225"/>
                      <a:pt x="33" y="253"/>
                      <a:pt x="67" y="243"/>
                    </a:cubicBezTo>
                    <a:cubicBezTo>
                      <a:pt x="101" y="233"/>
                      <a:pt x="111" y="233"/>
                      <a:pt x="103" y="255"/>
                    </a:cubicBezTo>
                    <a:cubicBezTo>
                      <a:pt x="94" y="278"/>
                      <a:pt x="100" y="309"/>
                      <a:pt x="127" y="313"/>
                    </a:cubicBezTo>
                    <a:cubicBezTo>
                      <a:pt x="140" y="315"/>
                      <a:pt x="147" y="309"/>
                      <a:pt x="153" y="302"/>
                    </a:cubicBezTo>
                    <a:cubicBezTo>
                      <a:pt x="158" y="296"/>
                      <a:pt x="163" y="290"/>
                      <a:pt x="171" y="291"/>
                    </a:cubicBezTo>
                    <a:cubicBezTo>
                      <a:pt x="188" y="295"/>
                      <a:pt x="189" y="314"/>
                      <a:pt x="189" y="330"/>
                    </a:cubicBezTo>
                    <a:cubicBezTo>
                      <a:pt x="188" y="346"/>
                      <a:pt x="218" y="375"/>
                      <a:pt x="248" y="367"/>
                    </a:cubicBezTo>
                    <a:cubicBezTo>
                      <a:pt x="277" y="359"/>
                      <a:pt x="282" y="366"/>
                      <a:pt x="291" y="377"/>
                    </a:cubicBezTo>
                    <a:cubicBezTo>
                      <a:pt x="301" y="388"/>
                      <a:pt x="314" y="395"/>
                      <a:pt x="327" y="388"/>
                    </a:cubicBezTo>
                    <a:cubicBezTo>
                      <a:pt x="340" y="381"/>
                      <a:pt x="341" y="382"/>
                      <a:pt x="339" y="361"/>
                    </a:cubicBezTo>
                    <a:cubicBezTo>
                      <a:pt x="337" y="341"/>
                      <a:pt x="405" y="221"/>
                      <a:pt x="428" y="174"/>
                    </a:cubicBezTo>
                    <a:cubicBezTo>
                      <a:pt x="451" y="127"/>
                      <a:pt x="456" y="118"/>
                      <a:pt x="476" y="128"/>
                    </a:cubicBezTo>
                    <a:cubicBezTo>
                      <a:pt x="495" y="138"/>
                      <a:pt x="527" y="103"/>
                      <a:pt x="483" y="52"/>
                    </a:cubicBezTo>
                    <a:cubicBezTo>
                      <a:pt x="438" y="0"/>
                      <a:pt x="343" y="23"/>
                      <a:pt x="299" y="38"/>
                    </a:cubicBezTo>
                    <a:close/>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1212">
                <a:extLst>
                  <a:ext uri="{FF2B5EF4-FFF2-40B4-BE49-F238E27FC236}">
                    <a16:creationId xmlns:a16="http://schemas.microsoft.com/office/drawing/2014/main" id="{3D09981C-FF9B-8839-2021-B67369E48DAD}"/>
                  </a:ext>
                </a:extLst>
              </p:cNvPr>
              <p:cNvSpPr>
                <a:spLocks noEditPoints="1"/>
              </p:cNvSpPr>
              <p:nvPr/>
            </p:nvSpPr>
            <p:spPr bwMode="auto">
              <a:xfrm>
                <a:off x="1426" y="3473"/>
                <a:ext cx="115" cy="166"/>
              </a:xfrm>
              <a:custGeom>
                <a:avLst/>
                <a:gdLst>
                  <a:gd name="T0" fmla="*/ 106 w 189"/>
                  <a:gd name="T1" fmla="*/ 271 h 271"/>
                  <a:gd name="T2" fmla="*/ 81 w 189"/>
                  <a:gd name="T3" fmla="*/ 257 h 271"/>
                  <a:gd name="T4" fmla="*/ 58 w 189"/>
                  <a:gd name="T5" fmla="*/ 243 h 271"/>
                  <a:gd name="T6" fmla="*/ 38 w 189"/>
                  <a:gd name="T7" fmla="*/ 247 h 271"/>
                  <a:gd name="T8" fmla="*/ 27 w 189"/>
                  <a:gd name="T9" fmla="*/ 248 h 271"/>
                  <a:gd name="T10" fmla="*/ 0 w 189"/>
                  <a:gd name="T11" fmla="*/ 240 h 271"/>
                  <a:gd name="T12" fmla="*/ 2 w 189"/>
                  <a:gd name="T13" fmla="*/ 236 h 271"/>
                  <a:gd name="T14" fmla="*/ 2 w 189"/>
                  <a:gd name="T15" fmla="*/ 236 h 271"/>
                  <a:gd name="T16" fmla="*/ 3 w 189"/>
                  <a:gd name="T17" fmla="*/ 236 h 271"/>
                  <a:gd name="T18" fmla="*/ 77 w 189"/>
                  <a:gd name="T19" fmla="*/ 190 h 271"/>
                  <a:gd name="T20" fmla="*/ 79 w 189"/>
                  <a:gd name="T21" fmla="*/ 191 h 271"/>
                  <a:gd name="T22" fmla="*/ 82 w 189"/>
                  <a:gd name="T23" fmla="*/ 191 h 271"/>
                  <a:gd name="T24" fmla="*/ 86 w 189"/>
                  <a:gd name="T25" fmla="*/ 185 h 271"/>
                  <a:gd name="T26" fmla="*/ 115 w 189"/>
                  <a:gd name="T27" fmla="*/ 170 h 271"/>
                  <a:gd name="T28" fmla="*/ 120 w 189"/>
                  <a:gd name="T29" fmla="*/ 167 h 271"/>
                  <a:gd name="T30" fmla="*/ 120 w 189"/>
                  <a:gd name="T31" fmla="*/ 170 h 271"/>
                  <a:gd name="T32" fmla="*/ 125 w 189"/>
                  <a:gd name="T33" fmla="*/ 194 h 271"/>
                  <a:gd name="T34" fmla="*/ 125 w 189"/>
                  <a:gd name="T35" fmla="*/ 194 h 271"/>
                  <a:gd name="T36" fmla="*/ 125 w 189"/>
                  <a:gd name="T37" fmla="*/ 194 h 271"/>
                  <a:gd name="T38" fmla="*/ 137 w 189"/>
                  <a:gd name="T39" fmla="*/ 214 h 271"/>
                  <a:gd name="T40" fmla="*/ 129 w 189"/>
                  <a:gd name="T41" fmla="*/ 240 h 271"/>
                  <a:gd name="T42" fmla="*/ 129 w 189"/>
                  <a:gd name="T43" fmla="*/ 241 h 271"/>
                  <a:gd name="T44" fmla="*/ 130 w 189"/>
                  <a:gd name="T45" fmla="*/ 253 h 271"/>
                  <a:gd name="T46" fmla="*/ 129 w 189"/>
                  <a:gd name="T47" fmla="*/ 256 h 271"/>
                  <a:gd name="T48" fmla="*/ 129 w 189"/>
                  <a:gd name="T49" fmla="*/ 258 h 271"/>
                  <a:gd name="T50" fmla="*/ 117 w 189"/>
                  <a:gd name="T51" fmla="*/ 268 h 271"/>
                  <a:gd name="T52" fmla="*/ 106 w 189"/>
                  <a:gd name="T53" fmla="*/ 271 h 271"/>
                  <a:gd name="T54" fmla="*/ 13 w 189"/>
                  <a:gd name="T55" fmla="*/ 206 h 271"/>
                  <a:gd name="T56" fmla="*/ 13 w 189"/>
                  <a:gd name="T57" fmla="*/ 205 h 271"/>
                  <a:gd name="T58" fmla="*/ 14 w 189"/>
                  <a:gd name="T59" fmla="*/ 205 h 271"/>
                  <a:gd name="T60" fmla="*/ 13 w 189"/>
                  <a:gd name="T61" fmla="*/ 206 h 271"/>
                  <a:gd name="T62" fmla="*/ 140 w 189"/>
                  <a:gd name="T63" fmla="*/ 93 h 271"/>
                  <a:gd name="T64" fmla="*/ 130 w 189"/>
                  <a:gd name="T65" fmla="*/ 88 h 271"/>
                  <a:gd name="T66" fmla="*/ 130 w 189"/>
                  <a:gd name="T67" fmla="*/ 88 h 271"/>
                  <a:gd name="T68" fmla="*/ 106 w 189"/>
                  <a:gd name="T69" fmla="*/ 87 h 271"/>
                  <a:gd name="T70" fmla="*/ 95 w 189"/>
                  <a:gd name="T71" fmla="*/ 87 h 271"/>
                  <a:gd name="T72" fmla="*/ 28 w 189"/>
                  <a:gd name="T73" fmla="*/ 92 h 271"/>
                  <a:gd name="T74" fmla="*/ 20 w 189"/>
                  <a:gd name="T75" fmla="*/ 62 h 271"/>
                  <a:gd name="T76" fmla="*/ 43 w 189"/>
                  <a:gd name="T77" fmla="*/ 40 h 271"/>
                  <a:gd name="T78" fmla="*/ 46 w 189"/>
                  <a:gd name="T79" fmla="*/ 38 h 271"/>
                  <a:gd name="T80" fmla="*/ 76 w 189"/>
                  <a:gd name="T81" fmla="*/ 23 h 271"/>
                  <a:gd name="T82" fmla="*/ 92 w 189"/>
                  <a:gd name="T83" fmla="*/ 15 h 271"/>
                  <a:gd name="T84" fmla="*/ 110 w 189"/>
                  <a:gd name="T85" fmla="*/ 7 h 271"/>
                  <a:gd name="T86" fmla="*/ 125 w 189"/>
                  <a:gd name="T87" fmla="*/ 0 h 271"/>
                  <a:gd name="T88" fmla="*/ 153 w 189"/>
                  <a:gd name="T89" fmla="*/ 2 h 271"/>
                  <a:gd name="T90" fmla="*/ 170 w 189"/>
                  <a:gd name="T91" fmla="*/ 1 h 271"/>
                  <a:gd name="T92" fmla="*/ 189 w 189"/>
                  <a:gd name="T93" fmla="*/ 11 h 271"/>
                  <a:gd name="T94" fmla="*/ 130 w 189"/>
                  <a:gd name="T95" fmla="*/ 88 h 271"/>
                  <a:gd name="T96" fmla="*/ 130 w 189"/>
                  <a:gd name="T97" fmla="*/ 88 h 271"/>
                  <a:gd name="T98" fmla="*/ 130 w 189"/>
                  <a:gd name="T99" fmla="*/ 88 h 271"/>
                  <a:gd name="T100" fmla="*/ 130 w 189"/>
                  <a:gd name="T101" fmla="*/ 88 h 271"/>
                  <a:gd name="T102" fmla="*/ 130 w 189"/>
                  <a:gd name="T103" fmla="*/ 88 h 271"/>
                  <a:gd name="T104" fmla="*/ 130 w 189"/>
                  <a:gd name="T105" fmla="*/ 88 h 271"/>
                  <a:gd name="T106" fmla="*/ 130 w 189"/>
                  <a:gd name="T107" fmla="*/ 88 h 271"/>
                  <a:gd name="T108" fmla="*/ 140 w 189"/>
                  <a:gd name="T109" fmla="*/ 93 h 271"/>
                  <a:gd name="T110" fmla="*/ 140 w 189"/>
                  <a:gd name="T111" fmla="*/ 93 h 271"/>
                  <a:gd name="T112" fmla="*/ 46 w 189"/>
                  <a:gd name="T113" fmla="*/ 34 h 271"/>
                  <a:gd name="T114" fmla="*/ 46 w 189"/>
                  <a:gd name="T115" fmla="*/ 34 h 271"/>
                  <a:gd name="T116" fmla="*/ 46 w 189"/>
                  <a:gd name="T117" fmla="*/ 34 h 271"/>
                  <a:gd name="T118" fmla="*/ 47 w 189"/>
                  <a:gd name="T119" fmla="*/ 33 h 271"/>
                  <a:gd name="T120" fmla="*/ 57 w 189"/>
                  <a:gd name="T121" fmla="*/ 28 h 271"/>
                  <a:gd name="T122" fmla="*/ 46 w 189"/>
                  <a:gd name="T123" fmla="*/ 3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 h="271">
                    <a:moveTo>
                      <a:pt x="106" y="271"/>
                    </a:moveTo>
                    <a:cubicBezTo>
                      <a:pt x="97" y="271"/>
                      <a:pt x="88" y="265"/>
                      <a:pt x="81" y="257"/>
                    </a:cubicBezTo>
                    <a:cubicBezTo>
                      <a:pt x="75" y="249"/>
                      <a:pt x="70" y="243"/>
                      <a:pt x="58" y="243"/>
                    </a:cubicBezTo>
                    <a:cubicBezTo>
                      <a:pt x="53" y="243"/>
                      <a:pt x="46" y="244"/>
                      <a:pt x="38" y="247"/>
                    </a:cubicBezTo>
                    <a:cubicBezTo>
                      <a:pt x="34" y="248"/>
                      <a:pt x="31" y="248"/>
                      <a:pt x="27" y="248"/>
                    </a:cubicBezTo>
                    <a:cubicBezTo>
                      <a:pt x="18" y="248"/>
                      <a:pt x="8" y="245"/>
                      <a:pt x="0" y="240"/>
                    </a:cubicBezTo>
                    <a:cubicBezTo>
                      <a:pt x="1" y="239"/>
                      <a:pt x="1" y="238"/>
                      <a:pt x="2" y="236"/>
                    </a:cubicBezTo>
                    <a:lnTo>
                      <a:pt x="2" y="236"/>
                    </a:lnTo>
                    <a:lnTo>
                      <a:pt x="3" y="236"/>
                    </a:lnTo>
                    <a:cubicBezTo>
                      <a:pt x="21" y="225"/>
                      <a:pt x="45" y="208"/>
                      <a:pt x="77" y="190"/>
                    </a:cubicBezTo>
                    <a:cubicBezTo>
                      <a:pt x="77" y="191"/>
                      <a:pt x="78" y="191"/>
                      <a:pt x="79" y="191"/>
                    </a:cubicBezTo>
                    <a:cubicBezTo>
                      <a:pt x="80" y="191"/>
                      <a:pt x="81" y="191"/>
                      <a:pt x="82" y="191"/>
                    </a:cubicBezTo>
                    <a:cubicBezTo>
                      <a:pt x="84" y="189"/>
                      <a:pt x="86" y="187"/>
                      <a:pt x="86" y="185"/>
                    </a:cubicBezTo>
                    <a:cubicBezTo>
                      <a:pt x="95" y="180"/>
                      <a:pt x="105" y="175"/>
                      <a:pt x="115" y="170"/>
                    </a:cubicBezTo>
                    <a:cubicBezTo>
                      <a:pt x="117" y="169"/>
                      <a:pt x="119" y="168"/>
                      <a:pt x="120" y="167"/>
                    </a:cubicBezTo>
                    <a:cubicBezTo>
                      <a:pt x="120" y="168"/>
                      <a:pt x="120" y="169"/>
                      <a:pt x="120" y="170"/>
                    </a:cubicBezTo>
                    <a:cubicBezTo>
                      <a:pt x="120" y="179"/>
                      <a:pt x="122" y="187"/>
                      <a:pt x="125" y="194"/>
                    </a:cubicBezTo>
                    <a:lnTo>
                      <a:pt x="125" y="194"/>
                    </a:lnTo>
                    <a:lnTo>
                      <a:pt x="125" y="194"/>
                    </a:lnTo>
                    <a:cubicBezTo>
                      <a:pt x="125" y="194"/>
                      <a:pt x="130" y="203"/>
                      <a:pt x="137" y="214"/>
                    </a:cubicBezTo>
                    <a:cubicBezTo>
                      <a:pt x="132" y="226"/>
                      <a:pt x="129" y="235"/>
                      <a:pt x="129" y="240"/>
                    </a:cubicBezTo>
                    <a:cubicBezTo>
                      <a:pt x="129" y="241"/>
                      <a:pt x="129" y="241"/>
                      <a:pt x="129" y="241"/>
                    </a:cubicBezTo>
                    <a:cubicBezTo>
                      <a:pt x="129" y="246"/>
                      <a:pt x="130" y="250"/>
                      <a:pt x="130" y="253"/>
                    </a:cubicBezTo>
                    <a:cubicBezTo>
                      <a:pt x="130" y="254"/>
                      <a:pt x="129" y="255"/>
                      <a:pt x="129" y="256"/>
                    </a:cubicBezTo>
                    <a:cubicBezTo>
                      <a:pt x="129" y="257"/>
                      <a:pt x="129" y="258"/>
                      <a:pt x="129" y="258"/>
                    </a:cubicBezTo>
                    <a:cubicBezTo>
                      <a:pt x="128" y="262"/>
                      <a:pt x="124" y="264"/>
                      <a:pt x="117" y="268"/>
                    </a:cubicBezTo>
                    <a:cubicBezTo>
                      <a:pt x="113" y="270"/>
                      <a:pt x="109" y="271"/>
                      <a:pt x="106" y="271"/>
                    </a:cubicBezTo>
                    <a:close/>
                    <a:moveTo>
                      <a:pt x="13" y="206"/>
                    </a:moveTo>
                    <a:cubicBezTo>
                      <a:pt x="13" y="206"/>
                      <a:pt x="13" y="206"/>
                      <a:pt x="13" y="205"/>
                    </a:cubicBezTo>
                    <a:cubicBezTo>
                      <a:pt x="13" y="205"/>
                      <a:pt x="14" y="205"/>
                      <a:pt x="14" y="205"/>
                    </a:cubicBezTo>
                    <a:cubicBezTo>
                      <a:pt x="14" y="205"/>
                      <a:pt x="13" y="206"/>
                      <a:pt x="13" y="206"/>
                    </a:cubicBezTo>
                    <a:close/>
                    <a:moveTo>
                      <a:pt x="140" y="93"/>
                    </a:moveTo>
                    <a:cubicBezTo>
                      <a:pt x="135" y="89"/>
                      <a:pt x="130" y="88"/>
                      <a:pt x="130" y="88"/>
                    </a:cubicBezTo>
                    <a:lnTo>
                      <a:pt x="130" y="88"/>
                    </a:lnTo>
                    <a:cubicBezTo>
                      <a:pt x="122" y="88"/>
                      <a:pt x="114" y="87"/>
                      <a:pt x="106" y="87"/>
                    </a:cubicBezTo>
                    <a:cubicBezTo>
                      <a:pt x="102" y="87"/>
                      <a:pt x="98" y="87"/>
                      <a:pt x="95" y="87"/>
                    </a:cubicBezTo>
                    <a:cubicBezTo>
                      <a:pt x="71" y="87"/>
                      <a:pt x="49" y="89"/>
                      <a:pt x="28" y="92"/>
                    </a:cubicBezTo>
                    <a:cubicBezTo>
                      <a:pt x="27" y="81"/>
                      <a:pt x="24" y="71"/>
                      <a:pt x="20" y="62"/>
                    </a:cubicBezTo>
                    <a:cubicBezTo>
                      <a:pt x="29" y="57"/>
                      <a:pt x="37" y="50"/>
                      <a:pt x="43" y="40"/>
                    </a:cubicBezTo>
                    <a:cubicBezTo>
                      <a:pt x="44" y="39"/>
                      <a:pt x="45" y="39"/>
                      <a:pt x="46" y="38"/>
                    </a:cubicBezTo>
                    <a:cubicBezTo>
                      <a:pt x="55" y="33"/>
                      <a:pt x="65" y="29"/>
                      <a:pt x="76" y="23"/>
                    </a:cubicBezTo>
                    <a:cubicBezTo>
                      <a:pt x="81" y="20"/>
                      <a:pt x="87" y="18"/>
                      <a:pt x="92" y="15"/>
                    </a:cubicBezTo>
                    <a:cubicBezTo>
                      <a:pt x="98" y="12"/>
                      <a:pt x="104" y="9"/>
                      <a:pt x="110" y="7"/>
                    </a:cubicBezTo>
                    <a:cubicBezTo>
                      <a:pt x="115" y="4"/>
                      <a:pt x="120" y="2"/>
                      <a:pt x="125" y="0"/>
                    </a:cubicBezTo>
                    <a:cubicBezTo>
                      <a:pt x="137" y="1"/>
                      <a:pt x="146" y="2"/>
                      <a:pt x="153" y="2"/>
                    </a:cubicBezTo>
                    <a:cubicBezTo>
                      <a:pt x="164" y="2"/>
                      <a:pt x="170" y="1"/>
                      <a:pt x="170" y="1"/>
                    </a:cubicBezTo>
                    <a:cubicBezTo>
                      <a:pt x="176" y="5"/>
                      <a:pt x="183" y="9"/>
                      <a:pt x="189" y="11"/>
                    </a:cubicBezTo>
                    <a:cubicBezTo>
                      <a:pt x="135" y="48"/>
                      <a:pt x="130" y="88"/>
                      <a:pt x="130" y="88"/>
                    </a:cubicBezTo>
                    <a:lnTo>
                      <a:pt x="130" y="88"/>
                    </a:lnTo>
                    <a:lnTo>
                      <a:pt x="130" y="88"/>
                    </a:lnTo>
                    <a:lnTo>
                      <a:pt x="130" y="88"/>
                    </a:lnTo>
                    <a:lnTo>
                      <a:pt x="130" y="88"/>
                    </a:lnTo>
                    <a:lnTo>
                      <a:pt x="130" y="88"/>
                    </a:lnTo>
                    <a:lnTo>
                      <a:pt x="130" y="88"/>
                    </a:lnTo>
                    <a:cubicBezTo>
                      <a:pt x="130" y="88"/>
                      <a:pt x="135" y="89"/>
                      <a:pt x="140" y="93"/>
                    </a:cubicBezTo>
                    <a:lnTo>
                      <a:pt x="140" y="93"/>
                    </a:lnTo>
                    <a:moveTo>
                      <a:pt x="46" y="34"/>
                    </a:moveTo>
                    <a:cubicBezTo>
                      <a:pt x="46" y="34"/>
                      <a:pt x="46" y="34"/>
                      <a:pt x="46" y="34"/>
                    </a:cubicBezTo>
                    <a:lnTo>
                      <a:pt x="46" y="34"/>
                    </a:lnTo>
                    <a:cubicBezTo>
                      <a:pt x="47" y="33"/>
                      <a:pt x="47" y="33"/>
                      <a:pt x="47" y="33"/>
                    </a:cubicBezTo>
                    <a:cubicBezTo>
                      <a:pt x="50" y="31"/>
                      <a:pt x="53" y="30"/>
                      <a:pt x="57" y="28"/>
                    </a:cubicBezTo>
                    <a:cubicBezTo>
                      <a:pt x="53" y="30"/>
                      <a:pt x="49" y="32"/>
                      <a:pt x="46" y="34"/>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1213">
                <a:extLst>
                  <a:ext uri="{FF2B5EF4-FFF2-40B4-BE49-F238E27FC236}">
                    <a16:creationId xmlns:a16="http://schemas.microsoft.com/office/drawing/2014/main" id="{824FB9A7-88A3-11D8-3BE2-38BADD5EA8C1}"/>
                  </a:ext>
                </a:extLst>
              </p:cNvPr>
              <p:cNvSpPr>
                <a:spLocks/>
              </p:cNvSpPr>
              <p:nvPr/>
            </p:nvSpPr>
            <p:spPr bwMode="auto">
              <a:xfrm>
                <a:off x="1460" y="3472"/>
                <a:ext cx="40" cy="18"/>
              </a:xfrm>
              <a:custGeom>
                <a:avLst/>
                <a:gdLst>
                  <a:gd name="T0" fmla="*/ 0 w 64"/>
                  <a:gd name="T1" fmla="*/ 30 h 30"/>
                  <a:gd name="T2" fmla="*/ 1 w 64"/>
                  <a:gd name="T3" fmla="*/ 29 h 30"/>
                  <a:gd name="T4" fmla="*/ 16 w 64"/>
                  <a:gd name="T5" fmla="*/ 21 h 30"/>
                  <a:gd name="T6" fmla="*/ 33 w 64"/>
                  <a:gd name="T7" fmla="*/ 12 h 30"/>
                  <a:gd name="T8" fmla="*/ 50 w 64"/>
                  <a:gd name="T9" fmla="*/ 3 h 30"/>
                  <a:gd name="T10" fmla="*/ 59 w 64"/>
                  <a:gd name="T11" fmla="*/ 0 h 30"/>
                  <a:gd name="T12" fmla="*/ 64 w 64"/>
                  <a:gd name="T13" fmla="*/ 1 h 30"/>
                  <a:gd name="T14" fmla="*/ 0 w 64"/>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30">
                    <a:moveTo>
                      <a:pt x="0" y="30"/>
                    </a:moveTo>
                    <a:cubicBezTo>
                      <a:pt x="0" y="30"/>
                      <a:pt x="1" y="30"/>
                      <a:pt x="1" y="29"/>
                    </a:cubicBezTo>
                    <a:cubicBezTo>
                      <a:pt x="6" y="26"/>
                      <a:pt x="11" y="23"/>
                      <a:pt x="16" y="21"/>
                    </a:cubicBezTo>
                    <a:cubicBezTo>
                      <a:pt x="22" y="18"/>
                      <a:pt x="27" y="15"/>
                      <a:pt x="33" y="12"/>
                    </a:cubicBezTo>
                    <a:cubicBezTo>
                      <a:pt x="39" y="9"/>
                      <a:pt x="44" y="6"/>
                      <a:pt x="50" y="3"/>
                    </a:cubicBezTo>
                    <a:cubicBezTo>
                      <a:pt x="53" y="2"/>
                      <a:pt x="56" y="1"/>
                      <a:pt x="59" y="0"/>
                    </a:cubicBezTo>
                    <a:cubicBezTo>
                      <a:pt x="60" y="0"/>
                      <a:pt x="62" y="0"/>
                      <a:pt x="64" y="1"/>
                    </a:cubicBezTo>
                    <a:cubicBezTo>
                      <a:pt x="42" y="10"/>
                      <a:pt x="21" y="20"/>
                      <a:pt x="0" y="30"/>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214">
                <a:extLst>
                  <a:ext uri="{FF2B5EF4-FFF2-40B4-BE49-F238E27FC236}">
                    <a16:creationId xmlns:a16="http://schemas.microsoft.com/office/drawing/2014/main" id="{BD755774-078B-099D-46D5-2B6CCDCD413C}"/>
                  </a:ext>
                </a:extLst>
              </p:cNvPr>
              <p:cNvSpPr>
                <a:spLocks/>
              </p:cNvSpPr>
              <p:nvPr/>
            </p:nvSpPr>
            <p:spPr bwMode="auto">
              <a:xfrm>
                <a:off x="1452" y="3473"/>
                <a:ext cx="50" cy="25"/>
              </a:xfrm>
              <a:custGeom>
                <a:avLst/>
                <a:gdLst>
                  <a:gd name="T0" fmla="*/ 0 w 82"/>
                  <a:gd name="T1" fmla="*/ 41 h 41"/>
                  <a:gd name="T2" fmla="*/ 2 w 82"/>
                  <a:gd name="T3" fmla="*/ 37 h 41"/>
                  <a:gd name="T4" fmla="*/ 3 w 82"/>
                  <a:gd name="T5" fmla="*/ 35 h 41"/>
                  <a:gd name="T6" fmla="*/ 14 w 82"/>
                  <a:gd name="T7" fmla="*/ 29 h 41"/>
                  <a:gd name="T8" fmla="*/ 78 w 82"/>
                  <a:gd name="T9" fmla="*/ 0 h 41"/>
                  <a:gd name="T10" fmla="*/ 82 w 82"/>
                  <a:gd name="T11" fmla="*/ 1 h 41"/>
                  <a:gd name="T12" fmla="*/ 67 w 82"/>
                  <a:gd name="T13" fmla="*/ 8 h 41"/>
                  <a:gd name="T14" fmla="*/ 49 w 82"/>
                  <a:gd name="T15" fmla="*/ 16 h 41"/>
                  <a:gd name="T16" fmla="*/ 33 w 82"/>
                  <a:gd name="T17" fmla="*/ 24 h 41"/>
                  <a:gd name="T18" fmla="*/ 3 w 82"/>
                  <a:gd name="T19" fmla="*/ 39 h 41"/>
                  <a:gd name="T20" fmla="*/ 0 w 82"/>
                  <a:gd name="T21"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41">
                    <a:moveTo>
                      <a:pt x="0" y="41"/>
                    </a:moveTo>
                    <a:cubicBezTo>
                      <a:pt x="1" y="40"/>
                      <a:pt x="2" y="38"/>
                      <a:pt x="2" y="37"/>
                    </a:cubicBezTo>
                    <a:cubicBezTo>
                      <a:pt x="3" y="37"/>
                      <a:pt x="3" y="36"/>
                      <a:pt x="3" y="35"/>
                    </a:cubicBezTo>
                    <a:cubicBezTo>
                      <a:pt x="6" y="33"/>
                      <a:pt x="10" y="31"/>
                      <a:pt x="14" y="29"/>
                    </a:cubicBezTo>
                    <a:cubicBezTo>
                      <a:pt x="35" y="19"/>
                      <a:pt x="56" y="9"/>
                      <a:pt x="78" y="0"/>
                    </a:cubicBezTo>
                    <a:cubicBezTo>
                      <a:pt x="79" y="0"/>
                      <a:pt x="81" y="0"/>
                      <a:pt x="82" y="1"/>
                    </a:cubicBezTo>
                    <a:cubicBezTo>
                      <a:pt x="77" y="3"/>
                      <a:pt x="72" y="5"/>
                      <a:pt x="67" y="8"/>
                    </a:cubicBezTo>
                    <a:cubicBezTo>
                      <a:pt x="61" y="10"/>
                      <a:pt x="55" y="13"/>
                      <a:pt x="49" y="16"/>
                    </a:cubicBezTo>
                    <a:cubicBezTo>
                      <a:pt x="44" y="19"/>
                      <a:pt x="38" y="21"/>
                      <a:pt x="33" y="24"/>
                    </a:cubicBezTo>
                    <a:cubicBezTo>
                      <a:pt x="22" y="30"/>
                      <a:pt x="12" y="34"/>
                      <a:pt x="3" y="39"/>
                    </a:cubicBezTo>
                    <a:cubicBezTo>
                      <a:pt x="2" y="40"/>
                      <a:pt x="1" y="40"/>
                      <a:pt x="0" y="41"/>
                    </a:cubicBezTo>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1215">
                <a:extLst>
                  <a:ext uri="{FF2B5EF4-FFF2-40B4-BE49-F238E27FC236}">
                    <a16:creationId xmlns:a16="http://schemas.microsoft.com/office/drawing/2014/main" id="{C6DBD0D0-CFDE-75D0-48F1-9D6F5B90E457}"/>
                  </a:ext>
                </a:extLst>
              </p:cNvPr>
              <p:cNvSpPr>
                <a:spLocks/>
              </p:cNvSpPr>
              <p:nvPr/>
            </p:nvSpPr>
            <p:spPr bwMode="auto">
              <a:xfrm>
                <a:off x="1438" y="3028"/>
                <a:ext cx="290" cy="352"/>
              </a:xfrm>
              <a:custGeom>
                <a:avLst/>
                <a:gdLst>
                  <a:gd name="T0" fmla="*/ 28 w 475"/>
                  <a:gd name="T1" fmla="*/ 240 h 577"/>
                  <a:gd name="T2" fmla="*/ 71 w 475"/>
                  <a:gd name="T3" fmla="*/ 347 h 577"/>
                  <a:gd name="T4" fmla="*/ 129 w 475"/>
                  <a:gd name="T5" fmla="*/ 533 h 577"/>
                  <a:gd name="T6" fmla="*/ 214 w 475"/>
                  <a:gd name="T7" fmla="*/ 514 h 577"/>
                  <a:gd name="T8" fmla="*/ 257 w 475"/>
                  <a:gd name="T9" fmla="*/ 512 h 577"/>
                  <a:gd name="T10" fmla="*/ 307 w 475"/>
                  <a:gd name="T11" fmla="*/ 485 h 577"/>
                  <a:gd name="T12" fmla="*/ 384 w 475"/>
                  <a:gd name="T13" fmla="*/ 442 h 577"/>
                  <a:gd name="T14" fmla="*/ 359 w 475"/>
                  <a:gd name="T15" fmla="*/ 72 h 577"/>
                  <a:gd name="T16" fmla="*/ 28 w 475"/>
                  <a:gd name="T17" fmla="*/ 24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5" h="577">
                    <a:moveTo>
                      <a:pt x="28" y="240"/>
                    </a:moveTo>
                    <a:cubicBezTo>
                      <a:pt x="28" y="240"/>
                      <a:pt x="45" y="312"/>
                      <a:pt x="71" y="347"/>
                    </a:cubicBezTo>
                    <a:cubicBezTo>
                      <a:pt x="96" y="381"/>
                      <a:pt x="44" y="452"/>
                      <a:pt x="129" y="533"/>
                    </a:cubicBezTo>
                    <a:cubicBezTo>
                      <a:pt x="180" y="577"/>
                      <a:pt x="202" y="545"/>
                      <a:pt x="214" y="514"/>
                    </a:cubicBezTo>
                    <a:cubicBezTo>
                      <a:pt x="225" y="483"/>
                      <a:pt x="239" y="510"/>
                      <a:pt x="257" y="512"/>
                    </a:cubicBezTo>
                    <a:cubicBezTo>
                      <a:pt x="275" y="514"/>
                      <a:pt x="292" y="520"/>
                      <a:pt x="307" y="485"/>
                    </a:cubicBezTo>
                    <a:cubicBezTo>
                      <a:pt x="322" y="451"/>
                      <a:pt x="360" y="471"/>
                      <a:pt x="384" y="442"/>
                    </a:cubicBezTo>
                    <a:cubicBezTo>
                      <a:pt x="408" y="413"/>
                      <a:pt x="475" y="144"/>
                      <a:pt x="359" y="72"/>
                    </a:cubicBezTo>
                    <a:cubicBezTo>
                      <a:pt x="243" y="0"/>
                      <a:pt x="0" y="103"/>
                      <a:pt x="28" y="240"/>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1216">
                <a:extLst>
                  <a:ext uri="{FF2B5EF4-FFF2-40B4-BE49-F238E27FC236}">
                    <a16:creationId xmlns:a16="http://schemas.microsoft.com/office/drawing/2014/main" id="{3F33E350-6274-48C3-9603-90AF123FF2E2}"/>
                  </a:ext>
                </a:extLst>
              </p:cNvPr>
              <p:cNvSpPr>
                <a:spLocks noEditPoints="1"/>
              </p:cNvSpPr>
              <p:nvPr/>
            </p:nvSpPr>
            <p:spPr bwMode="auto">
              <a:xfrm>
                <a:off x="1504" y="3058"/>
                <a:ext cx="103" cy="240"/>
              </a:xfrm>
              <a:custGeom>
                <a:avLst/>
                <a:gdLst>
                  <a:gd name="T0" fmla="*/ 46 w 169"/>
                  <a:gd name="T1" fmla="*/ 394 h 394"/>
                  <a:gd name="T2" fmla="*/ 43 w 169"/>
                  <a:gd name="T3" fmla="*/ 393 h 394"/>
                  <a:gd name="T4" fmla="*/ 25 w 169"/>
                  <a:gd name="T5" fmla="*/ 379 h 394"/>
                  <a:gd name="T6" fmla="*/ 26 w 169"/>
                  <a:gd name="T7" fmla="*/ 379 h 394"/>
                  <a:gd name="T8" fmla="*/ 46 w 169"/>
                  <a:gd name="T9" fmla="*/ 394 h 394"/>
                  <a:gd name="T10" fmla="*/ 3 w 169"/>
                  <a:gd name="T11" fmla="*/ 298 h 394"/>
                  <a:gd name="T12" fmla="*/ 0 w 169"/>
                  <a:gd name="T13" fmla="*/ 269 h 394"/>
                  <a:gd name="T14" fmla="*/ 3 w 169"/>
                  <a:gd name="T15" fmla="*/ 270 h 394"/>
                  <a:gd name="T16" fmla="*/ 3 w 169"/>
                  <a:gd name="T17" fmla="*/ 270 h 394"/>
                  <a:gd name="T18" fmla="*/ 18 w 169"/>
                  <a:gd name="T19" fmla="*/ 275 h 394"/>
                  <a:gd name="T20" fmla="*/ 3 w 169"/>
                  <a:gd name="T21" fmla="*/ 298 h 394"/>
                  <a:gd name="T22" fmla="*/ 169 w 169"/>
                  <a:gd name="T23" fmla="*/ 73 h 394"/>
                  <a:gd name="T24" fmla="*/ 123 w 169"/>
                  <a:gd name="T25" fmla="*/ 62 h 394"/>
                  <a:gd name="T26" fmla="*/ 151 w 169"/>
                  <a:gd name="T27" fmla="*/ 16 h 394"/>
                  <a:gd name="T28" fmla="*/ 151 w 169"/>
                  <a:gd name="T29" fmla="*/ 0 h 394"/>
                  <a:gd name="T30" fmla="*/ 156 w 169"/>
                  <a:gd name="T31" fmla="*/ 0 h 394"/>
                  <a:gd name="T32" fmla="*/ 161 w 169"/>
                  <a:gd name="T33" fmla="*/ 6 h 394"/>
                  <a:gd name="T34" fmla="*/ 168 w 169"/>
                  <a:gd name="T35" fmla="*/ 22 h 394"/>
                  <a:gd name="T36" fmla="*/ 161 w 169"/>
                  <a:gd name="T37" fmla="*/ 56 h 394"/>
                  <a:gd name="T38" fmla="*/ 169 w 169"/>
                  <a:gd name="T39" fmla="*/ 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394">
                    <a:moveTo>
                      <a:pt x="46" y="394"/>
                    </a:moveTo>
                    <a:cubicBezTo>
                      <a:pt x="45" y="394"/>
                      <a:pt x="44" y="393"/>
                      <a:pt x="43" y="393"/>
                    </a:cubicBezTo>
                    <a:cubicBezTo>
                      <a:pt x="36" y="389"/>
                      <a:pt x="30" y="384"/>
                      <a:pt x="25" y="379"/>
                    </a:cubicBezTo>
                    <a:cubicBezTo>
                      <a:pt x="25" y="379"/>
                      <a:pt x="26" y="379"/>
                      <a:pt x="26" y="379"/>
                    </a:cubicBezTo>
                    <a:cubicBezTo>
                      <a:pt x="35" y="381"/>
                      <a:pt x="42" y="386"/>
                      <a:pt x="46" y="394"/>
                    </a:cubicBezTo>
                    <a:close/>
                    <a:moveTo>
                      <a:pt x="3" y="298"/>
                    </a:moveTo>
                    <a:cubicBezTo>
                      <a:pt x="2" y="288"/>
                      <a:pt x="2" y="279"/>
                      <a:pt x="0" y="269"/>
                    </a:cubicBezTo>
                    <a:cubicBezTo>
                      <a:pt x="1" y="269"/>
                      <a:pt x="2" y="269"/>
                      <a:pt x="3" y="270"/>
                    </a:cubicBezTo>
                    <a:cubicBezTo>
                      <a:pt x="3" y="270"/>
                      <a:pt x="3" y="270"/>
                      <a:pt x="3" y="270"/>
                    </a:cubicBezTo>
                    <a:cubicBezTo>
                      <a:pt x="9" y="270"/>
                      <a:pt x="14" y="272"/>
                      <a:pt x="18" y="275"/>
                    </a:cubicBezTo>
                    <a:cubicBezTo>
                      <a:pt x="11" y="281"/>
                      <a:pt x="7" y="288"/>
                      <a:pt x="3" y="298"/>
                    </a:cubicBezTo>
                    <a:moveTo>
                      <a:pt x="169" y="73"/>
                    </a:moveTo>
                    <a:cubicBezTo>
                      <a:pt x="153" y="69"/>
                      <a:pt x="138" y="65"/>
                      <a:pt x="123" y="62"/>
                    </a:cubicBezTo>
                    <a:cubicBezTo>
                      <a:pt x="141" y="49"/>
                      <a:pt x="150" y="30"/>
                      <a:pt x="151" y="16"/>
                    </a:cubicBezTo>
                    <a:cubicBezTo>
                      <a:pt x="151" y="11"/>
                      <a:pt x="151" y="5"/>
                      <a:pt x="151" y="0"/>
                    </a:cubicBezTo>
                    <a:cubicBezTo>
                      <a:pt x="153" y="0"/>
                      <a:pt x="155" y="0"/>
                      <a:pt x="156" y="0"/>
                    </a:cubicBezTo>
                    <a:cubicBezTo>
                      <a:pt x="158" y="2"/>
                      <a:pt x="159" y="4"/>
                      <a:pt x="161" y="6"/>
                    </a:cubicBezTo>
                    <a:cubicBezTo>
                      <a:pt x="167" y="11"/>
                      <a:pt x="168" y="16"/>
                      <a:pt x="168" y="22"/>
                    </a:cubicBezTo>
                    <a:cubicBezTo>
                      <a:pt x="168" y="33"/>
                      <a:pt x="161" y="45"/>
                      <a:pt x="161" y="56"/>
                    </a:cubicBezTo>
                    <a:cubicBezTo>
                      <a:pt x="161" y="62"/>
                      <a:pt x="163" y="68"/>
                      <a:pt x="169" y="73"/>
                    </a:cubicBezTo>
                    <a:close/>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1217">
                <a:extLst>
                  <a:ext uri="{FF2B5EF4-FFF2-40B4-BE49-F238E27FC236}">
                    <a16:creationId xmlns:a16="http://schemas.microsoft.com/office/drawing/2014/main" id="{660C907C-3B0B-90E9-4AD6-214BD18F0CE9}"/>
                  </a:ext>
                </a:extLst>
              </p:cNvPr>
              <p:cNvSpPr>
                <a:spLocks/>
              </p:cNvSpPr>
              <p:nvPr/>
            </p:nvSpPr>
            <p:spPr bwMode="auto">
              <a:xfrm>
                <a:off x="1234" y="3460"/>
                <a:ext cx="223" cy="207"/>
              </a:xfrm>
              <a:custGeom>
                <a:avLst/>
                <a:gdLst>
                  <a:gd name="T0" fmla="*/ 88 w 367"/>
                  <a:gd name="T1" fmla="*/ 253 h 339"/>
                  <a:gd name="T2" fmla="*/ 181 w 367"/>
                  <a:gd name="T3" fmla="*/ 334 h 339"/>
                  <a:gd name="T4" fmla="*/ 237 w 367"/>
                  <a:gd name="T5" fmla="*/ 284 h 339"/>
                  <a:gd name="T6" fmla="*/ 267 w 367"/>
                  <a:gd name="T7" fmla="*/ 283 h 339"/>
                  <a:gd name="T8" fmla="*/ 313 w 367"/>
                  <a:gd name="T9" fmla="*/ 266 h 339"/>
                  <a:gd name="T10" fmla="*/ 323 w 367"/>
                  <a:gd name="T11" fmla="*/ 66 h 339"/>
                  <a:gd name="T12" fmla="*/ 44 w 367"/>
                  <a:gd name="T13" fmla="*/ 77 h 339"/>
                  <a:gd name="T14" fmla="*/ 88 w 367"/>
                  <a:gd name="T15" fmla="*/ 253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 h="339">
                    <a:moveTo>
                      <a:pt x="88" y="253"/>
                    </a:moveTo>
                    <a:cubicBezTo>
                      <a:pt x="88" y="253"/>
                      <a:pt x="130" y="339"/>
                      <a:pt x="181" y="334"/>
                    </a:cubicBezTo>
                    <a:cubicBezTo>
                      <a:pt x="232" y="328"/>
                      <a:pt x="224" y="302"/>
                      <a:pt x="237" y="284"/>
                    </a:cubicBezTo>
                    <a:cubicBezTo>
                      <a:pt x="249" y="266"/>
                      <a:pt x="257" y="272"/>
                      <a:pt x="267" y="283"/>
                    </a:cubicBezTo>
                    <a:cubicBezTo>
                      <a:pt x="278" y="293"/>
                      <a:pt x="295" y="295"/>
                      <a:pt x="313" y="266"/>
                    </a:cubicBezTo>
                    <a:cubicBezTo>
                      <a:pt x="330" y="238"/>
                      <a:pt x="367" y="107"/>
                      <a:pt x="323" y="66"/>
                    </a:cubicBezTo>
                    <a:cubicBezTo>
                      <a:pt x="279" y="24"/>
                      <a:pt x="88" y="0"/>
                      <a:pt x="44" y="77"/>
                    </a:cubicBezTo>
                    <a:cubicBezTo>
                      <a:pt x="0" y="154"/>
                      <a:pt x="88" y="253"/>
                      <a:pt x="88" y="253"/>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1218">
                <a:extLst>
                  <a:ext uri="{FF2B5EF4-FFF2-40B4-BE49-F238E27FC236}">
                    <a16:creationId xmlns:a16="http://schemas.microsoft.com/office/drawing/2014/main" id="{F68C5C41-B62C-A7CB-4A48-9114151510F7}"/>
                  </a:ext>
                </a:extLst>
              </p:cNvPr>
              <p:cNvSpPr>
                <a:spLocks/>
              </p:cNvSpPr>
              <p:nvPr/>
            </p:nvSpPr>
            <p:spPr bwMode="auto">
              <a:xfrm>
                <a:off x="1424" y="3063"/>
                <a:ext cx="284" cy="195"/>
              </a:xfrm>
              <a:custGeom>
                <a:avLst/>
                <a:gdLst>
                  <a:gd name="T0" fmla="*/ 19 w 465"/>
                  <a:gd name="T1" fmla="*/ 73 h 319"/>
                  <a:gd name="T2" fmla="*/ 332 w 465"/>
                  <a:gd name="T3" fmla="*/ 74 h 319"/>
                  <a:gd name="T4" fmla="*/ 464 w 465"/>
                  <a:gd name="T5" fmla="*/ 153 h 319"/>
                  <a:gd name="T6" fmla="*/ 424 w 465"/>
                  <a:gd name="T7" fmla="*/ 222 h 319"/>
                  <a:gd name="T8" fmla="*/ 397 w 465"/>
                  <a:gd name="T9" fmla="*/ 270 h 319"/>
                  <a:gd name="T10" fmla="*/ 318 w 465"/>
                  <a:gd name="T11" fmla="*/ 303 h 319"/>
                  <a:gd name="T12" fmla="*/ 289 w 465"/>
                  <a:gd name="T13" fmla="*/ 268 h 319"/>
                  <a:gd name="T14" fmla="*/ 196 w 465"/>
                  <a:gd name="T15" fmla="*/ 313 h 319"/>
                  <a:gd name="T16" fmla="*/ 133 w 465"/>
                  <a:gd name="T17" fmla="*/ 261 h 319"/>
                  <a:gd name="T18" fmla="*/ 99 w 465"/>
                  <a:gd name="T19" fmla="*/ 273 h 319"/>
                  <a:gd name="T20" fmla="*/ 51 w 465"/>
                  <a:gd name="T21" fmla="*/ 281 h 319"/>
                  <a:gd name="T22" fmla="*/ 34 w 465"/>
                  <a:gd name="T23" fmla="*/ 223 h 319"/>
                  <a:gd name="T24" fmla="*/ 6 w 465"/>
                  <a:gd name="T25" fmla="*/ 189 h 319"/>
                  <a:gd name="T26" fmla="*/ 11 w 465"/>
                  <a:gd name="T27" fmla="*/ 150 h 319"/>
                  <a:gd name="T28" fmla="*/ 19 w 465"/>
                  <a:gd name="T29" fmla="*/ 7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319">
                    <a:moveTo>
                      <a:pt x="19" y="73"/>
                    </a:moveTo>
                    <a:cubicBezTo>
                      <a:pt x="19" y="73"/>
                      <a:pt x="98" y="0"/>
                      <a:pt x="332" y="74"/>
                    </a:cubicBezTo>
                    <a:cubicBezTo>
                      <a:pt x="411" y="73"/>
                      <a:pt x="465" y="108"/>
                      <a:pt x="464" y="153"/>
                    </a:cubicBezTo>
                    <a:cubicBezTo>
                      <a:pt x="463" y="199"/>
                      <a:pt x="440" y="211"/>
                      <a:pt x="424" y="222"/>
                    </a:cubicBezTo>
                    <a:cubicBezTo>
                      <a:pt x="408" y="232"/>
                      <a:pt x="402" y="254"/>
                      <a:pt x="397" y="270"/>
                    </a:cubicBezTo>
                    <a:cubicBezTo>
                      <a:pt x="391" y="286"/>
                      <a:pt x="365" y="315"/>
                      <a:pt x="318" y="303"/>
                    </a:cubicBezTo>
                    <a:cubicBezTo>
                      <a:pt x="293" y="297"/>
                      <a:pt x="289" y="268"/>
                      <a:pt x="289" y="268"/>
                    </a:cubicBezTo>
                    <a:cubicBezTo>
                      <a:pt x="289" y="268"/>
                      <a:pt x="239" y="319"/>
                      <a:pt x="196" y="313"/>
                    </a:cubicBezTo>
                    <a:cubicBezTo>
                      <a:pt x="153" y="307"/>
                      <a:pt x="165" y="263"/>
                      <a:pt x="133" y="261"/>
                    </a:cubicBezTo>
                    <a:cubicBezTo>
                      <a:pt x="119" y="259"/>
                      <a:pt x="109" y="266"/>
                      <a:pt x="99" y="273"/>
                    </a:cubicBezTo>
                    <a:cubicBezTo>
                      <a:pt x="86" y="282"/>
                      <a:pt x="73" y="290"/>
                      <a:pt x="51" y="281"/>
                    </a:cubicBezTo>
                    <a:cubicBezTo>
                      <a:pt x="13" y="265"/>
                      <a:pt x="39" y="246"/>
                      <a:pt x="34" y="223"/>
                    </a:cubicBezTo>
                    <a:cubicBezTo>
                      <a:pt x="28" y="200"/>
                      <a:pt x="10" y="213"/>
                      <a:pt x="6" y="189"/>
                    </a:cubicBezTo>
                    <a:cubicBezTo>
                      <a:pt x="2" y="164"/>
                      <a:pt x="21" y="160"/>
                      <a:pt x="11" y="150"/>
                    </a:cubicBezTo>
                    <a:cubicBezTo>
                      <a:pt x="1" y="140"/>
                      <a:pt x="0" y="94"/>
                      <a:pt x="19" y="73"/>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1219">
                <a:extLst>
                  <a:ext uri="{FF2B5EF4-FFF2-40B4-BE49-F238E27FC236}">
                    <a16:creationId xmlns:a16="http://schemas.microsoft.com/office/drawing/2014/main" id="{4DF0D17F-B4B4-DAF5-77B9-22B3C83A2AF6}"/>
                  </a:ext>
                </a:extLst>
              </p:cNvPr>
              <p:cNvSpPr>
                <a:spLocks noEditPoints="1"/>
              </p:cNvSpPr>
              <p:nvPr/>
            </p:nvSpPr>
            <p:spPr bwMode="auto">
              <a:xfrm>
                <a:off x="1496" y="3222"/>
                <a:ext cx="8" cy="2"/>
              </a:xfrm>
              <a:custGeom>
                <a:avLst/>
                <a:gdLst>
                  <a:gd name="T0" fmla="*/ 0 w 12"/>
                  <a:gd name="T1" fmla="*/ 3 h 3"/>
                  <a:gd name="T2" fmla="*/ 11 w 12"/>
                  <a:gd name="T3" fmla="*/ 0 h 3"/>
                  <a:gd name="T4" fmla="*/ 0 w 12"/>
                  <a:gd name="T5" fmla="*/ 3 h 3"/>
                  <a:gd name="T6" fmla="*/ 12 w 12"/>
                  <a:gd name="T7" fmla="*/ 0 h 3"/>
                  <a:gd name="T8" fmla="*/ 12 w 12"/>
                  <a:gd name="T9" fmla="*/ 0 h 3"/>
                  <a:gd name="T10" fmla="*/ 12 w 12"/>
                  <a:gd name="T11" fmla="*/ 0 h 3"/>
                  <a:gd name="T12" fmla="*/ 12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0" y="3"/>
                    </a:moveTo>
                    <a:cubicBezTo>
                      <a:pt x="3" y="1"/>
                      <a:pt x="7" y="0"/>
                      <a:pt x="11" y="0"/>
                    </a:cubicBezTo>
                    <a:cubicBezTo>
                      <a:pt x="7" y="0"/>
                      <a:pt x="3" y="1"/>
                      <a:pt x="0" y="3"/>
                    </a:cubicBezTo>
                    <a:close/>
                    <a:moveTo>
                      <a:pt x="12" y="0"/>
                    </a:moveTo>
                    <a:lnTo>
                      <a:pt x="12" y="0"/>
                    </a:lnTo>
                    <a:lnTo>
                      <a:pt x="12" y="0"/>
                    </a:lnTo>
                    <a:lnTo>
                      <a:pt x="12" y="0"/>
                    </a:lnTo>
                    <a:close/>
                  </a:path>
                </a:pathLst>
              </a:custGeom>
              <a:solidFill>
                <a:srgbClr val="4CAB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1220">
                <a:extLst>
                  <a:ext uri="{FF2B5EF4-FFF2-40B4-BE49-F238E27FC236}">
                    <a16:creationId xmlns:a16="http://schemas.microsoft.com/office/drawing/2014/main" id="{A93C2303-AD2F-8F2C-DA65-12DAB1C6360A}"/>
                  </a:ext>
                </a:extLst>
              </p:cNvPr>
              <p:cNvSpPr>
                <a:spLocks noEditPoints="1"/>
              </p:cNvSpPr>
              <p:nvPr/>
            </p:nvSpPr>
            <p:spPr bwMode="auto">
              <a:xfrm>
                <a:off x="1443" y="3132"/>
                <a:ext cx="150" cy="99"/>
              </a:xfrm>
              <a:custGeom>
                <a:avLst/>
                <a:gdLst>
                  <a:gd name="T0" fmla="*/ 0 w 246"/>
                  <a:gd name="T1" fmla="*/ 145 h 162"/>
                  <a:gd name="T2" fmla="*/ 4 w 246"/>
                  <a:gd name="T3" fmla="*/ 110 h 162"/>
                  <a:gd name="T4" fmla="*/ 89 w 246"/>
                  <a:gd name="T5" fmla="*/ 21 h 162"/>
                  <a:gd name="T6" fmla="*/ 101 w 246"/>
                  <a:gd name="T7" fmla="*/ 31 h 162"/>
                  <a:gd name="T8" fmla="*/ 111 w 246"/>
                  <a:gd name="T9" fmla="*/ 40 h 162"/>
                  <a:gd name="T10" fmla="*/ 120 w 246"/>
                  <a:gd name="T11" fmla="*/ 49 h 162"/>
                  <a:gd name="T12" fmla="*/ 120 w 246"/>
                  <a:gd name="T13" fmla="*/ 49 h 162"/>
                  <a:gd name="T14" fmla="*/ 113 w 246"/>
                  <a:gd name="T15" fmla="*/ 37 h 162"/>
                  <a:gd name="T16" fmla="*/ 104 w 246"/>
                  <a:gd name="T17" fmla="*/ 27 h 162"/>
                  <a:gd name="T18" fmla="*/ 93 w 246"/>
                  <a:gd name="T19" fmla="*/ 17 h 162"/>
                  <a:gd name="T20" fmla="*/ 94 w 246"/>
                  <a:gd name="T21" fmla="*/ 5 h 162"/>
                  <a:gd name="T22" fmla="*/ 138 w 246"/>
                  <a:gd name="T23" fmla="*/ 16 h 162"/>
                  <a:gd name="T24" fmla="*/ 156 w 246"/>
                  <a:gd name="T25" fmla="*/ 21 h 162"/>
                  <a:gd name="T26" fmla="*/ 186 w 246"/>
                  <a:gd name="T27" fmla="*/ 32 h 162"/>
                  <a:gd name="T28" fmla="*/ 216 w 246"/>
                  <a:gd name="T29" fmla="*/ 46 h 162"/>
                  <a:gd name="T30" fmla="*/ 246 w 246"/>
                  <a:gd name="T31" fmla="*/ 64 h 162"/>
                  <a:gd name="T32" fmla="*/ 182 w 246"/>
                  <a:gd name="T33" fmla="*/ 146 h 162"/>
                  <a:gd name="T34" fmla="*/ 149 w 246"/>
                  <a:gd name="T35" fmla="*/ 144 h 162"/>
                  <a:gd name="T36" fmla="*/ 103 w 246"/>
                  <a:gd name="T37" fmla="*/ 148 h 162"/>
                  <a:gd name="T38" fmla="*/ 100 w 246"/>
                  <a:gd name="T39" fmla="*/ 147 h 162"/>
                  <a:gd name="T40" fmla="*/ 100 w 246"/>
                  <a:gd name="T41" fmla="*/ 147 h 162"/>
                  <a:gd name="T42" fmla="*/ 99 w 246"/>
                  <a:gd name="T43" fmla="*/ 147 h 162"/>
                  <a:gd name="T44" fmla="*/ 75 w 246"/>
                  <a:gd name="T45" fmla="*/ 156 h 162"/>
                  <a:gd name="T46" fmla="*/ 46 w 246"/>
                  <a:gd name="T47" fmla="*/ 147 h 162"/>
                  <a:gd name="T48" fmla="*/ 40 w 246"/>
                  <a:gd name="T49" fmla="*/ 157 h 162"/>
                  <a:gd name="T50" fmla="*/ 170 w 246"/>
                  <a:gd name="T51" fmla="*/ 20 h 162"/>
                  <a:gd name="T52" fmla="*/ 158 w 246"/>
                  <a:gd name="T53" fmla="*/ 16 h 162"/>
                  <a:gd name="T54" fmla="*/ 139 w 246"/>
                  <a:gd name="T55" fmla="*/ 10 h 162"/>
                  <a:gd name="T56" fmla="*/ 135 w 246"/>
                  <a:gd name="T57" fmla="*/ 8 h 162"/>
                  <a:gd name="T58" fmla="*/ 170 w 246"/>
                  <a:gd name="T59" fmla="*/ 20 h 162"/>
                  <a:gd name="T60" fmla="*/ 114 w 246"/>
                  <a:gd name="T61" fmla="*/ 4 h 162"/>
                  <a:gd name="T62" fmla="*/ 95 w 246"/>
                  <a:gd name="T63" fmla="*/ 0 h 162"/>
                  <a:gd name="T64" fmla="*/ 133 w 246"/>
                  <a:gd name="T65" fmla="*/ 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 h="162">
                    <a:moveTo>
                      <a:pt x="9" y="162"/>
                    </a:moveTo>
                    <a:cubicBezTo>
                      <a:pt x="2" y="156"/>
                      <a:pt x="0" y="151"/>
                      <a:pt x="0" y="145"/>
                    </a:cubicBezTo>
                    <a:cubicBezTo>
                      <a:pt x="0" y="136"/>
                      <a:pt x="4" y="127"/>
                      <a:pt x="4" y="117"/>
                    </a:cubicBezTo>
                    <a:cubicBezTo>
                      <a:pt x="4" y="115"/>
                      <a:pt x="4" y="112"/>
                      <a:pt x="4" y="110"/>
                    </a:cubicBezTo>
                    <a:cubicBezTo>
                      <a:pt x="54" y="104"/>
                      <a:pt x="76" y="55"/>
                      <a:pt x="88" y="21"/>
                    </a:cubicBezTo>
                    <a:cubicBezTo>
                      <a:pt x="89" y="21"/>
                      <a:pt x="89" y="21"/>
                      <a:pt x="89" y="21"/>
                    </a:cubicBezTo>
                    <a:cubicBezTo>
                      <a:pt x="91" y="23"/>
                      <a:pt x="93" y="25"/>
                      <a:pt x="95" y="26"/>
                    </a:cubicBezTo>
                    <a:cubicBezTo>
                      <a:pt x="97" y="28"/>
                      <a:pt x="99" y="29"/>
                      <a:pt x="101" y="31"/>
                    </a:cubicBezTo>
                    <a:cubicBezTo>
                      <a:pt x="103" y="32"/>
                      <a:pt x="104" y="34"/>
                      <a:pt x="106" y="35"/>
                    </a:cubicBezTo>
                    <a:cubicBezTo>
                      <a:pt x="108" y="37"/>
                      <a:pt x="109" y="38"/>
                      <a:pt x="111" y="40"/>
                    </a:cubicBezTo>
                    <a:cubicBezTo>
                      <a:pt x="113" y="42"/>
                      <a:pt x="116" y="44"/>
                      <a:pt x="117" y="46"/>
                    </a:cubicBezTo>
                    <a:cubicBezTo>
                      <a:pt x="119" y="48"/>
                      <a:pt x="120" y="49"/>
                      <a:pt x="120" y="49"/>
                    </a:cubicBezTo>
                    <a:lnTo>
                      <a:pt x="120" y="49"/>
                    </a:lnTo>
                    <a:lnTo>
                      <a:pt x="120" y="49"/>
                    </a:lnTo>
                    <a:cubicBezTo>
                      <a:pt x="120" y="49"/>
                      <a:pt x="119" y="47"/>
                      <a:pt x="118" y="45"/>
                    </a:cubicBezTo>
                    <a:cubicBezTo>
                      <a:pt x="117" y="44"/>
                      <a:pt x="115" y="41"/>
                      <a:pt x="113" y="37"/>
                    </a:cubicBezTo>
                    <a:cubicBezTo>
                      <a:pt x="112" y="36"/>
                      <a:pt x="110" y="34"/>
                      <a:pt x="109" y="33"/>
                    </a:cubicBezTo>
                    <a:cubicBezTo>
                      <a:pt x="107" y="31"/>
                      <a:pt x="106" y="29"/>
                      <a:pt x="104" y="27"/>
                    </a:cubicBezTo>
                    <a:cubicBezTo>
                      <a:pt x="102" y="25"/>
                      <a:pt x="101" y="24"/>
                      <a:pt x="99" y="22"/>
                    </a:cubicBezTo>
                    <a:cubicBezTo>
                      <a:pt x="97" y="21"/>
                      <a:pt x="95" y="19"/>
                      <a:pt x="93" y="17"/>
                    </a:cubicBezTo>
                    <a:cubicBezTo>
                      <a:pt x="92" y="17"/>
                      <a:pt x="91" y="16"/>
                      <a:pt x="90" y="15"/>
                    </a:cubicBezTo>
                    <a:cubicBezTo>
                      <a:pt x="91" y="12"/>
                      <a:pt x="93" y="9"/>
                      <a:pt x="94" y="5"/>
                    </a:cubicBezTo>
                    <a:cubicBezTo>
                      <a:pt x="100" y="7"/>
                      <a:pt x="107" y="8"/>
                      <a:pt x="113" y="9"/>
                    </a:cubicBezTo>
                    <a:cubicBezTo>
                      <a:pt x="121" y="11"/>
                      <a:pt x="130" y="13"/>
                      <a:pt x="138" y="16"/>
                    </a:cubicBezTo>
                    <a:cubicBezTo>
                      <a:pt x="142" y="17"/>
                      <a:pt x="146" y="18"/>
                      <a:pt x="150" y="19"/>
                    </a:cubicBezTo>
                    <a:lnTo>
                      <a:pt x="156" y="21"/>
                    </a:lnTo>
                    <a:lnTo>
                      <a:pt x="162" y="23"/>
                    </a:lnTo>
                    <a:cubicBezTo>
                      <a:pt x="170" y="26"/>
                      <a:pt x="178" y="28"/>
                      <a:pt x="186" y="32"/>
                    </a:cubicBezTo>
                    <a:cubicBezTo>
                      <a:pt x="193" y="35"/>
                      <a:pt x="200" y="38"/>
                      <a:pt x="207" y="41"/>
                    </a:cubicBezTo>
                    <a:cubicBezTo>
                      <a:pt x="210" y="43"/>
                      <a:pt x="213" y="44"/>
                      <a:pt x="216" y="46"/>
                    </a:cubicBezTo>
                    <a:cubicBezTo>
                      <a:pt x="224" y="51"/>
                      <a:pt x="232" y="55"/>
                      <a:pt x="240" y="60"/>
                    </a:cubicBezTo>
                    <a:cubicBezTo>
                      <a:pt x="242" y="61"/>
                      <a:pt x="244" y="62"/>
                      <a:pt x="246" y="64"/>
                    </a:cubicBezTo>
                    <a:cubicBezTo>
                      <a:pt x="233" y="69"/>
                      <a:pt x="225" y="77"/>
                      <a:pt x="222" y="105"/>
                    </a:cubicBezTo>
                    <a:cubicBezTo>
                      <a:pt x="218" y="137"/>
                      <a:pt x="208" y="146"/>
                      <a:pt x="182" y="146"/>
                    </a:cubicBezTo>
                    <a:cubicBezTo>
                      <a:pt x="176" y="146"/>
                      <a:pt x="169" y="145"/>
                      <a:pt x="161" y="145"/>
                    </a:cubicBezTo>
                    <a:cubicBezTo>
                      <a:pt x="157" y="144"/>
                      <a:pt x="153" y="144"/>
                      <a:pt x="149" y="144"/>
                    </a:cubicBezTo>
                    <a:cubicBezTo>
                      <a:pt x="135" y="144"/>
                      <a:pt x="125" y="147"/>
                      <a:pt x="118" y="153"/>
                    </a:cubicBezTo>
                    <a:cubicBezTo>
                      <a:pt x="114" y="150"/>
                      <a:pt x="109" y="148"/>
                      <a:pt x="103" y="148"/>
                    </a:cubicBezTo>
                    <a:cubicBezTo>
                      <a:pt x="103" y="148"/>
                      <a:pt x="103" y="148"/>
                      <a:pt x="103" y="148"/>
                    </a:cubicBezTo>
                    <a:cubicBezTo>
                      <a:pt x="102" y="147"/>
                      <a:pt x="101" y="147"/>
                      <a:pt x="100" y="147"/>
                    </a:cubicBezTo>
                    <a:lnTo>
                      <a:pt x="100" y="147"/>
                    </a:lnTo>
                    <a:lnTo>
                      <a:pt x="100" y="147"/>
                    </a:lnTo>
                    <a:lnTo>
                      <a:pt x="100" y="147"/>
                    </a:lnTo>
                    <a:cubicBezTo>
                      <a:pt x="100" y="147"/>
                      <a:pt x="99" y="147"/>
                      <a:pt x="99" y="147"/>
                    </a:cubicBezTo>
                    <a:cubicBezTo>
                      <a:pt x="95" y="147"/>
                      <a:pt x="91" y="148"/>
                      <a:pt x="88" y="150"/>
                    </a:cubicBezTo>
                    <a:cubicBezTo>
                      <a:pt x="83" y="151"/>
                      <a:pt x="79" y="153"/>
                      <a:pt x="75" y="156"/>
                    </a:cubicBezTo>
                    <a:cubicBezTo>
                      <a:pt x="69" y="151"/>
                      <a:pt x="62" y="148"/>
                      <a:pt x="54" y="147"/>
                    </a:cubicBezTo>
                    <a:cubicBezTo>
                      <a:pt x="51" y="147"/>
                      <a:pt x="49" y="147"/>
                      <a:pt x="46" y="147"/>
                    </a:cubicBezTo>
                    <a:cubicBezTo>
                      <a:pt x="48" y="151"/>
                      <a:pt x="50" y="154"/>
                      <a:pt x="52" y="158"/>
                    </a:cubicBezTo>
                    <a:cubicBezTo>
                      <a:pt x="48" y="158"/>
                      <a:pt x="44" y="157"/>
                      <a:pt x="40" y="157"/>
                    </a:cubicBezTo>
                    <a:cubicBezTo>
                      <a:pt x="30" y="157"/>
                      <a:pt x="19" y="159"/>
                      <a:pt x="9" y="162"/>
                    </a:cubicBezTo>
                    <a:moveTo>
                      <a:pt x="170" y="20"/>
                    </a:moveTo>
                    <a:cubicBezTo>
                      <a:pt x="168" y="20"/>
                      <a:pt x="166" y="19"/>
                      <a:pt x="164" y="18"/>
                    </a:cubicBezTo>
                    <a:lnTo>
                      <a:pt x="158" y="16"/>
                    </a:lnTo>
                    <a:lnTo>
                      <a:pt x="152" y="14"/>
                    </a:lnTo>
                    <a:cubicBezTo>
                      <a:pt x="148" y="13"/>
                      <a:pt x="144" y="12"/>
                      <a:pt x="139" y="10"/>
                    </a:cubicBezTo>
                    <a:cubicBezTo>
                      <a:pt x="137" y="10"/>
                      <a:pt x="135" y="9"/>
                      <a:pt x="133" y="9"/>
                    </a:cubicBezTo>
                    <a:cubicBezTo>
                      <a:pt x="134" y="9"/>
                      <a:pt x="134" y="9"/>
                      <a:pt x="135" y="8"/>
                    </a:cubicBezTo>
                    <a:cubicBezTo>
                      <a:pt x="140" y="10"/>
                      <a:pt x="146" y="11"/>
                      <a:pt x="151" y="13"/>
                    </a:cubicBezTo>
                    <a:cubicBezTo>
                      <a:pt x="157" y="15"/>
                      <a:pt x="164" y="18"/>
                      <a:pt x="170" y="20"/>
                    </a:cubicBezTo>
                    <a:close/>
                    <a:moveTo>
                      <a:pt x="133" y="9"/>
                    </a:moveTo>
                    <a:cubicBezTo>
                      <a:pt x="127" y="7"/>
                      <a:pt x="120" y="6"/>
                      <a:pt x="114" y="4"/>
                    </a:cubicBezTo>
                    <a:cubicBezTo>
                      <a:pt x="108" y="3"/>
                      <a:pt x="101" y="2"/>
                      <a:pt x="95" y="1"/>
                    </a:cubicBezTo>
                    <a:cubicBezTo>
                      <a:pt x="95" y="1"/>
                      <a:pt x="95" y="0"/>
                      <a:pt x="95" y="0"/>
                    </a:cubicBezTo>
                    <a:cubicBezTo>
                      <a:pt x="108" y="2"/>
                      <a:pt x="121" y="5"/>
                      <a:pt x="134" y="8"/>
                    </a:cubicBezTo>
                    <a:cubicBezTo>
                      <a:pt x="134" y="8"/>
                      <a:pt x="133" y="9"/>
                      <a:pt x="133" y="9"/>
                    </a:cubicBezTo>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1221">
                <a:extLst>
                  <a:ext uri="{FF2B5EF4-FFF2-40B4-BE49-F238E27FC236}">
                    <a16:creationId xmlns:a16="http://schemas.microsoft.com/office/drawing/2014/main" id="{C7540F96-1B11-96ED-586F-45B27DEE0845}"/>
                  </a:ext>
                </a:extLst>
              </p:cNvPr>
              <p:cNvSpPr>
                <a:spLocks/>
              </p:cNvSpPr>
              <p:nvPr/>
            </p:nvSpPr>
            <p:spPr bwMode="auto">
              <a:xfrm>
                <a:off x="1547" y="3144"/>
                <a:ext cx="47" cy="27"/>
              </a:xfrm>
              <a:custGeom>
                <a:avLst/>
                <a:gdLst>
                  <a:gd name="T0" fmla="*/ 77 w 78"/>
                  <a:gd name="T1" fmla="*/ 43 h 43"/>
                  <a:gd name="T2" fmla="*/ 70 w 78"/>
                  <a:gd name="T3" fmla="*/ 40 h 43"/>
                  <a:gd name="T4" fmla="*/ 70 w 78"/>
                  <a:gd name="T5" fmla="*/ 40 h 43"/>
                  <a:gd name="T6" fmla="*/ 55 w 78"/>
                  <a:gd name="T7" fmla="*/ 31 h 43"/>
                  <a:gd name="T8" fmla="*/ 51 w 78"/>
                  <a:gd name="T9" fmla="*/ 28 h 43"/>
                  <a:gd name="T10" fmla="*/ 46 w 78"/>
                  <a:gd name="T11" fmla="*/ 26 h 43"/>
                  <a:gd name="T12" fmla="*/ 46 w 78"/>
                  <a:gd name="T13" fmla="*/ 26 h 43"/>
                  <a:gd name="T14" fmla="*/ 0 w 78"/>
                  <a:gd name="T15" fmla="*/ 0 h 43"/>
                  <a:gd name="T16" fmla="*/ 17 w 78"/>
                  <a:gd name="T17" fmla="*/ 7 h 43"/>
                  <a:gd name="T18" fmla="*/ 39 w 78"/>
                  <a:gd name="T19" fmla="*/ 18 h 43"/>
                  <a:gd name="T20" fmla="*/ 48 w 78"/>
                  <a:gd name="T21" fmla="*/ 23 h 43"/>
                  <a:gd name="T22" fmla="*/ 53 w 78"/>
                  <a:gd name="T23" fmla="*/ 25 h 43"/>
                  <a:gd name="T24" fmla="*/ 57 w 78"/>
                  <a:gd name="T25" fmla="*/ 28 h 43"/>
                  <a:gd name="T26" fmla="*/ 71 w 78"/>
                  <a:gd name="T27" fmla="*/ 38 h 43"/>
                  <a:gd name="T28" fmla="*/ 78 w 78"/>
                  <a:gd name="T29" fmla="*/ 43 h 43"/>
                  <a:gd name="T30" fmla="*/ 77 w 78"/>
                  <a:gd name="T3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43">
                    <a:moveTo>
                      <a:pt x="77" y="43"/>
                    </a:moveTo>
                    <a:cubicBezTo>
                      <a:pt x="75" y="42"/>
                      <a:pt x="73" y="41"/>
                      <a:pt x="70" y="40"/>
                    </a:cubicBezTo>
                    <a:cubicBezTo>
                      <a:pt x="70" y="40"/>
                      <a:pt x="70" y="40"/>
                      <a:pt x="70" y="40"/>
                    </a:cubicBezTo>
                    <a:cubicBezTo>
                      <a:pt x="66" y="37"/>
                      <a:pt x="61" y="34"/>
                      <a:pt x="55" y="31"/>
                    </a:cubicBezTo>
                    <a:lnTo>
                      <a:pt x="51" y="28"/>
                    </a:lnTo>
                    <a:cubicBezTo>
                      <a:pt x="49" y="27"/>
                      <a:pt x="48" y="27"/>
                      <a:pt x="46" y="26"/>
                    </a:cubicBezTo>
                    <a:cubicBezTo>
                      <a:pt x="46" y="26"/>
                      <a:pt x="46" y="26"/>
                      <a:pt x="46" y="26"/>
                    </a:cubicBezTo>
                    <a:cubicBezTo>
                      <a:pt x="31" y="17"/>
                      <a:pt x="16" y="7"/>
                      <a:pt x="0" y="0"/>
                    </a:cubicBezTo>
                    <a:cubicBezTo>
                      <a:pt x="6" y="2"/>
                      <a:pt x="12" y="5"/>
                      <a:pt x="17" y="7"/>
                    </a:cubicBezTo>
                    <a:cubicBezTo>
                      <a:pt x="25" y="11"/>
                      <a:pt x="32" y="14"/>
                      <a:pt x="39" y="18"/>
                    </a:cubicBezTo>
                    <a:cubicBezTo>
                      <a:pt x="42" y="19"/>
                      <a:pt x="45" y="21"/>
                      <a:pt x="48" y="23"/>
                    </a:cubicBezTo>
                    <a:cubicBezTo>
                      <a:pt x="50" y="24"/>
                      <a:pt x="51" y="24"/>
                      <a:pt x="53" y="25"/>
                    </a:cubicBezTo>
                    <a:lnTo>
                      <a:pt x="57" y="28"/>
                    </a:lnTo>
                    <a:cubicBezTo>
                      <a:pt x="62" y="32"/>
                      <a:pt x="67" y="35"/>
                      <a:pt x="71" y="38"/>
                    </a:cubicBezTo>
                    <a:cubicBezTo>
                      <a:pt x="74" y="40"/>
                      <a:pt x="76" y="41"/>
                      <a:pt x="78" y="43"/>
                    </a:cubicBezTo>
                    <a:cubicBezTo>
                      <a:pt x="77" y="43"/>
                      <a:pt x="77" y="43"/>
                      <a:pt x="77" y="43"/>
                    </a:cubicBezTo>
                    <a:close/>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1222">
                <a:extLst>
                  <a:ext uri="{FF2B5EF4-FFF2-40B4-BE49-F238E27FC236}">
                    <a16:creationId xmlns:a16="http://schemas.microsoft.com/office/drawing/2014/main" id="{3A555662-F642-AA0B-47B3-F538457DCA37}"/>
                  </a:ext>
                </a:extLst>
              </p:cNvPr>
              <p:cNvSpPr>
                <a:spLocks noEditPoints="1"/>
              </p:cNvSpPr>
              <p:nvPr/>
            </p:nvSpPr>
            <p:spPr bwMode="auto">
              <a:xfrm>
                <a:off x="1500" y="3133"/>
                <a:ext cx="93" cy="38"/>
              </a:xfrm>
              <a:custGeom>
                <a:avLst/>
                <a:gdLst>
                  <a:gd name="T0" fmla="*/ 152 w 153"/>
                  <a:gd name="T1" fmla="*/ 63 h 63"/>
                  <a:gd name="T2" fmla="*/ 146 w 153"/>
                  <a:gd name="T3" fmla="*/ 59 h 63"/>
                  <a:gd name="T4" fmla="*/ 153 w 153"/>
                  <a:gd name="T5" fmla="*/ 62 h 63"/>
                  <a:gd name="T6" fmla="*/ 152 w 153"/>
                  <a:gd name="T7" fmla="*/ 63 h 63"/>
                  <a:gd name="T8" fmla="*/ 122 w 153"/>
                  <a:gd name="T9" fmla="*/ 45 h 63"/>
                  <a:gd name="T10" fmla="*/ 113 w 153"/>
                  <a:gd name="T11" fmla="*/ 40 h 63"/>
                  <a:gd name="T12" fmla="*/ 92 w 153"/>
                  <a:gd name="T13" fmla="*/ 31 h 63"/>
                  <a:gd name="T14" fmla="*/ 68 w 153"/>
                  <a:gd name="T15" fmla="*/ 22 h 63"/>
                  <a:gd name="T16" fmla="*/ 62 w 153"/>
                  <a:gd name="T17" fmla="*/ 20 h 63"/>
                  <a:gd name="T18" fmla="*/ 56 w 153"/>
                  <a:gd name="T19" fmla="*/ 18 h 63"/>
                  <a:gd name="T20" fmla="*/ 44 w 153"/>
                  <a:gd name="T21" fmla="*/ 15 h 63"/>
                  <a:gd name="T22" fmla="*/ 19 w 153"/>
                  <a:gd name="T23" fmla="*/ 8 h 63"/>
                  <a:gd name="T24" fmla="*/ 0 w 153"/>
                  <a:gd name="T25" fmla="*/ 4 h 63"/>
                  <a:gd name="T26" fmla="*/ 1 w 153"/>
                  <a:gd name="T27" fmla="*/ 0 h 63"/>
                  <a:gd name="T28" fmla="*/ 20 w 153"/>
                  <a:gd name="T29" fmla="*/ 3 h 63"/>
                  <a:gd name="T30" fmla="*/ 39 w 153"/>
                  <a:gd name="T31" fmla="*/ 8 h 63"/>
                  <a:gd name="T32" fmla="*/ 38 w 153"/>
                  <a:gd name="T33" fmla="*/ 8 h 63"/>
                  <a:gd name="T34" fmla="*/ 39 w 153"/>
                  <a:gd name="T35" fmla="*/ 8 h 63"/>
                  <a:gd name="T36" fmla="*/ 45 w 153"/>
                  <a:gd name="T37" fmla="*/ 9 h 63"/>
                  <a:gd name="T38" fmla="*/ 58 w 153"/>
                  <a:gd name="T39" fmla="*/ 13 h 63"/>
                  <a:gd name="T40" fmla="*/ 64 w 153"/>
                  <a:gd name="T41" fmla="*/ 15 h 63"/>
                  <a:gd name="T42" fmla="*/ 70 w 153"/>
                  <a:gd name="T43" fmla="*/ 17 h 63"/>
                  <a:gd name="T44" fmla="*/ 76 w 153"/>
                  <a:gd name="T45" fmla="*/ 19 h 63"/>
                  <a:gd name="T46" fmla="*/ 122 w 153"/>
                  <a:gd name="T47"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3" h="63">
                    <a:moveTo>
                      <a:pt x="152" y="63"/>
                    </a:moveTo>
                    <a:cubicBezTo>
                      <a:pt x="150" y="61"/>
                      <a:pt x="148" y="60"/>
                      <a:pt x="146" y="59"/>
                    </a:cubicBezTo>
                    <a:cubicBezTo>
                      <a:pt x="149" y="60"/>
                      <a:pt x="151" y="61"/>
                      <a:pt x="153" y="62"/>
                    </a:cubicBezTo>
                    <a:cubicBezTo>
                      <a:pt x="153" y="62"/>
                      <a:pt x="152" y="63"/>
                      <a:pt x="152" y="63"/>
                    </a:cubicBezTo>
                    <a:close/>
                    <a:moveTo>
                      <a:pt x="122" y="45"/>
                    </a:moveTo>
                    <a:cubicBezTo>
                      <a:pt x="119" y="43"/>
                      <a:pt x="116" y="42"/>
                      <a:pt x="113" y="40"/>
                    </a:cubicBezTo>
                    <a:cubicBezTo>
                      <a:pt x="106" y="37"/>
                      <a:pt x="99" y="34"/>
                      <a:pt x="92" y="31"/>
                    </a:cubicBezTo>
                    <a:cubicBezTo>
                      <a:pt x="84" y="27"/>
                      <a:pt x="76" y="25"/>
                      <a:pt x="68" y="22"/>
                    </a:cubicBezTo>
                    <a:lnTo>
                      <a:pt x="62" y="20"/>
                    </a:lnTo>
                    <a:lnTo>
                      <a:pt x="56" y="18"/>
                    </a:lnTo>
                    <a:cubicBezTo>
                      <a:pt x="52" y="17"/>
                      <a:pt x="48" y="16"/>
                      <a:pt x="44" y="15"/>
                    </a:cubicBezTo>
                    <a:cubicBezTo>
                      <a:pt x="36" y="12"/>
                      <a:pt x="27" y="10"/>
                      <a:pt x="19" y="8"/>
                    </a:cubicBezTo>
                    <a:cubicBezTo>
                      <a:pt x="13" y="7"/>
                      <a:pt x="6" y="6"/>
                      <a:pt x="0" y="4"/>
                    </a:cubicBezTo>
                    <a:cubicBezTo>
                      <a:pt x="0" y="3"/>
                      <a:pt x="1" y="1"/>
                      <a:pt x="1" y="0"/>
                    </a:cubicBezTo>
                    <a:cubicBezTo>
                      <a:pt x="7" y="1"/>
                      <a:pt x="14" y="2"/>
                      <a:pt x="20" y="3"/>
                    </a:cubicBezTo>
                    <a:cubicBezTo>
                      <a:pt x="26" y="5"/>
                      <a:pt x="33" y="6"/>
                      <a:pt x="39" y="8"/>
                    </a:cubicBezTo>
                    <a:cubicBezTo>
                      <a:pt x="38" y="8"/>
                      <a:pt x="38" y="8"/>
                      <a:pt x="38" y="8"/>
                    </a:cubicBezTo>
                    <a:cubicBezTo>
                      <a:pt x="38" y="8"/>
                      <a:pt x="38" y="8"/>
                      <a:pt x="39" y="8"/>
                    </a:cubicBezTo>
                    <a:cubicBezTo>
                      <a:pt x="41" y="8"/>
                      <a:pt x="43" y="9"/>
                      <a:pt x="45" y="9"/>
                    </a:cubicBezTo>
                    <a:cubicBezTo>
                      <a:pt x="50" y="11"/>
                      <a:pt x="54" y="12"/>
                      <a:pt x="58" y="13"/>
                    </a:cubicBezTo>
                    <a:lnTo>
                      <a:pt x="64" y="15"/>
                    </a:lnTo>
                    <a:lnTo>
                      <a:pt x="70" y="17"/>
                    </a:lnTo>
                    <a:cubicBezTo>
                      <a:pt x="72" y="18"/>
                      <a:pt x="74" y="19"/>
                      <a:pt x="76" y="19"/>
                    </a:cubicBezTo>
                    <a:cubicBezTo>
                      <a:pt x="92" y="26"/>
                      <a:pt x="107" y="36"/>
                      <a:pt x="122" y="45"/>
                    </a:cubicBezTo>
                    <a:close/>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1223">
                <a:extLst>
                  <a:ext uri="{FF2B5EF4-FFF2-40B4-BE49-F238E27FC236}">
                    <a16:creationId xmlns:a16="http://schemas.microsoft.com/office/drawing/2014/main" id="{7C71156C-511F-B0A7-76A9-701707507743}"/>
                  </a:ext>
                </a:extLst>
              </p:cNvPr>
              <p:cNvSpPr>
                <a:spLocks/>
              </p:cNvSpPr>
              <p:nvPr/>
            </p:nvSpPr>
            <p:spPr bwMode="auto">
              <a:xfrm>
                <a:off x="1525" y="3125"/>
                <a:ext cx="76" cy="12"/>
              </a:xfrm>
              <a:custGeom>
                <a:avLst/>
                <a:gdLst>
                  <a:gd name="T0" fmla="*/ 1 w 125"/>
                  <a:gd name="T1" fmla="*/ 20 h 20"/>
                  <a:gd name="T2" fmla="*/ 0 w 125"/>
                  <a:gd name="T3" fmla="*/ 20 h 20"/>
                  <a:gd name="T4" fmla="*/ 3 w 125"/>
                  <a:gd name="T5" fmla="*/ 18 h 20"/>
                  <a:gd name="T6" fmla="*/ 16 w 125"/>
                  <a:gd name="T7" fmla="*/ 12 h 20"/>
                  <a:gd name="T8" fmla="*/ 25 w 125"/>
                  <a:gd name="T9" fmla="*/ 9 h 20"/>
                  <a:gd name="T10" fmla="*/ 36 w 125"/>
                  <a:gd name="T11" fmla="*/ 6 h 20"/>
                  <a:gd name="T12" fmla="*/ 48 w 125"/>
                  <a:gd name="T13" fmla="*/ 3 h 20"/>
                  <a:gd name="T14" fmla="*/ 60 w 125"/>
                  <a:gd name="T15" fmla="*/ 1 h 20"/>
                  <a:gd name="T16" fmla="*/ 72 w 125"/>
                  <a:gd name="T17" fmla="*/ 0 h 20"/>
                  <a:gd name="T18" fmla="*/ 78 w 125"/>
                  <a:gd name="T19" fmla="*/ 0 h 20"/>
                  <a:gd name="T20" fmla="*/ 79 w 125"/>
                  <a:gd name="T21" fmla="*/ 0 h 20"/>
                  <a:gd name="T22" fmla="*/ 81 w 125"/>
                  <a:gd name="T23" fmla="*/ 0 h 20"/>
                  <a:gd name="T24" fmla="*/ 84 w 125"/>
                  <a:gd name="T25" fmla="*/ 0 h 20"/>
                  <a:gd name="T26" fmla="*/ 95 w 125"/>
                  <a:gd name="T27" fmla="*/ 1 h 20"/>
                  <a:gd name="T28" fmla="*/ 105 w 125"/>
                  <a:gd name="T29" fmla="*/ 2 h 20"/>
                  <a:gd name="T30" fmla="*/ 113 w 125"/>
                  <a:gd name="T31" fmla="*/ 3 h 20"/>
                  <a:gd name="T32" fmla="*/ 119 w 125"/>
                  <a:gd name="T33" fmla="*/ 5 h 20"/>
                  <a:gd name="T34" fmla="*/ 125 w 125"/>
                  <a:gd name="T35" fmla="*/ 6 h 20"/>
                  <a:gd name="T36" fmla="*/ 119 w 125"/>
                  <a:gd name="T37" fmla="*/ 6 h 20"/>
                  <a:gd name="T38" fmla="*/ 113 w 125"/>
                  <a:gd name="T39" fmla="*/ 5 h 20"/>
                  <a:gd name="T40" fmla="*/ 105 w 125"/>
                  <a:gd name="T41" fmla="*/ 5 h 20"/>
                  <a:gd name="T42" fmla="*/ 96 w 125"/>
                  <a:gd name="T43" fmla="*/ 5 h 20"/>
                  <a:gd name="T44" fmla="*/ 95 w 125"/>
                  <a:gd name="T45" fmla="*/ 5 h 20"/>
                  <a:gd name="T46" fmla="*/ 84 w 125"/>
                  <a:gd name="T47" fmla="*/ 5 h 20"/>
                  <a:gd name="T48" fmla="*/ 60 w 125"/>
                  <a:gd name="T49" fmla="*/ 7 h 20"/>
                  <a:gd name="T50" fmla="*/ 49 w 125"/>
                  <a:gd name="T51" fmla="*/ 8 h 20"/>
                  <a:gd name="T52" fmla="*/ 37 w 125"/>
                  <a:gd name="T53" fmla="*/ 10 h 20"/>
                  <a:gd name="T54" fmla="*/ 17 w 125"/>
                  <a:gd name="T55" fmla="*/ 15 h 20"/>
                  <a:gd name="T56" fmla="*/ 1 w 125"/>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5" h="20">
                    <a:moveTo>
                      <a:pt x="1" y="20"/>
                    </a:moveTo>
                    <a:cubicBezTo>
                      <a:pt x="0" y="20"/>
                      <a:pt x="0" y="20"/>
                      <a:pt x="0" y="20"/>
                    </a:cubicBezTo>
                    <a:cubicBezTo>
                      <a:pt x="1" y="20"/>
                      <a:pt x="2" y="19"/>
                      <a:pt x="3" y="18"/>
                    </a:cubicBezTo>
                    <a:cubicBezTo>
                      <a:pt x="6" y="17"/>
                      <a:pt x="10" y="14"/>
                      <a:pt x="16" y="12"/>
                    </a:cubicBezTo>
                    <a:cubicBezTo>
                      <a:pt x="19" y="11"/>
                      <a:pt x="22" y="10"/>
                      <a:pt x="25" y="9"/>
                    </a:cubicBezTo>
                    <a:cubicBezTo>
                      <a:pt x="29" y="8"/>
                      <a:pt x="32" y="6"/>
                      <a:pt x="36" y="6"/>
                    </a:cubicBezTo>
                    <a:cubicBezTo>
                      <a:pt x="40" y="5"/>
                      <a:pt x="44" y="4"/>
                      <a:pt x="48" y="3"/>
                    </a:cubicBezTo>
                    <a:cubicBezTo>
                      <a:pt x="52" y="2"/>
                      <a:pt x="56" y="2"/>
                      <a:pt x="60" y="1"/>
                    </a:cubicBezTo>
                    <a:cubicBezTo>
                      <a:pt x="64" y="1"/>
                      <a:pt x="68" y="1"/>
                      <a:pt x="72" y="0"/>
                    </a:cubicBezTo>
                    <a:cubicBezTo>
                      <a:pt x="74" y="0"/>
                      <a:pt x="76" y="0"/>
                      <a:pt x="78" y="0"/>
                    </a:cubicBezTo>
                    <a:lnTo>
                      <a:pt x="79" y="0"/>
                    </a:lnTo>
                    <a:lnTo>
                      <a:pt x="81" y="0"/>
                    </a:lnTo>
                    <a:cubicBezTo>
                      <a:pt x="82" y="0"/>
                      <a:pt x="83" y="0"/>
                      <a:pt x="84" y="0"/>
                    </a:cubicBezTo>
                    <a:cubicBezTo>
                      <a:pt x="88" y="0"/>
                      <a:pt x="91" y="0"/>
                      <a:pt x="95" y="1"/>
                    </a:cubicBezTo>
                    <a:cubicBezTo>
                      <a:pt x="98" y="1"/>
                      <a:pt x="102" y="2"/>
                      <a:pt x="105" y="2"/>
                    </a:cubicBezTo>
                    <a:cubicBezTo>
                      <a:pt x="108" y="2"/>
                      <a:pt x="111" y="3"/>
                      <a:pt x="113" y="3"/>
                    </a:cubicBezTo>
                    <a:cubicBezTo>
                      <a:pt x="115" y="4"/>
                      <a:pt x="118" y="4"/>
                      <a:pt x="119" y="5"/>
                    </a:cubicBezTo>
                    <a:cubicBezTo>
                      <a:pt x="123" y="5"/>
                      <a:pt x="125" y="6"/>
                      <a:pt x="125" y="6"/>
                    </a:cubicBezTo>
                    <a:cubicBezTo>
                      <a:pt x="125" y="6"/>
                      <a:pt x="123" y="6"/>
                      <a:pt x="119" y="6"/>
                    </a:cubicBezTo>
                    <a:cubicBezTo>
                      <a:pt x="117" y="6"/>
                      <a:pt x="115" y="5"/>
                      <a:pt x="113" y="5"/>
                    </a:cubicBezTo>
                    <a:cubicBezTo>
                      <a:pt x="110" y="5"/>
                      <a:pt x="108" y="5"/>
                      <a:pt x="105" y="5"/>
                    </a:cubicBezTo>
                    <a:cubicBezTo>
                      <a:pt x="102" y="5"/>
                      <a:pt x="99" y="5"/>
                      <a:pt x="96" y="5"/>
                    </a:cubicBezTo>
                    <a:cubicBezTo>
                      <a:pt x="96" y="5"/>
                      <a:pt x="95" y="5"/>
                      <a:pt x="95" y="5"/>
                    </a:cubicBezTo>
                    <a:cubicBezTo>
                      <a:pt x="91" y="5"/>
                      <a:pt x="88" y="5"/>
                      <a:pt x="84" y="5"/>
                    </a:cubicBezTo>
                    <a:cubicBezTo>
                      <a:pt x="76" y="5"/>
                      <a:pt x="68" y="6"/>
                      <a:pt x="60" y="7"/>
                    </a:cubicBezTo>
                    <a:cubicBezTo>
                      <a:pt x="56" y="7"/>
                      <a:pt x="53" y="7"/>
                      <a:pt x="49" y="8"/>
                    </a:cubicBezTo>
                    <a:cubicBezTo>
                      <a:pt x="45" y="9"/>
                      <a:pt x="41" y="9"/>
                      <a:pt x="37" y="10"/>
                    </a:cubicBezTo>
                    <a:cubicBezTo>
                      <a:pt x="30" y="12"/>
                      <a:pt x="23" y="13"/>
                      <a:pt x="17" y="15"/>
                    </a:cubicBezTo>
                    <a:cubicBezTo>
                      <a:pt x="10" y="17"/>
                      <a:pt x="4" y="19"/>
                      <a:pt x="1" y="20"/>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1224">
                <a:extLst>
                  <a:ext uri="{FF2B5EF4-FFF2-40B4-BE49-F238E27FC236}">
                    <a16:creationId xmlns:a16="http://schemas.microsoft.com/office/drawing/2014/main" id="{34CAFDC1-9194-9BE2-F075-BBA83AB93A82}"/>
                  </a:ext>
                </a:extLst>
              </p:cNvPr>
              <p:cNvSpPr>
                <a:spLocks/>
              </p:cNvSpPr>
              <p:nvPr/>
            </p:nvSpPr>
            <p:spPr bwMode="auto">
              <a:xfrm>
                <a:off x="1523" y="3137"/>
                <a:ext cx="2" cy="1"/>
              </a:xfrm>
              <a:custGeom>
                <a:avLst/>
                <a:gdLst>
                  <a:gd name="T0" fmla="*/ 0 w 3"/>
                  <a:gd name="T1" fmla="*/ 1 h 1"/>
                  <a:gd name="T2" fmla="*/ 1 w 3"/>
                  <a:gd name="T3" fmla="*/ 1 h 1"/>
                  <a:gd name="T4" fmla="*/ 2 w 3"/>
                  <a:gd name="T5" fmla="*/ 0 h 1"/>
                  <a:gd name="T6" fmla="*/ 3 w 3"/>
                  <a:gd name="T7" fmla="*/ 0 h 1"/>
                  <a:gd name="T8" fmla="*/ 1 w 3"/>
                  <a:gd name="T9" fmla="*/ 1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cubicBezTo>
                      <a:pt x="0" y="1"/>
                      <a:pt x="0" y="1"/>
                      <a:pt x="1" y="1"/>
                    </a:cubicBezTo>
                    <a:cubicBezTo>
                      <a:pt x="1" y="1"/>
                      <a:pt x="2" y="0"/>
                      <a:pt x="2" y="0"/>
                    </a:cubicBezTo>
                    <a:cubicBezTo>
                      <a:pt x="2" y="0"/>
                      <a:pt x="2" y="0"/>
                      <a:pt x="3" y="0"/>
                    </a:cubicBezTo>
                    <a:cubicBezTo>
                      <a:pt x="2" y="1"/>
                      <a:pt x="2" y="1"/>
                      <a:pt x="1" y="1"/>
                    </a:cubicBezTo>
                    <a:cubicBezTo>
                      <a:pt x="0" y="1"/>
                      <a:pt x="0" y="1"/>
                      <a:pt x="0" y="1"/>
                    </a:cubicBezTo>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1225">
                <a:extLst>
                  <a:ext uri="{FF2B5EF4-FFF2-40B4-BE49-F238E27FC236}">
                    <a16:creationId xmlns:a16="http://schemas.microsoft.com/office/drawing/2014/main" id="{69A8D503-45A9-17F2-F6CB-7CA4F51C457B}"/>
                  </a:ext>
                </a:extLst>
              </p:cNvPr>
              <p:cNvSpPr>
                <a:spLocks/>
              </p:cNvSpPr>
              <p:nvPr/>
            </p:nvSpPr>
            <p:spPr bwMode="auto">
              <a:xfrm>
                <a:off x="1496" y="3141"/>
                <a:ext cx="20" cy="21"/>
              </a:xfrm>
              <a:custGeom>
                <a:avLst/>
                <a:gdLst>
                  <a:gd name="T0" fmla="*/ 32 w 32"/>
                  <a:gd name="T1" fmla="*/ 34 h 34"/>
                  <a:gd name="T2" fmla="*/ 29 w 32"/>
                  <a:gd name="T3" fmla="*/ 31 h 34"/>
                  <a:gd name="T4" fmla="*/ 23 w 32"/>
                  <a:gd name="T5" fmla="*/ 25 h 34"/>
                  <a:gd name="T6" fmla="*/ 18 w 32"/>
                  <a:gd name="T7" fmla="*/ 20 h 34"/>
                  <a:gd name="T8" fmla="*/ 13 w 32"/>
                  <a:gd name="T9" fmla="*/ 16 h 34"/>
                  <a:gd name="T10" fmla="*/ 7 w 32"/>
                  <a:gd name="T11" fmla="*/ 11 h 34"/>
                  <a:gd name="T12" fmla="*/ 1 w 32"/>
                  <a:gd name="T13" fmla="*/ 6 h 34"/>
                  <a:gd name="T14" fmla="*/ 0 w 32"/>
                  <a:gd name="T15" fmla="*/ 6 h 34"/>
                  <a:gd name="T16" fmla="*/ 2 w 32"/>
                  <a:gd name="T17" fmla="*/ 0 h 34"/>
                  <a:gd name="T18" fmla="*/ 5 w 32"/>
                  <a:gd name="T19" fmla="*/ 2 h 34"/>
                  <a:gd name="T20" fmla="*/ 11 w 32"/>
                  <a:gd name="T21" fmla="*/ 7 h 34"/>
                  <a:gd name="T22" fmla="*/ 16 w 32"/>
                  <a:gd name="T23" fmla="*/ 12 h 34"/>
                  <a:gd name="T24" fmla="*/ 21 w 32"/>
                  <a:gd name="T25" fmla="*/ 18 h 34"/>
                  <a:gd name="T26" fmla="*/ 25 w 32"/>
                  <a:gd name="T27" fmla="*/ 22 h 34"/>
                  <a:gd name="T28" fmla="*/ 30 w 32"/>
                  <a:gd name="T29" fmla="*/ 30 h 34"/>
                  <a:gd name="T30" fmla="*/ 32 w 3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4">
                    <a:moveTo>
                      <a:pt x="32" y="34"/>
                    </a:moveTo>
                    <a:cubicBezTo>
                      <a:pt x="32" y="34"/>
                      <a:pt x="31" y="33"/>
                      <a:pt x="29" y="31"/>
                    </a:cubicBezTo>
                    <a:cubicBezTo>
                      <a:pt x="28" y="29"/>
                      <a:pt x="25" y="27"/>
                      <a:pt x="23" y="25"/>
                    </a:cubicBezTo>
                    <a:cubicBezTo>
                      <a:pt x="21" y="23"/>
                      <a:pt x="20" y="22"/>
                      <a:pt x="18" y="20"/>
                    </a:cubicBezTo>
                    <a:cubicBezTo>
                      <a:pt x="16" y="19"/>
                      <a:pt x="15" y="17"/>
                      <a:pt x="13" y="16"/>
                    </a:cubicBezTo>
                    <a:cubicBezTo>
                      <a:pt x="11" y="14"/>
                      <a:pt x="9" y="13"/>
                      <a:pt x="7" y="11"/>
                    </a:cubicBezTo>
                    <a:cubicBezTo>
                      <a:pt x="5" y="10"/>
                      <a:pt x="3" y="8"/>
                      <a:pt x="1" y="6"/>
                    </a:cubicBezTo>
                    <a:cubicBezTo>
                      <a:pt x="1" y="6"/>
                      <a:pt x="1" y="6"/>
                      <a:pt x="0" y="6"/>
                    </a:cubicBezTo>
                    <a:cubicBezTo>
                      <a:pt x="1" y="4"/>
                      <a:pt x="2" y="2"/>
                      <a:pt x="2" y="0"/>
                    </a:cubicBezTo>
                    <a:cubicBezTo>
                      <a:pt x="3" y="1"/>
                      <a:pt x="4" y="2"/>
                      <a:pt x="5" y="2"/>
                    </a:cubicBezTo>
                    <a:cubicBezTo>
                      <a:pt x="7" y="4"/>
                      <a:pt x="9" y="6"/>
                      <a:pt x="11" y="7"/>
                    </a:cubicBezTo>
                    <a:cubicBezTo>
                      <a:pt x="13" y="9"/>
                      <a:pt x="14" y="10"/>
                      <a:pt x="16" y="12"/>
                    </a:cubicBezTo>
                    <a:cubicBezTo>
                      <a:pt x="18" y="14"/>
                      <a:pt x="19" y="16"/>
                      <a:pt x="21" y="18"/>
                    </a:cubicBezTo>
                    <a:cubicBezTo>
                      <a:pt x="22" y="19"/>
                      <a:pt x="24" y="21"/>
                      <a:pt x="25" y="22"/>
                    </a:cubicBezTo>
                    <a:cubicBezTo>
                      <a:pt x="27" y="26"/>
                      <a:pt x="29" y="29"/>
                      <a:pt x="30" y="30"/>
                    </a:cubicBezTo>
                    <a:cubicBezTo>
                      <a:pt x="31" y="32"/>
                      <a:pt x="32" y="34"/>
                      <a:pt x="32" y="34"/>
                    </a:cubicBezTo>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1226">
                <a:extLst>
                  <a:ext uri="{FF2B5EF4-FFF2-40B4-BE49-F238E27FC236}">
                    <a16:creationId xmlns:a16="http://schemas.microsoft.com/office/drawing/2014/main" id="{FE582D81-E0AB-9642-657C-D880E5C3A921}"/>
                  </a:ext>
                </a:extLst>
              </p:cNvPr>
              <p:cNvSpPr>
                <a:spLocks/>
              </p:cNvSpPr>
              <p:nvPr/>
            </p:nvSpPr>
            <p:spPr bwMode="auto">
              <a:xfrm>
                <a:off x="1252" y="3460"/>
                <a:ext cx="205" cy="204"/>
              </a:xfrm>
              <a:custGeom>
                <a:avLst/>
                <a:gdLst>
                  <a:gd name="T0" fmla="*/ 293 w 337"/>
                  <a:gd name="T1" fmla="*/ 66 h 335"/>
                  <a:gd name="T2" fmla="*/ 14 w 337"/>
                  <a:gd name="T3" fmla="*/ 77 h 335"/>
                  <a:gd name="T4" fmla="*/ 2 w 337"/>
                  <a:gd name="T5" fmla="*/ 134 h 335"/>
                  <a:gd name="T6" fmla="*/ 50 w 337"/>
                  <a:gd name="T7" fmla="*/ 98 h 335"/>
                  <a:gd name="T8" fmla="*/ 89 w 337"/>
                  <a:gd name="T9" fmla="*/ 102 h 335"/>
                  <a:gd name="T10" fmla="*/ 119 w 337"/>
                  <a:gd name="T11" fmla="*/ 131 h 335"/>
                  <a:gd name="T12" fmla="*/ 172 w 337"/>
                  <a:gd name="T13" fmla="*/ 138 h 335"/>
                  <a:gd name="T14" fmla="*/ 205 w 337"/>
                  <a:gd name="T15" fmla="*/ 113 h 335"/>
                  <a:gd name="T16" fmla="*/ 237 w 337"/>
                  <a:gd name="T17" fmla="*/ 167 h 335"/>
                  <a:gd name="T18" fmla="*/ 218 w 337"/>
                  <a:gd name="T19" fmla="*/ 203 h 335"/>
                  <a:gd name="T20" fmla="*/ 187 w 337"/>
                  <a:gd name="T21" fmla="*/ 234 h 335"/>
                  <a:gd name="T22" fmla="*/ 157 w 337"/>
                  <a:gd name="T23" fmla="*/ 310 h 335"/>
                  <a:gd name="T24" fmla="*/ 131 w 337"/>
                  <a:gd name="T25" fmla="*/ 331 h 335"/>
                  <a:gd name="T26" fmla="*/ 151 w 337"/>
                  <a:gd name="T27" fmla="*/ 334 h 335"/>
                  <a:gd name="T28" fmla="*/ 207 w 337"/>
                  <a:gd name="T29" fmla="*/ 284 h 335"/>
                  <a:gd name="T30" fmla="*/ 237 w 337"/>
                  <a:gd name="T31" fmla="*/ 283 h 335"/>
                  <a:gd name="T32" fmla="*/ 283 w 337"/>
                  <a:gd name="T33" fmla="*/ 266 h 335"/>
                  <a:gd name="T34" fmla="*/ 293 w 337"/>
                  <a:gd name="T35" fmla="*/ 6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7" h="335">
                    <a:moveTo>
                      <a:pt x="293" y="66"/>
                    </a:moveTo>
                    <a:cubicBezTo>
                      <a:pt x="249" y="24"/>
                      <a:pt x="58" y="0"/>
                      <a:pt x="14" y="77"/>
                    </a:cubicBezTo>
                    <a:cubicBezTo>
                      <a:pt x="3" y="95"/>
                      <a:pt x="0" y="115"/>
                      <a:pt x="2" y="134"/>
                    </a:cubicBezTo>
                    <a:cubicBezTo>
                      <a:pt x="12" y="116"/>
                      <a:pt x="31" y="102"/>
                      <a:pt x="50" y="98"/>
                    </a:cubicBezTo>
                    <a:cubicBezTo>
                      <a:pt x="63" y="96"/>
                      <a:pt x="77" y="96"/>
                      <a:pt x="89" y="102"/>
                    </a:cubicBezTo>
                    <a:cubicBezTo>
                      <a:pt x="102" y="109"/>
                      <a:pt x="109" y="121"/>
                      <a:pt x="119" y="131"/>
                    </a:cubicBezTo>
                    <a:cubicBezTo>
                      <a:pt x="133" y="144"/>
                      <a:pt x="155" y="149"/>
                      <a:pt x="172" y="138"/>
                    </a:cubicBezTo>
                    <a:cubicBezTo>
                      <a:pt x="183" y="131"/>
                      <a:pt x="193" y="117"/>
                      <a:pt x="205" y="113"/>
                    </a:cubicBezTo>
                    <a:cubicBezTo>
                      <a:pt x="235" y="103"/>
                      <a:pt x="242" y="147"/>
                      <a:pt x="237" y="167"/>
                    </a:cubicBezTo>
                    <a:cubicBezTo>
                      <a:pt x="233" y="180"/>
                      <a:pt x="227" y="193"/>
                      <a:pt x="218" y="203"/>
                    </a:cubicBezTo>
                    <a:cubicBezTo>
                      <a:pt x="208" y="214"/>
                      <a:pt x="196" y="223"/>
                      <a:pt x="187" y="234"/>
                    </a:cubicBezTo>
                    <a:cubicBezTo>
                      <a:pt x="169" y="257"/>
                      <a:pt x="175" y="288"/>
                      <a:pt x="157" y="310"/>
                    </a:cubicBezTo>
                    <a:cubicBezTo>
                      <a:pt x="150" y="319"/>
                      <a:pt x="141" y="326"/>
                      <a:pt x="131" y="331"/>
                    </a:cubicBezTo>
                    <a:cubicBezTo>
                      <a:pt x="137" y="334"/>
                      <a:pt x="144" y="335"/>
                      <a:pt x="151" y="334"/>
                    </a:cubicBezTo>
                    <a:cubicBezTo>
                      <a:pt x="202" y="328"/>
                      <a:pt x="194" y="302"/>
                      <a:pt x="207" y="284"/>
                    </a:cubicBezTo>
                    <a:cubicBezTo>
                      <a:pt x="219" y="266"/>
                      <a:pt x="227" y="272"/>
                      <a:pt x="237" y="283"/>
                    </a:cubicBezTo>
                    <a:cubicBezTo>
                      <a:pt x="248" y="293"/>
                      <a:pt x="265" y="295"/>
                      <a:pt x="283" y="266"/>
                    </a:cubicBezTo>
                    <a:cubicBezTo>
                      <a:pt x="300" y="238"/>
                      <a:pt x="337" y="107"/>
                      <a:pt x="293" y="66"/>
                    </a:cubicBezTo>
                    <a:close/>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1227">
                <a:extLst>
                  <a:ext uri="{FF2B5EF4-FFF2-40B4-BE49-F238E27FC236}">
                    <a16:creationId xmlns:a16="http://schemas.microsoft.com/office/drawing/2014/main" id="{4EDB75BA-FE29-3FA1-9042-4655E5146CAD}"/>
                  </a:ext>
                </a:extLst>
              </p:cNvPr>
              <p:cNvSpPr>
                <a:spLocks/>
              </p:cNvSpPr>
              <p:nvPr/>
            </p:nvSpPr>
            <p:spPr bwMode="auto">
              <a:xfrm>
                <a:off x="1655" y="3348"/>
                <a:ext cx="224" cy="207"/>
              </a:xfrm>
              <a:custGeom>
                <a:avLst/>
                <a:gdLst>
                  <a:gd name="T0" fmla="*/ 88 w 367"/>
                  <a:gd name="T1" fmla="*/ 253 h 339"/>
                  <a:gd name="T2" fmla="*/ 181 w 367"/>
                  <a:gd name="T3" fmla="*/ 334 h 339"/>
                  <a:gd name="T4" fmla="*/ 237 w 367"/>
                  <a:gd name="T5" fmla="*/ 284 h 339"/>
                  <a:gd name="T6" fmla="*/ 267 w 367"/>
                  <a:gd name="T7" fmla="*/ 282 h 339"/>
                  <a:gd name="T8" fmla="*/ 313 w 367"/>
                  <a:gd name="T9" fmla="*/ 266 h 339"/>
                  <a:gd name="T10" fmla="*/ 323 w 367"/>
                  <a:gd name="T11" fmla="*/ 66 h 339"/>
                  <a:gd name="T12" fmla="*/ 44 w 367"/>
                  <a:gd name="T13" fmla="*/ 77 h 339"/>
                  <a:gd name="T14" fmla="*/ 88 w 367"/>
                  <a:gd name="T15" fmla="*/ 253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 h="339">
                    <a:moveTo>
                      <a:pt x="88" y="253"/>
                    </a:moveTo>
                    <a:cubicBezTo>
                      <a:pt x="88" y="253"/>
                      <a:pt x="130" y="339"/>
                      <a:pt x="181" y="334"/>
                    </a:cubicBezTo>
                    <a:cubicBezTo>
                      <a:pt x="232" y="328"/>
                      <a:pt x="224" y="302"/>
                      <a:pt x="237" y="284"/>
                    </a:cubicBezTo>
                    <a:cubicBezTo>
                      <a:pt x="249" y="266"/>
                      <a:pt x="257" y="272"/>
                      <a:pt x="267" y="282"/>
                    </a:cubicBezTo>
                    <a:cubicBezTo>
                      <a:pt x="278" y="293"/>
                      <a:pt x="295" y="295"/>
                      <a:pt x="313" y="266"/>
                    </a:cubicBezTo>
                    <a:cubicBezTo>
                      <a:pt x="330" y="238"/>
                      <a:pt x="367" y="107"/>
                      <a:pt x="323" y="66"/>
                    </a:cubicBezTo>
                    <a:cubicBezTo>
                      <a:pt x="279" y="24"/>
                      <a:pt x="88" y="0"/>
                      <a:pt x="44" y="77"/>
                    </a:cubicBezTo>
                    <a:cubicBezTo>
                      <a:pt x="0" y="154"/>
                      <a:pt x="88" y="253"/>
                      <a:pt x="88" y="253"/>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1228">
                <a:extLst>
                  <a:ext uri="{FF2B5EF4-FFF2-40B4-BE49-F238E27FC236}">
                    <a16:creationId xmlns:a16="http://schemas.microsoft.com/office/drawing/2014/main" id="{589EFB24-9A68-1282-6032-1A8C6A6399C3}"/>
                  </a:ext>
                </a:extLst>
              </p:cNvPr>
              <p:cNvSpPr>
                <a:spLocks/>
              </p:cNvSpPr>
              <p:nvPr/>
            </p:nvSpPr>
            <p:spPr bwMode="auto">
              <a:xfrm>
                <a:off x="1673" y="3348"/>
                <a:ext cx="206" cy="204"/>
              </a:xfrm>
              <a:custGeom>
                <a:avLst/>
                <a:gdLst>
                  <a:gd name="T0" fmla="*/ 293 w 337"/>
                  <a:gd name="T1" fmla="*/ 66 h 334"/>
                  <a:gd name="T2" fmla="*/ 14 w 337"/>
                  <a:gd name="T3" fmla="*/ 77 h 334"/>
                  <a:gd name="T4" fmla="*/ 2 w 337"/>
                  <a:gd name="T5" fmla="*/ 134 h 334"/>
                  <a:gd name="T6" fmla="*/ 50 w 337"/>
                  <a:gd name="T7" fmla="*/ 98 h 334"/>
                  <a:gd name="T8" fmla="*/ 89 w 337"/>
                  <a:gd name="T9" fmla="*/ 102 h 334"/>
                  <a:gd name="T10" fmla="*/ 119 w 337"/>
                  <a:gd name="T11" fmla="*/ 131 h 334"/>
                  <a:gd name="T12" fmla="*/ 172 w 337"/>
                  <a:gd name="T13" fmla="*/ 138 h 334"/>
                  <a:gd name="T14" fmla="*/ 205 w 337"/>
                  <a:gd name="T15" fmla="*/ 113 h 334"/>
                  <a:gd name="T16" fmla="*/ 237 w 337"/>
                  <a:gd name="T17" fmla="*/ 167 h 334"/>
                  <a:gd name="T18" fmla="*/ 218 w 337"/>
                  <a:gd name="T19" fmla="*/ 203 h 334"/>
                  <a:gd name="T20" fmla="*/ 187 w 337"/>
                  <a:gd name="T21" fmla="*/ 234 h 334"/>
                  <a:gd name="T22" fmla="*/ 157 w 337"/>
                  <a:gd name="T23" fmla="*/ 310 h 334"/>
                  <a:gd name="T24" fmla="*/ 131 w 337"/>
                  <a:gd name="T25" fmla="*/ 331 h 334"/>
                  <a:gd name="T26" fmla="*/ 151 w 337"/>
                  <a:gd name="T27" fmla="*/ 334 h 334"/>
                  <a:gd name="T28" fmla="*/ 207 w 337"/>
                  <a:gd name="T29" fmla="*/ 284 h 334"/>
                  <a:gd name="T30" fmla="*/ 237 w 337"/>
                  <a:gd name="T31" fmla="*/ 282 h 334"/>
                  <a:gd name="T32" fmla="*/ 283 w 337"/>
                  <a:gd name="T33" fmla="*/ 266 h 334"/>
                  <a:gd name="T34" fmla="*/ 293 w 337"/>
                  <a:gd name="T35" fmla="*/ 6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7" h="334">
                    <a:moveTo>
                      <a:pt x="293" y="66"/>
                    </a:moveTo>
                    <a:cubicBezTo>
                      <a:pt x="249" y="24"/>
                      <a:pt x="58" y="0"/>
                      <a:pt x="14" y="77"/>
                    </a:cubicBezTo>
                    <a:cubicBezTo>
                      <a:pt x="3" y="95"/>
                      <a:pt x="0" y="115"/>
                      <a:pt x="2" y="134"/>
                    </a:cubicBezTo>
                    <a:cubicBezTo>
                      <a:pt x="12" y="116"/>
                      <a:pt x="31" y="102"/>
                      <a:pt x="50" y="98"/>
                    </a:cubicBezTo>
                    <a:cubicBezTo>
                      <a:pt x="63" y="95"/>
                      <a:pt x="77" y="96"/>
                      <a:pt x="89" y="102"/>
                    </a:cubicBezTo>
                    <a:cubicBezTo>
                      <a:pt x="102" y="109"/>
                      <a:pt x="109" y="121"/>
                      <a:pt x="119" y="131"/>
                    </a:cubicBezTo>
                    <a:cubicBezTo>
                      <a:pt x="133" y="144"/>
                      <a:pt x="155" y="149"/>
                      <a:pt x="172" y="138"/>
                    </a:cubicBezTo>
                    <a:cubicBezTo>
                      <a:pt x="183" y="131"/>
                      <a:pt x="193" y="117"/>
                      <a:pt x="205" y="113"/>
                    </a:cubicBezTo>
                    <a:cubicBezTo>
                      <a:pt x="235" y="103"/>
                      <a:pt x="242" y="147"/>
                      <a:pt x="237" y="167"/>
                    </a:cubicBezTo>
                    <a:cubicBezTo>
                      <a:pt x="233" y="180"/>
                      <a:pt x="227" y="193"/>
                      <a:pt x="218" y="203"/>
                    </a:cubicBezTo>
                    <a:cubicBezTo>
                      <a:pt x="208" y="214"/>
                      <a:pt x="196" y="223"/>
                      <a:pt x="187" y="234"/>
                    </a:cubicBezTo>
                    <a:cubicBezTo>
                      <a:pt x="169" y="257"/>
                      <a:pt x="175" y="288"/>
                      <a:pt x="157" y="310"/>
                    </a:cubicBezTo>
                    <a:cubicBezTo>
                      <a:pt x="150" y="319"/>
                      <a:pt x="141" y="326"/>
                      <a:pt x="131" y="331"/>
                    </a:cubicBezTo>
                    <a:cubicBezTo>
                      <a:pt x="137" y="333"/>
                      <a:pt x="144" y="334"/>
                      <a:pt x="151" y="334"/>
                    </a:cubicBezTo>
                    <a:cubicBezTo>
                      <a:pt x="202" y="328"/>
                      <a:pt x="194" y="302"/>
                      <a:pt x="207" y="284"/>
                    </a:cubicBezTo>
                    <a:cubicBezTo>
                      <a:pt x="219" y="266"/>
                      <a:pt x="227" y="272"/>
                      <a:pt x="237" y="282"/>
                    </a:cubicBezTo>
                    <a:cubicBezTo>
                      <a:pt x="248" y="293"/>
                      <a:pt x="265" y="295"/>
                      <a:pt x="283" y="266"/>
                    </a:cubicBezTo>
                    <a:cubicBezTo>
                      <a:pt x="300" y="238"/>
                      <a:pt x="337" y="107"/>
                      <a:pt x="293" y="66"/>
                    </a:cubicBezTo>
                    <a:close/>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1229">
                <a:extLst>
                  <a:ext uri="{FF2B5EF4-FFF2-40B4-BE49-F238E27FC236}">
                    <a16:creationId xmlns:a16="http://schemas.microsoft.com/office/drawing/2014/main" id="{CA0FD57C-CE70-A515-9C83-918DE60286CF}"/>
                  </a:ext>
                </a:extLst>
              </p:cNvPr>
              <p:cNvSpPr>
                <a:spLocks/>
              </p:cNvSpPr>
              <p:nvPr/>
            </p:nvSpPr>
            <p:spPr bwMode="auto">
              <a:xfrm>
                <a:off x="914" y="3189"/>
                <a:ext cx="237" cy="348"/>
              </a:xfrm>
              <a:custGeom>
                <a:avLst/>
                <a:gdLst>
                  <a:gd name="T0" fmla="*/ 214 w 387"/>
                  <a:gd name="T1" fmla="*/ 19 h 570"/>
                  <a:gd name="T2" fmla="*/ 161 w 387"/>
                  <a:gd name="T3" fmla="*/ 35 h 570"/>
                  <a:gd name="T4" fmla="*/ 108 w 387"/>
                  <a:gd name="T5" fmla="*/ 130 h 570"/>
                  <a:gd name="T6" fmla="*/ 64 w 387"/>
                  <a:gd name="T7" fmla="*/ 196 h 570"/>
                  <a:gd name="T8" fmla="*/ 15 w 387"/>
                  <a:gd name="T9" fmla="*/ 290 h 570"/>
                  <a:gd name="T10" fmla="*/ 61 w 387"/>
                  <a:gd name="T11" fmla="*/ 326 h 570"/>
                  <a:gd name="T12" fmla="*/ 84 w 387"/>
                  <a:gd name="T13" fmla="*/ 385 h 570"/>
                  <a:gd name="T14" fmla="*/ 92 w 387"/>
                  <a:gd name="T15" fmla="*/ 458 h 570"/>
                  <a:gd name="T16" fmla="*/ 106 w 387"/>
                  <a:gd name="T17" fmla="*/ 535 h 570"/>
                  <a:gd name="T18" fmla="*/ 177 w 387"/>
                  <a:gd name="T19" fmla="*/ 539 h 570"/>
                  <a:gd name="T20" fmla="*/ 229 w 387"/>
                  <a:gd name="T21" fmla="*/ 541 h 570"/>
                  <a:gd name="T22" fmla="*/ 292 w 387"/>
                  <a:gd name="T23" fmla="*/ 560 h 570"/>
                  <a:gd name="T24" fmla="*/ 321 w 387"/>
                  <a:gd name="T25" fmla="*/ 523 h 570"/>
                  <a:gd name="T26" fmla="*/ 358 w 387"/>
                  <a:gd name="T27" fmla="*/ 509 h 570"/>
                  <a:gd name="T28" fmla="*/ 387 w 387"/>
                  <a:gd name="T29" fmla="*/ 475 h 570"/>
                  <a:gd name="T30" fmla="*/ 368 w 387"/>
                  <a:gd name="T31" fmla="*/ 441 h 570"/>
                  <a:gd name="T32" fmla="*/ 355 w 387"/>
                  <a:gd name="T33" fmla="*/ 271 h 570"/>
                  <a:gd name="T34" fmla="*/ 361 w 387"/>
                  <a:gd name="T35" fmla="*/ 200 h 570"/>
                  <a:gd name="T36" fmla="*/ 347 w 387"/>
                  <a:gd name="T37" fmla="*/ 143 h 570"/>
                  <a:gd name="T38" fmla="*/ 214 w 387"/>
                  <a:gd name="T39" fmla="*/ 19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7" h="570">
                    <a:moveTo>
                      <a:pt x="214" y="19"/>
                    </a:moveTo>
                    <a:cubicBezTo>
                      <a:pt x="214" y="19"/>
                      <a:pt x="209" y="22"/>
                      <a:pt x="161" y="35"/>
                    </a:cubicBezTo>
                    <a:cubicBezTo>
                      <a:pt x="114" y="48"/>
                      <a:pt x="83" y="98"/>
                      <a:pt x="108" y="130"/>
                    </a:cubicBezTo>
                    <a:cubicBezTo>
                      <a:pt x="125" y="149"/>
                      <a:pt x="107" y="174"/>
                      <a:pt x="64" y="196"/>
                    </a:cubicBezTo>
                    <a:cubicBezTo>
                      <a:pt x="21" y="218"/>
                      <a:pt x="0" y="259"/>
                      <a:pt x="15" y="290"/>
                    </a:cubicBezTo>
                    <a:cubicBezTo>
                      <a:pt x="31" y="321"/>
                      <a:pt x="64" y="302"/>
                      <a:pt x="61" y="326"/>
                    </a:cubicBezTo>
                    <a:cubicBezTo>
                      <a:pt x="58" y="350"/>
                      <a:pt x="51" y="363"/>
                      <a:pt x="84" y="385"/>
                    </a:cubicBezTo>
                    <a:cubicBezTo>
                      <a:pt x="118" y="407"/>
                      <a:pt x="115" y="422"/>
                      <a:pt x="92" y="458"/>
                    </a:cubicBezTo>
                    <a:cubicBezTo>
                      <a:pt x="69" y="494"/>
                      <a:pt x="80" y="512"/>
                      <a:pt x="106" y="535"/>
                    </a:cubicBezTo>
                    <a:cubicBezTo>
                      <a:pt x="133" y="558"/>
                      <a:pt x="166" y="554"/>
                      <a:pt x="177" y="539"/>
                    </a:cubicBezTo>
                    <a:cubicBezTo>
                      <a:pt x="188" y="524"/>
                      <a:pt x="207" y="524"/>
                      <a:pt x="229" y="541"/>
                    </a:cubicBezTo>
                    <a:cubicBezTo>
                      <a:pt x="251" y="558"/>
                      <a:pt x="267" y="570"/>
                      <a:pt x="292" y="560"/>
                    </a:cubicBezTo>
                    <a:cubicBezTo>
                      <a:pt x="317" y="550"/>
                      <a:pt x="317" y="537"/>
                      <a:pt x="321" y="523"/>
                    </a:cubicBezTo>
                    <a:cubicBezTo>
                      <a:pt x="325" y="509"/>
                      <a:pt x="339" y="507"/>
                      <a:pt x="358" y="509"/>
                    </a:cubicBezTo>
                    <a:cubicBezTo>
                      <a:pt x="376" y="511"/>
                      <a:pt x="387" y="500"/>
                      <a:pt x="387" y="475"/>
                    </a:cubicBezTo>
                    <a:cubicBezTo>
                      <a:pt x="386" y="450"/>
                      <a:pt x="368" y="441"/>
                      <a:pt x="368" y="441"/>
                    </a:cubicBezTo>
                    <a:cubicBezTo>
                      <a:pt x="368" y="441"/>
                      <a:pt x="316" y="344"/>
                      <a:pt x="355" y="271"/>
                    </a:cubicBezTo>
                    <a:cubicBezTo>
                      <a:pt x="378" y="219"/>
                      <a:pt x="374" y="219"/>
                      <a:pt x="361" y="200"/>
                    </a:cubicBezTo>
                    <a:cubicBezTo>
                      <a:pt x="347" y="180"/>
                      <a:pt x="347" y="143"/>
                      <a:pt x="347" y="143"/>
                    </a:cubicBezTo>
                    <a:cubicBezTo>
                      <a:pt x="347" y="143"/>
                      <a:pt x="296" y="0"/>
                      <a:pt x="214" y="19"/>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1230">
                <a:extLst>
                  <a:ext uri="{FF2B5EF4-FFF2-40B4-BE49-F238E27FC236}">
                    <a16:creationId xmlns:a16="http://schemas.microsoft.com/office/drawing/2014/main" id="{1DC2F20D-4C6F-325E-21E0-FC61362237AE}"/>
                  </a:ext>
                </a:extLst>
              </p:cNvPr>
              <p:cNvSpPr>
                <a:spLocks/>
              </p:cNvSpPr>
              <p:nvPr/>
            </p:nvSpPr>
            <p:spPr bwMode="auto">
              <a:xfrm>
                <a:off x="997" y="3189"/>
                <a:ext cx="154" cy="348"/>
              </a:xfrm>
              <a:custGeom>
                <a:avLst/>
                <a:gdLst>
                  <a:gd name="T0" fmla="*/ 252 w 252"/>
                  <a:gd name="T1" fmla="*/ 475 h 570"/>
                  <a:gd name="T2" fmla="*/ 233 w 252"/>
                  <a:gd name="T3" fmla="*/ 441 h 570"/>
                  <a:gd name="T4" fmla="*/ 220 w 252"/>
                  <a:gd name="T5" fmla="*/ 271 h 570"/>
                  <a:gd name="T6" fmla="*/ 226 w 252"/>
                  <a:gd name="T7" fmla="*/ 200 h 570"/>
                  <a:gd name="T8" fmla="*/ 212 w 252"/>
                  <a:gd name="T9" fmla="*/ 143 h 570"/>
                  <a:gd name="T10" fmla="*/ 79 w 252"/>
                  <a:gd name="T11" fmla="*/ 19 h 570"/>
                  <a:gd name="T12" fmla="*/ 33 w 252"/>
                  <a:gd name="T13" fmla="*/ 33 h 570"/>
                  <a:gd name="T14" fmla="*/ 44 w 252"/>
                  <a:gd name="T15" fmla="*/ 86 h 570"/>
                  <a:gd name="T16" fmla="*/ 40 w 252"/>
                  <a:gd name="T17" fmla="*/ 190 h 570"/>
                  <a:gd name="T18" fmla="*/ 17 w 252"/>
                  <a:gd name="T19" fmla="*/ 319 h 570"/>
                  <a:gd name="T20" fmla="*/ 50 w 252"/>
                  <a:gd name="T21" fmla="*/ 435 h 570"/>
                  <a:gd name="T22" fmla="*/ 50 w 252"/>
                  <a:gd name="T23" fmla="*/ 498 h 570"/>
                  <a:gd name="T24" fmla="*/ 0 w 252"/>
                  <a:gd name="T25" fmla="*/ 550 h 570"/>
                  <a:gd name="T26" fmla="*/ 42 w 252"/>
                  <a:gd name="T27" fmla="*/ 539 h 570"/>
                  <a:gd name="T28" fmla="*/ 94 w 252"/>
                  <a:gd name="T29" fmla="*/ 541 h 570"/>
                  <a:gd name="T30" fmla="*/ 157 w 252"/>
                  <a:gd name="T31" fmla="*/ 560 h 570"/>
                  <a:gd name="T32" fmla="*/ 186 w 252"/>
                  <a:gd name="T33" fmla="*/ 523 h 570"/>
                  <a:gd name="T34" fmla="*/ 223 w 252"/>
                  <a:gd name="T35" fmla="*/ 509 h 570"/>
                  <a:gd name="T36" fmla="*/ 252 w 252"/>
                  <a:gd name="T37" fmla="*/ 47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570">
                    <a:moveTo>
                      <a:pt x="252" y="475"/>
                    </a:moveTo>
                    <a:cubicBezTo>
                      <a:pt x="251" y="450"/>
                      <a:pt x="233" y="441"/>
                      <a:pt x="233" y="441"/>
                    </a:cubicBezTo>
                    <a:cubicBezTo>
                      <a:pt x="233" y="441"/>
                      <a:pt x="181" y="344"/>
                      <a:pt x="220" y="271"/>
                    </a:cubicBezTo>
                    <a:cubicBezTo>
                      <a:pt x="243" y="219"/>
                      <a:pt x="239" y="219"/>
                      <a:pt x="226" y="200"/>
                    </a:cubicBezTo>
                    <a:cubicBezTo>
                      <a:pt x="212" y="180"/>
                      <a:pt x="212" y="143"/>
                      <a:pt x="212" y="143"/>
                    </a:cubicBezTo>
                    <a:cubicBezTo>
                      <a:pt x="212" y="143"/>
                      <a:pt x="161" y="0"/>
                      <a:pt x="79" y="19"/>
                    </a:cubicBezTo>
                    <a:cubicBezTo>
                      <a:pt x="79" y="19"/>
                      <a:pt x="74" y="22"/>
                      <a:pt x="33" y="33"/>
                    </a:cubicBezTo>
                    <a:cubicBezTo>
                      <a:pt x="38" y="51"/>
                      <a:pt x="42" y="68"/>
                      <a:pt x="44" y="86"/>
                    </a:cubicBezTo>
                    <a:cubicBezTo>
                      <a:pt x="49" y="121"/>
                      <a:pt x="48" y="156"/>
                      <a:pt x="40" y="190"/>
                    </a:cubicBezTo>
                    <a:cubicBezTo>
                      <a:pt x="31" y="233"/>
                      <a:pt x="16" y="275"/>
                      <a:pt x="17" y="319"/>
                    </a:cubicBezTo>
                    <a:cubicBezTo>
                      <a:pt x="18" y="361"/>
                      <a:pt x="39" y="395"/>
                      <a:pt x="50" y="435"/>
                    </a:cubicBezTo>
                    <a:cubicBezTo>
                      <a:pt x="55" y="455"/>
                      <a:pt x="57" y="478"/>
                      <a:pt x="50" y="498"/>
                    </a:cubicBezTo>
                    <a:cubicBezTo>
                      <a:pt x="41" y="522"/>
                      <a:pt x="22" y="539"/>
                      <a:pt x="0" y="550"/>
                    </a:cubicBezTo>
                    <a:cubicBezTo>
                      <a:pt x="18" y="554"/>
                      <a:pt x="35" y="549"/>
                      <a:pt x="42" y="539"/>
                    </a:cubicBezTo>
                    <a:cubicBezTo>
                      <a:pt x="53" y="524"/>
                      <a:pt x="72" y="524"/>
                      <a:pt x="94" y="541"/>
                    </a:cubicBezTo>
                    <a:cubicBezTo>
                      <a:pt x="116" y="558"/>
                      <a:pt x="132" y="570"/>
                      <a:pt x="157" y="560"/>
                    </a:cubicBezTo>
                    <a:cubicBezTo>
                      <a:pt x="182" y="550"/>
                      <a:pt x="182" y="537"/>
                      <a:pt x="186" y="523"/>
                    </a:cubicBezTo>
                    <a:cubicBezTo>
                      <a:pt x="190" y="509"/>
                      <a:pt x="204" y="507"/>
                      <a:pt x="223" y="509"/>
                    </a:cubicBezTo>
                    <a:cubicBezTo>
                      <a:pt x="241" y="511"/>
                      <a:pt x="252" y="500"/>
                      <a:pt x="252" y="475"/>
                    </a:cubicBezTo>
                    <a:close/>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1231">
                <a:extLst>
                  <a:ext uri="{FF2B5EF4-FFF2-40B4-BE49-F238E27FC236}">
                    <a16:creationId xmlns:a16="http://schemas.microsoft.com/office/drawing/2014/main" id="{E9B6A615-5362-1367-78E7-C843558EE16D}"/>
                  </a:ext>
                </a:extLst>
              </p:cNvPr>
              <p:cNvSpPr>
                <a:spLocks/>
              </p:cNvSpPr>
              <p:nvPr/>
            </p:nvSpPr>
            <p:spPr bwMode="auto">
              <a:xfrm>
                <a:off x="1176" y="2981"/>
                <a:ext cx="222" cy="301"/>
              </a:xfrm>
              <a:custGeom>
                <a:avLst/>
                <a:gdLst>
                  <a:gd name="T0" fmla="*/ 365 w 365"/>
                  <a:gd name="T1" fmla="*/ 320 h 492"/>
                  <a:gd name="T2" fmla="*/ 359 w 365"/>
                  <a:gd name="T3" fmla="*/ 415 h 492"/>
                  <a:gd name="T4" fmla="*/ 338 w 365"/>
                  <a:gd name="T5" fmla="*/ 477 h 492"/>
                  <a:gd name="T6" fmla="*/ 275 w 365"/>
                  <a:gd name="T7" fmla="*/ 467 h 492"/>
                  <a:gd name="T8" fmla="*/ 175 w 365"/>
                  <a:gd name="T9" fmla="*/ 425 h 492"/>
                  <a:gd name="T10" fmla="*/ 95 w 365"/>
                  <a:gd name="T11" fmla="*/ 394 h 492"/>
                  <a:gd name="T12" fmla="*/ 92 w 365"/>
                  <a:gd name="T13" fmla="*/ 304 h 492"/>
                  <a:gd name="T14" fmla="*/ 36 w 365"/>
                  <a:gd name="T15" fmla="*/ 135 h 492"/>
                  <a:gd name="T16" fmla="*/ 31 w 365"/>
                  <a:gd name="T17" fmla="*/ 55 h 492"/>
                  <a:gd name="T18" fmla="*/ 83 w 365"/>
                  <a:gd name="T19" fmla="*/ 53 h 492"/>
                  <a:gd name="T20" fmla="*/ 138 w 365"/>
                  <a:gd name="T21" fmla="*/ 44 h 492"/>
                  <a:gd name="T22" fmla="*/ 178 w 365"/>
                  <a:gd name="T23" fmla="*/ 0 h 492"/>
                  <a:gd name="T24" fmla="*/ 222 w 365"/>
                  <a:gd name="T25" fmla="*/ 59 h 492"/>
                  <a:gd name="T26" fmla="*/ 365 w 365"/>
                  <a:gd name="T27" fmla="*/ 32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5" h="492">
                    <a:moveTo>
                      <a:pt x="365" y="320"/>
                    </a:moveTo>
                    <a:cubicBezTo>
                      <a:pt x="365" y="320"/>
                      <a:pt x="358" y="376"/>
                      <a:pt x="359" y="415"/>
                    </a:cubicBezTo>
                    <a:cubicBezTo>
                      <a:pt x="359" y="455"/>
                      <a:pt x="349" y="463"/>
                      <a:pt x="338" y="477"/>
                    </a:cubicBezTo>
                    <a:cubicBezTo>
                      <a:pt x="328" y="491"/>
                      <a:pt x="293" y="492"/>
                      <a:pt x="275" y="467"/>
                    </a:cubicBezTo>
                    <a:cubicBezTo>
                      <a:pt x="257" y="442"/>
                      <a:pt x="234" y="422"/>
                      <a:pt x="175" y="425"/>
                    </a:cubicBezTo>
                    <a:cubicBezTo>
                      <a:pt x="116" y="427"/>
                      <a:pt x="101" y="425"/>
                      <a:pt x="95" y="394"/>
                    </a:cubicBezTo>
                    <a:cubicBezTo>
                      <a:pt x="88" y="364"/>
                      <a:pt x="85" y="349"/>
                      <a:pt x="92" y="304"/>
                    </a:cubicBezTo>
                    <a:cubicBezTo>
                      <a:pt x="99" y="259"/>
                      <a:pt x="18" y="172"/>
                      <a:pt x="36" y="135"/>
                    </a:cubicBezTo>
                    <a:cubicBezTo>
                      <a:pt x="53" y="98"/>
                      <a:pt x="0" y="91"/>
                      <a:pt x="31" y="55"/>
                    </a:cubicBezTo>
                    <a:cubicBezTo>
                      <a:pt x="52" y="36"/>
                      <a:pt x="65" y="45"/>
                      <a:pt x="83" y="53"/>
                    </a:cubicBezTo>
                    <a:cubicBezTo>
                      <a:pt x="101" y="61"/>
                      <a:pt x="139" y="60"/>
                      <a:pt x="138" y="44"/>
                    </a:cubicBezTo>
                    <a:cubicBezTo>
                      <a:pt x="138" y="28"/>
                      <a:pt x="148" y="0"/>
                      <a:pt x="178" y="0"/>
                    </a:cubicBezTo>
                    <a:cubicBezTo>
                      <a:pt x="207" y="1"/>
                      <a:pt x="223" y="34"/>
                      <a:pt x="222" y="59"/>
                    </a:cubicBezTo>
                    <a:cubicBezTo>
                      <a:pt x="221" y="84"/>
                      <a:pt x="258" y="247"/>
                      <a:pt x="365" y="320"/>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1232">
                <a:extLst>
                  <a:ext uri="{FF2B5EF4-FFF2-40B4-BE49-F238E27FC236}">
                    <a16:creationId xmlns:a16="http://schemas.microsoft.com/office/drawing/2014/main" id="{D491F913-4B3D-75F6-BEF4-4E14B9FA468B}"/>
                  </a:ext>
                </a:extLst>
              </p:cNvPr>
              <p:cNvSpPr>
                <a:spLocks/>
              </p:cNvSpPr>
              <p:nvPr/>
            </p:nvSpPr>
            <p:spPr bwMode="auto">
              <a:xfrm>
                <a:off x="1227" y="2981"/>
                <a:ext cx="171" cy="296"/>
              </a:xfrm>
              <a:custGeom>
                <a:avLst/>
                <a:gdLst>
                  <a:gd name="T0" fmla="*/ 281 w 281"/>
                  <a:gd name="T1" fmla="*/ 320 h 485"/>
                  <a:gd name="T2" fmla="*/ 138 w 281"/>
                  <a:gd name="T3" fmla="*/ 59 h 485"/>
                  <a:gd name="T4" fmla="*/ 94 w 281"/>
                  <a:gd name="T5" fmla="*/ 0 h 485"/>
                  <a:gd name="T6" fmla="*/ 54 w 281"/>
                  <a:gd name="T7" fmla="*/ 44 h 485"/>
                  <a:gd name="T8" fmla="*/ 25 w 281"/>
                  <a:gd name="T9" fmla="*/ 58 h 485"/>
                  <a:gd name="T10" fmla="*/ 41 w 281"/>
                  <a:gd name="T11" fmla="*/ 76 h 485"/>
                  <a:gd name="T12" fmla="*/ 71 w 281"/>
                  <a:gd name="T13" fmla="*/ 83 h 485"/>
                  <a:gd name="T14" fmla="*/ 94 w 281"/>
                  <a:gd name="T15" fmla="*/ 90 h 485"/>
                  <a:gd name="T16" fmla="*/ 79 w 281"/>
                  <a:gd name="T17" fmla="*/ 134 h 485"/>
                  <a:gd name="T18" fmla="*/ 32 w 281"/>
                  <a:gd name="T19" fmla="*/ 201 h 485"/>
                  <a:gd name="T20" fmla="*/ 9 w 281"/>
                  <a:gd name="T21" fmla="*/ 256 h 485"/>
                  <a:gd name="T22" fmla="*/ 0 w 281"/>
                  <a:gd name="T23" fmla="*/ 264 h 485"/>
                  <a:gd name="T24" fmla="*/ 8 w 281"/>
                  <a:gd name="T25" fmla="*/ 304 h 485"/>
                  <a:gd name="T26" fmla="*/ 11 w 281"/>
                  <a:gd name="T27" fmla="*/ 394 h 485"/>
                  <a:gd name="T28" fmla="*/ 17 w 281"/>
                  <a:gd name="T29" fmla="*/ 412 h 485"/>
                  <a:gd name="T30" fmla="*/ 57 w 281"/>
                  <a:gd name="T31" fmla="*/ 375 h 485"/>
                  <a:gd name="T32" fmla="*/ 85 w 281"/>
                  <a:gd name="T33" fmla="*/ 390 h 485"/>
                  <a:gd name="T34" fmla="*/ 122 w 281"/>
                  <a:gd name="T35" fmla="*/ 409 h 485"/>
                  <a:gd name="T36" fmla="*/ 210 w 281"/>
                  <a:gd name="T37" fmla="*/ 423 h 485"/>
                  <a:gd name="T38" fmla="*/ 249 w 281"/>
                  <a:gd name="T39" fmla="*/ 435 h 485"/>
                  <a:gd name="T40" fmla="*/ 249 w 281"/>
                  <a:gd name="T41" fmla="*/ 467 h 485"/>
                  <a:gd name="T42" fmla="*/ 241 w 281"/>
                  <a:gd name="T43" fmla="*/ 485 h 485"/>
                  <a:gd name="T44" fmla="*/ 254 w 281"/>
                  <a:gd name="T45" fmla="*/ 477 h 485"/>
                  <a:gd name="T46" fmla="*/ 275 w 281"/>
                  <a:gd name="T47" fmla="*/ 415 h 485"/>
                  <a:gd name="T48" fmla="*/ 281 w 281"/>
                  <a:gd name="T49" fmla="*/ 32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1" h="485">
                    <a:moveTo>
                      <a:pt x="281" y="320"/>
                    </a:moveTo>
                    <a:cubicBezTo>
                      <a:pt x="174" y="247"/>
                      <a:pt x="137" y="84"/>
                      <a:pt x="138" y="59"/>
                    </a:cubicBezTo>
                    <a:cubicBezTo>
                      <a:pt x="139" y="34"/>
                      <a:pt x="123" y="1"/>
                      <a:pt x="94" y="0"/>
                    </a:cubicBezTo>
                    <a:cubicBezTo>
                      <a:pt x="64" y="0"/>
                      <a:pt x="54" y="28"/>
                      <a:pt x="54" y="44"/>
                    </a:cubicBezTo>
                    <a:cubicBezTo>
                      <a:pt x="55" y="54"/>
                      <a:pt x="40" y="58"/>
                      <a:pt x="25" y="58"/>
                    </a:cubicBezTo>
                    <a:cubicBezTo>
                      <a:pt x="29" y="65"/>
                      <a:pt x="34" y="71"/>
                      <a:pt x="41" y="76"/>
                    </a:cubicBezTo>
                    <a:cubicBezTo>
                      <a:pt x="51" y="82"/>
                      <a:pt x="60" y="83"/>
                      <a:pt x="71" y="83"/>
                    </a:cubicBezTo>
                    <a:cubicBezTo>
                      <a:pt x="80" y="83"/>
                      <a:pt x="88" y="84"/>
                      <a:pt x="94" y="90"/>
                    </a:cubicBezTo>
                    <a:cubicBezTo>
                      <a:pt x="106" y="105"/>
                      <a:pt x="90" y="125"/>
                      <a:pt x="79" y="134"/>
                    </a:cubicBezTo>
                    <a:cubicBezTo>
                      <a:pt x="58" y="154"/>
                      <a:pt x="38" y="171"/>
                      <a:pt x="32" y="201"/>
                    </a:cubicBezTo>
                    <a:cubicBezTo>
                      <a:pt x="28" y="221"/>
                      <a:pt x="23" y="241"/>
                      <a:pt x="9" y="256"/>
                    </a:cubicBezTo>
                    <a:cubicBezTo>
                      <a:pt x="6" y="259"/>
                      <a:pt x="3" y="262"/>
                      <a:pt x="0" y="264"/>
                    </a:cubicBezTo>
                    <a:cubicBezTo>
                      <a:pt x="6" y="279"/>
                      <a:pt x="9" y="293"/>
                      <a:pt x="8" y="304"/>
                    </a:cubicBezTo>
                    <a:cubicBezTo>
                      <a:pt x="1" y="349"/>
                      <a:pt x="4" y="364"/>
                      <a:pt x="11" y="394"/>
                    </a:cubicBezTo>
                    <a:cubicBezTo>
                      <a:pt x="12" y="402"/>
                      <a:pt x="14" y="408"/>
                      <a:pt x="17" y="412"/>
                    </a:cubicBezTo>
                    <a:cubicBezTo>
                      <a:pt x="25" y="392"/>
                      <a:pt x="35" y="374"/>
                      <a:pt x="57" y="375"/>
                    </a:cubicBezTo>
                    <a:cubicBezTo>
                      <a:pt x="70" y="376"/>
                      <a:pt x="76" y="382"/>
                      <a:pt x="85" y="390"/>
                    </a:cubicBezTo>
                    <a:cubicBezTo>
                      <a:pt x="95" y="400"/>
                      <a:pt x="109" y="404"/>
                      <a:pt x="122" y="409"/>
                    </a:cubicBezTo>
                    <a:cubicBezTo>
                      <a:pt x="152" y="420"/>
                      <a:pt x="178" y="425"/>
                      <a:pt x="210" y="423"/>
                    </a:cubicBezTo>
                    <a:cubicBezTo>
                      <a:pt x="222" y="423"/>
                      <a:pt x="242" y="422"/>
                      <a:pt x="249" y="435"/>
                    </a:cubicBezTo>
                    <a:cubicBezTo>
                      <a:pt x="254" y="445"/>
                      <a:pt x="252" y="457"/>
                      <a:pt x="249" y="467"/>
                    </a:cubicBezTo>
                    <a:cubicBezTo>
                      <a:pt x="247" y="473"/>
                      <a:pt x="244" y="479"/>
                      <a:pt x="241" y="485"/>
                    </a:cubicBezTo>
                    <a:cubicBezTo>
                      <a:pt x="247" y="484"/>
                      <a:pt x="251" y="481"/>
                      <a:pt x="254" y="477"/>
                    </a:cubicBezTo>
                    <a:cubicBezTo>
                      <a:pt x="265" y="463"/>
                      <a:pt x="275" y="455"/>
                      <a:pt x="275" y="415"/>
                    </a:cubicBezTo>
                    <a:cubicBezTo>
                      <a:pt x="274" y="376"/>
                      <a:pt x="281" y="320"/>
                      <a:pt x="281" y="320"/>
                    </a:cubicBezTo>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1233">
                <a:extLst>
                  <a:ext uri="{FF2B5EF4-FFF2-40B4-BE49-F238E27FC236}">
                    <a16:creationId xmlns:a16="http://schemas.microsoft.com/office/drawing/2014/main" id="{14A68D27-23A9-9448-B107-E6E699E7527D}"/>
                  </a:ext>
                </a:extLst>
              </p:cNvPr>
              <p:cNvSpPr>
                <a:spLocks/>
              </p:cNvSpPr>
              <p:nvPr/>
            </p:nvSpPr>
            <p:spPr bwMode="auto">
              <a:xfrm>
                <a:off x="1021" y="3035"/>
                <a:ext cx="235" cy="314"/>
              </a:xfrm>
              <a:custGeom>
                <a:avLst/>
                <a:gdLst>
                  <a:gd name="T0" fmla="*/ 96 w 386"/>
                  <a:gd name="T1" fmla="*/ 493 h 515"/>
                  <a:gd name="T2" fmla="*/ 40 w 386"/>
                  <a:gd name="T3" fmla="*/ 195 h 515"/>
                  <a:gd name="T4" fmla="*/ 154 w 386"/>
                  <a:gd name="T5" fmla="*/ 34 h 515"/>
                  <a:gd name="T6" fmla="*/ 201 w 386"/>
                  <a:gd name="T7" fmla="*/ 19 h 515"/>
                  <a:gd name="T8" fmla="*/ 264 w 386"/>
                  <a:gd name="T9" fmla="*/ 23 h 515"/>
                  <a:gd name="T10" fmla="*/ 309 w 386"/>
                  <a:gd name="T11" fmla="*/ 41 h 515"/>
                  <a:gd name="T12" fmla="*/ 362 w 386"/>
                  <a:gd name="T13" fmla="*/ 89 h 515"/>
                  <a:gd name="T14" fmla="*/ 371 w 386"/>
                  <a:gd name="T15" fmla="*/ 157 h 515"/>
                  <a:gd name="T16" fmla="*/ 341 w 386"/>
                  <a:gd name="T17" fmla="*/ 285 h 515"/>
                  <a:gd name="T18" fmla="*/ 320 w 386"/>
                  <a:gd name="T19" fmla="*/ 339 h 515"/>
                  <a:gd name="T20" fmla="*/ 249 w 386"/>
                  <a:gd name="T21" fmla="*/ 401 h 515"/>
                  <a:gd name="T22" fmla="*/ 174 w 386"/>
                  <a:gd name="T23" fmla="*/ 432 h 515"/>
                  <a:gd name="T24" fmla="*/ 137 w 386"/>
                  <a:gd name="T25" fmla="*/ 503 h 515"/>
                  <a:gd name="T26" fmla="*/ 96 w 386"/>
                  <a:gd name="T27" fmla="*/ 49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6" h="515">
                    <a:moveTo>
                      <a:pt x="96" y="493"/>
                    </a:moveTo>
                    <a:cubicBezTo>
                      <a:pt x="96" y="493"/>
                      <a:pt x="0" y="371"/>
                      <a:pt x="40" y="195"/>
                    </a:cubicBezTo>
                    <a:cubicBezTo>
                      <a:pt x="69" y="76"/>
                      <a:pt x="127" y="20"/>
                      <a:pt x="154" y="34"/>
                    </a:cubicBezTo>
                    <a:cubicBezTo>
                      <a:pt x="182" y="48"/>
                      <a:pt x="187" y="38"/>
                      <a:pt x="201" y="19"/>
                    </a:cubicBezTo>
                    <a:cubicBezTo>
                      <a:pt x="216" y="0"/>
                      <a:pt x="245" y="1"/>
                      <a:pt x="264" y="23"/>
                    </a:cubicBezTo>
                    <a:cubicBezTo>
                      <a:pt x="283" y="44"/>
                      <a:pt x="296" y="45"/>
                      <a:pt x="309" y="41"/>
                    </a:cubicBezTo>
                    <a:cubicBezTo>
                      <a:pt x="323" y="36"/>
                      <a:pt x="368" y="49"/>
                      <a:pt x="362" y="89"/>
                    </a:cubicBezTo>
                    <a:cubicBezTo>
                      <a:pt x="355" y="129"/>
                      <a:pt x="362" y="128"/>
                      <a:pt x="371" y="157"/>
                    </a:cubicBezTo>
                    <a:cubicBezTo>
                      <a:pt x="379" y="186"/>
                      <a:pt x="386" y="244"/>
                      <a:pt x="341" y="285"/>
                    </a:cubicBezTo>
                    <a:cubicBezTo>
                      <a:pt x="323" y="298"/>
                      <a:pt x="321" y="312"/>
                      <a:pt x="320" y="339"/>
                    </a:cubicBezTo>
                    <a:cubicBezTo>
                      <a:pt x="319" y="366"/>
                      <a:pt x="307" y="403"/>
                      <a:pt x="249" y="401"/>
                    </a:cubicBezTo>
                    <a:cubicBezTo>
                      <a:pt x="211" y="398"/>
                      <a:pt x="187" y="403"/>
                      <a:pt x="174" y="432"/>
                    </a:cubicBezTo>
                    <a:cubicBezTo>
                      <a:pt x="161" y="460"/>
                      <a:pt x="166" y="487"/>
                      <a:pt x="137" y="503"/>
                    </a:cubicBezTo>
                    <a:cubicBezTo>
                      <a:pt x="116" y="515"/>
                      <a:pt x="96" y="493"/>
                      <a:pt x="96" y="493"/>
                    </a:cubicBezTo>
                    <a:close/>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1234">
                <a:extLst>
                  <a:ext uri="{FF2B5EF4-FFF2-40B4-BE49-F238E27FC236}">
                    <a16:creationId xmlns:a16="http://schemas.microsoft.com/office/drawing/2014/main" id="{7E96A6A8-F821-8D27-B04D-A4FE6345441A}"/>
                  </a:ext>
                </a:extLst>
              </p:cNvPr>
              <p:cNvSpPr>
                <a:spLocks/>
              </p:cNvSpPr>
              <p:nvPr/>
            </p:nvSpPr>
            <p:spPr bwMode="auto">
              <a:xfrm>
                <a:off x="1079" y="3336"/>
                <a:ext cx="0" cy="0"/>
              </a:xfrm>
              <a:custGeom>
                <a:avLst/>
                <a:gdLst/>
                <a:ahLst/>
                <a:cxnLst>
                  <a:cxn ang="0">
                    <a:pos x="0" y="0"/>
                  </a:cxn>
                  <a:cxn ang="0">
                    <a:pos x="0" y="0"/>
                  </a:cxn>
                  <a:cxn ang="0">
                    <a:pos x="0" y="0"/>
                  </a:cxn>
                  <a:cxn ang="0">
                    <a:pos x="0" y="0"/>
                  </a:cxn>
                  <a:cxn ang="0">
                    <a:pos x="0" y="0"/>
                  </a:cxn>
                </a:cxnLst>
                <a:rect l="0" t="0" r="r" b="b"/>
                <a:pathLst>
                  <a:path>
                    <a:moveTo>
                      <a:pt x="0" y="0"/>
                    </a:moveTo>
                    <a:cubicBezTo>
                      <a:pt x="0" y="0"/>
                      <a:pt x="0" y="0"/>
                      <a:pt x="0" y="0"/>
                    </a:cubicBezTo>
                    <a:lnTo>
                      <a:pt x="0" y="0"/>
                    </a:lnTo>
                    <a:lnTo>
                      <a:pt x="0" y="0"/>
                    </a:lnTo>
                    <a:cubicBezTo>
                      <a:pt x="0" y="0"/>
                      <a:pt x="0" y="0"/>
                      <a:pt x="0" y="0"/>
                    </a:cubicBezTo>
                    <a:close/>
                  </a:path>
                </a:pathLst>
              </a:custGeom>
              <a:solidFill>
                <a:srgbClr val="389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1235">
                <a:extLst>
                  <a:ext uri="{FF2B5EF4-FFF2-40B4-BE49-F238E27FC236}">
                    <a16:creationId xmlns:a16="http://schemas.microsoft.com/office/drawing/2014/main" id="{19A7F206-8626-236F-2C49-7BC6875C50DF}"/>
                  </a:ext>
                </a:extLst>
              </p:cNvPr>
              <p:cNvSpPr>
                <a:spLocks noEditPoints="1"/>
              </p:cNvSpPr>
              <p:nvPr/>
            </p:nvSpPr>
            <p:spPr bwMode="auto">
              <a:xfrm>
                <a:off x="1202" y="3059"/>
                <a:ext cx="39" cy="46"/>
              </a:xfrm>
              <a:custGeom>
                <a:avLst/>
                <a:gdLst>
                  <a:gd name="T0" fmla="*/ 61 w 64"/>
                  <a:gd name="T1" fmla="*/ 74 h 74"/>
                  <a:gd name="T2" fmla="*/ 64 w 64"/>
                  <a:gd name="T3" fmla="*/ 49 h 74"/>
                  <a:gd name="T4" fmla="*/ 64 w 64"/>
                  <a:gd name="T5" fmla="*/ 48 h 74"/>
                  <a:gd name="T6" fmla="*/ 64 w 64"/>
                  <a:gd name="T7" fmla="*/ 49 h 74"/>
                  <a:gd name="T8" fmla="*/ 61 w 64"/>
                  <a:gd name="T9" fmla="*/ 74 h 74"/>
                  <a:gd name="T10" fmla="*/ 64 w 64"/>
                  <a:gd name="T11" fmla="*/ 48 h 74"/>
                  <a:gd name="T12" fmla="*/ 64 w 64"/>
                  <a:gd name="T13" fmla="*/ 47 h 74"/>
                  <a:gd name="T14" fmla="*/ 64 w 64"/>
                  <a:gd name="T15" fmla="*/ 48 h 74"/>
                  <a:gd name="T16" fmla="*/ 64 w 64"/>
                  <a:gd name="T17" fmla="*/ 47 h 74"/>
                  <a:gd name="T18" fmla="*/ 64 w 64"/>
                  <a:gd name="T19" fmla="*/ 44 h 74"/>
                  <a:gd name="T20" fmla="*/ 64 w 64"/>
                  <a:gd name="T21" fmla="*/ 47 h 74"/>
                  <a:gd name="T22" fmla="*/ 0 w 64"/>
                  <a:gd name="T23" fmla="*/ 3 h 74"/>
                  <a:gd name="T24" fmla="*/ 0 w 64"/>
                  <a:gd name="T25" fmla="*/ 3 h 74"/>
                  <a:gd name="T26" fmla="*/ 0 w 64"/>
                  <a:gd name="T27" fmla="*/ 3 h 74"/>
                  <a:gd name="T28" fmla="*/ 0 w 64"/>
                  <a:gd name="T29" fmla="*/ 3 h 74"/>
                  <a:gd name="T30" fmla="*/ 0 w 64"/>
                  <a:gd name="T31" fmla="*/ 3 h 74"/>
                  <a:gd name="T32" fmla="*/ 11 w 64"/>
                  <a:gd name="T33" fmla="*/ 1 h 74"/>
                  <a:gd name="T34" fmla="*/ 0 w 64"/>
                  <a:gd name="T35" fmla="*/ 3 h 74"/>
                  <a:gd name="T36" fmla="*/ 11 w 64"/>
                  <a:gd name="T37" fmla="*/ 1 h 74"/>
                  <a:gd name="T38" fmla="*/ 18 w 64"/>
                  <a:gd name="T39" fmla="*/ 0 h 74"/>
                  <a:gd name="T40" fmla="*/ 11 w 64"/>
                  <a:gd name="T41" fmla="*/ 1 h 74"/>
                  <a:gd name="T42" fmla="*/ 19 w 64"/>
                  <a:gd name="T43" fmla="*/ 0 h 74"/>
                  <a:gd name="T44" fmla="*/ 18 w 64"/>
                  <a:gd name="T45" fmla="*/ 0 h 74"/>
                  <a:gd name="T46" fmla="*/ 18 w 64"/>
                  <a:gd name="T47" fmla="*/ 0 h 74"/>
                  <a:gd name="T48" fmla="*/ 19 w 64"/>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74">
                    <a:moveTo>
                      <a:pt x="61" y="74"/>
                    </a:moveTo>
                    <a:cubicBezTo>
                      <a:pt x="61" y="68"/>
                      <a:pt x="62" y="60"/>
                      <a:pt x="64" y="49"/>
                    </a:cubicBezTo>
                    <a:cubicBezTo>
                      <a:pt x="64" y="49"/>
                      <a:pt x="64" y="49"/>
                      <a:pt x="64" y="48"/>
                    </a:cubicBezTo>
                    <a:cubicBezTo>
                      <a:pt x="64" y="49"/>
                      <a:pt x="64" y="49"/>
                      <a:pt x="64" y="49"/>
                    </a:cubicBezTo>
                    <a:cubicBezTo>
                      <a:pt x="62" y="60"/>
                      <a:pt x="61" y="68"/>
                      <a:pt x="61" y="74"/>
                    </a:cubicBezTo>
                    <a:close/>
                    <a:moveTo>
                      <a:pt x="64" y="48"/>
                    </a:moveTo>
                    <a:cubicBezTo>
                      <a:pt x="64" y="48"/>
                      <a:pt x="64" y="47"/>
                      <a:pt x="64" y="47"/>
                    </a:cubicBezTo>
                    <a:cubicBezTo>
                      <a:pt x="64" y="47"/>
                      <a:pt x="64" y="48"/>
                      <a:pt x="64" y="48"/>
                    </a:cubicBezTo>
                    <a:close/>
                    <a:moveTo>
                      <a:pt x="64" y="47"/>
                    </a:moveTo>
                    <a:cubicBezTo>
                      <a:pt x="64" y="46"/>
                      <a:pt x="64" y="45"/>
                      <a:pt x="64" y="44"/>
                    </a:cubicBezTo>
                    <a:cubicBezTo>
                      <a:pt x="64" y="45"/>
                      <a:pt x="64" y="46"/>
                      <a:pt x="64" y="47"/>
                    </a:cubicBezTo>
                    <a:close/>
                    <a:moveTo>
                      <a:pt x="0" y="3"/>
                    </a:moveTo>
                    <a:lnTo>
                      <a:pt x="0" y="3"/>
                    </a:lnTo>
                    <a:lnTo>
                      <a:pt x="0" y="3"/>
                    </a:lnTo>
                    <a:lnTo>
                      <a:pt x="0" y="3"/>
                    </a:lnTo>
                    <a:close/>
                    <a:moveTo>
                      <a:pt x="0" y="3"/>
                    </a:moveTo>
                    <a:cubicBezTo>
                      <a:pt x="4" y="3"/>
                      <a:pt x="7" y="2"/>
                      <a:pt x="11" y="1"/>
                    </a:cubicBezTo>
                    <a:cubicBezTo>
                      <a:pt x="7" y="2"/>
                      <a:pt x="4" y="3"/>
                      <a:pt x="0" y="3"/>
                    </a:cubicBezTo>
                    <a:close/>
                    <a:moveTo>
                      <a:pt x="11" y="1"/>
                    </a:moveTo>
                    <a:cubicBezTo>
                      <a:pt x="13" y="0"/>
                      <a:pt x="16" y="0"/>
                      <a:pt x="18" y="0"/>
                    </a:cubicBezTo>
                    <a:cubicBezTo>
                      <a:pt x="16" y="0"/>
                      <a:pt x="13" y="0"/>
                      <a:pt x="11" y="1"/>
                    </a:cubicBezTo>
                    <a:close/>
                    <a:moveTo>
                      <a:pt x="19" y="0"/>
                    </a:moveTo>
                    <a:cubicBezTo>
                      <a:pt x="19" y="0"/>
                      <a:pt x="19" y="0"/>
                      <a:pt x="18" y="0"/>
                    </a:cubicBezTo>
                    <a:lnTo>
                      <a:pt x="18" y="0"/>
                    </a:lnTo>
                    <a:cubicBezTo>
                      <a:pt x="19" y="0"/>
                      <a:pt x="19" y="0"/>
                      <a:pt x="19" y="0"/>
                    </a:cubicBezTo>
                    <a:close/>
                  </a:path>
                </a:pathLst>
              </a:custGeom>
              <a:solidFill>
                <a:srgbClr val="4CAB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1236">
                <a:extLst>
                  <a:ext uri="{FF2B5EF4-FFF2-40B4-BE49-F238E27FC236}">
                    <a16:creationId xmlns:a16="http://schemas.microsoft.com/office/drawing/2014/main" id="{525441CA-BBD8-EC58-406E-1E0384D1FFB4}"/>
                  </a:ext>
                </a:extLst>
              </p:cNvPr>
              <p:cNvSpPr>
                <a:spLocks noEditPoints="1"/>
              </p:cNvSpPr>
              <p:nvPr/>
            </p:nvSpPr>
            <p:spPr bwMode="auto">
              <a:xfrm>
                <a:off x="1149" y="3039"/>
                <a:ext cx="34" cy="11"/>
              </a:xfrm>
              <a:custGeom>
                <a:avLst/>
                <a:gdLst>
                  <a:gd name="T0" fmla="*/ 55 w 55"/>
                  <a:gd name="T1" fmla="*/ 18 h 18"/>
                  <a:gd name="T2" fmla="*/ 55 w 55"/>
                  <a:gd name="T3" fmla="*/ 18 h 18"/>
                  <a:gd name="T4" fmla="*/ 55 w 55"/>
                  <a:gd name="T5" fmla="*/ 18 h 18"/>
                  <a:gd name="T6" fmla="*/ 55 w 55"/>
                  <a:gd name="T7" fmla="*/ 18 h 18"/>
                  <a:gd name="T8" fmla="*/ 55 w 55"/>
                  <a:gd name="T9" fmla="*/ 18 h 18"/>
                  <a:gd name="T10" fmla="*/ 55 w 55"/>
                  <a:gd name="T11" fmla="*/ 18 h 18"/>
                  <a:gd name="T12" fmla="*/ 54 w 55"/>
                  <a:gd name="T13" fmla="*/ 17 h 18"/>
                  <a:gd name="T14" fmla="*/ 53 w 55"/>
                  <a:gd name="T15" fmla="*/ 17 h 18"/>
                  <a:gd name="T16" fmla="*/ 54 w 55"/>
                  <a:gd name="T17" fmla="*/ 17 h 18"/>
                  <a:gd name="T18" fmla="*/ 53 w 55"/>
                  <a:gd name="T19" fmla="*/ 17 h 18"/>
                  <a:gd name="T20" fmla="*/ 19 w 55"/>
                  <a:gd name="T21" fmla="*/ 0 h 18"/>
                  <a:gd name="T22" fmla="*/ 53 w 55"/>
                  <a:gd name="T23" fmla="*/ 17 h 18"/>
                  <a:gd name="T24" fmla="*/ 0 w 55"/>
                  <a:gd name="T25" fmla="*/ 5 h 18"/>
                  <a:gd name="T26" fmla="*/ 0 w 55"/>
                  <a:gd name="T27" fmla="*/ 5 h 18"/>
                  <a:gd name="T28" fmla="*/ 5 w 55"/>
                  <a:gd name="T29" fmla="*/ 2 h 18"/>
                  <a:gd name="T30" fmla="*/ 0 w 55"/>
                  <a:gd name="T31" fmla="*/ 5 h 18"/>
                  <a:gd name="T32" fmla="*/ 5 w 55"/>
                  <a:gd name="T33" fmla="*/ 2 h 18"/>
                  <a:gd name="T34" fmla="*/ 5 w 55"/>
                  <a:gd name="T35" fmla="*/ 2 h 18"/>
                  <a:gd name="T36" fmla="*/ 5 w 55"/>
                  <a:gd name="T3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18">
                    <a:moveTo>
                      <a:pt x="55" y="18"/>
                    </a:moveTo>
                    <a:cubicBezTo>
                      <a:pt x="55" y="18"/>
                      <a:pt x="55" y="18"/>
                      <a:pt x="55" y="18"/>
                    </a:cubicBezTo>
                    <a:cubicBezTo>
                      <a:pt x="55" y="18"/>
                      <a:pt x="55" y="18"/>
                      <a:pt x="55" y="18"/>
                    </a:cubicBezTo>
                    <a:close/>
                    <a:moveTo>
                      <a:pt x="55" y="18"/>
                    </a:moveTo>
                    <a:cubicBezTo>
                      <a:pt x="55" y="18"/>
                      <a:pt x="55" y="18"/>
                      <a:pt x="55" y="18"/>
                    </a:cubicBezTo>
                    <a:cubicBezTo>
                      <a:pt x="55" y="18"/>
                      <a:pt x="55" y="18"/>
                      <a:pt x="55" y="18"/>
                    </a:cubicBezTo>
                    <a:close/>
                    <a:moveTo>
                      <a:pt x="54" y="17"/>
                    </a:moveTo>
                    <a:cubicBezTo>
                      <a:pt x="54" y="17"/>
                      <a:pt x="54" y="17"/>
                      <a:pt x="53" y="17"/>
                    </a:cubicBezTo>
                    <a:cubicBezTo>
                      <a:pt x="54" y="17"/>
                      <a:pt x="54" y="17"/>
                      <a:pt x="54" y="17"/>
                    </a:cubicBezTo>
                    <a:close/>
                    <a:moveTo>
                      <a:pt x="53" y="17"/>
                    </a:moveTo>
                    <a:cubicBezTo>
                      <a:pt x="44" y="5"/>
                      <a:pt x="31" y="0"/>
                      <a:pt x="19" y="0"/>
                    </a:cubicBezTo>
                    <a:cubicBezTo>
                      <a:pt x="31" y="0"/>
                      <a:pt x="44" y="5"/>
                      <a:pt x="53" y="17"/>
                    </a:cubicBezTo>
                    <a:close/>
                    <a:moveTo>
                      <a:pt x="0" y="5"/>
                    </a:moveTo>
                    <a:lnTo>
                      <a:pt x="0" y="5"/>
                    </a:lnTo>
                    <a:cubicBezTo>
                      <a:pt x="2" y="4"/>
                      <a:pt x="3" y="3"/>
                      <a:pt x="5" y="2"/>
                    </a:cubicBezTo>
                    <a:cubicBezTo>
                      <a:pt x="3" y="3"/>
                      <a:pt x="2" y="4"/>
                      <a:pt x="0" y="5"/>
                    </a:cubicBezTo>
                    <a:close/>
                    <a:moveTo>
                      <a:pt x="5" y="2"/>
                    </a:moveTo>
                    <a:cubicBezTo>
                      <a:pt x="5" y="2"/>
                      <a:pt x="5" y="2"/>
                      <a:pt x="5" y="2"/>
                    </a:cubicBezTo>
                    <a:cubicBezTo>
                      <a:pt x="5" y="2"/>
                      <a:pt x="5" y="2"/>
                      <a:pt x="5" y="2"/>
                    </a:cubicBezTo>
                    <a:close/>
                  </a:path>
                </a:pathLst>
              </a:custGeom>
              <a:solidFill>
                <a:srgbClr val="BBE4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1237">
                <a:extLst>
                  <a:ext uri="{FF2B5EF4-FFF2-40B4-BE49-F238E27FC236}">
                    <a16:creationId xmlns:a16="http://schemas.microsoft.com/office/drawing/2014/main" id="{1E26C6DD-3CFB-95CF-53DF-FB49D5EAC6CF}"/>
                  </a:ext>
                </a:extLst>
              </p:cNvPr>
              <p:cNvSpPr>
                <a:spLocks noEditPoints="1"/>
              </p:cNvSpPr>
              <p:nvPr/>
            </p:nvSpPr>
            <p:spPr bwMode="auto">
              <a:xfrm>
                <a:off x="1075" y="3039"/>
                <a:ext cx="175" cy="304"/>
              </a:xfrm>
              <a:custGeom>
                <a:avLst/>
                <a:gdLst>
                  <a:gd name="T0" fmla="*/ 7 w 287"/>
                  <a:gd name="T1" fmla="*/ 487 h 498"/>
                  <a:gd name="T2" fmla="*/ 7 w 287"/>
                  <a:gd name="T3" fmla="*/ 487 h 498"/>
                  <a:gd name="T4" fmla="*/ 31 w 287"/>
                  <a:gd name="T5" fmla="*/ 436 h 498"/>
                  <a:gd name="T6" fmla="*/ 31 w 287"/>
                  <a:gd name="T7" fmla="*/ 435 h 498"/>
                  <a:gd name="T8" fmla="*/ 48 w 287"/>
                  <a:gd name="T9" fmla="*/ 439 h 498"/>
                  <a:gd name="T10" fmla="*/ 25 w 287"/>
                  <a:gd name="T11" fmla="*/ 484 h 498"/>
                  <a:gd name="T12" fmla="*/ 66 w 287"/>
                  <a:gd name="T13" fmla="*/ 437 h 498"/>
                  <a:gd name="T14" fmla="*/ 81 w 287"/>
                  <a:gd name="T15" fmla="*/ 436 h 498"/>
                  <a:gd name="T16" fmla="*/ 66 w 287"/>
                  <a:gd name="T17" fmla="*/ 437 h 498"/>
                  <a:gd name="T18" fmla="*/ 70 w 287"/>
                  <a:gd name="T19" fmla="*/ 194 h 498"/>
                  <a:gd name="T20" fmla="*/ 42 w 287"/>
                  <a:gd name="T21" fmla="*/ 183 h 498"/>
                  <a:gd name="T22" fmla="*/ 42 w 287"/>
                  <a:gd name="T23" fmla="*/ 183 h 498"/>
                  <a:gd name="T24" fmla="*/ 47 w 287"/>
                  <a:gd name="T25" fmla="*/ 182 h 498"/>
                  <a:gd name="T26" fmla="*/ 65 w 287"/>
                  <a:gd name="T27" fmla="*/ 152 h 498"/>
                  <a:gd name="T28" fmla="*/ 65 w 287"/>
                  <a:gd name="T29" fmla="*/ 151 h 498"/>
                  <a:gd name="T30" fmla="*/ 52 w 287"/>
                  <a:gd name="T31" fmla="*/ 169 h 498"/>
                  <a:gd name="T32" fmla="*/ 122 w 287"/>
                  <a:gd name="T33" fmla="*/ 5 h 498"/>
                  <a:gd name="T34" fmla="*/ 127 w 287"/>
                  <a:gd name="T35" fmla="*/ 2 h 498"/>
                  <a:gd name="T36" fmla="*/ 140 w 287"/>
                  <a:gd name="T37" fmla="*/ 0 h 498"/>
                  <a:gd name="T38" fmla="*/ 175 w 287"/>
                  <a:gd name="T39" fmla="*/ 17 h 498"/>
                  <a:gd name="T40" fmla="*/ 175 w 287"/>
                  <a:gd name="T41" fmla="*/ 17 h 498"/>
                  <a:gd name="T42" fmla="*/ 177 w 287"/>
                  <a:gd name="T43" fmla="*/ 18 h 498"/>
                  <a:gd name="T44" fmla="*/ 177 w 287"/>
                  <a:gd name="T45" fmla="*/ 18 h 498"/>
                  <a:gd name="T46" fmla="*/ 209 w 287"/>
                  <a:gd name="T47" fmla="*/ 37 h 498"/>
                  <a:gd name="T48" fmla="*/ 209 w 287"/>
                  <a:gd name="T49" fmla="*/ 37 h 498"/>
                  <a:gd name="T50" fmla="*/ 209 w 287"/>
                  <a:gd name="T51" fmla="*/ 37 h 498"/>
                  <a:gd name="T52" fmla="*/ 220 w 287"/>
                  <a:gd name="T53" fmla="*/ 35 h 498"/>
                  <a:gd name="T54" fmla="*/ 227 w 287"/>
                  <a:gd name="T55" fmla="*/ 34 h 498"/>
                  <a:gd name="T56" fmla="*/ 228 w 287"/>
                  <a:gd name="T57" fmla="*/ 34 h 498"/>
                  <a:gd name="T58" fmla="*/ 273 w 287"/>
                  <a:gd name="T59" fmla="*/ 81 h 498"/>
                  <a:gd name="T60" fmla="*/ 273 w 287"/>
                  <a:gd name="T61" fmla="*/ 82 h 498"/>
                  <a:gd name="T62" fmla="*/ 273 w 287"/>
                  <a:gd name="T63" fmla="*/ 83 h 498"/>
                  <a:gd name="T64" fmla="*/ 282 w 287"/>
                  <a:gd name="T65" fmla="*/ 151 h 498"/>
                  <a:gd name="T66" fmla="*/ 278 w 287"/>
                  <a:gd name="T67" fmla="*/ 179 h 498"/>
                  <a:gd name="T68" fmla="*/ 255 w 287"/>
                  <a:gd name="T69" fmla="*/ 182 h 498"/>
                  <a:gd name="T70" fmla="*/ 233 w 287"/>
                  <a:gd name="T71" fmla="*/ 170 h 498"/>
                  <a:gd name="T72" fmla="*/ 233 w 287"/>
                  <a:gd name="T73" fmla="*/ 170 h 498"/>
                  <a:gd name="T74" fmla="*/ 233 w 287"/>
                  <a:gd name="T75" fmla="*/ 170 h 498"/>
                  <a:gd name="T76" fmla="*/ 193 w 287"/>
                  <a:gd name="T77" fmla="*/ 162 h 498"/>
                  <a:gd name="T78" fmla="*/ 132 w 287"/>
                  <a:gd name="T79" fmla="*/ 177 h 498"/>
                  <a:gd name="T80" fmla="*/ 97 w 287"/>
                  <a:gd name="T81" fmla="*/ 17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7" h="498">
                    <a:moveTo>
                      <a:pt x="23" y="498"/>
                    </a:moveTo>
                    <a:cubicBezTo>
                      <a:pt x="14" y="494"/>
                      <a:pt x="8" y="488"/>
                      <a:pt x="7" y="487"/>
                    </a:cubicBezTo>
                    <a:cubicBezTo>
                      <a:pt x="7" y="487"/>
                      <a:pt x="7" y="487"/>
                      <a:pt x="7" y="487"/>
                    </a:cubicBezTo>
                    <a:lnTo>
                      <a:pt x="7" y="487"/>
                    </a:lnTo>
                    <a:cubicBezTo>
                      <a:pt x="7" y="487"/>
                      <a:pt x="4" y="484"/>
                      <a:pt x="0" y="477"/>
                    </a:cubicBezTo>
                    <a:cubicBezTo>
                      <a:pt x="27" y="468"/>
                      <a:pt x="30" y="441"/>
                      <a:pt x="31" y="436"/>
                    </a:cubicBezTo>
                    <a:lnTo>
                      <a:pt x="31" y="436"/>
                    </a:lnTo>
                    <a:lnTo>
                      <a:pt x="31" y="435"/>
                    </a:lnTo>
                    <a:lnTo>
                      <a:pt x="31" y="435"/>
                    </a:lnTo>
                    <a:cubicBezTo>
                      <a:pt x="31" y="435"/>
                      <a:pt x="36" y="439"/>
                      <a:pt x="48" y="439"/>
                    </a:cubicBezTo>
                    <a:cubicBezTo>
                      <a:pt x="51" y="439"/>
                      <a:pt x="55" y="438"/>
                      <a:pt x="60" y="438"/>
                    </a:cubicBezTo>
                    <a:cubicBezTo>
                      <a:pt x="39" y="443"/>
                      <a:pt x="31" y="459"/>
                      <a:pt x="25" y="484"/>
                    </a:cubicBezTo>
                    <a:cubicBezTo>
                      <a:pt x="24" y="489"/>
                      <a:pt x="23" y="493"/>
                      <a:pt x="23" y="498"/>
                    </a:cubicBezTo>
                    <a:close/>
                    <a:moveTo>
                      <a:pt x="66" y="437"/>
                    </a:moveTo>
                    <a:cubicBezTo>
                      <a:pt x="71" y="436"/>
                      <a:pt x="76" y="434"/>
                      <a:pt x="82" y="432"/>
                    </a:cubicBezTo>
                    <a:cubicBezTo>
                      <a:pt x="82" y="433"/>
                      <a:pt x="81" y="435"/>
                      <a:pt x="81" y="436"/>
                    </a:cubicBezTo>
                    <a:cubicBezTo>
                      <a:pt x="79" y="436"/>
                      <a:pt x="78" y="436"/>
                      <a:pt x="76" y="436"/>
                    </a:cubicBezTo>
                    <a:cubicBezTo>
                      <a:pt x="72" y="436"/>
                      <a:pt x="69" y="436"/>
                      <a:pt x="66" y="437"/>
                    </a:cubicBezTo>
                    <a:moveTo>
                      <a:pt x="62" y="203"/>
                    </a:moveTo>
                    <a:cubicBezTo>
                      <a:pt x="64" y="200"/>
                      <a:pt x="67" y="197"/>
                      <a:pt x="70" y="194"/>
                    </a:cubicBezTo>
                    <a:cubicBezTo>
                      <a:pt x="67" y="197"/>
                      <a:pt x="64" y="200"/>
                      <a:pt x="62" y="203"/>
                    </a:cubicBezTo>
                    <a:close/>
                    <a:moveTo>
                      <a:pt x="42" y="183"/>
                    </a:moveTo>
                    <a:cubicBezTo>
                      <a:pt x="44" y="180"/>
                      <a:pt x="47" y="176"/>
                      <a:pt x="49" y="172"/>
                    </a:cubicBezTo>
                    <a:cubicBezTo>
                      <a:pt x="47" y="175"/>
                      <a:pt x="45" y="179"/>
                      <a:pt x="42" y="183"/>
                    </a:cubicBezTo>
                    <a:cubicBezTo>
                      <a:pt x="42" y="183"/>
                      <a:pt x="42" y="183"/>
                      <a:pt x="42" y="183"/>
                    </a:cubicBezTo>
                    <a:close/>
                    <a:moveTo>
                      <a:pt x="47" y="182"/>
                    </a:moveTo>
                    <a:cubicBezTo>
                      <a:pt x="50" y="176"/>
                      <a:pt x="53" y="171"/>
                      <a:pt x="56" y="166"/>
                    </a:cubicBezTo>
                    <a:cubicBezTo>
                      <a:pt x="60" y="161"/>
                      <a:pt x="63" y="156"/>
                      <a:pt x="65" y="152"/>
                    </a:cubicBezTo>
                    <a:cubicBezTo>
                      <a:pt x="71" y="144"/>
                      <a:pt x="74" y="139"/>
                      <a:pt x="74" y="139"/>
                    </a:cubicBezTo>
                    <a:cubicBezTo>
                      <a:pt x="74" y="139"/>
                      <a:pt x="70" y="143"/>
                      <a:pt x="65" y="151"/>
                    </a:cubicBezTo>
                    <a:cubicBezTo>
                      <a:pt x="62" y="155"/>
                      <a:pt x="58" y="160"/>
                      <a:pt x="54" y="165"/>
                    </a:cubicBezTo>
                    <a:cubicBezTo>
                      <a:pt x="53" y="166"/>
                      <a:pt x="52" y="167"/>
                      <a:pt x="52" y="169"/>
                    </a:cubicBezTo>
                    <a:cubicBezTo>
                      <a:pt x="74" y="135"/>
                      <a:pt x="98" y="101"/>
                      <a:pt x="114" y="64"/>
                    </a:cubicBezTo>
                    <a:cubicBezTo>
                      <a:pt x="122" y="44"/>
                      <a:pt x="126" y="26"/>
                      <a:pt x="122" y="5"/>
                    </a:cubicBezTo>
                    <a:cubicBezTo>
                      <a:pt x="124" y="4"/>
                      <a:pt x="125" y="3"/>
                      <a:pt x="127" y="2"/>
                    </a:cubicBezTo>
                    <a:cubicBezTo>
                      <a:pt x="127" y="2"/>
                      <a:pt x="127" y="2"/>
                      <a:pt x="127" y="2"/>
                    </a:cubicBezTo>
                    <a:cubicBezTo>
                      <a:pt x="127" y="2"/>
                      <a:pt x="127" y="2"/>
                      <a:pt x="127" y="2"/>
                    </a:cubicBezTo>
                    <a:cubicBezTo>
                      <a:pt x="131" y="1"/>
                      <a:pt x="136" y="0"/>
                      <a:pt x="140" y="0"/>
                    </a:cubicBezTo>
                    <a:lnTo>
                      <a:pt x="141" y="0"/>
                    </a:lnTo>
                    <a:cubicBezTo>
                      <a:pt x="153" y="0"/>
                      <a:pt x="166" y="5"/>
                      <a:pt x="175" y="17"/>
                    </a:cubicBezTo>
                    <a:lnTo>
                      <a:pt x="175" y="17"/>
                    </a:lnTo>
                    <a:lnTo>
                      <a:pt x="175" y="17"/>
                    </a:lnTo>
                    <a:cubicBezTo>
                      <a:pt x="176" y="17"/>
                      <a:pt x="176" y="17"/>
                      <a:pt x="176" y="17"/>
                    </a:cubicBezTo>
                    <a:cubicBezTo>
                      <a:pt x="176" y="17"/>
                      <a:pt x="176" y="18"/>
                      <a:pt x="177" y="18"/>
                    </a:cubicBezTo>
                    <a:cubicBezTo>
                      <a:pt x="177" y="18"/>
                      <a:pt x="177" y="18"/>
                      <a:pt x="177" y="18"/>
                    </a:cubicBezTo>
                    <a:lnTo>
                      <a:pt x="177" y="18"/>
                    </a:lnTo>
                    <a:cubicBezTo>
                      <a:pt x="177" y="18"/>
                      <a:pt x="177" y="18"/>
                      <a:pt x="177" y="18"/>
                    </a:cubicBezTo>
                    <a:cubicBezTo>
                      <a:pt x="190" y="32"/>
                      <a:pt x="199" y="37"/>
                      <a:pt x="209" y="37"/>
                    </a:cubicBezTo>
                    <a:lnTo>
                      <a:pt x="209" y="37"/>
                    </a:lnTo>
                    <a:lnTo>
                      <a:pt x="209" y="37"/>
                    </a:lnTo>
                    <a:lnTo>
                      <a:pt x="209" y="37"/>
                    </a:lnTo>
                    <a:lnTo>
                      <a:pt x="209" y="37"/>
                    </a:lnTo>
                    <a:cubicBezTo>
                      <a:pt x="213" y="37"/>
                      <a:pt x="216" y="36"/>
                      <a:pt x="220" y="35"/>
                    </a:cubicBezTo>
                    <a:cubicBezTo>
                      <a:pt x="220" y="35"/>
                      <a:pt x="220" y="35"/>
                      <a:pt x="220" y="35"/>
                    </a:cubicBezTo>
                    <a:lnTo>
                      <a:pt x="220" y="35"/>
                    </a:lnTo>
                    <a:cubicBezTo>
                      <a:pt x="222" y="34"/>
                      <a:pt x="225" y="34"/>
                      <a:pt x="227" y="34"/>
                    </a:cubicBezTo>
                    <a:lnTo>
                      <a:pt x="227" y="34"/>
                    </a:lnTo>
                    <a:cubicBezTo>
                      <a:pt x="228" y="34"/>
                      <a:pt x="228" y="34"/>
                      <a:pt x="228" y="34"/>
                    </a:cubicBezTo>
                    <a:cubicBezTo>
                      <a:pt x="246" y="34"/>
                      <a:pt x="275" y="47"/>
                      <a:pt x="273" y="78"/>
                    </a:cubicBezTo>
                    <a:cubicBezTo>
                      <a:pt x="273" y="79"/>
                      <a:pt x="273" y="80"/>
                      <a:pt x="273" y="81"/>
                    </a:cubicBezTo>
                    <a:lnTo>
                      <a:pt x="273" y="81"/>
                    </a:lnTo>
                    <a:cubicBezTo>
                      <a:pt x="273" y="81"/>
                      <a:pt x="273" y="82"/>
                      <a:pt x="273" y="82"/>
                    </a:cubicBezTo>
                    <a:cubicBezTo>
                      <a:pt x="273" y="82"/>
                      <a:pt x="273" y="82"/>
                      <a:pt x="273" y="82"/>
                    </a:cubicBezTo>
                    <a:cubicBezTo>
                      <a:pt x="273" y="83"/>
                      <a:pt x="273" y="83"/>
                      <a:pt x="273" y="83"/>
                    </a:cubicBezTo>
                    <a:cubicBezTo>
                      <a:pt x="271" y="94"/>
                      <a:pt x="270" y="102"/>
                      <a:pt x="270" y="108"/>
                    </a:cubicBezTo>
                    <a:cubicBezTo>
                      <a:pt x="270" y="125"/>
                      <a:pt x="276" y="130"/>
                      <a:pt x="282" y="151"/>
                    </a:cubicBezTo>
                    <a:cubicBezTo>
                      <a:pt x="284" y="159"/>
                      <a:pt x="286" y="169"/>
                      <a:pt x="287" y="180"/>
                    </a:cubicBezTo>
                    <a:cubicBezTo>
                      <a:pt x="284" y="179"/>
                      <a:pt x="281" y="179"/>
                      <a:pt x="278" y="179"/>
                    </a:cubicBezTo>
                    <a:cubicBezTo>
                      <a:pt x="264" y="179"/>
                      <a:pt x="255" y="182"/>
                      <a:pt x="255" y="182"/>
                    </a:cubicBezTo>
                    <a:cubicBezTo>
                      <a:pt x="255" y="182"/>
                      <a:pt x="255" y="182"/>
                      <a:pt x="255" y="182"/>
                    </a:cubicBezTo>
                    <a:cubicBezTo>
                      <a:pt x="254" y="181"/>
                      <a:pt x="246" y="175"/>
                      <a:pt x="233" y="170"/>
                    </a:cubicBezTo>
                    <a:lnTo>
                      <a:pt x="233" y="170"/>
                    </a:lnTo>
                    <a:lnTo>
                      <a:pt x="233" y="170"/>
                    </a:lnTo>
                    <a:lnTo>
                      <a:pt x="233" y="170"/>
                    </a:lnTo>
                    <a:lnTo>
                      <a:pt x="233" y="170"/>
                    </a:lnTo>
                    <a:lnTo>
                      <a:pt x="233" y="170"/>
                    </a:lnTo>
                    <a:cubicBezTo>
                      <a:pt x="223" y="166"/>
                      <a:pt x="210" y="162"/>
                      <a:pt x="197" y="162"/>
                    </a:cubicBezTo>
                    <a:cubicBezTo>
                      <a:pt x="195" y="162"/>
                      <a:pt x="194" y="162"/>
                      <a:pt x="193" y="162"/>
                    </a:cubicBezTo>
                    <a:cubicBezTo>
                      <a:pt x="152" y="165"/>
                      <a:pt x="132" y="177"/>
                      <a:pt x="132" y="177"/>
                    </a:cubicBezTo>
                    <a:cubicBezTo>
                      <a:pt x="132" y="177"/>
                      <a:pt x="132" y="177"/>
                      <a:pt x="132" y="177"/>
                    </a:cubicBezTo>
                    <a:cubicBezTo>
                      <a:pt x="132" y="177"/>
                      <a:pt x="124" y="173"/>
                      <a:pt x="109" y="173"/>
                    </a:cubicBezTo>
                    <a:cubicBezTo>
                      <a:pt x="105" y="173"/>
                      <a:pt x="101" y="173"/>
                      <a:pt x="97" y="173"/>
                    </a:cubicBezTo>
                    <a:cubicBezTo>
                      <a:pt x="82" y="175"/>
                      <a:pt x="64" y="178"/>
                      <a:pt x="47" y="182"/>
                    </a:cubicBezTo>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1238">
                <a:extLst>
                  <a:ext uri="{FF2B5EF4-FFF2-40B4-BE49-F238E27FC236}">
                    <a16:creationId xmlns:a16="http://schemas.microsoft.com/office/drawing/2014/main" id="{49674296-ADFE-E0FF-B8A1-A767505848F0}"/>
                  </a:ext>
                </a:extLst>
              </p:cNvPr>
              <p:cNvSpPr>
                <a:spLocks/>
              </p:cNvSpPr>
              <p:nvPr/>
            </p:nvSpPr>
            <p:spPr bwMode="auto">
              <a:xfrm>
                <a:off x="1105" y="3142"/>
                <a:ext cx="2" cy="2"/>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1" y="2"/>
                      <a:pt x="2" y="1"/>
                      <a:pt x="3" y="0"/>
                    </a:cubicBezTo>
                    <a:cubicBezTo>
                      <a:pt x="2" y="1"/>
                      <a:pt x="1" y="2"/>
                      <a:pt x="0" y="3"/>
                    </a:cubicBezTo>
                    <a:close/>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1239">
                <a:extLst>
                  <a:ext uri="{FF2B5EF4-FFF2-40B4-BE49-F238E27FC236}">
                    <a16:creationId xmlns:a16="http://schemas.microsoft.com/office/drawing/2014/main" id="{4BB61612-DE2C-B24F-6235-85EB70CFFDD3}"/>
                  </a:ext>
                </a:extLst>
              </p:cNvPr>
              <p:cNvSpPr>
                <a:spLocks/>
              </p:cNvSpPr>
              <p:nvPr/>
            </p:nvSpPr>
            <p:spPr bwMode="auto">
              <a:xfrm>
                <a:off x="1101" y="3124"/>
                <a:ext cx="19" cy="26"/>
              </a:xfrm>
              <a:custGeom>
                <a:avLst/>
                <a:gdLst>
                  <a:gd name="T0" fmla="*/ 0 w 32"/>
                  <a:gd name="T1" fmla="*/ 44 h 44"/>
                  <a:gd name="T2" fmla="*/ 7 w 32"/>
                  <a:gd name="T3" fmla="*/ 33 h 44"/>
                  <a:gd name="T4" fmla="*/ 10 w 32"/>
                  <a:gd name="T5" fmla="*/ 30 h 44"/>
                  <a:gd name="T6" fmla="*/ 12 w 32"/>
                  <a:gd name="T7" fmla="*/ 26 h 44"/>
                  <a:gd name="T8" fmla="*/ 23 w 32"/>
                  <a:gd name="T9" fmla="*/ 12 h 44"/>
                  <a:gd name="T10" fmla="*/ 32 w 32"/>
                  <a:gd name="T11" fmla="*/ 0 h 44"/>
                  <a:gd name="T12" fmla="*/ 23 w 32"/>
                  <a:gd name="T13" fmla="*/ 13 h 44"/>
                  <a:gd name="T14" fmla="*/ 14 w 32"/>
                  <a:gd name="T15" fmla="*/ 27 h 44"/>
                  <a:gd name="T16" fmla="*/ 5 w 32"/>
                  <a:gd name="T17" fmla="*/ 43 h 44"/>
                  <a:gd name="T18" fmla="*/ 0 w 32"/>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4">
                    <a:moveTo>
                      <a:pt x="0" y="44"/>
                    </a:moveTo>
                    <a:cubicBezTo>
                      <a:pt x="3" y="40"/>
                      <a:pt x="5" y="36"/>
                      <a:pt x="7" y="33"/>
                    </a:cubicBezTo>
                    <a:cubicBezTo>
                      <a:pt x="8" y="32"/>
                      <a:pt x="9" y="31"/>
                      <a:pt x="10" y="30"/>
                    </a:cubicBezTo>
                    <a:cubicBezTo>
                      <a:pt x="10" y="28"/>
                      <a:pt x="11" y="27"/>
                      <a:pt x="12" y="26"/>
                    </a:cubicBezTo>
                    <a:cubicBezTo>
                      <a:pt x="16" y="21"/>
                      <a:pt x="20" y="16"/>
                      <a:pt x="23" y="12"/>
                    </a:cubicBezTo>
                    <a:cubicBezTo>
                      <a:pt x="28" y="4"/>
                      <a:pt x="32" y="0"/>
                      <a:pt x="32" y="0"/>
                    </a:cubicBezTo>
                    <a:cubicBezTo>
                      <a:pt x="32" y="0"/>
                      <a:pt x="29" y="5"/>
                      <a:pt x="23" y="13"/>
                    </a:cubicBezTo>
                    <a:cubicBezTo>
                      <a:pt x="21" y="17"/>
                      <a:pt x="18" y="22"/>
                      <a:pt x="14" y="27"/>
                    </a:cubicBezTo>
                    <a:cubicBezTo>
                      <a:pt x="11" y="32"/>
                      <a:pt x="8" y="37"/>
                      <a:pt x="5" y="43"/>
                    </a:cubicBezTo>
                    <a:cubicBezTo>
                      <a:pt x="3" y="44"/>
                      <a:pt x="2" y="44"/>
                      <a:pt x="0" y="44"/>
                    </a:cubicBezTo>
                    <a:close/>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1240">
                <a:extLst>
                  <a:ext uri="{FF2B5EF4-FFF2-40B4-BE49-F238E27FC236}">
                    <a16:creationId xmlns:a16="http://schemas.microsoft.com/office/drawing/2014/main" id="{F8F7EB39-72DC-45A6-037F-69E7036FA3CB}"/>
                  </a:ext>
                </a:extLst>
              </p:cNvPr>
              <p:cNvSpPr>
                <a:spLocks/>
              </p:cNvSpPr>
              <p:nvPr/>
            </p:nvSpPr>
            <p:spPr bwMode="auto">
              <a:xfrm>
                <a:off x="1083" y="3118"/>
                <a:ext cx="7" cy="37"/>
              </a:xfrm>
              <a:custGeom>
                <a:avLst/>
                <a:gdLst>
                  <a:gd name="T0" fmla="*/ 2 w 11"/>
                  <a:gd name="T1" fmla="*/ 61 h 61"/>
                  <a:gd name="T2" fmla="*/ 2 w 11"/>
                  <a:gd name="T3" fmla="*/ 58 h 61"/>
                  <a:gd name="T4" fmla="*/ 1 w 11"/>
                  <a:gd name="T5" fmla="*/ 50 h 61"/>
                  <a:gd name="T6" fmla="*/ 1 w 11"/>
                  <a:gd name="T7" fmla="*/ 42 h 61"/>
                  <a:gd name="T8" fmla="*/ 1 w 11"/>
                  <a:gd name="T9" fmla="*/ 34 h 61"/>
                  <a:gd name="T10" fmla="*/ 2 w 11"/>
                  <a:gd name="T11" fmla="*/ 26 h 61"/>
                  <a:gd name="T12" fmla="*/ 4 w 11"/>
                  <a:gd name="T13" fmla="*/ 19 h 61"/>
                  <a:gd name="T14" fmla="*/ 6 w 11"/>
                  <a:gd name="T15" fmla="*/ 12 h 61"/>
                  <a:gd name="T16" fmla="*/ 10 w 11"/>
                  <a:gd name="T17" fmla="*/ 3 h 61"/>
                  <a:gd name="T18" fmla="*/ 11 w 11"/>
                  <a:gd name="T19" fmla="*/ 0 h 61"/>
                  <a:gd name="T20" fmla="*/ 11 w 11"/>
                  <a:gd name="T21" fmla="*/ 3 h 61"/>
                  <a:gd name="T22" fmla="*/ 9 w 11"/>
                  <a:gd name="T23" fmla="*/ 13 h 61"/>
                  <a:gd name="T24" fmla="*/ 8 w 11"/>
                  <a:gd name="T25" fmla="*/ 19 h 61"/>
                  <a:gd name="T26" fmla="*/ 7 w 11"/>
                  <a:gd name="T27" fmla="*/ 27 h 61"/>
                  <a:gd name="T28" fmla="*/ 6 w 11"/>
                  <a:gd name="T29" fmla="*/ 34 h 61"/>
                  <a:gd name="T30" fmla="*/ 6 w 11"/>
                  <a:gd name="T31" fmla="*/ 42 h 61"/>
                  <a:gd name="T32" fmla="*/ 6 w 11"/>
                  <a:gd name="T33" fmla="*/ 50 h 61"/>
                  <a:gd name="T34" fmla="*/ 6 w 11"/>
                  <a:gd name="T35" fmla="*/ 58 h 61"/>
                  <a:gd name="T36" fmla="*/ 7 w 11"/>
                  <a:gd name="T37" fmla="*/ 60 h 61"/>
                  <a:gd name="T38" fmla="*/ 2 w 11"/>
                  <a:gd name="T3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61">
                    <a:moveTo>
                      <a:pt x="2" y="61"/>
                    </a:moveTo>
                    <a:lnTo>
                      <a:pt x="2" y="58"/>
                    </a:lnTo>
                    <a:cubicBezTo>
                      <a:pt x="1" y="56"/>
                      <a:pt x="1" y="53"/>
                      <a:pt x="1" y="50"/>
                    </a:cubicBezTo>
                    <a:cubicBezTo>
                      <a:pt x="0" y="48"/>
                      <a:pt x="1" y="45"/>
                      <a:pt x="1" y="42"/>
                    </a:cubicBezTo>
                    <a:cubicBezTo>
                      <a:pt x="1" y="39"/>
                      <a:pt x="1" y="36"/>
                      <a:pt x="1" y="34"/>
                    </a:cubicBezTo>
                    <a:cubicBezTo>
                      <a:pt x="1" y="31"/>
                      <a:pt x="2" y="28"/>
                      <a:pt x="2" y="26"/>
                    </a:cubicBezTo>
                    <a:cubicBezTo>
                      <a:pt x="3" y="23"/>
                      <a:pt x="3" y="21"/>
                      <a:pt x="4" y="19"/>
                    </a:cubicBezTo>
                    <a:cubicBezTo>
                      <a:pt x="4" y="16"/>
                      <a:pt x="5" y="14"/>
                      <a:pt x="6" y="12"/>
                    </a:cubicBezTo>
                    <a:cubicBezTo>
                      <a:pt x="7" y="8"/>
                      <a:pt x="9" y="5"/>
                      <a:pt x="10" y="3"/>
                    </a:cubicBezTo>
                    <a:cubicBezTo>
                      <a:pt x="11" y="1"/>
                      <a:pt x="11" y="0"/>
                      <a:pt x="11" y="0"/>
                    </a:cubicBezTo>
                    <a:cubicBezTo>
                      <a:pt x="11" y="0"/>
                      <a:pt x="11" y="1"/>
                      <a:pt x="11" y="3"/>
                    </a:cubicBezTo>
                    <a:cubicBezTo>
                      <a:pt x="10" y="6"/>
                      <a:pt x="10" y="9"/>
                      <a:pt x="9" y="13"/>
                    </a:cubicBezTo>
                    <a:cubicBezTo>
                      <a:pt x="9" y="15"/>
                      <a:pt x="8" y="17"/>
                      <a:pt x="8" y="19"/>
                    </a:cubicBezTo>
                    <a:cubicBezTo>
                      <a:pt x="8" y="22"/>
                      <a:pt x="7" y="24"/>
                      <a:pt x="7" y="27"/>
                    </a:cubicBezTo>
                    <a:cubicBezTo>
                      <a:pt x="7" y="29"/>
                      <a:pt x="7" y="32"/>
                      <a:pt x="6" y="34"/>
                    </a:cubicBezTo>
                    <a:cubicBezTo>
                      <a:pt x="6" y="37"/>
                      <a:pt x="6" y="39"/>
                      <a:pt x="6" y="42"/>
                    </a:cubicBezTo>
                    <a:cubicBezTo>
                      <a:pt x="6" y="45"/>
                      <a:pt x="6" y="47"/>
                      <a:pt x="6" y="50"/>
                    </a:cubicBezTo>
                    <a:cubicBezTo>
                      <a:pt x="6" y="53"/>
                      <a:pt x="6" y="55"/>
                      <a:pt x="6" y="58"/>
                    </a:cubicBezTo>
                    <a:lnTo>
                      <a:pt x="7" y="60"/>
                    </a:lnTo>
                    <a:cubicBezTo>
                      <a:pt x="5" y="60"/>
                      <a:pt x="4" y="61"/>
                      <a:pt x="2" y="61"/>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1241">
                <a:extLst>
                  <a:ext uri="{FF2B5EF4-FFF2-40B4-BE49-F238E27FC236}">
                    <a16:creationId xmlns:a16="http://schemas.microsoft.com/office/drawing/2014/main" id="{D95CF1BD-76A0-BC23-3991-EF6DDF06DA94}"/>
                  </a:ext>
                </a:extLst>
              </p:cNvPr>
              <p:cNvSpPr>
                <a:spLocks/>
              </p:cNvSpPr>
              <p:nvPr/>
            </p:nvSpPr>
            <p:spPr bwMode="auto">
              <a:xfrm>
                <a:off x="1265" y="3224"/>
                <a:ext cx="275" cy="311"/>
              </a:xfrm>
              <a:custGeom>
                <a:avLst/>
                <a:gdLst>
                  <a:gd name="T0" fmla="*/ 42 w 452"/>
                  <a:gd name="T1" fmla="*/ 263 h 511"/>
                  <a:gd name="T2" fmla="*/ 186 w 452"/>
                  <a:gd name="T3" fmla="*/ 91 h 511"/>
                  <a:gd name="T4" fmla="*/ 243 w 452"/>
                  <a:gd name="T5" fmla="*/ 50 h 511"/>
                  <a:gd name="T6" fmla="*/ 352 w 452"/>
                  <a:gd name="T7" fmla="*/ 9 h 511"/>
                  <a:gd name="T8" fmla="*/ 387 w 452"/>
                  <a:gd name="T9" fmla="*/ 94 h 511"/>
                  <a:gd name="T10" fmla="*/ 414 w 452"/>
                  <a:gd name="T11" fmla="*/ 177 h 511"/>
                  <a:gd name="T12" fmla="*/ 427 w 452"/>
                  <a:gd name="T13" fmla="*/ 302 h 511"/>
                  <a:gd name="T14" fmla="*/ 401 w 452"/>
                  <a:gd name="T15" fmla="*/ 361 h 511"/>
                  <a:gd name="T16" fmla="*/ 358 w 452"/>
                  <a:gd name="T17" fmla="*/ 399 h 511"/>
                  <a:gd name="T18" fmla="*/ 310 w 452"/>
                  <a:gd name="T19" fmla="*/ 443 h 511"/>
                  <a:gd name="T20" fmla="*/ 235 w 452"/>
                  <a:gd name="T21" fmla="*/ 478 h 511"/>
                  <a:gd name="T22" fmla="*/ 178 w 452"/>
                  <a:gd name="T23" fmla="*/ 462 h 511"/>
                  <a:gd name="T24" fmla="*/ 79 w 452"/>
                  <a:gd name="T25" fmla="*/ 484 h 511"/>
                  <a:gd name="T26" fmla="*/ 60 w 452"/>
                  <a:gd name="T27" fmla="*/ 429 h 511"/>
                  <a:gd name="T28" fmla="*/ 24 w 452"/>
                  <a:gd name="T29" fmla="*/ 416 h 511"/>
                  <a:gd name="T30" fmla="*/ 14 w 452"/>
                  <a:gd name="T31" fmla="*/ 368 h 511"/>
                  <a:gd name="T32" fmla="*/ 42 w 452"/>
                  <a:gd name="T33" fmla="*/ 26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2" h="511">
                    <a:moveTo>
                      <a:pt x="42" y="263"/>
                    </a:moveTo>
                    <a:cubicBezTo>
                      <a:pt x="42" y="263"/>
                      <a:pt x="70" y="148"/>
                      <a:pt x="186" y="91"/>
                    </a:cubicBezTo>
                    <a:cubicBezTo>
                      <a:pt x="219" y="75"/>
                      <a:pt x="222" y="76"/>
                      <a:pt x="243" y="50"/>
                    </a:cubicBezTo>
                    <a:cubicBezTo>
                      <a:pt x="263" y="23"/>
                      <a:pt x="310" y="0"/>
                      <a:pt x="352" y="9"/>
                    </a:cubicBezTo>
                    <a:cubicBezTo>
                      <a:pt x="394" y="19"/>
                      <a:pt x="397" y="54"/>
                      <a:pt x="387" y="94"/>
                    </a:cubicBezTo>
                    <a:cubicBezTo>
                      <a:pt x="377" y="134"/>
                      <a:pt x="388" y="142"/>
                      <a:pt x="414" y="177"/>
                    </a:cubicBezTo>
                    <a:cubicBezTo>
                      <a:pt x="439" y="213"/>
                      <a:pt x="452" y="269"/>
                      <a:pt x="427" y="302"/>
                    </a:cubicBezTo>
                    <a:cubicBezTo>
                      <a:pt x="402" y="336"/>
                      <a:pt x="403" y="335"/>
                      <a:pt x="401" y="361"/>
                    </a:cubicBezTo>
                    <a:cubicBezTo>
                      <a:pt x="399" y="386"/>
                      <a:pt x="385" y="393"/>
                      <a:pt x="358" y="399"/>
                    </a:cubicBezTo>
                    <a:cubicBezTo>
                      <a:pt x="332" y="404"/>
                      <a:pt x="326" y="412"/>
                      <a:pt x="310" y="443"/>
                    </a:cubicBezTo>
                    <a:cubicBezTo>
                      <a:pt x="295" y="474"/>
                      <a:pt x="268" y="481"/>
                      <a:pt x="235" y="478"/>
                    </a:cubicBezTo>
                    <a:cubicBezTo>
                      <a:pt x="201" y="475"/>
                      <a:pt x="206" y="439"/>
                      <a:pt x="178" y="462"/>
                    </a:cubicBezTo>
                    <a:cubicBezTo>
                      <a:pt x="151" y="485"/>
                      <a:pt x="118" y="511"/>
                      <a:pt x="79" y="484"/>
                    </a:cubicBezTo>
                    <a:cubicBezTo>
                      <a:pt x="39" y="457"/>
                      <a:pt x="55" y="446"/>
                      <a:pt x="60" y="429"/>
                    </a:cubicBezTo>
                    <a:cubicBezTo>
                      <a:pt x="64" y="413"/>
                      <a:pt x="42" y="414"/>
                      <a:pt x="24" y="416"/>
                    </a:cubicBezTo>
                    <a:cubicBezTo>
                      <a:pt x="0" y="419"/>
                      <a:pt x="5" y="403"/>
                      <a:pt x="14" y="368"/>
                    </a:cubicBezTo>
                    <a:cubicBezTo>
                      <a:pt x="22" y="332"/>
                      <a:pt x="32" y="313"/>
                      <a:pt x="42" y="263"/>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1242">
                <a:extLst>
                  <a:ext uri="{FF2B5EF4-FFF2-40B4-BE49-F238E27FC236}">
                    <a16:creationId xmlns:a16="http://schemas.microsoft.com/office/drawing/2014/main" id="{9A8A51B3-02AB-830A-A5A5-ABFCA977F306}"/>
                  </a:ext>
                </a:extLst>
              </p:cNvPr>
              <p:cNvSpPr>
                <a:spLocks noEditPoints="1"/>
              </p:cNvSpPr>
              <p:nvPr/>
            </p:nvSpPr>
            <p:spPr bwMode="auto">
              <a:xfrm>
                <a:off x="1310" y="3506"/>
                <a:ext cx="106" cy="20"/>
              </a:xfrm>
              <a:custGeom>
                <a:avLst/>
                <a:gdLst>
                  <a:gd name="T0" fmla="*/ 38 w 173"/>
                  <a:gd name="T1" fmla="*/ 32 h 32"/>
                  <a:gd name="T2" fmla="*/ 37 w 173"/>
                  <a:gd name="T3" fmla="*/ 32 h 32"/>
                  <a:gd name="T4" fmla="*/ 38 w 173"/>
                  <a:gd name="T5" fmla="*/ 32 h 32"/>
                  <a:gd name="T6" fmla="*/ 38 w 173"/>
                  <a:gd name="T7" fmla="*/ 32 h 32"/>
                  <a:gd name="T8" fmla="*/ 38 w 173"/>
                  <a:gd name="T9" fmla="*/ 32 h 32"/>
                  <a:gd name="T10" fmla="*/ 102 w 173"/>
                  <a:gd name="T11" fmla="*/ 0 h 32"/>
                  <a:gd name="T12" fmla="*/ 38 w 173"/>
                  <a:gd name="T13" fmla="*/ 32 h 32"/>
                  <a:gd name="T14" fmla="*/ 4 w 173"/>
                  <a:gd name="T15" fmla="*/ 22 h 32"/>
                  <a:gd name="T16" fmla="*/ 4 w 173"/>
                  <a:gd name="T17" fmla="*/ 21 h 32"/>
                  <a:gd name="T18" fmla="*/ 4 w 173"/>
                  <a:gd name="T19" fmla="*/ 22 h 32"/>
                  <a:gd name="T20" fmla="*/ 4 w 173"/>
                  <a:gd name="T21" fmla="*/ 21 h 32"/>
                  <a:gd name="T22" fmla="*/ 4 w 173"/>
                  <a:gd name="T23" fmla="*/ 21 h 32"/>
                  <a:gd name="T24" fmla="*/ 0 w 173"/>
                  <a:gd name="T25" fmla="*/ 18 h 32"/>
                  <a:gd name="T26" fmla="*/ 4 w 173"/>
                  <a:gd name="T27" fmla="*/ 21 h 32"/>
                  <a:gd name="T28" fmla="*/ 4 w 173"/>
                  <a:gd name="T29" fmla="*/ 21 h 32"/>
                  <a:gd name="T30" fmla="*/ 173 w 173"/>
                  <a:gd name="T31" fmla="*/ 16 h 32"/>
                  <a:gd name="T32" fmla="*/ 173 w 173"/>
                  <a:gd name="T33" fmla="*/ 16 h 32"/>
                  <a:gd name="T34" fmla="*/ 173 w 173"/>
                  <a:gd name="T35" fmla="*/ 16 h 32"/>
                  <a:gd name="T36" fmla="*/ 173 w 173"/>
                  <a:gd name="T37"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3" h="32">
                    <a:moveTo>
                      <a:pt x="38" y="32"/>
                    </a:moveTo>
                    <a:lnTo>
                      <a:pt x="37" y="32"/>
                    </a:lnTo>
                    <a:lnTo>
                      <a:pt x="38" y="32"/>
                    </a:lnTo>
                    <a:lnTo>
                      <a:pt x="38" y="32"/>
                    </a:lnTo>
                    <a:close/>
                    <a:moveTo>
                      <a:pt x="38" y="32"/>
                    </a:moveTo>
                    <a:cubicBezTo>
                      <a:pt x="62" y="32"/>
                      <a:pt x="83" y="15"/>
                      <a:pt x="102" y="0"/>
                    </a:cubicBezTo>
                    <a:cubicBezTo>
                      <a:pt x="83" y="15"/>
                      <a:pt x="62" y="32"/>
                      <a:pt x="38" y="32"/>
                    </a:cubicBezTo>
                    <a:close/>
                    <a:moveTo>
                      <a:pt x="4" y="22"/>
                    </a:moveTo>
                    <a:cubicBezTo>
                      <a:pt x="4" y="22"/>
                      <a:pt x="4" y="22"/>
                      <a:pt x="4" y="21"/>
                    </a:cubicBezTo>
                    <a:cubicBezTo>
                      <a:pt x="4" y="22"/>
                      <a:pt x="4" y="22"/>
                      <a:pt x="4" y="22"/>
                    </a:cubicBezTo>
                    <a:close/>
                    <a:moveTo>
                      <a:pt x="4" y="21"/>
                    </a:moveTo>
                    <a:cubicBezTo>
                      <a:pt x="4" y="21"/>
                      <a:pt x="4" y="21"/>
                      <a:pt x="4" y="21"/>
                    </a:cubicBezTo>
                    <a:cubicBezTo>
                      <a:pt x="2" y="20"/>
                      <a:pt x="1" y="19"/>
                      <a:pt x="0" y="18"/>
                    </a:cubicBezTo>
                    <a:cubicBezTo>
                      <a:pt x="1" y="19"/>
                      <a:pt x="2" y="20"/>
                      <a:pt x="4" y="21"/>
                    </a:cubicBezTo>
                    <a:cubicBezTo>
                      <a:pt x="4" y="21"/>
                      <a:pt x="4" y="21"/>
                      <a:pt x="4" y="21"/>
                    </a:cubicBezTo>
                    <a:close/>
                    <a:moveTo>
                      <a:pt x="173" y="16"/>
                    </a:moveTo>
                    <a:lnTo>
                      <a:pt x="173" y="16"/>
                    </a:lnTo>
                    <a:lnTo>
                      <a:pt x="173" y="16"/>
                    </a:lnTo>
                    <a:lnTo>
                      <a:pt x="173" y="16"/>
                    </a:lnTo>
                    <a:close/>
                  </a:path>
                </a:pathLst>
              </a:custGeom>
              <a:solidFill>
                <a:srgbClr val="389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1243">
                <a:extLst>
                  <a:ext uri="{FF2B5EF4-FFF2-40B4-BE49-F238E27FC236}">
                    <a16:creationId xmlns:a16="http://schemas.microsoft.com/office/drawing/2014/main" id="{21C58F72-E507-554C-9427-DB9AB97799CD}"/>
                  </a:ext>
                </a:extLst>
              </p:cNvPr>
              <p:cNvSpPr>
                <a:spLocks/>
              </p:cNvSpPr>
              <p:nvPr/>
            </p:nvSpPr>
            <p:spPr bwMode="auto">
              <a:xfrm>
                <a:off x="1438" y="3498"/>
                <a:ext cx="14" cy="13"/>
              </a:xfrm>
              <a:custGeom>
                <a:avLst/>
                <a:gdLst>
                  <a:gd name="T0" fmla="*/ 0 w 23"/>
                  <a:gd name="T1" fmla="*/ 22 h 22"/>
                  <a:gd name="T2" fmla="*/ 0 w 23"/>
                  <a:gd name="T3" fmla="*/ 22 h 22"/>
                  <a:gd name="T4" fmla="*/ 23 w 23"/>
                  <a:gd name="T5" fmla="*/ 0 h 22"/>
                  <a:gd name="T6" fmla="*/ 23 w 23"/>
                  <a:gd name="T7" fmla="*/ 0 h 22"/>
                  <a:gd name="T8" fmla="*/ 0 w 23"/>
                  <a:gd name="T9" fmla="*/ 22 h 22"/>
                </a:gdLst>
                <a:ahLst/>
                <a:cxnLst>
                  <a:cxn ang="0">
                    <a:pos x="T0" y="T1"/>
                  </a:cxn>
                  <a:cxn ang="0">
                    <a:pos x="T2" y="T3"/>
                  </a:cxn>
                  <a:cxn ang="0">
                    <a:pos x="T4" y="T5"/>
                  </a:cxn>
                  <a:cxn ang="0">
                    <a:pos x="T6" y="T7"/>
                  </a:cxn>
                  <a:cxn ang="0">
                    <a:pos x="T8" y="T9"/>
                  </a:cxn>
                </a:cxnLst>
                <a:rect l="0" t="0" r="r" b="b"/>
                <a:pathLst>
                  <a:path w="23" h="22">
                    <a:moveTo>
                      <a:pt x="0" y="22"/>
                    </a:moveTo>
                    <a:lnTo>
                      <a:pt x="0" y="22"/>
                    </a:lnTo>
                    <a:cubicBezTo>
                      <a:pt x="9" y="17"/>
                      <a:pt x="17" y="10"/>
                      <a:pt x="23" y="0"/>
                    </a:cubicBezTo>
                    <a:lnTo>
                      <a:pt x="23" y="0"/>
                    </a:lnTo>
                    <a:cubicBezTo>
                      <a:pt x="17" y="10"/>
                      <a:pt x="9" y="17"/>
                      <a:pt x="0" y="22"/>
                    </a:cubicBezTo>
                    <a:close/>
                  </a:path>
                </a:pathLst>
              </a:custGeom>
              <a:solidFill>
                <a:srgbClr val="54A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1244">
                <a:extLst>
                  <a:ext uri="{FF2B5EF4-FFF2-40B4-BE49-F238E27FC236}">
                    <a16:creationId xmlns:a16="http://schemas.microsoft.com/office/drawing/2014/main" id="{7D8E4B41-306D-819F-26AE-41BAAC75A40B}"/>
                  </a:ext>
                </a:extLst>
              </p:cNvPr>
              <p:cNvSpPr>
                <a:spLocks/>
              </p:cNvSpPr>
              <p:nvPr/>
            </p:nvSpPr>
            <p:spPr bwMode="auto">
              <a:xfrm>
                <a:off x="1452" y="3495"/>
                <a:ext cx="1" cy="3"/>
              </a:xfrm>
              <a:custGeom>
                <a:avLst/>
                <a:gdLst>
                  <a:gd name="T0" fmla="*/ 0 w 2"/>
                  <a:gd name="T1" fmla="*/ 4 h 4"/>
                  <a:gd name="T2" fmla="*/ 2 w 2"/>
                  <a:gd name="T3" fmla="*/ 0 h 4"/>
                  <a:gd name="T4" fmla="*/ 0 w 2"/>
                  <a:gd name="T5" fmla="*/ 4 h 4"/>
                  <a:gd name="T6" fmla="*/ 0 w 2"/>
                  <a:gd name="T7" fmla="*/ 4 h 4"/>
                </a:gdLst>
                <a:ahLst/>
                <a:cxnLst>
                  <a:cxn ang="0">
                    <a:pos x="T0" y="T1"/>
                  </a:cxn>
                  <a:cxn ang="0">
                    <a:pos x="T2" y="T3"/>
                  </a:cxn>
                  <a:cxn ang="0">
                    <a:pos x="T4" y="T5"/>
                  </a:cxn>
                  <a:cxn ang="0">
                    <a:pos x="T6" y="T7"/>
                  </a:cxn>
                </a:cxnLst>
                <a:rect l="0" t="0" r="r" b="b"/>
                <a:pathLst>
                  <a:path w="2" h="4">
                    <a:moveTo>
                      <a:pt x="0" y="4"/>
                    </a:moveTo>
                    <a:cubicBezTo>
                      <a:pt x="1" y="3"/>
                      <a:pt x="2" y="1"/>
                      <a:pt x="2" y="0"/>
                    </a:cubicBezTo>
                    <a:cubicBezTo>
                      <a:pt x="2" y="1"/>
                      <a:pt x="1" y="3"/>
                      <a:pt x="0" y="4"/>
                    </a:cubicBezTo>
                    <a:lnTo>
                      <a:pt x="0" y="4"/>
                    </a:lnTo>
                    <a:close/>
                  </a:path>
                </a:pathLst>
              </a:custGeom>
              <a:solidFill>
                <a:srgbClr val="2C7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1245">
                <a:extLst>
                  <a:ext uri="{FF2B5EF4-FFF2-40B4-BE49-F238E27FC236}">
                    <a16:creationId xmlns:a16="http://schemas.microsoft.com/office/drawing/2014/main" id="{1ECC61A1-CEBB-B4FB-94CA-5CB2D119509D}"/>
                  </a:ext>
                </a:extLst>
              </p:cNvPr>
              <p:cNvSpPr>
                <a:spLocks noEditPoints="1"/>
              </p:cNvSpPr>
              <p:nvPr/>
            </p:nvSpPr>
            <p:spPr bwMode="auto">
              <a:xfrm>
                <a:off x="1373" y="3501"/>
                <a:ext cx="65" cy="15"/>
              </a:xfrm>
              <a:custGeom>
                <a:avLst/>
                <a:gdLst>
                  <a:gd name="T0" fmla="*/ 71 w 107"/>
                  <a:gd name="T1" fmla="*/ 24 h 24"/>
                  <a:gd name="T2" fmla="*/ 107 w 107"/>
                  <a:gd name="T3" fmla="*/ 16 h 24"/>
                  <a:gd name="T4" fmla="*/ 107 w 107"/>
                  <a:gd name="T5" fmla="*/ 16 h 24"/>
                  <a:gd name="T6" fmla="*/ 71 w 107"/>
                  <a:gd name="T7" fmla="*/ 24 h 24"/>
                  <a:gd name="T8" fmla="*/ 58 w 107"/>
                  <a:gd name="T9" fmla="*/ 23 h 24"/>
                  <a:gd name="T10" fmla="*/ 58 w 107"/>
                  <a:gd name="T11" fmla="*/ 23 h 24"/>
                  <a:gd name="T12" fmla="*/ 57 w 107"/>
                  <a:gd name="T13" fmla="*/ 23 h 24"/>
                  <a:gd name="T14" fmla="*/ 58 w 107"/>
                  <a:gd name="T15" fmla="*/ 23 h 24"/>
                  <a:gd name="T16" fmla="*/ 58 w 107"/>
                  <a:gd name="T17" fmla="*/ 23 h 24"/>
                  <a:gd name="T18" fmla="*/ 57 w 107"/>
                  <a:gd name="T19" fmla="*/ 23 h 24"/>
                  <a:gd name="T20" fmla="*/ 34 w 107"/>
                  <a:gd name="T21" fmla="*/ 13 h 24"/>
                  <a:gd name="T22" fmla="*/ 57 w 107"/>
                  <a:gd name="T23" fmla="*/ 23 h 24"/>
                  <a:gd name="T24" fmla="*/ 0 w 107"/>
                  <a:gd name="T25" fmla="*/ 8 h 24"/>
                  <a:gd name="T26" fmla="*/ 1 w 107"/>
                  <a:gd name="T27" fmla="*/ 7 h 24"/>
                  <a:gd name="T28" fmla="*/ 2 w 107"/>
                  <a:gd name="T29" fmla="*/ 6 h 24"/>
                  <a:gd name="T30" fmla="*/ 1 w 107"/>
                  <a:gd name="T31" fmla="*/ 7 h 24"/>
                  <a:gd name="T32" fmla="*/ 0 w 107"/>
                  <a:gd name="T33" fmla="*/ 8 h 24"/>
                  <a:gd name="T34" fmla="*/ 2 w 107"/>
                  <a:gd name="T35" fmla="*/ 6 h 24"/>
                  <a:gd name="T36" fmla="*/ 16 w 107"/>
                  <a:gd name="T37" fmla="*/ 0 h 24"/>
                  <a:gd name="T38" fmla="*/ 2 w 107"/>
                  <a:gd name="T39" fmla="*/ 6 h 24"/>
                  <a:gd name="T40" fmla="*/ 16 w 107"/>
                  <a:gd name="T41" fmla="*/ 0 h 24"/>
                  <a:gd name="T42" fmla="*/ 16 w 107"/>
                  <a:gd name="T43" fmla="*/ 0 h 24"/>
                  <a:gd name="T44" fmla="*/ 16 w 107"/>
                  <a:gd name="T45" fmla="*/ 0 h 24"/>
                  <a:gd name="T46" fmla="*/ 16 w 107"/>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24">
                    <a:moveTo>
                      <a:pt x="71" y="24"/>
                    </a:moveTo>
                    <a:cubicBezTo>
                      <a:pt x="85" y="24"/>
                      <a:pt x="97" y="21"/>
                      <a:pt x="107" y="16"/>
                    </a:cubicBezTo>
                    <a:lnTo>
                      <a:pt x="107" y="16"/>
                    </a:lnTo>
                    <a:cubicBezTo>
                      <a:pt x="97" y="21"/>
                      <a:pt x="85" y="24"/>
                      <a:pt x="71" y="24"/>
                    </a:cubicBezTo>
                    <a:close/>
                    <a:moveTo>
                      <a:pt x="58" y="23"/>
                    </a:moveTo>
                    <a:cubicBezTo>
                      <a:pt x="58" y="23"/>
                      <a:pt x="58" y="23"/>
                      <a:pt x="58" y="23"/>
                    </a:cubicBezTo>
                    <a:cubicBezTo>
                      <a:pt x="57" y="23"/>
                      <a:pt x="57" y="23"/>
                      <a:pt x="57" y="23"/>
                    </a:cubicBezTo>
                    <a:cubicBezTo>
                      <a:pt x="57" y="23"/>
                      <a:pt x="57" y="23"/>
                      <a:pt x="58" y="23"/>
                    </a:cubicBezTo>
                    <a:cubicBezTo>
                      <a:pt x="58" y="23"/>
                      <a:pt x="58" y="23"/>
                      <a:pt x="58" y="23"/>
                    </a:cubicBezTo>
                    <a:close/>
                    <a:moveTo>
                      <a:pt x="57" y="23"/>
                    </a:moveTo>
                    <a:cubicBezTo>
                      <a:pt x="46" y="22"/>
                      <a:pt x="39" y="17"/>
                      <a:pt x="34" y="13"/>
                    </a:cubicBezTo>
                    <a:cubicBezTo>
                      <a:pt x="39" y="17"/>
                      <a:pt x="46" y="22"/>
                      <a:pt x="57" y="23"/>
                    </a:cubicBezTo>
                    <a:close/>
                    <a:moveTo>
                      <a:pt x="0" y="8"/>
                    </a:moveTo>
                    <a:cubicBezTo>
                      <a:pt x="0" y="8"/>
                      <a:pt x="1" y="7"/>
                      <a:pt x="1" y="7"/>
                    </a:cubicBezTo>
                    <a:cubicBezTo>
                      <a:pt x="1" y="7"/>
                      <a:pt x="2" y="7"/>
                      <a:pt x="2" y="6"/>
                    </a:cubicBezTo>
                    <a:cubicBezTo>
                      <a:pt x="2" y="7"/>
                      <a:pt x="1" y="7"/>
                      <a:pt x="1" y="7"/>
                    </a:cubicBezTo>
                    <a:cubicBezTo>
                      <a:pt x="1" y="7"/>
                      <a:pt x="0" y="8"/>
                      <a:pt x="0" y="8"/>
                    </a:cubicBezTo>
                    <a:close/>
                    <a:moveTo>
                      <a:pt x="2" y="6"/>
                    </a:moveTo>
                    <a:cubicBezTo>
                      <a:pt x="8" y="1"/>
                      <a:pt x="12" y="0"/>
                      <a:pt x="16" y="0"/>
                    </a:cubicBezTo>
                    <a:cubicBezTo>
                      <a:pt x="12" y="0"/>
                      <a:pt x="8" y="1"/>
                      <a:pt x="2" y="6"/>
                    </a:cubicBezTo>
                    <a:close/>
                    <a:moveTo>
                      <a:pt x="16" y="0"/>
                    </a:moveTo>
                    <a:lnTo>
                      <a:pt x="16" y="0"/>
                    </a:lnTo>
                    <a:lnTo>
                      <a:pt x="16" y="0"/>
                    </a:lnTo>
                    <a:lnTo>
                      <a:pt x="16" y="0"/>
                    </a:lnTo>
                    <a:close/>
                  </a:path>
                </a:pathLst>
              </a:custGeom>
              <a:solidFill>
                <a:srgbClr val="389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1246">
                <a:extLst>
                  <a:ext uri="{FF2B5EF4-FFF2-40B4-BE49-F238E27FC236}">
                    <a16:creationId xmlns:a16="http://schemas.microsoft.com/office/drawing/2014/main" id="{B99DE26C-479D-E316-67D6-59091BF8B80A}"/>
                  </a:ext>
                </a:extLst>
              </p:cNvPr>
              <p:cNvSpPr>
                <a:spLocks noEditPoints="1"/>
              </p:cNvSpPr>
              <p:nvPr/>
            </p:nvSpPr>
            <p:spPr bwMode="auto">
              <a:xfrm>
                <a:off x="1299" y="3241"/>
                <a:ext cx="191" cy="285"/>
              </a:xfrm>
              <a:custGeom>
                <a:avLst/>
                <a:gdLst>
                  <a:gd name="T0" fmla="*/ 55 w 313"/>
                  <a:gd name="T1" fmla="*/ 466 h 466"/>
                  <a:gd name="T2" fmla="*/ 22 w 313"/>
                  <a:gd name="T3" fmla="*/ 455 h 466"/>
                  <a:gd name="T4" fmla="*/ 22 w 313"/>
                  <a:gd name="T5" fmla="*/ 455 h 466"/>
                  <a:gd name="T6" fmla="*/ 0 w 313"/>
                  <a:gd name="T7" fmla="*/ 436 h 466"/>
                  <a:gd name="T8" fmla="*/ 69 w 313"/>
                  <a:gd name="T9" fmla="*/ 367 h 466"/>
                  <a:gd name="T10" fmla="*/ 77 w 313"/>
                  <a:gd name="T11" fmla="*/ 360 h 466"/>
                  <a:gd name="T12" fmla="*/ 130 w 313"/>
                  <a:gd name="T13" fmla="*/ 397 h 466"/>
                  <a:gd name="T14" fmla="*/ 154 w 313"/>
                  <a:gd name="T15" fmla="*/ 391 h 466"/>
                  <a:gd name="T16" fmla="*/ 163 w 313"/>
                  <a:gd name="T17" fmla="*/ 385 h 466"/>
                  <a:gd name="T18" fmla="*/ 176 w 313"/>
                  <a:gd name="T19" fmla="*/ 370 h 466"/>
                  <a:gd name="T20" fmla="*/ 178 w 313"/>
                  <a:gd name="T21" fmla="*/ 365 h 466"/>
                  <a:gd name="T22" fmla="*/ 178 w 313"/>
                  <a:gd name="T23" fmla="*/ 364 h 466"/>
                  <a:gd name="T24" fmla="*/ 180 w 313"/>
                  <a:gd name="T25" fmla="*/ 365 h 466"/>
                  <a:gd name="T26" fmla="*/ 241 w 313"/>
                  <a:gd name="T27" fmla="*/ 379 h 466"/>
                  <a:gd name="T28" fmla="*/ 296 w 313"/>
                  <a:gd name="T29" fmla="*/ 371 h 466"/>
                  <a:gd name="T30" fmla="*/ 253 w 313"/>
                  <a:gd name="T31" fmla="*/ 414 h 466"/>
                  <a:gd name="T32" fmla="*/ 250 w 313"/>
                  <a:gd name="T33" fmla="*/ 420 h 466"/>
                  <a:gd name="T34" fmla="*/ 227 w 313"/>
                  <a:gd name="T35" fmla="*/ 442 h 466"/>
                  <a:gd name="T36" fmla="*/ 191 w 313"/>
                  <a:gd name="T37" fmla="*/ 450 h 466"/>
                  <a:gd name="T38" fmla="*/ 178 w 313"/>
                  <a:gd name="T39" fmla="*/ 449 h 466"/>
                  <a:gd name="T40" fmla="*/ 177 w 313"/>
                  <a:gd name="T41" fmla="*/ 449 h 466"/>
                  <a:gd name="T42" fmla="*/ 154 w 313"/>
                  <a:gd name="T43" fmla="*/ 439 h 466"/>
                  <a:gd name="T44" fmla="*/ 136 w 313"/>
                  <a:gd name="T45" fmla="*/ 426 h 466"/>
                  <a:gd name="T46" fmla="*/ 136 w 313"/>
                  <a:gd name="T47" fmla="*/ 426 h 466"/>
                  <a:gd name="T48" fmla="*/ 122 w 313"/>
                  <a:gd name="T49" fmla="*/ 432 h 466"/>
                  <a:gd name="T50" fmla="*/ 121 w 313"/>
                  <a:gd name="T51" fmla="*/ 433 h 466"/>
                  <a:gd name="T52" fmla="*/ 120 w 313"/>
                  <a:gd name="T53" fmla="*/ 434 h 466"/>
                  <a:gd name="T54" fmla="*/ 56 w 313"/>
                  <a:gd name="T55" fmla="*/ 466 h 466"/>
                  <a:gd name="T56" fmla="*/ 299 w 313"/>
                  <a:gd name="T57" fmla="*/ 129 h 466"/>
                  <a:gd name="T58" fmla="*/ 299 w 313"/>
                  <a:gd name="T59" fmla="*/ 129 h 466"/>
                  <a:gd name="T60" fmla="*/ 195 w 313"/>
                  <a:gd name="T61" fmla="*/ 113 h 466"/>
                  <a:gd name="T62" fmla="*/ 232 w 313"/>
                  <a:gd name="T63" fmla="*/ 68 h 466"/>
                  <a:gd name="T64" fmla="*/ 198 w 313"/>
                  <a:gd name="T65" fmla="*/ 109 h 466"/>
                  <a:gd name="T66" fmla="*/ 201 w 313"/>
                  <a:gd name="T67" fmla="*/ 111 h 466"/>
                  <a:gd name="T68" fmla="*/ 219 w 313"/>
                  <a:gd name="T69" fmla="*/ 88 h 466"/>
                  <a:gd name="T70" fmla="*/ 246 w 313"/>
                  <a:gd name="T71" fmla="*/ 54 h 466"/>
                  <a:gd name="T72" fmla="*/ 299 w 313"/>
                  <a:gd name="T73" fmla="*/ 0 h 466"/>
                  <a:gd name="T74" fmla="*/ 257 w 313"/>
                  <a:gd name="T75" fmla="*/ 104 h 466"/>
                  <a:gd name="T76" fmla="*/ 245 w 313"/>
                  <a:gd name="T77" fmla="*/ 10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3" h="466">
                    <a:moveTo>
                      <a:pt x="56" y="466"/>
                    </a:moveTo>
                    <a:lnTo>
                      <a:pt x="55" y="466"/>
                    </a:lnTo>
                    <a:cubicBezTo>
                      <a:pt x="45" y="466"/>
                      <a:pt x="34" y="463"/>
                      <a:pt x="22" y="456"/>
                    </a:cubicBezTo>
                    <a:cubicBezTo>
                      <a:pt x="22" y="456"/>
                      <a:pt x="22" y="456"/>
                      <a:pt x="22" y="455"/>
                    </a:cubicBezTo>
                    <a:cubicBezTo>
                      <a:pt x="22" y="455"/>
                      <a:pt x="22" y="455"/>
                      <a:pt x="22" y="455"/>
                    </a:cubicBezTo>
                    <a:cubicBezTo>
                      <a:pt x="22" y="455"/>
                      <a:pt x="22" y="455"/>
                      <a:pt x="22" y="455"/>
                    </a:cubicBezTo>
                    <a:cubicBezTo>
                      <a:pt x="20" y="454"/>
                      <a:pt x="19" y="453"/>
                      <a:pt x="18" y="452"/>
                    </a:cubicBezTo>
                    <a:cubicBezTo>
                      <a:pt x="9" y="446"/>
                      <a:pt x="4" y="441"/>
                      <a:pt x="0" y="436"/>
                    </a:cubicBezTo>
                    <a:cubicBezTo>
                      <a:pt x="12" y="432"/>
                      <a:pt x="22" y="426"/>
                      <a:pt x="32" y="419"/>
                    </a:cubicBezTo>
                    <a:cubicBezTo>
                      <a:pt x="49" y="405"/>
                      <a:pt x="62" y="388"/>
                      <a:pt x="69" y="367"/>
                    </a:cubicBezTo>
                    <a:cubicBezTo>
                      <a:pt x="72" y="361"/>
                      <a:pt x="74" y="354"/>
                      <a:pt x="75" y="347"/>
                    </a:cubicBezTo>
                    <a:cubicBezTo>
                      <a:pt x="76" y="351"/>
                      <a:pt x="77" y="355"/>
                      <a:pt x="77" y="360"/>
                    </a:cubicBezTo>
                    <a:cubicBezTo>
                      <a:pt x="80" y="375"/>
                      <a:pt x="92" y="396"/>
                      <a:pt x="129" y="397"/>
                    </a:cubicBezTo>
                    <a:cubicBezTo>
                      <a:pt x="129" y="397"/>
                      <a:pt x="130" y="397"/>
                      <a:pt x="130" y="397"/>
                    </a:cubicBezTo>
                    <a:cubicBezTo>
                      <a:pt x="139" y="397"/>
                      <a:pt x="147" y="395"/>
                      <a:pt x="153" y="391"/>
                    </a:cubicBezTo>
                    <a:lnTo>
                      <a:pt x="154" y="391"/>
                    </a:lnTo>
                    <a:cubicBezTo>
                      <a:pt x="157" y="389"/>
                      <a:pt x="160" y="387"/>
                      <a:pt x="162" y="385"/>
                    </a:cubicBezTo>
                    <a:lnTo>
                      <a:pt x="163" y="385"/>
                    </a:lnTo>
                    <a:cubicBezTo>
                      <a:pt x="169" y="380"/>
                      <a:pt x="173" y="374"/>
                      <a:pt x="176" y="370"/>
                    </a:cubicBezTo>
                    <a:lnTo>
                      <a:pt x="176" y="370"/>
                    </a:lnTo>
                    <a:lnTo>
                      <a:pt x="177" y="368"/>
                    </a:lnTo>
                    <a:lnTo>
                      <a:pt x="178" y="365"/>
                    </a:lnTo>
                    <a:lnTo>
                      <a:pt x="178" y="365"/>
                    </a:lnTo>
                    <a:lnTo>
                      <a:pt x="178" y="364"/>
                    </a:lnTo>
                    <a:lnTo>
                      <a:pt x="178" y="364"/>
                    </a:lnTo>
                    <a:cubicBezTo>
                      <a:pt x="179" y="365"/>
                      <a:pt x="180" y="365"/>
                      <a:pt x="180" y="365"/>
                    </a:cubicBezTo>
                    <a:cubicBezTo>
                      <a:pt x="185" y="369"/>
                      <a:pt x="199" y="379"/>
                      <a:pt x="236" y="379"/>
                    </a:cubicBezTo>
                    <a:cubicBezTo>
                      <a:pt x="237" y="379"/>
                      <a:pt x="239" y="379"/>
                      <a:pt x="241" y="379"/>
                    </a:cubicBezTo>
                    <a:cubicBezTo>
                      <a:pt x="282" y="378"/>
                      <a:pt x="289" y="368"/>
                      <a:pt x="289" y="368"/>
                    </a:cubicBezTo>
                    <a:cubicBezTo>
                      <a:pt x="292" y="369"/>
                      <a:pt x="294" y="370"/>
                      <a:pt x="296" y="371"/>
                    </a:cubicBezTo>
                    <a:cubicBezTo>
                      <a:pt x="274" y="376"/>
                      <a:pt x="268" y="385"/>
                      <a:pt x="253" y="414"/>
                    </a:cubicBezTo>
                    <a:lnTo>
                      <a:pt x="253" y="414"/>
                    </a:lnTo>
                    <a:cubicBezTo>
                      <a:pt x="253" y="415"/>
                      <a:pt x="253" y="415"/>
                      <a:pt x="252" y="416"/>
                    </a:cubicBezTo>
                    <a:cubicBezTo>
                      <a:pt x="252" y="417"/>
                      <a:pt x="251" y="419"/>
                      <a:pt x="250" y="420"/>
                    </a:cubicBezTo>
                    <a:cubicBezTo>
                      <a:pt x="244" y="430"/>
                      <a:pt x="236" y="437"/>
                      <a:pt x="227" y="442"/>
                    </a:cubicBezTo>
                    <a:lnTo>
                      <a:pt x="227" y="442"/>
                    </a:lnTo>
                    <a:cubicBezTo>
                      <a:pt x="217" y="447"/>
                      <a:pt x="205" y="450"/>
                      <a:pt x="191" y="450"/>
                    </a:cubicBezTo>
                    <a:lnTo>
                      <a:pt x="191" y="450"/>
                    </a:lnTo>
                    <a:lnTo>
                      <a:pt x="191" y="450"/>
                    </a:lnTo>
                    <a:cubicBezTo>
                      <a:pt x="187" y="450"/>
                      <a:pt x="183" y="449"/>
                      <a:pt x="178" y="449"/>
                    </a:cubicBezTo>
                    <a:cubicBezTo>
                      <a:pt x="178" y="449"/>
                      <a:pt x="178" y="449"/>
                      <a:pt x="178" y="449"/>
                    </a:cubicBezTo>
                    <a:cubicBezTo>
                      <a:pt x="177" y="449"/>
                      <a:pt x="177" y="449"/>
                      <a:pt x="177" y="449"/>
                    </a:cubicBezTo>
                    <a:cubicBezTo>
                      <a:pt x="177" y="449"/>
                      <a:pt x="177" y="449"/>
                      <a:pt x="177" y="449"/>
                    </a:cubicBezTo>
                    <a:cubicBezTo>
                      <a:pt x="166" y="448"/>
                      <a:pt x="159" y="443"/>
                      <a:pt x="154" y="439"/>
                    </a:cubicBezTo>
                    <a:cubicBezTo>
                      <a:pt x="147" y="432"/>
                      <a:pt x="143" y="426"/>
                      <a:pt x="136" y="426"/>
                    </a:cubicBezTo>
                    <a:lnTo>
                      <a:pt x="136" y="426"/>
                    </a:lnTo>
                    <a:lnTo>
                      <a:pt x="136" y="426"/>
                    </a:lnTo>
                    <a:lnTo>
                      <a:pt x="136" y="426"/>
                    </a:lnTo>
                    <a:lnTo>
                      <a:pt x="136" y="426"/>
                    </a:lnTo>
                    <a:cubicBezTo>
                      <a:pt x="132" y="426"/>
                      <a:pt x="128" y="427"/>
                      <a:pt x="122" y="432"/>
                    </a:cubicBezTo>
                    <a:cubicBezTo>
                      <a:pt x="122" y="432"/>
                      <a:pt x="122" y="432"/>
                      <a:pt x="122" y="432"/>
                    </a:cubicBezTo>
                    <a:cubicBezTo>
                      <a:pt x="122" y="433"/>
                      <a:pt x="121" y="433"/>
                      <a:pt x="121" y="433"/>
                    </a:cubicBezTo>
                    <a:cubicBezTo>
                      <a:pt x="121" y="433"/>
                      <a:pt x="120" y="434"/>
                      <a:pt x="120" y="434"/>
                    </a:cubicBezTo>
                    <a:cubicBezTo>
                      <a:pt x="120" y="434"/>
                      <a:pt x="120" y="434"/>
                      <a:pt x="120" y="434"/>
                    </a:cubicBezTo>
                    <a:cubicBezTo>
                      <a:pt x="101" y="449"/>
                      <a:pt x="80" y="466"/>
                      <a:pt x="56" y="466"/>
                    </a:cubicBezTo>
                    <a:lnTo>
                      <a:pt x="56" y="466"/>
                    </a:lnTo>
                    <a:moveTo>
                      <a:pt x="299" y="129"/>
                    </a:moveTo>
                    <a:lnTo>
                      <a:pt x="299" y="129"/>
                    </a:lnTo>
                    <a:cubicBezTo>
                      <a:pt x="301" y="128"/>
                      <a:pt x="303" y="127"/>
                      <a:pt x="306" y="126"/>
                    </a:cubicBezTo>
                    <a:cubicBezTo>
                      <a:pt x="303" y="127"/>
                      <a:pt x="301" y="128"/>
                      <a:pt x="299" y="129"/>
                    </a:cubicBezTo>
                    <a:close/>
                    <a:moveTo>
                      <a:pt x="195" y="113"/>
                    </a:moveTo>
                    <a:cubicBezTo>
                      <a:pt x="195" y="113"/>
                      <a:pt x="195" y="113"/>
                      <a:pt x="195" y="113"/>
                    </a:cubicBezTo>
                    <a:cubicBezTo>
                      <a:pt x="194" y="112"/>
                      <a:pt x="194" y="112"/>
                      <a:pt x="193" y="112"/>
                    </a:cubicBezTo>
                    <a:cubicBezTo>
                      <a:pt x="205" y="96"/>
                      <a:pt x="218" y="82"/>
                      <a:pt x="232" y="68"/>
                    </a:cubicBezTo>
                    <a:cubicBezTo>
                      <a:pt x="227" y="74"/>
                      <a:pt x="222" y="80"/>
                      <a:pt x="216" y="86"/>
                    </a:cubicBezTo>
                    <a:cubicBezTo>
                      <a:pt x="211" y="93"/>
                      <a:pt x="204" y="100"/>
                      <a:pt x="198" y="109"/>
                    </a:cubicBezTo>
                    <a:cubicBezTo>
                      <a:pt x="197" y="110"/>
                      <a:pt x="196" y="111"/>
                      <a:pt x="195" y="113"/>
                    </a:cubicBezTo>
                    <a:moveTo>
                      <a:pt x="201" y="111"/>
                    </a:moveTo>
                    <a:cubicBezTo>
                      <a:pt x="201" y="111"/>
                      <a:pt x="201" y="111"/>
                      <a:pt x="201" y="111"/>
                    </a:cubicBezTo>
                    <a:cubicBezTo>
                      <a:pt x="207" y="103"/>
                      <a:pt x="213" y="95"/>
                      <a:pt x="219" y="88"/>
                    </a:cubicBezTo>
                    <a:cubicBezTo>
                      <a:pt x="229" y="75"/>
                      <a:pt x="239" y="63"/>
                      <a:pt x="245" y="55"/>
                    </a:cubicBezTo>
                    <a:cubicBezTo>
                      <a:pt x="246" y="55"/>
                      <a:pt x="246" y="55"/>
                      <a:pt x="246" y="54"/>
                    </a:cubicBezTo>
                    <a:cubicBezTo>
                      <a:pt x="256" y="45"/>
                      <a:pt x="265" y="36"/>
                      <a:pt x="275" y="27"/>
                    </a:cubicBezTo>
                    <a:cubicBezTo>
                      <a:pt x="284" y="20"/>
                      <a:pt x="293" y="11"/>
                      <a:pt x="299" y="0"/>
                    </a:cubicBezTo>
                    <a:cubicBezTo>
                      <a:pt x="313" y="24"/>
                      <a:pt x="298" y="62"/>
                      <a:pt x="309" y="108"/>
                    </a:cubicBezTo>
                    <a:cubicBezTo>
                      <a:pt x="292" y="105"/>
                      <a:pt x="274" y="104"/>
                      <a:pt x="257" y="104"/>
                    </a:cubicBezTo>
                    <a:cubicBezTo>
                      <a:pt x="254" y="104"/>
                      <a:pt x="250" y="104"/>
                      <a:pt x="247" y="104"/>
                    </a:cubicBezTo>
                    <a:lnTo>
                      <a:pt x="245" y="104"/>
                    </a:lnTo>
                    <a:cubicBezTo>
                      <a:pt x="223" y="105"/>
                      <a:pt x="209" y="109"/>
                      <a:pt x="201" y="111"/>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1247">
                <a:extLst>
                  <a:ext uri="{FF2B5EF4-FFF2-40B4-BE49-F238E27FC236}">
                    <a16:creationId xmlns:a16="http://schemas.microsoft.com/office/drawing/2014/main" id="{E3827136-E27E-4628-7B73-349465EF0281}"/>
                  </a:ext>
                </a:extLst>
              </p:cNvPr>
              <p:cNvSpPr>
                <a:spLocks/>
              </p:cNvSpPr>
              <p:nvPr/>
            </p:nvSpPr>
            <p:spPr bwMode="auto">
              <a:xfrm>
                <a:off x="1801" y="3255"/>
                <a:ext cx="317" cy="206"/>
              </a:xfrm>
              <a:custGeom>
                <a:avLst/>
                <a:gdLst>
                  <a:gd name="T0" fmla="*/ 26 w 520"/>
                  <a:gd name="T1" fmla="*/ 134 h 338"/>
                  <a:gd name="T2" fmla="*/ 64 w 520"/>
                  <a:gd name="T3" fmla="*/ 93 h 338"/>
                  <a:gd name="T4" fmla="*/ 107 w 520"/>
                  <a:gd name="T5" fmla="*/ 54 h 338"/>
                  <a:gd name="T6" fmla="*/ 179 w 520"/>
                  <a:gd name="T7" fmla="*/ 15 h 338"/>
                  <a:gd name="T8" fmla="*/ 381 w 520"/>
                  <a:gd name="T9" fmla="*/ 54 h 338"/>
                  <a:gd name="T10" fmla="*/ 465 w 520"/>
                  <a:gd name="T11" fmla="*/ 42 h 338"/>
                  <a:gd name="T12" fmla="*/ 464 w 520"/>
                  <a:gd name="T13" fmla="*/ 92 h 338"/>
                  <a:gd name="T14" fmla="*/ 489 w 520"/>
                  <a:gd name="T15" fmla="*/ 132 h 338"/>
                  <a:gd name="T16" fmla="*/ 504 w 520"/>
                  <a:gd name="T17" fmla="*/ 197 h 338"/>
                  <a:gd name="T18" fmla="*/ 453 w 520"/>
                  <a:gd name="T19" fmla="*/ 224 h 338"/>
                  <a:gd name="T20" fmla="*/ 407 w 520"/>
                  <a:gd name="T21" fmla="*/ 239 h 338"/>
                  <a:gd name="T22" fmla="*/ 385 w 520"/>
                  <a:gd name="T23" fmla="*/ 306 h 338"/>
                  <a:gd name="T24" fmla="*/ 335 w 520"/>
                  <a:gd name="T25" fmla="*/ 295 h 338"/>
                  <a:gd name="T26" fmla="*/ 278 w 520"/>
                  <a:gd name="T27" fmla="*/ 325 h 338"/>
                  <a:gd name="T28" fmla="*/ 104 w 520"/>
                  <a:gd name="T29" fmla="*/ 329 h 338"/>
                  <a:gd name="T30" fmla="*/ 6 w 520"/>
                  <a:gd name="T31" fmla="*/ 261 h 338"/>
                  <a:gd name="T32" fmla="*/ 26 w 520"/>
                  <a:gd name="T33" fmla="*/ 13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0" h="338">
                    <a:moveTo>
                      <a:pt x="26" y="134"/>
                    </a:moveTo>
                    <a:cubicBezTo>
                      <a:pt x="26" y="134"/>
                      <a:pt x="24" y="88"/>
                      <a:pt x="64" y="93"/>
                    </a:cubicBezTo>
                    <a:cubicBezTo>
                      <a:pt x="95" y="95"/>
                      <a:pt x="102" y="79"/>
                      <a:pt x="107" y="54"/>
                    </a:cubicBezTo>
                    <a:cubicBezTo>
                      <a:pt x="112" y="29"/>
                      <a:pt x="133" y="0"/>
                      <a:pt x="179" y="15"/>
                    </a:cubicBezTo>
                    <a:cubicBezTo>
                      <a:pt x="224" y="29"/>
                      <a:pt x="332" y="81"/>
                      <a:pt x="381" y="54"/>
                    </a:cubicBezTo>
                    <a:cubicBezTo>
                      <a:pt x="431" y="27"/>
                      <a:pt x="452" y="26"/>
                      <a:pt x="465" y="42"/>
                    </a:cubicBezTo>
                    <a:cubicBezTo>
                      <a:pt x="479" y="57"/>
                      <a:pt x="471" y="78"/>
                      <a:pt x="464" y="92"/>
                    </a:cubicBezTo>
                    <a:cubicBezTo>
                      <a:pt x="457" y="107"/>
                      <a:pt x="472" y="119"/>
                      <a:pt x="489" y="132"/>
                    </a:cubicBezTo>
                    <a:cubicBezTo>
                      <a:pt x="505" y="145"/>
                      <a:pt x="520" y="161"/>
                      <a:pt x="504" y="197"/>
                    </a:cubicBezTo>
                    <a:cubicBezTo>
                      <a:pt x="487" y="232"/>
                      <a:pt x="471" y="232"/>
                      <a:pt x="453" y="224"/>
                    </a:cubicBezTo>
                    <a:cubicBezTo>
                      <a:pt x="436" y="217"/>
                      <a:pt x="417" y="215"/>
                      <a:pt x="407" y="239"/>
                    </a:cubicBezTo>
                    <a:cubicBezTo>
                      <a:pt x="397" y="263"/>
                      <a:pt x="407" y="290"/>
                      <a:pt x="385" y="306"/>
                    </a:cubicBezTo>
                    <a:cubicBezTo>
                      <a:pt x="363" y="322"/>
                      <a:pt x="344" y="302"/>
                      <a:pt x="335" y="295"/>
                    </a:cubicBezTo>
                    <a:cubicBezTo>
                      <a:pt x="316" y="281"/>
                      <a:pt x="315" y="319"/>
                      <a:pt x="278" y="325"/>
                    </a:cubicBezTo>
                    <a:cubicBezTo>
                      <a:pt x="240" y="330"/>
                      <a:pt x="153" y="338"/>
                      <a:pt x="104" y="329"/>
                    </a:cubicBezTo>
                    <a:cubicBezTo>
                      <a:pt x="55" y="321"/>
                      <a:pt x="12" y="313"/>
                      <a:pt x="6" y="261"/>
                    </a:cubicBezTo>
                    <a:cubicBezTo>
                      <a:pt x="0" y="209"/>
                      <a:pt x="32" y="182"/>
                      <a:pt x="26" y="134"/>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1248">
                <a:extLst>
                  <a:ext uri="{FF2B5EF4-FFF2-40B4-BE49-F238E27FC236}">
                    <a16:creationId xmlns:a16="http://schemas.microsoft.com/office/drawing/2014/main" id="{3373F9BA-9022-388B-A1B2-6AD067DB646C}"/>
                  </a:ext>
                </a:extLst>
              </p:cNvPr>
              <p:cNvSpPr>
                <a:spLocks/>
              </p:cNvSpPr>
              <p:nvPr/>
            </p:nvSpPr>
            <p:spPr bwMode="auto">
              <a:xfrm>
                <a:off x="1801" y="3285"/>
                <a:ext cx="317" cy="176"/>
              </a:xfrm>
              <a:custGeom>
                <a:avLst/>
                <a:gdLst>
                  <a:gd name="T0" fmla="*/ 489 w 520"/>
                  <a:gd name="T1" fmla="*/ 82 h 288"/>
                  <a:gd name="T2" fmla="*/ 464 w 520"/>
                  <a:gd name="T3" fmla="*/ 42 h 288"/>
                  <a:gd name="T4" fmla="*/ 470 w 520"/>
                  <a:gd name="T5" fmla="*/ 0 h 288"/>
                  <a:gd name="T6" fmla="*/ 432 w 520"/>
                  <a:gd name="T7" fmla="*/ 18 h 288"/>
                  <a:gd name="T8" fmla="*/ 388 w 520"/>
                  <a:gd name="T9" fmla="*/ 64 h 288"/>
                  <a:gd name="T10" fmla="*/ 369 w 520"/>
                  <a:gd name="T11" fmla="*/ 111 h 288"/>
                  <a:gd name="T12" fmla="*/ 352 w 520"/>
                  <a:gd name="T13" fmla="*/ 135 h 288"/>
                  <a:gd name="T14" fmla="*/ 309 w 520"/>
                  <a:gd name="T15" fmla="*/ 150 h 288"/>
                  <a:gd name="T16" fmla="*/ 256 w 520"/>
                  <a:gd name="T17" fmla="*/ 160 h 288"/>
                  <a:gd name="T18" fmla="*/ 225 w 520"/>
                  <a:gd name="T19" fmla="*/ 165 h 288"/>
                  <a:gd name="T20" fmla="*/ 206 w 520"/>
                  <a:gd name="T21" fmla="*/ 178 h 288"/>
                  <a:gd name="T22" fmla="*/ 163 w 520"/>
                  <a:gd name="T23" fmla="*/ 193 h 288"/>
                  <a:gd name="T24" fmla="*/ 111 w 520"/>
                  <a:gd name="T25" fmla="*/ 214 h 288"/>
                  <a:gd name="T26" fmla="*/ 52 w 520"/>
                  <a:gd name="T27" fmla="*/ 215 h 288"/>
                  <a:gd name="T28" fmla="*/ 48 w 520"/>
                  <a:gd name="T29" fmla="*/ 197 h 288"/>
                  <a:gd name="T30" fmla="*/ 39 w 520"/>
                  <a:gd name="T31" fmla="*/ 175 h 288"/>
                  <a:gd name="T32" fmla="*/ 46 w 520"/>
                  <a:gd name="T33" fmla="*/ 143 h 288"/>
                  <a:gd name="T34" fmla="*/ 57 w 520"/>
                  <a:gd name="T35" fmla="*/ 114 h 288"/>
                  <a:gd name="T36" fmla="*/ 48 w 520"/>
                  <a:gd name="T37" fmla="*/ 84 h 288"/>
                  <a:gd name="T38" fmla="*/ 35 w 520"/>
                  <a:gd name="T39" fmla="*/ 60 h 288"/>
                  <a:gd name="T40" fmla="*/ 33 w 520"/>
                  <a:gd name="T41" fmla="*/ 57 h 288"/>
                  <a:gd name="T42" fmla="*/ 26 w 520"/>
                  <a:gd name="T43" fmla="*/ 84 h 288"/>
                  <a:gd name="T44" fmla="*/ 6 w 520"/>
                  <a:gd name="T45" fmla="*/ 211 h 288"/>
                  <a:gd name="T46" fmla="*/ 104 w 520"/>
                  <a:gd name="T47" fmla="*/ 279 h 288"/>
                  <a:gd name="T48" fmla="*/ 278 w 520"/>
                  <a:gd name="T49" fmla="*/ 275 h 288"/>
                  <a:gd name="T50" fmla="*/ 335 w 520"/>
                  <a:gd name="T51" fmla="*/ 245 h 288"/>
                  <a:gd name="T52" fmla="*/ 385 w 520"/>
                  <a:gd name="T53" fmla="*/ 256 h 288"/>
                  <a:gd name="T54" fmla="*/ 407 w 520"/>
                  <a:gd name="T55" fmla="*/ 189 h 288"/>
                  <a:gd name="T56" fmla="*/ 453 w 520"/>
                  <a:gd name="T57" fmla="*/ 174 h 288"/>
                  <a:gd name="T58" fmla="*/ 504 w 520"/>
                  <a:gd name="T59" fmla="*/ 147 h 288"/>
                  <a:gd name="T60" fmla="*/ 489 w 520"/>
                  <a:gd name="T61" fmla="*/ 8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0" h="288">
                    <a:moveTo>
                      <a:pt x="489" y="82"/>
                    </a:moveTo>
                    <a:cubicBezTo>
                      <a:pt x="472" y="69"/>
                      <a:pt x="457" y="57"/>
                      <a:pt x="464" y="42"/>
                    </a:cubicBezTo>
                    <a:cubicBezTo>
                      <a:pt x="470" y="30"/>
                      <a:pt x="476" y="14"/>
                      <a:pt x="470" y="0"/>
                    </a:cubicBezTo>
                    <a:cubicBezTo>
                      <a:pt x="457" y="4"/>
                      <a:pt x="444" y="9"/>
                      <a:pt x="432" y="18"/>
                    </a:cubicBezTo>
                    <a:cubicBezTo>
                      <a:pt x="415" y="30"/>
                      <a:pt x="399" y="46"/>
                      <a:pt x="388" y="64"/>
                    </a:cubicBezTo>
                    <a:cubicBezTo>
                      <a:pt x="380" y="79"/>
                      <a:pt x="375" y="95"/>
                      <a:pt x="369" y="111"/>
                    </a:cubicBezTo>
                    <a:cubicBezTo>
                      <a:pt x="365" y="120"/>
                      <a:pt x="360" y="129"/>
                      <a:pt x="352" y="135"/>
                    </a:cubicBezTo>
                    <a:cubicBezTo>
                      <a:pt x="340" y="144"/>
                      <a:pt x="324" y="146"/>
                      <a:pt x="309" y="150"/>
                    </a:cubicBezTo>
                    <a:cubicBezTo>
                      <a:pt x="292" y="155"/>
                      <a:pt x="274" y="157"/>
                      <a:pt x="256" y="160"/>
                    </a:cubicBezTo>
                    <a:cubicBezTo>
                      <a:pt x="246" y="161"/>
                      <a:pt x="234" y="161"/>
                      <a:pt x="225" y="165"/>
                    </a:cubicBezTo>
                    <a:cubicBezTo>
                      <a:pt x="218" y="169"/>
                      <a:pt x="213" y="174"/>
                      <a:pt x="206" y="178"/>
                    </a:cubicBezTo>
                    <a:cubicBezTo>
                      <a:pt x="193" y="187"/>
                      <a:pt x="178" y="189"/>
                      <a:pt x="163" y="193"/>
                    </a:cubicBezTo>
                    <a:cubicBezTo>
                      <a:pt x="144" y="196"/>
                      <a:pt x="128" y="205"/>
                      <a:pt x="111" y="214"/>
                    </a:cubicBezTo>
                    <a:cubicBezTo>
                      <a:pt x="95" y="222"/>
                      <a:pt x="60" y="243"/>
                      <a:pt x="52" y="215"/>
                    </a:cubicBezTo>
                    <a:cubicBezTo>
                      <a:pt x="50" y="209"/>
                      <a:pt x="50" y="202"/>
                      <a:pt x="48" y="197"/>
                    </a:cubicBezTo>
                    <a:cubicBezTo>
                      <a:pt x="45" y="189"/>
                      <a:pt x="41" y="182"/>
                      <a:pt x="39" y="175"/>
                    </a:cubicBezTo>
                    <a:cubicBezTo>
                      <a:pt x="35" y="164"/>
                      <a:pt x="42" y="152"/>
                      <a:pt x="46" y="143"/>
                    </a:cubicBezTo>
                    <a:cubicBezTo>
                      <a:pt x="51" y="134"/>
                      <a:pt x="57" y="124"/>
                      <a:pt x="57" y="114"/>
                    </a:cubicBezTo>
                    <a:cubicBezTo>
                      <a:pt x="57" y="103"/>
                      <a:pt x="53" y="93"/>
                      <a:pt x="48" y="84"/>
                    </a:cubicBezTo>
                    <a:cubicBezTo>
                      <a:pt x="44" y="76"/>
                      <a:pt x="41" y="67"/>
                      <a:pt x="35" y="60"/>
                    </a:cubicBezTo>
                    <a:lnTo>
                      <a:pt x="33" y="57"/>
                    </a:lnTo>
                    <a:cubicBezTo>
                      <a:pt x="26" y="69"/>
                      <a:pt x="26" y="84"/>
                      <a:pt x="26" y="84"/>
                    </a:cubicBezTo>
                    <a:cubicBezTo>
                      <a:pt x="32" y="132"/>
                      <a:pt x="0" y="159"/>
                      <a:pt x="6" y="211"/>
                    </a:cubicBezTo>
                    <a:cubicBezTo>
                      <a:pt x="12" y="263"/>
                      <a:pt x="55" y="271"/>
                      <a:pt x="104" y="279"/>
                    </a:cubicBezTo>
                    <a:cubicBezTo>
                      <a:pt x="153" y="288"/>
                      <a:pt x="240" y="280"/>
                      <a:pt x="278" y="275"/>
                    </a:cubicBezTo>
                    <a:cubicBezTo>
                      <a:pt x="315" y="269"/>
                      <a:pt x="316" y="231"/>
                      <a:pt x="335" y="245"/>
                    </a:cubicBezTo>
                    <a:cubicBezTo>
                      <a:pt x="344" y="252"/>
                      <a:pt x="363" y="272"/>
                      <a:pt x="385" y="256"/>
                    </a:cubicBezTo>
                    <a:cubicBezTo>
                      <a:pt x="407" y="240"/>
                      <a:pt x="397" y="213"/>
                      <a:pt x="407" y="189"/>
                    </a:cubicBezTo>
                    <a:cubicBezTo>
                      <a:pt x="417" y="165"/>
                      <a:pt x="436" y="167"/>
                      <a:pt x="453" y="174"/>
                    </a:cubicBezTo>
                    <a:cubicBezTo>
                      <a:pt x="471" y="182"/>
                      <a:pt x="487" y="182"/>
                      <a:pt x="504" y="147"/>
                    </a:cubicBezTo>
                    <a:cubicBezTo>
                      <a:pt x="520" y="111"/>
                      <a:pt x="505" y="95"/>
                      <a:pt x="489" y="82"/>
                    </a:cubicBezTo>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1249">
                <a:extLst>
                  <a:ext uri="{FF2B5EF4-FFF2-40B4-BE49-F238E27FC236}">
                    <a16:creationId xmlns:a16="http://schemas.microsoft.com/office/drawing/2014/main" id="{99999983-AEFD-516C-3257-AF0E91AEABFB}"/>
                  </a:ext>
                </a:extLst>
              </p:cNvPr>
              <p:cNvSpPr>
                <a:spLocks/>
              </p:cNvSpPr>
              <p:nvPr/>
            </p:nvSpPr>
            <p:spPr bwMode="auto">
              <a:xfrm>
                <a:off x="1491" y="3303"/>
                <a:ext cx="342" cy="334"/>
              </a:xfrm>
              <a:custGeom>
                <a:avLst/>
                <a:gdLst>
                  <a:gd name="T0" fmla="*/ 18 w 560"/>
                  <a:gd name="T1" fmla="*/ 473 h 548"/>
                  <a:gd name="T2" fmla="*/ 78 w 560"/>
                  <a:gd name="T3" fmla="*/ 535 h 548"/>
                  <a:gd name="T4" fmla="*/ 118 w 560"/>
                  <a:gd name="T5" fmla="*/ 501 h 548"/>
                  <a:gd name="T6" fmla="*/ 164 w 560"/>
                  <a:gd name="T7" fmla="*/ 544 h 548"/>
                  <a:gd name="T8" fmla="*/ 233 w 560"/>
                  <a:gd name="T9" fmla="*/ 545 h 548"/>
                  <a:gd name="T10" fmla="*/ 306 w 560"/>
                  <a:gd name="T11" fmla="*/ 487 h 548"/>
                  <a:gd name="T12" fmla="*/ 510 w 560"/>
                  <a:gd name="T13" fmla="*/ 211 h 548"/>
                  <a:gd name="T14" fmla="*/ 537 w 560"/>
                  <a:gd name="T15" fmla="*/ 146 h 548"/>
                  <a:gd name="T16" fmla="*/ 550 w 560"/>
                  <a:gd name="T17" fmla="*/ 106 h 548"/>
                  <a:gd name="T18" fmla="*/ 534 w 560"/>
                  <a:gd name="T19" fmla="*/ 35 h 548"/>
                  <a:gd name="T20" fmla="*/ 467 w 560"/>
                  <a:gd name="T21" fmla="*/ 34 h 548"/>
                  <a:gd name="T22" fmla="*/ 434 w 560"/>
                  <a:gd name="T23" fmla="*/ 17 h 548"/>
                  <a:gd name="T24" fmla="*/ 363 w 560"/>
                  <a:gd name="T25" fmla="*/ 27 h 548"/>
                  <a:gd name="T26" fmla="*/ 303 w 560"/>
                  <a:gd name="T27" fmla="*/ 50 h 548"/>
                  <a:gd name="T28" fmla="*/ 229 w 560"/>
                  <a:gd name="T29" fmla="*/ 75 h 548"/>
                  <a:gd name="T30" fmla="*/ 203 w 560"/>
                  <a:gd name="T31" fmla="*/ 198 h 548"/>
                  <a:gd name="T32" fmla="*/ 99 w 560"/>
                  <a:gd name="T33" fmla="*/ 309 h 548"/>
                  <a:gd name="T34" fmla="*/ 18 w 560"/>
                  <a:gd name="T35" fmla="*/ 4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0" h="548">
                    <a:moveTo>
                      <a:pt x="18" y="473"/>
                    </a:moveTo>
                    <a:cubicBezTo>
                      <a:pt x="18" y="473"/>
                      <a:pt x="54" y="538"/>
                      <a:pt x="78" y="535"/>
                    </a:cubicBezTo>
                    <a:cubicBezTo>
                      <a:pt x="103" y="532"/>
                      <a:pt x="95" y="497"/>
                      <a:pt x="118" y="501"/>
                    </a:cubicBezTo>
                    <a:cubicBezTo>
                      <a:pt x="141" y="504"/>
                      <a:pt x="140" y="546"/>
                      <a:pt x="164" y="544"/>
                    </a:cubicBezTo>
                    <a:cubicBezTo>
                      <a:pt x="187" y="542"/>
                      <a:pt x="213" y="543"/>
                      <a:pt x="233" y="545"/>
                    </a:cubicBezTo>
                    <a:cubicBezTo>
                      <a:pt x="253" y="548"/>
                      <a:pt x="284" y="543"/>
                      <a:pt x="306" y="487"/>
                    </a:cubicBezTo>
                    <a:cubicBezTo>
                      <a:pt x="327" y="431"/>
                      <a:pt x="422" y="284"/>
                      <a:pt x="510" y="211"/>
                    </a:cubicBezTo>
                    <a:cubicBezTo>
                      <a:pt x="551" y="174"/>
                      <a:pt x="545" y="173"/>
                      <a:pt x="537" y="146"/>
                    </a:cubicBezTo>
                    <a:cubicBezTo>
                      <a:pt x="529" y="118"/>
                      <a:pt x="540" y="121"/>
                      <a:pt x="550" y="106"/>
                    </a:cubicBezTo>
                    <a:cubicBezTo>
                      <a:pt x="560" y="91"/>
                      <a:pt x="555" y="62"/>
                      <a:pt x="534" y="35"/>
                    </a:cubicBezTo>
                    <a:cubicBezTo>
                      <a:pt x="512" y="8"/>
                      <a:pt x="489" y="28"/>
                      <a:pt x="467" y="34"/>
                    </a:cubicBezTo>
                    <a:cubicBezTo>
                      <a:pt x="445" y="41"/>
                      <a:pt x="448" y="35"/>
                      <a:pt x="434" y="17"/>
                    </a:cubicBezTo>
                    <a:cubicBezTo>
                      <a:pt x="420" y="0"/>
                      <a:pt x="394" y="9"/>
                      <a:pt x="363" y="27"/>
                    </a:cubicBezTo>
                    <a:cubicBezTo>
                      <a:pt x="333" y="44"/>
                      <a:pt x="329" y="66"/>
                      <a:pt x="303" y="50"/>
                    </a:cubicBezTo>
                    <a:cubicBezTo>
                      <a:pt x="276" y="35"/>
                      <a:pt x="244" y="43"/>
                      <a:pt x="229" y="75"/>
                    </a:cubicBezTo>
                    <a:cubicBezTo>
                      <a:pt x="215" y="106"/>
                      <a:pt x="236" y="152"/>
                      <a:pt x="203" y="198"/>
                    </a:cubicBezTo>
                    <a:cubicBezTo>
                      <a:pt x="158" y="263"/>
                      <a:pt x="155" y="277"/>
                      <a:pt x="99" y="309"/>
                    </a:cubicBezTo>
                    <a:cubicBezTo>
                      <a:pt x="42" y="342"/>
                      <a:pt x="0" y="428"/>
                      <a:pt x="18" y="473"/>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1250">
                <a:extLst>
                  <a:ext uri="{FF2B5EF4-FFF2-40B4-BE49-F238E27FC236}">
                    <a16:creationId xmlns:a16="http://schemas.microsoft.com/office/drawing/2014/main" id="{5A487B47-5580-0C2B-4388-B6D91D45594F}"/>
                  </a:ext>
                </a:extLst>
              </p:cNvPr>
              <p:cNvSpPr>
                <a:spLocks/>
              </p:cNvSpPr>
              <p:nvPr/>
            </p:nvSpPr>
            <p:spPr bwMode="auto">
              <a:xfrm>
                <a:off x="1509" y="3604"/>
                <a:ext cx="4" cy="5"/>
              </a:xfrm>
              <a:custGeom>
                <a:avLst/>
                <a:gdLst>
                  <a:gd name="T0" fmla="*/ 6 w 6"/>
                  <a:gd name="T1" fmla="*/ 9 h 9"/>
                  <a:gd name="T2" fmla="*/ 0 w 6"/>
                  <a:gd name="T3" fmla="*/ 0 h 9"/>
                  <a:gd name="T4" fmla="*/ 0 w 6"/>
                  <a:gd name="T5" fmla="*/ 0 h 9"/>
                  <a:gd name="T6" fmla="*/ 6 w 6"/>
                  <a:gd name="T7" fmla="*/ 9 h 9"/>
                  <a:gd name="T8" fmla="*/ 6 w 6"/>
                  <a:gd name="T9" fmla="*/ 9 h 9"/>
                </a:gdLst>
                <a:ahLst/>
                <a:cxnLst>
                  <a:cxn ang="0">
                    <a:pos x="T0" y="T1"/>
                  </a:cxn>
                  <a:cxn ang="0">
                    <a:pos x="T2" y="T3"/>
                  </a:cxn>
                  <a:cxn ang="0">
                    <a:pos x="T4" y="T5"/>
                  </a:cxn>
                  <a:cxn ang="0">
                    <a:pos x="T6" y="T7"/>
                  </a:cxn>
                  <a:cxn ang="0">
                    <a:pos x="T8" y="T9"/>
                  </a:cxn>
                </a:cxnLst>
                <a:rect l="0" t="0" r="r" b="b"/>
                <a:pathLst>
                  <a:path w="6" h="9">
                    <a:moveTo>
                      <a:pt x="6" y="9"/>
                    </a:moveTo>
                    <a:cubicBezTo>
                      <a:pt x="4" y="6"/>
                      <a:pt x="2" y="3"/>
                      <a:pt x="0" y="0"/>
                    </a:cubicBezTo>
                    <a:lnTo>
                      <a:pt x="0" y="0"/>
                    </a:lnTo>
                    <a:cubicBezTo>
                      <a:pt x="2" y="3"/>
                      <a:pt x="4" y="6"/>
                      <a:pt x="6" y="9"/>
                    </a:cubicBezTo>
                    <a:lnTo>
                      <a:pt x="6" y="9"/>
                    </a:ln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1251">
                <a:extLst>
                  <a:ext uri="{FF2B5EF4-FFF2-40B4-BE49-F238E27FC236}">
                    <a16:creationId xmlns:a16="http://schemas.microsoft.com/office/drawing/2014/main" id="{2C291D0B-507D-5795-089A-BC7E40249953}"/>
                  </a:ext>
                </a:extLst>
              </p:cNvPr>
              <p:cNvSpPr>
                <a:spLocks/>
              </p:cNvSpPr>
              <p:nvPr/>
            </p:nvSpPr>
            <p:spPr bwMode="auto">
              <a:xfrm>
                <a:off x="1502" y="3592"/>
                <a:ext cx="7" cy="12"/>
              </a:xfrm>
              <a:custGeom>
                <a:avLst/>
                <a:gdLst>
                  <a:gd name="T0" fmla="*/ 12 w 12"/>
                  <a:gd name="T1" fmla="*/ 20 h 20"/>
                  <a:gd name="T2" fmla="*/ 0 w 12"/>
                  <a:gd name="T3" fmla="*/ 0 h 20"/>
                  <a:gd name="T4" fmla="*/ 12 w 12"/>
                  <a:gd name="T5" fmla="*/ 20 h 20"/>
                  <a:gd name="T6" fmla="*/ 12 w 12"/>
                  <a:gd name="T7" fmla="*/ 20 h 20"/>
                </a:gdLst>
                <a:ahLst/>
                <a:cxnLst>
                  <a:cxn ang="0">
                    <a:pos x="T0" y="T1"/>
                  </a:cxn>
                  <a:cxn ang="0">
                    <a:pos x="T2" y="T3"/>
                  </a:cxn>
                  <a:cxn ang="0">
                    <a:pos x="T4" y="T5"/>
                  </a:cxn>
                  <a:cxn ang="0">
                    <a:pos x="T6" y="T7"/>
                  </a:cxn>
                </a:cxnLst>
                <a:rect l="0" t="0" r="r" b="b"/>
                <a:pathLst>
                  <a:path w="12" h="20">
                    <a:moveTo>
                      <a:pt x="12" y="20"/>
                    </a:moveTo>
                    <a:cubicBezTo>
                      <a:pt x="5" y="9"/>
                      <a:pt x="0" y="0"/>
                      <a:pt x="0" y="0"/>
                    </a:cubicBezTo>
                    <a:cubicBezTo>
                      <a:pt x="0" y="0"/>
                      <a:pt x="5" y="9"/>
                      <a:pt x="12" y="20"/>
                    </a:cubicBezTo>
                    <a:lnTo>
                      <a:pt x="12" y="20"/>
                    </a:lnTo>
                    <a:close/>
                  </a:path>
                </a:pathLst>
              </a:custGeom>
              <a:solidFill>
                <a:srgbClr val="54A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1252">
                <a:extLst>
                  <a:ext uri="{FF2B5EF4-FFF2-40B4-BE49-F238E27FC236}">
                    <a16:creationId xmlns:a16="http://schemas.microsoft.com/office/drawing/2014/main" id="{E7D5973B-9BA9-4C2A-8B0F-1F9EF762FCA3}"/>
                  </a:ext>
                </a:extLst>
              </p:cNvPr>
              <p:cNvSpPr>
                <a:spLocks noEditPoints="1"/>
              </p:cNvSpPr>
              <p:nvPr/>
            </p:nvSpPr>
            <p:spPr bwMode="auto">
              <a:xfrm>
                <a:off x="1675" y="3601"/>
                <a:ext cx="3" cy="6"/>
              </a:xfrm>
              <a:custGeom>
                <a:avLst/>
                <a:gdLst>
                  <a:gd name="T0" fmla="*/ 0 w 5"/>
                  <a:gd name="T1" fmla="*/ 11 h 11"/>
                  <a:gd name="T2" fmla="*/ 0 w 5"/>
                  <a:gd name="T3" fmla="*/ 11 h 11"/>
                  <a:gd name="T4" fmla="*/ 0 w 5"/>
                  <a:gd name="T5" fmla="*/ 11 h 11"/>
                  <a:gd name="T6" fmla="*/ 0 w 5"/>
                  <a:gd name="T7" fmla="*/ 10 h 11"/>
                  <a:gd name="T8" fmla="*/ 0 w 5"/>
                  <a:gd name="T9" fmla="*/ 10 h 11"/>
                  <a:gd name="T10" fmla="*/ 0 w 5"/>
                  <a:gd name="T11" fmla="*/ 10 h 11"/>
                  <a:gd name="T12" fmla="*/ 0 w 5"/>
                  <a:gd name="T13" fmla="*/ 10 h 11"/>
                  <a:gd name="T14" fmla="*/ 0 w 5"/>
                  <a:gd name="T15" fmla="*/ 10 h 11"/>
                  <a:gd name="T16" fmla="*/ 0 w 5"/>
                  <a:gd name="T17" fmla="*/ 10 h 11"/>
                  <a:gd name="T18" fmla="*/ 0 w 5"/>
                  <a:gd name="T19" fmla="*/ 10 h 11"/>
                  <a:gd name="T20" fmla="*/ 4 w 5"/>
                  <a:gd name="T21" fmla="*/ 0 h 11"/>
                  <a:gd name="T22" fmla="*/ 0 w 5"/>
                  <a:gd name="T23" fmla="*/ 10 h 11"/>
                  <a:gd name="T24" fmla="*/ 4 w 5"/>
                  <a:gd name="T25" fmla="*/ 0 h 11"/>
                  <a:gd name="T26" fmla="*/ 4 w 5"/>
                  <a:gd name="T27" fmla="*/ 0 h 11"/>
                  <a:gd name="T28" fmla="*/ 4 w 5"/>
                  <a:gd name="T29" fmla="*/ 0 h 11"/>
                  <a:gd name="T30" fmla="*/ 4 w 5"/>
                  <a:gd name="T31" fmla="*/ 0 h 11"/>
                  <a:gd name="T32" fmla="*/ 5 w 5"/>
                  <a:gd name="T33" fmla="*/ 0 h 11"/>
                  <a:gd name="T34" fmla="*/ 4 w 5"/>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11">
                    <a:moveTo>
                      <a:pt x="0" y="11"/>
                    </a:moveTo>
                    <a:cubicBezTo>
                      <a:pt x="0" y="11"/>
                      <a:pt x="0" y="11"/>
                      <a:pt x="0" y="11"/>
                    </a:cubicBezTo>
                    <a:cubicBezTo>
                      <a:pt x="0" y="11"/>
                      <a:pt x="0" y="11"/>
                      <a:pt x="0" y="11"/>
                    </a:cubicBezTo>
                    <a:close/>
                    <a:moveTo>
                      <a:pt x="0" y="10"/>
                    </a:moveTo>
                    <a:cubicBezTo>
                      <a:pt x="0" y="10"/>
                      <a:pt x="0" y="10"/>
                      <a:pt x="0" y="10"/>
                    </a:cubicBezTo>
                    <a:cubicBezTo>
                      <a:pt x="0" y="10"/>
                      <a:pt x="0" y="10"/>
                      <a:pt x="0" y="10"/>
                    </a:cubicBezTo>
                    <a:close/>
                    <a:moveTo>
                      <a:pt x="0" y="10"/>
                    </a:moveTo>
                    <a:cubicBezTo>
                      <a:pt x="0" y="10"/>
                      <a:pt x="0" y="10"/>
                      <a:pt x="0" y="10"/>
                    </a:cubicBezTo>
                    <a:cubicBezTo>
                      <a:pt x="0" y="10"/>
                      <a:pt x="0" y="10"/>
                      <a:pt x="0" y="10"/>
                    </a:cubicBezTo>
                    <a:close/>
                    <a:moveTo>
                      <a:pt x="0" y="10"/>
                    </a:moveTo>
                    <a:cubicBezTo>
                      <a:pt x="2" y="7"/>
                      <a:pt x="3" y="4"/>
                      <a:pt x="4" y="0"/>
                    </a:cubicBezTo>
                    <a:cubicBezTo>
                      <a:pt x="3" y="4"/>
                      <a:pt x="2" y="7"/>
                      <a:pt x="0" y="10"/>
                    </a:cubicBezTo>
                    <a:close/>
                    <a:moveTo>
                      <a:pt x="4" y="0"/>
                    </a:moveTo>
                    <a:cubicBezTo>
                      <a:pt x="4" y="0"/>
                      <a:pt x="4" y="0"/>
                      <a:pt x="4" y="0"/>
                    </a:cubicBezTo>
                    <a:cubicBezTo>
                      <a:pt x="4" y="0"/>
                      <a:pt x="4" y="0"/>
                      <a:pt x="4" y="0"/>
                    </a:cubicBezTo>
                    <a:close/>
                    <a:moveTo>
                      <a:pt x="4" y="0"/>
                    </a:moveTo>
                    <a:cubicBezTo>
                      <a:pt x="4" y="0"/>
                      <a:pt x="5" y="0"/>
                      <a:pt x="5" y="0"/>
                    </a:cubicBezTo>
                    <a:cubicBezTo>
                      <a:pt x="5" y="0"/>
                      <a:pt x="4" y="0"/>
                      <a:pt x="4" y="0"/>
                    </a:cubicBezTo>
                    <a:close/>
                  </a:path>
                </a:pathLst>
              </a:custGeom>
              <a:solidFill>
                <a:srgbClr val="4CAB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1253">
                <a:extLst>
                  <a:ext uri="{FF2B5EF4-FFF2-40B4-BE49-F238E27FC236}">
                    <a16:creationId xmlns:a16="http://schemas.microsoft.com/office/drawing/2014/main" id="{FF447143-9B5C-C305-E374-228C92FD9ABF}"/>
                  </a:ext>
                </a:extLst>
              </p:cNvPr>
              <p:cNvSpPr>
                <a:spLocks noEditPoints="1"/>
              </p:cNvSpPr>
              <p:nvPr/>
            </p:nvSpPr>
            <p:spPr bwMode="auto">
              <a:xfrm>
                <a:off x="1499" y="3321"/>
                <a:ext cx="331" cy="314"/>
              </a:xfrm>
              <a:custGeom>
                <a:avLst/>
                <a:gdLst>
                  <a:gd name="T0" fmla="*/ 185 w 542"/>
                  <a:gd name="T1" fmla="*/ 443 h 515"/>
                  <a:gd name="T2" fmla="*/ 155 w 542"/>
                  <a:gd name="T3" fmla="*/ 450 h 515"/>
                  <a:gd name="T4" fmla="*/ 76 w 542"/>
                  <a:gd name="T5" fmla="*/ 431 h 515"/>
                  <a:gd name="T6" fmla="*/ 17 w 542"/>
                  <a:gd name="T7" fmla="*/ 464 h 515"/>
                  <a:gd name="T8" fmla="*/ 5 w 542"/>
                  <a:gd name="T9" fmla="*/ 444 h 515"/>
                  <a:gd name="T10" fmla="*/ 37 w 542"/>
                  <a:gd name="T11" fmla="*/ 394 h 515"/>
                  <a:gd name="T12" fmla="*/ 265 w 542"/>
                  <a:gd name="T13" fmla="*/ 344 h 515"/>
                  <a:gd name="T14" fmla="*/ 281 w 542"/>
                  <a:gd name="T15" fmla="*/ 336 h 515"/>
                  <a:gd name="T16" fmla="*/ 291 w 542"/>
                  <a:gd name="T17" fmla="*/ 330 h 515"/>
                  <a:gd name="T18" fmla="*/ 304 w 542"/>
                  <a:gd name="T19" fmla="*/ 320 h 515"/>
                  <a:gd name="T20" fmla="*/ 310 w 542"/>
                  <a:gd name="T21" fmla="*/ 313 h 515"/>
                  <a:gd name="T22" fmla="*/ 320 w 542"/>
                  <a:gd name="T23" fmla="*/ 301 h 515"/>
                  <a:gd name="T24" fmla="*/ 341 w 542"/>
                  <a:gd name="T25" fmla="*/ 218 h 515"/>
                  <a:gd name="T26" fmla="*/ 402 w 542"/>
                  <a:gd name="T27" fmla="*/ 176 h 515"/>
                  <a:gd name="T28" fmla="*/ 336 w 542"/>
                  <a:gd name="T29" fmla="*/ 197 h 515"/>
                  <a:gd name="T30" fmla="*/ 308 w 542"/>
                  <a:gd name="T31" fmla="*/ 146 h 515"/>
                  <a:gd name="T32" fmla="*/ 324 w 542"/>
                  <a:gd name="T33" fmla="*/ 129 h 515"/>
                  <a:gd name="T34" fmla="*/ 367 w 542"/>
                  <a:gd name="T35" fmla="*/ 92 h 515"/>
                  <a:gd name="T36" fmla="*/ 370 w 542"/>
                  <a:gd name="T37" fmla="*/ 101 h 515"/>
                  <a:gd name="T38" fmla="*/ 372 w 542"/>
                  <a:gd name="T39" fmla="*/ 108 h 515"/>
                  <a:gd name="T40" fmla="*/ 398 w 542"/>
                  <a:gd name="T41" fmla="*/ 102 h 515"/>
                  <a:gd name="T42" fmla="*/ 396 w 542"/>
                  <a:gd name="T43" fmla="*/ 106 h 515"/>
                  <a:gd name="T44" fmla="*/ 396 w 542"/>
                  <a:gd name="T45" fmla="*/ 107 h 515"/>
                  <a:gd name="T46" fmla="*/ 379 w 542"/>
                  <a:gd name="T47" fmla="*/ 120 h 515"/>
                  <a:gd name="T48" fmla="*/ 381 w 542"/>
                  <a:gd name="T49" fmla="*/ 122 h 515"/>
                  <a:gd name="T50" fmla="*/ 399 w 542"/>
                  <a:gd name="T51" fmla="*/ 124 h 515"/>
                  <a:gd name="T52" fmla="*/ 396 w 542"/>
                  <a:gd name="T53" fmla="*/ 130 h 515"/>
                  <a:gd name="T54" fmla="*/ 397 w 542"/>
                  <a:gd name="T55" fmla="*/ 131 h 515"/>
                  <a:gd name="T56" fmla="*/ 399 w 542"/>
                  <a:gd name="T57" fmla="*/ 132 h 515"/>
                  <a:gd name="T58" fmla="*/ 446 w 542"/>
                  <a:gd name="T59" fmla="*/ 144 h 515"/>
                  <a:gd name="T60" fmla="*/ 459 w 542"/>
                  <a:gd name="T61" fmla="*/ 141 h 515"/>
                  <a:gd name="T62" fmla="*/ 446 w 542"/>
                  <a:gd name="T63" fmla="*/ 168 h 515"/>
                  <a:gd name="T64" fmla="*/ 447 w 542"/>
                  <a:gd name="T65" fmla="*/ 169 h 515"/>
                  <a:gd name="T66" fmla="*/ 529 w 542"/>
                  <a:gd name="T67" fmla="*/ 141 h 515"/>
                  <a:gd name="T68" fmla="*/ 365 w 542"/>
                  <a:gd name="T69" fmla="*/ 332 h 515"/>
                  <a:gd name="T70" fmla="*/ 322 w 542"/>
                  <a:gd name="T71" fmla="*/ 400 h 515"/>
                  <a:gd name="T72" fmla="*/ 293 w 542"/>
                  <a:gd name="T73" fmla="*/ 458 h 515"/>
                  <a:gd name="T74" fmla="*/ 292 w 542"/>
                  <a:gd name="T75" fmla="*/ 459 h 515"/>
                  <a:gd name="T76" fmla="*/ 292 w 542"/>
                  <a:gd name="T77" fmla="*/ 459 h 515"/>
                  <a:gd name="T78" fmla="*/ 288 w 542"/>
                  <a:gd name="T79" fmla="*/ 469 h 515"/>
                  <a:gd name="T80" fmla="*/ 288 w 542"/>
                  <a:gd name="T81" fmla="*/ 470 h 515"/>
                  <a:gd name="T82" fmla="*/ 447 w 542"/>
                  <a:gd name="T83" fmla="*/ 169 h 515"/>
                  <a:gd name="T84" fmla="*/ 425 w 542"/>
                  <a:gd name="T85" fmla="*/ 177 h 515"/>
                  <a:gd name="T86" fmla="*/ 302 w 542"/>
                  <a:gd name="T87" fmla="*/ 144 h 515"/>
                  <a:gd name="T88" fmla="*/ 300 w 542"/>
                  <a:gd name="T89" fmla="*/ 143 h 515"/>
                  <a:gd name="T90" fmla="*/ 306 w 542"/>
                  <a:gd name="T91" fmla="*/ 138 h 515"/>
                  <a:gd name="T92" fmla="*/ 306 w 542"/>
                  <a:gd name="T93" fmla="*/ 139 h 515"/>
                  <a:gd name="T94" fmla="*/ 431 w 542"/>
                  <a:gd name="T95" fmla="*/ 46 h 515"/>
                  <a:gd name="T96" fmla="*/ 542 w 542"/>
                  <a:gd name="T97" fmla="*/ 5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2" h="515">
                    <a:moveTo>
                      <a:pt x="243" y="515"/>
                    </a:moveTo>
                    <a:cubicBezTo>
                      <a:pt x="242" y="511"/>
                      <a:pt x="241" y="508"/>
                      <a:pt x="240" y="504"/>
                    </a:cubicBezTo>
                    <a:cubicBezTo>
                      <a:pt x="232" y="481"/>
                      <a:pt x="214" y="443"/>
                      <a:pt x="185" y="443"/>
                    </a:cubicBezTo>
                    <a:cubicBezTo>
                      <a:pt x="184" y="443"/>
                      <a:pt x="184" y="443"/>
                      <a:pt x="183" y="443"/>
                    </a:cubicBezTo>
                    <a:cubicBezTo>
                      <a:pt x="174" y="443"/>
                      <a:pt x="166" y="450"/>
                      <a:pt x="156" y="450"/>
                    </a:cubicBezTo>
                    <a:cubicBezTo>
                      <a:pt x="156" y="450"/>
                      <a:pt x="156" y="450"/>
                      <a:pt x="155" y="450"/>
                    </a:cubicBezTo>
                    <a:cubicBezTo>
                      <a:pt x="146" y="450"/>
                      <a:pt x="139" y="441"/>
                      <a:pt x="133" y="435"/>
                    </a:cubicBezTo>
                    <a:cubicBezTo>
                      <a:pt x="125" y="429"/>
                      <a:pt x="114" y="427"/>
                      <a:pt x="104" y="427"/>
                    </a:cubicBezTo>
                    <a:cubicBezTo>
                      <a:pt x="94" y="427"/>
                      <a:pt x="84" y="429"/>
                      <a:pt x="76" y="431"/>
                    </a:cubicBezTo>
                    <a:cubicBezTo>
                      <a:pt x="55" y="438"/>
                      <a:pt x="37" y="454"/>
                      <a:pt x="23" y="473"/>
                    </a:cubicBezTo>
                    <a:cubicBezTo>
                      <a:pt x="21" y="470"/>
                      <a:pt x="19" y="467"/>
                      <a:pt x="17" y="464"/>
                    </a:cubicBezTo>
                    <a:lnTo>
                      <a:pt x="17" y="464"/>
                    </a:lnTo>
                    <a:cubicBezTo>
                      <a:pt x="10" y="453"/>
                      <a:pt x="5" y="444"/>
                      <a:pt x="5" y="444"/>
                    </a:cubicBezTo>
                    <a:lnTo>
                      <a:pt x="5" y="444"/>
                    </a:lnTo>
                    <a:lnTo>
                      <a:pt x="5" y="444"/>
                    </a:lnTo>
                    <a:cubicBezTo>
                      <a:pt x="2" y="437"/>
                      <a:pt x="0" y="429"/>
                      <a:pt x="0" y="420"/>
                    </a:cubicBezTo>
                    <a:cubicBezTo>
                      <a:pt x="0" y="419"/>
                      <a:pt x="0" y="418"/>
                      <a:pt x="0" y="417"/>
                    </a:cubicBezTo>
                    <a:cubicBezTo>
                      <a:pt x="36" y="399"/>
                      <a:pt x="37" y="394"/>
                      <a:pt x="37" y="394"/>
                    </a:cubicBezTo>
                    <a:cubicBezTo>
                      <a:pt x="74" y="400"/>
                      <a:pt x="105" y="403"/>
                      <a:pt x="132" y="403"/>
                    </a:cubicBezTo>
                    <a:cubicBezTo>
                      <a:pt x="212" y="403"/>
                      <a:pt x="248" y="379"/>
                      <a:pt x="255" y="370"/>
                    </a:cubicBezTo>
                    <a:cubicBezTo>
                      <a:pt x="264" y="359"/>
                      <a:pt x="265" y="344"/>
                      <a:pt x="265" y="344"/>
                    </a:cubicBezTo>
                    <a:cubicBezTo>
                      <a:pt x="267" y="343"/>
                      <a:pt x="270" y="342"/>
                      <a:pt x="273" y="341"/>
                    </a:cubicBezTo>
                    <a:lnTo>
                      <a:pt x="276" y="339"/>
                    </a:lnTo>
                    <a:cubicBezTo>
                      <a:pt x="277" y="338"/>
                      <a:pt x="279" y="337"/>
                      <a:pt x="281" y="336"/>
                    </a:cubicBezTo>
                    <a:lnTo>
                      <a:pt x="284" y="335"/>
                    </a:lnTo>
                    <a:cubicBezTo>
                      <a:pt x="285" y="334"/>
                      <a:pt x="287" y="333"/>
                      <a:pt x="289" y="331"/>
                    </a:cubicBezTo>
                    <a:lnTo>
                      <a:pt x="291" y="330"/>
                    </a:lnTo>
                    <a:cubicBezTo>
                      <a:pt x="293" y="329"/>
                      <a:pt x="295" y="327"/>
                      <a:pt x="297" y="326"/>
                    </a:cubicBezTo>
                    <a:lnTo>
                      <a:pt x="297" y="325"/>
                    </a:lnTo>
                    <a:cubicBezTo>
                      <a:pt x="300" y="323"/>
                      <a:pt x="302" y="321"/>
                      <a:pt x="304" y="320"/>
                    </a:cubicBezTo>
                    <a:lnTo>
                      <a:pt x="304" y="319"/>
                    </a:lnTo>
                    <a:cubicBezTo>
                      <a:pt x="306" y="317"/>
                      <a:pt x="308" y="316"/>
                      <a:pt x="309" y="314"/>
                    </a:cubicBezTo>
                    <a:lnTo>
                      <a:pt x="310" y="313"/>
                    </a:lnTo>
                    <a:cubicBezTo>
                      <a:pt x="312" y="311"/>
                      <a:pt x="313" y="309"/>
                      <a:pt x="315" y="308"/>
                    </a:cubicBezTo>
                    <a:lnTo>
                      <a:pt x="315" y="307"/>
                    </a:lnTo>
                    <a:cubicBezTo>
                      <a:pt x="317" y="305"/>
                      <a:pt x="318" y="303"/>
                      <a:pt x="320" y="301"/>
                    </a:cubicBezTo>
                    <a:lnTo>
                      <a:pt x="320" y="300"/>
                    </a:lnTo>
                    <a:cubicBezTo>
                      <a:pt x="327" y="289"/>
                      <a:pt x="333" y="278"/>
                      <a:pt x="336" y="266"/>
                    </a:cubicBezTo>
                    <a:cubicBezTo>
                      <a:pt x="341" y="249"/>
                      <a:pt x="342" y="232"/>
                      <a:pt x="341" y="218"/>
                    </a:cubicBezTo>
                    <a:cubicBezTo>
                      <a:pt x="341" y="213"/>
                      <a:pt x="340" y="208"/>
                      <a:pt x="339" y="204"/>
                    </a:cubicBezTo>
                    <a:cubicBezTo>
                      <a:pt x="359" y="196"/>
                      <a:pt x="379" y="189"/>
                      <a:pt x="400" y="182"/>
                    </a:cubicBezTo>
                    <a:cubicBezTo>
                      <a:pt x="402" y="181"/>
                      <a:pt x="404" y="176"/>
                      <a:pt x="402" y="176"/>
                    </a:cubicBezTo>
                    <a:cubicBezTo>
                      <a:pt x="402" y="176"/>
                      <a:pt x="401" y="176"/>
                      <a:pt x="401" y="176"/>
                    </a:cubicBezTo>
                    <a:cubicBezTo>
                      <a:pt x="379" y="182"/>
                      <a:pt x="357" y="189"/>
                      <a:pt x="337" y="198"/>
                    </a:cubicBezTo>
                    <a:cubicBezTo>
                      <a:pt x="336" y="198"/>
                      <a:pt x="336" y="197"/>
                      <a:pt x="336" y="197"/>
                    </a:cubicBezTo>
                    <a:cubicBezTo>
                      <a:pt x="336" y="194"/>
                      <a:pt x="336" y="192"/>
                      <a:pt x="336" y="189"/>
                    </a:cubicBezTo>
                    <a:cubicBezTo>
                      <a:pt x="335" y="182"/>
                      <a:pt x="333" y="176"/>
                      <a:pt x="331" y="170"/>
                    </a:cubicBezTo>
                    <a:cubicBezTo>
                      <a:pt x="323" y="150"/>
                      <a:pt x="308" y="146"/>
                      <a:pt x="308" y="146"/>
                    </a:cubicBezTo>
                    <a:cubicBezTo>
                      <a:pt x="308" y="146"/>
                      <a:pt x="308" y="146"/>
                      <a:pt x="308" y="146"/>
                    </a:cubicBezTo>
                    <a:cubicBezTo>
                      <a:pt x="310" y="143"/>
                      <a:pt x="313" y="140"/>
                      <a:pt x="315" y="138"/>
                    </a:cubicBezTo>
                    <a:lnTo>
                      <a:pt x="324" y="129"/>
                    </a:lnTo>
                    <a:cubicBezTo>
                      <a:pt x="327" y="127"/>
                      <a:pt x="330" y="124"/>
                      <a:pt x="333" y="121"/>
                    </a:cubicBezTo>
                    <a:cubicBezTo>
                      <a:pt x="338" y="116"/>
                      <a:pt x="344" y="111"/>
                      <a:pt x="350" y="106"/>
                    </a:cubicBezTo>
                    <a:cubicBezTo>
                      <a:pt x="356" y="101"/>
                      <a:pt x="361" y="96"/>
                      <a:pt x="367" y="92"/>
                    </a:cubicBezTo>
                    <a:cubicBezTo>
                      <a:pt x="367" y="92"/>
                      <a:pt x="368" y="91"/>
                      <a:pt x="368" y="91"/>
                    </a:cubicBezTo>
                    <a:cubicBezTo>
                      <a:pt x="369" y="95"/>
                      <a:pt x="369" y="99"/>
                      <a:pt x="370" y="101"/>
                    </a:cubicBezTo>
                    <a:lnTo>
                      <a:pt x="370" y="101"/>
                    </a:lnTo>
                    <a:cubicBezTo>
                      <a:pt x="370" y="105"/>
                      <a:pt x="371" y="107"/>
                      <a:pt x="372" y="108"/>
                    </a:cubicBezTo>
                    <a:lnTo>
                      <a:pt x="372" y="108"/>
                    </a:lnTo>
                    <a:lnTo>
                      <a:pt x="372" y="108"/>
                    </a:lnTo>
                    <a:lnTo>
                      <a:pt x="372" y="109"/>
                    </a:lnTo>
                    <a:lnTo>
                      <a:pt x="372" y="109"/>
                    </a:lnTo>
                    <a:cubicBezTo>
                      <a:pt x="378" y="106"/>
                      <a:pt x="388" y="104"/>
                      <a:pt x="398" y="102"/>
                    </a:cubicBezTo>
                    <a:cubicBezTo>
                      <a:pt x="397" y="103"/>
                      <a:pt x="396" y="104"/>
                      <a:pt x="396" y="105"/>
                    </a:cubicBezTo>
                    <a:lnTo>
                      <a:pt x="395" y="105"/>
                    </a:lnTo>
                    <a:cubicBezTo>
                      <a:pt x="395" y="105"/>
                      <a:pt x="396" y="106"/>
                      <a:pt x="396" y="106"/>
                    </a:cubicBezTo>
                    <a:cubicBezTo>
                      <a:pt x="396" y="106"/>
                      <a:pt x="396" y="106"/>
                      <a:pt x="396" y="106"/>
                    </a:cubicBezTo>
                    <a:cubicBezTo>
                      <a:pt x="396" y="106"/>
                      <a:pt x="396" y="106"/>
                      <a:pt x="396" y="106"/>
                    </a:cubicBezTo>
                    <a:cubicBezTo>
                      <a:pt x="396" y="106"/>
                      <a:pt x="396" y="107"/>
                      <a:pt x="396" y="107"/>
                    </a:cubicBezTo>
                    <a:lnTo>
                      <a:pt x="376" y="113"/>
                    </a:lnTo>
                    <a:cubicBezTo>
                      <a:pt x="376" y="113"/>
                      <a:pt x="377" y="117"/>
                      <a:pt x="379" y="120"/>
                    </a:cubicBezTo>
                    <a:lnTo>
                      <a:pt x="379" y="120"/>
                    </a:lnTo>
                    <a:lnTo>
                      <a:pt x="380" y="121"/>
                    </a:lnTo>
                    <a:lnTo>
                      <a:pt x="380" y="121"/>
                    </a:lnTo>
                    <a:lnTo>
                      <a:pt x="381" y="122"/>
                    </a:lnTo>
                    <a:lnTo>
                      <a:pt x="382" y="122"/>
                    </a:lnTo>
                    <a:lnTo>
                      <a:pt x="383" y="123"/>
                    </a:lnTo>
                    <a:cubicBezTo>
                      <a:pt x="389" y="123"/>
                      <a:pt x="399" y="124"/>
                      <a:pt x="399" y="124"/>
                    </a:cubicBezTo>
                    <a:cubicBezTo>
                      <a:pt x="399" y="124"/>
                      <a:pt x="394" y="127"/>
                      <a:pt x="395" y="130"/>
                    </a:cubicBezTo>
                    <a:lnTo>
                      <a:pt x="395" y="130"/>
                    </a:lnTo>
                    <a:lnTo>
                      <a:pt x="396" y="130"/>
                    </a:lnTo>
                    <a:lnTo>
                      <a:pt x="396" y="130"/>
                    </a:lnTo>
                    <a:lnTo>
                      <a:pt x="396" y="131"/>
                    </a:lnTo>
                    <a:lnTo>
                      <a:pt x="397" y="131"/>
                    </a:lnTo>
                    <a:lnTo>
                      <a:pt x="397" y="132"/>
                    </a:lnTo>
                    <a:lnTo>
                      <a:pt x="398" y="132"/>
                    </a:lnTo>
                    <a:lnTo>
                      <a:pt x="399" y="132"/>
                    </a:lnTo>
                    <a:lnTo>
                      <a:pt x="401" y="133"/>
                    </a:lnTo>
                    <a:cubicBezTo>
                      <a:pt x="420" y="138"/>
                      <a:pt x="435" y="140"/>
                      <a:pt x="447" y="141"/>
                    </a:cubicBezTo>
                    <a:cubicBezTo>
                      <a:pt x="446" y="142"/>
                      <a:pt x="446" y="143"/>
                      <a:pt x="446" y="144"/>
                    </a:cubicBezTo>
                    <a:cubicBezTo>
                      <a:pt x="447" y="145"/>
                      <a:pt x="447" y="145"/>
                      <a:pt x="448" y="145"/>
                    </a:cubicBezTo>
                    <a:cubicBezTo>
                      <a:pt x="448" y="145"/>
                      <a:pt x="449" y="145"/>
                      <a:pt x="449" y="145"/>
                    </a:cubicBezTo>
                    <a:cubicBezTo>
                      <a:pt x="452" y="144"/>
                      <a:pt x="456" y="143"/>
                      <a:pt x="459" y="141"/>
                    </a:cubicBezTo>
                    <a:cubicBezTo>
                      <a:pt x="466" y="141"/>
                      <a:pt x="470" y="140"/>
                      <a:pt x="470" y="140"/>
                    </a:cubicBezTo>
                    <a:cubicBezTo>
                      <a:pt x="450" y="152"/>
                      <a:pt x="445" y="164"/>
                      <a:pt x="446" y="168"/>
                    </a:cubicBezTo>
                    <a:lnTo>
                      <a:pt x="446" y="168"/>
                    </a:lnTo>
                    <a:lnTo>
                      <a:pt x="446" y="169"/>
                    </a:lnTo>
                    <a:lnTo>
                      <a:pt x="446" y="169"/>
                    </a:lnTo>
                    <a:lnTo>
                      <a:pt x="447" y="169"/>
                    </a:lnTo>
                    <a:lnTo>
                      <a:pt x="447" y="169"/>
                    </a:lnTo>
                    <a:lnTo>
                      <a:pt x="448" y="169"/>
                    </a:lnTo>
                    <a:cubicBezTo>
                      <a:pt x="468" y="162"/>
                      <a:pt x="494" y="152"/>
                      <a:pt x="529" y="141"/>
                    </a:cubicBezTo>
                    <a:cubicBezTo>
                      <a:pt x="529" y="150"/>
                      <a:pt x="523" y="158"/>
                      <a:pt x="506" y="174"/>
                    </a:cubicBezTo>
                    <a:cubicBezTo>
                      <a:pt x="503" y="176"/>
                      <a:pt x="500" y="179"/>
                      <a:pt x="497" y="182"/>
                    </a:cubicBezTo>
                    <a:cubicBezTo>
                      <a:pt x="451" y="220"/>
                      <a:pt x="404" y="278"/>
                      <a:pt x="365" y="332"/>
                    </a:cubicBezTo>
                    <a:cubicBezTo>
                      <a:pt x="354" y="349"/>
                      <a:pt x="343" y="366"/>
                      <a:pt x="333" y="381"/>
                    </a:cubicBezTo>
                    <a:cubicBezTo>
                      <a:pt x="332" y="383"/>
                      <a:pt x="331" y="385"/>
                      <a:pt x="330" y="386"/>
                    </a:cubicBezTo>
                    <a:cubicBezTo>
                      <a:pt x="327" y="391"/>
                      <a:pt x="325" y="395"/>
                      <a:pt x="322" y="400"/>
                    </a:cubicBezTo>
                    <a:cubicBezTo>
                      <a:pt x="322" y="401"/>
                      <a:pt x="321" y="402"/>
                      <a:pt x="320" y="403"/>
                    </a:cubicBezTo>
                    <a:cubicBezTo>
                      <a:pt x="320" y="404"/>
                      <a:pt x="319" y="406"/>
                      <a:pt x="318" y="407"/>
                    </a:cubicBezTo>
                    <a:cubicBezTo>
                      <a:pt x="306" y="428"/>
                      <a:pt x="298" y="445"/>
                      <a:pt x="293" y="458"/>
                    </a:cubicBezTo>
                    <a:lnTo>
                      <a:pt x="293" y="458"/>
                    </a:lnTo>
                    <a:cubicBezTo>
                      <a:pt x="293" y="458"/>
                      <a:pt x="293" y="458"/>
                      <a:pt x="293" y="459"/>
                    </a:cubicBezTo>
                    <a:cubicBezTo>
                      <a:pt x="293" y="459"/>
                      <a:pt x="292" y="459"/>
                      <a:pt x="292" y="459"/>
                    </a:cubicBezTo>
                    <a:cubicBezTo>
                      <a:pt x="292" y="459"/>
                      <a:pt x="292" y="459"/>
                      <a:pt x="292" y="459"/>
                    </a:cubicBezTo>
                    <a:cubicBezTo>
                      <a:pt x="292" y="459"/>
                      <a:pt x="292" y="459"/>
                      <a:pt x="292" y="459"/>
                    </a:cubicBezTo>
                    <a:cubicBezTo>
                      <a:pt x="292" y="459"/>
                      <a:pt x="292" y="459"/>
                      <a:pt x="292" y="459"/>
                    </a:cubicBezTo>
                    <a:cubicBezTo>
                      <a:pt x="291" y="463"/>
                      <a:pt x="290" y="466"/>
                      <a:pt x="288" y="469"/>
                    </a:cubicBezTo>
                    <a:cubicBezTo>
                      <a:pt x="288" y="469"/>
                      <a:pt x="288" y="469"/>
                      <a:pt x="288" y="469"/>
                    </a:cubicBezTo>
                    <a:cubicBezTo>
                      <a:pt x="288" y="469"/>
                      <a:pt x="288" y="469"/>
                      <a:pt x="288" y="469"/>
                    </a:cubicBezTo>
                    <a:cubicBezTo>
                      <a:pt x="288" y="469"/>
                      <a:pt x="288" y="469"/>
                      <a:pt x="288" y="469"/>
                    </a:cubicBezTo>
                    <a:cubicBezTo>
                      <a:pt x="288" y="469"/>
                      <a:pt x="288" y="469"/>
                      <a:pt x="288" y="469"/>
                    </a:cubicBezTo>
                    <a:cubicBezTo>
                      <a:pt x="288" y="469"/>
                      <a:pt x="288" y="470"/>
                      <a:pt x="288" y="470"/>
                    </a:cubicBezTo>
                    <a:cubicBezTo>
                      <a:pt x="288" y="470"/>
                      <a:pt x="288" y="470"/>
                      <a:pt x="288" y="470"/>
                    </a:cubicBezTo>
                    <a:cubicBezTo>
                      <a:pt x="274" y="499"/>
                      <a:pt x="258" y="510"/>
                      <a:pt x="243" y="515"/>
                    </a:cubicBezTo>
                    <a:moveTo>
                      <a:pt x="447" y="169"/>
                    </a:moveTo>
                    <a:lnTo>
                      <a:pt x="447" y="169"/>
                    </a:lnTo>
                    <a:cubicBezTo>
                      <a:pt x="440" y="170"/>
                      <a:pt x="433" y="170"/>
                      <a:pt x="427" y="170"/>
                    </a:cubicBezTo>
                    <a:cubicBezTo>
                      <a:pt x="424" y="171"/>
                      <a:pt x="422" y="177"/>
                      <a:pt x="425" y="177"/>
                    </a:cubicBezTo>
                    <a:cubicBezTo>
                      <a:pt x="431" y="176"/>
                      <a:pt x="438" y="175"/>
                      <a:pt x="445" y="175"/>
                    </a:cubicBezTo>
                    <a:cubicBezTo>
                      <a:pt x="447" y="175"/>
                      <a:pt x="449" y="169"/>
                      <a:pt x="447" y="169"/>
                    </a:cubicBezTo>
                    <a:close/>
                    <a:moveTo>
                      <a:pt x="302" y="144"/>
                    </a:moveTo>
                    <a:lnTo>
                      <a:pt x="302" y="144"/>
                    </a:lnTo>
                    <a:cubicBezTo>
                      <a:pt x="302" y="144"/>
                      <a:pt x="301" y="143"/>
                      <a:pt x="300" y="143"/>
                    </a:cubicBezTo>
                    <a:lnTo>
                      <a:pt x="300" y="143"/>
                    </a:lnTo>
                    <a:cubicBezTo>
                      <a:pt x="301" y="143"/>
                      <a:pt x="302" y="144"/>
                      <a:pt x="302" y="144"/>
                    </a:cubicBezTo>
                    <a:close/>
                    <a:moveTo>
                      <a:pt x="306" y="139"/>
                    </a:moveTo>
                    <a:cubicBezTo>
                      <a:pt x="306" y="139"/>
                      <a:pt x="306" y="139"/>
                      <a:pt x="306" y="138"/>
                    </a:cubicBezTo>
                    <a:cubicBezTo>
                      <a:pt x="308" y="137"/>
                      <a:pt x="310" y="135"/>
                      <a:pt x="312" y="134"/>
                    </a:cubicBezTo>
                    <a:lnTo>
                      <a:pt x="311" y="134"/>
                    </a:lnTo>
                    <a:cubicBezTo>
                      <a:pt x="310" y="136"/>
                      <a:pt x="308" y="137"/>
                      <a:pt x="306" y="139"/>
                    </a:cubicBezTo>
                    <a:close/>
                    <a:moveTo>
                      <a:pt x="542" y="51"/>
                    </a:moveTo>
                    <a:cubicBezTo>
                      <a:pt x="515" y="46"/>
                      <a:pt x="489" y="45"/>
                      <a:pt x="466" y="45"/>
                    </a:cubicBezTo>
                    <a:cubicBezTo>
                      <a:pt x="453" y="45"/>
                      <a:pt x="442" y="45"/>
                      <a:pt x="431" y="46"/>
                    </a:cubicBezTo>
                    <a:cubicBezTo>
                      <a:pt x="458" y="29"/>
                      <a:pt x="486" y="14"/>
                      <a:pt x="515" y="0"/>
                    </a:cubicBezTo>
                    <a:cubicBezTo>
                      <a:pt x="517" y="2"/>
                      <a:pt x="519" y="4"/>
                      <a:pt x="521" y="6"/>
                    </a:cubicBezTo>
                    <a:cubicBezTo>
                      <a:pt x="533" y="22"/>
                      <a:pt x="540" y="38"/>
                      <a:pt x="542" y="51"/>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1254">
                <a:extLst>
                  <a:ext uri="{FF2B5EF4-FFF2-40B4-BE49-F238E27FC236}">
                    <a16:creationId xmlns:a16="http://schemas.microsoft.com/office/drawing/2014/main" id="{2C2BB3B7-0C4B-98B3-E76B-EB1C0358EF5C}"/>
                  </a:ext>
                </a:extLst>
              </p:cNvPr>
              <p:cNvSpPr>
                <a:spLocks/>
              </p:cNvSpPr>
              <p:nvPr/>
            </p:nvSpPr>
            <p:spPr bwMode="auto">
              <a:xfrm>
                <a:off x="1809" y="3032"/>
                <a:ext cx="203" cy="156"/>
              </a:xfrm>
              <a:custGeom>
                <a:avLst/>
                <a:gdLst>
                  <a:gd name="T0" fmla="*/ 72 w 333"/>
                  <a:gd name="T1" fmla="*/ 20 h 256"/>
                  <a:gd name="T2" fmla="*/ 151 w 333"/>
                  <a:gd name="T3" fmla="*/ 5 h 256"/>
                  <a:gd name="T4" fmla="*/ 184 w 333"/>
                  <a:gd name="T5" fmla="*/ 41 h 256"/>
                  <a:gd name="T6" fmla="*/ 228 w 333"/>
                  <a:gd name="T7" fmla="*/ 43 h 256"/>
                  <a:gd name="T8" fmla="*/ 297 w 333"/>
                  <a:gd name="T9" fmla="*/ 52 h 256"/>
                  <a:gd name="T10" fmla="*/ 294 w 333"/>
                  <a:gd name="T11" fmla="*/ 104 h 256"/>
                  <a:gd name="T12" fmla="*/ 304 w 333"/>
                  <a:gd name="T13" fmla="*/ 146 h 256"/>
                  <a:gd name="T14" fmla="*/ 317 w 333"/>
                  <a:gd name="T15" fmla="*/ 205 h 256"/>
                  <a:gd name="T16" fmla="*/ 291 w 333"/>
                  <a:gd name="T17" fmla="*/ 230 h 256"/>
                  <a:gd name="T18" fmla="*/ 283 w 333"/>
                  <a:gd name="T19" fmla="*/ 256 h 256"/>
                  <a:gd name="T20" fmla="*/ 66 w 333"/>
                  <a:gd name="T21" fmla="*/ 176 h 256"/>
                  <a:gd name="T22" fmla="*/ 72 w 333"/>
                  <a:gd name="T23" fmla="*/ 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256">
                    <a:moveTo>
                      <a:pt x="72" y="20"/>
                    </a:moveTo>
                    <a:cubicBezTo>
                      <a:pt x="72" y="20"/>
                      <a:pt x="112" y="0"/>
                      <a:pt x="151" y="5"/>
                    </a:cubicBezTo>
                    <a:cubicBezTo>
                      <a:pt x="190" y="10"/>
                      <a:pt x="186" y="27"/>
                      <a:pt x="184" y="41"/>
                    </a:cubicBezTo>
                    <a:cubicBezTo>
                      <a:pt x="181" y="54"/>
                      <a:pt x="196" y="54"/>
                      <a:pt x="228" y="43"/>
                    </a:cubicBezTo>
                    <a:cubicBezTo>
                      <a:pt x="260" y="31"/>
                      <a:pt x="281" y="33"/>
                      <a:pt x="297" y="52"/>
                    </a:cubicBezTo>
                    <a:cubicBezTo>
                      <a:pt x="312" y="70"/>
                      <a:pt x="306" y="85"/>
                      <a:pt x="294" y="104"/>
                    </a:cubicBezTo>
                    <a:cubicBezTo>
                      <a:pt x="282" y="123"/>
                      <a:pt x="281" y="139"/>
                      <a:pt x="304" y="146"/>
                    </a:cubicBezTo>
                    <a:cubicBezTo>
                      <a:pt x="327" y="154"/>
                      <a:pt x="333" y="185"/>
                      <a:pt x="317" y="205"/>
                    </a:cubicBezTo>
                    <a:cubicBezTo>
                      <a:pt x="302" y="225"/>
                      <a:pt x="283" y="211"/>
                      <a:pt x="291" y="230"/>
                    </a:cubicBezTo>
                    <a:cubicBezTo>
                      <a:pt x="299" y="249"/>
                      <a:pt x="283" y="256"/>
                      <a:pt x="283" y="256"/>
                    </a:cubicBezTo>
                    <a:lnTo>
                      <a:pt x="66" y="176"/>
                    </a:lnTo>
                    <a:cubicBezTo>
                      <a:pt x="66" y="176"/>
                      <a:pt x="0" y="119"/>
                      <a:pt x="72" y="20"/>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1255">
                <a:extLst>
                  <a:ext uri="{FF2B5EF4-FFF2-40B4-BE49-F238E27FC236}">
                    <a16:creationId xmlns:a16="http://schemas.microsoft.com/office/drawing/2014/main" id="{3571AEFB-0DA0-F770-7683-D5261F16A0F0}"/>
                  </a:ext>
                </a:extLst>
              </p:cNvPr>
              <p:cNvSpPr>
                <a:spLocks/>
              </p:cNvSpPr>
              <p:nvPr/>
            </p:nvSpPr>
            <p:spPr bwMode="auto">
              <a:xfrm>
                <a:off x="1835" y="3037"/>
                <a:ext cx="161" cy="129"/>
              </a:xfrm>
              <a:custGeom>
                <a:avLst/>
                <a:gdLst>
                  <a:gd name="T0" fmla="*/ 247 w 263"/>
                  <a:gd name="T1" fmla="*/ 211 h 211"/>
                  <a:gd name="T2" fmla="*/ 100 w 263"/>
                  <a:gd name="T3" fmla="*/ 189 h 211"/>
                  <a:gd name="T4" fmla="*/ 84 w 263"/>
                  <a:gd name="T5" fmla="*/ 189 h 211"/>
                  <a:gd name="T6" fmla="*/ 43 w 263"/>
                  <a:gd name="T7" fmla="*/ 174 h 211"/>
                  <a:gd name="T8" fmla="*/ 18 w 263"/>
                  <a:gd name="T9" fmla="*/ 126 h 211"/>
                  <a:gd name="T10" fmla="*/ 36 w 263"/>
                  <a:gd name="T11" fmla="*/ 58 h 211"/>
                  <a:gd name="T12" fmla="*/ 39 w 263"/>
                  <a:gd name="T13" fmla="*/ 6 h 211"/>
                  <a:gd name="T14" fmla="*/ 61 w 263"/>
                  <a:gd name="T15" fmla="*/ 0 h 211"/>
                  <a:gd name="T16" fmla="*/ 63 w 263"/>
                  <a:gd name="T17" fmla="*/ 48 h 211"/>
                  <a:gd name="T18" fmla="*/ 66 w 263"/>
                  <a:gd name="T19" fmla="*/ 103 h 211"/>
                  <a:gd name="T20" fmla="*/ 86 w 263"/>
                  <a:gd name="T21" fmla="*/ 109 h 211"/>
                  <a:gd name="T22" fmla="*/ 116 w 263"/>
                  <a:gd name="T23" fmla="*/ 105 h 211"/>
                  <a:gd name="T24" fmla="*/ 170 w 263"/>
                  <a:gd name="T25" fmla="*/ 92 h 211"/>
                  <a:gd name="T26" fmla="*/ 174 w 263"/>
                  <a:gd name="T27" fmla="*/ 93 h 211"/>
                  <a:gd name="T28" fmla="*/ 206 w 263"/>
                  <a:gd name="T29" fmla="*/ 135 h 211"/>
                  <a:gd name="T30" fmla="*/ 237 w 263"/>
                  <a:gd name="T31" fmla="*/ 186 h 211"/>
                  <a:gd name="T32" fmla="*/ 263 w 263"/>
                  <a:gd name="T33" fmla="*/ 205 h 211"/>
                  <a:gd name="T34" fmla="*/ 247 w 263"/>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211">
                    <a:moveTo>
                      <a:pt x="247" y="211"/>
                    </a:moveTo>
                    <a:cubicBezTo>
                      <a:pt x="187" y="195"/>
                      <a:pt x="139" y="189"/>
                      <a:pt x="100" y="189"/>
                    </a:cubicBezTo>
                    <a:cubicBezTo>
                      <a:pt x="95" y="189"/>
                      <a:pt x="89" y="189"/>
                      <a:pt x="84" y="189"/>
                    </a:cubicBezTo>
                    <a:lnTo>
                      <a:pt x="43" y="174"/>
                    </a:lnTo>
                    <a:cubicBezTo>
                      <a:pt x="36" y="155"/>
                      <a:pt x="26" y="139"/>
                      <a:pt x="18" y="126"/>
                    </a:cubicBezTo>
                    <a:cubicBezTo>
                      <a:pt x="0" y="97"/>
                      <a:pt x="13" y="81"/>
                      <a:pt x="36" y="58"/>
                    </a:cubicBezTo>
                    <a:cubicBezTo>
                      <a:pt x="50" y="43"/>
                      <a:pt x="52" y="24"/>
                      <a:pt x="39" y="6"/>
                    </a:cubicBezTo>
                    <a:cubicBezTo>
                      <a:pt x="45" y="4"/>
                      <a:pt x="52" y="2"/>
                      <a:pt x="61" y="0"/>
                    </a:cubicBezTo>
                    <a:cubicBezTo>
                      <a:pt x="64" y="15"/>
                      <a:pt x="65" y="31"/>
                      <a:pt x="63" y="48"/>
                    </a:cubicBezTo>
                    <a:cubicBezTo>
                      <a:pt x="60" y="65"/>
                      <a:pt x="51" y="90"/>
                      <a:pt x="66" y="103"/>
                    </a:cubicBezTo>
                    <a:cubicBezTo>
                      <a:pt x="71" y="108"/>
                      <a:pt x="79" y="109"/>
                      <a:pt x="86" y="109"/>
                    </a:cubicBezTo>
                    <a:cubicBezTo>
                      <a:pt x="97" y="109"/>
                      <a:pt x="108" y="106"/>
                      <a:pt x="116" y="105"/>
                    </a:cubicBezTo>
                    <a:cubicBezTo>
                      <a:pt x="133" y="102"/>
                      <a:pt x="152" y="92"/>
                      <a:pt x="170" y="92"/>
                    </a:cubicBezTo>
                    <a:cubicBezTo>
                      <a:pt x="171" y="92"/>
                      <a:pt x="172" y="92"/>
                      <a:pt x="174" y="93"/>
                    </a:cubicBezTo>
                    <a:cubicBezTo>
                      <a:pt x="192" y="94"/>
                      <a:pt x="200" y="122"/>
                      <a:pt x="206" y="135"/>
                    </a:cubicBezTo>
                    <a:cubicBezTo>
                      <a:pt x="215" y="153"/>
                      <a:pt x="224" y="171"/>
                      <a:pt x="237" y="186"/>
                    </a:cubicBezTo>
                    <a:cubicBezTo>
                      <a:pt x="244" y="195"/>
                      <a:pt x="254" y="201"/>
                      <a:pt x="263" y="205"/>
                    </a:cubicBezTo>
                    <a:cubicBezTo>
                      <a:pt x="256" y="209"/>
                      <a:pt x="250" y="208"/>
                      <a:pt x="247" y="211"/>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1256">
                <a:extLst>
                  <a:ext uri="{FF2B5EF4-FFF2-40B4-BE49-F238E27FC236}">
                    <a16:creationId xmlns:a16="http://schemas.microsoft.com/office/drawing/2014/main" id="{E4BB12B7-AFE4-0DA2-6ECE-9AF2C32A71A2}"/>
                  </a:ext>
                </a:extLst>
              </p:cNvPr>
              <p:cNvSpPr>
                <a:spLocks/>
              </p:cNvSpPr>
              <p:nvPr/>
            </p:nvSpPr>
            <p:spPr bwMode="auto">
              <a:xfrm>
                <a:off x="1583" y="2916"/>
                <a:ext cx="291" cy="334"/>
              </a:xfrm>
              <a:custGeom>
                <a:avLst/>
                <a:gdLst>
                  <a:gd name="T0" fmla="*/ 61 w 477"/>
                  <a:gd name="T1" fmla="*/ 317 h 547"/>
                  <a:gd name="T2" fmla="*/ 145 w 477"/>
                  <a:gd name="T3" fmla="*/ 370 h 547"/>
                  <a:gd name="T4" fmla="*/ 214 w 477"/>
                  <a:gd name="T5" fmla="*/ 449 h 547"/>
                  <a:gd name="T6" fmla="*/ 364 w 477"/>
                  <a:gd name="T7" fmla="*/ 507 h 547"/>
                  <a:gd name="T8" fmla="*/ 462 w 477"/>
                  <a:gd name="T9" fmla="*/ 467 h 547"/>
                  <a:gd name="T10" fmla="*/ 431 w 477"/>
                  <a:gd name="T11" fmla="*/ 325 h 547"/>
                  <a:gd name="T12" fmla="*/ 449 w 477"/>
                  <a:gd name="T13" fmla="*/ 257 h 547"/>
                  <a:gd name="T14" fmla="*/ 413 w 477"/>
                  <a:gd name="T15" fmla="*/ 174 h 547"/>
                  <a:gd name="T16" fmla="*/ 377 w 477"/>
                  <a:gd name="T17" fmla="*/ 105 h 547"/>
                  <a:gd name="T18" fmla="*/ 294 w 477"/>
                  <a:gd name="T19" fmla="*/ 80 h 547"/>
                  <a:gd name="T20" fmla="*/ 262 w 477"/>
                  <a:gd name="T21" fmla="*/ 49 h 547"/>
                  <a:gd name="T22" fmla="*/ 203 w 477"/>
                  <a:gd name="T23" fmla="*/ 4 h 547"/>
                  <a:gd name="T24" fmla="*/ 153 w 477"/>
                  <a:gd name="T25" fmla="*/ 43 h 547"/>
                  <a:gd name="T26" fmla="*/ 116 w 477"/>
                  <a:gd name="T27" fmla="*/ 40 h 547"/>
                  <a:gd name="T28" fmla="*/ 59 w 477"/>
                  <a:gd name="T29" fmla="*/ 92 h 547"/>
                  <a:gd name="T30" fmla="*/ 40 w 477"/>
                  <a:gd name="T31" fmla="*/ 166 h 547"/>
                  <a:gd name="T32" fmla="*/ 31 w 477"/>
                  <a:gd name="T33" fmla="*/ 238 h 547"/>
                  <a:gd name="T34" fmla="*/ 61 w 477"/>
                  <a:gd name="T35" fmla="*/ 31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7" h="547">
                    <a:moveTo>
                      <a:pt x="61" y="317"/>
                    </a:moveTo>
                    <a:cubicBezTo>
                      <a:pt x="61" y="317"/>
                      <a:pt x="147" y="337"/>
                      <a:pt x="145" y="370"/>
                    </a:cubicBezTo>
                    <a:cubicBezTo>
                      <a:pt x="144" y="404"/>
                      <a:pt x="151" y="430"/>
                      <a:pt x="214" y="449"/>
                    </a:cubicBezTo>
                    <a:cubicBezTo>
                      <a:pt x="277" y="469"/>
                      <a:pt x="316" y="467"/>
                      <a:pt x="364" y="507"/>
                    </a:cubicBezTo>
                    <a:cubicBezTo>
                      <a:pt x="412" y="547"/>
                      <a:pt x="447" y="541"/>
                      <a:pt x="462" y="467"/>
                    </a:cubicBezTo>
                    <a:cubicBezTo>
                      <a:pt x="477" y="393"/>
                      <a:pt x="448" y="354"/>
                      <a:pt x="431" y="325"/>
                    </a:cubicBezTo>
                    <a:cubicBezTo>
                      <a:pt x="413" y="296"/>
                      <a:pt x="426" y="280"/>
                      <a:pt x="449" y="257"/>
                    </a:cubicBezTo>
                    <a:cubicBezTo>
                      <a:pt x="472" y="234"/>
                      <a:pt x="462" y="198"/>
                      <a:pt x="413" y="174"/>
                    </a:cubicBezTo>
                    <a:cubicBezTo>
                      <a:pt x="365" y="149"/>
                      <a:pt x="399" y="139"/>
                      <a:pt x="377" y="105"/>
                    </a:cubicBezTo>
                    <a:cubicBezTo>
                      <a:pt x="355" y="70"/>
                      <a:pt x="321" y="71"/>
                      <a:pt x="294" y="80"/>
                    </a:cubicBezTo>
                    <a:cubicBezTo>
                      <a:pt x="268" y="89"/>
                      <a:pt x="259" y="81"/>
                      <a:pt x="262" y="49"/>
                    </a:cubicBezTo>
                    <a:cubicBezTo>
                      <a:pt x="264" y="17"/>
                      <a:pt x="233" y="0"/>
                      <a:pt x="203" y="4"/>
                    </a:cubicBezTo>
                    <a:cubicBezTo>
                      <a:pt x="174" y="8"/>
                      <a:pt x="164" y="34"/>
                      <a:pt x="153" y="43"/>
                    </a:cubicBezTo>
                    <a:cubicBezTo>
                      <a:pt x="136" y="59"/>
                      <a:pt x="138" y="52"/>
                      <a:pt x="116" y="40"/>
                    </a:cubicBezTo>
                    <a:cubicBezTo>
                      <a:pt x="94" y="28"/>
                      <a:pt x="56" y="41"/>
                      <a:pt x="59" y="92"/>
                    </a:cubicBezTo>
                    <a:cubicBezTo>
                      <a:pt x="62" y="144"/>
                      <a:pt x="53" y="147"/>
                      <a:pt x="40" y="166"/>
                    </a:cubicBezTo>
                    <a:cubicBezTo>
                      <a:pt x="26" y="186"/>
                      <a:pt x="6" y="215"/>
                      <a:pt x="31" y="238"/>
                    </a:cubicBezTo>
                    <a:cubicBezTo>
                      <a:pt x="57" y="262"/>
                      <a:pt x="0" y="296"/>
                      <a:pt x="61" y="317"/>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1257">
                <a:extLst>
                  <a:ext uri="{FF2B5EF4-FFF2-40B4-BE49-F238E27FC236}">
                    <a16:creationId xmlns:a16="http://schemas.microsoft.com/office/drawing/2014/main" id="{84985188-43F2-7AFE-7ADD-2EF2B4990307}"/>
                  </a:ext>
                </a:extLst>
              </p:cNvPr>
              <p:cNvSpPr>
                <a:spLocks/>
              </p:cNvSpPr>
              <p:nvPr/>
            </p:nvSpPr>
            <p:spPr bwMode="auto">
              <a:xfrm>
                <a:off x="1583" y="2929"/>
                <a:ext cx="274" cy="317"/>
              </a:xfrm>
              <a:custGeom>
                <a:avLst/>
                <a:gdLst>
                  <a:gd name="T0" fmla="*/ 416 w 449"/>
                  <a:gd name="T1" fmla="*/ 460 h 519"/>
                  <a:gd name="T2" fmla="*/ 306 w 449"/>
                  <a:gd name="T3" fmla="*/ 323 h 519"/>
                  <a:gd name="T4" fmla="*/ 225 w 449"/>
                  <a:gd name="T5" fmla="*/ 242 h 519"/>
                  <a:gd name="T6" fmla="*/ 158 w 449"/>
                  <a:gd name="T7" fmla="*/ 209 h 519"/>
                  <a:gd name="T8" fmla="*/ 144 w 449"/>
                  <a:gd name="T9" fmla="*/ 77 h 519"/>
                  <a:gd name="T10" fmla="*/ 171 w 449"/>
                  <a:gd name="T11" fmla="*/ 0 h 519"/>
                  <a:gd name="T12" fmla="*/ 153 w 449"/>
                  <a:gd name="T13" fmla="*/ 21 h 519"/>
                  <a:gd name="T14" fmla="*/ 116 w 449"/>
                  <a:gd name="T15" fmla="*/ 18 h 519"/>
                  <a:gd name="T16" fmla="*/ 59 w 449"/>
                  <a:gd name="T17" fmla="*/ 70 h 519"/>
                  <a:gd name="T18" fmla="*/ 40 w 449"/>
                  <a:gd name="T19" fmla="*/ 144 h 519"/>
                  <a:gd name="T20" fmla="*/ 31 w 449"/>
                  <a:gd name="T21" fmla="*/ 216 h 519"/>
                  <a:gd name="T22" fmla="*/ 61 w 449"/>
                  <a:gd name="T23" fmla="*/ 295 h 519"/>
                  <a:gd name="T24" fmla="*/ 145 w 449"/>
                  <a:gd name="T25" fmla="*/ 348 h 519"/>
                  <a:gd name="T26" fmla="*/ 214 w 449"/>
                  <a:gd name="T27" fmla="*/ 427 h 519"/>
                  <a:gd name="T28" fmla="*/ 364 w 449"/>
                  <a:gd name="T29" fmla="*/ 485 h 519"/>
                  <a:gd name="T30" fmla="*/ 449 w 449"/>
                  <a:gd name="T31" fmla="*/ 484 h 519"/>
                  <a:gd name="T32" fmla="*/ 416 w 449"/>
                  <a:gd name="T33" fmla="*/ 46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9" h="519">
                    <a:moveTo>
                      <a:pt x="416" y="460"/>
                    </a:moveTo>
                    <a:cubicBezTo>
                      <a:pt x="371" y="422"/>
                      <a:pt x="338" y="372"/>
                      <a:pt x="306" y="323"/>
                    </a:cubicBezTo>
                    <a:cubicBezTo>
                      <a:pt x="285" y="292"/>
                      <a:pt x="264" y="251"/>
                      <a:pt x="225" y="242"/>
                    </a:cubicBezTo>
                    <a:cubicBezTo>
                      <a:pt x="199" y="236"/>
                      <a:pt x="176" y="230"/>
                      <a:pt x="158" y="209"/>
                    </a:cubicBezTo>
                    <a:cubicBezTo>
                      <a:pt x="128" y="173"/>
                      <a:pt x="134" y="119"/>
                      <a:pt x="144" y="77"/>
                    </a:cubicBezTo>
                    <a:cubicBezTo>
                      <a:pt x="150" y="51"/>
                      <a:pt x="159" y="25"/>
                      <a:pt x="171" y="0"/>
                    </a:cubicBezTo>
                    <a:cubicBezTo>
                      <a:pt x="164" y="8"/>
                      <a:pt x="159" y="17"/>
                      <a:pt x="153" y="21"/>
                    </a:cubicBezTo>
                    <a:cubicBezTo>
                      <a:pt x="136" y="37"/>
                      <a:pt x="138" y="30"/>
                      <a:pt x="116" y="18"/>
                    </a:cubicBezTo>
                    <a:cubicBezTo>
                      <a:pt x="94" y="6"/>
                      <a:pt x="56" y="19"/>
                      <a:pt x="59" y="70"/>
                    </a:cubicBezTo>
                    <a:cubicBezTo>
                      <a:pt x="62" y="122"/>
                      <a:pt x="53" y="125"/>
                      <a:pt x="40" y="144"/>
                    </a:cubicBezTo>
                    <a:cubicBezTo>
                      <a:pt x="26" y="164"/>
                      <a:pt x="6" y="193"/>
                      <a:pt x="31" y="216"/>
                    </a:cubicBezTo>
                    <a:cubicBezTo>
                      <a:pt x="57" y="240"/>
                      <a:pt x="0" y="274"/>
                      <a:pt x="61" y="295"/>
                    </a:cubicBezTo>
                    <a:cubicBezTo>
                      <a:pt x="61" y="295"/>
                      <a:pt x="147" y="315"/>
                      <a:pt x="145" y="348"/>
                    </a:cubicBezTo>
                    <a:cubicBezTo>
                      <a:pt x="144" y="382"/>
                      <a:pt x="151" y="408"/>
                      <a:pt x="214" y="427"/>
                    </a:cubicBezTo>
                    <a:cubicBezTo>
                      <a:pt x="277" y="447"/>
                      <a:pt x="316" y="445"/>
                      <a:pt x="364" y="485"/>
                    </a:cubicBezTo>
                    <a:cubicBezTo>
                      <a:pt x="402" y="516"/>
                      <a:pt x="431" y="519"/>
                      <a:pt x="449" y="484"/>
                    </a:cubicBezTo>
                    <a:cubicBezTo>
                      <a:pt x="437" y="477"/>
                      <a:pt x="426" y="469"/>
                      <a:pt x="416" y="460"/>
                    </a:cubicBezTo>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1258">
                <a:extLst>
                  <a:ext uri="{FF2B5EF4-FFF2-40B4-BE49-F238E27FC236}">
                    <a16:creationId xmlns:a16="http://schemas.microsoft.com/office/drawing/2014/main" id="{E7CD4117-B3FB-8AA9-B7E9-A9AADBD79CC3}"/>
                  </a:ext>
                </a:extLst>
              </p:cNvPr>
              <p:cNvSpPr>
                <a:spLocks noEditPoints="1"/>
              </p:cNvSpPr>
              <p:nvPr/>
            </p:nvSpPr>
            <p:spPr bwMode="auto">
              <a:xfrm>
                <a:off x="1678" y="3056"/>
                <a:ext cx="95" cy="74"/>
              </a:xfrm>
              <a:custGeom>
                <a:avLst/>
                <a:gdLst>
                  <a:gd name="T0" fmla="*/ 156 w 156"/>
                  <a:gd name="T1" fmla="*/ 121 h 121"/>
                  <a:gd name="T2" fmla="*/ 151 w 156"/>
                  <a:gd name="T3" fmla="*/ 119 h 121"/>
                  <a:gd name="T4" fmla="*/ 150 w 156"/>
                  <a:gd name="T5" fmla="*/ 116 h 121"/>
                  <a:gd name="T6" fmla="*/ 106 w 156"/>
                  <a:gd name="T7" fmla="*/ 56 h 121"/>
                  <a:gd name="T8" fmla="*/ 114 w 156"/>
                  <a:gd name="T9" fmla="*/ 61 h 121"/>
                  <a:gd name="T10" fmla="*/ 117 w 156"/>
                  <a:gd name="T11" fmla="*/ 64 h 121"/>
                  <a:gd name="T12" fmla="*/ 121 w 156"/>
                  <a:gd name="T13" fmla="*/ 67 h 121"/>
                  <a:gd name="T14" fmla="*/ 142 w 156"/>
                  <a:gd name="T15" fmla="*/ 95 h 121"/>
                  <a:gd name="T16" fmla="*/ 143 w 156"/>
                  <a:gd name="T17" fmla="*/ 97 h 121"/>
                  <a:gd name="T18" fmla="*/ 142 w 156"/>
                  <a:gd name="T19" fmla="*/ 98 h 121"/>
                  <a:gd name="T20" fmla="*/ 143 w 156"/>
                  <a:gd name="T21" fmla="*/ 97 h 121"/>
                  <a:gd name="T22" fmla="*/ 156 w 156"/>
                  <a:gd name="T23" fmla="*/ 121 h 121"/>
                  <a:gd name="T24" fmla="*/ 21 w 156"/>
                  <a:gd name="T25" fmla="*/ 18 h 121"/>
                  <a:gd name="T26" fmla="*/ 2 w 156"/>
                  <a:gd name="T27" fmla="*/ 2 h 121"/>
                  <a:gd name="T28" fmla="*/ 0 w 156"/>
                  <a:gd name="T29" fmla="*/ 0 h 121"/>
                  <a:gd name="T30" fmla="*/ 9 w 156"/>
                  <a:gd name="T31" fmla="*/ 8 h 121"/>
                  <a:gd name="T32" fmla="*/ 21 w 156"/>
                  <a:gd name="T33" fmla="*/ 1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121">
                    <a:moveTo>
                      <a:pt x="156" y="121"/>
                    </a:moveTo>
                    <a:cubicBezTo>
                      <a:pt x="155" y="120"/>
                      <a:pt x="153" y="119"/>
                      <a:pt x="151" y="119"/>
                    </a:cubicBezTo>
                    <a:cubicBezTo>
                      <a:pt x="151" y="118"/>
                      <a:pt x="150" y="117"/>
                      <a:pt x="150" y="116"/>
                    </a:cubicBezTo>
                    <a:cubicBezTo>
                      <a:pt x="137" y="96"/>
                      <a:pt x="124" y="73"/>
                      <a:pt x="106" y="56"/>
                    </a:cubicBezTo>
                    <a:cubicBezTo>
                      <a:pt x="109" y="58"/>
                      <a:pt x="111" y="59"/>
                      <a:pt x="114" y="61"/>
                    </a:cubicBezTo>
                    <a:lnTo>
                      <a:pt x="117" y="64"/>
                    </a:lnTo>
                    <a:lnTo>
                      <a:pt x="121" y="67"/>
                    </a:lnTo>
                    <a:cubicBezTo>
                      <a:pt x="129" y="76"/>
                      <a:pt x="136" y="85"/>
                      <a:pt x="142" y="95"/>
                    </a:cubicBezTo>
                    <a:cubicBezTo>
                      <a:pt x="142" y="96"/>
                      <a:pt x="142" y="96"/>
                      <a:pt x="143" y="97"/>
                    </a:cubicBezTo>
                    <a:cubicBezTo>
                      <a:pt x="143" y="98"/>
                      <a:pt x="142" y="98"/>
                      <a:pt x="142" y="98"/>
                    </a:cubicBezTo>
                    <a:cubicBezTo>
                      <a:pt x="142" y="98"/>
                      <a:pt x="143" y="98"/>
                      <a:pt x="143" y="97"/>
                    </a:cubicBezTo>
                    <a:cubicBezTo>
                      <a:pt x="147" y="105"/>
                      <a:pt x="152" y="113"/>
                      <a:pt x="156" y="121"/>
                    </a:cubicBezTo>
                    <a:close/>
                    <a:moveTo>
                      <a:pt x="21" y="18"/>
                    </a:moveTo>
                    <a:cubicBezTo>
                      <a:pt x="14" y="14"/>
                      <a:pt x="7" y="9"/>
                      <a:pt x="2" y="2"/>
                    </a:cubicBezTo>
                    <a:cubicBezTo>
                      <a:pt x="1" y="1"/>
                      <a:pt x="1" y="0"/>
                      <a:pt x="0" y="0"/>
                    </a:cubicBezTo>
                    <a:cubicBezTo>
                      <a:pt x="3" y="3"/>
                      <a:pt x="6" y="5"/>
                      <a:pt x="9" y="8"/>
                    </a:cubicBezTo>
                    <a:cubicBezTo>
                      <a:pt x="12" y="12"/>
                      <a:pt x="16" y="15"/>
                      <a:pt x="21" y="18"/>
                    </a:cubicBezTo>
                    <a:close/>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1259">
                <a:extLst>
                  <a:ext uri="{FF2B5EF4-FFF2-40B4-BE49-F238E27FC236}">
                    <a16:creationId xmlns:a16="http://schemas.microsoft.com/office/drawing/2014/main" id="{3CBB46DB-40B8-575E-9278-A5B4F8BC7645}"/>
                  </a:ext>
                </a:extLst>
              </p:cNvPr>
              <p:cNvSpPr>
                <a:spLocks/>
              </p:cNvSpPr>
              <p:nvPr/>
            </p:nvSpPr>
            <p:spPr bwMode="auto">
              <a:xfrm>
                <a:off x="1660" y="3034"/>
                <a:ext cx="110" cy="94"/>
              </a:xfrm>
              <a:custGeom>
                <a:avLst/>
                <a:gdLst>
                  <a:gd name="T0" fmla="*/ 181 w 181"/>
                  <a:gd name="T1" fmla="*/ 154 h 154"/>
                  <a:gd name="T2" fmla="*/ 179 w 181"/>
                  <a:gd name="T3" fmla="*/ 152 h 154"/>
                  <a:gd name="T4" fmla="*/ 167 w 181"/>
                  <a:gd name="T5" fmla="*/ 133 h 154"/>
                  <a:gd name="T6" fmla="*/ 147 w 181"/>
                  <a:gd name="T7" fmla="*/ 106 h 154"/>
                  <a:gd name="T8" fmla="*/ 144 w 181"/>
                  <a:gd name="T9" fmla="*/ 103 h 154"/>
                  <a:gd name="T10" fmla="*/ 141 w 181"/>
                  <a:gd name="T11" fmla="*/ 100 h 154"/>
                  <a:gd name="T12" fmla="*/ 134 w 181"/>
                  <a:gd name="T13" fmla="*/ 96 h 154"/>
                  <a:gd name="T14" fmla="*/ 126 w 181"/>
                  <a:gd name="T15" fmla="*/ 92 h 154"/>
                  <a:gd name="T16" fmla="*/ 119 w 181"/>
                  <a:gd name="T17" fmla="*/ 88 h 154"/>
                  <a:gd name="T18" fmla="*/ 88 w 181"/>
                  <a:gd name="T19" fmla="*/ 75 h 154"/>
                  <a:gd name="T20" fmla="*/ 59 w 181"/>
                  <a:gd name="T21" fmla="*/ 63 h 154"/>
                  <a:gd name="T22" fmla="*/ 37 w 181"/>
                  <a:gd name="T23" fmla="*/ 46 h 154"/>
                  <a:gd name="T24" fmla="*/ 21 w 181"/>
                  <a:gd name="T25" fmla="*/ 28 h 154"/>
                  <a:gd name="T26" fmla="*/ 10 w 181"/>
                  <a:gd name="T27" fmla="*/ 14 h 154"/>
                  <a:gd name="T28" fmla="*/ 0 w 181"/>
                  <a:gd name="T29" fmla="*/ 0 h 154"/>
                  <a:gd name="T30" fmla="*/ 10 w 181"/>
                  <a:gd name="T31" fmla="*/ 13 h 154"/>
                  <a:gd name="T32" fmla="*/ 30 w 181"/>
                  <a:gd name="T33" fmla="*/ 35 h 154"/>
                  <a:gd name="T34" fmla="*/ 32 w 181"/>
                  <a:gd name="T35" fmla="*/ 37 h 154"/>
                  <a:gd name="T36" fmla="*/ 51 w 181"/>
                  <a:gd name="T37" fmla="*/ 53 h 154"/>
                  <a:gd name="T38" fmla="*/ 61 w 181"/>
                  <a:gd name="T39" fmla="*/ 59 h 154"/>
                  <a:gd name="T40" fmla="*/ 90 w 181"/>
                  <a:gd name="T41" fmla="*/ 71 h 154"/>
                  <a:gd name="T42" fmla="*/ 121 w 181"/>
                  <a:gd name="T43" fmla="*/ 83 h 154"/>
                  <a:gd name="T44" fmla="*/ 129 w 181"/>
                  <a:gd name="T45" fmla="*/ 87 h 154"/>
                  <a:gd name="T46" fmla="*/ 136 w 181"/>
                  <a:gd name="T47" fmla="*/ 91 h 154"/>
                  <a:gd name="T48" fmla="*/ 136 w 181"/>
                  <a:gd name="T49" fmla="*/ 91 h 154"/>
                  <a:gd name="T50" fmla="*/ 180 w 181"/>
                  <a:gd name="T51" fmla="*/ 151 h 154"/>
                  <a:gd name="T52" fmla="*/ 181 w 181"/>
                  <a:gd name="T53"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1" h="154">
                    <a:moveTo>
                      <a:pt x="181" y="154"/>
                    </a:moveTo>
                    <a:cubicBezTo>
                      <a:pt x="181" y="153"/>
                      <a:pt x="180" y="153"/>
                      <a:pt x="179" y="152"/>
                    </a:cubicBezTo>
                    <a:cubicBezTo>
                      <a:pt x="175" y="146"/>
                      <a:pt x="171" y="139"/>
                      <a:pt x="167" y="133"/>
                    </a:cubicBezTo>
                    <a:cubicBezTo>
                      <a:pt x="161" y="123"/>
                      <a:pt x="155" y="114"/>
                      <a:pt x="147" y="106"/>
                    </a:cubicBezTo>
                    <a:lnTo>
                      <a:pt x="144" y="103"/>
                    </a:lnTo>
                    <a:lnTo>
                      <a:pt x="141" y="100"/>
                    </a:lnTo>
                    <a:cubicBezTo>
                      <a:pt x="139" y="99"/>
                      <a:pt x="136" y="97"/>
                      <a:pt x="134" y="96"/>
                    </a:cubicBezTo>
                    <a:cubicBezTo>
                      <a:pt x="131" y="94"/>
                      <a:pt x="129" y="93"/>
                      <a:pt x="126" y="92"/>
                    </a:cubicBezTo>
                    <a:cubicBezTo>
                      <a:pt x="124" y="90"/>
                      <a:pt x="121" y="89"/>
                      <a:pt x="119" y="88"/>
                    </a:cubicBezTo>
                    <a:cubicBezTo>
                      <a:pt x="109" y="83"/>
                      <a:pt x="98" y="79"/>
                      <a:pt x="88" y="75"/>
                    </a:cubicBezTo>
                    <a:cubicBezTo>
                      <a:pt x="78" y="71"/>
                      <a:pt x="68" y="67"/>
                      <a:pt x="59" y="63"/>
                    </a:cubicBezTo>
                    <a:cubicBezTo>
                      <a:pt x="50" y="58"/>
                      <a:pt x="43" y="52"/>
                      <a:pt x="37" y="46"/>
                    </a:cubicBezTo>
                    <a:cubicBezTo>
                      <a:pt x="30" y="40"/>
                      <a:pt x="25" y="33"/>
                      <a:pt x="21" y="28"/>
                    </a:cubicBezTo>
                    <a:cubicBezTo>
                      <a:pt x="16" y="23"/>
                      <a:pt x="13" y="18"/>
                      <a:pt x="10" y="14"/>
                    </a:cubicBezTo>
                    <a:cubicBezTo>
                      <a:pt x="4" y="5"/>
                      <a:pt x="0" y="0"/>
                      <a:pt x="0" y="0"/>
                    </a:cubicBezTo>
                    <a:cubicBezTo>
                      <a:pt x="0" y="0"/>
                      <a:pt x="4" y="5"/>
                      <a:pt x="10" y="13"/>
                    </a:cubicBezTo>
                    <a:cubicBezTo>
                      <a:pt x="15" y="19"/>
                      <a:pt x="22" y="26"/>
                      <a:pt x="30" y="35"/>
                    </a:cubicBezTo>
                    <a:cubicBezTo>
                      <a:pt x="31" y="35"/>
                      <a:pt x="31" y="36"/>
                      <a:pt x="32" y="37"/>
                    </a:cubicBezTo>
                    <a:cubicBezTo>
                      <a:pt x="37" y="44"/>
                      <a:pt x="44" y="49"/>
                      <a:pt x="51" y="53"/>
                    </a:cubicBezTo>
                    <a:cubicBezTo>
                      <a:pt x="54" y="55"/>
                      <a:pt x="57" y="57"/>
                      <a:pt x="61" y="59"/>
                    </a:cubicBezTo>
                    <a:cubicBezTo>
                      <a:pt x="70" y="64"/>
                      <a:pt x="80" y="67"/>
                      <a:pt x="90" y="71"/>
                    </a:cubicBezTo>
                    <a:cubicBezTo>
                      <a:pt x="100" y="75"/>
                      <a:pt x="111" y="78"/>
                      <a:pt x="121" y="83"/>
                    </a:cubicBezTo>
                    <a:cubicBezTo>
                      <a:pt x="124" y="84"/>
                      <a:pt x="126" y="86"/>
                      <a:pt x="129" y="87"/>
                    </a:cubicBezTo>
                    <a:cubicBezTo>
                      <a:pt x="131" y="88"/>
                      <a:pt x="134" y="90"/>
                      <a:pt x="136" y="91"/>
                    </a:cubicBezTo>
                    <a:lnTo>
                      <a:pt x="136" y="91"/>
                    </a:lnTo>
                    <a:cubicBezTo>
                      <a:pt x="154" y="108"/>
                      <a:pt x="167" y="131"/>
                      <a:pt x="180" y="151"/>
                    </a:cubicBezTo>
                    <a:cubicBezTo>
                      <a:pt x="180" y="152"/>
                      <a:pt x="181" y="153"/>
                      <a:pt x="181" y="154"/>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1260">
                <a:extLst>
                  <a:ext uri="{FF2B5EF4-FFF2-40B4-BE49-F238E27FC236}">
                    <a16:creationId xmlns:a16="http://schemas.microsoft.com/office/drawing/2014/main" id="{C531FB9C-3DDB-AE08-E37E-548DDF505E98}"/>
                  </a:ext>
                </a:extLst>
              </p:cNvPr>
              <p:cNvSpPr>
                <a:spLocks/>
              </p:cNvSpPr>
              <p:nvPr/>
            </p:nvSpPr>
            <p:spPr bwMode="auto">
              <a:xfrm>
                <a:off x="1705" y="2995"/>
                <a:ext cx="61" cy="121"/>
              </a:xfrm>
              <a:custGeom>
                <a:avLst/>
                <a:gdLst>
                  <a:gd name="T0" fmla="*/ 98 w 99"/>
                  <a:gd name="T1" fmla="*/ 198 h 198"/>
                  <a:gd name="T2" fmla="*/ 99 w 99"/>
                  <a:gd name="T3" fmla="*/ 197 h 198"/>
                  <a:gd name="T4" fmla="*/ 99 w 99"/>
                  <a:gd name="T5" fmla="*/ 196 h 198"/>
                  <a:gd name="T6" fmla="*/ 97 w 99"/>
                  <a:gd name="T7" fmla="*/ 189 h 198"/>
                  <a:gd name="T8" fmla="*/ 96 w 99"/>
                  <a:gd name="T9" fmla="*/ 184 h 198"/>
                  <a:gd name="T10" fmla="*/ 95 w 99"/>
                  <a:gd name="T11" fmla="*/ 181 h 198"/>
                  <a:gd name="T12" fmla="*/ 93 w 99"/>
                  <a:gd name="T13" fmla="*/ 178 h 198"/>
                  <a:gd name="T14" fmla="*/ 86 w 99"/>
                  <a:gd name="T15" fmla="*/ 166 h 198"/>
                  <a:gd name="T16" fmla="*/ 76 w 99"/>
                  <a:gd name="T17" fmla="*/ 152 h 198"/>
                  <a:gd name="T18" fmla="*/ 71 w 99"/>
                  <a:gd name="T19" fmla="*/ 145 h 198"/>
                  <a:gd name="T20" fmla="*/ 65 w 99"/>
                  <a:gd name="T21" fmla="*/ 137 h 198"/>
                  <a:gd name="T22" fmla="*/ 51 w 99"/>
                  <a:gd name="T23" fmla="*/ 122 h 198"/>
                  <a:gd name="T24" fmla="*/ 37 w 99"/>
                  <a:gd name="T25" fmla="*/ 106 h 198"/>
                  <a:gd name="T26" fmla="*/ 31 w 99"/>
                  <a:gd name="T27" fmla="*/ 97 h 198"/>
                  <a:gd name="T28" fmla="*/ 25 w 99"/>
                  <a:gd name="T29" fmla="*/ 88 h 198"/>
                  <a:gd name="T30" fmla="*/ 15 w 99"/>
                  <a:gd name="T31" fmla="*/ 70 h 198"/>
                  <a:gd name="T32" fmla="*/ 11 w 99"/>
                  <a:gd name="T33" fmla="*/ 61 h 198"/>
                  <a:gd name="T34" fmla="*/ 8 w 99"/>
                  <a:gd name="T35" fmla="*/ 52 h 198"/>
                  <a:gd name="T36" fmla="*/ 3 w 99"/>
                  <a:gd name="T37" fmla="*/ 36 h 198"/>
                  <a:gd name="T38" fmla="*/ 0 w 99"/>
                  <a:gd name="T39" fmla="*/ 10 h 198"/>
                  <a:gd name="T40" fmla="*/ 0 w 99"/>
                  <a:gd name="T41" fmla="*/ 0 h 198"/>
                  <a:gd name="T42" fmla="*/ 1 w 99"/>
                  <a:gd name="T43" fmla="*/ 10 h 198"/>
                  <a:gd name="T44" fmla="*/ 6 w 99"/>
                  <a:gd name="T45" fmla="*/ 35 h 198"/>
                  <a:gd name="T46" fmla="*/ 12 w 99"/>
                  <a:gd name="T47" fmla="*/ 51 h 198"/>
                  <a:gd name="T48" fmla="*/ 15 w 99"/>
                  <a:gd name="T49" fmla="*/ 60 h 198"/>
                  <a:gd name="T50" fmla="*/ 20 w 99"/>
                  <a:gd name="T51" fmla="*/ 68 h 198"/>
                  <a:gd name="T52" fmla="*/ 30 w 99"/>
                  <a:gd name="T53" fmla="*/ 86 h 198"/>
                  <a:gd name="T54" fmla="*/ 35 w 99"/>
                  <a:gd name="T55" fmla="*/ 94 h 198"/>
                  <a:gd name="T56" fmla="*/ 42 w 99"/>
                  <a:gd name="T57" fmla="*/ 103 h 198"/>
                  <a:gd name="T58" fmla="*/ 55 w 99"/>
                  <a:gd name="T59" fmla="*/ 119 h 198"/>
                  <a:gd name="T60" fmla="*/ 68 w 99"/>
                  <a:gd name="T61" fmla="*/ 134 h 198"/>
                  <a:gd name="T62" fmla="*/ 80 w 99"/>
                  <a:gd name="T63" fmla="*/ 150 h 198"/>
                  <a:gd name="T64" fmla="*/ 89 w 99"/>
                  <a:gd name="T65" fmla="*/ 164 h 198"/>
                  <a:gd name="T66" fmla="*/ 95 w 99"/>
                  <a:gd name="T67" fmla="*/ 178 h 198"/>
                  <a:gd name="T68" fmla="*/ 96 w 99"/>
                  <a:gd name="T69" fmla="*/ 180 h 198"/>
                  <a:gd name="T70" fmla="*/ 97 w 99"/>
                  <a:gd name="T71" fmla="*/ 183 h 198"/>
                  <a:gd name="T72" fmla="*/ 98 w 99"/>
                  <a:gd name="T73" fmla="*/ 188 h 198"/>
                  <a:gd name="T74" fmla="*/ 99 w 99"/>
                  <a:gd name="T75" fmla="*/ 196 h 198"/>
                  <a:gd name="T76" fmla="*/ 99 w 99"/>
                  <a:gd name="T77" fmla="*/ 197 h 198"/>
                  <a:gd name="T78" fmla="*/ 98 w 99"/>
                  <a:gd name="T7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 h="198">
                    <a:moveTo>
                      <a:pt x="98" y="198"/>
                    </a:moveTo>
                    <a:cubicBezTo>
                      <a:pt x="98" y="198"/>
                      <a:pt x="99" y="198"/>
                      <a:pt x="99" y="197"/>
                    </a:cubicBezTo>
                    <a:cubicBezTo>
                      <a:pt x="99" y="197"/>
                      <a:pt x="99" y="196"/>
                      <a:pt x="99" y="196"/>
                    </a:cubicBezTo>
                    <a:cubicBezTo>
                      <a:pt x="99" y="194"/>
                      <a:pt x="98" y="191"/>
                      <a:pt x="97" y="189"/>
                    </a:cubicBezTo>
                    <a:cubicBezTo>
                      <a:pt x="97" y="187"/>
                      <a:pt x="96" y="186"/>
                      <a:pt x="96" y="184"/>
                    </a:cubicBezTo>
                    <a:lnTo>
                      <a:pt x="95" y="181"/>
                    </a:lnTo>
                    <a:lnTo>
                      <a:pt x="93" y="178"/>
                    </a:lnTo>
                    <a:cubicBezTo>
                      <a:pt x="91" y="175"/>
                      <a:pt x="89" y="170"/>
                      <a:pt x="86" y="166"/>
                    </a:cubicBezTo>
                    <a:cubicBezTo>
                      <a:pt x="83" y="162"/>
                      <a:pt x="80" y="157"/>
                      <a:pt x="76" y="152"/>
                    </a:cubicBezTo>
                    <a:cubicBezTo>
                      <a:pt x="75" y="150"/>
                      <a:pt x="73" y="147"/>
                      <a:pt x="71" y="145"/>
                    </a:cubicBezTo>
                    <a:cubicBezTo>
                      <a:pt x="69" y="142"/>
                      <a:pt x="67" y="140"/>
                      <a:pt x="65" y="137"/>
                    </a:cubicBezTo>
                    <a:cubicBezTo>
                      <a:pt x="60" y="133"/>
                      <a:pt x="56" y="127"/>
                      <a:pt x="51" y="122"/>
                    </a:cubicBezTo>
                    <a:cubicBezTo>
                      <a:pt x="47" y="117"/>
                      <a:pt x="42" y="112"/>
                      <a:pt x="37" y="106"/>
                    </a:cubicBezTo>
                    <a:cubicBezTo>
                      <a:pt x="35" y="103"/>
                      <a:pt x="33" y="100"/>
                      <a:pt x="31" y="97"/>
                    </a:cubicBezTo>
                    <a:cubicBezTo>
                      <a:pt x="29" y="94"/>
                      <a:pt x="27" y="91"/>
                      <a:pt x="25" y="88"/>
                    </a:cubicBezTo>
                    <a:cubicBezTo>
                      <a:pt x="21" y="82"/>
                      <a:pt x="18" y="76"/>
                      <a:pt x="15" y="70"/>
                    </a:cubicBezTo>
                    <a:cubicBezTo>
                      <a:pt x="14" y="67"/>
                      <a:pt x="12" y="64"/>
                      <a:pt x="11" y="61"/>
                    </a:cubicBezTo>
                    <a:cubicBezTo>
                      <a:pt x="10" y="58"/>
                      <a:pt x="9" y="55"/>
                      <a:pt x="8" y="52"/>
                    </a:cubicBezTo>
                    <a:cubicBezTo>
                      <a:pt x="6" y="47"/>
                      <a:pt x="5" y="41"/>
                      <a:pt x="3" y="36"/>
                    </a:cubicBezTo>
                    <a:cubicBezTo>
                      <a:pt x="1" y="25"/>
                      <a:pt x="0" y="16"/>
                      <a:pt x="0" y="10"/>
                    </a:cubicBezTo>
                    <a:cubicBezTo>
                      <a:pt x="0" y="4"/>
                      <a:pt x="0" y="0"/>
                      <a:pt x="0" y="0"/>
                    </a:cubicBezTo>
                    <a:cubicBezTo>
                      <a:pt x="0" y="0"/>
                      <a:pt x="0" y="4"/>
                      <a:pt x="1" y="10"/>
                    </a:cubicBezTo>
                    <a:cubicBezTo>
                      <a:pt x="2" y="16"/>
                      <a:pt x="3" y="25"/>
                      <a:pt x="6" y="35"/>
                    </a:cubicBezTo>
                    <a:cubicBezTo>
                      <a:pt x="8" y="40"/>
                      <a:pt x="10" y="45"/>
                      <a:pt x="12" y="51"/>
                    </a:cubicBezTo>
                    <a:cubicBezTo>
                      <a:pt x="13" y="54"/>
                      <a:pt x="14" y="57"/>
                      <a:pt x="15" y="60"/>
                    </a:cubicBezTo>
                    <a:cubicBezTo>
                      <a:pt x="17" y="62"/>
                      <a:pt x="18" y="65"/>
                      <a:pt x="20" y="68"/>
                    </a:cubicBezTo>
                    <a:cubicBezTo>
                      <a:pt x="22" y="74"/>
                      <a:pt x="26" y="80"/>
                      <a:pt x="30" y="86"/>
                    </a:cubicBezTo>
                    <a:cubicBezTo>
                      <a:pt x="31" y="89"/>
                      <a:pt x="33" y="91"/>
                      <a:pt x="35" y="94"/>
                    </a:cubicBezTo>
                    <a:cubicBezTo>
                      <a:pt x="37" y="97"/>
                      <a:pt x="40" y="100"/>
                      <a:pt x="42" y="103"/>
                    </a:cubicBezTo>
                    <a:cubicBezTo>
                      <a:pt x="46" y="108"/>
                      <a:pt x="50" y="113"/>
                      <a:pt x="55" y="119"/>
                    </a:cubicBezTo>
                    <a:cubicBezTo>
                      <a:pt x="59" y="124"/>
                      <a:pt x="64" y="129"/>
                      <a:pt x="68" y="134"/>
                    </a:cubicBezTo>
                    <a:cubicBezTo>
                      <a:pt x="73" y="139"/>
                      <a:pt x="76" y="145"/>
                      <a:pt x="80" y="150"/>
                    </a:cubicBezTo>
                    <a:cubicBezTo>
                      <a:pt x="83" y="155"/>
                      <a:pt x="86" y="160"/>
                      <a:pt x="89" y="164"/>
                    </a:cubicBezTo>
                    <a:cubicBezTo>
                      <a:pt x="92" y="169"/>
                      <a:pt x="93" y="174"/>
                      <a:pt x="95" y="178"/>
                    </a:cubicBezTo>
                    <a:lnTo>
                      <a:pt x="96" y="180"/>
                    </a:lnTo>
                    <a:lnTo>
                      <a:pt x="97" y="183"/>
                    </a:lnTo>
                    <a:cubicBezTo>
                      <a:pt x="98" y="185"/>
                      <a:pt x="98" y="187"/>
                      <a:pt x="98" y="188"/>
                    </a:cubicBezTo>
                    <a:cubicBezTo>
                      <a:pt x="99" y="191"/>
                      <a:pt x="99" y="194"/>
                      <a:pt x="99" y="196"/>
                    </a:cubicBezTo>
                    <a:cubicBezTo>
                      <a:pt x="99" y="196"/>
                      <a:pt x="99" y="197"/>
                      <a:pt x="99" y="197"/>
                    </a:cubicBezTo>
                    <a:cubicBezTo>
                      <a:pt x="99" y="198"/>
                      <a:pt x="98" y="198"/>
                      <a:pt x="98" y="198"/>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1261">
                <a:extLst>
                  <a:ext uri="{FF2B5EF4-FFF2-40B4-BE49-F238E27FC236}">
                    <a16:creationId xmlns:a16="http://schemas.microsoft.com/office/drawing/2014/main" id="{8F6D5EEC-ED40-FBF5-504A-6F1CEDED5D39}"/>
                  </a:ext>
                </a:extLst>
              </p:cNvPr>
              <p:cNvSpPr>
                <a:spLocks/>
              </p:cNvSpPr>
              <p:nvPr/>
            </p:nvSpPr>
            <p:spPr bwMode="auto">
              <a:xfrm>
                <a:off x="1759" y="3026"/>
                <a:ext cx="3" cy="71"/>
              </a:xfrm>
              <a:custGeom>
                <a:avLst/>
                <a:gdLst>
                  <a:gd name="T0" fmla="*/ 2 w 6"/>
                  <a:gd name="T1" fmla="*/ 116 h 116"/>
                  <a:gd name="T2" fmla="*/ 2 w 6"/>
                  <a:gd name="T3" fmla="*/ 111 h 116"/>
                  <a:gd name="T4" fmla="*/ 2 w 6"/>
                  <a:gd name="T5" fmla="*/ 97 h 116"/>
                  <a:gd name="T6" fmla="*/ 1 w 6"/>
                  <a:gd name="T7" fmla="*/ 79 h 116"/>
                  <a:gd name="T8" fmla="*/ 1 w 6"/>
                  <a:gd name="T9" fmla="*/ 58 h 116"/>
                  <a:gd name="T10" fmla="*/ 0 w 6"/>
                  <a:gd name="T11" fmla="*/ 36 h 116"/>
                  <a:gd name="T12" fmla="*/ 0 w 6"/>
                  <a:gd name="T13" fmla="*/ 18 h 116"/>
                  <a:gd name="T14" fmla="*/ 0 w 6"/>
                  <a:gd name="T15" fmla="*/ 5 h 116"/>
                  <a:gd name="T16" fmla="*/ 0 w 6"/>
                  <a:gd name="T17" fmla="*/ 0 h 116"/>
                  <a:gd name="T18" fmla="*/ 1 w 6"/>
                  <a:gd name="T19" fmla="*/ 5 h 116"/>
                  <a:gd name="T20" fmla="*/ 3 w 6"/>
                  <a:gd name="T21" fmla="*/ 18 h 116"/>
                  <a:gd name="T22" fmla="*/ 5 w 6"/>
                  <a:gd name="T23" fmla="*/ 36 h 116"/>
                  <a:gd name="T24" fmla="*/ 6 w 6"/>
                  <a:gd name="T25" fmla="*/ 57 h 116"/>
                  <a:gd name="T26" fmla="*/ 6 w 6"/>
                  <a:gd name="T27" fmla="*/ 79 h 116"/>
                  <a:gd name="T28" fmla="*/ 5 w 6"/>
                  <a:gd name="T29" fmla="*/ 98 h 116"/>
                  <a:gd name="T30" fmla="*/ 3 w 6"/>
                  <a:gd name="T31" fmla="*/ 111 h 116"/>
                  <a:gd name="T32" fmla="*/ 2 w 6"/>
                  <a:gd name="T33"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16">
                    <a:moveTo>
                      <a:pt x="2" y="116"/>
                    </a:moveTo>
                    <a:cubicBezTo>
                      <a:pt x="2" y="116"/>
                      <a:pt x="2" y="114"/>
                      <a:pt x="2" y="111"/>
                    </a:cubicBezTo>
                    <a:cubicBezTo>
                      <a:pt x="2" y="107"/>
                      <a:pt x="2" y="103"/>
                      <a:pt x="2" y="97"/>
                    </a:cubicBezTo>
                    <a:cubicBezTo>
                      <a:pt x="1" y="92"/>
                      <a:pt x="1" y="86"/>
                      <a:pt x="1" y="79"/>
                    </a:cubicBezTo>
                    <a:cubicBezTo>
                      <a:pt x="1" y="72"/>
                      <a:pt x="1" y="65"/>
                      <a:pt x="1" y="58"/>
                    </a:cubicBezTo>
                    <a:cubicBezTo>
                      <a:pt x="0" y="50"/>
                      <a:pt x="0" y="43"/>
                      <a:pt x="0" y="36"/>
                    </a:cubicBezTo>
                    <a:cubicBezTo>
                      <a:pt x="0" y="30"/>
                      <a:pt x="0" y="23"/>
                      <a:pt x="0" y="18"/>
                    </a:cubicBezTo>
                    <a:cubicBezTo>
                      <a:pt x="0" y="12"/>
                      <a:pt x="0" y="8"/>
                      <a:pt x="0" y="5"/>
                    </a:cubicBezTo>
                    <a:cubicBezTo>
                      <a:pt x="0" y="1"/>
                      <a:pt x="0" y="0"/>
                      <a:pt x="0" y="0"/>
                    </a:cubicBezTo>
                    <a:cubicBezTo>
                      <a:pt x="0" y="0"/>
                      <a:pt x="1" y="1"/>
                      <a:pt x="1" y="5"/>
                    </a:cubicBezTo>
                    <a:cubicBezTo>
                      <a:pt x="2" y="8"/>
                      <a:pt x="2" y="12"/>
                      <a:pt x="3" y="18"/>
                    </a:cubicBezTo>
                    <a:cubicBezTo>
                      <a:pt x="4" y="23"/>
                      <a:pt x="4" y="29"/>
                      <a:pt x="5" y="36"/>
                    </a:cubicBezTo>
                    <a:cubicBezTo>
                      <a:pt x="5" y="43"/>
                      <a:pt x="6" y="50"/>
                      <a:pt x="6" y="57"/>
                    </a:cubicBezTo>
                    <a:cubicBezTo>
                      <a:pt x="6" y="65"/>
                      <a:pt x="6" y="72"/>
                      <a:pt x="6" y="79"/>
                    </a:cubicBezTo>
                    <a:cubicBezTo>
                      <a:pt x="6" y="86"/>
                      <a:pt x="5" y="92"/>
                      <a:pt x="5" y="98"/>
                    </a:cubicBezTo>
                    <a:cubicBezTo>
                      <a:pt x="4" y="103"/>
                      <a:pt x="3" y="107"/>
                      <a:pt x="3" y="111"/>
                    </a:cubicBezTo>
                    <a:cubicBezTo>
                      <a:pt x="3" y="114"/>
                      <a:pt x="2" y="116"/>
                      <a:pt x="2" y="116"/>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1262">
                <a:extLst>
                  <a:ext uri="{FF2B5EF4-FFF2-40B4-BE49-F238E27FC236}">
                    <a16:creationId xmlns:a16="http://schemas.microsoft.com/office/drawing/2014/main" id="{65FEBD1D-8E4B-8FC2-82ED-5BD748E9B89A}"/>
                  </a:ext>
                </a:extLst>
              </p:cNvPr>
              <p:cNvSpPr>
                <a:spLocks/>
              </p:cNvSpPr>
              <p:nvPr/>
            </p:nvSpPr>
            <p:spPr bwMode="auto">
              <a:xfrm>
                <a:off x="1761" y="2967"/>
                <a:ext cx="97" cy="92"/>
              </a:xfrm>
              <a:custGeom>
                <a:avLst/>
                <a:gdLst>
                  <a:gd name="T0" fmla="*/ 159 w 159"/>
                  <a:gd name="T1" fmla="*/ 151 h 151"/>
                  <a:gd name="T2" fmla="*/ 158 w 159"/>
                  <a:gd name="T3" fmla="*/ 150 h 151"/>
                  <a:gd name="T4" fmla="*/ 98 w 159"/>
                  <a:gd name="T5" fmla="*/ 100 h 151"/>
                  <a:gd name="T6" fmla="*/ 71 w 159"/>
                  <a:gd name="T7" fmla="*/ 81 h 151"/>
                  <a:gd name="T8" fmla="*/ 68 w 159"/>
                  <a:gd name="T9" fmla="*/ 34 h 151"/>
                  <a:gd name="T10" fmla="*/ 28 w 159"/>
                  <a:gd name="T11" fmla="*/ 5 h 151"/>
                  <a:gd name="T12" fmla="*/ 1 w 159"/>
                  <a:gd name="T13" fmla="*/ 9 h 151"/>
                  <a:gd name="T14" fmla="*/ 1 w 159"/>
                  <a:gd name="T15" fmla="*/ 9 h 151"/>
                  <a:gd name="T16" fmla="*/ 6 w 159"/>
                  <a:gd name="T17" fmla="*/ 7 h 151"/>
                  <a:gd name="T18" fmla="*/ 37 w 159"/>
                  <a:gd name="T19" fmla="*/ 0 h 151"/>
                  <a:gd name="T20" fmla="*/ 76 w 159"/>
                  <a:gd name="T21" fmla="*/ 44 h 151"/>
                  <a:gd name="T22" fmla="*/ 95 w 159"/>
                  <a:gd name="T23" fmla="*/ 88 h 151"/>
                  <a:gd name="T24" fmla="*/ 126 w 159"/>
                  <a:gd name="T25" fmla="*/ 100 h 151"/>
                  <a:gd name="T26" fmla="*/ 156 w 159"/>
                  <a:gd name="T27" fmla="*/ 141 h 151"/>
                  <a:gd name="T28" fmla="*/ 159 w 159"/>
                  <a:gd name="T2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151">
                    <a:moveTo>
                      <a:pt x="159" y="151"/>
                    </a:moveTo>
                    <a:cubicBezTo>
                      <a:pt x="159" y="151"/>
                      <a:pt x="159" y="150"/>
                      <a:pt x="158" y="150"/>
                    </a:cubicBezTo>
                    <a:cubicBezTo>
                      <a:pt x="148" y="126"/>
                      <a:pt x="125" y="106"/>
                      <a:pt x="98" y="100"/>
                    </a:cubicBezTo>
                    <a:cubicBezTo>
                      <a:pt x="89" y="97"/>
                      <a:pt x="75" y="91"/>
                      <a:pt x="71" y="81"/>
                    </a:cubicBezTo>
                    <a:cubicBezTo>
                      <a:pt x="66" y="65"/>
                      <a:pt x="73" y="49"/>
                      <a:pt x="68" y="34"/>
                    </a:cubicBezTo>
                    <a:cubicBezTo>
                      <a:pt x="61" y="12"/>
                      <a:pt x="46" y="5"/>
                      <a:pt x="28" y="5"/>
                    </a:cubicBezTo>
                    <a:cubicBezTo>
                      <a:pt x="19" y="5"/>
                      <a:pt x="10" y="7"/>
                      <a:pt x="1" y="9"/>
                    </a:cubicBezTo>
                    <a:cubicBezTo>
                      <a:pt x="1" y="9"/>
                      <a:pt x="1" y="9"/>
                      <a:pt x="1" y="9"/>
                    </a:cubicBezTo>
                    <a:cubicBezTo>
                      <a:pt x="0" y="9"/>
                      <a:pt x="5" y="7"/>
                      <a:pt x="6" y="7"/>
                    </a:cubicBezTo>
                    <a:cubicBezTo>
                      <a:pt x="16" y="2"/>
                      <a:pt x="27" y="0"/>
                      <a:pt x="37" y="0"/>
                    </a:cubicBezTo>
                    <a:cubicBezTo>
                      <a:pt x="59" y="0"/>
                      <a:pt x="76" y="13"/>
                      <a:pt x="76" y="44"/>
                    </a:cubicBezTo>
                    <a:cubicBezTo>
                      <a:pt x="77" y="61"/>
                      <a:pt x="75" y="81"/>
                      <a:pt x="95" y="88"/>
                    </a:cubicBezTo>
                    <a:cubicBezTo>
                      <a:pt x="106" y="91"/>
                      <a:pt x="117" y="93"/>
                      <a:pt x="126" y="100"/>
                    </a:cubicBezTo>
                    <a:cubicBezTo>
                      <a:pt x="141" y="111"/>
                      <a:pt x="150" y="124"/>
                      <a:pt x="156" y="141"/>
                    </a:cubicBezTo>
                    <a:cubicBezTo>
                      <a:pt x="157" y="143"/>
                      <a:pt x="159" y="151"/>
                      <a:pt x="159" y="151"/>
                    </a:cubicBezTo>
                    <a:close/>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1263">
                <a:extLst>
                  <a:ext uri="{FF2B5EF4-FFF2-40B4-BE49-F238E27FC236}">
                    <a16:creationId xmlns:a16="http://schemas.microsoft.com/office/drawing/2014/main" id="{9674B3F1-7333-1301-3341-5E463719A101}"/>
                  </a:ext>
                </a:extLst>
              </p:cNvPr>
              <p:cNvSpPr>
                <a:spLocks/>
              </p:cNvSpPr>
              <p:nvPr/>
            </p:nvSpPr>
            <p:spPr bwMode="auto">
              <a:xfrm>
                <a:off x="1282" y="2939"/>
                <a:ext cx="343" cy="263"/>
              </a:xfrm>
              <a:custGeom>
                <a:avLst/>
                <a:gdLst>
                  <a:gd name="T0" fmla="*/ 51 w 562"/>
                  <a:gd name="T1" fmla="*/ 236 h 431"/>
                  <a:gd name="T2" fmla="*/ 93 w 562"/>
                  <a:gd name="T3" fmla="*/ 67 h 431"/>
                  <a:gd name="T4" fmla="*/ 207 w 562"/>
                  <a:gd name="T5" fmla="*/ 38 h 431"/>
                  <a:gd name="T6" fmla="*/ 284 w 562"/>
                  <a:gd name="T7" fmla="*/ 14 h 431"/>
                  <a:gd name="T8" fmla="*/ 391 w 562"/>
                  <a:gd name="T9" fmla="*/ 21 h 431"/>
                  <a:gd name="T10" fmla="*/ 505 w 562"/>
                  <a:gd name="T11" fmla="*/ 28 h 431"/>
                  <a:gd name="T12" fmla="*/ 536 w 562"/>
                  <a:gd name="T13" fmla="*/ 136 h 431"/>
                  <a:gd name="T14" fmla="*/ 515 w 562"/>
                  <a:gd name="T15" fmla="*/ 211 h 431"/>
                  <a:gd name="T16" fmla="*/ 439 w 562"/>
                  <a:gd name="T17" fmla="*/ 273 h 431"/>
                  <a:gd name="T18" fmla="*/ 360 w 562"/>
                  <a:gd name="T19" fmla="*/ 316 h 431"/>
                  <a:gd name="T20" fmla="*/ 252 w 562"/>
                  <a:gd name="T21" fmla="*/ 428 h 431"/>
                  <a:gd name="T22" fmla="*/ 51 w 562"/>
                  <a:gd name="T23" fmla="*/ 23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2" h="431">
                    <a:moveTo>
                      <a:pt x="51" y="236"/>
                    </a:moveTo>
                    <a:cubicBezTo>
                      <a:pt x="51" y="236"/>
                      <a:pt x="0" y="117"/>
                      <a:pt x="93" y="67"/>
                    </a:cubicBezTo>
                    <a:cubicBezTo>
                      <a:pt x="126" y="56"/>
                      <a:pt x="178" y="72"/>
                      <a:pt x="207" y="38"/>
                    </a:cubicBezTo>
                    <a:cubicBezTo>
                      <a:pt x="236" y="4"/>
                      <a:pt x="254" y="0"/>
                      <a:pt x="284" y="14"/>
                    </a:cubicBezTo>
                    <a:cubicBezTo>
                      <a:pt x="314" y="28"/>
                      <a:pt x="351" y="37"/>
                      <a:pt x="391" y="21"/>
                    </a:cubicBezTo>
                    <a:cubicBezTo>
                      <a:pt x="432" y="5"/>
                      <a:pt x="472" y="5"/>
                      <a:pt x="505" y="28"/>
                    </a:cubicBezTo>
                    <a:cubicBezTo>
                      <a:pt x="538" y="51"/>
                      <a:pt x="562" y="98"/>
                      <a:pt x="536" y="136"/>
                    </a:cubicBezTo>
                    <a:cubicBezTo>
                      <a:pt x="510" y="174"/>
                      <a:pt x="517" y="190"/>
                      <a:pt x="515" y="211"/>
                    </a:cubicBezTo>
                    <a:cubicBezTo>
                      <a:pt x="513" y="233"/>
                      <a:pt x="493" y="270"/>
                      <a:pt x="439" y="273"/>
                    </a:cubicBezTo>
                    <a:cubicBezTo>
                      <a:pt x="385" y="275"/>
                      <a:pt x="372" y="283"/>
                      <a:pt x="360" y="316"/>
                    </a:cubicBezTo>
                    <a:cubicBezTo>
                      <a:pt x="348" y="349"/>
                      <a:pt x="327" y="431"/>
                      <a:pt x="252" y="428"/>
                    </a:cubicBezTo>
                    <a:cubicBezTo>
                      <a:pt x="176" y="424"/>
                      <a:pt x="92" y="316"/>
                      <a:pt x="51" y="236"/>
                    </a:cubicBezTo>
                    <a:close/>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1264">
                <a:extLst>
                  <a:ext uri="{FF2B5EF4-FFF2-40B4-BE49-F238E27FC236}">
                    <a16:creationId xmlns:a16="http://schemas.microsoft.com/office/drawing/2014/main" id="{55C3AA54-DEFB-AAC7-73E3-010E16521F8F}"/>
                  </a:ext>
                </a:extLst>
              </p:cNvPr>
              <p:cNvSpPr>
                <a:spLocks noEditPoints="1"/>
              </p:cNvSpPr>
              <p:nvPr/>
            </p:nvSpPr>
            <p:spPr bwMode="auto">
              <a:xfrm>
                <a:off x="1438" y="3199"/>
                <a:ext cx="7" cy="1"/>
              </a:xfrm>
              <a:custGeom>
                <a:avLst/>
                <a:gdLst>
                  <a:gd name="T0" fmla="*/ 0 w 12"/>
                  <a:gd name="T1" fmla="*/ 1 h 1"/>
                  <a:gd name="T2" fmla="*/ 0 w 12"/>
                  <a:gd name="T3" fmla="*/ 1 h 1"/>
                  <a:gd name="T4" fmla="*/ 0 w 12"/>
                  <a:gd name="T5" fmla="*/ 1 h 1"/>
                  <a:gd name="T6" fmla="*/ 0 w 12"/>
                  <a:gd name="T7" fmla="*/ 1 h 1"/>
                  <a:gd name="T8" fmla="*/ 0 w 12"/>
                  <a:gd name="T9" fmla="*/ 1 h 1"/>
                  <a:gd name="T10" fmla="*/ 12 w 12"/>
                  <a:gd name="T11" fmla="*/ 0 h 1"/>
                  <a:gd name="T12" fmla="*/ 12 w 12"/>
                  <a:gd name="T13" fmla="*/ 0 h 1"/>
                  <a:gd name="T14" fmla="*/ 0 w 1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
                    <a:moveTo>
                      <a:pt x="0" y="1"/>
                    </a:moveTo>
                    <a:lnTo>
                      <a:pt x="0" y="1"/>
                    </a:lnTo>
                    <a:lnTo>
                      <a:pt x="0" y="1"/>
                    </a:lnTo>
                    <a:lnTo>
                      <a:pt x="0" y="1"/>
                    </a:lnTo>
                    <a:close/>
                    <a:moveTo>
                      <a:pt x="0" y="1"/>
                    </a:moveTo>
                    <a:cubicBezTo>
                      <a:pt x="4" y="1"/>
                      <a:pt x="8" y="0"/>
                      <a:pt x="12" y="0"/>
                    </a:cubicBezTo>
                    <a:lnTo>
                      <a:pt x="12" y="0"/>
                    </a:lnTo>
                    <a:cubicBezTo>
                      <a:pt x="8" y="0"/>
                      <a:pt x="4" y="1"/>
                      <a:pt x="0" y="1"/>
                    </a:cubicBezTo>
                    <a:close/>
                  </a:path>
                </a:pathLst>
              </a:custGeom>
              <a:solidFill>
                <a:srgbClr val="2F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1265">
                <a:extLst>
                  <a:ext uri="{FF2B5EF4-FFF2-40B4-BE49-F238E27FC236}">
                    <a16:creationId xmlns:a16="http://schemas.microsoft.com/office/drawing/2014/main" id="{AAD4BD89-8201-D4BD-F219-E63C43E64519}"/>
                  </a:ext>
                </a:extLst>
              </p:cNvPr>
              <p:cNvSpPr>
                <a:spLocks noEditPoints="1"/>
              </p:cNvSpPr>
              <p:nvPr/>
            </p:nvSpPr>
            <p:spPr bwMode="auto">
              <a:xfrm>
                <a:off x="1445" y="3135"/>
                <a:ext cx="55" cy="64"/>
              </a:xfrm>
              <a:custGeom>
                <a:avLst/>
                <a:gdLst>
                  <a:gd name="T0" fmla="*/ 0 w 90"/>
                  <a:gd name="T1" fmla="*/ 105 h 105"/>
                  <a:gd name="T2" fmla="*/ 0 w 90"/>
                  <a:gd name="T3" fmla="*/ 105 h 105"/>
                  <a:gd name="T4" fmla="*/ 84 w 90"/>
                  <a:gd name="T5" fmla="*/ 16 h 105"/>
                  <a:gd name="T6" fmla="*/ 84 w 90"/>
                  <a:gd name="T7" fmla="*/ 16 h 105"/>
                  <a:gd name="T8" fmla="*/ 0 w 90"/>
                  <a:gd name="T9" fmla="*/ 105 h 105"/>
                  <a:gd name="T10" fmla="*/ 86 w 90"/>
                  <a:gd name="T11" fmla="*/ 10 h 105"/>
                  <a:gd name="T12" fmla="*/ 86 w 90"/>
                  <a:gd name="T13" fmla="*/ 10 h 105"/>
                  <a:gd name="T14" fmla="*/ 90 w 90"/>
                  <a:gd name="T15" fmla="*/ 0 h 105"/>
                  <a:gd name="T16" fmla="*/ 90 w 90"/>
                  <a:gd name="T17" fmla="*/ 0 h 105"/>
                  <a:gd name="T18" fmla="*/ 86 w 90"/>
                  <a:gd name="T19" fmla="*/ 1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05">
                    <a:moveTo>
                      <a:pt x="0" y="105"/>
                    </a:moveTo>
                    <a:lnTo>
                      <a:pt x="0" y="105"/>
                    </a:lnTo>
                    <a:cubicBezTo>
                      <a:pt x="50" y="99"/>
                      <a:pt x="72" y="50"/>
                      <a:pt x="84" y="16"/>
                    </a:cubicBezTo>
                    <a:lnTo>
                      <a:pt x="84" y="16"/>
                    </a:lnTo>
                    <a:cubicBezTo>
                      <a:pt x="72" y="50"/>
                      <a:pt x="50" y="99"/>
                      <a:pt x="0" y="105"/>
                    </a:cubicBezTo>
                    <a:close/>
                    <a:moveTo>
                      <a:pt x="86" y="10"/>
                    </a:moveTo>
                    <a:lnTo>
                      <a:pt x="86" y="10"/>
                    </a:lnTo>
                    <a:cubicBezTo>
                      <a:pt x="87" y="7"/>
                      <a:pt x="89" y="4"/>
                      <a:pt x="90" y="0"/>
                    </a:cubicBezTo>
                    <a:lnTo>
                      <a:pt x="90" y="0"/>
                    </a:lnTo>
                    <a:cubicBezTo>
                      <a:pt x="89" y="4"/>
                      <a:pt x="87" y="7"/>
                      <a:pt x="86" y="10"/>
                    </a:cubicBezTo>
                    <a:close/>
                  </a:path>
                </a:pathLst>
              </a:custGeom>
              <a:solidFill>
                <a:srgbClr val="54A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1266">
                <a:extLst>
                  <a:ext uri="{FF2B5EF4-FFF2-40B4-BE49-F238E27FC236}">
                    <a16:creationId xmlns:a16="http://schemas.microsoft.com/office/drawing/2014/main" id="{C9F7E2C6-2182-AE6E-3681-4E2245BDEFE5}"/>
                  </a:ext>
                </a:extLst>
              </p:cNvPr>
              <p:cNvSpPr>
                <a:spLocks/>
              </p:cNvSpPr>
              <p:nvPr/>
            </p:nvSpPr>
            <p:spPr bwMode="auto">
              <a:xfrm>
                <a:off x="1500" y="3133"/>
                <a:ext cx="1" cy="2"/>
              </a:xfrm>
              <a:custGeom>
                <a:avLst/>
                <a:gdLst>
                  <a:gd name="T0" fmla="*/ 0 w 1"/>
                  <a:gd name="T1" fmla="*/ 4 h 4"/>
                  <a:gd name="T2" fmla="*/ 0 w 1"/>
                  <a:gd name="T3" fmla="*/ 4 h 4"/>
                  <a:gd name="T4" fmla="*/ 1 w 1"/>
                  <a:gd name="T5" fmla="*/ 0 h 4"/>
                  <a:gd name="T6" fmla="*/ 1 w 1"/>
                  <a:gd name="T7" fmla="*/ 0 h 4"/>
                  <a:gd name="T8" fmla="*/ 0 w 1"/>
                  <a:gd name="T9" fmla="*/ 4 h 4"/>
                </a:gdLst>
                <a:ahLst/>
                <a:cxnLst>
                  <a:cxn ang="0">
                    <a:pos x="T0" y="T1"/>
                  </a:cxn>
                  <a:cxn ang="0">
                    <a:pos x="T2" y="T3"/>
                  </a:cxn>
                  <a:cxn ang="0">
                    <a:pos x="T4" y="T5"/>
                  </a:cxn>
                  <a:cxn ang="0">
                    <a:pos x="T6" y="T7"/>
                  </a:cxn>
                  <a:cxn ang="0">
                    <a:pos x="T8" y="T9"/>
                  </a:cxn>
                </a:cxnLst>
                <a:rect l="0" t="0" r="r" b="b"/>
                <a:pathLst>
                  <a:path w="1" h="4">
                    <a:moveTo>
                      <a:pt x="0" y="4"/>
                    </a:moveTo>
                    <a:lnTo>
                      <a:pt x="0" y="4"/>
                    </a:lnTo>
                    <a:cubicBezTo>
                      <a:pt x="0" y="3"/>
                      <a:pt x="1" y="1"/>
                      <a:pt x="1" y="0"/>
                    </a:cubicBezTo>
                    <a:lnTo>
                      <a:pt x="1" y="0"/>
                    </a:lnTo>
                    <a:cubicBezTo>
                      <a:pt x="1" y="1"/>
                      <a:pt x="0" y="3"/>
                      <a:pt x="0" y="4"/>
                    </a:cubicBezTo>
                    <a:close/>
                  </a:path>
                </a:pathLst>
              </a:custGeom>
              <a:solidFill>
                <a:srgbClr val="377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1267">
                <a:extLst>
                  <a:ext uri="{FF2B5EF4-FFF2-40B4-BE49-F238E27FC236}">
                    <a16:creationId xmlns:a16="http://schemas.microsoft.com/office/drawing/2014/main" id="{E91D83F5-0842-B171-85BA-5A3C9500625B}"/>
                  </a:ext>
                </a:extLst>
              </p:cNvPr>
              <p:cNvSpPr>
                <a:spLocks/>
              </p:cNvSpPr>
              <p:nvPr/>
            </p:nvSpPr>
            <p:spPr bwMode="auto">
              <a:xfrm>
                <a:off x="1496" y="3141"/>
                <a:ext cx="2" cy="4"/>
              </a:xfrm>
              <a:custGeom>
                <a:avLst/>
                <a:gdLst>
                  <a:gd name="T0" fmla="*/ 0 w 2"/>
                  <a:gd name="T1" fmla="*/ 6 h 6"/>
                  <a:gd name="T2" fmla="*/ 0 w 2"/>
                  <a:gd name="T3" fmla="*/ 6 h 6"/>
                  <a:gd name="T4" fmla="*/ 2 w 2"/>
                  <a:gd name="T5" fmla="*/ 0 h 6"/>
                  <a:gd name="T6" fmla="*/ 2 w 2"/>
                  <a:gd name="T7" fmla="*/ 0 h 6"/>
                  <a:gd name="T8" fmla="*/ 0 w 2"/>
                  <a:gd name="T9" fmla="*/ 6 h 6"/>
                </a:gdLst>
                <a:ahLst/>
                <a:cxnLst>
                  <a:cxn ang="0">
                    <a:pos x="T0" y="T1"/>
                  </a:cxn>
                  <a:cxn ang="0">
                    <a:pos x="T2" y="T3"/>
                  </a:cxn>
                  <a:cxn ang="0">
                    <a:pos x="T4" y="T5"/>
                  </a:cxn>
                  <a:cxn ang="0">
                    <a:pos x="T6" y="T7"/>
                  </a:cxn>
                  <a:cxn ang="0">
                    <a:pos x="T8" y="T9"/>
                  </a:cxn>
                </a:cxnLst>
                <a:rect l="0" t="0" r="r" b="b"/>
                <a:pathLst>
                  <a:path w="2" h="6">
                    <a:moveTo>
                      <a:pt x="0" y="6"/>
                    </a:moveTo>
                    <a:lnTo>
                      <a:pt x="0" y="6"/>
                    </a:lnTo>
                    <a:cubicBezTo>
                      <a:pt x="1" y="4"/>
                      <a:pt x="2" y="2"/>
                      <a:pt x="2" y="0"/>
                    </a:cubicBezTo>
                    <a:lnTo>
                      <a:pt x="2" y="0"/>
                    </a:lnTo>
                    <a:cubicBezTo>
                      <a:pt x="2" y="2"/>
                      <a:pt x="1" y="4"/>
                      <a:pt x="0" y="6"/>
                    </a:cubicBezTo>
                    <a:close/>
                  </a:path>
                </a:pathLst>
              </a:custGeom>
              <a:solidFill>
                <a:srgbClr val="377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1268">
                <a:extLst>
                  <a:ext uri="{FF2B5EF4-FFF2-40B4-BE49-F238E27FC236}">
                    <a16:creationId xmlns:a16="http://schemas.microsoft.com/office/drawing/2014/main" id="{31D1DBD6-17ED-95BD-69F1-9CA29E3EB4CD}"/>
                  </a:ext>
                </a:extLst>
              </p:cNvPr>
              <p:cNvSpPr>
                <a:spLocks/>
              </p:cNvSpPr>
              <p:nvPr/>
            </p:nvSpPr>
            <p:spPr bwMode="auto">
              <a:xfrm>
                <a:off x="1417" y="3196"/>
                <a:ext cx="18" cy="4"/>
              </a:xfrm>
              <a:custGeom>
                <a:avLst/>
                <a:gdLst>
                  <a:gd name="T0" fmla="*/ 30 w 30"/>
                  <a:gd name="T1" fmla="*/ 7 h 7"/>
                  <a:gd name="T2" fmla="*/ 0 w 30"/>
                  <a:gd name="T3" fmla="*/ 0 h 7"/>
                  <a:gd name="T4" fmla="*/ 30 w 30"/>
                  <a:gd name="T5" fmla="*/ 7 h 7"/>
                </a:gdLst>
                <a:ahLst/>
                <a:cxnLst>
                  <a:cxn ang="0">
                    <a:pos x="T0" y="T1"/>
                  </a:cxn>
                  <a:cxn ang="0">
                    <a:pos x="T2" y="T3"/>
                  </a:cxn>
                  <a:cxn ang="0">
                    <a:pos x="T4" y="T5"/>
                  </a:cxn>
                </a:cxnLst>
                <a:rect l="0" t="0" r="r" b="b"/>
                <a:pathLst>
                  <a:path w="30" h="7">
                    <a:moveTo>
                      <a:pt x="30" y="7"/>
                    </a:moveTo>
                    <a:cubicBezTo>
                      <a:pt x="20" y="6"/>
                      <a:pt x="10" y="4"/>
                      <a:pt x="0" y="0"/>
                    </a:cubicBezTo>
                    <a:cubicBezTo>
                      <a:pt x="10" y="4"/>
                      <a:pt x="20" y="6"/>
                      <a:pt x="30" y="7"/>
                    </a:cubicBezTo>
                    <a:close/>
                  </a:path>
                </a:pathLst>
              </a:custGeom>
              <a:solidFill>
                <a:srgbClr val="2F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1269">
                <a:extLst>
                  <a:ext uri="{FF2B5EF4-FFF2-40B4-BE49-F238E27FC236}">
                    <a16:creationId xmlns:a16="http://schemas.microsoft.com/office/drawing/2014/main" id="{71DA45EB-0DA4-BB23-A3A0-25E4AD0CA90E}"/>
                  </a:ext>
                </a:extLst>
              </p:cNvPr>
              <p:cNvSpPr>
                <a:spLocks/>
              </p:cNvSpPr>
              <p:nvPr/>
            </p:nvSpPr>
            <p:spPr bwMode="auto">
              <a:xfrm>
                <a:off x="1581" y="2951"/>
                <a:ext cx="9" cy="5"/>
              </a:xfrm>
              <a:custGeom>
                <a:avLst/>
                <a:gdLst>
                  <a:gd name="T0" fmla="*/ 14 w 14"/>
                  <a:gd name="T1" fmla="*/ 8 h 8"/>
                  <a:gd name="T2" fmla="*/ 0 w 14"/>
                  <a:gd name="T3" fmla="*/ 0 h 8"/>
                  <a:gd name="T4" fmla="*/ 14 w 14"/>
                  <a:gd name="T5" fmla="*/ 8 h 8"/>
                </a:gdLst>
                <a:ahLst/>
                <a:cxnLst>
                  <a:cxn ang="0">
                    <a:pos x="T0" y="T1"/>
                  </a:cxn>
                  <a:cxn ang="0">
                    <a:pos x="T2" y="T3"/>
                  </a:cxn>
                  <a:cxn ang="0">
                    <a:pos x="T4" y="T5"/>
                  </a:cxn>
                </a:cxnLst>
                <a:rect l="0" t="0" r="r" b="b"/>
                <a:pathLst>
                  <a:path w="14" h="8">
                    <a:moveTo>
                      <a:pt x="14" y="8"/>
                    </a:moveTo>
                    <a:cubicBezTo>
                      <a:pt x="9" y="5"/>
                      <a:pt x="5" y="2"/>
                      <a:pt x="0" y="0"/>
                    </a:cubicBezTo>
                    <a:cubicBezTo>
                      <a:pt x="5" y="2"/>
                      <a:pt x="9" y="5"/>
                      <a:pt x="14" y="8"/>
                    </a:cubicBezTo>
                    <a:close/>
                  </a:path>
                </a:pathLst>
              </a:custGeom>
              <a:solidFill>
                <a:srgbClr val="BBE4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1270">
                <a:extLst>
                  <a:ext uri="{FF2B5EF4-FFF2-40B4-BE49-F238E27FC236}">
                    <a16:creationId xmlns:a16="http://schemas.microsoft.com/office/drawing/2014/main" id="{C4DFAAC8-7F8D-3221-313B-4291350CC4C3}"/>
                  </a:ext>
                </a:extLst>
              </p:cNvPr>
              <p:cNvSpPr>
                <a:spLocks/>
              </p:cNvSpPr>
              <p:nvPr/>
            </p:nvSpPr>
            <p:spPr bwMode="auto">
              <a:xfrm>
                <a:off x="1369" y="2948"/>
                <a:ext cx="246" cy="252"/>
              </a:xfrm>
              <a:custGeom>
                <a:avLst/>
                <a:gdLst>
                  <a:gd name="T0" fmla="*/ 113 w 404"/>
                  <a:gd name="T1" fmla="*/ 413 h 413"/>
                  <a:gd name="T2" fmla="*/ 113 w 404"/>
                  <a:gd name="T3" fmla="*/ 413 h 413"/>
                  <a:gd name="T4" fmla="*/ 109 w 404"/>
                  <a:gd name="T5" fmla="*/ 413 h 413"/>
                  <a:gd name="T6" fmla="*/ 109 w 404"/>
                  <a:gd name="T7" fmla="*/ 413 h 413"/>
                  <a:gd name="T8" fmla="*/ 109 w 404"/>
                  <a:gd name="T9" fmla="*/ 413 h 413"/>
                  <a:gd name="T10" fmla="*/ 108 w 404"/>
                  <a:gd name="T11" fmla="*/ 413 h 413"/>
                  <a:gd name="T12" fmla="*/ 78 w 404"/>
                  <a:gd name="T13" fmla="*/ 406 h 413"/>
                  <a:gd name="T14" fmla="*/ 0 w 404"/>
                  <a:gd name="T15" fmla="*/ 350 h 413"/>
                  <a:gd name="T16" fmla="*/ 25 w 404"/>
                  <a:gd name="T17" fmla="*/ 241 h 413"/>
                  <a:gd name="T18" fmla="*/ 33 w 404"/>
                  <a:gd name="T19" fmla="*/ 224 h 413"/>
                  <a:gd name="T20" fmla="*/ 37 w 404"/>
                  <a:gd name="T21" fmla="*/ 217 h 413"/>
                  <a:gd name="T22" fmla="*/ 60 w 404"/>
                  <a:gd name="T23" fmla="*/ 182 h 413"/>
                  <a:gd name="T24" fmla="*/ 74 w 404"/>
                  <a:gd name="T25" fmla="*/ 164 h 413"/>
                  <a:gd name="T26" fmla="*/ 90 w 404"/>
                  <a:gd name="T27" fmla="*/ 146 h 413"/>
                  <a:gd name="T28" fmla="*/ 124 w 404"/>
                  <a:gd name="T29" fmla="*/ 113 h 413"/>
                  <a:gd name="T30" fmla="*/ 141 w 404"/>
                  <a:gd name="T31" fmla="*/ 99 h 413"/>
                  <a:gd name="T32" fmla="*/ 157 w 404"/>
                  <a:gd name="T33" fmla="*/ 88 h 413"/>
                  <a:gd name="T34" fmla="*/ 170 w 404"/>
                  <a:gd name="T35" fmla="*/ 78 h 413"/>
                  <a:gd name="T36" fmla="*/ 181 w 404"/>
                  <a:gd name="T37" fmla="*/ 71 h 413"/>
                  <a:gd name="T38" fmla="*/ 191 w 404"/>
                  <a:gd name="T39" fmla="*/ 66 h 413"/>
                  <a:gd name="T40" fmla="*/ 181 w 404"/>
                  <a:gd name="T41" fmla="*/ 70 h 413"/>
                  <a:gd name="T42" fmla="*/ 169 w 404"/>
                  <a:gd name="T43" fmla="*/ 77 h 413"/>
                  <a:gd name="T44" fmla="*/ 166 w 404"/>
                  <a:gd name="T45" fmla="*/ 78 h 413"/>
                  <a:gd name="T46" fmla="*/ 208 w 404"/>
                  <a:gd name="T47" fmla="*/ 56 h 413"/>
                  <a:gd name="T48" fmla="*/ 302 w 404"/>
                  <a:gd name="T49" fmla="*/ 21 h 413"/>
                  <a:gd name="T50" fmla="*/ 335 w 404"/>
                  <a:gd name="T51" fmla="*/ 0 h 413"/>
                  <a:gd name="T52" fmla="*/ 348 w 404"/>
                  <a:gd name="T53" fmla="*/ 5 h 413"/>
                  <a:gd name="T54" fmla="*/ 362 w 404"/>
                  <a:gd name="T55" fmla="*/ 13 h 413"/>
                  <a:gd name="T56" fmla="*/ 362 w 404"/>
                  <a:gd name="T57" fmla="*/ 13 h 413"/>
                  <a:gd name="T58" fmla="*/ 404 w 404"/>
                  <a:gd name="T59" fmla="*/ 86 h 413"/>
                  <a:gd name="T60" fmla="*/ 403 w 404"/>
                  <a:gd name="T61" fmla="*/ 96 h 413"/>
                  <a:gd name="T62" fmla="*/ 393 w 404"/>
                  <a:gd name="T63" fmla="*/ 121 h 413"/>
                  <a:gd name="T64" fmla="*/ 373 w 404"/>
                  <a:gd name="T65" fmla="*/ 172 h 413"/>
                  <a:gd name="T66" fmla="*/ 372 w 404"/>
                  <a:gd name="T67" fmla="*/ 196 h 413"/>
                  <a:gd name="T68" fmla="*/ 296 w 404"/>
                  <a:gd name="T69" fmla="*/ 258 h 413"/>
                  <a:gd name="T70" fmla="*/ 217 w 404"/>
                  <a:gd name="T71" fmla="*/ 301 h 413"/>
                  <a:gd name="T72" fmla="*/ 217 w 404"/>
                  <a:gd name="T73" fmla="*/ 301 h 413"/>
                  <a:gd name="T74" fmla="*/ 217 w 404"/>
                  <a:gd name="T75" fmla="*/ 301 h 413"/>
                  <a:gd name="T76" fmla="*/ 217 w 404"/>
                  <a:gd name="T77" fmla="*/ 301 h 413"/>
                  <a:gd name="T78" fmla="*/ 217 w 404"/>
                  <a:gd name="T79" fmla="*/ 302 h 413"/>
                  <a:gd name="T80" fmla="*/ 216 w 404"/>
                  <a:gd name="T81" fmla="*/ 302 h 413"/>
                  <a:gd name="T82" fmla="*/ 216 w 404"/>
                  <a:gd name="T83" fmla="*/ 303 h 413"/>
                  <a:gd name="T84" fmla="*/ 215 w 404"/>
                  <a:gd name="T85" fmla="*/ 307 h 413"/>
                  <a:gd name="T86" fmla="*/ 211 w 404"/>
                  <a:gd name="T87" fmla="*/ 317 h 413"/>
                  <a:gd name="T88" fmla="*/ 209 w 404"/>
                  <a:gd name="T89" fmla="*/ 323 h 413"/>
                  <a:gd name="T90" fmla="*/ 125 w 404"/>
                  <a:gd name="T91" fmla="*/ 412 h 413"/>
                  <a:gd name="T92" fmla="*/ 125 w 404"/>
                  <a:gd name="T93" fmla="*/ 412 h 413"/>
                  <a:gd name="T94" fmla="*/ 113 w 404"/>
                  <a:gd name="T95" fmla="*/ 413 h 413"/>
                  <a:gd name="T96" fmla="*/ 113 w 404"/>
                  <a:gd name="T97"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4" h="413">
                    <a:moveTo>
                      <a:pt x="113" y="413"/>
                    </a:moveTo>
                    <a:lnTo>
                      <a:pt x="113" y="413"/>
                    </a:lnTo>
                    <a:cubicBezTo>
                      <a:pt x="112" y="413"/>
                      <a:pt x="110" y="413"/>
                      <a:pt x="109" y="413"/>
                    </a:cubicBezTo>
                    <a:lnTo>
                      <a:pt x="109" y="413"/>
                    </a:lnTo>
                    <a:lnTo>
                      <a:pt x="109" y="413"/>
                    </a:lnTo>
                    <a:lnTo>
                      <a:pt x="108" y="413"/>
                    </a:lnTo>
                    <a:cubicBezTo>
                      <a:pt x="98" y="412"/>
                      <a:pt x="88" y="410"/>
                      <a:pt x="78" y="406"/>
                    </a:cubicBezTo>
                    <a:cubicBezTo>
                      <a:pt x="51" y="395"/>
                      <a:pt x="24" y="375"/>
                      <a:pt x="0" y="350"/>
                    </a:cubicBezTo>
                    <a:cubicBezTo>
                      <a:pt x="16" y="304"/>
                      <a:pt x="6" y="286"/>
                      <a:pt x="25" y="241"/>
                    </a:cubicBezTo>
                    <a:cubicBezTo>
                      <a:pt x="27" y="236"/>
                      <a:pt x="30" y="230"/>
                      <a:pt x="33" y="224"/>
                    </a:cubicBezTo>
                    <a:cubicBezTo>
                      <a:pt x="34" y="222"/>
                      <a:pt x="35" y="219"/>
                      <a:pt x="37" y="217"/>
                    </a:cubicBezTo>
                    <a:cubicBezTo>
                      <a:pt x="43" y="206"/>
                      <a:pt x="51" y="194"/>
                      <a:pt x="60" y="182"/>
                    </a:cubicBezTo>
                    <a:cubicBezTo>
                      <a:pt x="64" y="176"/>
                      <a:pt x="69" y="170"/>
                      <a:pt x="74" y="164"/>
                    </a:cubicBezTo>
                    <a:cubicBezTo>
                      <a:pt x="79" y="158"/>
                      <a:pt x="84" y="151"/>
                      <a:pt x="90" y="146"/>
                    </a:cubicBezTo>
                    <a:cubicBezTo>
                      <a:pt x="101" y="134"/>
                      <a:pt x="112" y="123"/>
                      <a:pt x="124" y="113"/>
                    </a:cubicBezTo>
                    <a:cubicBezTo>
                      <a:pt x="130" y="108"/>
                      <a:pt x="135" y="103"/>
                      <a:pt x="141" y="99"/>
                    </a:cubicBezTo>
                    <a:cubicBezTo>
                      <a:pt x="146" y="95"/>
                      <a:pt x="152" y="91"/>
                      <a:pt x="157" y="88"/>
                    </a:cubicBezTo>
                    <a:cubicBezTo>
                      <a:pt x="162" y="84"/>
                      <a:pt x="166" y="81"/>
                      <a:pt x="170" y="78"/>
                    </a:cubicBezTo>
                    <a:cubicBezTo>
                      <a:pt x="175" y="76"/>
                      <a:pt x="178" y="73"/>
                      <a:pt x="181" y="71"/>
                    </a:cubicBezTo>
                    <a:cubicBezTo>
                      <a:pt x="187" y="68"/>
                      <a:pt x="191" y="66"/>
                      <a:pt x="191" y="66"/>
                    </a:cubicBezTo>
                    <a:cubicBezTo>
                      <a:pt x="191" y="66"/>
                      <a:pt x="187" y="67"/>
                      <a:pt x="181" y="70"/>
                    </a:cubicBezTo>
                    <a:cubicBezTo>
                      <a:pt x="178" y="72"/>
                      <a:pt x="174" y="74"/>
                      <a:pt x="169" y="77"/>
                    </a:cubicBezTo>
                    <a:cubicBezTo>
                      <a:pt x="168" y="77"/>
                      <a:pt x="167" y="78"/>
                      <a:pt x="166" y="78"/>
                    </a:cubicBezTo>
                    <a:cubicBezTo>
                      <a:pt x="180" y="69"/>
                      <a:pt x="194" y="62"/>
                      <a:pt x="208" y="56"/>
                    </a:cubicBezTo>
                    <a:cubicBezTo>
                      <a:pt x="239" y="44"/>
                      <a:pt x="272" y="36"/>
                      <a:pt x="302" y="21"/>
                    </a:cubicBezTo>
                    <a:cubicBezTo>
                      <a:pt x="314" y="15"/>
                      <a:pt x="325" y="8"/>
                      <a:pt x="335" y="0"/>
                    </a:cubicBezTo>
                    <a:cubicBezTo>
                      <a:pt x="339" y="1"/>
                      <a:pt x="344" y="3"/>
                      <a:pt x="348" y="5"/>
                    </a:cubicBezTo>
                    <a:cubicBezTo>
                      <a:pt x="353" y="7"/>
                      <a:pt x="357" y="10"/>
                      <a:pt x="362" y="13"/>
                    </a:cubicBezTo>
                    <a:lnTo>
                      <a:pt x="362" y="13"/>
                    </a:lnTo>
                    <a:cubicBezTo>
                      <a:pt x="385" y="29"/>
                      <a:pt x="404" y="57"/>
                      <a:pt x="404" y="86"/>
                    </a:cubicBezTo>
                    <a:cubicBezTo>
                      <a:pt x="404" y="89"/>
                      <a:pt x="404" y="93"/>
                      <a:pt x="403" y="96"/>
                    </a:cubicBezTo>
                    <a:cubicBezTo>
                      <a:pt x="402" y="105"/>
                      <a:pt x="399" y="113"/>
                      <a:pt x="393" y="121"/>
                    </a:cubicBezTo>
                    <a:cubicBezTo>
                      <a:pt x="377" y="144"/>
                      <a:pt x="374" y="159"/>
                      <a:pt x="373" y="172"/>
                    </a:cubicBezTo>
                    <a:cubicBezTo>
                      <a:pt x="372" y="181"/>
                      <a:pt x="373" y="188"/>
                      <a:pt x="372" y="196"/>
                    </a:cubicBezTo>
                    <a:cubicBezTo>
                      <a:pt x="370" y="218"/>
                      <a:pt x="350" y="255"/>
                      <a:pt x="296" y="258"/>
                    </a:cubicBezTo>
                    <a:cubicBezTo>
                      <a:pt x="242" y="260"/>
                      <a:pt x="229" y="268"/>
                      <a:pt x="217" y="301"/>
                    </a:cubicBezTo>
                    <a:lnTo>
                      <a:pt x="217" y="301"/>
                    </a:lnTo>
                    <a:cubicBezTo>
                      <a:pt x="217" y="301"/>
                      <a:pt x="217" y="301"/>
                      <a:pt x="217" y="301"/>
                    </a:cubicBezTo>
                    <a:cubicBezTo>
                      <a:pt x="217" y="301"/>
                      <a:pt x="217" y="301"/>
                      <a:pt x="217" y="301"/>
                    </a:cubicBezTo>
                    <a:cubicBezTo>
                      <a:pt x="217" y="302"/>
                      <a:pt x="217" y="302"/>
                      <a:pt x="217" y="302"/>
                    </a:cubicBezTo>
                    <a:cubicBezTo>
                      <a:pt x="217" y="302"/>
                      <a:pt x="216" y="302"/>
                      <a:pt x="216" y="302"/>
                    </a:cubicBezTo>
                    <a:cubicBezTo>
                      <a:pt x="216" y="302"/>
                      <a:pt x="216" y="303"/>
                      <a:pt x="216" y="303"/>
                    </a:cubicBezTo>
                    <a:cubicBezTo>
                      <a:pt x="216" y="304"/>
                      <a:pt x="215" y="306"/>
                      <a:pt x="215" y="307"/>
                    </a:cubicBezTo>
                    <a:cubicBezTo>
                      <a:pt x="214" y="311"/>
                      <a:pt x="212" y="314"/>
                      <a:pt x="211" y="317"/>
                    </a:cubicBezTo>
                    <a:cubicBezTo>
                      <a:pt x="211" y="319"/>
                      <a:pt x="210" y="321"/>
                      <a:pt x="209" y="323"/>
                    </a:cubicBezTo>
                    <a:cubicBezTo>
                      <a:pt x="197" y="357"/>
                      <a:pt x="175" y="406"/>
                      <a:pt x="125" y="412"/>
                    </a:cubicBezTo>
                    <a:lnTo>
                      <a:pt x="125" y="412"/>
                    </a:lnTo>
                    <a:cubicBezTo>
                      <a:pt x="121" y="412"/>
                      <a:pt x="117" y="413"/>
                      <a:pt x="113" y="413"/>
                    </a:cubicBezTo>
                    <a:lnTo>
                      <a:pt x="113" y="413"/>
                    </a:ln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1271">
                <a:extLst>
                  <a:ext uri="{FF2B5EF4-FFF2-40B4-BE49-F238E27FC236}">
                    <a16:creationId xmlns:a16="http://schemas.microsoft.com/office/drawing/2014/main" id="{87073E6D-0A27-8D1F-3FFD-77ED571A30A2}"/>
                  </a:ext>
                </a:extLst>
              </p:cNvPr>
              <p:cNvSpPr>
                <a:spLocks/>
              </p:cNvSpPr>
              <p:nvPr/>
            </p:nvSpPr>
            <p:spPr bwMode="auto">
              <a:xfrm>
                <a:off x="1825" y="3424"/>
                <a:ext cx="284" cy="194"/>
              </a:xfrm>
              <a:custGeom>
                <a:avLst/>
                <a:gdLst>
                  <a:gd name="T0" fmla="*/ 19 w 465"/>
                  <a:gd name="T1" fmla="*/ 74 h 319"/>
                  <a:gd name="T2" fmla="*/ 332 w 465"/>
                  <a:gd name="T3" fmla="*/ 74 h 319"/>
                  <a:gd name="T4" fmla="*/ 464 w 465"/>
                  <a:gd name="T5" fmla="*/ 154 h 319"/>
                  <a:gd name="T6" fmla="*/ 424 w 465"/>
                  <a:gd name="T7" fmla="*/ 222 h 319"/>
                  <a:gd name="T8" fmla="*/ 397 w 465"/>
                  <a:gd name="T9" fmla="*/ 270 h 319"/>
                  <a:gd name="T10" fmla="*/ 318 w 465"/>
                  <a:gd name="T11" fmla="*/ 303 h 319"/>
                  <a:gd name="T12" fmla="*/ 289 w 465"/>
                  <a:gd name="T13" fmla="*/ 268 h 319"/>
                  <a:gd name="T14" fmla="*/ 196 w 465"/>
                  <a:gd name="T15" fmla="*/ 313 h 319"/>
                  <a:gd name="T16" fmla="*/ 133 w 465"/>
                  <a:gd name="T17" fmla="*/ 261 h 319"/>
                  <a:gd name="T18" fmla="*/ 99 w 465"/>
                  <a:gd name="T19" fmla="*/ 273 h 319"/>
                  <a:gd name="T20" fmla="*/ 51 w 465"/>
                  <a:gd name="T21" fmla="*/ 282 h 319"/>
                  <a:gd name="T22" fmla="*/ 33 w 465"/>
                  <a:gd name="T23" fmla="*/ 223 h 319"/>
                  <a:gd name="T24" fmla="*/ 6 w 465"/>
                  <a:gd name="T25" fmla="*/ 189 h 319"/>
                  <a:gd name="T26" fmla="*/ 11 w 465"/>
                  <a:gd name="T27" fmla="*/ 150 h 319"/>
                  <a:gd name="T28" fmla="*/ 19 w 465"/>
                  <a:gd name="T29" fmla="*/ 7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319">
                    <a:moveTo>
                      <a:pt x="19" y="74"/>
                    </a:moveTo>
                    <a:cubicBezTo>
                      <a:pt x="19" y="74"/>
                      <a:pt x="98" y="0"/>
                      <a:pt x="332" y="74"/>
                    </a:cubicBezTo>
                    <a:cubicBezTo>
                      <a:pt x="411" y="73"/>
                      <a:pt x="465" y="108"/>
                      <a:pt x="464" y="154"/>
                    </a:cubicBezTo>
                    <a:cubicBezTo>
                      <a:pt x="463" y="199"/>
                      <a:pt x="440" y="211"/>
                      <a:pt x="424" y="222"/>
                    </a:cubicBezTo>
                    <a:cubicBezTo>
                      <a:pt x="408" y="232"/>
                      <a:pt x="402" y="254"/>
                      <a:pt x="397" y="270"/>
                    </a:cubicBezTo>
                    <a:cubicBezTo>
                      <a:pt x="391" y="287"/>
                      <a:pt x="365" y="315"/>
                      <a:pt x="318" y="303"/>
                    </a:cubicBezTo>
                    <a:cubicBezTo>
                      <a:pt x="293" y="297"/>
                      <a:pt x="289" y="268"/>
                      <a:pt x="289" y="268"/>
                    </a:cubicBezTo>
                    <a:cubicBezTo>
                      <a:pt x="289" y="268"/>
                      <a:pt x="239" y="319"/>
                      <a:pt x="196" y="313"/>
                    </a:cubicBezTo>
                    <a:cubicBezTo>
                      <a:pt x="153" y="307"/>
                      <a:pt x="165" y="264"/>
                      <a:pt x="133" y="261"/>
                    </a:cubicBezTo>
                    <a:cubicBezTo>
                      <a:pt x="119" y="260"/>
                      <a:pt x="109" y="266"/>
                      <a:pt x="99" y="273"/>
                    </a:cubicBezTo>
                    <a:cubicBezTo>
                      <a:pt x="86" y="282"/>
                      <a:pt x="73" y="291"/>
                      <a:pt x="51" y="282"/>
                    </a:cubicBezTo>
                    <a:cubicBezTo>
                      <a:pt x="13" y="266"/>
                      <a:pt x="39" y="246"/>
                      <a:pt x="33" y="223"/>
                    </a:cubicBezTo>
                    <a:cubicBezTo>
                      <a:pt x="28" y="200"/>
                      <a:pt x="10" y="214"/>
                      <a:pt x="6" y="189"/>
                    </a:cubicBezTo>
                    <a:cubicBezTo>
                      <a:pt x="2" y="164"/>
                      <a:pt x="21" y="160"/>
                      <a:pt x="11" y="150"/>
                    </a:cubicBezTo>
                    <a:cubicBezTo>
                      <a:pt x="1" y="140"/>
                      <a:pt x="0" y="94"/>
                      <a:pt x="19" y="74"/>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1272">
                <a:extLst>
                  <a:ext uri="{FF2B5EF4-FFF2-40B4-BE49-F238E27FC236}">
                    <a16:creationId xmlns:a16="http://schemas.microsoft.com/office/drawing/2014/main" id="{B37FEB36-2BE3-EF35-CD09-C23855E57310}"/>
                  </a:ext>
                </a:extLst>
              </p:cNvPr>
              <p:cNvSpPr>
                <a:spLocks/>
              </p:cNvSpPr>
              <p:nvPr/>
            </p:nvSpPr>
            <p:spPr bwMode="auto">
              <a:xfrm>
                <a:off x="1949" y="3587"/>
                <a:ext cx="56" cy="28"/>
              </a:xfrm>
              <a:custGeom>
                <a:avLst/>
                <a:gdLst>
                  <a:gd name="T0" fmla="*/ 0 w 91"/>
                  <a:gd name="T1" fmla="*/ 46 h 46"/>
                  <a:gd name="T2" fmla="*/ 86 w 91"/>
                  <a:gd name="T3" fmla="*/ 0 h 46"/>
                  <a:gd name="T4" fmla="*/ 91 w 91"/>
                  <a:gd name="T5" fmla="*/ 15 h 46"/>
                  <a:gd name="T6" fmla="*/ 91 w 91"/>
                  <a:gd name="T7" fmla="*/ 15 h 46"/>
                  <a:gd name="T8" fmla="*/ 86 w 91"/>
                  <a:gd name="T9" fmla="*/ 0 h 46"/>
                  <a:gd name="T10" fmla="*/ 0 w 91"/>
                  <a:gd name="T11" fmla="*/ 46 h 46"/>
                </a:gdLst>
                <a:ahLst/>
                <a:cxnLst>
                  <a:cxn ang="0">
                    <a:pos x="T0" y="T1"/>
                  </a:cxn>
                  <a:cxn ang="0">
                    <a:pos x="T2" y="T3"/>
                  </a:cxn>
                  <a:cxn ang="0">
                    <a:pos x="T4" y="T5"/>
                  </a:cxn>
                  <a:cxn ang="0">
                    <a:pos x="T6" y="T7"/>
                  </a:cxn>
                  <a:cxn ang="0">
                    <a:pos x="T8" y="T9"/>
                  </a:cxn>
                  <a:cxn ang="0">
                    <a:pos x="T10" y="T11"/>
                  </a:cxn>
                </a:cxnLst>
                <a:rect l="0" t="0" r="r" b="b"/>
                <a:pathLst>
                  <a:path w="91" h="46">
                    <a:moveTo>
                      <a:pt x="0" y="46"/>
                    </a:moveTo>
                    <a:cubicBezTo>
                      <a:pt x="41" y="46"/>
                      <a:pt x="86" y="0"/>
                      <a:pt x="86" y="0"/>
                    </a:cubicBezTo>
                    <a:cubicBezTo>
                      <a:pt x="86" y="0"/>
                      <a:pt x="87" y="7"/>
                      <a:pt x="91" y="15"/>
                    </a:cubicBezTo>
                    <a:lnTo>
                      <a:pt x="91" y="15"/>
                    </a:lnTo>
                    <a:cubicBezTo>
                      <a:pt x="87" y="7"/>
                      <a:pt x="86" y="0"/>
                      <a:pt x="86" y="0"/>
                    </a:cubicBezTo>
                    <a:cubicBezTo>
                      <a:pt x="86" y="0"/>
                      <a:pt x="41" y="46"/>
                      <a:pt x="0" y="46"/>
                    </a:cubicBez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1273">
                <a:extLst>
                  <a:ext uri="{FF2B5EF4-FFF2-40B4-BE49-F238E27FC236}">
                    <a16:creationId xmlns:a16="http://schemas.microsoft.com/office/drawing/2014/main" id="{D15701F0-BDD1-8AF7-C291-885DEB7A29F4}"/>
                  </a:ext>
                </a:extLst>
              </p:cNvPr>
              <p:cNvSpPr>
                <a:spLocks noEditPoints="1"/>
              </p:cNvSpPr>
              <p:nvPr/>
            </p:nvSpPr>
            <p:spPr bwMode="auto">
              <a:xfrm>
                <a:off x="2032" y="3589"/>
                <a:ext cx="35" cy="21"/>
              </a:xfrm>
              <a:custGeom>
                <a:avLst/>
                <a:gdLst>
                  <a:gd name="T0" fmla="*/ 0 w 57"/>
                  <a:gd name="T1" fmla="*/ 35 h 35"/>
                  <a:gd name="T2" fmla="*/ 0 w 57"/>
                  <a:gd name="T3" fmla="*/ 35 h 35"/>
                  <a:gd name="T4" fmla="*/ 0 w 57"/>
                  <a:gd name="T5" fmla="*/ 35 h 35"/>
                  <a:gd name="T6" fmla="*/ 0 w 57"/>
                  <a:gd name="T7" fmla="*/ 35 h 35"/>
                  <a:gd name="T8" fmla="*/ 0 w 57"/>
                  <a:gd name="T9" fmla="*/ 35 h 35"/>
                  <a:gd name="T10" fmla="*/ 57 w 57"/>
                  <a:gd name="T11" fmla="*/ 0 h 35"/>
                  <a:gd name="T12" fmla="*/ 0 w 5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57" h="35">
                    <a:moveTo>
                      <a:pt x="0" y="35"/>
                    </a:moveTo>
                    <a:lnTo>
                      <a:pt x="0" y="35"/>
                    </a:lnTo>
                    <a:lnTo>
                      <a:pt x="0" y="35"/>
                    </a:lnTo>
                    <a:lnTo>
                      <a:pt x="0" y="35"/>
                    </a:lnTo>
                    <a:close/>
                    <a:moveTo>
                      <a:pt x="0" y="35"/>
                    </a:moveTo>
                    <a:cubicBezTo>
                      <a:pt x="33" y="35"/>
                      <a:pt x="52" y="14"/>
                      <a:pt x="57" y="0"/>
                    </a:cubicBezTo>
                    <a:cubicBezTo>
                      <a:pt x="52" y="14"/>
                      <a:pt x="33" y="35"/>
                      <a:pt x="0" y="35"/>
                    </a:cubicBez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1274">
                <a:extLst>
                  <a:ext uri="{FF2B5EF4-FFF2-40B4-BE49-F238E27FC236}">
                    <a16:creationId xmlns:a16="http://schemas.microsoft.com/office/drawing/2014/main" id="{99C111AB-B1B4-1671-3410-FEC7656B62EB}"/>
                  </a:ext>
                </a:extLst>
              </p:cNvPr>
              <p:cNvSpPr>
                <a:spLocks/>
              </p:cNvSpPr>
              <p:nvPr/>
            </p:nvSpPr>
            <p:spPr bwMode="auto">
              <a:xfrm>
                <a:off x="1864" y="3593"/>
                <a:ext cx="18" cy="5"/>
              </a:xfrm>
              <a:custGeom>
                <a:avLst/>
                <a:gdLst>
                  <a:gd name="T0" fmla="*/ 5 w 30"/>
                  <a:gd name="T1" fmla="*/ 8 h 8"/>
                  <a:gd name="T2" fmla="*/ 0 w 30"/>
                  <a:gd name="T3" fmla="*/ 8 h 8"/>
                  <a:gd name="T4" fmla="*/ 5 w 30"/>
                  <a:gd name="T5" fmla="*/ 8 h 8"/>
                  <a:gd name="T6" fmla="*/ 30 w 30"/>
                  <a:gd name="T7" fmla="*/ 0 h 8"/>
                  <a:gd name="T8" fmla="*/ 5 w 30"/>
                  <a:gd name="T9" fmla="*/ 8 h 8"/>
                </a:gdLst>
                <a:ahLst/>
                <a:cxnLst>
                  <a:cxn ang="0">
                    <a:pos x="T0" y="T1"/>
                  </a:cxn>
                  <a:cxn ang="0">
                    <a:pos x="T2" y="T3"/>
                  </a:cxn>
                  <a:cxn ang="0">
                    <a:pos x="T4" y="T5"/>
                  </a:cxn>
                  <a:cxn ang="0">
                    <a:pos x="T6" y="T7"/>
                  </a:cxn>
                  <a:cxn ang="0">
                    <a:pos x="T8" y="T9"/>
                  </a:cxn>
                </a:cxnLst>
                <a:rect l="0" t="0" r="r" b="b"/>
                <a:pathLst>
                  <a:path w="30" h="8">
                    <a:moveTo>
                      <a:pt x="5" y="8"/>
                    </a:moveTo>
                    <a:cubicBezTo>
                      <a:pt x="3" y="8"/>
                      <a:pt x="2" y="8"/>
                      <a:pt x="0" y="8"/>
                    </a:cubicBezTo>
                    <a:cubicBezTo>
                      <a:pt x="2" y="8"/>
                      <a:pt x="3" y="8"/>
                      <a:pt x="5" y="8"/>
                    </a:cubicBezTo>
                    <a:cubicBezTo>
                      <a:pt x="15" y="8"/>
                      <a:pt x="23" y="5"/>
                      <a:pt x="30" y="0"/>
                    </a:cubicBezTo>
                    <a:cubicBezTo>
                      <a:pt x="23" y="5"/>
                      <a:pt x="15" y="8"/>
                      <a:pt x="5" y="8"/>
                    </a:cubicBezTo>
                    <a:close/>
                  </a:path>
                </a:pathLst>
              </a:custGeom>
              <a:solidFill>
                <a:srgbClr val="389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1275">
                <a:extLst>
                  <a:ext uri="{FF2B5EF4-FFF2-40B4-BE49-F238E27FC236}">
                    <a16:creationId xmlns:a16="http://schemas.microsoft.com/office/drawing/2014/main" id="{EFE24233-B03D-EF95-B0E6-710EF9E99FBF}"/>
                  </a:ext>
                </a:extLst>
              </p:cNvPr>
              <p:cNvSpPr>
                <a:spLocks noEditPoints="1"/>
              </p:cNvSpPr>
              <p:nvPr/>
            </p:nvSpPr>
            <p:spPr bwMode="auto">
              <a:xfrm>
                <a:off x="2067" y="3554"/>
                <a:ext cx="24" cy="35"/>
              </a:xfrm>
              <a:custGeom>
                <a:avLst/>
                <a:gdLst>
                  <a:gd name="T0" fmla="*/ 0 w 40"/>
                  <a:gd name="T1" fmla="*/ 57 h 57"/>
                  <a:gd name="T2" fmla="*/ 0 w 40"/>
                  <a:gd name="T3" fmla="*/ 57 h 57"/>
                  <a:gd name="T4" fmla="*/ 0 w 40"/>
                  <a:gd name="T5" fmla="*/ 57 h 57"/>
                  <a:gd name="T6" fmla="*/ 1 w 40"/>
                  <a:gd name="T7" fmla="*/ 56 h 57"/>
                  <a:gd name="T8" fmla="*/ 1 w 40"/>
                  <a:gd name="T9" fmla="*/ 56 h 57"/>
                  <a:gd name="T10" fmla="*/ 28 w 40"/>
                  <a:gd name="T11" fmla="*/ 8 h 57"/>
                  <a:gd name="T12" fmla="*/ 40 w 40"/>
                  <a:gd name="T13" fmla="*/ 0 h 57"/>
                  <a:gd name="T14" fmla="*/ 28 w 40"/>
                  <a:gd name="T15" fmla="*/ 8 h 57"/>
                  <a:gd name="T16" fmla="*/ 1 w 40"/>
                  <a:gd name="T17" fmla="*/ 56 h 57"/>
                  <a:gd name="T18" fmla="*/ 1 w 40"/>
                  <a:gd name="T19"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57">
                    <a:moveTo>
                      <a:pt x="0" y="57"/>
                    </a:moveTo>
                    <a:cubicBezTo>
                      <a:pt x="0" y="57"/>
                      <a:pt x="0" y="57"/>
                      <a:pt x="0" y="57"/>
                    </a:cubicBezTo>
                    <a:cubicBezTo>
                      <a:pt x="0" y="57"/>
                      <a:pt x="0" y="57"/>
                      <a:pt x="0" y="57"/>
                    </a:cubicBezTo>
                    <a:close/>
                    <a:moveTo>
                      <a:pt x="1" y="56"/>
                    </a:moveTo>
                    <a:lnTo>
                      <a:pt x="1" y="56"/>
                    </a:lnTo>
                    <a:cubicBezTo>
                      <a:pt x="6" y="40"/>
                      <a:pt x="12" y="18"/>
                      <a:pt x="28" y="8"/>
                    </a:cubicBezTo>
                    <a:cubicBezTo>
                      <a:pt x="32" y="5"/>
                      <a:pt x="36" y="3"/>
                      <a:pt x="40" y="0"/>
                    </a:cubicBezTo>
                    <a:cubicBezTo>
                      <a:pt x="36" y="3"/>
                      <a:pt x="32" y="5"/>
                      <a:pt x="28" y="8"/>
                    </a:cubicBezTo>
                    <a:cubicBezTo>
                      <a:pt x="12" y="18"/>
                      <a:pt x="6" y="40"/>
                      <a:pt x="1" y="56"/>
                    </a:cubicBezTo>
                    <a:lnTo>
                      <a:pt x="1" y="56"/>
                    </a:ln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1276">
                <a:extLst>
                  <a:ext uri="{FF2B5EF4-FFF2-40B4-BE49-F238E27FC236}">
                    <a16:creationId xmlns:a16="http://schemas.microsoft.com/office/drawing/2014/main" id="{C30248C3-B513-B3AC-72BF-291ED0B25974}"/>
                  </a:ext>
                </a:extLst>
              </p:cNvPr>
              <p:cNvSpPr>
                <a:spLocks noEditPoints="1"/>
              </p:cNvSpPr>
              <p:nvPr/>
            </p:nvSpPr>
            <p:spPr bwMode="auto">
              <a:xfrm>
                <a:off x="1893" y="3583"/>
                <a:ext cx="12" cy="2"/>
              </a:xfrm>
              <a:custGeom>
                <a:avLst/>
                <a:gdLst>
                  <a:gd name="T0" fmla="*/ 0 w 19"/>
                  <a:gd name="T1" fmla="*/ 4 h 4"/>
                  <a:gd name="T2" fmla="*/ 19 w 19"/>
                  <a:gd name="T3" fmla="*/ 0 h 4"/>
                  <a:gd name="T4" fmla="*/ 0 w 19"/>
                  <a:gd name="T5" fmla="*/ 4 h 4"/>
                  <a:gd name="T6" fmla="*/ 19 w 19"/>
                  <a:gd name="T7" fmla="*/ 0 h 4"/>
                  <a:gd name="T8" fmla="*/ 19 w 19"/>
                  <a:gd name="T9" fmla="*/ 0 h 4"/>
                  <a:gd name="T10" fmla="*/ 19 w 19"/>
                  <a:gd name="T11" fmla="*/ 0 h 4"/>
                  <a:gd name="T12" fmla="*/ 19 w 1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0" y="4"/>
                    </a:moveTo>
                    <a:cubicBezTo>
                      <a:pt x="6" y="2"/>
                      <a:pt x="12" y="0"/>
                      <a:pt x="19" y="0"/>
                    </a:cubicBezTo>
                    <a:cubicBezTo>
                      <a:pt x="12" y="0"/>
                      <a:pt x="6" y="2"/>
                      <a:pt x="0" y="4"/>
                    </a:cubicBezTo>
                    <a:close/>
                    <a:moveTo>
                      <a:pt x="19" y="0"/>
                    </a:moveTo>
                    <a:lnTo>
                      <a:pt x="19" y="0"/>
                    </a:lnTo>
                    <a:lnTo>
                      <a:pt x="19" y="0"/>
                    </a:lnTo>
                    <a:lnTo>
                      <a:pt x="19" y="0"/>
                    </a:lnTo>
                    <a:close/>
                  </a:path>
                </a:pathLst>
              </a:custGeom>
              <a:solidFill>
                <a:srgbClr val="9BC0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1277">
                <a:extLst>
                  <a:ext uri="{FF2B5EF4-FFF2-40B4-BE49-F238E27FC236}">
                    <a16:creationId xmlns:a16="http://schemas.microsoft.com/office/drawing/2014/main" id="{CCF9F678-ED84-7567-1646-6D057998665E}"/>
                  </a:ext>
                </a:extLst>
              </p:cNvPr>
              <p:cNvSpPr>
                <a:spLocks noEditPoints="1"/>
              </p:cNvSpPr>
              <p:nvPr/>
            </p:nvSpPr>
            <p:spPr bwMode="auto">
              <a:xfrm>
                <a:off x="1828" y="3491"/>
                <a:ext cx="274" cy="124"/>
              </a:xfrm>
              <a:custGeom>
                <a:avLst/>
                <a:gdLst>
                  <a:gd name="T0" fmla="*/ 199 w 449"/>
                  <a:gd name="T1" fmla="*/ 203 h 203"/>
                  <a:gd name="T2" fmla="*/ 192 w 449"/>
                  <a:gd name="T3" fmla="*/ 202 h 203"/>
                  <a:gd name="T4" fmla="*/ 129 w 449"/>
                  <a:gd name="T5" fmla="*/ 150 h 203"/>
                  <a:gd name="T6" fmla="*/ 126 w 449"/>
                  <a:gd name="T7" fmla="*/ 150 h 203"/>
                  <a:gd name="T8" fmla="*/ 126 w 449"/>
                  <a:gd name="T9" fmla="*/ 150 h 203"/>
                  <a:gd name="T10" fmla="*/ 126 w 449"/>
                  <a:gd name="T11" fmla="*/ 150 h 203"/>
                  <a:gd name="T12" fmla="*/ 95 w 449"/>
                  <a:gd name="T13" fmla="*/ 162 h 203"/>
                  <a:gd name="T14" fmla="*/ 64 w 449"/>
                  <a:gd name="T15" fmla="*/ 174 h 203"/>
                  <a:gd name="T16" fmla="*/ 47 w 449"/>
                  <a:gd name="T17" fmla="*/ 171 h 203"/>
                  <a:gd name="T18" fmla="*/ 26 w 449"/>
                  <a:gd name="T19" fmla="*/ 147 h 203"/>
                  <a:gd name="T20" fmla="*/ 29 w 449"/>
                  <a:gd name="T21" fmla="*/ 112 h 203"/>
                  <a:gd name="T22" fmla="*/ 1 w 449"/>
                  <a:gd name="T23" fmla="*/ 71 h 203"/>
                  <a:gd name="T24" fmla="*/ 7 w 449"/>
                  <a:gd name="T25" fmla="*/ 39 h 203"/>
                  <a:gd name="T26" fmla="*/ 0 w 449"/>
                  <a:gd name="T27" fmla="*/ 10 h 203"/>
                  <a:gd name="T28" fmla="*/ 71 w 449"/>
                  <a:gd name="T29" fmla="*/ 1 h 203"/>
                  <a:gd name="T30" fmla="*/ 93 w 449"/>
                  <a:gd name="T31" fmla="*/ 7 h 203"/>
                  <a:gd name="T32" fmla="*/ 109 w 449"/>
                  <a:gd name="T33" fmla="*/ 19 h 203"/>
                  <a:gd name="T34" fmla="*/ 121 w 449"/>
                  <a:gd name="T35" fmla="*/ 29 h 203"/>
                  <a:gd name="T36" fmla="*/ 132 w 449"/>
                  <a:gd name="T37" fmla="*/ 38 h 203"/>
                  <a:gd name="T38" fmla="*/ 143 w 449"/>
                  <a:gd name="T39" fmla="*/ 48 h 203"/>
                  <a:gd name="T40" fmla="*/ 146 w 449"/>
                  <a:gd name="T41" fmla="*/ 51 h 203"/>
                  <a:gd name="T42" fmla="*/ 144 w 449"/>
                  <a:gd name="T43" fmla="*/ 48 h 203"/>
                  <a:gd name="T44" fmla="*/ 135 w 449"/>
                  <a:gd name="T45" fmla="*/ 35 h 203"/>
                  <a:gd name="T46" fmla="*/ 124 w 449"/>
                  <a:gd name="T47" fmla="*/ 24 h 203"/>
                  <a:gd name="T48" fmla="*/ 106 w 449"/>
                  <a:gd name="T49" fmla="*/ 11 h 203"/>
                  <a:gd name="T50" fmla="*/ 93 w 449"/>
                  <a:gd name="T51" fmla="*/ 3 h 203"/>
                  <a:gd name="T52" fmla="*/ 139 w 449"/>
                  <a:gd name="T53" fmla="*/ 12 h 203"/>
                  <a:gd name="T54" fmla="*/ 176 w 449"/>
                  <a:gd name="T55" fmla="*/ 21 h 203"/>
                  <a:gd name="T56" fmla="*/ 188 w 449"/>
                  <a:gd name="T57" fmla="*/ 25 h 203"/>
                  <a:gd name="T58" fmla="*/ 233 w 449"/>
                  <a:gd name="T59" fmla="*/ 43 h 203"/>
                  <a:gd name="T60" fmla="*/ 266 w 449"/>
                  <a:gd name="T61" fmla="*/ 62 h 203"/>
                  <a:gd name="T62" fmla="*/ 287 w 449"/>
                  <a:gd name="T63" fmla="*/ 77 h 203"/>
                  <a:gd name="T64" fmla="*/ 287 w 449"/>
                  <a:gd name="T65" fmla="*/ 77 h 203"/>
                  <a:gd name="T66" fmla="*/ 275 w 449"/>
                  <a:gd name="T67" fmla="*/ 67 h 203"/>
                  <a:gd name="T68" fmla="*/ 398 w 449"/>
                  <a:gd name="T69" fmla="*/ 90 h 203"/>
                  <a:gd name="T70" fmla="*/ 432 w 449"/>
                  <a:gd name="T71" fmla="*/ 103 h 203"/>
                  <a:gd name="T72" fmla="*/ 393 w 449"/>
                  <a:gd name="T73" fmla="*/ 159 h 203"/>
                  <a:gd name="T74" fmla="*/ 392 w 449"/>
                  <a:gd name="T75" fmla="*/ 160 h 203"/>
                  <a:gd name="T76" fmla="*/ 392 w 449"/>
                  <a:gd name="T77" fmla="*/ 160 h 203"/>
                  <a:gd name="T78" fmla="*/ 335 w 449"/>
                  <a:gd name="T79" fmla="*/ 195 h 203"/>
                  <a:gd name="T80" fmla="*/ 314 w 449"/>
                  <a:gd name="T81" fmla="*/ 192 h 203"/>
                  <a:gd name="T82" fmla="*/ 290 w 449"/>
                  <a:gd name="T83" fmla="*/ 172 h 203"/>
                  <a:gd name="T84" fmla="*/ 199 w 449"/>
                  <a:gd name="T85" fmla="*/ 203 h 203"/>
                  <a:gd name="T86" fmla="*/ 195 w 449"/>
                  <a:gd name="T87" fmla="*/ 22 h 203"/>
                  <a:gd name="T88" fmla="*/ 184 w 449"/>
                  <a:gd name="T89" fmla="*/ 18 h 203"/>
                  <a:gd name="T90" fmla="*/ 165 w 449"/>
                  <a:gd name="T91" fmla="*/ 13 h 203"/>
                  <a:gd name="T92" fmla="*/ 161 w 449"/>
                  <a:gd name="T93" fmla="*/ 11 h 203"/>
                  <a:gd name="T94" fmla="*/ 195 w 449"/>
                  <a:gd name="T95" fmla="*/ 22 h 203"/>
                  <a:gd name="T96" fmla="*/ 140 w 449"/>
                  <a:gd name="T97" fmla="*/ 7 h 203"/>
                  <a:gd name="T98" fmla="*/ 97 w 449"/>
                  <a:gd name="T99" fmla="*/ 0 h 203"/>
                  <a:gd name="T100" fmla="*/ 159 w 449"/>
                  <a:gd name="T101" fmla="*/ 1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9" h="203">
                    <a:moveTo>
                      <a:pt x="199" y="203"/>
                    </a:moveTo>
                    <a:lnTo>
                      <a:pt x="199" y="203"/>
                    </a:lnTo>
                    <a:cubicBezTo>
                      <a:pt x="197" y="203"/>
                      <a:pt x="194" y="203"/>
                      <a:pt x="192" y="202"/>
                    </a:cubicBezTo>
                    <a:lnTo>
                      <a:pt x="192" y="202"/>
                    </a:lnTo>
                    <a:cubicBezTo>
                      <a:pt x="154" y="197"/>
                      <a:pt x="159" y="163"/>
                      <a:pt x="139" y="152"/>
                    </a:cubicBezTo>
                    <a:cubicBezTo>
                      <a:pt x="136" y="151"/>
                      <a:pt x="133" y="150"/>
                      <a:pt x="129" y="150"/>
                    </a:cubicBezTo>
                    <a:lnTo>
                      <a:pt x="129" y="150"/>
                    </a:lnTo>
                    <a:cubicBezTo>
                      <a:pt x="128" y="150"/>
                      <a:pt x="127" y="150"/>
                      <a:pt x="126" y="150"/>
                    </a:cubicBezTo>
                    <a:lnTo>
                      <a:pt x="126" y="150"/>
                    </a:lnTo>
                    <a:lnTo>
                      <a:pt x="126" y="150"/>
                    </a:lnTo>
                    <a:lnTo>
                      <a:pt x="126" y="150"/>
                    </a:lnTo>
                    <a:lnTo>
                      <a:pt x="126" y="150"/>
                    </a:lnTo>
                    <a:cubicBezTo>
                      <a:pt x="119" y="150"/>
                      <a:pt x="113" y="152"/>
                      <a:pt x="107" y="154"/>
                    </a:cubicBezTo>
                    <a:cubicBezTo>
                      <a:pt x="103" y="157"/>
                      <a:pt x="99" y="159"/>
                      <a:pt x="95" y="162"/>
                    </a:cubicBezTo>
                    <a:cubicBezTo>
                      <a:pt x="93" y="163"/>
                      <a:pt x="91" y="165"/>
                      <a:pt x="89" y="166"/>
                    </a:cubicBezTo>
                    <a:cubicBezTo>
                      <a:pt x="82" y="171"/>
                      <a:pt x="74" y="174"/>
                      <a:pt x="64" y="174"/>
                    </a:cubicBezTo>
                    <a:cubicBezTo>
                      <a:pt x="62" y="174"/>
                      <a:pt x="61" y="174"/>
                      <a:pt x="59" y="174"/>
                    </a:cubicBezTo>
                    <a:cubicBezTo>
                      <a:pt x="55" y="173"/>
                      <a:pt x="51" y="172"/>
                      <a:pt x="47" y="171"/>
                    </a:cubicBezTo>
                    <a:lnTo>
                      <a:pt x="47" y="171"/>
                    </a:lnTo>
                    <a:cubicBezTo>
                      <a:pt x="30" y="163"/>
                      <a:pt x="26" y="156"/>
                      <a:pt x="26" y="147"/>
                    </a:cubicBezTo>
                    <a:cubicBezTo>
                      <a:pt x="26" y="138"/>
                      <a:pt x="30" y="129"/>
                      <a:pt x="30" y="119"/>
                    </a:cubicBezTo>
                    <a:cubicBezTo>
                      <a:pt x="30" y="117"/>
                      <a:pt x="30" y="114"/>
                      <a:pt x="29" y="112"/>
                    </a:cubicBezTo>
                    <a:cubicBezTo>
                      <a:pt x="24" y="89"/>
                      <a:pt x="6" y="103"/>
                      <a:pt x="2" y="78"/>
                    </a:cubicBezTo>
                    <a:cubicBezTo>
                      <a:pt x="1" y="76"/>
                      <a:pt x="1" y="73"/>
                      <a:pt x="1" y="71"/>
                    </a:cubicBezTo>
                    <a:cubicBezTo>
                      <a:pt x="1" y="57"/>
                      <a:pt x="10" y="51"/>
                      <a:pt x="10" y="45"/>
                    </a:cubicBezTo>
                    <a:cubicBezTo>
                      <a:pt x="10" y="43"/>
                      <a:pt x="9" y="41"/>
                      <a:pt x="7" y="39"/>
                    </a:cubicBezTo>
                    <a:lnTo>
                      <a:pt x="7" y="39"/>
                    </a:lnTo>
                    <a:cubicBezTo>
                      <a:pt x="3" y="35"/>
                      <a:pt x="0" y="23"/>
                      <a:pt x="0" y="10"/>
                    </a:cubicBezTo>
                    <a:cubicBezTo>
                      <a:pt x="19" y="4"/>
                      <a:pt x="40" y="1"/>
                      <a:pt x="60" y="0"/>
                    </a:cubicBezTo>
                    <a:cubicBezTo>
                      <a:pt x="64" y="0"/>
                      <a:pt x="67" y="1"/>
                      <a:pt x="71" y="1"/>
                    </a:cubicBezTo>
                    <a:cubicBezTo>
                      <a:pt x="76" y="1"/>
                      <a:pt x="81" y="2"/>
                      <a:pt x="87" y="3"/>
                    </a:cubicBezTo>
                    <a:cubicBezTo>
                      <a:pt x="89" y="4"/>
                      <a:pt x="90" y="5"/>
                      <a:pt x="93" y="7"/>
                    </a:cubicBezTo>
                    <a:cubicBezTo>
                      <a:pt x="96" y="9"/>
                      <a:pt x="99" y="12"/>
                      <a:pt x="103" y="15"/>
                    </a:cubicBezTo>
                    <a:cubicBezTo>
                      <a:pt x="105" y="16"/>
                      <a:pt x="107" y="18"/>
                      <a:pt x="109" y="19"/>
                    </a:cubicBezTo>
                    <a:cubicBezTo>
                      <a:pt x="111" y="21"/>
                      <a:pt x="113" y="22"/>
                      <a:pt x="115" y="24"/>
                    </a:cubicBezTo>
                    <a:cubicBezTo>
                      <a:pt x="117" y="25"/>
                      <a:pt x="119" y="27"/>
                      <a:pt x="121" y="29"/>
                    </a:cubicBezTo>
                    <a:cubicBezTo>
                      <a:pt x="123" y="30"/>
                      <a:pt x="125" y="31"/>
                      <a:pt x="127" y="33"/>
                    </a:cubicBezTo>
                    <a:cubicBezTo>
                      <a:pt x="129" y="35"/>
                      <a:pt x="130" y="36"/>
                      <a:pt x="132" y="38"/>
                    </a:cubicBezTo>
                    <a:cubicBezTo>
                      <a:pt x="133" y="39"/>
                      <a:pt x="135" y="40"/>
                      <a:pt x="137" y="42"/>
                    </a:cubicBezTo>
                    <a:cubicBezTo>
                      <a:pt x="139" y="45"/>
                      <a:pt x="142" y="47"/>
                      <a:pt x="143" y="48"/>
                    </a:cubicBezTo>
                    <a:cubicBezTo>
                      <a:pt x="145" y="50"/>
                      <a:pt x="146" y="51"/>
                      <a:pt x="146" y="51"/>
                    </a:cubicBezTo>
                    <a:lnTo>
                      <a:pt x="146" y="51"/>
                    </a:lnTo>
                    <a:lnTo>
                      <a:pt x="146" y="51"/>
                    </a:lnTo>
                    <a:cubicBezTo>
                      <a:pt x="146" y="51"/>
                      <a:pt x="145" y="50"/>
                      <a:pt x="144" y="48"/>
                    </a:cubicBezTo>
                    <a:cubicBezTo>
                      <a:pt x="143" y="46"/>
                      <a:pt x="141" y="43"/>
                      <a:pt x="139" y="40"/>
                    </a:cubicBezTo>
                    <a:cubicBezTo>
                      <a:pt x="138" y="38"/>
                      <a:pt x="136" y="37"/>
                      <a:pt x="135" y="35"/>
                    </a:cubicBezTo>
                    <a:cubicBezTo>
                      <a:pt x="133" y="33"/>
                      <a:pt x="132" y="31"/>
                      <a:pt x="130" y="30"/>
                    </a:cubicBezTo>
                    <a:cubicBezTo>
                      <a:pt x="128" y="28"/>
                      <a:pt x="126" y="26"/>
                      <a:pt x="124" y="24"/>
                    </a:cubicBezTo>
                    <a:cubicBezTo>
                      <a:pt x="123" y="23"/>
                      <a:pt x="121" y="21"/>
                      <a:pt x="119" y="19"/>
                    </a:cubicBezTo>
                    <a:cubicBezTo>
                      <a:pt x="114" y="16"/>
                      <a:pt x="110" y="13"/>
                      <a:pt x="106" y="11"/>
                    </a:cubicBezTo>
                    <a:cubicBezTo>
                      <a:pt x="102" y="8"/>
                      <a:pt x="98" y="6"/>
                      <a:pt x="94" y="4"/>
                    </a:cubicBezTo>
                    <a:cubicBezTo>
                      <a:pt x="94" y="4"/>
                      <a:pt x="93" y="4"/>
                      <a:pt x="93" y="3"/>
                    </a:cubicBezTo>
                    <a:cubicBezTo>
                      <a:pt x="100" y="4"/>
                      <a:pt x="107" y="6"/>
                      <a:pt x="115" y="7"/>
                    </a:cubicBezTo>
                    <a:cubicBezTo>
                      <a:pt x="123" y="8"/>
                      <a:pt x="131" y="10"/>
                      <a:pt x="139" y="12"/>
                    </a:cubicBezTo>
                    <a:cubicBezTo>
                      <a:pt x="147" y="14"/>
                      <a:pt x="156" y="16"/>
                      <a:pt x="164" y="18"/>
                    </a:cubicBezTo>
                    <a:cubicBezTo>
                      <a:pt x="168" y="19"/>
                      <a:pt x="172" y="20"/>
                      <a:pt x="176" y="21"/>
                    </a:cubicBezTo>
                    <a:lnTo>
                      <a:pt x="182" y="23"/>
                    </a:lnTo>
                    <a:lnTo>
                      <a:pt x="188" y="25"/>
                    </a:lnTo>
                    <a:cubicBezTo>
                      <a:pt x="196" y="28"/>
                      <a:pt x="204" y="31"/>
                      <a:pt x="212" y="34"/>
                    </a:cubicBezTo>
                    <a:cubicBezTo>
                      <a:pt x="219" y="37"/>
                      <a:pt x="226" y="40"/>
                      <a:pt x="233" y="43"/>
                    </a:cubicBezTo>
                    <a:cubicBezTo>
                      <a:pt x="236" y="45"/>
                      <a:pt x="239" y="47"/>
                      <a:pt x="242" y="48"/>
                    </a:cubicBezTo>
                    <a:cubicBezTo>
                      <a:pt x="250" y="53"/>
                      <a:pt x="258" y="58"/>
                      <a:pt x="266" y="62"/>
                    </a:cubicBezTo>
                    <a:cubicBezTo>
                      <a:pt x="270" y="65"/>
                      <a:pt x="274" y="68"/>
                      <a:pt x="277" y="70"/>
                    </a:cubicBezTo>
                    <a:cubicBezTo>
                      <a:pt x="283" y="74"/>
                      <a:pt x="287" y="77"/>
                      <a:pt x="287" y="77"/>
                    </a:cubicBezTo>
                    <a:lnTo>
                      <a:pt x="287" y="77"/>
                    </a:lnTo>
                    <a:lnTo>
                      <a:pt x="287" y="77"/>
                    </a:lnTo>
                    <a:cubicBezTo>
                      <a:pt x="287" y="77"/>
                      <a:pt x="284" y="74"/>
                      <a:pt x="278" y="69"/>
                    </a:cubicBezTo>
                    <a:cubicBezTo>
                      <a:pt x="277" y="68"/>
                      <a:pt x="276" y="67"/>
                      <a:pt x="275" y="67"/>
                    </a:cubicBezTo>
                    <a:cubicBezTo>
                      <a:pt x="306" y="82"/>
                      <a:pt x="342" y="87"/>
                      <a:pt x="376" y="89"/>
                    </a:cubicBezTo>
                    <a:cubicBezTo>
                      <a:pt x="384" y="89"/>
                      <a:pt x="391" y="90"/>
                      <a:pt x="398" y="90"/>
                    </a:cubicBezTo>
                    <a:cubicBezTo>
                      <a:pt x="415" y="90"/>
                      <a:pt x="432" y="88"/>
                      <a:pt x="449" y="85"/>
                    </a:cubicBezTo>
                    <a:cubicBezTo>
                      <a:pt x="444" y="93"/>
                      <a:pt x="438" y="98"/>
                      <a:pt x="432" y="103"/>
                    </a:cubicBezTo>
                    <a:cubicBezTo>
                      <a:pt x="428" y="106"/>
                      <a:pt x="424" y="108"/>
                      <a:pt x="420" y="111"/>
                    </a:cubicBezTo>
                    <a:cubicBezTo>
                      <a:pt x="404" y="121"/>
                      <a:pt x="398" y="143"/>
                      <a:pt x="393" y="159"/>
                    </a:cubicBezTo>
                    <a:lnTo>
                      <a:pt x="393" y="159"/>
                    </a:lnTo>
                    <a:cubicBezTo>
                      <a:pt x="392" y="159"/>
                      <a:pt x="392" y="159"/>
                      <a:pt x="392" y="160"/>
                    </a:cubicBezTo>
                    <a:cubicBezTo>
                      <a:pt x="392" y="160"/>
                      <a:pt x="392" y="160"/>
                      <a:pt x="392" y="160"/>
                    </a:cubicBezTo>
                    <a:cubicBezTo>
                      <a:pt x="392" y="160"/>
                      <a:pt x="392" y="160"/>
                      <a:pt x="392" y="160"/>
                    </a:cubicBezTo>
                    <a:cubicBezTo>
                      <a:pt x="387" y="174"/>
                      <a:pt x="368" y="195"/>
                      <a:pt x="335" y="195"/>
                    </a:cubicBezTo>
                    <a:lnTo>
                      <a:pt x="335" y="195"/>
                    </a:lnTo>
                    <a:lnTo>
                      <a:pt x="335" y="195"/>
                    </a:lnTo>
                    <a:cubicBezTo>
                      <a:pt x="329" y="195"/>
                      <a:pt x="322" y="194"/>
                      <a:pt x="314" y="192"/>
                    </a:cubicBezTo>
                    <a:lnTo>
                      <a:pt x="314" y="192"/>
                    </a:lnTo>
                    <a:cubicBezTo>
                      <a:pt x="301" y="189"/>
                      <a:pt x="294" y="180"/>
                      <a:pt x="290" y="172"/>
                    </a:cubicBezTo>
                    <a:cubicBezTo>
                      <a:pt x="286" y="164"/>
                      <a:pt x="285" y="157"/>
                      <a:pt x="285" y="157"/>
                    </a:cubicBezTo>
                    <a:cubicBezTo>
                      <a:pt x="285" y="157"/>
                      <a:pt x="240" y="203"/>
                      <a:pt x="199" y="203"/>
                    </a:cubicBezTo>
                    <a:lnTo>
                      <a:pt x="199" y="203"/>
                    </a:lnTo>
                    <a:moveTo>
                      <a:pt x="195" y="22"/>
                    </a:moveTo>
                    <a:cubicBezTo>
                      <a:pt x="193" y="22"/>
                      <a:pt x="192" y="21"/>
                      <a:pt x="190" y="21"/>
                    </a:cubicBezTo>
                    <a:lnTo>
                      <a:pt x="184" y="18"/>
                    </a:lnTo>
                    <a:lnTo>
                      <a:pt x="178" y="16"/>
                    </a:lnTo>
                    <a:cubicBezTo>
                      <a:pt x="174" y="15"/>
                      <a:pt x="170" y="14"/>
                      <a:pt x="165" y="13"/>
                    </a:cubicBezTo>
                    <a:cubicBezTo>
                      <a:pt x="163" y="12"/>
                      <a:pt x="161" y="12"/>
                      <a:pt x="159" y="11"/>
                    </a:cubicBezTo>
                    <a:cubicBezTo>
                      <a:pt x="160" y="11"/>
                      <a:pt x="160" y="11"/>
                      <a:pt x="161" y="11"/>
                    </a:cubicBezTo>
                    <a:cubicBezTo>
                      <a:pt x="166" y="12"/>
                      <a:pt x="172" y="14"/>
                      <a:pt x="177" y="15"/>
                    </a:cubicBezTo>
                    <a:cubicBezTo>
                      <a:pt x="183" y="17"/>
                      <a:pt x="189" y="20"/>
                      <a:pt x="195" y="22"/>
                    </a:cubicBezTo>
                    <a:moveTo>
                      <a:pt x="159" y="11"/>
                    </a:moveTo>
                    <a:cubicBezTo>
                      <a:pt x="153" y="9"/>
                      <a:pt x="146" y="8"/>
                      <a:pt x="140" y="7"/>
                    </a:cubicBezTo>
                    <a:cubicBezTo>
                      <a:pt x="132" y="5"/>
                      <a:pt x="124" y="3"/>
                      <a:pt x="116" y="2"/>
                    </a:cubicBezTo>
                    <a:cubicBezTo>
                      <a:pt x="109" y="1"/>
                      <a:pt x="103" y="0"/>
                      <a:pt x="97" y="0"/>
                    </a:cubicBezTo>
                    <a:cubicBezTo>
                      <a:pt x="118" y="1"/>
                      <a:pt x="139" y="5"/>
                      <a:pt x="160" y="10"/>
                    </a:cubicBezTo>
                    <a:cubicBezTo>
                      <a:pt x="159" y="11"/>
                      <a:pt x="159" y="11"/>
                      <a:pt x="159" y="11"/>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1278">
                <a:extLst>
                  <a:ext uri="{FF2B5EF4-FFF2-40B4-BE49-F238E27FC236}">
                    <a16:creationId xmlns:a16="http://schemas.microsoft.com/office/drawing/2014/main" id="{63AE1E10-55BB-7AD5-E7B1-7F5CAC0A9F05}"/>
                  </a:ext>
                </a:extLst>
              </p:cNvPr>
              <p:cNvSpPr>
                <a:spLocks noEditPoints="1"/>
              </p:cNvSpPr>
              <p:nvPr/>
            </p:nvSpPr>
            <p:spPr bwMode="auto">
              <a:xfrm>
                <a:off x="1845" y="3490"/>
                <a:ext cx="151" cy="42"/>
              </a:xfrm>
              <a:custGeom>
                <a:avLst/>
                <a:gdLst>
                  <a:gd name="T0" fmla="*/ 247 w 247"/>
                  <a:gd name="T1" fmla="*/ 70 h 70"/>
                  <a:gd name="T2" fmla="*/ 247 w 247"/>
                  <a:gd name="T3" fmla="*/ 70 h 70"/>
                  <a:gd name="T4" fmla="*/ 238 w 247"/>
                  <a:gd name="T5" fmla="*/ 65 h 70"/>
                  <a:gd name="T6" fmla="*/ 238 w 247"/>
                  <a:gd name="T7" fmla="*/ 65 h 70"/>
                  <a:gd name="T8" fmla="*/ 223 w 247"/>
                  <a:gd name="T9" fmla="*/ 56 h 70"/>
                  <a:gd name="T10" fmla="*/ 219 w 247"/>
                  <a:gd name="T11" fmla="*/ 53 h 70"/>
                  <a:gd name="T12" fmla="*/ 214 w 247"/>
                  <a:gd name="T13" fmla="*/ 51 h 70"/>
                  <a:gd name="T14" fmla="*/ 214 w 247"/>
                  <a:gd name="T15" fmla="*/ 51 h 70"/>
                  <a:gd name="T16" fmla="*/ 167 w 247"/>
                  <a:gd name="T17" fmla="*/ 25 h 70"/>
                  <a:gd name="T18" fmla="*/ 185 w 247"/>
                  <a:gd name="T19" fmla="*/ 33 h 70"/>
                  <a:gd name="T20" fmla="*/ 206 w 247"/>
                  <a:gd name="T21" fmla="*/ 43 h 70"/>
                  <a:gd name="T22" fmla="*/ 216 w 247"/>
                  <a:gd name="T23" fmla="*/ 48 h 70"/>
                  <a:gd name="T24" fmla="*/ 220 w 247"/>
                  <a:gd name="T25" fmla="*/ 51 h 70"/>
                  <a:gd name="T26" fmla="*/ 225 w 247"/>
                  <a:gd name="T27" fmla="*/ 53 h 70"/>
                  <a:gd name="T28" fmla="*/ 239 w 247"/>
                  <a:gd name="T29" fmla="*/ 63 h 70"/>
                  <a:gd name="T30" fmla="*/ 247 w 247"/>
                  <a:gd name="T31" fmla="*/ 70 h 70"/>
                  <a:gd name="T32" fmla="*/ 69 w 247"/>
                  <a:gd name="T33" fmla="*/ 3 h 70"/>
                  <a:gd name="T34" fmla="*/ 56 w 247"/>
                  <a:gd name="T35" fmla="*/ 2 h 70"/>
                  <a:gd name="T36" fmla="*/ 55 w 247"/>
                  <a:gd name="T37" fmla="*/ 2 h 70"/>
                  <a:gd name="T38" fmla="*/ 54 w 247"/>
                  <a:gd name="T39" fmla="*/ 2 h 70"/>
                  <a:gd name="T40" fmla="*/ 54 w 247"/>
                  <a:gd name="T41" fmla="*/ 2 h 70"/>
                  <a:gd name="T42" fmla="*/ 50 w 247"/>
                  <a:gd name="T43" fmla="*/ 2 h 70"/>
                  <a:gd name="T44" fmla="*/ 32 w 247"/>
                  <a:gd name="T45" fmla="*/ 3 h 70"/>
                  <a:gd name="T46" fmla="*/ 12 w 247"/>
                  <a:gd name="T47" fmla="*/ 1 h 70"/>
                  <a:gd name="T48" fmla="*/ 0 w 247"/>
                  <a:gd name="T49" fmla="*/ 1 h 70"/>
                  <a:gd name="T50" fmla="*/ 12 w 247"/>
                  <a:gd name="T51" fmla="*/ 0 h 70"/>
                  <a:gd name="T52" fmla="*/ 23 w 247"/>
                  <a:gd name="T53" fmla="*/ 0 h 70"/>
                  <a:gd name="T54" fmla="*/ 44 w 247"/>
                  <a:gd name="T55" fmla="*/ 1 h 70"/>
                  <a:gd name="T56" fmla="*/ 64 w 247"/>
                  <a:gd name="T57" fmla="*/ 2 h 70"/>
                  <a:gd name="T58" fmla="*/ 69 w 247"/>
                  <a:gd name="T59"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7" h="70">
                    <a:moveTo>
                      <a:pt x="247" y="70"/>
                    </a:moveTo>
                    <a:cubicBezTo>
                      <a:pt x="247" y="70"/>
                      <a:pt x="247" y="70"/>
                      <a:pt x="247" y="70"/>
                    </a:cubicBezTo>
                    <a:cubicBezTo>
                      <a:pt x="244" y="68"/>
                      <a:pt x="241" y="67"/>
                      <a:pt x="238" y="65"/>
                    </a:cubicBezTo>
                    <a:cubicBezTo>
                      <a:pt x="238" y="65"/>
                      <a:pt x="238" y="65"/>
                      <a:pt x="238" y="65"/>
                    </a:cubicBezTo>
                    <a:cubicBezTo>
                      <a:pt x="234" y="62"/>
                      <a:pt x="229" y="59"/>
                      <a:pt x="223" y="56"/>
                    </a:cubicBezTo>
                    <a:lnTo>
                      <a:pt x="219" y="53"/>
                    </a:lnTo>
                    <a:cubicBezTo>
                      <a:pt x="217" y="53"/>
                      <a:pt x="216" y="52"/>
                      <a:pt x="214" y="51"/>
                    </a:cubicBezTo>
                    <a:lnTo>
                      <a:pt x="214" y="51"/>
                    </a:lnTo>
                    <a:cubicBezTo>
                      <a:pt x="199" y="42"/>
                      <a:pt x="183" y="33"/>
                      <a:pt x="167" y="25"/>
                    </a:cubicBezTo>
                    <a:cubicBezTo>
                      <a:pt x="173" y="28"/>
                      <a:pt x="180" y="30"/>
                      <a:pt x="185" y="33"/>
                    </a:cubicBezTo>
                    <a:cubicBezTo>
                      <a:pt x="193" y="36"/>
                      <a:pt x="200" y="39"/>
                      <a:pt x="206" y="43"/>
                    </a:cubicBezTo>
                    <a:cubicBezTo>
                      <a:pt x="210" y="45"/>
                      <a:pt x="213" y="46"/>
                      <a:pt x="216" y="48"/>
                    </a:cubicBezTo>
                    <a:cubicBezTo>
                      <a:pt x="217" y="49"/>
                      <a:pt x="219" y="50"/>
                      <a:pt x="220" y="51"/>
                    </a:cubicBezTo>
                    <a:lnTo>
                      <a:pt x="225" y="53"/>
                    </a:lnTo>
                    <a:cubicBezTo>
                      <a:pt x="230" y="57"/>
                      <a:pt x="235" y="60"/>
                      <a:pt x="239" y="63"/>
                    </a:cubicBezTo>
                    <a:cubicBezTo>
                      <a:pt x="242" y="65"/>
                      <a:pt x="245" y="68"/>
                      <a:pt x="247" y="70"/>
                    </a:cubicBezTo>
                    <a:moveTo>
                      <a:pt x="69" y="3"/>
                    </a:moveTo>
                    <a:cubicBezTo>
                      <a:pt x="65" y="3"/>
                      <a:pt x="61" y="2"/>
                      <a:pt x="56" y="2"/>
                    </a:cubicBezTo>
                    <a:cubicBezTo>
                      <a:pt x="56" y="2"/>
                      <a:pt x="55" y="2"/>
                      <a:pt x="55" y="2"/>
                    </a:cubicBezTo>
                    <a:cubicBezTo>
                      <a:pt x="54" y="2"/>
                      <a:pt x="54" y="2"/>
                      <a:pt x="54" y="2"/>
                    </a:cubicBezTo>
                    <a:cubicBezTo>
                      <a:pt x="54" y="2"/>
                      <a:pt x="54" y="2"/>
                      <a:pt x="54" y="2"/>
                    </a:cubicBezTo>
                    <a:cubicBezTo>
                      <a:pt x="53" y="2"/>
                      <a:pt x="52" y="2"/>
                      <a:pt x="50" y="2"/>
                    </a:cubicBezTo>
                    <a:cubicBezTo>
                      <a:pt x="44" y="2"/>
                      <a:pt x="38" y="2"/>
                      <a:pt x="32" y="3"/>
                    </a:cubicBezTo>
                    <a:cubicBezTo>
                      <a:pt x="24" y="2"/>
                      <a:pt x="18" y="2"/>
                      <a:pt x="12" y="1"/>
                    </a:cubicBezTo>
                    <a:cubicBezTo>
                      <a:pt x="5" y="1"/>
                      <a:pt x="0" y="1"/>
                      <a:pt x="0" y="1"/>
                    </a:cubicBezTo>
                    <a:cubicBezTo>
                      <a:pt x="0" y="1"/>
                      <a:pt x="5" y="1"/>
                      <a:pt x="12" y="0"/>
                    </a:cubicBezTo>
                    <a:cubicBezTo>
                      <a:pt x="15" y="0"/>
                      <a:pt x="19" y="0"/>
                      <a:pt x="23" y="0"/>
                    </a:cubicBezTo>
                    <a:cubicBezTo>
                      <a:pt x="29" y="0"/>
                      <a:pt x="36" y="0"/>
                      <a:pt x="44" y="1"/>
                    </a:cubicBezTo>
                    <a:cubicBezTo>
                      <a:pt x="50" y="1"/>
                      <a:pt x="57" y="2"/>
                      <a:pt x="64" y="2"/>
                    </a:cubicBezTo>
                    <a:cubicBezTo>
                      <a:pt x="66" y="3"/>
                      <a:pt x="67" y="3"/>
                      <a:pt x="69" y="3"/>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1279">
                <a:extLst>
                  <a:ext uri="{FF2B5EF4-FFF2-40B4-BE49-F238E27FC236}">
                    <a16:creationId xmlns:a16="http://schemas.microsoft.com/office/drawing/2014/main" id="{ABEB8DF3-D329-F378-CCE5-6B65F899D046}"/>
                  </a:ext>
                </a:extLst>
              </p:cNvPr>
              <p:cNvSpPr>
                <a:spLocks noEditPoints="1"/>
              </p:cNvSpPr>
              <p:nvPr/>
            </p:nvSpPr>
            <p:spPr bwMode="auto">
              <a:xfrm>
                <a:off x="1864" y="3491"/>
                <a:ext cx="139" cy="47"/>
              </a:xfrm>
              <a:custGeom>
                <a:avLst/>
                <a:gdLst>
                  <a:gd name="T0" fmla="*/ 227 w 227"/>
                  <a:gd name="T1" fmla="*/ 78 h 78"/>
                  <a:gd name="T2" fmla="*/ 217 w 227"/>
                  <a:gd name="T3" fmla="*/ 71 h 78"/>
                  <a:gd name="T4" fmla="*/ 206 w 227"/>
                  <a:gd name="T5" fmla="*/ 63 h 78"/>
                  <a:gd name="T6" fmla="*/ 215 w 227"/>
                  <a:gd name="T7" fmla="*/ 68 h 78"/>
                  <a:gd name="T8" fmla="*/ 215 w 227"/>
                  <a:gd name="T9" fmla="*/ 68 h 78"/>
                  <a:gd name="T10" fmla="*/ 218 w 227"/>
                  <a:gd name="T11" fmla="*/ 70 h 78"/>
                  <a:gd name="T12" fmla="*/ 227 w 227"/>
                  <a:gd name="T13" fmla="*/ 78 h 78"/>
                  <a:gd name="T14" fmla="*/ 182 w 227"/>
                  <a:gd name="T15" fmla="*/ 49 h 78"/>
                  <a:gd name="T16" fmla="*/ 173 w 227"/>
                  <a:gd name="T17" fmla="*/ 44 h 78"/>
                  <a:gd name="T18" fmla="*/ 152 w 227"/>
                  <a:gd name="T19" fmla="*/ 35 h 78"/>
                  <a:gd name="T20" fmla="*/ 128 w 227"/>
                  <a:gd name="T21" fmla="*/ 26 h 78"/>
                  <a:gd name="T22" fmla="*/ 122 w 227"/>
                  <a:gd name="T23" fmla="*/ 24 h 78"/>
                  <a:gd name="T24" fmla="*/ 116 w 227"/>
                  <a:gd name="T25" fmla="*/ 22 h 78"/>
                  <a:gd name="T26" fmla="*/ 104 w 227"/>
                  <a:gd name="T27" fmla="*/ 19 h 78"/>
                  <a:gd name="T28" fmla="*/ 79 w 227"/>
                  <a:gd name="T29" fmla="*/ 13 h 78"/>
                  <a:gd name="T30" fmla="*/ 55 w 227"/>
                  <a:gd name="T31" fmla="*/ 8 h 78"/>
                  <a:gd name="T32" fmla="*/ 33 w 227"/>
                  <a:gd name="T33" fmla="*/ 4 h 78"/>
                  <a:gd name="T34" fmla="*/ 23 w 227"/>
                  <a:gd name="T35" fmla="*/ 0 h 78"/>
                  <a:gd name="T36" fmla="*/ 24 w 227"/>
                  <a:gd name="T37" fmla="*/ 0 h 78"/>
                  <a:gd name="T38" fmla="*/ 37 w 227"/>
                  <a:gd name="T39" fmla="*/ 1 h 78"/>
                  <a:gd name="T40" fmla="*/ 56 w 227"/>
                  <a:gd name="T41" fmla="*/ 3 h 78"/>
                  <a:gd name="T42" fmla="*/ 80 w 227"/>
                  <a:gd name="T43" fmla="*/ 8 h 78"/>
                  <a:gd name="T44" fmla="*/ 99 w 227"/>
                  <a:gd name="T45" fmla="*/ 12 h 78"/>
                  <a:gd name="T46" fmla="*/ 98 w 227"/>
                  <a:gd name="T47" fmla="*/ 13 h 78"/>
                  <a:gd name="T48" fmla="*/ 99 w 227"/>
                  <a:gd name="T49" fmla="*/ 12 h 78"/>
                  <a:gd name="T50" fmla="*/ 105 w 227"/>
                  <a:gd name="T51" fmla="*/ 14 h 78"/>
                  <a:gd name="T52" fmla="*/ 118 w 227"/>
                  <a:gd name="T53" fmla="*/ 17 h 78"/>
                  <a:gd name="T54" fmla="*/ 124 w 227"/>
                  <a:gd name="T55" fmla="*/ 19 h 78"/>
                  <a:gd name="T56" fmla="*/ 130 w 227"/>
                  <a:gd name="T57" fmla="*/ 22 h 78"/>
                  <a:gd name="T58" fmla="*/ 135 w 227"/>
                  <a:gd name="T59" fmla="*/ 23 h 78"/>
                  <a:gd name="T60" fmla="*/ 182 w 227"/>
                  <a:gd name="T61" fmla="*/ 49 h 78"/>
                  <a:gd name="T62" fmla="*/ 27 w 227"/>
                  <a:gd name="T63" fmla="*/ 4 h 78"/>
                  <a:gd name="T64" fmla="*/ 11 w 227"/>
                  <a:gd name="T65" fmla="*/ 2 h 78"/>
                  <a:gd name="T66" fmla="*/ 0 w 227"/>
                  <a:gd name="T67" fmla="*/ 1 h 78"/>
                  <a:gd name="T68" fmla="*/ 18 w 227"/>
                  <a:gd name="T69" fmla="*/ 0 h 78"/>
                  <a:gd name="T70" fmla="*/ 22 w 227"/>
                  <a:gd name="T71" fmla="*/ 0 h 78"/>
                  <a:gd name="T72" fmla="*/ 27 w 227"/>
                  <a:gd name="T73" fmla="*/ 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 h="78">
                    <a:moveTo>
                      <a:pt x="227" y="78"/>
                    </a:moveTo>
                    <a:cubicBezTo>
                      <a:pt x="227" y="78"/>
                      <a:pt x="223" y="75"/>
                      <a:pt x="217" y="71"/>
                    </a:cubicBezTo>
                    <a:cubicBezTo>
                      <a:pt x="214" y="69"/>
                      <a:pt x="210" y="66"/>
                      <a:pt x="206" y="63"/>
                    </a:cubicBezTo>
                    <a:cubicBezTo>
                      <a:pt x="209" y="65"/>
                      <a:pt x="212" y="66"/>
                      <a:pt x="215" y="68"/>
                    </a:cubicBezTo>
                    <a:cubicBezTo>
                      <a:pt x="215" y="68"/>
                      <a:pt x="215" y="68"/>
                      <a:pt x="215" y="68"/>
                    </a:cubicBezTo>
                    <a:cubicBezTo>
                      <a:pt x="216" y="68"/>
                      <a:pt x="217" y="69"/>
                      <a:pt x="218" y="70"/>
                    </a:cubicBezTo>
                    <a:cubicBezTo>
                      <a:pt x="224" y="75"/>
                      <a:pt x="227" y="78"/>
                      <a:pt x="227" y="78"/>
                    </a:cubicBezTo>
                    <a:close/>
                    <a:moveTo>
                      <a:pt x="182" y="49"/>
                    </a:moveTo>
                    <a:cubicBezTo>
                      <a:pt x="179" y="48"/>
                      <a:pt x="176" y="46"/>
                      <a:pt x="173" y="44"/>
                    </a:cubicBezTo>
                    <a:cubicBezTo>
                      <a:pt x="166" y="41"/>
                      <a:pt x="159" y="38"/>
                      <a:pt x="152" y="35"/>
                    </a:cubicBezTo>
                    <a:cubicBezTo>
                      <a:pt x="144" y="32"/>
                      <a:pt x="136" y="29"/>
                      <a:pt x="128" y="26"/>
                    </a:cubicBezTo>
                    <a:lnTo>
                      <a:pt x="122" y="24"/>
                    </a:lnTo>
                    <a:lnTo>
                      <a:pt x="116" y="22"/>
                    </a:lnTo>
                    <a:cubicBezTo>
                      <a:pt x="112" y="21"/>
                      <a:pt x="108" y="20"/>
                      <a:pt x="104" y="19"/>
                    </a:cubicBezTo>
                    <a:cubicBezTo>
                      <a:pt x="96" y="17"/>
                      <a:pt x="87" y="15"/>
                      <a:pt x="79" y="13"/>
                    </a:cubicBezTo>
                    <a:cubicBezTo>
                      <a:pt x="71" y="11"/>
                      <a:pt x="63" y="9"/>
                      <a:pt x="55" y="8"/>
                    </a:cubicBezTo>
                    <a:cubicBezTo>
                      <a:pt x="47" y="7"/>
                      <a:pt x="40" y="5"/>
                      <a:pt x="33" y="4"/>
                    </a:cubicBezTo>
                    <a:cubicBezTo>
                      <a:pt x="27" y="2"/>
                      <a:pt x="24" y="1"/>
                      <a:pt x="23" y="0"/>
                    </a:cubicBezTo>
                    <a:cubicBezTo>
                      <a:pt x="23" y="0"/>
                      <a:pt x="24" y="0"/>
                      <a:pt x="24" y="0"/>
                    </a:cubicBezTo>
                    <a:cubicBezTo>
                      <a:pt x="29" y="0"/>
                      <a:pt x="33" y="1"/>
                      <a:pt x="37" y="1"/>
                    </a:cubicBezTo>
                    <a:cubicBezTo>
                      <a:pt x="43" y="1"/>
                      <a:pt x="49" y="2"/>
                      <a:pt x="56" y="3"/>
                    </a:cubicBezTo>
                    <a:cubicBezTo>
                      <a:pt x="64" y="4"/>
                      <a:pt x="72" y="6"/>
                      <a:pt x="80" y="8"/>
                    </a:cubicBezTo>
                    <a:cubicBezTo>
                      <a:pt x="86" y="9"/>
                      <a:pt x="93" y="10"/>
                      <a:pt x="99" y="12"/>
                    </a:cubicBezTo>
                    <a:cubicBezTo>
                      <a:pt x="98" y="12"/>
                      <a:pt x="98" y="13"/>
                      <a:pt x="98" y="13"/>
                    </a:cubicBezTo>
                    <a:cubicBezTo>
                      <a:pt x="98" y="13"/>
                      <a:pt x="98" y="12"/>
                      <a:pt x="99" y="12"/>
                    </a:cubicBezTo>
                    <a:cubicBezTo>
                      <a:pt x="101" y="13"/>
                      <a:pt x="103" y="13"/>
                      <a:pt x="105" y="14"/>
                    </a:cubicBezTo>
                    <a:cubicBezTo>
                      <a:pt x="110" y="15"/>
                      <a:pt x="114" y="16"/>
                      <a:pt x="118" y="17"/>
                    </a:cubicBezTo>
                    <a:lnTo>
                      <a:pt x="124" y="19"/>
                    </a:lnTo>
                    <a:lnTo>
                      <a:pt x="130" y="22"/>
                    </a:lnTo>
                    <a:cubicBezTo>
                      <a:pt x="132" y="22"/>
                      <a:pt x="133" y="23"/>
                      <a:pt x="135" y="23"/>
                    </a:cubicBezTo>
                    <a:cubicBezTo>
                      <a:pt x="151" y="31"/>
                      <a:pt x="167" y="40"/>
                      <a:pt x="182" y="49"/>
                    </a:cubicBezTo>
                    <a:moveTo>
                      <a:pt x="27" y="4"/>
                    </a:moveTo>
                    <a:cubicBezTo>
                      <a:pt x="21" y="3"/>
                      <a:pt x="16" y="2"/>
                      <a:pt x="11" y="2"/>
                    </a:cubicBezTo>
                    <a:cubicBezTo>
                      <a:pt x="7" y="2"/>
                      <a:pt x="4" y="1"/>
                      <a:pt x="0" y="1"/>
                    </a:cubicBezTo>
                    <a:cubicBezTo>
                      <a:pt x="6" y="0"/>
                      <a:pt x="12" y="0"/>
                      <a:pt x="18" y="0"/>
                    </a:cubicBezTo>
                    <a:cubicBezTo>
                      <a:pt x="20" y="0"/>
                      <a:pt x="21" y="0"/>
                      <a:pt x="22" y="0"/>
                    </a:cubicBezTo>
                    <a:cubicBezTo>
                      <a:pt x="23" y="1"/>
                      <a:pt x="24" y="2"/>
                      <a:pt x="27" y="4"/>
                    </a:cubicBezTo>
                    <a:close/>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1280">
                <a:extLst>
                  <a:ext uri="{FF2B5EF4-FFF2-40B4-BE49-F238E27FC236}">
                    <a16:creationId xmlns:a16="http://schemas.microsoft.com/office/drawing/2014/main" id="{7C02ABC2-E52B-3237-9C30-E555BFC9645E}"/>
                  </a:ext>
                </a:extLst>
              </p:cNvPr>
              <p:cNvSpPr>
                <a:spLocks/>
              </p:cNvSpPr>
              <p:nvPr/>
            </p:nvSpPr>
            <p:spPr bwMode="auto">
              <a:xfrm>
                <a:off x="1925" y="3485"/>
                <a:ext cx="77" cy="13"/>
              </a:xfrm>
              <a:custGeom>
                <a:avLst/>
                <a:gdLst>
                  <a:gd name="T0" fmla="*/ 1 w 125"/>
                  <a:gd name="T1" fmla="*/ 21 h 21"/>
                  <a:gd name="T2" fmla="*/ 0 w 125"/>
                  <a:gd name="T3" fmla="*/ 20 h 21"/>
                  <a:gd name="T4" fmla="*/ 3 w 125"/>
                  <a:gd name="T5" fmla="*/ 19 h 21"/>
                  <a:gd name="T6" fmla="*/ 16 w 125"/>
                  <a:gd name="T7" fmla="*/ 12 h 21"/>
                  <a:gd name="T8" fmla="*/ 25 w 125"/>
                  <a:gd name="T9" fmla="*/ 9 h 21"/>
                  <a:gd name="T10" fmla="*/ 36 w 125"/>
                  <a:gd name="T11" fmla="*/ 6 h 21"/>
                  <a:gd name="T12" fmla="*/ 48 w 125"/>
                  <a:gd name="T13" fmla="*/ 3 h 21"/>
                  <a:gd name="T14" fmla="*/ 60 w 125"/>
                  <a:gd name="T15" fmla="*/ 2 h 21"/>
                  <a:gd name="T16" fmla="*/ 72 w 125"/>
                  <a:gd name="T17" fmla="*/ 1 h 21"/>
                  <a:gd name="T18" fmla="*/ 78 w 125"/>
                  <a:gd name="T19" fmla="*/ 0 h 21"/>
                  <a:gd name="T20" fmla="*/ 80 w 125"/>
                  <a:gd name="T21" fmla="*/ 0 h 21"/>
                  <a:gd name="T22" fmla="*/ 83 w 125"/>
                  <a:gd name="T23" fmla="*/ 0 h 21"/>
                  <a:gd name="T24" fmla="*/ 84 w 125"/>
                  <a:gd name="T25" fmla="*/ 0 h 21"/>
                  <a:gd name="T26" fmla="*/ 95 w 125"/>
                  <a:gd name="T27" fmla="*/ 1 h 21"/>
                  <a:gd name="T28" fmla="*/ 105 w 125"/>
                  <a:gd name="T29" fmla="*/ 2 h 21"/>
                  <a:gd name="T30" fmla="*/ 113 w 125"/>
                  <a:gd name="T31" fmla="*/ 3 h 21"/>
                  <a:gd name="T32" fmla="*/ 119 w 125"/>
                  <a:gd name="T33" fmla="*/ 5 h 21"/>
                  <a:gd name="T34" fmla="*/ 125 w 125"/>
                  <a:gd name="T35" fmla="*/ 6 h 21"/>
                  <a:gd name="T36" fmla="*/ 119 w 125"/>
                  <a:gd name="T37" fmla="*/ 6 h 21"/>
                  <a:gd name="T38" fmla="*/ 113 w 125"/>
                  <a:gd name="T39" fmla="*/ 6 h 21"/>
                  <a:gd name="T40" fmla="*/ 104 w 125"/>
                  <a:gd name="T41" fmla="*/ 5 h 21"/>
                  <a:gd name="T42" fmla="*/ 97 w 125"/>
                  <a:gd name="T43" fmla="*/ 5 h 21"/>
                  <a:gd name="T44" fmla="*/ 95 w 125"/>
                  <a:gd name="T45" fmla="*/ 5 h 21"/>
                  <a:gd name="T46" fmla="*/ 84 w 125"/>
                  <a:gd name="T47" fmla="*/ 5 h 21"/>
                  <a:gd name="T48" fmla="*/ 60 w 125"/>
                  <a:gd name="T49" fmla="*/ 7 h 21"/>
                  <a:gd name="T50" fmla="*/ 49 w 125"/>
                  <a:gd name="T51" fmla="*/ 9 h 21"/>
                  <a:gd name="T52" fmla="*/ 37 w 125"/>
                  <a:gd name="T53" fmla="*/ 11 h 21"/>
                  <a:gd name="T54" fmla="*/ 17 w 125"/>
                  <a:gd name="T55" fmla="*/ 15 h 21"/>
                  <a:gd name="T56" fmla="*/ 1 w 125"/>
                  <a:gd name="T5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5" h="21">
                    <a:moveTo>
                      <a:pt x="1" y="21"/>
                    </a:moveTo>
                    <a:cubicBezTo>
                      <a:pt x="0" y="21"/>
                      <a:pt x="0" y="20"/>
                      <a:pt x="0" y="20"/>
                    </a:cubicBezTo>
                    <a:cubicBezTo>
                      <a:pt x="1" y="20"/>
                      <a:pt x="2" y="19"/>
                      <a:pt x="3" y="19"/>
                    </a:cubicBezTo>
                    <a:cubicBezTo>
                      <a:pt x="6" y="17"/>
                      <a:pt x="10" y="15"/>
                      <a:pt x="16" y="12"/>
                    </a:cubicBezTo>
                    <a:cubicBezTo>
                      <a:pt x="19" y="11"/>
                      <a:pt x="22" y="10"/>
                      <a:pt x="25" y="9"/>
                    </a:cubicBezTo>
                    <a:cubicBezTo>
                      <a:pt x="29" y="8"/>
                      <a:pt x="32" y="7"/>
                      <a:pt x="36" y="6"/>
                    </a:cubicBezTo>
                    <a:cubicBezTo>
                      <a:pt x="40" y="5"/>
                      <a:pt x="44" y="4"/>
                      <a:pt x="48" y="3"/>
                    </a:cubicBezTo>
                    <a:cubicBezTo>
                      <a:pt x="52" y="3"/>
                      <a:pt x="56" y="2"/>
                      <a:pt x="60" y="2"/>
                    </a:cubicBezTo>
                    <a:cubicBezTo>
                      <a:pt x="64" y="1"/>
                      <a:pt x="68" y="1"/>
                      <a:pt x="72" y="1"/>
                    </a:cubicBezTo>
                    <a:cubicBezTo>
                      <a:pt x="74" y="0"/>
                      <a:pt x="76" y="0"/>
                      <a:pt x="78" y="0"/>
                    </a:cubicBezTo>
                    <a:lnTo>
                      <a:pt x="80" y="0"/>
                    </a:lnTo>
                    <a:cubicBezTo>
                      <a:pt x="81" y="0"/>
                      <a:pt x="82" y="0"/>
                      <a:pt x="83" y="0"/>
                    </a:cubicBezTo>
                    <a:cubicBezTo>
                      <a:pt x="83" y="0"/>
                      <a:pt x="83" y="0"/>
                      <a:pt x="84" y="0"/>
                    </a:cubicBezTo>
                    <a:cubicBezTo>
                      <a:pt x="88" y="0"/>
                      <a:pt x="91" y="1"/>
                      <a:pt x="95" y="1"/>
                    </a:cubicBezTo>
                    <a:cubicBezTo>
                      <a:pt x="98" y="1"/>
                      <a:pt x="102" y="2"/>
                      <a:pt x="105" y="2"/>
                    </a:cubicBezTo>
                    <a:cubicBezTo>
                      <a:pt x="108" y="3"/>
                      <a:pt x="111" y="3"/>
                      <a:pt x="113" y="3"/>
                    </a:cubicBezTo>
                    <a:cubicBezTo>
                      <a:pt x="115" y="4"/>
                      <a:pt x="118" y="4"/>
                      <a:pt x="119" y="5"/>
                    </a:cubicBezTo>
                    <a:cubicBezTo>
                      <a:pt x="123" y="6"/>
                      <a:pt x="125" y="6"/>
                      <a:pt x="125" y="6"/>
                    </a:cubicBezTo>
                    <a:cubicBezTo>
                      <a:pt x="125" y="6"/>
                      <a:pt x="123" y="6"/>
                      <a:pt x="119" y="6"/>
                    </a:cubicBezTo>
                    <a:cubicBezTo>
                      <a:pt x="117" y="6"/>
                      <a:pt x="115" y="6"/>
                      <a:pt x="113" y="6"/>
                    </a:cubicBezTo>
                    <a:cubicBezTo>
                      <a:pt x="110" y="5"/>
                      <a:pt x="107" y="5"/>
                      <a:pt x="104" y="5"/>
                    </a:cubicBezTo>
                    <a:cubicBezTo>
                      <a:pt x="102" y="5"/>
                      <a:pt x="99" y="5"/>
                      <a:pt x="97" y="5"/>
                    </a:cubicBezTo>
                    <a:cubicBezTo>
                      <a:pt x="96" y="5"/>
                      <a:pt x="95" y="5"/>
                      <a:pt x="95" y="5"/>
                    </a:cubicBezTo>
                    <a:cubicBezTo>
                      <a:pt x="91" y="5"/>
                      <a:pt x="88" y="5"/>
                      <a:pt x="84" y="5"/>
                    </a:cubicBezTo>
                    <a:cubicBezTo>
                      <a:pt x="76" y="6"/>
                      <a:pt x="68" y="6"/>
                      <a:pt x="60" y="7"/>
                    </a:cubicBezTo>
                    <a:cubicBezTo>
                      <a:pt x="56" y="7"/>
                      <a:pt x="52" y="8"/>
                      <a:pt x="49" y="9"/>
                    </a:cubicBezTo>
                    <a:cubicBezTo>
                      <a:pt x="45" y="9"/>
                      <a:pt x="41" y="10"/>
                      <a:pt x="37" y="11"/>
                    </a:cubicBezTo>
                    <a:cubicBezTo>
                      <a:pt x="30" y="12"/>
                      <a:pt x="23" y="14"/>
                      <a:pt x="17" y="15"/>
                    </a:cubicBezTo>
                    <a:cubicBezTo>
                      <a:pt x="10" y="17"/>
                      <a:pt x="4" y="19"/>
                      <a:pt x="1" y="21"/>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1281">
                <a:extLst>
                  <a:ext uri="{FF2B5EF4-FFF2-40B4-BE49-F238E27FC236}">
                    <a16:creationId xmlns:a16="http://schemas.microsoft.com/office/drawing/2014/main" id="{2097099B-FCF9-8613-0B59-A2E5C13A5F9B}"/>
                  </a:ext>
                </a:extLst>
              </p:cNvPr>
              <p:cNvSpPr>
                <a:spLocks/>
              </p:cNvSpPr>
              <p:nvPr/>
            </p:nvSpPr>
            <p:spPr bwMode="auto">
              <a:xfrm>
                <a:off x="1924" y="3498"/>
                <a:ext cx="2" cy="1"/>
              </a:xfrm>
              <a:custGeom>
                <a:avLst/>
                <a:gdLst>
                  <a:gd name="T0" fmla="*/ 0 w 3"/>
                  <a:gd name="T1" fmla="*/ 2 h 2"/>
                  <a:gd name="T2" fmla="*/ 1 w 3"/>
                  <a:gd name="T3" fmla="*/ 1 h 2"/>
                  <a:gd name="T4" fmla="*/ 2 w 3"/>
                  <a:gd name="T5" fmla="*/ 0 h 2"/>
                  <a:gd name="T6" fmla="*/ 3 w 3"/>
                  <a:gd name="T7" fmla="*/ 1 h 2"/>
                  <a:gd name="T8" fmla="*/ 1 w 3"/>
                  <a:gd name="T9" fmla="*/ 1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cubicBezTo>
                      <a:pt x="0" y="2"/>
                      <a:pt x="0" y="1"/>
                      <a:pt x="1" y="1"/>
                    </a:cubicBezTo>
                    <a:cubicBezTo>
                      <a:pt x="1" y="1"/>
                      <a:pt x="1" y="1"/>
                      <a:pt x="2" y="0"/>
                    </a:cubicBezTo>
                    <a:cubicBezTo>
                      <a:pt x="2" y="0"/>
                      <a:pt x="2" y="1"/>
                      <a:pt x="3" y="1"/>
                    </a:cubicBezTo>
                    <a:cubicBezTo>
                      <a:pt x="2" y="1"/>
                      <a:pt x="2" y="1"/>
                      <a:pt x="1" y="1"/>
                    </a:cubicBezTo>
                    <a:cubicBezTo>
                      <a:pt x="0" y="1"/>
                      <a:pt x="0" y="2"/>
                      <a:pt x="0" y="2"/>
                    </a:cubicBezTo>
                    <a:close/>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1282">
                <a:extLst>
                  <a:ext uri="{FF2B5EF4-FFF2-40B4-BE49-F238E27FC236}">
                    <a16:creationId xmlns:a16="http://schemas.microsoft.com/office/drawing/2014/main" id="{BF43D340-2FB0-50E0-B37A-32CB226751A5}"/>
                  </a:ext>
                </a:extLst>
              </p:cNvPr>
              <p:cNvSpPr>
                <a:spLocks/>
              </p:cNvSpPr>
              <p:nvPr/>
            </p:nvSpPr>
            <p:spPr bwMode="auto">
              <a:xfrm>
                <a:off x="1878" y="3491"/>
                <a:ext cx="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0" y="0"/>
                      <a:pt x="1" y="0"/>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1283">
                <a:extLst>
                  <a:ext uri="{FF2B5EF4-FFF2-40B4-BE49-F238E27FC236}">
                    <a16:creationId xmlns:a16="http://schemas.microsoft.com/office/drawing/2014/main" id="{14D83CD8-33D6-9F54-747F-B77683A3B388}"/>
                  </a:ext>
                </a:extLst>
              </p:cNvPr>
              <p:cNvSpPr>
                <a:spLocks/>
              </p:cNvSpPr>
              <p:nvPr/>
            </p:nvSpPr>
            <p:spPr bwMode="auto">
              <a:xfrm>
                <a:off x="1878" y="3491"/>
                <a:ext cx="39" cy="32"/>
              </a:xfrm>
              <a:custGeom>
                <a:avLst/>
                <a:gdLst>
                  <a:gd name="T0" fmla="*/ 64 w 64"/>
                  <a:gd name="T1" fmla="*/ 52 h 52"/>
                  <a:gd name="T2" fmla="*/ 61 w 64"/>
                  <a:gd name="T3" fmla="*/ 49 h 52"/>
                  <a:gd name="T4" fmla="*/ 55 w 64"/>
                  <a:gd name="T5" fmla="*/ 43 h 52"/>
                  <a:gd name="T6" fmla="*/ 50 w 64"/>
                  <a:gd name="T7" fmla="*/ 39 h 52"/>
                  <a:gd name="T8" fmla="*/ 45 w 64"/>
                  <a:gd name="T9" fmla="*/ 34 h 52"/>
                  <a:gd name="T10" fmla="*/ 39 w 64"/>
                  <a:gd name="T11" fmla="*/ 30 h 52"/>
                  <a:gd name="T12" fmla="*/ 33 w 64"/>
                  <a:gd name="T13" fmla="*/ 25 h 52"/>
                  <a:gd name="T14" fmla="*/ 27 w 64"/>
                  <a:gd name="T15" fmla="*/ 20 h 52"/>
                  <a:gd name="T16" fmla="*/ 21 w 64"/>
                  <a:gd name="T17" fmla="*/ 16 h 52"/>
                  <a:gd name="T18" fmla="*/ 11 w 64"/>
                  <a:gd name="T19" fmla="*/ 8 h 52"/>
                  <a:gd name="T20" fmla="*/ 5 w 64"/>
                  <a:gd name="T21" fmla="*/ 4 h 52"/>
                  <a:gd name="T22" fmla="*/ 0 w 64"/>
                  <a:gd name="T23" fmla="*/ 0 h 52"/>
                  <a:gd name="T24" fmla="*/ 1 w 64"/>
                  <a:gd name="T25" fmla="*/ 0 h 52"/>
                  <a:gd name="T26" fmla="*/ 11 w 64"/>
                  <a:gd name="T27" fmla="*/ 4 h 52"/>
                  <a:gd name="T28" fmla="*/ 12 w 64"/>
                  <a:gd name="T29" fmla="*/ 5 h 52"/>
                  <a:gd name="T30" fmla="*/ 24 w 64"/>
                  <a:gd name="T31" fmla="*/ 12 h 52"/>
                  <a:gd name="T32" fmla="*/ 37 w 64"/>
                  <a:gd name="T33" fmla="*/ 20 h 52"/>
                  <a:gd name="T34" fmla="*/ 42 w 64"/>
                  <a:gd name="T35" fmla="*/ 25 h 52"/>
                  <a:gd name="T36" fmla="*/ 48 w 64"/>
                  <a:gd name="T37" fmla="*/ 31 h 52"/>
                  <a:gd name="T38" fmla="*/ 53 w 64"/>
                  <a:gd name="T39" fmla="*/ 36 h 52"/>
                  <a:gd name="T40" fmla="*/ 57 w 64"/>
                  <a:gd name="T41" fmla="*/ 41 h 52"/>
                  <a:gd name="T42" fmla="*/ 62 w 64"/>
                  <a:gd name="T43" fmla="*/ 49 h 52"/>
                  <a:gd name="T44" fmla="*/ 64 w 64"/>
                  <a:gd name="T4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52">
                    <a:moveTo>
                      <a:pt x="64" y="52"/>
                    </a:moveTo>
                    <a:cubicBezTo>
                      <a:pt x="64" y="52"/>
                      <a:pt x="63" y="51"/>
                      <a:pt x="61" y="49"/>
                    </a:cubicBezTo>
                    <a:cubicBezTo>
                      <a:pt x="60" y="48"/>
                      <a:pt x="57" y="46"/>
                      <a:pt x="55" y="43"/>
                    </a:cubicBezTo>
                    <a:cubicBezTo>
                      <a:pt x="53" y="41"/>
                      <a:pt x="51" y="40"/>
                      <a:pt x="50" y="39"/>
                    </a:cubicBezTo>
                    <a:cubicBezTo>
                      <a:pt x="48" y="37"/>
                      <a:pt x="47" y="36"/>
                      <a:pt x="45" y="34"/>
                    </a:cubicBezTo>
                    <a:cubicBezTo>
                      <a:pt x="43" y="32"/>
                      <a:pt x="41" y="31"/>
                      <a:pt x="39" y="30"/>
                    </a:cubicBezTo>
                    <a:cubicBezTo>
                      <a:pt x="37" y="28"/>
                      <a:pt x="35" y="26"/>
                      <a:pt x="33" y="25"/>
                    </a:cubicBezTo>
                    <a:cubicBezTo>
                      <a:pt x="31" y="23"/>
                      <a:pt x="29" y="22"/>
                      <a:pt x="27" y="20"/>
                    </a:cubicBezTo>
                    <a:cubicBezTo>
                      <a:pt x="25" y="19"/>
                      <a:pt x="23" y="17"/>
                      <a:pt x="21" y="16"/>
                    </a:cubicBezTo>
                    <a:cubicBezTo>
                      <a:pt x="17" y="13"/>
                      <a:pt x="14" y="10"/>
                      <a:pt x="11" y="8"/>
                    </a:cubicBezTo>
                    <a:cubicBezTo>
                      <a:pt x="8" y="6"/>
                      <a:pt x="7" y="5"/>
                      <a:pt x="5" y="4"/>
                    </a:cubicBezTo>
                    <a:cubicBezTo>
                      <a:pt x="2" y="2"/>
                      <a:pt x="1" y="1"/>
                      <a:pt x="0" y="0"/>
                    </a:cubicBezTo>
                    <a:cubicBezTo>
                      <a:pt x="0" y="0"/>
                      <a:pt x="1" y="0"/>
                      <a:pt x="1" y="0"/>
                    </a:cubicBezTo>
                    <a:cubicBezTo>
                      <a:pt x="2" y="1"/>
                      <a:pt x="5" y="2"/>
                      <a:pt x="11" y="4"/>
                    </a:cubicBezTo>
                    <a:cubicBezTo>
                      <a:pt x="11" y="5"/>
                      <a:pt x="12" y="5"/>
                      <a:pt x="12" y="5"/>
                    </a:cubicBezTo>
                    <a:cubicBezTo>
                      <a:pt x="16" y="7"/>
                      <a:pt x="20" y="9"/>
                      <a:pt x="24" y="12"/>
                    </a:cubicBezTo>
                    <a:cubicBezTo>
                      <a:pt x="28" y="14"/>
                      <a:pt x="32" y="17"/>
                      <a:pt x="37" y="20"/>
                    </a:cubicBezTo>
                    <a:cubicBezTo>
                      <a:pt x="39" y="22"/>
                      <a:pt x="41" y="24"/>
                      <a:pt x="42" y="25"/>
                    </a:cubicBezTo>
                    <a:cubicBezTo>
                      <a:pt x="44" y="27"/>
                      <a:pt x="46" y="29"/>
                      <a:pt x="48" y="31"/>
                    </a:cubicBezTo>
                    <a:cubicBezTo>
                      <a:pt x="50" y="32"/>
                      <a:pt x="51" y="34"/>
                      <a:pt x="53" y="36"/>
                    </a:cubicBezTo>
                    <a:cubicBezTo>
                      <a:pt x="54" y="38"/>
                      <a:pt x="56" y="39"/>
                      <a:pt x="57" y="41"/>
                    </a:cubicBezTo>
                    <a:cubicBezTo>
                      <a:pt x="59" y="44"/>
                      <a:pt x="61" y="47"/>
                      <a:pt x="62" y="49"/>
                    </a:cubicBezTo>
                    <a:cubicBezTo>
                      <a:pt x="63" y="51"/>
                      <a:pt x="64" y="52"/>
                      <a:pt x="64" y="52"/>
                    </a:cubicBezTo>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1284">
                <a:extLst>
                  <a:ext uri="{FF2B5EF4-FFF2-40B4-BE49-F238E27FC236}">
                    <a16:creationId xmlns:a16="http://schemas.microsoft.com/office/drawing/2014/main" id="{2A05A57D-1E19-866A-27AD-C3843567BCE4}"/>
                  </a:ext>
                </a:extLst>
              </p:cNvPr>
              <p:cNvSpPr>
                <a:spLocks/>
              </p:cNvSpPr>
              <p:nvPr/>
            </p:nvSpPr>
            <p:spPr bwMode="auto">
              <a:xfrm>
                <a:off x="1807" y="3128"/>
                <a:ext cx="284" cy="194"/>
              </a:xfrm>
              <a:custGeom>
                <a:avLst/>
                <a:gdLst>
                  <a:gd name="T0" fmla="*/ 19 w 466"/>
                  <a:gd name="T1" fmla="*/ 73 h 319"/>
                  <a:gd name="T2" fmla="*/ 332 w 466"/>
                  <a:gd name="T3" fmla="*/ 74 h 319"/>
                  <a:gd name="T4" fmla="*/ 464 w 466"/>
                  <a:gd name="T5" fmla="*/ 153 h 319"/>
                  <a:gd name="T6" fmla="*/ 424 w 466"/>
                  <a:gd name="T7" fmla="*/ 222 h 319"/>
                  <a:gd name="T8" fmla="*/ 397 w 466"/>
                  <a:gd name="T9" fmla="*/ 270 h 319"/>
                  <a:gd name="T10" fmla="*/ 318 w 466"/>
                  <a:gd name="T11" fmla="*/ 303 h 319"/>
                  <a:gd name="T12" fmla="*/ 290 w 466"/>
                  <a:gd name="T13" fmla="*/ 268 h 319"/>
                  <a:gd name="T14" fmla="*/ 196 w 466"/>
                  <a:gd name="T15" fmla="*/ 313 h 319"/>
                  <a:gd name="T16" fmla="*/ 133 w 466"/>
                  <a:gd name="T17" fmla="*/ 261 h 319"/>
                  <a:gd name="T18" fmla="*/ 99 w 466"/>
                  <a:gd name="T19" fmla="*/ 273 h 319"/>
                  <a:gd name="T20" fmla="*/ 51 w 466"/>
                  <a:gd name="T21" fmla="*/ 281 h 319"/>
                  <a:gd name="T22" fmla="*/ 34 w 466"/>
                  <a:gd name="T23" fmla="*/ 223 h 319"/>
                  <a:gd name="T24" fmla="*/ 6 w 466"/>
                  <a:gd name="T25" fmla="*/ 189 h 319"/>
                  <a:gd name="T26" fmla="*/ 11 w 466"/>
                  <a:gd name="T27" fmla="*/ 150 h 319"/>
                  <a:gd name="T28" fmla="*/ 19 w 466"/>
                  <a:gd name="T29" fmla="*/ 7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 h="319">
                    <a:moveTo>
                      <a:pt x="19" y="73"/>
                    </a:moveTo>
                    <a:cubicBezTo>
                      <a:pt x="19" y="73"/>
                      <a:pt x="98" y="0"/>
                      <a:pt x="332" y="74"/>
                    </a:cubicBezTo>
                    <a:cubicBezTo>
                      <a:pt x="411" y="73"/>
                      <a:pt x="466" y="108"/>
                      <a:pt x="464" y="153"/>
                    </a:cubicBezTo>
                    <a:cubicBezTo>
                      <a:pt x="463" y="199"/>
                      <a:pt x="440" y="211"/>
                      <a:pt x="424" y="222"/>
                    </a:cubicBezTo>
                    <a:cubicBezTo>
                      <a:pt x="409" y="232"/>
                      <a:pt x="403" y="254"/>
                      <a:pt x="397" y="270"/>
                    </a:cubicBezTo>
                    <a:cubicBezTo>
                      <a:pt x="391" y="286"/>
                      <a:pt x="365" y="315"/>
                      <a:pt x="318" y="303"/>
                    </a:cubicBezTo>
                    <a:cubicBezTo>
                      <a:pt x="294" y="297"/>
                      <a:pt x="290" y="268"/>
                      <a:pt x="290" y="268"/>
                    </a:cubicBezTo>
                    <a:cubicBezTo>
                      <a:pt x="290" y="268"/>
                      <a:pt x="239" y="319"/>
                      <a:pt x="196" y="313"/>
                    </a:cubicBezTo>
                    <a:cubicBezTo>
                      <a:pt x="153" y="307"/>
                      <a:pt x="165" y="263"/>
                      <a:pt x="133" y="261"/>
                    </a:cubicBezTo>
                    <a:cubicBezTo>
                      <a:pt x="119" y="259"/>
                      <a:pt x="109" y="266"/>
                      <a:pt x="99" y="273"/>
                    </a:cubicBezTo>
                    <a:cubicBezTo>
                      <a:pt x="86" y="282"/>
                      <a:pt x="73" y="290"/>
                      <a:pt x="51" y="281"/>
                    </a:cubicBezTo>
                    <a:cubicBezTo>
                      <a:pt x="14" y="265"/>
                      <a:pt x="39" y="246"/>
                      <a:pt x="34" y="223"/>
                    </a:cubicBezTo>
                    <a:cubicBezTo>
                      <a:pt x="28" y="200"/>
                      <a:pt x="10" y="213"/>
                      <a:pt x="6" y="189"/>
                    </a:cubicBezTo>
                    <a:cubicBezTo>
                      <a:pt x="2" y="164"/>
                      <a:pt x="21" y="160"/>
                      <a:pt x="11" y="150"/>
                    </a:cubicBezTo>
                    <a:cubicBezTo>
                      <a:pt x="1" y="140"/>
                      <a:pt x="0" y="94"/>
                      <a:pt x="19" y="73"/>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1285">
                <a:extLst>
                  <a:ext uri="{FF2B5EF4-FFF2-40B4-BE49-F238E27FC236}">
                    <a16:creationId xmlns:a16="http://schemas.microsoft.com/office/drawing/2014/main" id="{5D3DD642-70D7-6FC1-7C77-11DFF2A9851C}"/>
                  </a:ext>
                </a:extLst>
              </p:cNvPr>
              <p:cNvSpPr>
                <a:spLocks/>
              </p:cNvSpPr>
              <p:nvPr/>
            </p:nvSpPr>
            <p:spPr bwMode="auto">
              <a:xfrm>
                <a:off x="2043" y="3293"/>
                <a:ext cx="6" cy="9"/>
              </a:xfrm>
              <a:custGeom>
                <a:avLst/>
                <a:gdLst>
                  <a:gd name="T0" fmla="*/ 0 w 9"/>
                  <a:gd name="T1" fmla="*/ 15 h 15"/>
                  <a:gd name="T2" fmla="*/ 0 w 9"/>
                  <a:gd name="T3" fmla="*/ 15 h 15"/>
                  <a:gd name="T4" fmla="*/ 9 w 9"/>
                  <a:gd name="T5" fmla="*/ 0 h 15"/>
                  <a:gd name="T6" fmla="*/ 0 w 9"/>
                  <a:gd name="T7" fmla="*/ 15 h 15"/>
                </a:gdLst>
                <a:ahLst/>
                <a:cxnLst>
                  <a:cxn ang="0">
                    <a:pos x="T0" y="T1"/>
                  </a:cxn>
                  <a:cxn ang="0">
                    <a:pos x="T2" y="T3"/>
                  </a:cxn>
                  <a:cxn ang="0">
                    <a:pos x="T4" y="T5"/>
                  </a:cxn>
                  <a:cxn ang="0">
                    <a:pos x="T6" y="T7"/>
                  </a:cxn>
                </a:cxnLst>
                <a:rect l="0" t="0" r="r" b="b"/>
                <a:pathLst>
                  <a:path w="9" h="15">
                    <a:moveTo>
                      <a:pt x="0" y="15"/>
                    </a:moveTo>
                    <a:lnTo>
                      <a:pt x="0" y="15"/>
                    </a:lnTo>
                    <a:cubicBezTo>
                      <a:pt x="5" y="9"/>
                      <a:pt x="8" y="4"/>
                      <a:pt x="9" y="0"/>
                    </a:cubicBezTo>
                    <a:cubicBezTo>
                      <a:pt x="8" y="4"/>
                      <a:pt x="5" y="9"/>
                      <a:pt x="0" y="15"/>
                    </a:cubicBezTo>
                    <a:close/>
                  </a:path>
                </a:pathLst>
              </a:custGeom>
              <a:solidFill>
                <a:srgbClr val="4CAB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1286">
                <a:extLst>
                  <a:ext uri="{FF2B5EF4-FFF2-40B4-BE49-F238E27FC236}">
                    <a16:creationId xmlns:a16="http://schemas.microsoft.com/office/drawing/2014/main" id="{CBC3BE84-C591-F893-3FDF-90B7E8324249}"/>
                  </a:ext>
                </a:extLst>
              </p:cNvPr>
              <p:cNvSpPr>
                <a:spLocks/>
              </p:cNvSpPr>
              <p:nvPr/>
            </p:nvSpPr>
            <p:spPr bwMode="auto">
              <a:xfrm>
                <a:off x="2055" y="3260"/>
                <a:ext cx="14" cy="18"/>
              </a:xfrm>
              <a:custGeom>
                <a:avLst/>
                <a:gdLst>
                  <a:gd name="T0" fmla="*/ 0 w 24"/>
                  <a:gd name="T1" fmla="*/ 29 h 29"/>
                  <a:gd name="T2" fmla="*/ 18 w 24"/>
                  <a:gd name="T3" fmla="*/ 5 h 29"/>
                  <a:gd name="T4" fmla="*/ 24 w 24"/>
                  <a:gd name="T5" fmla="*/ 0 h 29"/>
                  <a:gd name="T6" fmla="*/ 18 w 24"/>
                  <a:gd name="T7" fmla="*/ 5 h 29"/>
                  <a:gd name="T8" fmla="*/ 0 w 24"/>
                  <a:gd name="T9" fmla="*/ 29 h 29"/>
                  <a:gd name="T10" fmla="*/ 0 w 24"/>
                  <a:gd name="T11" fmla="*/ 29 h 29"/>
                </a:gdLst>
                <a:ahLst/>
                <a:cxnLst>
                  <a:cxn ang="0">
                    <a:pos x="T0" y="T1"/>
                  </a:cxn>
                  <a:cxn ang="0">
                    <a:pos x="T2" y="T3"/>
                  </a:cxn>
                  <a:cxn ang="0">
                    <a:pos x="T4" y="T5"/>
                  </a:cxn>
                  <a:cxn ang="0">
                    <a:pos x="T6" y="T7"/>
                  </a:cxn>
                  <a:cxn ang="0">
                    <a:pos x="T8" y="T9"/>
                  </a:cxn>
                  <a:cxn ang="0">
                    <a:pos x="T10" y="T11"/>
                  </a:cxn>
                </a:cxnLst>
                <a:rect l="0" t="0" r="r" b="b"/>
                <a:pathLst>
                  <a:path w="24" h="29">
                    <a:moveTo>
                      <a:pt x="0" y="29"/>
                    </a:moveTo>
                    <a:cubicBezTo>
                      <a:pt x="4" y="19"/>
                      <a:pt x="10" y="10"/>
                      <a:pt x="18" y="5"/>
                    </a:cubicBezTo>
                    <a:cubicBezTo>
                      <a:pt x="20" y="3"/>
                      <a:pt x="22" y="2"/>
                      <a:pt x="24" y="0"/>
                    </a:cubicBezTo>
                    <a:cubicBezTo>
                      <a:pt x="22" y="2"/>
                      <a:pt x="20" y="3"/>
                      <a:pt x="18" y="5"/>
                    </a:cubicBezTo>
                    <a:cubicBezTo>
                      <a:pt x="10" y="10"/>
                      <a:pt x="4" y="19"/>
                      <a:pt x="0" y="29"/>
                    </a:cubicBezTo>
                    <a:lnTo>
                      <a:pt x="0" y="29"/>
                    </a:ln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1287">
                <a:extLst>
                  <a:ext uri="{FF2B5EF4-FFF2-40B4-BE49-F238E27FC236}">
                    <a16:creationId xmlns:a16="http://schemas.microsoft.com/office/drawing/2014/main" id="{E8E7B362-CE79-E334-F148-A8EB914DCA71}"/>
                  </a:ext>
                </a:extLst>
              </p:cNvPr>
              <p:cNvSpPr>
                <a:spLocks noEditPoints="1"/>
              </p:cNvSpPr>
              <p:nvPr/>
            </p:nvSpPr>
            <p:spPr bwMode="auto">
              <a:xfrm>
                <a:off x="1989" y="3244"/>
                <a:ext cx="94" cy="58"/>
              </a:xfrm>
              <a:custGeom>
                <a:avLst/>
                <a:gdLst>
                  <a:gd name="T0" fmla="*/ 88 w 154"/>
                  <a:gd name="T1" fmla="*/ 95 h 95"/>
                  <a:gd name="T2" fmla="*/ 75 w 154"/>
                  <a:gd name="T3" fmla="*/ 78 h 95"/>
                  <a:gd name="T4" fmla="*/ 75 w 154"/>
                  <a:gd name="T5" fmla="*/ 76 h 95"/>
                  <a:gd name="T6" fmla="*/ 48 w 154"/>
                  <a:gd name="T7" fmla="*/ 20 h 95"/>
                  <a:gd name="T8" fmla="*/ 34 w 154"/>
                  <a:gd name="T9" fmla="*/ 3 h 95"/>
                  <a:gd name="T10" fmla="*/ 82 w 154"/>
                  <a:gd name="T11" fmla="*/ 9 h 95"/>
                  <a:gd name="T12" fmla="*/ 103 w 154"/>
                  <a:gd name="T13" fmla="*/ 9 h 95"/>
                  <a:gd name="T14" fmla="*/ 154 w 154"/>
                  <a:gd name="T15" fmla="*/ 5 h 95"/>
                  <a:gd name="T16" fmla="*/ 131 w 154"/>
                  <a:gd name="T17" fmla="*/ 26 h 95"/>
                  <a:gd name="T18" fmla="*/ 125 w 154"/>
                  <a:gd name="T19" fmla="*/ 31 h 95"/>
                  <a:gd name="T20" fmla="*/ 107 w 154"/>
                  <a:gd name="T21" fmla="*/ 55 h 95"/>
                  <a:gd name="T22" fmla="*/ 98 w 154"/>
                  <a:gd name="T23" fmla="*/ 79 h 95"/>
                  <a:gd name="T24" fmla="*/ 97 w 154"/>
                  <a:gd name="T25" fmla="*/ 80 h 95"/>
                  <a:gd name="T26" fmla="*/ 97 w 154"/>
                  <a:gd name="T27" fmla="*/ 80 h 95"/>
                  <a:gd name="T28" fmla="*/ 88 w 154"/>
                  <a:gd name="T29" fmla="*/ 95 h 95"/>
                  <a:gd name="T30" fmla="*/ 41 w 154"/>
                  <a:gd name="T31" fmla="*/ 18 h 95"/>
                  <a:gd name="T32" fmla="*/ 37 w 154"/>
                  <a:gd name="T33" fmla="*/ 14 h 95"/>
                  <a:gd name="T34" fmla="*/ 33 w 154"/>
                  <a:gd name="T35" fmla="*/ 10 h 95"/>
                  <a:gd name="T36" fmla="*/ 37 w 154"/>
                  <a:gd name="T37" fmla="*/ 14 h 95"/>
                  <a:gd name="T38" fmla="*/ 41 w 154"/>
                  <a:gd name="T39" fmla="*/ 18 h 95"/>
                  <a:gd name="T40" fmla="*/ 28 w 154"/>
                  <a:gd name="T41" fmla="*/ 5 h 95"/>
                  <a:gd name="T42" fmla="*/ 21 w 154"/>
                  <a:gd name="T43" fmla="*/ 2 h 95"/>
                  <a:gd name="T44" fmla="*/ 28 w 154"/>
                  <a:gd name="T45" fmla="*/ 5 h 95"/>
                  <a:gd name="T46" fmla="*/ 0 w 154"/>
                  <a:gd name="T47" fmla="*/ 4 h 95"/>
                  <a:gd name="T48" fmla="*/ 0 w 154"/>
                  <a:gd name="T49" fmla="*/ 4 h 95"/>
                  <a:gd name="T50" fmla="*/ 2 w 154"/>
                  <a:gd name="T51" fmla="*/ 3 h 95"/>
                  <a:gd name="T52" fmla="*/ 0 w 154"/>
                  <a:gd name="T53" fmla="*/ 4 h 95"/>
                  <a:gd name="T54" fmla="*/ 5 w 154"/>
                  <a:gd name="T55" fmla="*/ 1 h 95"/>
                  <a:gd name="T56" fmla="*/ 6 w 154"/>
                  <a:gd name="T57" fmla="*/ 1 h 95"/>
                  <a:gd name="T58" fmla="*/ 5 w 154"/>
                  <a:gd name="T59" fmla="*/ 1 h 95"/>
                  <a:gd name="T60" fmla="*/ 6 w 154"/>
                  <a:gd name="T61" fmla="*/ 1 h 95"/>
                  <a:gd name="T62" fmla="*/ 12 w 154"/>
                  <a:gd name="T63" fmla="*/ 0 h 95"/>
                  <a:gd name="T64" fmla="*/ 12 w 154"/>
                  <a:gd name="T65" fmla="*/ 0 h 95"/>
                  <a:gd name="T66" fmla="*/ 6 w 154"/>
                  <a:gd name="T67"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95">
                    <a:moveTo>
                      <a:pt x="88" y="95"/>
                    </a:moveTo>
                    <a:cubicBezTo>
                      <a:pt x="83" y="83"/>
                      <a:pt x="75" y="78"/>
                      <a:pt x="75" y="78"/>
                    </a:cubicBezTo>
                    <a:cubicBezTo>
                      <a:pt x="75" y="77"/>
                      <a:pt x="75" y="77"/>
                      <a:pt x="75" y="76"/>
                    </a:cubicBezTo>
                    <a:cubicBezTo>
                      <a:pt x="75" y="57"/>
                      <a:pt x="64" y="38"/>
                      <a:pt x="48" y="20"/>
                    </a:cubicBezTo>
                    <a:cubicBezTo>
                      <a:pt x="44" y="14"/>
                      <a:pt x="39" y="8"/>
                      <a:pt x="34" y="3"/>
                    </a:cubicBezTo>
                    <a:cubicBezTo>
                      <a:pt x="49" y="6"/>
                      <a:pt x="66" y="8"/>
                      <a:pt x="82" y="9"/>
                    </a:cubicBezTo>
                    <a:cubicBezTo>
                      <a:pt x="89" y="9"/>
                      <a:pt x="96" y="9"/>
                      <a:pt x="103" y="9"/>
                    </a:cubicBezTo>
                    <a:cubicBezTo>
                      <a:pt x="120" y="9"/>
                      <a:pt x="137" y="8"/>
                      <a:pt x="154" y="5"/>
                    </a:cubicBezTo>
                    <a:cubicBezTo>
                      <a:pt x="148" y="15"/>
                      <a:pt x="139" y="21"/>
                      <a:pt x="131" y="26"/>
                    </a:cubicBezTo>
                    <a:cubicBezTo>
                      <a:pt x="129" y="28"/>
                      <a:pt x="127" y="29"/>
                      <a:pt x="125" y="31"/>
                    </a:cubicBezTo>
                    <a:cubicBezTo>
                      <a:pt x="117" y="36"/>
                      <a:pt x="111" y="45"/>
                      <a:pt x="107" y="55"/>
                    </a:cubicBezTo>
                    <a:cubicBezTo>
                      <a:pt x="103" y="63"/>
                      <a:pt x="100" y="71"/>
                      <a:pt x="98" y="79"/>
                    </a:cubicBezTo>
                    <a:cubicBezTo>
                      <a:pt x="98" y="79"/>
                      <a:pt x="98" y="79"/>
                      <a:pt x="97" y="80"/>
                    </a:cubicBezTo>
                    <a:lnTo>
                      <a:pt x="97" y="80"/>
                    </a:lnTo>
                    <a:cubicBezTo>
                      <a:pt x="96" y="84"/>
                      <a:pt x="93" y="89"/>
                      <a:pt x="88" y="95"/>
                    </a:cubicBezTo>
                    <a:moveTo>
                      <a:pt x="41" y="18"/>
                    </a:moveTo>
                    <a:cubicBezTo>
                      <a:pt x="40" y="17"/>
                      <a:pt x="38" y="16"/>
                      <a:pt x="37" y="14"/>
                    </a:cubicBezTo>
                    <a:cubicBezTo>
                      <a:pt x="36" y="13"/>
                      <a:pt x="35" y="11"/>
                      <a:pt x="33" y="10"/>
                    </a:cubicBezTo>
                    <a:cubicBezTo>
                      <a:pt x="35" y="11"/>
                      <a:pt x="36" y="13"/>
                      <a:pt x="37" y="14"/>
                    </a:cubicBezTo>
                    <a:cubicBezTo>
                      <a:pt x="38" y="16"/>
                      <a:pt x="40" y="17"/>
                      <a:pt x="41" y="18"/>
                    </a:cubicBezTo>
                    <a:close/>
                    <a:moveTo>
                      <a:pt x="28" y="5"/>
                    </a:moveTo>
                    <a:cubicBezTo>
                      <a:pt x="26" y="4"/>
                      <a:pt x="24" y="3"/>
                      <a:pt x="21" y="2"/>
                    </a:cubicBezTo>
                    <a:cubicBezTo>
                      <a:pt x="24" y="3"/>
                      <a:pt x="26" y="4"/>
                      <a:pt x="28" y="5"/>
                    </a:cubicBezTo>
                    <a:close/>
                    <a:moveTo>
                      <a:pt x="0" y="4"/>
                    </a:moveTo>
                    <a:lnTo>
                      <a:pt x="0" y="4"/>
                    </a:lnTo>
                    <a:cubicBezTo>
                      <a:pt x="1" y="3"/>
                      <a:pt x="2" y="3"/>
                      <a:pt x="2" y="3"/>
                    </a:cubicBezTo>
                    <a:cubicBezTo>
                      <a:pt x="2" y="3"/>
                      <a:pt x="1" y="3"/>
                      <a:pt x="0" y="4"/>
                    </a:cubicBezTo>
                    <a:close/>
                    <a:moveTo>
                      <a:pt x="5" y="1"/>
                    </a:moveTo>
                    <a:cubicBezTo>
                      <a:pt x="6" y="1"/>
                      <a:pt x="6" y="1"/>
                      <a:pt x="6" y="1"/>
                    </a:cubicBezTo>
                    <a:cubicBezTo>
                      <a:pt x="6" y="1"/>
                      <a:pt x="6" y="1"/>
                      <a:pt x="5" y="1"/>
                    </a:cubicBezTo>
                    <a:close/>
                    <a:moveTo>
                      <a:pt x="6" y="1"/>
                    </a:moveTo>
                    <a:cubicBezTo>
                      <a:pt x="8" y="1"/>
                      <a:pt x="10" y="0"/>
                      <a:pt x="12" y="0"/>
                    </a:cubicBezTo>
                    <a:lnTo>
                      <a:pt x="12" y="0"/>
                    </a:lnTo>
                    <a:cubicBezTo>
                      <a:pt x="10" y="0"/>
                      <a:pt x="8" y="1"/>
                      <a:pt x="6" y="1"/>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1288">
                <a:extLst>
                  <a:ext uri="{FF2B5EF4-FFF2-40B4-BE49-F238E27FC236}">
                    <a16:creationId xmlns:a16="http://schemas.microsoft.com/office/drawing/2014/main" id="{AE2FC2C3-7917-D279-B95B-EA8C8D7B64BC}"/>
                  </a:ext>
                </a:extLst>
              </p:cNvPr>
              <p:cNvSpPr>
                <a:spLocks/>
              </p:cNvSpPr>
              <p:nvPr/>
            </p:nvSpPr>
            <p:spPr bwMode="auto">
              <a:xfrm>
                <a:off x="1380" y="2995"/>
                <a:ext cx="90" cy="107"/>
              </a:xfrm>
              <a:custGeom>
                <a:avLst/>
                <a:gdLst>
                  <a:gd name="T0" fmla="*/ 0 w 148"/>
                  <a:gd name="T1" fmla="*/ 175 h 175"/>
                  <a:gd name="T2" fmla="*/ 0 w 148"/>
                  <a:gd name="T3" fmla="*/ 174 h 175"/>
                  <a:gd name="T4" fmla="*/ 1 w 148"/>
                  <a:gd name="T5" fmla="*/ 172 h 175"/>
                  <a:gd name="T6" fmla="*/ 4 w 148"/>
                  <a:gd name="T7" fmla="*/ 164 h 175"/>
                  <a:gd name="T8" fmla="*/ 16 w 148"/>
                  <a:gd name="T9" fmla="*/ 137 h 175"/>
                  <a:gd name="T10" fmla="*/ 26 w 148"/>
                  <a:gd name="T11" fmla="*/ 120 h 175"/>
                  <a:gd name="T12" fmla="*/ 38 w 148"/>
                  <a:gd name="T13" fmla="*/ 101 h 175"/>
                  <a:gd name="T14" fmla="*/ 52 w 148"/>
                  <a:gd name="T15" fmla="*/ 82 h 175"/>
                  <a:gd name="T16" fmla="*/ 66 w 148"/>
                  <a:gd name="T17" fmla="*/ 66 h 175"/>
                  <a:gd name="T18" fmla="*/ 66 w 148"/>
                  <a:gd name="T19" fmla="*/ 66 h 175"/>
                  <a:gd name="T20" fmla="*/ 67 w 148"/>
                  <a:gd name="T21" fmla="*/ 70 h 175"/>
                  <a:gd name="T22" fmla="*/ 67 w 148"/>
                  <a:gd name="T23" fmla="*/ 66 h 175"/>
                  <a:gd name="T24" fmla="*/ 68 w 148"/>
                  <a:gd name="T25" fmla="*/ 64 h 175"/>
                  <a:gd name="T26" fmla="*/ 68 w 148"/>
                  <a:gd name="T27" fmla="*/ 64 h 175"/>
                  <a:gd name="T28" fmla="*/ 103 w 148"/>
                  <a:gd name="T29" fmla="*/ 31 h 175"/>
                  <a:gd name="T30" fmla="*/ 121 w 148"/>
                  <a:gd name="T31" fmla="*/ 18 h 175"/>
                  <a:gd name="T32" fmla="*/ 137 w 148"/>
                  <a:gd name="T33" fmla="*/ 7 h 175"/>
                  <a:gd name="T34" fmla="*/ 148 w 148"/>
                  <a:gd name="T35" fmla="*/ 0 h 175"/>
                  <a:gd name="T36" fmla="*/ 15 w 148"/>
                  <a:gd name="T37" fmla="*/ 146 h 175"/>
                  <a:gd name="T38" fmla="*/ 5 w 148"/>
                  <a:gd name="T39" fmla="*/ 165 h 175"/>
                  <a:gd name="T40" fmla="*/ 1 w 148"/>
                  <a:gd name="T41" fmla="*/ 172 h 175"/>
                  <a:gd name="T42" fmla="*/ 0 w 148"/>
                  <a:gd name="T43" fmla="*/ 174 h 175"/>
                  <a:gd name="T44" fmla="*/ 0 w 148"/>
                  <a:gd name="T45"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75">
                    <a:moveTo>
                      <a:pt x="0" y="175"/>
                    </a:moveTo>
                    <a:lnTo>
                      <a:pt x="0" y="174"/>
                    </a:lnTo>
                    <a:lnTo>
                      <a:pt x="1" y="172"/>
                    </a:lnTo>
                    <a:cubicBezTo>
                      <a:pt x="2" y="170"/>
                      <a:pt x="3" y="168"/>
                      <a:pt x="4" y="164"/>
                    </a:cubicBezTo>
                    <a:cubicBezTo>
                      <a:pt x="7" y="158"/>
                      <a:pt x="11" y="148"/>
                      <a:pt x="16" y="137"/>
                    </a:cubicBezTo>
                    <a:cubicBezTo>
                      <a:pt x="19" y="132"/>
                      <a:pt x="22" y="126"/>
                      <a:pt x="26" y="120"/>
                    </a:cubicBezTo>
                    <a:cubicBezTo>
                      <a:pt x="29" y="114"/>
                      <a:pt x="33" y="108"/>
                      <a:pt x="38" y="101"/>
                    </a:cubicBezTo>
                    <a:cubicBezTo>
                      <a:pt x="42" y="95"/>
                      <a:pt x="47" y="89"/>
                      <a:pt x="52" y="82"/>
                    </a:cubicBezTo>
                    <a:cubicBezTo>
                      <a:pt x="57" y="77"/>
                      <a:pt x="61" y="71"/>
                      <a:pt x="66" y="66"/>
                    </a:cubicBezTo>
                    <a:cubicBezTo>
                      <a:pt x="66" y="66"/>
                      <a:pt x="66" y="66"/>
                      <a:pt x="66" y="66"/>
                    </a:cubicBezTo>
                    <a:cubicBezTo>
                      <a:pt x="67" y="68"/>
                      <a:pt x="67" y="70"/>
                      <a:pt x="67" y="70"/>
                    </a:cubicBezTo>
                    <a:cubicBezTo>
                      <a:pt x="67" y="70"/>
                      <a:pt x="67" y="68"/>
                      <a:pt x="67" y="66"/>
                    </a:cubicBezTo>
                    <a:cubicBezTo>
                      <a:pt x="67" y="65"/>
                      <a:pt x="68" y="65"/>
                      <a:pt x="68" y="64"/>
                    </a:cubicBezTo>
                    <a:cubicBezTo>
                      <a:pt x="68" y="64"/>
                      <a:pt x="68" y="64"/>
                      <a:pt x="68" y="64"/>
                    </a:cubicBezTo>
                    <a:cubicBezTo>
                      <a:pt x="79" y="52"/>
                      <a:pt x="91" y="41"/>
                      <a:pt x="103" y="31"/>
                    </a:cubicBezTo>
                    <a:cubicBezTo>
                      <a:pt x="109" y="26"/>
                      <a:pt x="115" y="22"/>
                      <a:pt x="121" y="18"/>
                    </a:cubicBezTo>
                    <a:cubicBezTo>
                      <a:pt x="126" y="14"/>
                      <a:pt x="132" y="10"/>
                      <a:pt x="137" y="7"/>
                    </a:cubicBezTo>
                    <a:cubicBezTo>
                      <a:pt x="141" y="5"/>
                      <a:pt x="145" y="2"/>
                      <a:pt x="148" y="0"/>
                    </a:cubicBezTo>
                    <a:cubicBezTo>
                      <a:pt x="94" y="35"/>
                      <a:pt x="43" y="92"/>
                      <a:pt x="15" y="146"/>
                    </a:cubicBezTo>
                    <a:cubicBezTo>
                      <a:pt x="11" y="154"/>
                      <a:pt x="7" y="160"/>
                      <a:pt x="5" y="165"/>
                    </a:cubicBezTo>
                    <a:cubicBezTo>
                      <a:pt x="3" y="168"/>
                      <a:pt x="2" y="170"/>
                      <a:pt x="1" y="172"/>
                    </a:cubicBezTo>
                    <a:lnTo>
                      <a:pt x="0" y="174"/>
                    </a:lnTo>
                    <a:lnTo>
                      <a:pt x="0" y="175"/>
                    </a:ln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1289">
                <a:extLst>
                  <a:ext uri="{FF2B5EF4-FFF2-40B4-BE49-F238E27FC236}">
                    <a16:creationId xmlns:a16="http://schemas.microsoft.com/office/drawing/2014/main" id="{1F2AED51-2105-697B-23BA-5005DCF5212F}"/>
                  </a:ext>
                </a:extLst>
              </p:cNvPr>
              <p:cNvSpPr>
                <a:spLocks/>
              </p:cNvSpPr>
              <p:nvPr/>
            </p:nvSpPr>
            <p:spPr bwMode="auto">
              <a:xfrm>
                <a:off x="1389" y="2988"/>
                <a:ext cx="97" cy="96"/>
              </a:xfrm>
              <a:custGeom>
                <a:avLst/>
                <a:gdLst>
                  <a:gd name="T0" fmla="*/ 0 w 158"/>
                  <a:gd name="T1" fmla="*/ 158 h 158"/>
                  <a:gd name="T2" fmla="*/ 133 w 158"/>
                  <a:gd name="T3" fmla="*/ 12 h 158"/>
                  <a:gd name="T4" fmla="*/ 136 w 158"/>
                  <a:gd name="T5" fmla="*/ 11 h 158"/>
                  <a:gd name="T6" fmla="*/ 148 w 158"/>
                  <a:gd name="T7" fmla="*/ 4 h 158"/>
                  <a:gd name="T8" fmla="*/ 158 w 158"/>
                  <a:gd name="T9" fmla="*/ 0 h 158"/>
                  <a:gd name="T10" fmla="*/ 148 w 158"/>
                  <a:gd name="T11" fmla="*/ 5 h 158"/>
                  <a:gd name="T12" fmla="*/ 137 w 158"/>
                  <a:gd name="T13" fmla="*/ 12 h 158"/>
                  <a:gd name="T14" fmla="*/ 124 w 158"/>
                  <a:gd name="T15" fmla="*/ 22 h 158"/>
                  <a:gd name="T16" fmla="*/ 108 w 158"/>
                  <a:gd name="T17" fmla="*/ 33 h 158"/>
                  <a:gd name="T18" fmla="*/ 91 w 158"/>
                  <a:gd name="T19" fmla="*/ 47 h 158"/>
                  <a:gd name="T20" fmla="*/ 57 w 158"/>
                  <a:gd name="T21" fmla="*/ 80 h 158"/>
                  <a:gd name="T22" fmla="*/ 41 w 158"/>
                  <a:gd name="T23" fmla="*/ 98 h 158"/>
                  <a:gd name="T24" fmla="*/ 27 w 158"/>
                  <a:gd name="T25" fmla="*/ 116 h 158"/>
                  <a:gd name="T26" fmla="*/ 4 w 158"/>
                  <a:gd name="T27" fmla="*/ 151 h 158"/>
                  <a:gd name="T28" fmla="*/ 0 w 158"/>
                  <a:gd name="T2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158">
                    <a:moveTo>
                      <a:pt x="0" y="158"/>
                    </a:moveTo>
                    <a:cubicBezTo>
                      <a:pt x="28" y="104"/>
                      <a:pt x="79" y="47"/>
                      <a:pt x="133" y="12"/>
                    </a:cubicBezTo>
                    <a:cubicBezTo>
                      <a:pt x="134" y="12"/>
                      <a:pt x="135" y="11"/>
                      <a:pt x="136" y="11"/>
                    </a:cubicBezTo>
                    <a:cubicBezTo>
                      <a:pt x="141" y="8"/>
                      <a:pt x="145" y="6"/>
                      <a:pt x="148" y="4"/>
                    </a:cubicBezTo>
                    <a:cubicBezTo>
                      <a:pt x="154" y="1"/>
                      <a:pt x="158" y="0"/>
                      <a:pt x="158" y="0"/>
                    </a:cubicBezTo>
                    <a:cubicBezTo>
                      <a:pt x="158" y="0"/>
                      <a:pt x="154" y="2"/>
                      <a:pt x="148" y="5"/>
                    </a:cubicBezTo>
                    <a:cubicBezTo>
                      <a:pt x="145" y="7"/>
                      <a:pt x="142" y="10"/>
                      <a:pt x="137" y="12"/>
                    </a:cubicBezTo>
                    <a:cubicBezTo>
                      <a:pt x="133" y="15"/>
                      <a:pt x="129" y="18"/>
                      <a:pt x="124" y="22"/>
                    </a:cubicBezTo>
                    <a:cubicBezTo>
                      <a:pt x="119" y="25"/>
                      <a:pt x="113" y="29"/>
                      <a:pt x="108" y="33"/>
                    </a:cubicBezTo>
                    <a:cubicBezTo>
                      <a:pt x="102" y="37"/>
                      <a:pt x="97" y="42"/>
                      <a:pt x="91" y="47"/>
                    </a:cubicBezTo>
                    <a:cubicBezTo>
                      <a:pt x="79" y="57"/>
                      <a:pt x="68" y="68"/>
                      <a:pt x="57" y="80"/>
                    </a:cubicBezTo>
                    <a:cubicBezTo>
                      <a:pt x="51" y="85"/>
                      <a:pt x="46" y="92"/>
                      <a:pt x="41" y="98"/>
                    </a:cubicBezTo>
                    <a:cubicBezTo>
                      <a:pt x="36" y="104"/>
                      <a:pt x="31" y="110"/>
                      <a:pt x="27" y="116"/>
                    </a:cubicBezTo>
                    <a:cubicBezTo>
                      <a:pt x="18" y="128"/>
                      <a:pt x="10" y="140"/>
                      <a:pt x="4" y="151"/>
                    </a:cubicBezTo>
                    <a:cubicBezTo>
                      <a:pt x="2" y="153"/>
                      <a:pt x="1" y="156"/>
                      <a:pt x="0" y="158"/>
                    </a:cubicBezTo>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1290">
                <a:extLst>
                  <a:ext uri="{FF2B5EF4-FFF2-40B4-BE49-F238E27FC236}">
                    <a16:creationId xmlns:a16="http://schemas.microsoft.com/office/drawing/2014/main" id="{94381A4E-D2DC-3398-0116-23828E5452BB}"/>
                  </a:ext>
                </a:extLst>
              </p:cNvPr>
              <p:cNvSpPr>
                <a:spLocks/>
              </p:cNvSpPr>
              <p:nvPr/>
            </p:nvSpPr>
            <p:spPr bwMode="auto">
              <a:xfrm>
                <a:off x="1420" y="2987"/>
                <a:ext cx="12" cy="51"/>
              </a:xfrm>
              <a:custGeom>
                <a:avLst/>
                <a:gdLst>
                  <a:gd name="T0" fmla="*/ 1 w 19"/>
                  <a:gd name="T1" fmla="*/ 84 h 84"/>
                  <a:gd name="T2" fmla="*/ 0 w 19"/>
                  <a:gd name="T3" fmla="*/ 80 h 84"/>
                  <a:gd name="T4" fmla="*/ 0 w 19"/>
                  <a:gd name="T5" fmla="*/ 80 h 84"/>
                  <a:gd name="T6" fmla="*/ 0 w 19"/>
                  <a:gd name="T7" fmla="*/ 70 h 84"/>
                  <a:gd name="T8" fmla="*/ 1 w 19"/>
                  <a:gd name="T9" fmla="*/ 56 h 84"/>
                  <a:gd name="T10" fmla="*/ 2 w 19"/>
                  <a:gd name="T11" fmla="*/ 48 h 84"/>
                  <a:gd name="T12" fmla="*/ 3 w 19"/>
                  <a:gd name="T13" fmla="*/ 40 h 84"/>
                  <a:gd name="T14" fmla="*/ 8 w 19"/>
                  <a:gd name="T15" fmla="*/ 25 h 84"/>
                  <a:gd name="T16" fmla="*/ 13 w 19"/>
                  <a:gd name="T17" fmla="*/ 12 h 84"/>
                  <a:gd name="T18" fmla="*/ 19 w 19"/>
                  <a:gd name="T19" fmla="*/ 0 h 84"/>
                  <a:gd name="T20" fmla="*/ 16 w 19"/>
                  <a:gd name="T21" fmla="*/ 13 h 84"/>
                  <a:gd name="T22" fmla="*/ 12 w 19"/>
                  <a:gd name="T23" fmla="*/ 26 h 84"/>
                  <a:gd name="T24" fmla="*/ 11 w 19"/>
                  <a:gd name="T25" fmla="*/ 34 h 84"/>
                  <a:gd name="T26" fmla="*/ 9 w 19"/>
                  <a:gd name="T27" fmla="*/ 41 h 84"/>
                  <a:gd name="T28" fmla="*/ 7 w 19"/>
                  <a:gd name="T29" fmla="*/ 49 h 84"/>
                  <a:gd name="T30" fmla="*/ 6 w 19"/>
                  <a:gd name="T31" fmla="*/ 57 h 84"/>
                  <a:gd name="T32" fmla="*/ 3 w 19"/>
                  <a:gd name="T33" fmla="*/ 70 h 84"/>
                  <a:gd name="T34" fmla="*/ 2 w 19"/>
                  <a:gd name="T35" fmla="*/ 78 h 84"/>
                  <a:gd name="T36" fmla="*/ 1 w 19"/>
                  <a:gd name="T37" fmla="*/ 80 h 84"/>
                  <a:gd name="T38" fmla="*/ 1 w 19"/>
                  <a:gd name="T3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84">
                    <a:moveTo>
                      <a:pt x="1" y="84"/>
                    </a:moveTo>
                    <a:cubicBezTo>
                      <a:pt x="1" y="84"/>
                      <a:pt x="1" y="82"/>
                      <a:pt x="0" y="80"/>
                    </a:cubicBezTo>
                    <a:cubicBezTo>
                      <a:pt x="0" y="80"/>
                      <a:pt x="0" y="80"/>
                      <a:pt x="0" y="80"/>
                    </a:cubicBezTo>
                    <a:cubicBezTo>
                      <a:pt x="0" y="77"/>
                      <a:pt x="0" y="74"/>
                      <a:pt x="0" y="70"/>
                    </a:cubicBezTo>
                    <a:cubicBezTo>
                      <a:pt x="0" y="66"/>
                      <a:pt x="0" y="61"/>
                      <a:pt x="1" y="56"/>
                    </a:cubicBezTo>
                    <a:cubicBezTo>
                      <a:pt x="1" y="54"/>
                      <a:pt x="1" y="51"/>
                      <a:pt x="2" y="48"/>
                    </a:cubicBezTo>
                    <a:cubicBezTo>
                      <a:pt x="2" y="46"/>
                      <a:pt x="3" y="43"/>
                      <a:pt x="3" y="40"/>
                    </a:cubicBezTo>
                    <a:cubicBezTo>
                      <a:pt x="5" y="35"/>
                      <a:pt x="6" y="30"/>
                      <a:pt x="8" y="25"/>
                    </a:cubicBezTo>
                    <a:cubicBezTo>
                      <a:pt x="9" y="20"/>
                      <a:pt x="11" y="16"/>
                      <a:pt x="13" y="12"/>
                    </a:cubicBezTo>
                    <a:cubicBezTo>
                      <a:pt x="16" y="4"/>
                      <a:pt x="19" y="0"/>
                      <a:pt x="19" y="0"/>
                    </a:cubicBezTo>
                    <a:cubicBezTo>
                      <a:pt x="19" y="0"/>
                      <a:pt x="18" y="5"/>
                      <a:pt x="16" y="13"/>
                    </a:cubicBezTo>
                    <a:cubicBezTo>
                      <a:pt x="15" y="17"/>
                      <a:pt x="14" y="21"/>
                      <a:pt x="12" y="26"/>
                    </a:cubicBezTo>
                    <a:cubicBezTo>
                      <a:pt x="12" y="29"/>
                      <a:pt x="11" y="31"/>
                      <a:pt x="11" y="34"/>
                    </a:cubicBezTo>
                    <a:cubicBezTo>
                      <a:pt x="10" y="36"/>
                      <a:pt x="9" y="39"/>
                      <a:pt x="9" y="41"/>
                    </a:cubicBezTo>
                    <a:cubicBezTo>
                      <a:pt x="8" y="44"/>
                      <a:pt x="8" y="47"/>
                      <a:pt x="7" y="49"/>
                    </a:cubicBezTo>
                    <a:cubicBezTo>
                      <a:pt x="6" y="52"/>
                      <a:pt x="6" y="54"/>
                      <a:pt x="6" y="57"/>
                    </a:cubicBezTo>
                    <a:cubicBezTo>
                      <a:pt x="5" y="62"/>
                      <a:pt x="4" y="66"/>
                      <a:pt x="3" y="70"/>
                    </a:cubicBezTo>
                    <a:cubicBezTo>
                      <a:pt x="3" y="73"/>
                      <a:pt x="2" y="76"/>
                      <a:pt x="2" y="78"/>
                    </a:cubicBezTo>
                    <a:cubicBezTo>
                      <a:pt x="2" y="79"/>
                      <a:pt x="1" y="79"/>
                      <a:pt x="1" y="80"/>
                    </a:cubicBezTo>
                    <a:cubicBezTo>
                      <a:pt x="1" y="82"/>
                      <a:pt x="1" y="84"/>
                      <a:pt x="1" y="84"/>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1291">
                <a:extLst>
                  <a:ext uri="{FF2B5EF4-FFF2-40B4-BE49-F238E27FC236}">
                    <a16:creationId xmlns:a16="http://schemas.microsoft.com/office/drawing/2014/main" id="{A0FCBDB5-2EB4-A7F4-BE35-2859AD38109C}"/>
                  </a:ext>
                </a:extLst>
              </p:cNvPr>
              <p:cNvSpPr>
                <a:spLocks/>
              </p:cNvSpPr>
              <p:nvPr/>
            </p:nvSpPr>
            <p:spPr bwMode="auto">
              <a:xfrm>
                <a:off x="1191" y="3513"/>
                <a:ext cx="83" cy="10"/>
              </a:xfrm>
              <a:custGeom>
                <a:avLst/>
                <a:gdLst>
                  <a:gd name="T0" fmla="*/ 132 w 135"/>
                  <a:gd name="T1" fmla="*/ 7 h 16"/>
                  <a:gd name="T2" fmla="*/ 3 w 135"/>
                  <a:gd name="T3" fmla="*/ 13 h 16"/>
                  <a:gd name="T4" fmla="*/ 2 w 135"/>
                  <a:gd name="T5" fmla="*/ 16 h 16"/>
                  <a:gd name="T6" fmla="*/ 129 w 135"/>
                  <a:gd name="T7" fmla="*/ 12 h 16"/>
                  <a:gd name="T8" fmla="*/ 132 w 135"/>
                  <a:gd name="T9" fmla="*/ 7 h 16"/>
                </a:gdLst>
                <a:ahLst/>
                <a:cxnLst>
                  <a:cxn ang="0">
                    <a:pos x="T0" y="T1"/>
                  </a:cxn>
                  <a:cxn ang="0">
                    <a:pos x="T2" y="T3"/>
                  </a:cxn>
                  <a:cxn ang="0">
                    <a:pos x="T4" y="T5"/>
                  </a:cxn>
                  <a:cxn ang="0">
                    <a:pos x="T6" y="T7"/>
                  </a:cxn>
                  <a:cxn ang="0">
                    <a:pos x="T8" y="T9"/>
                  </a:cxn>
                </a:cxnLst>
                <a:rect l="0" t="0" r="r" b="b"/>
                <a:pathLst>
                  <a:path w="135" h="16">
                    <a:moveTo>
                      <a:pt x="132" y="7"/>
                    </a:moveTo>
                    <a:cubicBezTo>
                      <a:pt x="89" y="2"/>
                      <a:pt x="46" y="0"/>
                      <a:pt x="3" y="13"/>
                    </a:cubicBezTo>
                    <a:cubicBezTo>
                      <a:pt x="2" y="13"/>
                      <a:pt x="0" y="16"/>
                      <a:pt x="2" y="16"/>
                    </a:cubicBezTo>
                    <a:cubicBezTo>
                      <a:pt x="45" y="6"/>
                      <a:pt x="86" y="10"/>
                      <a:pt x="129" y="12"/>
                    </a:cubicBezTo>
                    <a:cubicBezTo>
                      <a:pt x="131" y="12"/>
                      <a:pt x="135" y="8"/>
                      <a:pt x="13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1292">
                <a:extLst>
                  <a:ext uri="{FF2B5EF4-FFF2-40B4-BE49-F238E27FC236}">
                    <a16:creationId xmlns:a16="http://schemas.microsoft.com/office/drawing/2014/main" id="{9A414939-4AAB-BF1E-6CC2-CB636E6E0B5B}"/>
                  </a:ext>
                </a:extLst>
              </p:cNvPr>
              <p:cNvSpPr>
                <a:spLocks/>
              </p:cNvSpPr>
              <p:nvPr/>
            </p:nvSpPr>
            <p:spPr bwMode="auto">
              <a:xfrm>
                <a:off x="1284" y="3520"/>
                <a:ext cx="17" cy="7"/>
              </a:xfrm>
              <a:custGeom>
                <a:avLst/>
                <a:gdLst>
                  <a:gd name="T0" fmla="*/ 26 w 28"/>
                  <a:gd name="T1" fmla="*/ 7 h 13"/>
                  <a:gd name="T2" fmla="*/ 7 w 28"/>
                  <a:gd name="T3" fmla="*/ 1 h 13"/>
                  <a:gd name="T4" fmla="*/ 3 w 28"/>
                  <a:gd name="T5" fmla="*/ 6 h 13"/>
                  <a:gd name="T6" fmla="*/ 22 w 28"/>
                  <a:gd name="T7" fmla="*/ 12 h 13"/>
                  <a:gd name="T8" fmla="*/ 26 w 28"/>
                  <a:gd name="T9" fmla="*/ 7 h 13"/>
                </a:gdLst>
                <a:ahLst/>
                <a:cxnLst>
                  <a:cxn ang="0">
                    <a:pos x="T0" y="T1"/>
                  </a:cxn>
                  <a:cxn ang="0">
                    <a:pos x="T2" y="T3"/>
                  </a:cxn>
                  <a:cxn ang="0">
                    <a:pos x="T4" y="T5"/>
                  </a:cxn>
                  <a:cxn ang="0">
                    <a:pos x="T6" y="T7"/>
                  </a:cxn>
                  <a:cxn ang="0">
                    <a:pos x="T8" y="T9"/>
                  </a:cxn>
                </a:cxnLst>
                <a:rect l="0" t="0" r="r" b="b"/>
                <a:pathLst>
                  <a:path w="28" h="13">
                    <a:moveTo>
                      <a:pt x="26" y="7"/>
                    </a:moveTo>
                    <a:cubicBezTo>
                      <a:pt x="20" y="5"/>
                      <a:pt x="13" y="3"/>
                      <a:pt x="7" y="1"/>
                    </a:cubicBezTo>
                    <a:cubicBezTo>
                      <a:pt x="5" y="0"/>
                      <a:pt x="0" y="5"/>
                      <a:pt x="3" y="6"/>
                    </a:cubicBezTo>
                    <a:cubicBezTo>
                      <a:pt x="9" y="8"/>
                      <a:pt x="16" y="10"/>
                      <a:pt x="22" y="12"/>
                    </a:cubicBezTo>
                    <a:cubicBezTo>
                      <a:pt x="24" y="13"/>
                      <a:pt x="28" y="8"/>
                      <a:pt x="26"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1293">
                <a:extLst>
                  <a:ext uri="{FF2B5EF4-FFF2-40B4-BE49-F238E27FC236}">
                    <a16:creationId xmlns:a16="http://schemas.microsoft.com/office/drawing/2014/main" id="{598209B6-0C6C-2069-D7B0-EFCBF17DC6B8}"/>
                  </a:ext>
                </a:extLst>
              </p:cNvPr>
              <p:cNvSpPr>
                <a:spLocks/>
              </p:cNvSpPr>
              <p:nvPr/>
            </p:nvSpPr>
            <p:spPr bwMode="auto">
              <a:xfrm>
                <a:off x="916" y="3225"/>
                <a:ext cx="89" cy="143"/>
              </a:xfrm>
              <a:custGeom>
                <a:avLst/>
                <a:gdLst>
                  <a:gd name="T0" fmla="*/ 41 w 146"/>
                  <a:gd name="T1" fmla="*/ 234 h 234"/>
                  <a:gd name="T2" fmla="*/ 38 w 146"/>
                  <a:gd name="T3" fmla="*/ 232 h 234"/>
                  <a:gd name="T4" fmla="*/ 94 w 146"/>
                  <a:gd name="T5" fmla="*/ 123 h 234"/>
                  <a:gd name="T6" fmla="*/ 104 w 146"/>
                  <a:gd name="T7" fmla="*/ 34 h 234"/>
                  <a:gd name="T8" fmla="*/ 133 w 146"/>
                  <a:gd name="T9" fmla="*/ 1 h 234"/>
                  <a:gd name="T10" fmla="*/ 135 w 146"/>
                  <a:gd name="T11" fmla="*/ 0 h 234"/>
                  <a:gd name="T12" fmla="*/ 135 w 146"/>
                  <a:gd name="T13" fmla="*/ 7 h 234"/>
                  <a:gd name="T14" fmla="*/ 121 w 146"/>
                  <a:gd name="T15" fmla="*/ 52 h 234"/>
                  <a:gd name="T16" fmla="*/ 130 w 146"/>
                  <a:gd name="T17" fmla="*/ 73 h 234"/>
                  <a:gd name="T18" fmla="*/ 123 w 146"/>
                  <a:gd name="T19" fmla="*/ 111 h 234"/>
                  <a:gd name="T20" fmla="*/ 36 w 146"/>
                  <a:gd name="T21" fmla="*/ 227 h 234"/>
                  <a:gd name="T22" fmla="*/ 41 w 146"/>
                  <a:gd name="T2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34">
                    <a:moveTo>
                      <a:pt x="41" y="234"/>
                    </a:moveTo>
                    <a:cubicBezTo>
                      <a:pt x="41" y="234"/>
                      <a:pt x="40" y="233"/>
                      <a:pt x="38" y="232"/>
                    </a:cubicBezTo>
                    <a:cubicBezTo>
                      <a:pt x="0" y="194"/>
                      <a:pt x="66" y="142"/>
                      <a:pt x="94" y="123"/>
                    </a:cubicBezTo>
                    <a:cubicBezTo>
                      <a:pt x="146" y="88"/>
                      <a:pt x="96" y="70"/>
                      <a:pt x="104" y="34"/>
                    </a:cubicBezTo>
                    <a:cubicBezTo>
                      <a:pt x="107" y="16"/>
                      <a:pt x="121" y="10"/>
                      <a:pt x="133" y="1"/>
                    </a:cubicBezTo>
                    <a:cubicBezTo>
                      <a:pt x="134" y="0"/>
                      <a:pt x="134" y="0"/>
                      <a:pt x="135" y="0"/>
                    </a:cubicBezTo>
                    <a:cubicBezTo>
                      <a:pt x="137" y="0"/>
                      <a:pt x="136" y="6"/>
                      <a:pt x="135" y="7"/>
                    </a:cubicBezTo>
                    <a:cubicBezTo>
                      <a:pt x="124" y="21"/>
                      <a:pt x="111" y="34"/>
                      <a:pt x="121" y="52"/>
                    </a:cubicBezTo>
                    <a:cubicBezTo>
                      <a:pt x="125" y="58"/>
                      <a:pt x="128" y="65"/>
                      <a:pt x="130" y="73"/>
                    </a:cubicBezTo>
                    <a:cubicBezTo>
                      <a:pt x="134" y="88"/>
                      <a:pt x="131" y="98"/>
                      <a:pt x="123" y="111"/>
                    </a:cubicBezTo>
                    <a:cubicBezTo>
                      <a:pt x="104" y="145"/>
                      <a:pt x="3" y="179"/>
                      <a:pt x="36" y="227"/>
                    </a:cubicBezTo>
                    <a:cubicBezTo>
                      <a:pt x="39" y="230"/>
                      <a:pt x="42" y="234"/>
                      <a:pt x="41" y="234"/>
                    </a:cubicBezTo>
                    <a:close/>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1294">
                <a:extLst>
                  <a:ext uri="{FF2B5EF4-FFF2-40B4-BE49-F238E27FC236}">
                    <a16:creationId xmlns:a16="http://schemas.microsoft.com/office/drawing/2014/main" id="{455E308B-5F45-62B7-A639-AE53DB097B20}"/>
                  </a:ext>
                </a:extLst>
              </p:cNvPr>
              <p:cNvSpPr>
                <a:spLocks/>
              </p:cNvSpPr>
              <p:nvPr/>
            </p:nvSpPr>
            <p:spPr bwMode="auto">
              <a:xfrm>
                <a:off x="1497" y="3116"/>
                <a:ext cx="349" cy="277"/>
              </a:xfrm>
              <a:custGeom>
                <a:avLst/>
                <a:gdLst>
                  <a:gd name="T0" fmla="*/ 519 w 572"/>
                  <a:gd name="T1" fmla="*/ 84 h 455"/>
                  <a:gd name="T2" fmla="*/ 480 w 572"/>
                  <a:gd name="T3" fmla="*/ 44 h 455"/>
                  <a:gd name="T4" fmla="*/ 372 w 572"/>
                  <a:gd name="T5" fmla="*/ 38 h 455"/>
                  <a:gd name="T6" fmla="*/ 293 w 572"/>
                  <a:gd name="T7" fmla="*/ 29 h 455"/>
                  <a:gd name="T8" fmla="*/ 187 w 572"/>
                  <a:gd name="T9" fmla="*/ 28 h 455"/>
                  <a:gd name="T10" fmla="*/ 175 w 572"/>
                  <a:gd name="T11" fmla="*/ 84 h 455"/>
                  <a:gd name="T12" fmla="*/ 133 w 572"/>
                  <a:gd name="T13" fmla="*/ 132 h 455"/>
                  <a:gd name="T14" fmla="*/ 72 w 572"/>
                  <a:gd name="T15" fmla="*/ 172 h 455"/>
                  <a:gd name="T16" fmla="*/ 9 w 572"/>
                  <a:gd name="T17" fmla="*/ 219 h 455"/>
                  <a:gd name="T18" fmla="*/ 37 w 572"/>
                  <a:gd name="T19" fmla="*/ 284 h 455"/>
                  <a:gd name="T20" fmla="*/ 59 w 572"/>
                  <a:gd name="T21" fmla="*/ 331 h 455"/>
                  <a:gd name="T22" fmla="*/ 70 w 572"/>
                  <a:gd name="T23" fmla="*/ 396 h 455"/>
                  <a:gd name="T24" fmla="*/ 116 w 572"/>
                  <a:gd name="T25" fmla="*/ 406 h 455"/>
                  <a:gd name="T26" fmla="*/ 145 w 572"/>
                  <a:gd name="T27" fmla="*/ 432 h 455"/>
                  <a:gd name="T28" fmla="*/ 189 w 572"/>
                  <a:gd name="T29" fmla="*/ 443 h 455"/>
                  <a:gd name="T30" fmla="*/ 210 w 572"/>
                  <a:gd name="T31" fmla="*/ 410 h 455"/>
                  <a:gd name="T32" fmla="*/ 357 w 572"/>
                  <a:gd name="T33" fmla="*/ 322 h 455"/>
                  <a:gd name="T34" fmla="*/ 423 w 572"/>
                  <a:gd name="T35" fmla="*/ 296 h 455"/>
                  <a:gd name="T36" fmla="*/ 467 w 572"/>
                  <a:gd name="T37" fmla="*/ 259 h 455"/>
                  <a:gd name="T38" fmla="*/ 519 w 572"/>
                  <a:gd name="T39" fmla="*/ 84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2" h="455">
                    <a:moveTo>
                      <a:pt x="519" y="84"/>
                    </a:moveTo>
                    <a:cubicBezTo>
                      <a:pt x="519" y="84"/>
                      <a:pt x="513" y="81"/>
                      <a:pt x="480" y="44"/>
                    </a:cubicBezTo>
                    <a:cubicBezTo>
                      <a:pt x="448" y="7"/>
                      <a:pt x="389" y="2"/>
                      <a:pt x="372" y="38"/>
                    </a:cubicBezTo>
                    <a:cubicBezTo>
                      <a:pt x="362" y="63"/>
                      <a:pt x="332" y="58"/>
                      <a:pt x="293" y="29"/>
                    </a:cubicBezTo>
                    <a:cubicBezTo>
                      <a:pt x="254" y="1"/>
                      <a:pt x="208" y="0"/>
                      <a:pt x="187" y="28"/>
                    </a:cubicBezTo>
                    <a:cubicBezTo>
                      <a:pt x="167" y="55"/>
                      <a:pt x="198" y="76"/>
                      <a:pt x="175" y="84"/>
                    </a:cubicBezTo>
                    <a:cubicBezTo>
                      <a:pt x="152" y="93"/>
                      <a:pt x="137" y="93"/>
                      <a:pt x="133" y="132"/>
                    </a:cubicBezTo>
                    <a:cubicBezTo>
                      <a:pt x="129" y="171"/>
                      <a:pt x="114" y="176"/>
                      <a:pt x="72" y="172"/>
                    </a:cubicBezTo>
                    <a:cubicBezTo>
                      <a:pt x="29" y="168"/>
                      <a:pt x="18" y="185"/>
                      <a:pt x="9" y="219"/>
                    </a:cubicBezTo>
                    <a:cubicBezTo>
                      <a:pt x="0" y="254"/>
                      <a:pt x="19" y="281"/>
                      <a:pt x="37" y="284"/>
                    </a:cubicBezTo>
                    <a:cubicBezTo>
                      <a:pt x="55" y="288"/>
                      <a:pt x="64" y="304"/>
                      <a:pt x="59" y="331"/>
                    </a:cubicBezTo>
                    <a:cubicBezTo>
                      <a:pt x="54" y="359"/>
                      <a:pt x="50" y="378"/>
                      <a:pt x="70" y="396"/>
                    </a:cubicBezTo>
                    <a:cubicBezTo>
                      <a:pt x="91" y="414"/>
                      <a:pt x="102" y="408"/>
                      <a:pt x="116" y="406"/>
                    </a:cubicBezTo>
                    <a:cubicBezTo>
                      <a:pt x="131" y="403"/>
                      <a:pt x="138" y="414"/>
                      <a:pt x="145" y="432"/>
                    </a:cubicBezTo>
                    <a:cubicBezTo>
                      <a:pt x="152" y="449"/>
                      <a:pt x="167" y="455"/>
                      <a:pt x="189" y="443"/>
                    </a:cubicBezTo>
                    <a:cubicBezTo>
                      <a:pt x="211" y="431"/>
                      <a:pt x="210" y="410"/>
                      <a:pt x="210" y="410"/>
                    </a:cubicBezTo>
                    <a:cubicBezTo>
                      <a:pt x="210" y="410"/>
                      <a:pt x="274" y="320"/>
                      <a:pt x="357" y="322"/>
                    </a:cubicBezTo>
                    <a:cubicBezTo>
                      <a:pt x="414" y="320"/>
                      <a:pt x="412" y="316"/>
                      <a:pt x="423" y="296"/>
                    </a:cubicBezTo>
                    <a:cubicBezTo>
                      <a:pt x="434" y="275"/>
                      <a:pt x="467" y="259"/>
                      <a:pt x="467" y="259"/>
                    </a:cubicBezTo>
                    <a:cubicBezTo>
                      <a:pt x="467" y="259"/>
                      <a:pt x="572" y="148"/>
                      <a:pt x="519" y="84"/>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1295">
                <a:extLst>
                  <a:ext uri="{FF2B5EF4-FFF2-40B4-BE49-F238E27FC236}">
                    <a16:creationId xmlns:a16="http://schemas.microsoft.com/office/drawing/2014/main" id="{1E8F38BA-96DA-7B23-4B26-462465F60E74}"/>
                  </a:ext>
                </a:extLst>
              </p:cNvPr>
              <p:cNvSpPr>
                <a:spLocks/>
              </p:cNvSpPr>
              <p:nvPr/>
            </p:nvSpPr>
            <p:spPr bwMode="auto">
              <a:xfrm>
                <a:off x="1617" y="3127"/>
                <a:ext cx="155" cy="33"/>
              </a:xfrm>
              <a:custGeom>
                <a:avLst/>
                <a:gdLst>
                  <a:gd name="T0" fmla="*/ 152 w 254"/>
                  <a:gd name="T1" fmla="*/ 53 h 53"/>
                  <a:gd name="T2" fmla="*/ 147 w 254"/>
                  <a:gd name="T3" fmla="*/ 53 h 53"/>
                  <a:gd name="T4" fmla="*/ 33 w 254"/>
                  <a:gd name="T5" fmla="*/ 9 h 53"/>
                  <a:gd name="T6" fmla="*/ 4 w 254"/>
                  <a:gd name="T7" fmla="*/ 27 h 53"/>
                  <a:gd name="T8" fmla="*/ 0 w 254"/>
                  <a:gd name="T9" fmla="*/ 35 h 53"/>
                  <a:gd name="T10" fmla="*/ 1 w 254"/>
                  <a:gd name="T11" fmla="*/ 31 h 53"/>
                  <a:gd name="T12" fmla="*/ 40 w 254"/>
                  <a:gd name="T13" fmla="*/ 5 h 53"/>
                  <a:gd name="T14" fmla="*/ 123 w 254"/>
                  <a:gd name="T15" fmla="*/ 32 h 53"/>
                  <a:gd name="T16" fmla="*/ 151 w 254"/>
                  <a:gd name="T17" fmla="*/ 42 h 53"/>
                  <a:gd name="T18" fmla="*/ 207 w 254"/>
                  <a:gd name="T19" fmla="*/ 1 h 53"/>
                  <a:gd name="T20" fmla="*/ 216 w 254"/>
                  <a:gd name="T21" fmla="*/ 0 h 53"/>
                  <a:gd name="T22" fmla="*/ 250 w 254"/>
                  <a:gd name="T23" fmla="*/ 12 h 53"/>
                  <a:gd name="T24" fmla="*/ 245 w 254"/>
                  <a:gd name="T25" fmla="*/ 17 h 53"/>
                  <a:gd name="T26" fmla="*/ 244 w 254"/>
                  <a:gd name="T27" fmla="*/ 17 h 53"/>
                  <a:gd name="T28" fmla="*/ 221 w 254"/>
                  <a:gd name="T29" fmla="*/ 13 h 53"/>
                  <a:gd name="T30" fmla="*/ 199 w 254"/>
                  <a:gd name="T31" fmla="*/ 24 h 53"/>
                  <a:gd name="T32" fmla="*/ 184 w 254"/>
                  <a:gd name="T33" fmla="*/ 42 h 53"/>
                  <a:gd name="T34" fmla="*/ 152 w 254"/>
                  <a:gd name="T3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 h="53">
                    <a:moveTo>
                      <a:pt x="152" y="53"/>
                    </a:moveTo>
                    <a:cubicBezTo>
                      <a:pt x="151" y="53"/>
                      <a:pt x="149" y="53"/>
                      <a:pt x="147" y="53"/>
                    </a:cubicBezTo>
                    <a:cubicBezTo>
                      <a:pt x="118" y="52"/>
                      <a:pt x="68" y="9"/>
                      <a:pt x="33" y="9"/>
                    </a:cubicBezTo>
                    <a:cubicBezTo>
                      <a:pt x="21" y="9"/>
                      <a:pt x="11" y="14"/>
                      <a:pt x="4" y="27"/>
                    </a:cubicBezTo>
                    <a:cubicBezTo>
                      <a:pt x="2" y="31"/>
                      <a:pt x="0" y="35"/>
                      <a:pt x="0" y="35"/>
                    </a:cubicBezTo>
                    <a:cubicBezTo>
                      <a:pt x="0" y="35"/>
                      <a:pt x="0" y="34"/>
                      <a:pt x="1" y="31"/>
                    </a:cubicBezTo>
                    <a:cubicBezTo>
                      <a:pt x="7" y="12"/>
                      <a:pt x="22" y="5"/>
                      <a:pt x="40" y="5"/>
                    </a:cubicBezTo>
                    <a:cubicBezTo>
                      <a:pt x="69" y="5"/>
                      <a:pt x="105" y="22"/>
                      <a:pt x="123" y="32"/>
                    </a:cubicBezTo>
                    <a:cubicBezTo>
                      <a:pt x="135" y="39"/>
                      <a:pt x="144" y="42"/>
                      <a:pt x="151" y="42"/>
                    </a:cubicBezTo>
                    <a:cubicBezTo>
                      <a:pt x="176" y="42"/>
                      <a:pt x="179" y="8"/>
                      <a:pt x="207" y="1"/>
                    </a:cubicBezTo>
                    <a:cubicBezTo>
                      <a:pt x="210" y="0"/>
                      <a:pt x="213" y="0"/>
                      <a:pt x="216" y="0"/>
                    </a:cubicBezTo>
                    <a:cubicBezTo>
                      <a:pt x="228" y="0"/>
                      <a:pt x="238" y="7"/>
                      <a:pt x="250" y="12"/>
                    </a:cubicBezTo>
                    <a:cubicBezTo>
                      <a:pt x="254" y="15"/>
                      <a:pt x="248" y="17"/>
                      <a:pt x="245" y="17"/>
                    </a:cubicBezTo>
                    <a:cubicBezTo>
                      <a:pt x="245" y="17"/>
                      <a:pt x="245" y="17"/>
                      <a:pt x="244" y="17"/>
                    </a:cubicBezTo>
                    <a:cubicBezTo>
                      <a:pt x="237" y="15"/>
                      <a:pt x="229" y="13"/>
                      <a:pt x="221" y="13"/>
                    </a:cubicBezTo>
                    <a:cubicBezTo>
                      <a:pt x="212" y="13"/>
                      <a:pt x="205" y="16"/>
                      <a:pt x="199" y="24"/>
                    </a:cubicBezTo>
                    <a:cubicBezTo>
                      <a:pt x="194" y="31"/>
                      <a:pt x="190" y="37"/>
                      <a:pt x="184" y="42"/>
                    </a:cubicBezTo>
                    <a:cubicBezTo>
                      <a:pt x="174" y="51"/>
                      <a:pt x="165" y="53"/>
                      <a:pt x="152" y="53"/>
                    </a:cubicBezTo>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1296">
                <a:extLst>
                  <a:ext uri="{FF2B5EF4-FFF2-40B4-BE49-F238E27FC236}">
                    <a16:creationId xmlns:a16="http://schemas.microsoft.com/office/drawing/2014/main" id="{D3D25D4C-9AF7-1566-A0F1-235BE88AA60F}"/>
                  </a:ext>
                </a:extLst>
              </p:cNvPr>
              <p:cNvSpPr>
                <a:spLocks/>
              </p:cNvSpPr>
              <p:nvPr/>
            </p:nvSpPr>
            <p:spPr bwMode="auto">
              <a:xfrm>
                <a:off x="1665" y="3228"/>
                <a:ext cx="8" cy="11"/>
              </a:xfrm>
              <a:custGeom>
                <a:avLst/>
                <a:gdLst>
                  <a:gd name="T0" fmla="*/ 11 w 14"/>
                  <a:gd name="T1" fmla="*/ 0 h 18"/>
                  <a:gd name="T2" fmla="*/ 4 w 14"/>
                  <a:gd name="T3" fmla="*/ 4 h 18"/>
                  <a:gd name="T4" fmla="*/ 0 w 14"/>
                  <a:gd name="T5" fmla="*/ 12 h 18"/>
                  <a:gd name="T6" fmla="*/ 4 w 14"/>
                  <a:gd name="T7" fmla="*/ 18 h 18"/>
                  <a:gd name="T8" fmla="*/ 14 w 14"/>
                  <a:gd name="T9" fmla="*/ 5 h 18"/>
                  <a:gd name="T10" fmla="*/ 11 w 14"/>
                  <a:gd name="T11" fmla="*/ 0 h 18"/>
                </a:gdLst>
                <a:ahLst/>
                <a:cxnLst>
                  <a:cxn ang="0">
                    <a:pos x="T0" y="T1"/>
                  </a:cxn>
                  <a:cxn ang="0">
                    <a:pos x="T2" y="T3"/>
                  </a:cxn>
                  <a:cxn ang="0">
                    <a:pos x="T4" y="T5"/>
                  </a:cxn>
                  <a:cxn ang="0">
                    <a:pos x="T6" y="T7"/>
                  </a:cxn>
                  <a:cxn ang="0">
                    <a:pos x="T8" y="T9"/>
                  </a:cxn>
                  <a:cxn ang="0">
                    <a:pos x="T10" y="T11"/>
                  </a:cxn>
                </a:cxnLst>
                <a:rect l="0" t="0" r="r" b="b"/>
                <a:pathLst>
                  <a:path w="14" h="18">
                    <a:moveTo>
                      <a:pt x="11" y="0"/>
                    </a:moveTo>
                    <a:cubicBezTo>
                      <a:pt x="8" y="0"/>
                      <a:pt x="6" y="2"/>
                      <a:pt x="4" y="4"/>
                    </a:cubicBezTo>
                    <a:cubicBezTo>
                      <a:pt x="2" y="7"/>
                      <a:pt x="0" y="9"/>
                      <a:pt x="0" y="12"/>
                    </a:cubicBezTo>
                    <a:cubicBezTo>
                      <a:pt x="0" y="15"/>
                      <a:pt x="1" y="18"/>
                      <a:pt x="4" y="18"/>
                    </a:cubicBezTo>
                    <a:cubicBezTo>
                      <a:pt x="9" y="18"/>
                      <a:pt x="14" y="10"/>
                      <a:pt x="14" y="5"/>
                    </a:cubicBezTo>
                    <a:cubicBezTo>
                      <a:pt x="14" y="3"/>
                      <a:pt x="13" y="0"/>
                      <a:pt x="11"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1297">
                <a:extLst>
                  <a:ext uri="{FF2B5EF4-FFF2-40B4-BE49-F238E27FC236}">
                    <a16:creationId xmlns:a16="http://schemas.microsoft.com/office/drawing/2014/main" id="{F46F533B-6301-389C-D493-69F5302DD2AA}"/>
                  </a:ext>
                </a:extLst>
              </p:cNvPr>
              <p:cNvSpPr>
                <a:spLocks/>
              </p:cNvSpPr>
              <p:nvPr/>
            </p:nvSpPr>
            <p:spPr bwMode="auto">
              <a:xfrm>
                <a:off x="1590" y="3204"/>
                <a:ext cx="14" cy="11"/>
              </a:xfrm>
              <a:custGeom>
                <a:avLst/>
                <a:gdLst>
                  <a:gd name="T0" fmla="*/ 15 w 23"/>
                  <a:gd name="T1" fmla="*/ 0 h 18"/>
                  <a:gd name="T2" fmla="*/ 8 w 23"/>
                  <a:gd name="T3" fmla="*/ 18 h 18"/>
                  <a:gd name="T4" fmla="*/ 15 w 23"/>
                  <a:gd name="T5" fmla="*/ 0 h 18"/>
                </a:gdLst>
                <a:ahLst/>
                <a:cxnLst>
                  <a:cxn ang="0">
                    <a:pos x="T0" y="T1"/>
                  </a:cxn>
                  <a:cxn ang="0">
                    <a:pos x="T2" y="T3"/>
                  </a:cxn>
                  <a:cxn ang="0">
                    <a:pos x="T4" y="T5"/>
                  </a:cxn>
                </a:cxnLst>
                <a:rect l="0" t="0" r="r" b="b"/>
                <a:pathLst>
                  <a:path w="23" h="18">
                    <a:moveTo>
                      <a:pt x="15" y="0"/>
                    </a:moveTo>
                    <a:cubicBezTo>
                      <a:pt x="8" y="0"/>
                      <a:pt x="0" y="18"/>
                      <a:pt x="8" y="18"/>
                    </a:cubicBezTo>
                    <a:cubicBezTo>
                      <a:pt x="15" y="18"/>
                      <a:pt x="23" y="0"/>
                      <a:pt x="15"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1298">
                <a:extLst>
                  <a:ext uri="{FF2B5EF4-FFF2-40B4-BE49-F238E27FC236}">
                    <a16:creationId xmlns:a16="http://schemas.microsoft.com/office/drawing/2014/main" id="{4DA38256-1458-34C9-E53C-CC922AE05C5E}"/>
                  </a:ext>
                </a:extLst>
              </p:cNvPr>
              <p:cNvSpPr>
                <a:spLocks/>
              </p:cNvSpPr>
              <p:nvPr/>
            </p:nvSpPr>
            <p:spPr bwMode="auto">
              <a:xfrm>
                <a:off x="1651" y="3268"/>
                <a:ext cx="8" cy="11"/>
              </a:xfrm>
              <a:custGeom>
                <a:avLst/>
                <a:gdLst>
                  <a:gd name="T0" fmla="*/ 11 w 12"/>
                  <a:gd name="T1" fmla="*/ 3 h 19"/>
                  <a:gd name="T2" fmla="*/ 11 w 12"/>
                  <a:gd name="T3" fmla="*/ 3 h 19"/>
                  <a:gd name="T4" fmla="*/ 10 w 12"/>
                  <a:gd name="T5" fmla="*/ 2 h 19"/>
                  <a:gd name="T6" fmla="*/ 5 w 12"/>
                  <a:gd name="T7" fmla="*/ 3 h 19"/>
                  <a:gd name="T8" fmla="*/ 1 w 12"/>
                  <a:gd name="T9" fmla="*/ 11 h 19"/>
                  <a:gd name="T10" fmla="*/ 1 w 12"/>
                  <a:gd name="T11" fmla="*/ 16 h 19"/>
                  <a:gd name="T12" fmla="*/ 6 w 12"/>
                  <a:gd name="T13" fmla="*/ 18 h 19"/>
                  <a:gd name="T14" fmla="*/ 8 w 12"/>
                  <a:gd name="T15" fmla="*/ 16 h 19"/>
                  <a:gd name="T16" fmla="*/ 12 w 12"/>
                  <a:gd name="T17" fmla="*/ 8 h 19"/>
                  <a:gd name="T18" fmla="*/ 12 w 12"/>
                  <a:gd name="T19" fmla="*/ 7 h 19"/>
                  <a:gd name="T20" fmla="*/ 11 w 12"/>
                  <a:gd name="T2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9">
                    <a:moveTo>
                      <a:pt x="11" y="3"/>
                    </a:moveTo>
                    <a:lnTo>
                      <a:pt x="11" y="3"/>
                    </a:lnTo>
                    <a:lnTo>
                      <a:pt x="10" y="2"/>
                    </a:lnTo>
                    <a:cubicBezTo>
                      <a:pt x="9" y="0"/>
                      <a:pt x="6" y="1"/>
                      <a:pt x="5" y="3"/>
                    </a:cubicBezTo>
                    <a:cubicBezTo>
                      <a:pt x="2" y="5"/>
                      <a:pt x="1" y="8"/>
                      <a:pt x="1" y="11"/>
                    </a:cubicBezTo>
                    <a:cubicBezTo>
                      <a:pt x="0" y="13"/>
                      <a:pt x="0" y="15"/>
                      <a:pt x="1" y="16"/>
                    </a:cubicBezTo>
                    <a:cubicBezTo>
                      <a:pt x="2" y="19"/>
                      <a:pt x="4" y="19"/>
                      <a:pt x="6" y="18"/>
                    </a:cubicBezTo>
                    <a:lnTo>
                      <a:pt x="8" y="16"/>
                    </a:lnTo>
                    <a:cubicBezTo>
                      <a:pt x="10" y="14"/>
                      <a:pt x="12" y="10"/>
                      <a:pt x="12" y="8"/>
                    </a:cubicBezTo>
                    <a:lnTo>
                      <a:pt x="12" y="7"/>
                    </a:lnTo>
                    <a:lnTo>
                      <a:pt x="11" y="3"/>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1299">
                <a:extLst>
                  <a:ext uri="{FF2B5EF4-FFF2-40B4-BE49-F238E27FC236}">
                    <a16:creationId xmlns:a16="http://schemas.microsoft.com/office/drawing/2014/main" id="{86A551CD-CA87-4675-28DC-31AA973173D8}"/>
                  </a:ext>
                </a:extLst>
              </p:cNvPr>
              <p:cNvSpPr>
                <a:spLocks/>
              </p:cNvSpPr>
              <p:nvPr/>
            </p:nvSpPr>
            <p:spPr bwMode="auto">
              <a:xfrm>
                <a:off x="1699" y="3145"/>
                <a:ext cx="12" cy="13"/>
              </a:xfrm>
              <a:custGeom>
                <a:avLst/>
                <a:gdLst>
                  <a:gd name="T0" fmla="*/ 16 w 19"/>
                  <a:gd name="T1" fmla="*/ 1 h 20"/>
                  <a:gd name="T2" fmla="*/ 12 w 19"/>
                  <a:gd name="T3" fmla="*/ 1 h 20"/>
                  <a:gd name="T4" fmla="*/ 4 w 19"/>
                  <a:gd name="T5" fmla="*/ 6 h 20"/>
                  <a:gd name="T6" fmla="*/ 10 w 19"/>
                  <a:gd name="T7" fmla="*/ 19 h 20"/>
                  <a:gd name="T8" fmla="*/ 18 w 19"/>
                  <a:gd name="T9" fmla="*/ 11 h 20"/>
                  <a:gd name="T10" fmla="*/ 16 w 19"/>
                  <a:gd name="T11" fmla="*/ 1 h 20"/>
                </a:gdLst>
                <a:ahLst/>
                <a:cxnLst>
                  <a:cxn ang="0">
                    <a:pos x="T0" y="T1"/>
                  </a:cxn>
                  <a:cxn ang="0">
                    <a:pos x="T2" y="T3"/>
                  </a:cxn>
                  <a:cxn ang="0">
                    <a:pos x="T4" y="T5"/>
                  </a:cxn>
                  <a:cxn ang="0">
                    <a:pos x="T6" y="T7"/>
                  </a:cxn>
                  <a:cxn ang="0">
                    <a:pos x="T8" y="T9"/>
                  </a:cxn>
                  <a:cxn ang="0">
                    <a:pos x="T10" y="T11"/>
                  </a:cxn>
                </a:cxnLst>
                <a:rect l="0" t="0" r="r" b="b"/>
                <a:pathLst>
                  <a:path w="19" h="20">
                    <a:moveTo>
                      <a:pt x="16" y="1"/>
                    </a:moveTo>
                    <a:lnTo>
                      <a:pt x="12" y="1"/>
                    </a:lnTo>
                    <a:cubicBezTo>
                      <a:pt x="8" y="0"/>
                      <a:pt x="6" y="3"/>
                      <a:pt x="4" y="6"/>
                    </a:cubicBezTo>
                    <a:cubicBezTo>
                      <a:pt x="0" y="11"/>
                      <a:pt x="2" y="20"/>
                      <a:pt x="10" y="19"/>
                    </a:cubicBezTo>
                    <a:cubicBezTo>
                      <a:pt x="13" y="18"/>
                      <a:pt x="16" y="14"/>
                      <a:pt x="18" y="11"/>
                    </a:cubicBezTo>
                    <a:cubicBezTo>
                      <a:pt x="19" y="8"/>
                      <a:pt x="19" y="3"/>
                      <a:pt x="16" y="1"/>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1300">
                <a:extLst>
                  <a:ext uri="{FF2B5EF4-FFF2-40B4-BE49-F238E27FC236}">
                    <a16:creationId xmlns:a16="http://schemas.microsoft.com/office/drawing/2014/main" id="{38C3CF53-5D87-2929-37B5-64A243EB9D8A}"/>
                  </a:ext>
                </a:extLst>
              </p:cNvPr>
              <p:cNvSpPr>
                <a:spLocks/>
              </p:cNvSpPr>
              <p:nvPr/>
            </p:nvSpPr>
            <p:spPr bwMode="auto">
              <a:xfrm>
                <a:off x="1638" y="3069"/>
                <a:ext cx="9" cy="11"/>
              </a:xfrm>
              <a:custGeom>
                <a:avLst/>
                <a:gdLst>
                  <a:gd name="T0" fmla="*/ 14 w 14"/>
                  <a:gd name="T1" fmla="*/ 4 h 18"/>
                  <a:gd name="T2" fmla="*/ 5 w 14"/>
                  <a:gd name="T3" fmla="*/ 3 h 18"/>
                  <a:gd name="T4" fmla="*/ 2 w 14"/>
                  <a:gd name="T5" fmla="*/ 13 h 18"/>
                  <a:gd name="T6" fmla="*/ 11 w 14"/>
                  <a:gd name="T7" fmla="*/ 11 h 18"/>
                  <a:gd name="T8" fmla="*/ 12 w 14"/>
                  <a:gd name="T9" fmla="*/ 10 h 18"/>
                  <a:gd name="T10" fmla="*/ 14 w 14"/>
                  <a:gd name="T11" fmla="*/ 4 h 18"/>
                </a:gdLst>
                <a:ahLst/>
                <a:cxnLst>
                  <a:cxn ang="0">
                    <a:pos x="T0" y="T1"/>
                  </a:cxn>
                  <a:cxn ang="0">
                    <a:pos x="T2" y="T3"/>
                  </a:cxn>
                  <a:cxn ang="0">
                    <a:pos x="T4" y="T5"/>
                  </a:cxn>
                  <a:cxn ang="0">
                    <a:pos x="T6" y="T7"/>
                  </a:cxn>
                  <a:cxn ang="0">
                    <a:pos x="T8" y="T9"/>
                  </a:cxn>
                  <a:cxn ang="0">
                    <a:pos x="T10" y="T11"/>
                  </a:cxn>
                </a:cxnLst>
                <a:rect l="0" t="0" r="r" b="b"/>
                <a:pathLst>
                  <a:path w="14" h="18">
                    <a:moveTo>
                      <a:pt x="14" y="4"/>
                    </a:moveTo>
                    <a:cubicBezTo>
                      <a:pt x="13" y="0"/>
                      <a:pt x="8" y="0"/>
                      <a:pt x="5" y="3"/>
                    </a:cubicBezTo>
                    <a:cubicBezTo>
                      <a:pt x="3" y="6"/>
                      <a:pt x="0" y="10"/>
                      <a:pt x="2" y="13"/>
                    </a:cubicBezTo>
                    <a:cubicBezTo>
                      <a:pt x="5" y="18"/>
                      <a:pt x="10" y="13"/>
                      <a:pt x="11" y="11"/>
                    </a:cubicBezTo>
                    <a:lnTo>
                      <a:pt x="12" y="10"/>
                    </a:lnTo>
                    <a:lnTo>
                      <a:pt x="14" y="4"/>
                    </a:ln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1301">
                <a:extLst>
                  <a:ext uri="{FF2B5EF4-FFF2-40B4-BE49-F238E27FC236}">
                    <a16:creationId xmlns:a16="http://schemas.microsoft.com/office/drawing/2014/main" id="{24B48578-3D1D-F9F2-56D6-4F6A672AC21F}"/>
                  </a:ext>
                </a:extLst>
              </p:cNvPr>
              <p:cNvSpPr>
                <a:spLocks/>
              </p:cNvSpPr>
              <p:nvPr/>
            </p:nvSpPr>
            <p:spPr bwMode="auto">
              <a:xfrm>
                <a:off x="1550" y="3158"/>
                <a:ext cx="6" cy="4"/>
              </a:xfrm>
              <a:custGeom>
                <a:avLst/>
                <a:gdLst>
                  <a:gd name="T0" fmla="*/ 6 w 9"/>
                  <a:gd name="T1" fmla="*/ 0 h 7"/>
                  <a:gd name="T2" fmla="*/ 3 w 9"/>
                  <a:gd name="T3" fmla="*/ 7 h 7"/>
                  <a:gd name="T4" fmla="*/ 6 w 9"/>
                  <a:gd name="T5" fmla="*/ 0 h 7"/>
                </a:gdLst>
                <a:ahLst/>
                <a:cxnLst>
                  <a:cxn ang="0">
                    <a:pos x="T0" y="T1"/>
                  </a:cxn>
                  <a:cxn ang="0">
                    <a:pos x="T2" y="T3"/>
                  </a:cxn>
                  <a:cxn ang="0">
                    <a:pos x="T4" y="T5"/>
                  </a:cxn>
                </a:cxnLst>
                <a:rect l="0" t="0" r="r" b="b"/>
                <a:pathLst>
                  <a:path w="9" h="7">
                    <a:moveTo>
                      <a:pt x="6" y="0"/>
                    </a:moveTo>
                    <a:cubicBezTo>
                      <a:pt x="3" y="0"/>
                      <a:pt x="0" y="7"/>
                      <a:pt x="3" y="7"/>
                    </a:cubicBezTo>
                    <a:cubicBezTo>
                      <a:pt x="6" y="7"/>
                      <a:pt x="9" y="0"/>
                      <a:pt x="6"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1302">
                <a:extLst>
                  <a:ext uri="{FF2B5EF4-FFF2-40B4-BE49-F238E27FC236}">
                    <a16:creationId xmlns:a16="http://schemas.microsoft.com/office/drawing/2014/main" id="{790788E8-C767-88B0-58F2-8CD4A3165ED0}"/>
                  </a:ext>
                </a:extLst>
              </p:cNvPr>
              <p:cNvSpPr>
                <a:spLocks/>
              </p:cNvSpPr>
              <p:nvPr/>
            </p:nvSpPr>
            <p:spPr bwMode="auto">
              <a:xfrm>
                <a:off x="1473" y="3103"/>
                <a:ext cx="3" cy="6"/>
              </a:xfrm>
              <a:custGeom>
                <a:avLst/>
                <a:gdLst>
                  <a:gd name="T0" fmla="*/ 2 w 5"/>
                  <a:gd name="T1" fmla="*/ 2 h 9"/>
                  <a:gd name="T2" fmla="*/ 1 w 5"/>
                  <a:gd name="T3" fmla="*/ 3 h 9"/>
                  <a:gd name="T4" fmla="*/ 2 w 5"/>
                  <a:gd name="T5" fmla="*/ 8 h 9"/>
                  <a:gd name="T6" fmla="*/ 5 w 5"/>
                  <a:gd name="T7" fmla="*/ 5 h 9"/>
                  <a:gd name="T8" fmla="*/ 5 w 5"/>
                  <a:gd name="T9" fmla="*/ 2 h 9"/>
                  <a:gd name="T10" fmla="*/ 2 w 5"/>
                  <a:gd name="T11" fmla="*/ 2 h 9"/>
                </a:gdLst>
                <a:ahLst/>
                <a:cxnLst>
                  <a:cxn ang="0">
                    <a:pos x="T0" y="T1"/>
                  </a:cxn>
                  <a:cxn ang="0">
                    <a:pos x="T2" y="T3"/>
                  </a:cxn>
                  <a:cxn ang="0">
                    <a:pos x="T4" y="T5"/>
                  </a:cxn>
                  <a:cxn ang="0">
                    <a:pos x="T6" y="T7"/>
                  </a:cxn>
                  <a:cxn ang="0">
                    <a:pos x="T8" y="T9"/>
                  </a:cxn>
                  <a:cxn ang="0">
                    <a:pos x="T10" y="T11"/>
                  </a:cxn>
                </a:cxnLst>
                <a:rect l="0" t="0" r="r" b="b"/>
                <a:pathLst>
                  <a:path w="5" h="9">
                    <a:moveTo>
                      <a:pt x="2" y="2"/>
                    </a:moveTo>
                    <a:lnTo>
                      <a:pt x="1" y="3"/>
                    </a:lnTo>
                    <a:cubicBezTo>
                      <a:pt x="0" y="5"/>
                      <a:pt x="0" y="9"/>
                      <a:pt x="2" y="8"/>
                    </a:cubicBezTo>
                    <a:lnTo>
                      <a:pt x="5" y="5"/>
                    </a:lnTo>
                    <a:lnTo>
                      <a:pt x="5" y="2"/>
                    </a:lnTo>
                    <a:cubicBezTo>
                      <a:pt x="5" y="0"/>
                      <a:pt x="3" y="2"/>
                      <a:pt x="2" y="2"/>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1303">
                <a:extLst>
                  <a:ext uri="{FF2B5EF4-FFF2-40B4-BE49-F238E27FC236}">
                    <a16:creationId xmlns:a16="http://schemas.microsoft.com/office/drawing/2014/main" id="{99F9A88A-B186-6AEC-483C-927071097122}"/>
                  </a:ext>
                </a:extLst>
              </p:cNvPr>
              <p:cNvSpPr>
                <a:spLocks/>
              </p:cNvSpPr>
              <p:nvPr/>
            </p:nvSpPr>
            <p:spPr bwMode="auto">
              <a:xfrm>
                <a:off x="1423" y="3140"/>
                <a:ext cx="6" cy="4"/>
              </a:xfrm>
              <a:custGeom>
                <a:avLst/>
                <a:gdLst>
                  <a:gd name="T0" fmla="*/ 7 w 10"/>
                  <a:gd name="T1" fmla="*/ 0 h 7"/>
                  <a:gd name="T2" fmla="*/ 4 w 10"/>
                  <a:gd name="T3" fmla="*/ 7 h 7"/>
                  <a:gd name="T4" fmla="*/ 7 w 10"/>
                  <a:gd name="T5" fmla="*/ 0 h 7"/>
                </a:gdLst>
                <a:ahLst/>
                <a:cxnLst>
                  <a:cxn ang="0">
                    <a:pos x="T0" y="T1"/>
                  </a:cxn>
                  <a:cxn ang="0">
                    <a:pos x="T2" y="T3"/>
                  </a:cxn>
                  <a:cxn ang="0">
                    <a:pos x="T4" y="T5"/>
                  </a:cxn>
                </a:cxnLst>
                <a:rect l="0" t="0" r="r" b="b"/>
                <a:pathLst>
                  <a:path w="10" h="7">
                    <a:moveTo>
                      <a:pt x="7" y="0"/>
                    </a:moveTo>
                    <a:cubicBezTo>
                      <a:pt x="4" y="0"/>
                      <a:pt x="0" y="7"/>
                      <a:pt x="4" y="7"/>
                    </a:cubicBezTo>
                    <a:cubicBezTo>
                      <a:pt x="7" y="7"/>
                      <a:pt x="10" y="0"/>
                      <a:pt x="7"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1304">
                <a:extLst>
                  <a:ext uri="{FF2B5EF4-FFF2-40B4-BE49-F238E27FC236}">
                    <a16:creationId xmlns:a16="http://schemas.microsoft.com/office/drawing/2014/main" id="{69B8244E-36B8-5D56-23B6-51EFCB5EC281}"/>
                  </a:ext>
                </a:extLst>
              </p:cNvPr>
              <p:cNvSpPr>
                <a:spLocks/>
              </p:cNvSpPr>
              <p:nvPr/>
            </p:nvSpPr>
            <p:spPr bwMode="auto">
              <a:xfrm>
                <a:off x="1557" y="3226"/>
                <a:ext cx="5" cy="4"/>
              </a:xfrm>
              <a:custGeom>
                <a:avLst/>
                <a:gdLst>
                  <a:gd name="T0" fmla="*/ 5 w 8"/>
                  <a:gd name="T1" fmla="*/ 0 h 6"/>
                  <a:gd name="T2" fmla="*/ 3 w 8"/>
                  <a:gd name="T3" fmla="*/ 6 h 6"/>
                  <a:gd name="T4" fmla="*/ 5 w 8"/>
                  <a:gd name="T5" fmla="*/ 0 h 6"/>
                </a:gdLst>
                <a:ahLst/>
                <a:cxnLst>
                  <a:cxn ang="0">
                    <a:pos x="T0" y="T1"/>
                  </a:cxn>
                  <a:cxn ang="0">
                    <a:pos x="T2" y="T3"/>
                  </a:cxn>
                  <a:cxn ang="0">
                    <a:pos x="T4" y="T5"/>
                  </a:cxn>
                </a:cxnLst>
                <a:rect l="0" t="0" r="r" b="b"/>
                <a:pathLst>
                  <a:path w="8" h="6">
                    <a:moveTo>
                      <a:pt x="5" y="0"/>
                    </a:moveTo>
                    <a:cubicBezTo>
                      <a:pt x="3" y="0"/>
                      <a:pt x="0" y="6"/>
                      <a:pt x="3" y="6"/>
                    </a:cubicBezTo>
                    <a:cubicBezTo>
                      <a:pt x="5" y="6"/>
                      <a:pt x="8" y="0"/>
                      <a:pt x="5"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1305">
                <a:extLst>
                  <a:ext uri="{FF2B5EF4-FFF2-40B4-BE49-F238E27FC236}">
                    <a16:creationId xmlns:a16="http://schemas.microsoft.com/office/drawing/2014/main" id="{028468A0-9584-AD37-3031-E536D6D51E9E}"/>
                  </a:ext>
                </a:extLst>
              </p:cNvPr>
              <p:cNvSpPr>
                <a:spLocks/>
              </p:cNvSpPr>
              <p:nvPr/>
            </p:nvSpPr>
            <p:spPr bwMode="auto">
              <a:xfrm>
                <a:off x="1669" y="2989"/>
                <a:ext cx="4" cy="3"/>
              </a:xfrm>
              <a:custGeom>
                <a:avLst/>
                <a:gdLst>
                  <a:gd name="T0" fmla="*/ 5 w 8"/>
                  <a:gd name="T1" fmla="*/ 0 h 5"/>
                  <a:gd name="T2" fmla="*/ 3 w 8"/>
                  <a:gd name="T3" fmla="*/ 5 h 5"/>
                  <a:gd name="T4" fmla="*/ 5 w 8"/>
                  <a:gd name="T5" fmla="*/ 0 h 5"/>
                </a:gdLst>
                <a:ahLst/>
                <a:cxnLst>
                  <a:cxn ang="0">
                    <a:pos x="T0" y="T1"/>
                  </a:cxn>
                  <a:cxn ang="0">
                    <a:pos x="T2" y="T3"/>
                  </a:cxn>
                  <a:cxn ang="0">
                    <a:pos x="T4" y="T5"/>
                  </a:cxn>
                </a:cxnLst>
                <a:rect l="0" t="0" r="r" b="b"/>
                <a:pathLst>
                  <a:path w="8" h="5">
                    <a:moveTo>
                      <a:pt x="5" y="0"/>
                    </a:moveTo>
                    <a:cubicBezTo>
                      <a:pt x="3" y="0"/>
                      <a:pt x="0" y="5"/>
                      <a:pt x="3" y="5"/>
                    </a:cubicBezTo>
                    <a:cubicBezTo>
                      <a:pt x="5" y="5"/>
                      <a:pt x="8" y="0"/>
                      <a:pt x="5"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1306">
                <a:extLst>
                  <a:ext uri="{FF2B5EF4-FFF2-40B4-BE49-F238E27FC236}">
                    <a16:creationId xmlns:a16="http://schemas.microsoft.com/office/drawing/2014/main" id="{10250B33-1F47-2887-56D5-CA50FCB2181E}"/>
                  </a:ext>
                </a:extLst>
              </p:cNvPr>
              <p:cNvSpPr>
                <a:spLocks/>
              </p:cNvSpPr>
              <p:nvPr/>
            </p:nvSpPr>
            <p:spPr bwMode="auto">
              <a:xfrm>
                <a:off x="1356" y="3050"/>
                <a:ext cx="6" cy="8"/>
              </a:xfrm>
              <a:custGeom>
                <a:avLst/>
                <a:gdLst>
                  <a:gd name="T0" fmla="*/ 11 w 11"/>
                  <a:gd name="T1" fmla="*/ 3 h 13"/>
                  <a:gd name="T2" fmla="*/ 9 w 11"/>
                  <a:gd name="T3" fmla="*/ 2 h 13"/>
                  <a:gd name="T4" fmla="*/ 8 w 11"/>
                  <a:gd name="T5" fmla="*/ 0 h 13"/>
                  <a:gd name="T6" fmla="*/ 2 w 11"/>
                  <a:gd name="T7" fmla="*/ 2 h 13"/>
                  <a:gd name="T8" fmla="*/ 1 w 11"/>
                  <a:gd name="T9" fmla="*/ 8 h 13"/>
                  <a:gd name="T10" fmla="*/ 10 w 11"/>
                  <a:gd name="T11" fmla="*/ 7 h 13"/>
                  <a:gd name="T12" fmla="*/ 11 w 11"/>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11" y="3"/>
                    </a:moveTo>
                    <a:lnTo>
                      <a:pt x="9" y="2"/>
                    </a:lnTo>
                    <a:lnTo>
                      <a:pt x="8" y="0"/>
                    </a:lnTo>
                    <a:cubicBezTo>
                      <a:pt x="6" y="0"/>
                      <a:pt x="4" y="0"/>
                      <a:pt x="2" y="2"/>
                    </a:cubicBezTo>
                    <a:cubicBezTo>
                      <a:pt x="1" y="4"/>
                      <a:pt x="0" y="6"/>
                      <a:pt x="1" y="8"/>
                    </a:cubicBezTo>
                    <a:cubicBezTo>
                      <a:pt x="3" y="13"/>
                      <a:pt x="8" y="10"/>
                      <a:pt x="10" y="7"/>
                    </a:cubicBezTo>
                    <a:lnTo>
                      <a:pt x="11" y="3"/>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1307">
                <a:extLst>
                  <a:ext uri="{FF2B5EF4-FFF2-40B4-BE49-F238E27FC236}">
                    <a16:creationId xmlns:a16="http://schemas.microsoft.com/office/drawing/2014/main" id="{5EC67619-CDD2-9FBE-F4F2-1D30FB23C599}"/>
                  </a:ext>
                </a:extLst>
              </p:cNvPr>
              <p:cNvSpPr>
                <a:spLocks/>
              </p:cNvSpPr>
              <p:nvPr/>
            </p:nvSpPr>
            <p:spPr bwMode="auto">
              <a:xfrm>
                <a:off x="1226" y="3072"/>
                <a:ext cx="8" cy="8"/>
              </a:xfrm>
              <a:custGeom>
                <a:avLst/>
                <a:gdLst>
                  <a:gd name="T0" fmla="*/ 12 w 13"/>
                  <a:gd name="T1" fmla="*/ 2 h 14"/>
                  <a:gd name="T2" fmla="*/ 8 w 13"/>
                  <a:gd name="T3" fmla="*/ 0 h 14"/>
                  <a:gd name="T4" fmla="*/ 6 w 13"/>
                  <a:gd name="T5" fmla="*/ 1 h 14"/>
                  <a:gd name="T6" fmla="*/ 4 w 13"/>
                  <a:gd name="T7" fmla="*/ 2 h 14"/>
                  <a:gd name="T8" fmla="*/ 3 w 13"/>
                  <a:gd name="T9" fmla="*/ 12 h 14"/>
                  <a:gd name="T10" fmla="*/ 6 w 13"/>
                  <a:gd name="T11" fmla="*/ 14 h 14"/>
                  <a:gd name="T12" fmla="*/ 12 w 13"/>
                  <a:gd name="T13" fmla="*/ 9 h 14"/>
                  <a:gd name="T14" fmla="*/ 12 w 13"/>
                  <a:gd name="T15" fmla="*/ 9 h 14"/>
                  <a:gd name="T16" fmla="*/ 13 w 13"/>
                  <a:gd name="T17" fmla="*/ 7 h 14"/>
                  <a:gd name="T18" fmla="*/ 12 w 13"/>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12" y="2"/>
                    </a:moveTo>
                    <a:lnTo>
                      <a:pt x="8" y="0"/>
                    </a:lnTo>
                    <a:lnTo>
                      <a:pt x="6" y="1"/>
                    </a:lnTo>
                    <a:lnTo>
                      <a:pt x="4" y="2"/>
                    </a:lnTo>
                    <a:cubicBezTo>
                      <a:pt x="2" y="4"/>
                      <a:pt x="0" y="9"/>
                      <a:pt x="3" y="12"/>
                    </a:cubicBezTo>
                    <a:lnTo>
                      <a:pt x="6" y="14"/>
                    </a:lnTo>
                    <a:cubicBezTo>
                      <a:pt x="8" y="14"/>
                      <a:pt x="11" y="12"/>
                      <a:pt x="12" y="9"/>
                    </a:cubicBezTo>
                    <a:lnTo>
                      <a:pt x="12" y="9"/>
                    </a:lnTo>
                    <a:lnTo>
                      <a:pt x="13" y="7"/>
                    </a:lnTo>
                    <a:cubicBezTo>
                      <a:pt x="13" y="6"/>
                      <a:pt x="13" y="3"/>
                      <a:pt x="12" y="2"/>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1308">
                <a:extLst>
                  <a:ext uri="{FF2B5EF4-FFF2-40B4-BE49-F238E27FC236}">
                    <a16:creationId xmlns:a16="http://schemas.microsoft.com/office/drawing/2014/main" id="{EB194A2D-2AEC-77A2-03A1-6EF29CD2A79C}"/>
                  </a:ext>
                </a:extLst>
              </p:cNvPr>
              <p:cNvSpPr>
                <a:spLocks/>
              </p:cNvSpPr>
              <p:nvPr/>
            </p:nvSpPr>
            <p:spPr bwMode="auto">
              <a:xfrm>
                <a:off x="1186" y="3107"/>
                <a:ext cx="7" cy="9"/>
              </a:xfrm>
              <a:custGeom>
                <a:avLst/>
                <a:gdLst>
                  <a:gd name="T0" fmla="*/ 10 w 11"/>
                  <a:gd name="T1" fmla="*/ 9 h 14"/>
                  <a:gd name="T2" fmla="*/ 10 w 11"/>
                  <a:gd name="T3" fmla="*/ 9 h 14"/>
                  <a:gd name="T4" fmla="*/ 11 w 11"/>
                  <a:gd name="T5" fmla="*/ 5 h 14"/>
                  <a:gd name="T6" fmla="*/ 11 w 11"/>
                  <a:gd name="T7" fmla="*/ 4 h 14"/>
                  <a:gd name="T8" fmla="*/ 6 w 11"/>
                  <a:gd name="T9" fmla="*/ 0 h 14"/>
                  <a:gd name="T10" fmla="*/ 1 w 11"/>
                  <a:gd name="T11" fmla="*/ 5 h 14"/>
                  <a:gd name="T12" fmla="*/ 1 w 11"/>
                  <a:gd name="T13" fmla="*/ 11 h 14"/>
                  <a:gd name="T14" fmla="*/ 9 w 11"/>
                  <a:gd name="T15" fmla="*/ 9 h 14"/>
                  <a:gd name="T16" fmla="*/ 10 w 11"/>
                  <a:gd name="T1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9"/>
                    </a:moveTo>
                    <a:lnTo>
                      <a:pt x="10" y="9"/>
                    </a:lnTo>
                    <a:lnTo>
                      <a:pt x="11" y="5"/>
                    </a:lnTo>
                    <a:lnTo>
                      <a:pt x="11" y="4"/>
                    </a:lnTo>
                    <a:cubicBezTo>
                      <a:pt x="11" y="1"/>
                      <a:pt x="9" y="0"/>
                      <a:pt x="6" y="0"/>
                    </a:cubicBezTo>
                    <a:cubicBezTo>
                      <a:pt x="4" y="0"/>
                      <a:pt x="2" y="3"/>
                      <a:pt x="1" y="5"/>
                    </a:cubicBezTo>
                    <a:cubicBezTo>
                      <a:pt x="1" y="7"/>
                      <a:pt x="0" y="9"/>
                      <a:pt x="1" y="11"/>
                    </a:cubicBezTo>
                    <a:cubicBezTo>
                      <a:pt x="3" y="14"/>
                      <a:pt x="7" y="13"/>
                      <a:pt x="9" y="9"/>
                    </a:cubicBezTo>
                    <a:lnTo>
                      <a:pt x="10" y="9"/>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1309">
                <a:extLst>
                  <a:ext uri="{FF2B5EF4-FFF2-40B4-BE49-F238E27FC236}">
                    <a16:creationId xmlns:a16="http://schemas.microsoft.com/office/drawing/2014/main" id="{63A46744-8D84-9114-B5E0-46AE28BBB284}"/>
                  </a:ext>
                </a:extLst>
              </p:cNvPr>
              <p:cNvSpPr>
                <a:spLocks/>
              </p:cNvSpPr>
              <p:nvPr/>
            </p:nvSpPr>
            <p:spPr bwMode="auto">
              <a:xfrm>
                <a:off x="1022" y="3398"/>
                <a:ext cx="8" cy="9"/>
              </a:xfrm>
              <a:custGeom>
                <a:avLst/>
                <a:gdLst>
                  <a:gd name="T0" fmla="*/ 6 w 14"/>
                  <a:gd name="T1" fmla="*/ 2 h 14"/>
                  <a:gd name="T2" fmla="*/ 6 w 14"/>
                  <a:gd name="T3" fmla="*/ 2 h 14"/>
                  <a:gd name="T4" fmla="*/ 5 w 14"/>
                  <a:gd name="T5" fmla="*/ 2 h 14"/>
                  <a:gd name="T6" fmla="*/ 1 w 14"/>
                  <a:gd name="T7" fmla="*/ 10 h 14"/>
                  <a:gd name="T8" fmla="*/ 7 w 14"/>
                  <a:gd name="T9" fmla="*/ 13 h 14"/>
                  <a:gd name="T10" fmla="*/ 9 w 14"/>
                  <a:gd name="T11" fmla="*/ 12 h 14"/>
                  <a:gd name="T12" fmla="*/ 11 w 14"/>
                  <a:gd name="T13" fmla="*/ 9 h 14"/>
                  <a:gd name="T14" fmla="*/ 6 w 14"/>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6" y="2"/>
                    </a:moveTo>
                    <a:lnTo>
                      <a:pt x="6" y="2"/>
                    </a:lnTo>
                    <a:lnTo>
                      <a:pt x="5" y="2"/>
                    </a:lnTo>
                    <a:cubicBezTo>
                      <a:pt x="3" y="4"/>
                      <a:pt x="0" y="7"/>
                      <a:pt x="1" y="10"/>
                    </a:cubicBezTo>
                    <a:cubicBezTo>
                      <a:pt x="3" y="13"/>
                      <a:pt x="5" y="14"/>
                      <a:pt x="7" y="13"/>
                    </a:cubicBezTo>
                    <a:lnTo>
                      <a:pt x="9" y="12"/>
                    </a:lnTo>
                    <a:lnTo>
                      <a:pt x="11" y="9"/>
                    </a:lnTo>
                    <a:cubicBezTo>
                      <a:pt x="14" y="5"/>
                      <a:pt x="11" y="0"/>
                      <a:pt x="6" y="2"/>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1310">
                <a:extLst>
                  <a:ext uri="{FF2B5EF4-FFF2-40B4-BE49-F238E27FC236}">
                    <a16:creationId xmlns:a16="http://schemas.microsoft.com/office/drawing/2014/main" id="{A39E6701-4A0B-3E3F-B9B3-88D371756F22}"/>
                  </a:ext>
                </a:extLst>
              </p:cNvPr>
              <p:cNvSpPr>
                <a:spLocks/>
              </p:cNvSpPr>
              <p:nvPr/>
            </p:nvSpPr>
            <p:spPr bwMode="auto">
              <a:xfrm>
                <a:off x="1014" y="3457"/>
                <a:ext cx="7" cy="8"/>
              </a:xfrm>
              <a:custGeom>
                <a:avLst/>
                <a:gdLst>
                  <a:gd name="T0" fmla="*/ 11 w 11"/>
                  <a:gd name="T1" fmla="*/ 5 h 12"/>
                  <a:gd name="T2" fmla="*/ 6 w 11"/>
                  <a:gd name="T3" fmla="*/ 1 h 12"/>
                  <a:gd name="T4" fmla="*/ 1 w 11"/>
                  <a:gd name="T5" fmla="*/ 8 h 12"/>
                  <a:gd name="T6" fmla="*/ 6 w 11"/>
                  <a:gd name="T7" fmla="*/ 11 h 12"/>
                  <a:gd name="T8" fmla="*/ 7 w 11"/>
                  <a:gd name="T9" fmla="*/ 10 h 12"/>
                  <a:gd name="T10" fmla="*/ 11 w 11"/>
                  <a:gd name="T11" fmla="*/ 5 h 12"/>
                </a:gdLst>
                <a:ahLst/>
                <a:cxnLst>
                  <a:cxn ang="0">
                    <a:pos x="T0" y="T1"/>
                  </a:cxn>
                  <a:cxn ang="0">
                    <a:pos x="T2" y="T3"/>
                  </a:cxn>
                  <a:cxn ang="0">
                    <a:pos x="T4" y="T5"/>
                  </a:cxn>
                  <a:cxn ang="0">
                    <a:pos x="T6" y="T7"/>
                  </a:cxn>
                  <a:cxn ang="0">
                    <a:pos x="T8" y="T9"/>
                  </a:cxn>
                  <a:cxn ang="0">
                    <a:pos x="T10" y="T11"/>
                  </a:cxn>
                </a:cxnLst>
                <a:rect l="0" t="0" r="r" b="b"/>
                <a:pathLst>
                  <a:path w="11" h="12">
                    <a:moveTo>
                      <a:pt x="11" y="5"/>
                    </a:moveTo>
                    <a:cubicBezTo>
                      <a:pt x="11" y="2"/>
                      <a:pt x="8" y="0"/>
                      <a:pt x="6" y="1"/>
                    </a:cubicBezTo>
                    <a:cubicBezTo>
                      <a:pt x="3" y="1"/>
                      <a:pt x="0" y="5"/>
                      <a:pt x="1" y="8"/>
                    </a:cubicBezTo>
                    <a:cubicBezTo>
                      <a:pt x="1" y="10"/>
                      <a:pt x="4" y="12"/>
                      <a:pt x="6" y="11"/>
                    </a:cubicBezTo>
                    <a:lnTo>
                      <a:pt x="7" y="10"/>
                    </a:lnTo>
                    <a:cubicBezTo>
                      <a:pt x="9" y="10"/>
                      <a:pt x="11" y="7"/>
                      <a:pt x="11" y="5"/>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1311">
                <a:extLst>
                  <a:ext uri="{FF2B5EF4-FFF2-40B4-BE49-F238E27FC236}">
                    <a16:creationId xmlns:a16="http://schemas.microsoft.com/office/drawing/2014/main" id="{70E3BBA1-FB03-BB7D-D663-943294A0433C}"/>
                  </a:ext>
                </a:extLst>
              </p:cNvPr>
              <p:cNvSpPr>
                <a:spLocks/>
              </p:cNvSpPr>
              <p:nvPr/>
            </p:nvSpPr>
            <p:spPr bwMode="auto">
              <a:xfrm>
                <a:off x="996" y="3446"/>
                <a:ext cx="5" cy="6"/>
              </a:xfrm>
              <a:custGeom>
                <a:avLst/>
                <a:gdLst>
                  <a:gd name="T0" fmla="*/ 3 w 8"/>
                  <a:gd name="T1" fmla="*/ 1 h 10"/>
                  <a:gd name="T2" fmla="*/ 0 w 8"/>
                  <a:gd name="T3" fmla="*/ 5 h 10"/>
                  <a:gd name="T4" fmla="*/ 0 w 8"/>
                  <a:gd name="T5" fmla="*/ 6 h 10"/>
                  <a:gd name="T6" fmla="*/ 0 w 8"/>
                  <a:gd name="T7" fmla="*/ 10 h 10"/>
                  <a:gd name="T8" fmla="*/ 3 w 8"/>
                  <a:gd name="T9" fmla="*/ 10 h 10"/>
                  <a:gd name="T10" fmla="*/ 6 w 8"/>
                  <a:gd name="T11" fmla="*/ 8 h 10"/>
                  <a:gd name="T12" fmla="*/ 6 w 8"/>
                  <a:gd name="T13" fmla="*/ 7 h 10"/>
                  <a:gd name="T14" fmla="*/ 3 w 8"/>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3" y="1"/>
                    </a:moveTo>
                    <a:cubicBezTo>
                      <a:pt x="2" y="0"/>
                      <a:pt x="0" y="3"/>
                      <a:pt x="0" y="5"/>
                    </a:cubicBezTo>
                    <a:lnTo>
                      <a:pt x="0" y="6"/>
                    </a:lnTo>
                    <a:lnTo>
                      <a:pt x="0" y="10"/>
                    </a:lnTo>
                    <a:lnTo>
                      <a:pt x="3" y="10"/>
                    </a:lnTo>
                    <a:lnTo>
                      <a:pt x="6" y="8"/>
                    </a:lnTo>
                    <a:lnTo>
                      <a:pt x="6" y="7"/>
                    </a:lnTo>
                    <a:cubicBezTo>
                      <a:pt x="8" y="4"/>
                      <a:pt x="6" y="2"/>
                      <a:pt x="3" y="1"/>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1312">
                <a:extLst>
                  <a:ext uri="{FF2B5EF4-FFF2-40B4-BE49-F238E27FC236}">
                    <a16:creationId xmlns:a16="http://schemas.microsoft.com/office/drawing/2014/main" id="{F6C20D54-266E-65BD-24FB-18CF59D948C2}"/>
                  </a:ext>
                </a:extLst>
              </p:cNvPr>
              <p:cNvSpPr>
                <a:spLocks/>
              </p:cNvSpPr>
              <p:nvPr/>
            </p:nvSpPr>
            <p:spPr bwMode="auto">
              <a:xfrm>
                <a:off x="1065" y="3478"/>
                <a:ext cx="6" cy="9"/>
              </a:xfrm>
              <a:custGeom>
                <a:avLst/>
                <a:gdLst>
                  <a:gd name="T0" fmla="*/ 10 w 11"/>
                  <a:gd name="T1" fmla="*/ 5 h 15"/>
                  <a:gd name="T2" fmla="*/ 9 w 11"/>
                  <a:gd name="T3" fmla="*/ 3 h 15"/>
                  <a:gd name="T4" fmla="*/ 8 w 11"/>
                  <a:gd name="T5" fmla="*/ 3 h 15"/>
                  <a:gd name="T6" fmla="*/ 1 w 11"/>
                  <a:gd name="T7" fmla="*/ 10 h 15"/>
                  <a:gd name="T8" fmla="*/ 1 w 11"/>
                  <a:gd name="T9" fmla="*/ 11 h 15"/>
                  <a:gd name="T10" fmla="*/ 6 w 11"/>
                  <a:gd name="T11" fmla="*/ 14 h 15"/>
                  <a:gd name="T12" fmla="*/ 10 w 11"/>
                  <a:gd name="T13" fmla="*/ 5 h 15"/>
                </a:gdLst>
                <a:ahLst/>
                <a:cxnLst>
                  <a:cxn ang="0">
                    <a:pos x="T0" y="T1"/>
                  </a:cxn>
                  <a:cxn ang="0">
                    <a:pos x="T2" y="T3"/>
                  </a:cxn>
                  <a:cxn ang="0">
                    <a:pos x="T4" y="T5"/>
                  </a:cxn>
                  <a:cxn ang="0">
                    <a:pos x="T6" y="T7"/>
                  </a:cxn>
                  <a:cxn ang="0">
                    <a:pos x="T8" y="T9"/>
                  </a:cxn>
                  <a:cxn ang="0">
                    <a:pos x="T10" y="T11"/>
                  </a:cxn>
                  <a:cxn ang="0">
                    <a:pos x="T12" y="T13"/>
                  </a:cxn>
                </a:cxnLst>
                <a:rect l="0" t="0" r="r" b="b"/>
                <a:pathLst>
                  <a:path w="11" h="15">
                    <a:moveTo>
                      <a:pt x="10" y="5"/>
                    </a:moveTo>
                    <a:lnTo>
                      <a:pt x="9" y="3"/>
                    </a:lnTo>
                    <a:lnTo>
                      <a:pt x="8" y="3"/>
                    </a:lnTo>
                    <a:cubicBezTo>
                      <a:pt x="4" y="0"/>
                      <a:pt x="0" y="6"/>
                      <a:pt x="1" y="10"/>
                    </a:cubicBezTo>
                    <a:lnTo>
                      <a:pt x="1" y="11"/>
                    </a:lnTo>
                    <a:cubicBezTo>
                      <a:pt x="1" y="13"/>
                      <a:pt x="3" y="15"/>
                      <a:pt x="6" y="14"/>
                    </a:cubicBezTo>
                    <a:cubicBezTo>
                      <a:pt x="9" y="12"/>
                      <a:pt x="11" y="8"/>
                      <a:pt x="10" y="5"/>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1313">
                <a:extLst>
                  <a:ext uri="{FF2B5EF4-FFF2-40B4-BE49-F238E27FC236}">
                    <a16:creationId xmlns:a16="http://schemas.microsoft.com/office/drawing/2014/main" id="{35C0B2CE-1042-AE6A-3FDB-9531B28C58D5}"/>
                  </a:ext>
                </a:extLst>
              </p:cNvPr>
              <p:cNvSpPr>
                <a:spLocks/>
              </p:cNvSpPr>
              <p:nvPr/>
            </p:nvSpPr>
            <p:spPr bwMode="auto">
              <a:xfrm>
                <a:off x="1191" y="3479"/>
                <a:ext cx="9" cy="7"/>
              </a:xfrm>
              <a:custGeom>
                <a:avLst/>
                <a:gdLst>
                  <a:gd name="T0" fmla="*/ 8 w 14"/>
                  <a:gd name="T1" fmla="*/ 0 h 11"/>
                  <a:gd name="T2" fmla="*/ 7 w 14"/>
                  <a:gd name="T3" fmla="*/ 0 h 11"/>
                  <a:gd name="T4" fmla="*/ 2 w 14"/>
                  <a:gd name="T5" fmla="*/ 2 h 11"/>
                  <a:gd name="T6" fmla="*/ 1 w 14"/>
                  <a:gd name="T7" fmla="*/ 9 h 11"/>
                  <a:gd name="T8" fmla="*/ 6 w 14"/>
                  <a:gd name="T9" fmla="*/ 10 h 11"/>
                  <a:gd name="T10" fmla="*/ 8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8" y="0"/>
                    </a:moveTo>
                    <a:lnTo>
                      <a:pt x="7" y="0"/>
                    </a:lnTo>
                    <a:cubicBezTo>
                      <a:pt x="5" y="0"/>
                      <a:pt x="3" y="1"/>
                      <a:pt x="2" y="2"/>
                    </a:cubicBezTo>
                    <a:cubicBezTo>
                      <a:pt x="0" y="4"/>
                      <a:pt x="0" y="7"/>
                      <a:pt x="1" y="9"/>
                    </a:cubicBezTo>
                    <a:cubicBezTo>
                      <a:pt x="2" y="11"/>
                      <a:pt x="4" y="11"/>
                      <a:pt x="6" y="10"/>
                    </a:cubicBezTo>
                    <a:cubicBezTo>
                      <a:pt x="10" y="10"/>
                      <a:pt x="14" y="0"/>
                      <a:pt x="8"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1314">
                <a:extLst>
                  <a:ext uri="{FF2B5EF4-FFF2-40B4-BE49-F238E27FC236}">
                    <a16:creationId xmlns:a16="http://schemas.microsoft.com/office/drawing/2014/main" id="{CB911501-FCFB-312F-46CF-3083F7DDC98F}"/>
                  </a:ext>
                </a:extLst>
              </p:cNvPr>
              <p:cNvSpPr>
                <a:spLocks/>
              </p:cNvSpPr>
              <p:nvPr/>
            </p:nvSpPr>
            <p:spPr bwMode="auto">
              <a:xfrm>
                <a:off x="1335" y="3498"/>
                <a:ext cx="6" cy="8"/>
              </a:xfrm>
              <a:custGeom>
                <a:avLst/>
                <a:gdLst>
                  <a:gd name="T0" fmla="*/ 8 w 10"/>
                  <a:gd name="T1" fmla="*/ 4 h 13"/>
                  <a:gd name="T2" fmla="*/ 1 w 10"/>
                  <a:gd name="T3" fmla="*/ 9 h 13"/>
                  <a:gd name="T4" fmla="*/ 1 w 10"/>
                  <a:gd name="T5" fmla="*/ 10 h 13"/>
                  <a:gd name="T6" fmla="*/ 2 w 10"/>
                  <a:gd name="T7" fmla="*/ 13 h 13"/>
                  <a:gd name="T8" fmla="*/ 7 w 10"/>
                  <a:gd name="T9" fmla="*/ 10 h 13"/>
                  <a:gd name="T10" fmla="*/ 8 w 10"/>
                  <a:gd name="T11" fmla="*/ 4 h 13"/>
                </a:gdLst>
                <a:ahLst/>
                <a:cxnLst>
                  <a:cxn ang="0">
                    <a:pos x="T0" y="T1"/>
                  </a:cxn>
                  <a:cxn ang="0">
                    <a:pos x="T2" y="T3"/>
                  </a:cxn>
                  <a:cxn ang="0">
                    <a:pos x="T4" y="T5"/>
                  </a:cxn>
                  <a:cxn ang="0">
                    <a:pos x="T6" y="T7"/>
                  </a:cxn>
                  <a:cxn ang="0">
                    <a:pos x="T8" y="T9"/>
                  </a:cxn>
                  <a:cxn ang="0">
                    <a:pos x="T10" y="T11"/>
                  </a:cxn>
                </a:cxnLst>
                <a:rect l="0" t="0" r="r" b="b"/>
                <a:pathLst>
                  <a:path w="10" h="13">
                    <a:moveTo>
                      <a:pt x="8" y="4"/>
                    </a:moveTo>
                    <a:cubicBezTo>
                      <a:pt x="5" y="0"/>
                      <a:pt x="0" y="6"/>
                      <a:pt x="1" y="9"/>
                    </a:cubicBezTo>
                    <a:lnTo>
                      <a:pt x="1" y="10"/>
                    </a:lnTo>
                    <a:lnTo>
                      <a:pt x="2" y="13"/>
                    </a:lnTo>
                    <a:cubicBezTo>
                      <a:pt x="4" y="13"/>
                      <a:pt x="6" y="12"/>
                      <a:pt x="7" y="10"/>
                    </a:cubicBezTo>
                    <a:cubicBezTo>
                      <a:pt x="9" y="9"/>
                      <a:pt x="10" y="6"/>
                      <a:pt x="8" y="4"/>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1315">
                <a:extLst>
                  <a:ext uri="{FF2B5EF4-FFF2-40B4-BE49-F238E27FC236}">
                    <a16:creationId xmlns:a16="http://schemas.microsoft.com/office/drawing/2014/main" id="{18EF9C5F-6F48-3D0B-57B1-13EBBA22D1D6}"/>
                  </a:ext>
                </a:extLst>
              </p:cNvPr>
              <p:cNvSpPr>
                <a:spLocks/>
              </p:cNvSpPr>
              <p:nvPr/>
            </p:nvSpPr>
            <p:spPr bwMode="auto">
              <a:xfrm>
                <a:off x="1449" y="3281"/>
                <a:ext cx="8" cy="12"/>
              </a:xfrm>
              <a:custGeom>
                <a:avLst/>
                <a:gdLst>
                  <a:gd name="T0" fmla="*/ 14 w 14"/>
                  <a:gd name="T1" fmla="*/ 6 h 19"/>
                  <a:gd name="T2" fmla="*/ 13 w 14"/>
                  <a:gd name="T3" fmla="*/ 5 h 19"/>
                  <a:gd name="T4" fmla="*/ 13 w 14"/>
                  <a:gd name="T5" fmla="*/ 3 h 19"/>
                  <a:gd name="T6" fmla="*/ 1 w 14"/>
                  <a:gd name="T7" fmla="*/ 7 h 19"/>
                  <a:gd name="T8" fmla="*/ 2 w 14"/>
                  <a:gd name="T9" fmla="*/ 16 h 19"/>
                  <a:gd name="T10" fmla="*/ 8 w 14"/>
                  <a:gd name="T11" fmla="*/ 18 h 19"/>
                  <a:gd name="T12" fmla="*/ 14 w 14"/>
                  <a:gd name="T13" fmla="*/ 9 h 19"/>
                  <a:gd name="T14" fmla="*/ 14 w 14"/>
                  <a:gd name="T15" fmla="*/ 6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9">
                    <a:moveTo>
                      <a:pt x="14" y="6"/>
                    </a:moveTo>
                    <a:lnTo>
                      <a:pt x="13" y="5"/>
                    </a:lnTo>
                    <a:lnTo>
                      <a:pt x="13" y="3"/>
                    </a:lnTo>
                    <a:cubicBezTo>
                      <a:pt x="8" y="0"/>
                      <a:pt x="3" y="3"/>
                      <a:pt x="1" y="7"/>
                    </a:cubicBezTo>
                    <a:cubicBezTo>
                      <a:pt x="0" y="10"/>
                      <a:pt x="0" y="13"/>
                      <a:pt x="2" y="16"/>
                    </a:cubicBezTo>
                    <a:cubicBezTo>
                      <a:pt x="3" y="18"/>
                      <a:pt x="6" y="19"/>
                      <a:pt x="8" y="18"/>
                    </a:cubicBezTo>
                    <a:cubicBezTo>
                      <a:pt x="12" y="17"/>
                      <a:pt x="14" y="13"/>
                      <a:pt x="14" y="9"/>
                    </a:cubicBezTo>
                    <a:lnTo>
                      <a:pt x="14" y="6"/>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1316">
                <a:extLst>
                  <a:ext uri="{FF2B5EF4-FFF2-40B4-BE49-F238E27FC236}">
                    <a16:creationId xmlns:a16="http://schemas.microsoft.com/office/drawing/2014/main" id="{0D640F39-7F7F-AD4E-81A3-9709A80EB100}"/>
                  </a:ext>
                </a:extLst>
              </p:cNvPr>
              <p:cNvSpPr>
                <a:spLocks/>
              </p:cNvSpPr>
              <p:nvPr/>
            </p:nvSpPr>
            <p:spPr bwMode="auto">
              <a:xfrm>
                <a:off x="1481" y="3548"/>
                <a:ext cx="10" cy="12"/>
              </a:xfrm>
              <a:custGeom>
                <a:avLst/>
                <a:gdLst>
                  <a:gd name="T0" fmla="*/ 10 w 17"/>
                  <a:gd name="T1" fmla="*/ 1 h 19"/>
                  <a:gd name="T2" fmla="*/ 6 w 17"/>
                  <a:gd name="T3" fmla="*/ 2 h 19"/>
                  <a:gd name="T4" fmla="*/ 1 w 17"/>
                  <a:gd name="T5" fmla="*/ 13 h 19"/>
                  <a:gd name="T6" fmla="*/ 8 w 17"/>
                  <a:gd name="T7" fmla="*/ 18 h 19"/>
                  <a:gd name="T8" fmla="*/ 15 w 17"/>
                  <a:gd name="T9" fmla="*/ 13 h 19"/>
                  <a:gd name="T10" fmla="*/ 10 w 17"/>
                  <a:gd name="T11" fmla="*/ 1 h 19"/>
                </a:gdLst>
                <a:ahLst/>
                <a:cxnLst>
                  <a:cxn ang="0">
                    <a:pos x="T0" y="T1"/>
                  </a:cxn>
                  <a:cxn ang="0">
                    <a:pos x="T2" y="T3"/>
                  </a:cxn>
                  <a:cxn ang="0">
                    <a:pos x="T4" y="T5"/>
                  </a:cxn>
                  <a:cxn ang="0">
                    <a:pos x="T6" y="T7"/>
                  </a:cxn>
                  <a:cxn ang="0">
                    <a:pos x="T8" y="T9"/>
                  </a:cxn>
                  <a:cxn ang="0">
                    <a:pos x="T10" y="T11"/>
                  </a:cxn>
                </a:cxnLst>
                <a:rect l="0" t="0" r="r" b="b"/>
                <a:pathLst>
                  <a:path w="17" h="19">
                    <a:moveTo>
                      <a:pt x="10" y="1"/>
                    </a:moveTo>
                    <a:cubicBezTo>
                      <a:pt x="9" y="0"/>
                      <a:pt x="7" y="1"/>
                      <a:pt x="6" y="2"/>
                    </a:cubicBezTo>
                    <a:cubicBezTo>
                      <a:pt x="3" y="4"/>
                      <a:pt x="0" y="10"/>
                      <a:pt x="1" y="13"/>
                    </a:cubicBezTo>
                    <a:cubicBezTo>
                      <a:pt x="2" y="16"/>
                      <a:pt x="5" y="19"/>
                      <a:pt x="8" y="18"/>
                    </a:cubicBezTo>
                    <a:cubicBezTo>
                      <a:pt x="11" y="17"/>
                      <a:pt x="13" y="15"/>
                      <a:pt x="15" y="13"/>
                    </a:cubicBezTo>
                    <a:cubicBezTo>
                      <a:pt x="17" y="8"/>
                      <a:pt x="16" y="2"/>
                      <a:pt x="10" y="1"/>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1317">
                <a:extLst>
                  <a:ext uri="{FF2B5EF4-FFF2-40B4-BE49-F238E27FC236}">
                    <a16:creationId xmlns:a16="http://schemas.microsoft.com/office/drawing/2014/main" id="{C3433EF8-F8BF-A5BA-0366-43A2CE0B025A}"/>
                  </a:ext>
                </a:extLst>
              </p:cNvPr>
              <p:cNvSpPr>
                <a:spLocks/>
              </p:cNvSpPr>
              <p:nvPr/>
            </p:nvSpPr>
            <p:spPr bwMode="auto">
              <a:xfrm>
                <a:off x="1471" y="3582"/>
                <a:ext cx="9" cy="9"/>
              </a:xfrm>
              <a:custGeom>
                <a:avLst/>
                <a:gdLst>
                  <a:gd name="T0" fmla="*/ 11 w 15"/>
                  <a:gd name="T1" fmla="*/ 1 h 14"/>
                  <a:gd name="T2" fmla="*/ 10 w 15"/>
                  <a:gd name="T3" fmla="*/ 1 h 14"/>
                  <a:gd name="T4" fmla="*/ 5 w 15"/>
                  <a:gd name="T5" fmla="*/ 2 h 14"/>
                  <a:gd name="T6" fmla="*/ 5 w 15"/>
                  <a:gd name="T7" fmla="*/ 2 h 14"/>
                  <a:gd name="T8" fmla="*/ 2 w 15"/>
                  <a:gd name="T9" fmla="*/ 6 h 14"/>
                  <a:gd name="T10" fmla="*/ 2 w 15"/>
                  <a:gd name="T11" fmla="*/ 6 h 14"/>
                  <a:gd name="T12" fmla="*/ 8 w 15"/>
                  <a:gd name="T13" fmla="*/ 12 h 14"/>
                  <a:gd name="T14" fmla="*/ 11 w 15"/>
                  <a:gd name="T15" fmla="*/ 1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11" y="1"/>
                    </a:moveTo>
                    <a:lnTo>
                      <a:pt x="10" y="1"/>
                    </a:lnTo>
                    <a:cubicBezTo>
                      <a:pt x="9" y="0"/>
                      <a:pt x="6" y="0"/>
                      <a:pt x="5" y="2"/>
                    </a:cubicBezTo>
                    <a:lnTo>
                      <a:pt x="5" y="2"/>
                    </a:lnTo>
                    <a:cubicBezTo>
                      <a:pt x="3" y="3"/>
                      <a:pt x="2" y="4"/>
                      <a:pt x="2" y="6"/>
                    </a:cubicBezTo>
                    <a:lnTo>
                      <a:pt x="2" y="6"/>
                    </a:lnTo>
                    <a:cubicBezTo>
                      <a:pt x="0" y="11"/>
                      <a:pt x="4" y="14"/>
                      <a:pt x="8" y="12"/>
                    </a:cubicBezTo>
                    <a:cubicBezTo>
                      <a:pt x="11" y="10"/>
                      <a:pt x="15" y="4"/>
                      <a:pt x="11" y="1"/>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1318">
                <a:extLst>
                  <a:ext uri="{FF2B5EF4-FFF2-40B4-BE49-F238E27FC236}">
                    <a16:creationId xmlns:a16="http://schemas.microsoft.com/office/drawing/2014/main" id="{C7228A16-95DC-D5B9-21B7-5F81ECECC7C9}"/>
                  </a:ext>
                </a:extLst>
              </p:cNvPr>
              <p:cNvSpPr>
                <a:spLocks/>
              </p:cNvSpPr>
              <p:nvPr/>
            </p:nvSpPr>
            <p:spPr bwMode="auto">
              <a:xfrm>
                <a:off x="1428" y="3568"/>
                <a:ext cx="4" cy="3"/>
              </a:xfrm>
              <a:custGeom>
                <a:avLst/>
                <a:gdLst>
                  <a:gd name="T0" fmla="*/ 5 w 7"/>
                  <a:gd name="T1" fmla="*/ 0 h 5"/>
                  <a:gd name="T2" fmla="*/ 3 w 7"/>
                  <a:gd name="T3" fmla="*/ 0 h 5"/>
                  <a:gd name="T4" fmla="*/ 0 w 7"/>
                  <a:gd name="T5" fmla="*/ 3 h 5"/>
                  <a:gd name="T6" fmla="*/ 1 w 7"/>
                  <a:gd name="T7" fmla="*/ 5 h 5"/>
                  <a:gd name="T8" fmla="*/ 3 w 7"/>
                  <a:gd name="T9" fmla="*/ 5 h 5"/>
                  <a:gd name="T10" fmla="*/ 5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5" y="0"/>
                    </a:moveTo>
                    <a:lnTo>
                      <a:pt x="3" y="0"/>
                    </a:lnTo>
                    <a:cubicBezTo>
                      <a:pt x="2" y="0"/>
                      <a:pt x="1" y="2"/>
                      <a:pt x="0" y="3"/>
                    </a:cubicBezTo>
                    <a:cubicBezTo>
                      <a:pt x="0" y="4"/>
                      <a:pt x="0" y="5"/>
                      <a:pt x="1" y="5"/>
                    </a:cubicBezTo>
                    <a:lnTo>
                      <a:pt x="3" y="5"/>
                    </a:lnTo>
                    <a:cubicBezTo>
                      <a:pt x="4" y="5"/>
                      <a:pt x="7" y="1"/>
                      <a:pt x="5" y="0"/>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1319">
                <a:extLst>
                  <a:ext uri="{FF2B5EF4-FFF2-40B4-BE49-F238E27FC236}">
                    <a16:creationId xmlns:a16="http://schemas.microsoft.com/office/drawing/2014/main" id="{562F5C0B-5438-764D-D5B6-143E4461C663}"/>
                  </a:ext>
                </a:extLst>
              </p:cNvPr>
              <p:cNvSpPr>
                <a:spLocks/>
              </p:cNvSpPr>
              <p:nvPr/>
            </p:nvSpPr>
            <p:spPr bwMode="auto">
              <a:xfrm>
                <a:off x="1598" y="3501"/>
                <a:ext cx="7" cy="11"/>
              </a:xfrm>
              <a:custGeom>
                <a:avLst/>
                <a:gdLst>
                  <a:gd name="T0" fmla="*/ 10 w 12"/>
                  <a:gd name="T1" fmla="*/ 2 h 18"/>
                  <a:gd name="T2" fmla="*/ 9 w 12"/>
                  <a:gd name="T3" fmla="*/ 1 h 18"/>
                  <a:gd name="T4" fmla="*/ 8 w 12"/>
                  <a:gd name="T5" fmla="*/ 1 h 18"/>
                  <a:gd name="T6" fmla="*/ 7 w 12"/>
                  <a:gd name="T7" fmla="*/ 1 h 18"/>
                  <a:gd name="T8" fmla="*/ 3 w 12"/>
                  <a:gd name="T9" fmla="*/ 2 h 18"/>
                  <a:gd name="T10" fmla="*/ 3 w 12"/>
                  <a:gd name="T11" fmla="*/ 2 h 18"/>
                  <a:gd name="T12" fmla="*/ 3 w 12"/>
                  <a:gd name="T13" fmla="*/ 3 h 18"/>
                  <a:gd name="T14" fmla="*/ 0 w 12"/>
                  <a:gd name="T15" fmla="*/ 6 h 18"/>
                  <a:gd name="T16" fmla="*/ 0 w 12"/>
                  <a:gd name="T17" fmla="*/ 7 h 18"/>
                  <a:gd name="T18" fmla="*/ 0 w 12"/>
                  <a:gd name="T19" fmla="*/ 7 h 18"/>
                  <a:gd name="T20" fmla="*/ 0 w 12"/>
                  <a:gd name="T21" fmla="*/ 8 h 18"/>
                  <a:gd name="T22" fmla="*/ 1 w 12"/>
                  <a:gd name="T23" fmla="*/ 11 h 18"/>
                  <a:gd name="T24" fmla="*/ 12 w 12"/>
                  <a:gd name="T25" fmla="*/ 6 h 18"/>
                  <a:gd name="T26" fmla="*/ 10 w 1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8">
                    <a:moveTo>
                      <a:pt x="10" y="2"/>
                    </a:moveTo>
                    <a:lnTo>
                      <a:pt x="9" y="1"/>
                    </a:lnTo>
                    <a:lnTo>
                      <a:pt x="8" y="1"/>
                    </a:lnTo>
                    <a:lnTo>
                      <a:pt x="7" y="1"/>
                    </a:lnTo>
                    <a:cubicBezTo>
                      <a:pt x="5" y="0"/>
                      <a:pt x="4" y="1"/>
                      <a:pt x="3" y="2"/>
                    </a:cubicBezTo>
                    <a:lnTo>
                      <a:pt x="3" y="2"/>
                    </a:lnTo>
                    <a:lnTo>
                      <a:pt x="3" y="3"/>
                    </a:lnTo>
                    <a:lnTo>
                      <a:pt x="0" y="6"/>
                    </a:lnTo>
                    <a:lnTo>
                      <a:pt x="0" y="7"/>
                    </a:lnTo>
                    <a:lnTo>
                      <a:pt x="0" y="7"/>
                    </a:lnTo>
                    <a:lnTo>
                      <a:pt x="0" y="8"/>
                    </a:lnTo>
                    <a:lnTo>
                      <a:pt x="1" y="11"/>
                    </a:lnTo>
                    <a:cubicBezTo>
                      <a:pt x="4" y="18"/>
                      <a:pt x="12" y="11"/>
                      <a:pt x="12" y="6"/>
                    </a:cubicBezTo>
                    <a:lnTo>
                      <a:pt x="10" y="2"/>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1320">
                <a:extLst>
                  <a:ext uri="{FF2B5EF4-FFF2-40B4-BE49-F238E27FC236}">
                    <a16:creationId xmlns:a16="http://schemas.microsoft.com/office/drawing/2014/main" id="{210AB131-6AFC-3CB5-6E4A-0B09BCA99019}"/>
                  </a:ext>
                </a:extLst>
              </p:cNvPr>
              <p:cNvSpPr>
                <a:spLocks/>
              </p:cNvSpPr>
              <p:nvPr/>
            </p:nvSpPr>
            <p:spPr bwMode="auto">
              <a:xfrm>
                <a:off x="1704" y="3400"/>
                <a:ext cx="10" cy="11"/>
              </a:xfrm>
              <a:custGeom>
                <a:avLst/>
                <a:gdLst>
                  <a:gd name="T0" fmla="*/ 14 w 16"/>
                  <a:gd name="T1" fmla="*/ 4 h 18"/>
                  <a:gd name="T2" fmla="*/ 6 w 16"/>
                  <a:gd name="T3" fmla="*/ 2 h 18"/>
                  <a:gd name="T4" fmla="*/ 6 w 16"/>
                  <a:gd name="T5" fmla="*/ 2 h 18"/>
                  <a:gd name="T6" fmla="*/ 2 w 16"/>
                  <a:gd name="T7" fmla="*/ 5 h 18"/>
                  <a:gd name="T8" fmla="*/ 1 w 16"/>
                  <a:gd name="T9" fmla="*/ 8 h 18"/>
                  <a:gd name="T10" fmla="*/ 0 w 16"/>
                  <a:gd name="T11" fmla="*/ 13 h 18"/>
                  <a:gd name="T12" fmla="*/ 4 w 16"/>
                  <a:gd name="T13" fmla="*/ 17 h 18"/>
                  <a:gd name="T14" fmla="*/ 12 w 16"/>
                  <a:gd name="T15" fmla="*/ 15 h 18"/>
                  <a:gd name="T16" fmla="*/ 14 w 16"/>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8">
                    <a:moveTo>
                      <a:pt x="14" y="4"/>
                    </a:moveTo>
                    <a:cubicBezTo>
                      <a:pt x="13" y="1"/>
                      <a:pt x="9" y="0"/>
                      <a:pt x="6" y="2"/>
                    </a:cubicBezTo>
                    <a:lnTo>
                      <a:pt x="6" y="2"/>
                    </a:lnTo>
                    <a:cubicBezTo>
                      <a:pt x="5" y="2"/>
                      <a:pt x="3" y="3"/>
                      <a:pt x="2" y="5"/>
                    </a:cubicBezTo>
                    <a:lnTo>
                      <a:pt x="1" y="8"/>
                    </a:lnTo>
                    <a:lnTo>
                      <a:pt x="0" y="13"/>
                    </a:lnTo>
                    <a:cubicBezTo>
                      <a:pt x="0" y="15"/>
                      <a:pt x="2" y="16"/>
                      <a:pt x="4" y="17"/>
                    </a:cubicBezTo>
                    <a:cubicBezTo>
                      <a:pt x="6" y="18"/>
                      <a:pt x="10" y="17"/>
                      <a:pt x="12" y="15"/>
                    </a:cubicBezTo>
                    <a:cubicBezTo>
                      <a:pt x="15" y="13"/>
                      <a:pt x="16" y="8"/>
                      <a:pt x="14" y="4"/>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1321">
                <a:extLst>
                  <a:ext uri="{FF2B5EF4-FFF2-40B4-BE49-F238E27FC236}">
                    <a16:creationId xmlns:a16="http://schemas.microsoft.com/office/drawing/2014/main" id="{E9740CC4-9420-1F5C-2CCF-C84D021997DC}"/>
                  </a:ext>
                </a:extLst>
              </p:cNvPr>
              <p:cNvSpPr>
                <a:spLocks/>
              </p:cNvSpPr>
              <p:nvPr/>
            </p:nvSpPr>
            <p:spPr bwMode="auto">
              <a:xfrm>
                <a:off x="1895" y="3463"/>
                <a:ext cx="8" cy="10"/>
              </a:xfrm>
              <a:custGeom>
                <a:avLst/>
                <a:gdLst>
                  <a:gd name="T0" fmla="*/ 12 w 13"/>
                  <a:gd name="T1" fmla="*/ 5 h 16"/>
                  <a:gd name="T2" fmla="*/ 8 w 13"/>
                  <a:gd name="T3" fmla="*/ 0 h 16"/>
                  <a:gd name="T4" fmla="*/ 3 w 13"/>
                  <a:gd name="T5" fmla="*/ 4 h 16"/>
                  <a:gd name="T6" fmla="*/ 0 w 13"/>
                  <a:gd name="T7" fmla="*/ 10 h 16"/>
                  <a:gd name="T8" fmla="*/ 4 w 13"/>
                  <a:gd name="T9" fmla="*/ 15 h 16"/>
                  <a:gd name="T10" fmla="*/ 10 w 13"/>
                  <a:gd name="T11" fmla="*/ 12 h 16"/>
                  <a:gd name="T12" fmla="*/ 12 w 13"/>
                  <a:gd name="T13" fmla="*/ 5 h 16"/>
                </a:gdLst>
                <a:ahLst/>
                <a:cxnLst>
                  <a:cxn ang="0">
                    <a:pos x="T0" y="T1"/>
                  </a:cxn>
                  <a:cxn ang="0">
                    <a:pos x="T2" y="T3"/>
                  </a:cxn>
                  <a:cxn ang="0">
                    <a:pos x="T4" y="T5"/>
                  </a:cxn>
                  <a:cxn ang="0">
                    <a:pos x="T6" y="T7"/>
                  </a:cxn>
                  <a:cxn ang="0">
                    <a:pos x="T8" y="T9"/>
                  </a:cxn>
                  <a:cxn ang="0">
                    <a:pos x="T10" y="T11"/>
                  </a:cxn>
                  <a:cxn ang="0">
                    <a:pos x="T12" y="T13"/>
                  </a:cxn>
                </a:cxnLst>
                <a:rect l="0" t="0" r="r" b="b"/>
                <a:pathLst>
                  <a:path w="13" h="16">
                    <a:moveTo>
                      <a:pt x="12" y="5"/>
                    </a:moveTo>
                    <a:cubicBezTo>
                      <a:pt x="12" y="2"/>
                      <a:pt x="10" y="1"/>
                      <a:pt x="8" y="0"/>
                    </a:cubicBezTo>
                    <a:cubicBezTo>
                      <a:pt x="6" y="0"/>
                      <a:pt x="4" y="1"/>
                      <a:pt x="3" y="4"/>
                    </a:cubicBezTo>
                    <a:cubicBezTo>
                      <a:pt x="1" y="5"/>
                      <a:pt x="0" y="8"/>
                      <a:pt x="0" y="10"/>
                    </a:cubicBezTo>
                    <a:cubicBezTo>
                      <a:pt x="0" y="12"/>
                      <a:pt x="1" y="14"/>
                      <a:pt x="4" y="15"/>
                    </a:cubicBezTo>
                    <a:cubicBezTo>
                      <a:pt x="6" y="16"/>
                      <a:pt x="9" y="14"/>
                      <a:pt x="10" y="12"/>
                    </a:cubicBezTo>
                    <a:cubicBezTo>
                      <a:pt x="12" y="10"/>
                      <a:pt x="13" y="7"/>
                      <a:pt x="12" y="5"/>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1322">
                <a:extLst>
                  <a:ext uri="{FF2B5EF4-FFF2-40B4-BE49-F238E27FC236}">
                    <a16:creationId xmlns:a16="http://schemas.microsoft.com/office/drawing/2014/main" id="{22D25984-F635-874C-EFDE-4F6084D0B294}"/>
                  </a:ext>
                </a:extLst>
              </p:cNvPr>
              <p:cNvSpPr>
                <a:spLocks/>
              </p:cNvSpPr>
              <p:nvPr/>
            </p:nvSpPr>
            <p:spPr bwMode="auto">
              <a:xfrm>
                <a:off x="1895" y="3554"/>
                <a:ext cx="9" cy="8"/>
              </a:xfrm>
              <a:custGeom>
                <a:avLst/>
                <a:gdLst>
                  <a:gd name="T0" fmla="*/ 13 w 15"/>
                  <a:gd name="T1" fmla="*/ 2 h 13"/>
                  <a:gd name="T2" fmla="*/ 9 w 15"/>
                  <a:gd name="T3" fmla="*/ 0 h 13"/>
                  <a:gd name="T4" fmla="*/ 7 w 15"/>
                  <a:gd name="T5" fmla="*/ 2 h 13"/>
                  <a:gd name="T6" fmla="*/ 4 w 15"/>
                  <a:gd name="T7" fmla="*/ 3 h 13"/>
                  <a:gd name="T8" fmla="*/ 7 w 15"/>
                  <a:gd name="T9" fmla="*/ 12 h 13"/>
                  <a:gd name="T10" fmla="*/ 13 w 15"/>
                  <a:gd name="T11" fmla="*/ 2 h 13"/>
                </a:gdLst>
                <a:ahLst/>
                <a:cxnLst>
                  <a:cxn ang="0">
                    <a:pos x="T0" y="T1"/>
                  </a:cxn>
                  <a:cxn ang="0">
                    <a:pos x="T2" y="T3"/>
                  </a:cxn>
                  <a:cxn ang="0">
                    <a:pos x="T4" y="T5"/>
                  </a:cxn>
                  <a:cxn ang="0">
                    <a:pos x="T6" y="T7"/>
                  </a:cxn>
                  <a:cxn ang="0">
                    <a:pos x="T8" y="T9"/>
                  </a:cxn>
                  <a:cxn ang="0">
                    <a:pos x="T10" y="T11"/>
                  </a:cxn>
                </a:cxnLst>
                <a:rect l="0" t="0" r="r" b="b"/>
                <a:pathLst>
                  <a:path w="15" h="13">
                    <a:moveTo>
                      <a:pt x="13" y="2"/>
                    </a:moveTo>
                    <a:lnTo>
                      <a:pt x="9" y="0"/>
                    </a:lnTo>
                    <a:lnTo>
                      <a:pt x="7" y="2"/>
                    </a:lnTo>
                    <a:lnTo>
                      <a:pt x="4" y="3"/>
                    </a:lnTo>
                    <a:cubicBezTo>
                      <a:pt x="0" y="6"/>
                      <a:pt x="1" y="13"/>
                      <a:pt x="7" y="12"/>
                    </a:cubicBezTo>
                    <a:cubicBezTo>
                      <a:pt x="11" y="11"/>
                      <a:pt x="15" y="6"/>
                      <a:pt x="13" y="2"/>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1323">
                <a:extLst>
                  <a:ext uri="{FF2B5EF4-FFF2-40B4-BE49-F238E27FC236}">
                    <a16:creationId xmlns:a16="http://schemas.microsoft.com/office/drawing/2014/main" id="{5516D202-1A91-F142-079B-AA388F175CB6}"/>
                  </a:ext>
                </a:extLst>
              </p:cNvPr>
              <p:cNvSpPr>
                <a:spLocks/>
              </p:cNvSpPr>
              <p:nvPr/>
            </p:nvSpPr>
            <p:spPr bwMode="auto">
              <a:xfrm>
                <a:off x="1949" y="3419"/>
                <a:ext cx="9" cy="10"/>
              </a:xfrm>
              <a:custGeom>
                <a:avLst/>
                <a:gdLst>
                  <a:gd name="T0" fmla="*/ 8 w 14"/>
                  <a:gd name="T1" fmla="*/ 0 h 17"/>
                  <a:gd name="T2" fmla="*/ 6 w 14"/>
                  <a:gd name="T3" fmla="*/ 1 h 17"/>
                  <a:gd name="T4" fmla="*/ 3 w 14"/>
                  <a:gd name="T5" fmla="*/ 3 h 17"/>
                  <a:gd name="T6" fmla="*/ 4 w 14"/>
                  <a:gd name="T7" fmla="*/ 15 h 17"/>
                  <a:gd name="T8" fmla="*/ 13 w 14"/>
                  <a:gd name="T9" fmla="*/ 8 h 17"/>
                  <a:gd name="T10" fmla="*/ 8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8" y="0"/>
                    </a:moveTo>
                    <a:lnTo>
                      <a:pt x="6" y="1"/>
                    </a:lnTo>
                    <a:lnTo>
                      <a:pt x="3" y="3"/>
                    </a:lnTo>
                    <a:cubicBezTo>
                      <a:pt x="0" y="7"/>
                      <a:pt x="0" y="12"/>
                      <a:pt x="4" y="15"/>
                    </a:cubicBezTo>
                    <a:cubicBezTo>
                      <a:pt x="8" y="17"/>
                      <a:pt x="13" y="11"/>
                      <a:pt x="13" y="8"/>
                    </a:cubicBezTo>
                    <a:cubicBezTo>
                      <a:pt x="14" y="5"/>
                      <a:pt x="12" y="0"/>
                      <a:pt x="8" y="0"/>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1324">
                <a:extLst>
                  <a:ext uri="{FF2B5EF4-FFF2-40B4-BE49-F238E27FC236}">
                    <a16:creationId xmlns:a16="http://schemas.microsoft.com/office/drawing/2014/main" id="{555F3753-7836-A51E-F731-BAD7DC15DF01}"/>
                  </a:ext>
                </a:extLst>
              </p:cNvPr>
              <p:cNvSpPr>
                <a:spLocks/>
              </p:cNvSpPr>
              <p:nvPr/>
            </p:nvSpPr>
            <p:spPr bwMode="auto">
              <a:xfrm>
                <a:off x="1116" y="3137"/>
                <a:ext cx="101" cy="80"/>
              </a:xfrm>
              <a:custGeom>
                <a:avLst/>
                <a:gdLst>
                  <a:gd name="T0" fmla="*/ 23 w 165"/>
                  <a:gd name="T1" fmla="*/ 101 h 132"/>
                  <a:gd name="T2" fmla="*/ 70 w 165"/>
                  <a:gd name="T3" fmla="*/ 65 h 132"/>
                  <a:gd name="T4" fmla="*/ 165 w 165"/>
                  <a:gd name="T5" fmla="*/ 9 h 132"/>
                  <a:gd name="T6" fmla="*/ 125 w 165"/>
                  <a:gd name="T7" fmla="*/ 1 h 132"/>
                  <a:gd name="T8" fmla="*/ 64 w 165"/>
                  <a:gd name="T9" fmla="*/ 16 h 132"/>
                  <a:gd name="T10" fmla="*/ 7 w 165"/>
                  <a:gd name="T11" fmla="*/ 98 h 132"/>
                  <a:gd name="T12" fmla="*/ 0 w 165"/>
                  <a:gd name="T13" fmla="*/ 132 h 132"/>
                  <a:gd name="T14" fmla="*/ 23 w 165"/>
                  <a:gd name="T15" fmla="*/ 10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32">
                    <a:moveTo>
                      <a:pt x="23" y="101"/>
                    </a:moveTo>
                    <a:cubicBezTo>
                      <a:pt x="48" y="81"/>
                      <a:pt x="62" y="97"/>
                      <a:pt x="70" y="65"/>
                    </a:cubicBezTo>
                    <a:cubicBezTo>
                      <a:pt x="80" y="27"/>
                      <a:pt x="128" y="5"/>
                      <a:pt x="165" y="9"/>
                    </a:cubicBezTo>
                    <a:cubicBezTo>
                      <a:pt x="154" y="4"/>
                      <a:pt x="139" y="0"/>
                      <a:pt x="125" y="1"/>
                    </a:cubicBezTo>
                    <a:cubicBezTo>
                      <a:pt x="84" y="4"/>
                      <a:pt x="64" y="16"/>
                      <a:pt x="64" y="16"/>
                    </a:cubicBezTo>
                    <a:cubicBezTo>
                      <a:pt x="64" y="16"/>
                      <a:pt x="26" y="41"/>
                      <a:pt x="7" y="98"/>
                    </a:cubicBezTo>
                    <a:cubicBezTo>
                      <a:pt x="3" y="109"/>
                      <a:pt x="1" y="121"/>
                      <a:pt x="0" y="132"/>
                    </a:cubicBezTo>
                    <a:cubicBezTo>
                      <a:pt x="5" y="122"/>
                      <a:pt x="12" y="110"/>
                      <a:pt x="23" y="101"/>
                    </a:cubicBezTo>
                    <a:close/>
                  </a:path>
                </a:pathLst>
              </a:custGeom>
              <a:solidFill>
                <a:srgbClr val="F368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1325">
                <a:extLst>
                  <a:ext uri="{FF2B5EF4-FFF2-40B4-BE49-F238E27FC236}">
                    <a16:creationId xmlns:a16="http://schemas.microsoft.com/office/drawing/2014/main" id="{45B6F416-EBB9-5B1C-BCBC-404EBBDD68CE}"/>
                  </a:ext>
                </a:extLst>
              </p:cNvPr>
              <p:cNvSpPr>
                <a:spLocks/>
              </p:cNvSpPr>
              <p:nvPr/>
            </p:nvSpPr>
            <p:spPr bwMode="auto">
              <a:xfrm>
                <a:off x="1115" y="3140"/>
                <a:ext cx="116" cy="120"/>
              </a:xfrm>
              <a:custGeom>
                <a:avLst/>
                <a:gdLst>
                  <a:gd name="T0" fmla="*/ 167 w 189"/>
                  <a:gd name="T1" fmla="*/ 4 h 196"/>
                  <a:gd name="T2" fmla="*/ 72 w 189"/>
                  <a:gd name="T3" fmla="*/ 60 h 196"/>
                  <a:gd name="T4" fmla="*/ 25 w 189"/>
                  <a:gd name="T5" fmla="*/ 96 h 196"/>
                  <a:gd name="T6" fmla="*/ 2 w 189"/>
                  <a:gd name="T7" fmla="*/ 127 h 196"/>
                  <a:gd name="T8" fmla="*/ 4 w 189"/>
                  <a:gd name="T9" fmla="*/ 168 h 196"/>
                  <a:gd name="T10" fmla="*/ 38 w 189"/>
                  <a:gd name="T11" fmla="*/ 191 h 196"/>
                  <a:gd name="T12" fmla="*/ 94 w 189"/>
                  <a:gd name="T13" fmla="*/ 169 h 196"/>
                  <a:gd name="T14" fmla="*/ 93 w 189"/>
                  <a:gd name="T15" fmla="*/ 96 h 196"/>
                  <a:gd name="T16" fmla="*/ 189 w 189"/>
                  <a:gd name="T17" fmla="*/ 16 h 196"/>
                  <a:gd name="T18" fmla="*/ 167 w 189"/>
                  <a:gd name="T19"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96">
                    <a:moveTo>
                      <a:pt x="167" y="4"/>
                    </a:moveTo>
                    <a:cubicBezTo>
                      <a:pt x="130" y="0"/>
                      <a:pt x="82" y="22"/>
                      <a:pt x="72" y="60"/>
                    </a:cubicBezTo>
                    <a:cubicBezTo>
                      <a:pt x="64" y="92"/>
                      <a:pt x="50" y="76"/>
                      <a:pt x="25" y="96"/>
                    </a:cubicBezTo>
                    <a:cubicBezTo>
                      <a:pt x="14" y="105"/>
                      <a:pt x="7" y="117"/>
                      <a:pt x="2" y="127"/>
                    </a:cubicBezTo>
                    <a:cubicBezTo>
                      <a:pt x="0" y="142"/>
                      <a:pt x="1" y="155"/>
                      <a:pt x="4" y="168"/>
                    </a:cubicBezTo>
                    <a:cubicBezTo>
                      <a:pt x="10" y="177"/>
                      <a:pt x="21" y="188"/>
                      <a:pt x="38" y="191"/>
                    </a:cubicBezTo>
                    <a:cubicBezTo>
                      <a:pt x="62" y="196"/>
                      <a:pt x="78" y="178"/>
                      <a:pt x="94" y="169"/>
                    </a:cubicBezTo>
                    <a:cubicBezTo>
                      <a:pt x="87" y="152"/>
                      <a:pt x="84" y="128"/>
                      <a:pt x="93" y="96"/>
                    </a:cubicBezTo>
                    <a:cubicBezTo>
                      <a:pt x="110" y="35"/>
                      <a:pt x="189" y="16"/>
                      <a:pt x="189" y="16"/>
                    </a:cubicBezTo>
                    <a:cubicBezTo>
                      <a:pt x="189" y="16"/>
                      <a:pt x="180" y="10"/>
                      <a:pt x="167" y="4"/>
                    </a:cubicBezTo>
                  </a:path>
                </a:pathLst>
              </a:custGeom>
              <a:solidFill>
                <a:srgbClr val="FDD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1326">
                <a:extLst>
                  <a:ext uri="{FF2B5EF4-FFF2-40B4-BE49-F238E27FC236}">
                    <a16:creationId xmlns:a16="http://schemas.microsoft.com/office/drawing/2014/main" id="{6F0C7508-39DE-8E73-26C4-41F6629192F8}"/>
                  </a:ext>
                </a:extLst>
              </p:cNvPr>
              <p:cNvSpPr>
                <a:spLocks noEditPoints="1"/>
              </p:cNvSpPr>
              <p:nvPr/>
            </p:nvSpPr>
            <p:spPr bwMode="auto">
              <a:xfrm>
                <a:off x="1212" y="3142"/>
                <a:ext cx="5" cy="0"/>
              </a:xfrm>
              <a:custGeom>
                <a:avLst/>
                <a:gdLst>
                  <a:gd name="T0" fmla="*/ 9 w 9"/>
                  <a:gd name="T1" fmla="*/ 1 w 9"/>
                  <a:gd name="T2" fmla="*/ 9 w 9"/>
                  <a:gd name="T3" fmla="*/ 9 w 9"/>
                  <a:gd name="T4" fmla="*/ 0 w 9"/>
                  <a:gd name="T5" fmla="*/ 1 w 9"/>
                  <a:gd name="T6" fmla="*/ 1 w 9"/>
                  <a:gd name="T7" fmla="*/ 0 w 9"/>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9">
                    <a:moveTo>
                      <a:pt x="9" y="0"/>
                    </a:moveTo>
                    <a:cubicBezTo>
                      <a:pt x="6" y="0"/>
                      <a:pt x="3" y="0"/>
                      <a:pt x="1" y="0"/>
                    </a:cubicBezTo>
                    <a:cubicBezTo>
                      <a:pt x="3" y="0"/>
                      <a:pt x="6" y="0"/>
                      <a:pt x="9" y="0"/>
                    </a:cubicBezTo>
                    <a:lnTo>
                      <a:pt x="9" y="0"/>
                    </a:lnTo>
                    <a:close/>
                    <a:moveTo>
                      <a:pt x="0" y="0"/>
                    </a:moveTo>
                    <a:lnTo>
                      <a:pt x="1" y="0"/>
                    </a:lnTo>
                    <a:lnTo>
                      <a:pt x="1" y="0"/>
                    </a:lnTo>
                    <a:lnTo>
                      <a:pt x="0" y="0"/>
                    </a:lnTo>
                    <a:close/>
                  </a:path>
                </a:pathLst>
              </a:custGeom>
              <a:solidFill>
                <a:srgbClr val="618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1327">
                <a:extLst>
                  <a:ext uri="{FF2B5EF4-FFF2-40B4-BE49-F238E27FC236}">
                    <a16:creationId xmlns:a16="http://schemas.microsoft.com/office/drawing/2014/main" id="{CA47E843-5899-22BE-B0C0-AAC7190501A5}"/>
                  </a:ext>
                </a:extLst>
              </p:cNvPr>
              <p:cNvSpPr>
                <a:spLocks/>
              </p:cNvSpPr>
              <p:nvPr/>
            </p:nvSpPr>
            <p:spPr bwMode="auto">
              <a:xfrm>
                <a:off x="1144" y="3138"/>
                <a:ext cx="73" cy="20"/>
              </a:xfrm>
              <a:custGeom>
                <a:avLst/>
                <a:gdLst>
                  <a:gd name="T0" fmla="*/ 0 w 120"/>
                  <a:gd name="T1" fmla="*/ 33 h 33"/>
                  <a:gd name="T2" fmla="*/ 19 w 120"/>
                  <a:gd name="T3" fmla="*/ 15 h 33"/>
                  <a:gd name="T4" fmla="*/ 19 w 120"/>
                  <a:gd name="T5" fmla="*/ 15 h 33"/>
                  <a:gd name="T6" fmla="*/ 19 w 120"/>
                  <a:gd name="T7" fmla="*/ 15 h 33"/>
                  <a:gd name="T8" fmla="*/ 80 w 120"/>
                  <a:gd name="T9" fmla="*/ 0 h 33"/>
                  <a:gd name="T10" fmla="*/ 84 w 120"/>
                  <a:gd name="T11" fmla="*/ 0 h 33"/>
                  <a:gd name="T12" fmla="*/ 120 w 120"/>
                  <a:gd name="T13" fmla="*/ 8 h 33"/>
                  <a:gd name="T14" fmla="*/ 112 w 120"/>
                  <a:gd name="T15" fmla="*/ 8 h 33"/>
                  <a:gd name="T16" fmla="*/ 112 w 120"/>
                  <a:gd name="T17" fmla="*/ 8 h 33"/>
                  <a:gd name="T18" fmla="*/ 112 w 120"/>
                  <a:gd name="T19" fmla="*/ 8 h 33"/>
                  <a:gd name="T20" fmla="*/ 112 w 120"/>
                  <a:gd name="T21" fmla="*/ 8 h 33"/>
                  <a:gd name="T22" fmla="*/ 111 w 120"/>
                  <a:gd name="T23" fmla="*/ 8 h 33"/>
                  <a:gd name="T24" fmla="*/ 81 w 120"/>
                  <a:gd name="T25" fmla="*/ 13 h 33"/>
                  <a:gd name="T26" fmla="*/ 61 w 120"/>
                  <a:gd name="T27" fmla="*/ 5 h 33"/>
                  <a:gd name="T28" fmla="*/ 47 w 120"/>
                  <a:gd name="T29" fmla="*/ 7 h 33"/>
                  <a:gd name="T30" fmla="*/ 5 w 120"/>
                  <a:gd name="T31" fmla="*/ 33 h 33"/>
                  <a:gd name="T32" fmla="*/ 0 w 120"/>
                  <a:gd name="T3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33">
                    <a:moveTo>
                      <a:pt x="0" y="33"/>
                    </a:moveTo>
                    <a:cubicBezTo>
                      <a:pt x="11" y="21"/>
                      <a:pt x="19" y="15"/>
                      <a:pt x="19" y="15"/>
                    </a:cubicBezTo>
                    <a:cubicBezTo>
                      <a:pt x="19" y="15"/>
                      <a:pt x="19" y="15"/>
                      <a:pt x="19" y="15"/>
                    </a:cubicBezTo>
                    <a:cubicBezTo>
                      <a:pt x="19" y="15"/>
                      <a:pt x="19" y="15"/>
                      <a:pt x="19" y="15"/>
                    </a:cubicBezTo>
                    <a:cubicBezTo>
                      <a:pt x="19" y="15"/>
                      <a:pt x="39" y="3"/>
                      <a:pt x="80" y="0"/>
                    </a:cubicBezTo>
                    <a:cubicBezTo>
                      <a:pt x="81" y="0"/>
                      <a:pt x="82" y="0"/>
                      <a:pt x="84" y="0"/>
                    </a:cubicBezTo>
                    <a:cubicBezTo>
                      <a:pt x="97" y="0"/>
                      <a:pt x="110" y="4"/>
                      <a:pt x="120" y="8"/>
                    </a:cubicBezTo>
                    <a:cubicBezTo>
                      <a:pt x="117" y="8"/>
                      <a:pt x="114" y="8"/>
                      <a:pt x="112" y="8"/>
                    </a:cubicBezTo>
                    <a:lnTo>
                      <a:pt x="112" y="8"/>
                    </a:lnTo>
                    <a:lnTo>
                      <a:pt x="112" y="8"/>
                    </a:lnTo>
                    <a:lnTo>
                      <a:pt x="112" y="8"/>
                    </a:lnTo>
                    <a:lnTo>
                      <a:pt x="111" y="8"/>
                    </a:lnTo>
                    <a:cubicBezTo>
                      <a:pt x="101" y="8"/>
                      <a:pt x="91" y="9"/>
                      <a:pt x="81" y="13"/>
                    </a:cubicBezTo>
                    <a:cubicBezTo>
                      <a:pt x="78" y="8"/>
                      <a:pt x="70" y="5"/>
                      <a:pt x="61" y="5"/>
                    </a:cubicBezTo>
                    <a:cubicBezTo>
                      <a:pt x="56" y="5"/>
                      <a:pt x="51" y="6"/>
                      <a:pt x="47" y="7"/>
                    </a:cubicBezTo>
                    <a:cubicBezTo>
                      <a:pt x="33" y="11"/>
                      <a:pt x="18" y="20"/>
                      <a:pt x="5" y="33"/>
                    </a:cubicBezTo>
                    <a:cubicBezTo>
                      <a:pt x="3" y="33"/>
                      <a:pt x="1" y="33"/>
                      <a:pt x="0" y="33"/>
                    </a:cubicBezTo>
                  </a:path>
                </a:pathLst>
              </a:custGeom>
              <a:solidFill>
                <a:srgbClr val="ED4F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1328">
                <a:extLst>
                  <a:ext uri="{FF2B5EF4-FFF2-40B4-BE49-F238E27FC236}">
                    <a16:creationId xmlns:a16="http://schemas.microsoft.com/office/drawing/2014/main" id="{08E30CAD-B1DC-64C1-C449-386129AC0674}"/>
                  </a:ext>
                </a:extLst>
              </p:cNvPr>
              <p:cNvSpPr>
                <a:spLocks/>
              </p:cNvSpPr>
              <p:nvPr/>
            </p:nvSpPr>
            <p:spPr bwMode="auto">
              <a:xfrm>
                <a:off x="1193" y="3142"/>
                <a:ext cx="38" cy="11"/>
              </a:xfrm>
              <a:custGeom>
                <a:avLst/>
                <a:gdLst>
                  <a:gd name="T0" fmla="*/ 42 w 61"/>
                  <a:gd name="T1" fmla="*/ 18 h 18"/>
                  <a:gd name="T2" fmla="*/ 41 w 61"/>
                  <a:gd name="T3" fmla="*/ 18 h 18"/>
                  <a:gd name="T4" fmla="*/ 43 w 61"/>
                  <a:gd name="T5" fmla="*/ 18 h 18"/>
                  <a:gd name="T6" fmla="*/ 41 w 61"/>
                  <a:gd name="T7" fmla="*/ 18 h 18"/>
                  <a:gd name="T8" fmla="*/ 14 w 61"/>
                  <a:gd name="T9" fmla="*/ 14 h 18"/>
                  <a:gd name="T10" fmla="*/ 10 w 61"/>
                  <a:gd name="T11" fmla="*/ 14 h 18"/>
                  <a:gd name="T12" fmla="*/ 0 w 61"/>
                  <a:gd name="T13" fmla="*/ 15 h 18"/>
                  <a:gd name="T14" fmla="*/ 0 w 61"/>
                  <a:gd name="T15" fmla="*/ 5 h 18"/>
                  <a:gd name="T16" fmla="*/ 30 w 61"/>
                  <a:gd name="T17" fmla="*/ 0 h 18"/>
                  <a:gd name="T18" fmla="*/ 31 w 61"/>
                  <a:gd name="T19" fmla="*/ 0 h 18"/>
                  <a:gd name="T20" fmla="*/ 31 w 61"/>
                  <a:gd name="T21" fmla="*/ 0 h 18"/>
                  <a:gd name="T22" fmla="*/ 31 w 61"/>
                  <a:gd name="T23" fmla="*/ 0 h 18"/>
                  <a:gd name="T24" fmla="*/ 39 w 61"/>
                  <a:gd name="T25" fmla="*/ 0 h 18"/>
                  <a:gd name="T26" fmla="*/ 39 w 61"/>
                  <a:gd name="T27" fmla="*/ 0 h 18"/>
                  <a:gd name="T28" fmla="*/ 61 w 61"/>
                  <a:gd name="T29" fmla="*/ 12 h 18"/>
                  <a:gd name="T30" fmla="*/ 42 w 61"/>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18">
                    <a:moveTo>
                      <a:pt x="42" y="18"/>
                    </a:moveTo>
                    <a:cubicBezTo>
                      <a:pt x="42" y="18"/>
                      <a:pt x="41" y="18"/>
                      <a:pt x="41" y="18"/>
                    </a:cubicBezTo>
                    <a:cubicBezTo>
                      <a:pt x="42" y="18"/>
                      <a:pt x="43" y="18"/>
                      <a:pt x="43" y="18"/>
                    </a:cubicBezTo>
                    <a:cubicBezTo>
                      <a:pt x="43" y="18"/>
                      <a:pt x="42" y="18"/>
                      <a:pt x="41" y="18"/>
                    </a:cubicBezTo>
                    <a:cubicBezTo>
                      <a:pt x="33" y="16"/>
                      <a:pt x="24" y="14"/>
                      <a:pt x="14" y="14"/>
                    </a:cubicBezTo>
                    <a:cubicBezTo>
                      <a:pt x="13" y="14"/>
                      <a:pt x="11" y="14"/>
                      <a:pt x="10" y="14"/>
                    </a:cubicBezTo>
                    <a:cubicBezTo>
                      <a:pt x="7" y="14"/>
                      <a:pt x="3" y="14"/>
                      <a:pt x="0" y="15"/>
                    </a:cubicBezTo>
                    <a:cubicBezTo>
                      <a:pt x="2" y="11"/>
                      <a:pt x="1" y="7"/>
                      <a:pt x="0" y="5"/>
                    </a:cubicBezTo>
                    <a:cubicBezTo>
                      <a:pt x="10" y="1"/>
                      <a:pt x="20" y="0"/>
                      <a:pt x="30" y="0"/>
                    </a:cubicBezTo>
                    <a:lnTo>
                      <a:pt x="31" y="0"/>
                    </a:lnTo>
                    <a:lnTo>
                      <a:pt x="31" y="0"/>
                    </a:lnTo>
                    <a:lnTo>
                      <a:pt x="31" y="0"/>
                    </a:lnTo>
                    <a:cubicBezTo>
                      <a:pt x="33" y="0"/>
                      <a:pt x="36" y="0"/>
                      <a:pt x="39" y="0"/>
                    </a:cubicBezTo>
                    <a:lnTo>
                      <a:pt x="39" y="0"/>
                    </a:lnTo>
                    <a:cubicBezTo>
                      <a:pt x="52" y="5"/>
                      <a:pt x="60" y="11"/>
                      <a:pt x="61" y="12"/>
                    </a:cubicBezTo>
                    <a:cubicBezTo>
                      <a:pt x="60" y="12"/>
                      <a:pt x="52" y="14"/>
                      <a:pt x="42" y="18"/>
                    </a:cubicBezTo>
                  </a:path>
                </a:pathLst>
              </a:custGeom>
              <a:solidFill>
                <a:srgbClr val="F19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1329">
                <a:extLst>
                  <a:ext uri="{FF2B5EF4-FFF2-40B4-BE49-F238E27FC236}">
                    <a16:creationId xmlns:a16="http://schemas.microsoft.com/office/drawing/2014/main" id="{2C570796-DA81-4581-2457-C49CD6CA3361}"/>
                  </a:ext>
                </a:extLst>
              </p:cNvPr>
              <p:cNvSpPr>
                <a:spLocks/>
              </p:cNvSpPr>
              <p:nvPr/>
            </p:nvSpPr>
            <p:spPr bwMode="auto">
              <a:xfrm>
                <a:off x="1427" y="3558"/>
                <a:ext cx="75" cy="59"/>
              </a:xfrm>
              <a:custGeom>
                <a:avLst/>
                <a:gdLst>
                  <a:gd name="T0" fmla="*/ 0 w 123"/>
                  <a:gd name="T1" fmla="*/ 97 h 97"/>
                  <a:gd name="T2" fmla="*/ 0 w 123"/>
                  <a:gd name="T3" fmla="*/ 97 h 97"/>
                  <a:gd name="T4" fmla="*/ 11 w 123"/>
                  <a:gd name="T5" fmla="*/ 67 h 97"/>
                  <a:gd name="T6" fmla="*/ 12 w 123"/>
                  <a:gd name="T7" fmla="*/ 66 h 97"/>
                  <a:gd name="T8" fmla="*/ 110 w 123"/>
                  <a:gd name="T9" fmla="*/ 7 h 97"/>
                  <a:gd name="T10" fmla="*/ 123 w 123"/>
                  <a:gd name="T11" fmla="*/ 0 h 97"/>
                  <a:gd name="T12" fmla="*/ 118 w 123"/>
                  <a:gd name="T13" fmla="*/ 28 h 97"/>
                  <a:gd name="T14" fmla="*/ 113 w 123"/>
                  <a:gd name="T15" fmla="*/ 31 h 97"/>
                  <a:gd name="T16" fmla="*/ 84 w 123"/>
                  <a:gd name="T17" fmla="*/ 46 h 97"/>
                  <a:gd name="T18" fmla="*/ 83 w 123"/>
                  <a:gd name="T19" fmla="*/ 41 h 97"/>
                  <a:gd name="T20" fmla="*/ 82 w 123"/>
                  <a:gd name="T21" fmla="*/ 41 h 97"/>
                  <a:gd name="T22" fmla="*/ 80 w 123"/>
                  <a:gd name="T23" fmla="*/ 40 h 97"/>
                  <a:gd name="T24" fmla="*/ 77 w 123"/>
                  <a:gd name="T25" fmla="*/ 42 h 97"/>
                  <a:gd name="T26" fmla="*/ 77 w 123"/>
                  <a:gd name="T27" fmla="*/ 42 h 97"/>
                  <a:gd name="T28" fmla="*/ 74 w 123"/>
                  <a:gd name="T29" fmla="*/ 46 h 97"/>
                  <a:gd name="T30" fmla="*/ 74 w 123"/>
                  <a:gd name="T31" fmla="*/ 46 h 97"/>
                  <a:gd name="T32" fmla="*/ 75 w 123"/>
                  <a:gd name="T33" fmla="*/ 51 h 97"/>
                  <a:gd name="T34" fmla="*/ 1 w 123"/>
                  <a:gd name="T35" fmla="*/ 97 h 97"/>
                  <a:gd name="T36" fmla="*/ 0 w 123"/>
                  <a:gd name="T3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97">
                    <a:moveTo>
                      <a:pt x="0" y="97"/>
                    </a:moveTo>
                    <a:lnTo>
                      <a:pt x="0" y="97"/>
                    </a:lnTo>
                    <a:cubicBezTo>
                      <a:pt x="3" y="90"/>
                      <a:pt x="7" y="79"/>
                      <a:pt x="11" y="67"/>
                    </a:cubicBezTo>
                    <a:cubicBezTo>
                      <a:pt x="11" y="67"/>
                      <a:pt x="12" y="66"/>
                      <a:pt x="12" y="66"/>
                    </a:cubicBezTo>
                    <a:cubicBezTo>
                      <a:pt x="36" y="50"/>
                      <a:pt x="67" y="29"/>
                      <a:pt x="110" y="7"/>
                    </a:cubicBezTo>
                    <a:cubicBezTo>
                      <a:pt x="115" y="4"/>
                      <a:pt x="119" y="2"/>
                      <a:pt x="123" y="0"/>
                    </a:cubicBezTo>
                    <a:cubicBezTo>
                      <a:pt x="120" y="10"/>
                      <a:pt x="119" y="19"/>
                      <a:pt x="118" y="28"/>
                    </a:cubicBezTo>
                    <a:cubicBezTo>
                      <a:pt x="117" y="29"/>
                      <a:pt x="115" y="30"/>
                      <a:pt x="113" y="31"/>
                    </a:cubicBezTo>
                    <a:cubicBezTo>
                      <a:pt x="103" y="36"/>
                      <a:pt x="93" y="41"/>
                      <a:pt x="84" y="46"/>
                    </a:cubicBezTo>
                    <a:cubicBezTo>
                      <a:pt x="85" y="44"/>
                      <a:pt x="85" y="43"/>
                      <a:pt x="83" y="41"/>
                    </a:cubicBezTo>
                    <a:lnTo>
                      <a:pt x="82" y="41"/>
                    </a:lnTo>
                    <a:cubicBezTo>
                      <a:pt x="81" y="41"/>
                      <a:pt x="81" y="40"/>
                      <a:pt x="80" y="40"/>
                    </a:cubicBezTo>
                    <a:cubicBezTo>
                      <a:pt x="79" y="40"/>
                      <a:pt x="78" y="41"/>
                      <a:pt x="77" y="42"/>
                    </a:cubicBezTo>
                    <a:lnTo>
                      <a:pt x="77" y="42"/>
                    </a:lnTo>
                    <a:cubicBezTo>
                      <a:pt x="75" y="43"/>
                      <a:pt x="74" y="44"/>
                      <a:pt x="74" y="46"/>
                    </a:cubicBezTo>
                    <a:lnTo>
                      <a:pt x="74" y="46"/>
                    </a:lnTo>
                    <a:cubicBezTo>
                      <a:pt x="73" y="48"/>
                      <a:pt x="73" y="50"/>
                      <a:pt x="75" y="51"/>
                    </a:cubicBezTo>
                    <a:cubicBezTo>
                      <a:pt x="43" y="69"/>
                      <a:pt x="19" y="86"/>
                      <a:pt x="1" y="97"/>
                    </a:cubicBezTo>
                    <a:lnTo>
                      <a:pt x="0" y="97"/>
                    </a:lnTo>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1330">
                <a:extLst>
                  <a:ext uri="{FF2B5EF4-FFF2-40B4-BE49-F238E27FC236}">
                    <a16:creationId xmlns:a16="http://schemas.microsoft.com/office/drawing/2014/main" id="{703A5949-B632-D4C0-3C03-92ABDB9D3AFE}"/>
                  </a:ext>
                </a:extLst>
              </p:cNvPr>
              <p:cNvSpPr>
                <a:spLocks/>
              </p:cNvSpPr>
              <p:nvPr/>
            </p:nvSpPr>
            <p:spPr bwMode="auto">
              <a:xfrm>
                <a:off x="1425" y="3599"/>
                <a:ext cx="9" cy="18"/>
              </a:xfrm>
              <a:custGeom>
                <a:avLst/>
                <a:gdLst>
                  <a:gd name="T0" fmla="*/ 3 w 14"/>
                  <a:gd name="T1" fmla="*/ 30 h 30"/>
                  <a:gd name="T2" fmla="*/ 3 w 14"/>
                  <a:gd name="T3" fmla="*/ 30 h 30"/>
                  <a:gd name="T4" fmla="*/ 2 w 14"/>
                  <a:gd name="T5" fmla="*/ 30 h 30"/>
                  <a:gd name="T6" fmla="*/ 2 w 14"/>
                  <a:gd name="T7" fmla="*/ 30 h 30"/>
                  <a:gd name="T8" fmla="*/ 1 w 14"/>
                  <a:gd name="T9" fmla="*/ 29 h 30"/>
                  <a:gd name="T10" fmla="*/ 1 w 14"/>
                  <a:gd name="T11" fmla="*/ 29 h 30"/>
                  <a:gd name="T12" fmla="*/ 14 w 14"/>
                  <a:gd name="T13" fmla="*/ 0 h 30"/>
                  <a:gd name="T14" fmla="*/ 3 w 14"/>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30">
                    <a:moveTo>
                      <a:pt x="3" y="30"/>
                    </a:moveTo>
                    <a:lnTo>
                      <a:pt x="3" y="30"/>
                    </a:lnTo>
                    <a:lnTo>
                      <a:pt x="2" y="30"/>
                    </a:lnTo>
                    <a:lnTo>
                      <a:pt x="2" y="30"/>
                    </a:lnTo>
                    <a:lnTo>
                      <a:pt x="1" y="29"/>
                    </a:lnTo>
                    <a:lnTo>
                      <a:pt x="1" y="29"/>
                    </a:lnTo>
                    <a:cubicBezTo>
                      <a:pt x="0" y="26"/>
                      <a:pt x="2" y="15"/>
                      <a:pt x="14" y="0"/>
                    </a:cubicBezTo>
                    <a:cubicBezTo>
                      <a:pt x="10" y="12"/>
                      <a:pt x="6" y="23"/>
                      <a:pt x="3" y="30"/>
                    </a:cubicBezTo>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1331">
                <a:extLst>
                  <a:ext uri="{FF2B5EF4-FFF2-40B4-BE49-F238E27FC236}">
                    <a16:creationId xmlns:a16="http://schemas.microsoft.com/office/drawing/2014/main" id="{837560C6-EC0A-07BF-94E0-C6C721760490}"/>
                  </a:ext>
                </a:extLst>
              </p:cNvPr>
              <p:cNvSpPr>
                <a:spLocks noEditPoints="1"/>
              </p:cNvSpPr>
              <p:nvPr/>
            </p:nvSpPr>
            <p:spPr bwMode="auto">
              <a:xfrm>
                <a:off x="1499" y="3441"/>
                <a:ext cx="209" cy="134"/>
              </a:xfrm>
              <a:custGeom>
                <a:avLst/>
                <a:gdLst>
                  <a:gd name="T0" fmla="*/ 0 w 342"/>
                  <a:gd name="T1" fmla="*/ 220 h 220"/>
                  <a:gd name="T2" fmla="*/ 5 w 342"/>
                  <a:gd name="T3" fmla="*/ 192 h 220"/>
                  <a:gd name="T4" fmla="*/ 34 w 342"/>
                  <a:gd name="T5" fmla="*/ 172 h 220"/>
                  <a:gd name="T6" fmla="*/ 34 w 342"/>
                  <a:gd name="T7" fmla="*/ 172 h 220"/>
                  <a:gd name="T8" fmla="*/ 124 w 342"/>
                  <a:gd name="T9" fmla="*/ 180 h 220"/>
                  <a:gd name="T10" fmla="*/ 252 w 342"/>
                  <a:gd name="T11" fmla="*/ 146 h 220"/>
                  <a:gd name="T12" fmla="*/ 261 w 342"/>
                  <a:gd name="T13" fmla="*/ 120 h 220"/>
                  <a:gd name="T14" fmla="*/ 261 w 342"/>
                  <a:gd name="T15" fmla="*/ 120 h 220"/>
                  <a:gd name="T16" fmla="*/ 291 w 342"/>
                  <a:gd name="T17" fmla="*/ 102 h 220"/>
                  <a:gd name="T18" fmla="*/ 291 w 342"/>
                  <a:gd name="T19" fmla="*/ 102 h 220"/>
                  <a:gd name="T20" fmla="*/ 291 w 342"/>
                  <a:gd name="T21" fmla="*/ 102 h 220"/>
                  <a:gd name="T22" fmla="*/ 291 w 342"/>
                  <a:gd name="T23" fmla="*/ 102 h 220"/>
                  <a:gd name="T24" fmla="*/ 291 w 342"/>
                  <a:gd name="T25" fmla="*/ 102 h 220"/>
                  <a:gd name="T26" fmla="*/ 292 w 342"/>
                  <a:gd name="T27" fmla="*/ 102 h 220"/>
                  <a:gd name="T28" fmla="*/ 292 w 342"/>
                  <a:gd name="T29" fmla="*/ 102 h 220"/>
                  <a:gd name="T30" fmla="*/ 331 w 342"/>
                  <a:gd name="T31" fmla="*/ 40 h 220"/>
                  <a:gd name="T32" fmla="*/ 336 w 342"/>
                  <a:gd name="T33" fmla="*/ 8 h 220"/>
                  <a:gd name="T34" fmla="*/ 339 w 342"/>
                  <a:gd name="T35" fmla="*/ 7 h 220"/>
                  <a:gd name="T36" fmla="*/ 341 w 342"/>
                  <a:gd name="T37" fmla="*/ 21 h 220"/>
                  <a:gd name="T38" fmla="*/ 336 w 342"/>
                  <a:gd name="T39" fmla="*/ 69 h 220"/>
                  <a:gd name="T40" fmla="*/ 320 w 342"/>
                  <a:gd name="T41" fmla="*/ 103 h 220"/>
                  <a:gd name="T42" fmla="*/ 320 w 342"/>
                  <a:gd name="T43" fmla="*/ 104 h 220"/>
                  <a:gd name="T44" fmla="*/ 315 w 342"/>
                  <a:gd name="T45" fmla="*/ 110 h 220"/>
                  <a:gd name="T46" fmla="*/ 315 w 342"/>
                  <a:gd name="T47" fmla="*/ 111 h 220"/>
                  <a:gd name="T48" fmla="*/ 310 w 342"/>
                  <a:gd name="T49" fmla="*/ 116 h 220"/>
                  <a:gd name="T50" fmla="*/ 309 w 342"/>
                  <a:gd name="T51" fmla="*/ 117 h 220"/>
                  <a:gd name="T52" fmla="*/ 304 w 342"/>
                  <a:gd name="T53" fmla="*/ 122 h 220"/>
                  <a:gd name="T54" fmla="*/ 304 w 342"/>
                  <a:gd name="T55" fmla="*/ 123 h 220"/>
                  <a:gd name="T56" fmla="*/ 297 w 342"/>
                  <a:gd name="T57" fmla="*/ 128 h 220"/>
                  <a:gd name="T58" fmla="*/ 297 w 342"/>
                  <a:gd name="T59" fmla="*/ 129 h 220"/>
                  <a:gd name="T60" fmla="*/ 291 w 342"/>
                  <a:gd name="T61" fmla="*/ 133 h 220"/>
                  <a:gd name="T62" fmla="*/ 289 w 342"/>
                  <a:gd name="T63" fmla="*/ 134 h 220"/>
                  <a:gd name="T64" fmla="*/ 284 w 342"/>
                  <a:gd name="T65" fmla="*/ 138 h 220"/>
                  <a:gd name="T66" fmla="*/ 281 w 342"/>
                  <a:gd name="T67" fmla="*/ 139 h 220"/>
                  <a:gd name="T68" fmla="*/ 276 w 342"/>
                  <a:gd name="T69" fmla="*/ 142 h 220"/>
                  <a:gd name="T70" fmla="*/ 273 w 342"/>
                  <a:gd name="T71" fmla="*/ 144 h 220"/>
                  <a:gd name="T72" fmla="*/ 265 w 342"/>
                  <a:gd name="T73" fmla="*/ 147 h 220"/>
                  <a:gd name="T74" fmla="*/ 255 w 342"/>
                  <a:gd name="T75" fmla="*/ 173 h 220"/>
                  <a:gd name="T76" fmla="*/ 132 w 342"/>
                  <a:gd name="T77" fmla="*/ 206 h 220"/>
                  <a:gd name="T78" fmla="*/ 37 w 342"/>
                  <a:gd name="T79" fmla="*/ 197 h 220"/>
                  <a:gd name="T80" fmla="*/ 0 w 342"/>
                  <a:gd name="T81" fmla="*/ 220 h 220"/>
                  <a:gd name="T82" fmla="*/ 336 w 342"/>
                  <a:gd name="T83" fmla="*/ 1 h 220"/>
                  <a:gd name="T84" fmla="*/ 336 w 342"/>
                  <a:gd name="T85" fmla="*/ 0 h 220"/>
                  <a:gd name="T86" fmla="*/ 337 w 342"/>
                  <a:gd name="T87" fmla="*/ 1 h 220"/>
                  <a:gd name="T88" fmla="*/ 336 w 342"/>
                  <a:gd name="T89" fmla="*/ 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2" h="220">
                    <a:moveTo>
                      <a:pt x="0" y="220"/>
                    </a:moveTo>
                    <a:cubicBezTo>
                      <a:pt x="1" y="211"/>
                      <a:pt x="2" y="202"/>
                      <a:pt x="5" y="192"/>
                    </a:cubicBezTo>
                    <a:cubicBezTo>
                      <a:pt x="33" y="177"/>
                      <a:pt x="34" y="172"/>
                      <a:pt x="34" y="172"/>
                    </a:cubicBezTo>
                    <a:lnTo>
                      <a:pt x="34" y="172"/>
                    </a:lnTo>
                    <a:cubicBezTo>
                      <a:pt x="69" y="178"/>
                      <a:pt x="98" y="180"/>
                      <a:pt x="124" y="180"/>
                    </a:cubicBezTo>
                    <a:cubicBezTo>
                      <a:pt x="207" y="180"/>
                      <a:pt x="245" y="155"/>
                      <a:pt x="252" y="146"/>
                    </a:cubicBezTo>
                    <a:cubicBezTo>
                      <a:pt x="261" y="134"/>
                      <a:pt x="261" y="120"/>
                      <a:pt x="261" y="120"/>
                    </a:cubicBezTo>
                    <a:lnTo>
                      <a:pt x="261" y="120"/>
                    </a:lnTo>
                    <a:cubicBezTo>
                      <a:pt x="272" y="115"/>
                      <a:pt x="282" y="109"/>
                      <a:pt x="291" y="102"/>
                    </a:cubicBezTo>
                    <a:lnTo>
                      <a:pt x="291" y="102"/>
                    </a:lnTo>
                    <a:cubicBezTo>
                      <a:pt x="291" y="102"/>
                      <a:pt x="291" y="102"/>
                      <a:pt x="291" y="102"/>
                    </a:cubicBezTo>
                    <a:cubicBezTo>
                      <a:pt x="291" y="102"/>
                      <a:pt x="291" y="102"/>
                      <a:pt x="291" y="102"/>
                    </a:cubicBezTo>
                    <a:cubicBezTo>
                      <a:pt x="291" y="102"/>
                      <a:pt x="291" y="102"/>
                      <a:pt x="291" y="102"/>
                    </a:cubicBezTo>
                    <a:cubicBezTo>
                      <a:pt x="291" y="102"/>
                      <a:pt x="291" y="102"/>
                      <a:pt x="292" y="102"/>
                    </a:cubicBezTo>
                    <a:cubicBezTo>
                      <a:pt x="292" y="102"/>
                      <a:pt x="292" y="102"/>
                      <a:pt x="292" y="102"/>
                    </a:cubicBezTo>
                    <a:cubicBezTo>
                      <a:pt x="313" y="84"/>
                      <a:pt x="325" y="62"/>
                      <a:pt x="331" y="40"/>
                    </a:cubicBezTo>
                    <a:cubicBezTo>
                      <a:pt x="335" y="29"/>
                      <a:pt x="336" y="18"/>
                      <a:pt x="336" y="8"/>
                    </a:cubicBezTo>
                    <a:cubicBezTo>
                      <a:pt x="337" y="8"/>
                      <a:pt x="338" y="7"/>
                      <a:pt x="339" y="7"/>
                    </a:cubicBezTo>
                    <a:cubicBezTo>
                      <a:pt x="340" y="11"/>
                      <a:pt x="341" y="16"/>
                      <a:pt x="341" y="21"/>
                    </a:cubicBezTo>
                    <a:cubicBezTo>
                      <a:pt x="342" y="35"/>
                      <a:pt x="341" y="52"/>
                      <a:pt x="336" y="69"/>
                    </a:cubicBezTo>
                    <a:cubicBezTo>
                      <a:pt x="333" y="81"/>
                      <a:pt x="327" y="92"/>
                      <a:pt x="320" y="103"/>
                    </a:cubicBezTo>
                    <a:lnTo>
                      <a:pt x="320" y="104"/>
                    </a:lnTo>
                    <a:cubicBezTo>
                      <a:pt x="318" y="106"/>
                      <a:pt x="317" y="108"/>
                      <a:pt x="315" y="110"/>
                    </a:cubicBezTo>
                    <a:lnTo>
                      <a:pt x="315" y="111"/>
                    </a:lnTo>
                    <a:cubicBezTo>
                      <a:pt x="313" y="112"/>
                      <a:pt x="312" y="114"/>
                      <a:pt x="310" y="116"/>
                    </a:cubicBezTo>
                    <a:lnTo>
                      <a:pt x="309" y="117"/>
                    </a:lnTo>
                    <a:cubicBezTo>
                      <a:pt x="308" y="119"/>
                      <a:pt x="306" y="120"/>
                      <a:pt x="304" y="122"/>
                    </a:cubicBezTo>
                    <a:lnTo>
                      <a:pt x="304" y="123"/>
                    </a:lnTo>
                    <a:cubicBezTo>
                      <a:pt x="302" y="124"/>
                      <a:pt x="300" y="126"/>
                      <a:pt x="297" y="128"/>
                    </a:cubicBezTo>
                    <a:lnTo>
                      <a:pt x="297" y="129"/>
                    </a:lnTo>
                    <a:cubicBezTo>
                      <a:pt x="295" y="130"/>
                      <a:pt x="293" y="132"/>
                      <a:pt x="291" y="133"/>
                    </a:cubicBezTo>
                    <a:lnTo>
                      <a:pt x="289" y="134"/>
                    </a:lnTo>
                    <a:cubicBezTo>
                      <a:pt x="287" y="136"/>
                      <a:pt x="285" y="137"/>
                      <a:pt x="284" y="138"/>
                    </a:cubicBezTo>
                    <a:lnTo>
                      <a:pt x="281" y="139"/>
                    </a:lnTo>
                    <a:cubicBezTo>
                      <a:pt x="279" y="140"/>
                      <a:pt x="277" y="141"/>
                      <a:pt x="276" y="142"/>
                    </a:cubicBezTo>
                    <a:lnTo>
                      <a:pt x="273" y="144"/>
                    </a:lnTo>
                    <a:cubicBezTo>
                      <a:pt x="270" y="145"/>
                      <a:pt x="267" y="146"/>
                      <a:pt x="265" y="147"/>
                    </a:cubicBezTo>
                    <a:cubicBezTo>
                      <a:pt x="265" y="147"/>
                      <a:pt x="264" y="162"/>
                      <a:pt x="255" y="173"/>
                    </a:cubicBezTo>
                    <a:cubicBezTo>
                      <a:pt x="248" y="182"/>
                      <a:pt x="212" y="206"/>
                      <a:pt x="132" y="206"/>
                    </a:cubicBezTo>
                    <a:cubicBezTo>
                      <a:pt x="105" y="206"/>
                      <a:pt x="74" y="203"/>
                      <a:pt x="37" y="197"/>
                    </a:cubicBezTo>
                    <a:cubicBezTo>
                      <a:pt x="37" y="197"/>
                      <a:pt x="36" y="202"/>
                      <a:pt x="0" y="220"/>
                    </a:cubicBezTo>
                    <a:moveTo>
                      <a:pt x="336" y="1"/>
                    </a:moveTo>
                    <a:cubicBezTo>
                      <a:pt x="336" y="1"/>
                      <a:pt x="336" y="1"/>
                      <a:pt x="336" y="0"/>
                    </a:cubicBezTo>
                    <a:cubicBezTo>
                      <a:pt x="336" y="0"/>
                      <a:pt x="336" y="1"/>
                      <a:pt x="337" y="1"/>
                    </a:cubicBezTo>
                    <a:cubicBezTo>
                      <a:pt x="336" y="1"/>
                      <a:pt x="336" y="1"/>
                      <a:pt x="336" y="1"/>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1332">
                <a:extLst>
                  <a:ext uri="{FF2B5EF4-FFF2-40B4-BE49-F238E27FC236}">
                    <a16:creationId xmlns:a16="http://schemas.microsoft.com/office/drawing/2014/main" id="{95C210B6-0FDD-4AF1-1604-4CBAE3367789}"/>
                  </a:ext>
                </a:extLst>
              </p:cNvPr>
              <p:cNvSpPr>
                <a:spLocks/>
              </p:cNvSpPr>
              <p:nvPr/>
            </p:nvSpPr>
            <p:spPr bwMode="auto">
              <a:xfrm>
                <a:off x="1371" y="3582"/>
                <a:ext cx="15" cy="13"/>
              </a:xfrm>
              <a:custGeom>
                <a:avLst/>
                <a:gdLst>
                  <a:gd name="T0" fmla="*/ 5 w 25"/>
                  <a:gd name="T1" fmla="*/ 21 h 21"/>
                  <a:gd name="T2" fmla="*/ 4 w 25"/>
                  <a:gd name="T3" fmla="*/ 19 h 21"/>
                  <a:gd name="T4" fmla="*/ 0 w 25"/>
                  <a:gd name="T5" fmla="*/ 14 h 21"/>
                  <a:gd name="T6" fmla="*/ 25 w 25"/>
                  <a:gd name="T7" fmla="*/ 0 h 21"/>
                  <a:gd name="T8" fmla="*/ 23 w 25"/>
                  <a:gd name="T9" fmla="*/ 3 h 21"/>
                  <a:gd name="T10" fmla="*/ 5 w 25"/>
                  <a:gd name="T11" fmla="*/ 21 h 21"/>
                </a:gdLst>
                <a:ahLst/>
                <a:cxnLst>
                  <a:cxn ang="0">
                    <a:pos x="T0" y="T1"/>
                  </a:cxn>
                  <a:cxn ang="0">
                    <a:pos x="T2" y="T3"/>
                  </a:cxn>
                  <a:cxn ang="0">
                    <a:pos x="T4" y="T5"/>
                  </a:cxn>
                  <a:cxn ang="0">
                    <a:pos x="T6" y="T7"/>
                  </a:cxn>
                  <a:cxn ang="0">
                    <a:pos x="T8" y="T9"/>
                  </a:cxn>
                  <a:cxn ang="0">
                    <a:pos x="T10" y="T11"/>
                  </a:cxn>
                </a:cxnLst>
                <a:rect l="0" t="0" r="r" b="b"/>
                <a:pathLst>
                  <a:path w="25" h="21">
                    <a:moveTo>
                      <a:pt x="5" y="21"/>
                    </a:moveTo>
                    <a:lnTo>
                      <a:pt x="4" y="19"/>
                    </a:lnTo>
                    <a:cubicBezTo>
                      <a:pt x="1" y="17"/>
                      <a:pt x="0" y="14"/>
                      <a:pt x="0" y="14"/>
                    </a:cubicBezTo>
                    <a:lnTo>
                      <a:pt x="25" y="0"/>
                    </a:lnTo>
                    <a:cubicBezTo>
                      <a:pt x="24" y="1"/>
                      <a:pt x="23" y="2"/>
                      <a:pt x="23" y="3"/>
                    </a:cubicBezTo>
                    <a:cubicBezTo>
                      <a:pt x="17" y="9"/>
                      <a:pt x="11" y="15"/>
                      <a:pt x="5" y="21"/>
                    </a:cubicBez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1333">
                <a:extLst>
                  <a:ext uri="{FF2B5EF4-FFF2-40B4-BE49-F238E27FC236}">
                    <a16:creationId xmlns:a16="http://schemas.microsoft.com/office/drawing/2014/main" id="{420DE8E8-5418-9318-A8AC-D1939FEF615F}"/>
                  </a:ext>
                </a:extLst>
              </p:cNvPr>
              <p:cNvSpPr>
                <a:spLocks/>
              </p:cNvSpPr>
              <p:nvPr/>
            </p:nvSpPr>
            <p:spPr bwMode="auto">
              <a:xfrm>
                <a:off x="1374" y="3580"/>
                <a:ext cx="63" cy="20"/>
              </a:xfrm>
              <a:custGeom>
                <a:avLst/>
                <a:gdLst>
                  <a:gd name="T0" fmla="*/ 43 w 103"/>
                  <a:gd name="T1" fmla="*/ 33 h 33"/>
                  <a:gd name="T2" fmla="*/ 27 w 103"/>
                  <a:gd name="T3" fmla="*/ 33 h 33"/>
                  <a:gd name="T4" fmla="*/ 25 w 103"/>
                  <a:gd name="T5" fmla="*/ 32 h 33"/>
                  <a:gd name="T6" fmla="*/ 24 w 103"/>
                  <a:gd name="T7" fmla="*/ 32 h 33"/>
                  <a:gd name="T8" fmla="*/ 23 w 103"/>
                  <a:gd name="T9" fmla="*/ 32 h 33"/>
                  <a:gd name="T10" fmla="*/ 23 w 103"/>
                  <a:gd name="T11" fmla="*/ 32 h 33"/>
                  <a:gd name="T12" fmla="*/ 22 w 103"/>
                  <a:gd name="T13" fmla="*/ 31 h 33"/>
                  <a:gd name="T14" fmla="*/ 21 w 103"/>
                  <a:gd name="T15" fmla="*/ 31 h 33"/>
                  <a:gd name="T16" fmla="*/ 21 w 103"/>
                  <a:gd name="T17" fmla="*/ 31 h 33"/>
                  <a:gd name="T18" fmla="*/ 20 w 103"/>
                  <a:gd name="T19" fmla="*/ 31 h 33"/>
                  <a:gd name="T20" fmla="*/ 20 w 103"/>
                  <a:gd name="T21" fmla="*/ 30 h 33"/>
                  <a:gd name="T22" fmla="*/ 23 w 103"/>
                  <a:gd name="T23" fmla="*/ 23 h 33"/>
                  <a:gd name="T24" fmla="*/ 5 w 103"/>
                  <a:gd name="T25" fmla="*/ 26 h 33"/>
                  <a:gd name="T26" fmla="*/ 4 w 103"/>
                  <a:gd name="T27" fmla="*/ 26 h 33"/>
                  <a:gd name="T28" fmla="*/ 3 w 103"/>
                  <a:gd name="T29" fmla="*/ 25 h 33"/>
                  <a:gd name="T30" fmla="*/ 2 w 103"/>
                  <a:gd name="T31" fmla="*/ 25 h 33"/>
                  <a:gd name="T32" fmla="*/ 1 w 103"/>
                  <a:gd name="T33" fmla="*/ 25 h 33"/>
                  <a:gd name="T34" fmla="*/ 0 w 103"/>
                  <a:gd name="T35" fmla="*/ 24 h 33"/>
                  <a:gd name="T36" fmla="*/ 0 w 103"/>
                  <a:gd name="T37" fmla="*/ 24 h 33"/>
                  <a:gd name="T38" fmla="*/ 0 w 103"/>
                  <a:gd name="T39" fmla="*/ 24 h 33"/>
                  <a:gd name="T40" fmla="*/ 18 w 103"/>
                  <a:gd name="T41" fmla="*/ 6 h 33"/>
                  <a:gd name="T42" fmla="*/ 20 w 103"/>
                  <a:gd name="T43" fmla="*/ 9 h 33"/>
                  <a:gd name="T44" fmla="*/ 25 w 103"/>
                  <a:gd name="T45" fmla="*/ 10 h 33"/>
                  <a:gd name="T46" fmla="*/ 38 w 103"/>
                  <a:gd name="T47" fmla="*/ 11 h 33"/>
                  <a:gd name="T48" fmla="*/ 103 w 103"/>
                  <a:gd name="T49" fmla="*/ 0 h 33"/>
                  <a:gd name="T50" fmla="*/ 84 w 103"/>
                  <a:gd name="T51" fmla="*/ 30 h 33"/>
                  <a:gd name="T52" fmla="*/ 43 w 103"/>
                  <a:gd name="T5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33">
                    <a:moveTo>
                      <a:pt x="43" y="33"/>
                    </a:moveTo>
                    <a:cubicBezTo>
                      <a:pt x="38" y="33"/>
                      <a:pt x="33" y="33"/>
                      <a:pt x="27" y="33"/>
                    </a:cubicBezTo>
                    <a:lnTo>
                      <a:pt x="25" y="32"/>
                    </a:lnTo>
                    <a:lnTo>
                      <a:pt x="24" y="32"/>
                    </a:lnTo>
                    <a:lnTo>
                      <a:pt x="23" y="32"/>
                    </a:lnTo>
                    <a:lnTo>
                      <a:pt x="23" y="32"/>
                    </a:lnTo>
                    <a:lnTo>
                      <a:pt x="22" y="31"/>
                    </a:lnTo>
                    <a:lnTo>
                      <a:pt x="21" y="31"/>
                    </a:lnTo>
                    <a:lnTo>
                      <a:pt x="21" y="31"/>
                    </a:lnTo>
                    <a:lnTo>
                      <a:pt x="20" y="31"/>
                    </a:lnTo>
                    <a:lnTo>
                      <a:pt x="20" y="30"/>
                    </a:lnTo>
                    <a:cubicBezTo>
                      <a:pt x="18" y="28"/>
                      <a:pt x="23" y="23"/>
                      <a:pt x="23" y="23"/>
                    </a:cubicBezTo>
                    <a:cubicBezTo>
                      <a:pt x="23" y="23"/>
                      <a:pt x="12" y="25"/>
                      <a:pt x="5" y="26"/>
                    </a:cubicBezTo>
                    <a:lnTo>
                      <a:pt x="4" y="26"/>
                    </a:lnTo>
                    <a:lnTo>
                      <a:pt x="3" y="25"/>
                    </a:lnTo>
                    <a:lnTo>
                      <a:pt x="2" y="25"/>
                    </a:lnTo>
                    <a:lnTo>
                      <a:pt x="1" y="25"/>
                    </a:lnTo>
                    <a:lnTo>
                      <a:pt x="0" y="24"/>
                    </a:lnTo>
                    <a:lnTo>
                      <a:pt x="0" y="24"/>
                    </a:lnTo>
                    <a:lnTo>
                      <a:pt x="0" y="24"/>
                    </a:lnTo>
                    <a:cubicBezTo>
                      <a:pt x="6" y="18"/>
                      <a:pt x="12" y="12"/>
                      <a:pt x="18" y="6"/>
                    </a:cubicBezTo>
                    <a:cubicBezTo>
                      <a:pt x="18" y="7"/>
                      <a:pt x="18" y="9"/>
                      <a:pt x="20" y="9"/>
                    </a:cubicBezTo>
                    <a:cubicBezTo>
                      <a:pt x="21" y="10"/>
                      <a:pt x="23" y="10"/>
                      <a:pt x="25" y="10"/>
                    </a:cubicBezTo>
                    <a:cubicBezTo>
                      <a:pt x="30" y="11"/>
                      <a:pt x="34" y="11"/>
                      <a:pt x="38" y="11"/>
                    </a:cubicBezTo>
                    <a:cubicBezTo>
                      <a:pt x="84" y="11"/>
                      <a:pt x="103" y="0"/>
                      <a:pt x="103" y="0"/>
                    </a:cubicBezTo>
                    <a:cubicBezTo>
                      <a:pt x="91" y="12"/>
                      <a:pt x="86" y="23"/>
                      <a:pt x="84" y="30"/>
                    </a:cubicBezTo>
                    <a:cubicBezTo>
                      <a:pt x="74" y="31"/>
                      <a:pt x="61" y="33"/>
                      <a:pt x="43" y="33"/>
                    </a:cubicBezTo>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1334">
                <a:extLst>
                  <a:ext uri="{FF2B5EF4-FFF2-40B4-BE49-F238E27FC236}">
                    <a16:creationId xmlns:a16="http://schemas.microsoft.com/office/drawing/2014/main" id="{E303484B-B64B-1FD0-D344-B8FF2D073A7E}"/>
                  </a:ext>
                </a:extLst>
              </p:cNvPr>
              <p:cNvSpPr>
                <a:spLocks/>
              </p:cNvSpPr>
              <p:nvPr/>
            </p:nvSpPr>
            <p:spPr bwMode="auto">
              <a:xfrm>
                <a:off x="1361" y="3560"/>
                <a:ext cx="35" cy="28"/>
              </a:xfrm>
              <a:custGeom>
                <a:avLst/>
                <a:gdLst>
                  <a:gd name="T0" fmla="*/ 11 w 58"/>
                  <a:gd name="T1" fmla="*/ 45 h 45"/>
                  <a:gd name="T2" fmla="*/ 10 w 58"/>
                  <a:gd name="T3" fmla="*/ 45 h 45"/>
                  <a:gd name="T4" fmla="*/ 10 w 58"/>
                  <a:gd name="T5" fmla="*/ 45 h 45"/>
                  <a:gd name="T6" fmla="*/ 10 w 58"/>
                  <a:gd name="T7" fmla="*/ 44 h 45"/>
                  <a:gd name="T8" fmla="*/ 10 w 58"/>
                  <a:gd name="T9" fmla="*/ 44 h 45"/>
                  <a:gd name="T10" fmla="*/ 6 w 58"/>
                  <a:gd name="T11" fmla="*/ 38 h 45"/>
                  <a:gd name="T12" fmla="*/ 0 w 58"/>
                  <a:gd name="T13" fmla="*/ 13 h 45"/>
                  <a:gd name="T14" fmla="*/ 2 w 58"/>
                  <a:gd name="T15" fmla="*/ 12 h 45"/>
                  <a:gd name="T16" fmla="*/ 8 w 58"/>
                  <a:gd name="T17" fmla="*/ 23 h 45"/>
                  <a:gd name="T18" fmla="*/ 8 w 58"/>
                  <a:gd name="T19" fmla="*/ 23 h 45"/>
                  <a:gd name="T20" fmla="*/ 58 w 58"/>
                  <a:gd name="T21" fmla="*/ 0 h 45"/>
                  <a:gd name="T22" fmla="*/ 58 w 58"/>
                  <a:gd name="T23" fmla="*/ 2 h 45"/>
                  <a:gd name="T24" fmla="*/ 14 w 58"/>
                  <a:gd name="T25" fmla="*/ 27 h 45"/>
                  <a:gd name="T26" fmla="*/ 18 w 58"/>
                  <a:gd name="T27" fmla="*/ 32 h 45"/>
                  <a:gd name="T28" fmla="*/ 18 w 58"/>
                  <a:gd name="T29" fmla="*/ 32 h 45"/>
                  <a:gd name="T30" fmla="*/ 19 w 58"/>
                  <a:gd name="T31" fmla="*/ 34 h 45"/>
                  <a:gd name="T32" fmla="*/ 24 w 58"/>
                  <a:gd name="T33" fmla="*/ 36 h 45"/>
                  <a:gd name="T34" fmla="*/ 25 w 58"/>
                  <a:gd name="T35" fmla="*/ 36 h 45"/>
                  <a:gd name="T36" fmla="*/ 25 w 58"/>
                  <a:gd name="T37" fmla="*/ 36 h 45"/>
                  <a:gd name="T38" fmla="*/ 28 w 58"/>
                  <a:gd name="T39" fmla="*/ 35 h 45"/>
                  <a:gd name="T40" fmla="*/ 11 w 58"/>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45">
                    <a:moveTo>
                      <a:pt x="11" y="45"/>
                    </a:moveTo>
                    <a:lnTo>
                      <a:pt x="10" y="45"/>
                    </a:lnTo>
                    <a:lnTo>
                      <a:pt x="10" y="45"/>
                    </a:lnTo>
                    <a:lnTo>
                      <a:pt x="10" y="44"/>
                    </a:lnTo>
                    <a:lnTo>
                      <a:pt x="10" y="44"/>
                    </a:lnTo>
                    <a:cubicBezTo>
                      <a:pt x="9" y="43"/>
                      <a:pt x="8" y="41"/>
                      <a:pt x="6" y="38"/>
                    </a:cubicBezTo>
                    <a:cubicBezTo>
                      <a:pt x="4" y="32"/>
                      <a:pt x="1" y="24"/>
                      <a:pt x="0" y="13"/>
                    </a:cubicBezTo>
                    <a:cubicBezTo>
                      <a:pt x="0" y="13"/>
                      <a:pt x="1" y="12"/>
                      <a:pt x="2" y="12"/>
                    </a:cubicBezTo>
                    <a:cubicBezTo>
                      <a:pt x="5" y="19"/>
                      <a:pt x="8" y="23"/>
                      <a:pt x="8" y="23"/>
                    </a:cubicBezTo>
                    <a:lnTo>
                      <a:pt x="8" y="23"/>
                    </a:lnTo>
                    <a:cubicBezTo>
                      <a:pt x="20" y="14"/>
                      <a:pt x="45" y="5"/>
                      <a:pt x="58" y="0"/>
                    </a:cubicBezTo>
                    <a:cubicBezTo>
                      <a:pt x="58" y="1"/>
                      <a:pt x="58" y="1"/>
                      <a:pt x="58" y="2"/>
                    </a:cubicBezTo>
                    <a:lnTo>
                      <a:pt x="14" y="27"/>
                    </a:lnTo>
                    <a:cubicBezTo>
                      <a:pt x="14" y="27"/>
                      <a:pt x="15" y="30"/>
                      <a:pt x="18" y="32"/>
                    </a:cubicBezTo>
                    <a:lnTo>
                      <a:pt x="18" y="32"/>
                    </a:lnTo>
                    <a:cubicBezTo>
                      <a:pt x="18" y="33"/>
                      <a:pt x="19" y="33"/>
                      <a:pt x="19" y="34"/>
                    </a:cubicBezTo>
                    <a:cubicBezTo>
                      <a:pt x="21" y="35"/>
                      <a:pt x="22" y="36"/>
                      <a:pt x="24" y="36"/>
                    </a:cubicBezTo>
                    <a:cubicBezTo>
                      <a:pt x="24" y="36"/>
                      <a:pt x="24" y="36"/>
                      <a:pt x="25" y="36"/>
                    </a:cubicBezTo>
                    <a:lnTo>
                      <a:pt x="25" y="36"/>
                    </a:lnTo>
                    <a:cubicBezTo>
                      <a:pt x="26" y="36"/>
                      <a:pt x="27" y="35"/>
                      <a:pt x="28" y="35"/>
                    </a:cubicBezTo>
                    <a:cubicBezTo>
                      <a:pt x="21" y="38"/>
                      <a:pt x="15" y="42"/>
                      <a:pt x="11" y="45"/>
                    </a:cubicBezTo>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1335">
                <a:extLst>
                  <a:ext uri="{FF2B5EF4-FFF2-40B4-BE49-F238E27FC236}">
                    <a16:creationId xmlns:a16="http://schemas.microsoft.com/office/drawing/2014/main" id="{629A1EBE-CDE9-CFFA-8EDA-9E08175CB407}"/>
                  </a:ext>
                </a:extLst>
              </p:cNvPr>
              <p:cNvSpPr>
                <a:spLocks/>
              </p:cNvSpPr>
              <p:nvPr/>
            </p:nvSpPr>
            <p:spPr bwMode="auto">
              <a:xfrm>
                <a:off x="1396" y="3559"/>
                <a:ext cx="5" cy="3"/>
              </a:xfrm>
              <a:custGeom>
                <a:avLst/>
                <a:gdLst>
                  <a:gd name="T0" fmla="*/ 0 w 8"/>
                  <a:gd name="T1" fmla="*/ 5 h 5"/>
                  <a:gd name="T2" fmla="*/ 0 w 8"/>
                  <a:gd name="T3" fmla="*/ 3 h 5"/>
                  <a:gd name="T4" fmla="*/ 8 w 8"/>
                  <a:gd name="T5" fmla="*/ 0 h 5"/>
                  <a:gd name="T6" fmla="*/ 0 w 8"/>
                  <a:gd name="T7" fmla="*/ 5 h 5"/>
                </a:gdLst>
                <a:ahLst/>
                <a:cxnLst>
                  <a:cxn ang="0">
                    <a:pos x="T0" y="T1"/>
                  </a:cxn>
                  <a:cxn ang="0">
                    <a:pos x="T2" y="T3"/>
                  </a:cxn>
                  <a:cxn ang="0">
                    <a:pos x="T4" y="T5"/>
                  </a:cxn>
                  <a:cxn ang="0">
                    <a:pos x="T6" y="T7"/>
                  </a:cxn>
                </a:cxnLst>
                <a:rect l="0" t="0" r="r" b="b"/>
                <a:pathLst>
                  <a:path w="8" h="5">
                    <a:moveTo>
                      <a:pt x="0" y="5"/>
                    </a:moveTo>
                    <a:cubicBezTo>
                      <a:pt x="0" y="4"/>
                      <a:pt x="0" y="4"/>
                      <a:pt x="0" y="3"/>
                    </a:cubicBezTo>
                    <a:cubicBezTo>
                      <a:pt x="5" y="1"/>
                      <a:pt x="8" y="0"/>
                      <a:pt x="8" y="0"/>
                    </a:cubicBezTo>
                    <a:lnTo>
                      <a:pt x="0" y="5"/>
                    </a:lnTo>
                    <a:close/>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1336">
                <a:extLst>
                  <a:ext uri="{FF2B5EF4-FFF2-40B4-BE49-F238E27FC236}">
                    <a16:creationId xmlns:a16="http://schemas.microsoft.com/office/drawing/2014/main" id="{DB1C84E0-E2B8-90CF-B316-6E8930E91507}"/>
                  </a:ext>
                </a:extLst>
              </p:cNvPr>
              <p:cNvSpPr>
                <a:spLocks noEditPoints="1"/>
              </p:cNvSpPr>
              <p:nvPr/>
            </p:nvSpPr>
            <p:spPr bwMode="auto">
              <a:xfrm>
                <a:off x="1560" y="3363"/>
                <a:ext cx="32" cy="58"/>
              </a:xfrm>
              <a:custGeom>
                <a:avLst/>
                <a:gdLst>
                  <a:gd name="T0" fmla="*/ 32 w 52"/>
                  <a:gd name="T1" fmla="*/ 96 h 96"/>
                  <a:gd name="T2" fmla="*/ 32 w 52"/>
                  <a:gd name="T3" fmla="*/ 96 h 96"/>
                  <a:gd name="T4" fmla="*/ 52 w 52"/>
                  <a:gd name="T5" fmla="*/ 84 h 96"/>
                  <a:gd name="T6" fmla="*/ 52 w 52"/>
                  <a:gd name="T7" fmla="*/ 84 h 96"/>
                  <a:gd name="T8" fmla="*/ 52 w 52"/>
                  <a:gd name="T9" fmla="*/ 84 h 96"/>
                  <a:gd name="T10" fmla="*/ 32 w 52"/>
                  <a:gd name="T11" fmla="*/ 96 h 96"/>
                  <a:gd name="T12" fmla="*/ 0 w 52"/>
                  <a:gd name="T13" fmla="*/ 11 h 96"/>
                  <a:gd name="T14" fmla="*/ 0 w 52"/>
                  <a:gd name="T15" fmla="*/ 11 h 96"/>
                  <a:gd name="T16" fmla="*/ 1 w 52"/>
                  <a:gd name="T17" fmla="*/ 11 h 96"/>
                  <a:gd name="T18" fmla="*/ 2 w 52"/>
                  <a:gd name="T19" fmla="*/ 9 h 96"/>
                  <a:gd name="T20" fmla="*/ 1 w 52"/>
                  <a:gd name="T21" fmla="*/ 11 h 96"/>
                  <a:gd name="T22" fmla="*/ 0 w 52"/>
                  <a:gd name="T23" fmla="*/ 11 h 96"/>
                  <a:gd name="T24" fmla="*/ 14 w 52"/>
                  <a:gd name="T25" fmla="*/ 1 h 96"/>
                  <a:gd name="T26" fmla="*/ 16 w 52"/>
                  <a:gd name="T27" fmla="*/ 0 h 96"/>
                  <a:gd name="T28" fmla="*/ 14 w 52"/>
                  <a:gd name="T29" fmla="*/ 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96">
                    <a:moveTo>
                      <a:pt x="32" y="96"/>
                    </a:moveTo>
                    <a:lnTo>
                      <a:pt x="32" y="96"/>
                    </a:lnTo>
                    <a:cubicBezTo>
                      <a:pt x="38" y="92"/>
                      <a:pt x="45" y="88"/>
                      <a:pt x="52" y="84"/>
                    </a:cubicBezTo>
                    <a:cubicBezTo>
                      <a:pt x="52" y="84"/>
                      <a:pt x="52" y="84"/>
                      <a:pt x="52" y="84"/>
                    </a:cubicBezTo>
                    <a:lnTo>
                      <a:pt x="52" y="84"/>
                    </a:lnTo>
                    <a:cubicBezTo>
                      <a:pt x="45" y="88"/>
                      <a:pt x="38" y="92"/>
                      <a:pt x="32" y="96"/>
                    </a:cubicBezTo>
                    <a:moveTo>
                      <a:pt x="0" y="11"/>
                    </a:moveTo>
                    <a:lnTo>
                      <a:pt x="0" y="11"/>
                    </a:lnTo>
                    <a:cubicBezTo>
                      <a:pt x="1" y="11"/>
                      <a:pt x="1" y="11"/>
                      <a:pt x="1" y="11"/>
                    </a:cubicBezTo>
                    <a:cubicBezTo>
                      <a:pt x="1" y="10"/>
                      <a:pt x="2" y="10"/>
                      <a:pt x="2" y="9"/>
                    </a:cubicBezTo>
                    <a:cubicBezTo>
                      <a:pt x="2" y="10"/>
                      <a:pt x="1" y="10"/>
                      <a:pt x="1" y="11"/>
                    </a:cubicBezTo>
                    <a:cubicBezTo>
                      <a:pt x="1" y="11"/>
                      <a:pt x="1" y="11"/>
                      <a:pt x="0" y="11"/>
                    </a:cubicBezTo>
                    <a:close/>
                    <a:moveTo>
                      <a:pt x="14" y="1"/>
                    </a:moveTo>
                    <a:cubicBezTo>
                      <a:pt x="14" y="1"/>
                      <a:pt x="15" y="1"/>
                      <a:pt x="16" y="0"/>
                    </a:cubicBezTo>
                    <a:cubicBezTo>
                      <a:pt x="15" y="1"/>
                      <a:pt x="14" y="1"/>
                      <a:pt x="14" y="1"/>
                    </a:cubicBezTo>
                    <a:close/>
                  </a:path>
                </a:pathLst>
              </a:custGeom>
              <a:solidFill>
                <a:srgbClr val="417F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1337">
                <a:extLst>
                  <a:ext uri="{FF2B5EF4-FFF2-40B4-BE49-F238E27FC236}">
                    <a16:creationId xmlns:a16="http://schemas.microsoft.com/office/drawing/2014/main" id="{9C3AFFEB-81FC-4D57-AFF7-6629206795E1}"/>
                  </a:ext>
                </a:extLst>
              </p:cNvPr>
              <p:cNvSpPr>
                <a:spLocks noEditPoints="1"/>
              </p:cNvSpPr>
              <p:nvPr/>
            </p:nvSpPr>
            <p:spPr bwMode="auto">
              <a:xfrm>
                <a:off x="1533" y="3367"/>
                <a:ext cx="94" cy="9"/>
              </a:xfrm>
              <a:custGeom>
                <a:avLst/>
                <a:gdLst>
                  <a:gd name="T0" fmla="*/ 10 w 154"/>
                  <a:gd name="T1" fmla="*/ 15 h 15"/>
                  <a:gd name="T2" fmla="*/ 44 w 154"/>
                  <a:gd name="T3" fmla="*/ 4 h 15"/>
                  <a:gd name="T4" fmla="*/ 44 w 154"/>
                  <a:gd name="T5" fmla="*/ 4 h 15"/>
                  <a:gd name="T6" fmla="*/ 10 w 154"/>
                  <a:gd name="T7" fmla="*/ 15 h 15"/>
                  <a:gd name="T8" fmla="*/ 0 w 154"/>
                  <a:gd name="T9" fmla="*/ 15 h 15"/>
                  <a:gd name="T10" fmla="*/ 0 w 154"/>
                  <a:gd name="T11" fmla="*/ 14 h 15"/>
                  <a:gd name="T12" fmla="*/ 17 w 154"/>
                  <a:gd name="T13" fmla="*/ 0 h 15"/>
                  <a:gd name="T14" fmla="*/ 17 w 154"/>
                  <a:gd name="T15" fmla="*/ 0 h 15"/>
                  <a:gd name="T16" fmla="*/ 0 w 154"/>
                  <a:gd name="T17" fmla="*/ 15 h 15"/>
                  <a:gd name="T18" fmla="*/ 150 w 154"/>
                  <a:gd name="T19" fmla="*/ 7 h 15"/>
                  <a:gd name="T20" fmla="*/ 153 w 154"/>
                  <a:gd name="T21" fmla="*/ 5 h 15"/>
                  <a:gd name="T22" fmla="*/ 154 w 154"/>
                  <a:gd name="T23" fmla="*/ 4 h 15"/>
                  <a:gd name="T24" fmla="*/ 154 w 154"/>
                  <a:gd name="T25" fmla="*/ 4 h 15"/>
                  <a:gd name="T26" fmla="*/ 153 w 154"/>
                  <a:gd name="T27" fmla="*/ 5 h 15"/>
                  <a:gd name="T28" fmla="*/ 150 w 154"/>
                  <a:gd name="T2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15">
                    <a:moveTo>
                      <a:pt x="10" y="15"/>
                    </a:moveTo>
                    <a:cubicBezTo>
                      <a:pt x="24" y="11"/>
                      <a:pt x="35" y="13"/>
                      <a:pt x="44" y="4"/>
                    </a:cubicBezTo>
                    <a:lnTo>
                      <a:pt x="44" y="4"/>
                    </a:lnTo>
                    <a:cubicBezTo>
                      <a:pt x="35" y="13"/>
                      <a:pt x="24" y="11"/>
                      <a:pt x="10" y="15"/>
                    </a:cubicBezTo>
                    <a:close/>
                    <a:moveTo>
                      <a:pt x="0" y="15"/>
                    </a:moveTo>
                    <a:cubicBezTo>
                      <a:pt x="0" y="14"/>
                      <a:pt x="0" y="14"/>
                      <a:pt x="0" y="14"/>
                    </a:cubicBezTo>
                    <a:cubicBezTo>
                      <a:pt x="5" y="9"/>
                      <a:pt x="11" y="4"/>
                      <a:pt x="17" y="0"/>
                    </a:cubicBezTo>
                    <a:lnTo>
                      <a:pt x="17" y="0"/>
                    </a:lnTo>
                    <a:cubicBezTo>
                      <a:pt x="11" y="4"/>
                      <a:pt x="5" y="9"/>
                      <a:pt x="0" y="15"/>
                    </a:cubicBezTo>
                    <a:close/>
                    <a:moveTo>
                      <a:pt x="150" y="7"/>
                    </a:moveTo>
                    <a:cubicBezTo>
                      <a:pt x="151" y="7"/>
                      <a:pt x="152" y="6"/>
                      <a:pt x="153" y="5"/>
                    </a:cubicBezTo>
                    <a:cubicBezTo>
                      <a:pt x="154" y="5"/>
                      <a:pt x="154" y="4"/>
                      <a:pt x="154" y="4"/>
                    </a:cubicBezTo>
                    <a:lnTo>
                      <a:pt x="154" y="4"/>
                    </a:lnTo>
                    <a:cubicBezTo>
                      <a:pt x="154" y="4"/>
                      <a:pt x="154" y="5"/>
                      <a:pt x="153" y="5"/>
                    </a:cubicBezTo>
                    <a:cubicBezTo>
                      <a:pt x="152" y="6"/>
                      <a:pt x="151" y="7"/>
                      <a:pt x="150" y="7"/>
                    </a:cubicBezTo>
                    <a:close/>
                  </a:path>
                </a:pathLst>
              </a:custGeom>
              <a:solidFill>
                <a:srgbClr val="2D62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1338">
                <a:extLst>
                  <a:ext uri="{FF2B5EF4-FFF2-40B4-BE49-F238E27FC236}">
                    <a16:creationId xmlns:a16="http://schemas.microsoft.com/office/drawing/2014/main" id="{E7383919-B971-04CB-FBE4-EBFDEC2EBA75}"/>
                  </a:ext>
                </a:extLst>
              </p:cNvPr>
              <p:cNvSpPr>
                <a:spLocks noEditPoints="1"/>
              </p:cNvSpPr>
              <p:nvPr/>
            </p:nvSpPr>
            <p:spPr bwMode="auto">
              <a:xfrm>
                <a:off x="1480" y="3421"/>
                <a:ext cx="99" cy="51"/>
              </a:xfrm>
              <a:custGeom>
                <a:avLst/>
                <a:gdLst>
                  <a:gd name="T0" fmla="*/ 27 w 163"/>
                  <a:gd name="T1" fmla="*/ 83 h 83"/>
                  <a:gd name="T2" fmla="*/ 0 w 163"/>
                  <a:gd name="T3" fmla="*/ 76 h 83"/>
                  <a:gd name="T4" fmla="*/ 5 w 163"/>
                  <a:gd name="T5" fmla="*/ 75 h 83"/>
                  <a:gd name="T6" fmla="*/ 38 w 163"/>
                  <a:gd name="T7" fmla="*/ 61 h 83"/>
                  <a:gd name="T8" fmla="*/ 58 w 163"/>
                  <a:gd name="T9" fmla="*/ 62 h 83"/>
                  <a:gd name="T10" fmla="*/ 77 w 163"/>
                  <a:gd name="T11" fmla="*/ 61 h 83"/>
                  <a:gd name="T12" fmla="*/ 77 w 163"/>
                  <a:gd name="T13" fmla="*/ 61 h 83"/>
                  <a:gd name="T14" fmla="*/ 77 w 163"/>
                  <a:gd name="T15" fmla="*/ 61 h 83"/>
                  <a:gd name="T16" fmla="*/ 77 w 163"/>
                  <a:gd name="T17" fmla="*/ 61 h 83"/>
                  <a:gd name="T18" fmla="*/ 79 w 163"/>
                  <a:gd name="T19" fmla="*/ 62 h 83"/>
                  <a:gd name="T20" fmla="*/ 77 w 163"/>
                  <a:gd name="T21" fmla="*/ 63 h 83"/>
                  <a:gd name="T22" fmla="*/ 70 w 163"/>
                  <a:gd name="T23" fmla="*/ 66 h 83"/>
                  <a:gd name="T24" fmla="*/ 53 w 163"/>
                  <a:gd name="T25" fmla="*/ 72 h 83"/>
                  <a:gd name="T26" fmla="*/ 36 w 163"/>
                  <a:gd name="T27" fmla="*/ 79 h 83"/>
                  <a:gd name="T28" fmla="*/ 27 w 163"/>
                  <a:gd name="T29" fmla="*/ 83 h 83"/>
                  <a:gd name="T30" fmla="*/ 75 w 163"/>
                  <a:gd name="T31" fmla="*/ 68 h 83"/>
                  <a:gd name="T32" fmla="*/ 79 w 163"/>
                  <a:gd name="T33" fmla="*/ 66 h 83"/>
                  <a:gd name="T34" fmla="*/ 83 w 163"/>
                  <a:gd name="T35" fmla="*/ 65 h 83"/>
                  <a:gd name="T36" fmla="*/ 83 w 163"/>
                  <a:gd name="T37" fmla="*/ 65 h 83"/>
                  <a:gd name="T38" fmla="*/ 75 w 163"/>
                  <a:gd name="T39" fmla="*/ 68 h 83"/>
                  <a:gd name="T40" fmla="*/ 77 w 163"/>
                  <a:gd name="T41" fmla="*/ 61 h 83"/>
                  <a:gd name="T42" fmla="*/ 55 w 163"/>
                  <a:gd name="T43" fmla="*/ 12 h 83"/>
                  <a:gd name="T44" fmla="*/ 55 w 163"/>
                  <a:gd name="T45" fmla="*/ 7 h 83"/>
                  <a:gd name="T46" fmla="*/ 55 w 163"/>
                  <a:gd name="T47" fmla="*/ 6 h 83"/>
                  <a:gd name="T48" fmla="*/ 55 w 163"/>
                  <a:gd name="T49" fmla="*/ 7 h 83"/>
                  <a:gd name="T50" fmla="*/ 55 w 163"/>
                  <a:gd name="T51" fmla="*/ 11 h 83"/>
                  <a:gd name="T52" fmla="*/ 77 w 163"/>
                  <a:gd name="T53" fmla="*/ 61 h 83"/>
                  <a:gd name="T54" fmla="*/ 77 w 163"/>
                  <a:gd name="T55" fmla="*/ 61 h 83"/>
                  <a:gd name="T56" fmla="*/ 141 w 163"/>
                  <a:gd name="T57" fmla="*/ 20 h 83"/>
                  <a:gd name="T58" fmla="*/ 141 w 163"/>
                  <a:gd name="T59" fmla="*/ 20 h 83"/>
                  <a:gd name="T60" fmla="*/ 141 w 163"/>
                  <a:gd name="T61" fmla="*/ 20 h 83"/>
                  <a:gd name="T62" fmla="*/ 141 w 163"/>
                  <a:gd name="T63" fmla="*/ 20 h 83"/>
                  <a:gd name="T64" fmla="*/ 163 w 163"/>
                  <a:gd name="T65" fmla="*/ 0 h 83"/>
                  <a:gd name="T66" fmla="*/ 163 w 163"/>
                  <a:gd name="T67" fmla="*/ 0 h 83"/>
                  <a:gd name="T68" fmla="*/ 141 w 163"/>
                  <a:gd name="T69"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 h="83">
                    <a:moveTo>
                      <a:pt x="27" y="83"/>
                    </a:moveTo>
                    <a:cubicBezTo>
                      <a:pt x="19" y="81"/>
                      <a:pt x="10" y="79"/>
                      <a:pt x="0" y="76"/>
                    </a:cubicBezTo>
                    <a:cubicBezTo>
                      <a:pt x="2" y="75"/>
                      <a:pt x="3" y="75"/>
                      <a:pt x="5" y="75"/>
                    </a:cubicBezTo>
                    <a:cubicBezTo>
                      <a:pt x="20" y="72"/>
                      <a:pt x="31" y="68"/>
                      <a:pt x="38" y="61"/>
                    </a:cubicBezTo>
                    <a:cubicBezTo>
                      <a:pt x="46" y="62"/>
                      <a:pt x="53" y="62"/>
                      <a:pt x="58" y="62"/>
                    </a:cubicBezTo>
                    <a:cubicBezTo>
                      <a:pt x="70" y="62"/>
                      <a:pt x="77" y="61"/>
                      <a:pt x="77" y="61"/>
                    </a:cubicBezTo>
                    <a:lnTo>
                      <a:pt x="77" y="61"/>
                    </a:lnTo>
                    <a:lnTo>
                      <a:pt x="77" y="61"/>
                    </a:lnTo>
                    <a:lnTo>
                      <a:pt x="77" y="61"/>
                    </a:lnTo>
                    <a:cubicBezTo>
                      <a:pt x="77" y="61"/>
                      <a:pt x="78" y="62"/>
                      <a:pt x="79" y="62"/>
                    </a:cubicBezTo>
                    <a:cubicBezTo>
                      <a:pt x="78" y="63"/>
                      <a:pt x="78" y="63"/>
                      <a:pt x="77" y="63"/>
                    </a:cubicBezTo>
                    <a:cubicBezTo>
                      <a:pt x="75" y="64"/>
                      <a:pt x="72" y="65"/>
                      <a:pt x="70" y="66"/>
                    </a:cubicBezTo>
                    <a:cubicBezTo>
                      <a:pt x="64" y="68"/>
                      <a:pt x="59" y="70"/>
                      <a:pt x="53" y="72"/>
                    </a:cubicBezTo>
                    <a:cubicBezTo>
                      <a:pt x="48" y="74"/>
                      <a:pt x="42" y="76"/>
                      <a:pt x="36" y="79"/>
                    </a:cubicBezTo>
                    <a:cubicBezTo>
                      <a:pt x="33" y="80"/>
                      <a:pt x="30" y="81"/>
                      <a:pt x="27" y="83"/>
                    </a:cubicBezTo>
                    <a:moveTo>
                      <a:pt x="75" y="68"/>
                    </a:moveTo>
                    <a:cubicBezTo>
                      <a:pt x="76" y="67"/>
                      <a:pt x="77" y="67"/>
                      <a:pt x="79" y="66"/>
                    </a:cubicBezTo>
                    <a:cubicBezTo>
                      <a:pt x="80" y="66"/>
                      <a:pt x="81" y="65"/>
                      <a:pt x="83" y="65"/>
                    </a:cubicBezTo>
                    <a:cubicBezTo>
                      <a:pt x="83" y="65"/>
                      <a:pt x="83" y="65"/>
                      <a:pt x="83" y="65"/>
                    </a:cubicBezTo>
                    <a:cubicBezTo>
                      <a:pt x="80" y="66"/>
                      <a:pt x="78" y="67"/>
                      <a:pt x="75" y="68"/>
                    </a:cubicBezTo>
                    <a:close/>
                    <a:moveTo>
                      <a:pt x="77" y="61"/>
                    </a:moveTo>
                    <a:cubicBezTo>
                      <a:pt x="69" y="55"/>
                      <a:pt x="57" y="38"/>
                      <a:pt x="55" y="12"/>
                    </a:cubicBezTo>
                    <a:cubicBezTo>
                      <a:pt x="55" y="10"/>
                      <a:pt x="55" y="9"/>
                      <a:pt x="55" y="7"/>
                    </a:cubicBezTo>
                    <a:cubicBezTo>
                      <a:pt x="55" y="6"/>
                      <a:pt x="55" y="6"/>
                      <a:pt x="55" y="6"/>
                    </a:cubicBezTo>
                    <a:cubicBezTo>
                      <a:pt x="55" y="7"/>
                      <a:pt x="55" y="7"/>
                      <a:pt x="55" y="7"/>
                    </a:cubicBezTo>
                    <a:cubicBezTo>
                      <a:pt x="55" y="9"/>
                      <a:pt x="55" y="10"/>
                      <a:pt x="55" y="11"/>
                    </a:cubicBezTo>
                    <a:cubicBezTo>
                      <a:pt x="56" y="38"/>
                      <a:pt x="69" y="55"/>
                      <a:pt x="77" y="61"/>
                    </a:cubicBezTo>
                    <a:lnTo>
                      <a:pt x="77" y="61"/>
                    </a:lnTo>
                    <a:close/>
                    <a:moveTo>
                      <a:pt x="141" y="20"/>
                    </a:moveTo>
                    <a:cubicBezTo>
                      <a:pt x="141" y="20"/>
                      <a:pt x="141" y="20"/>
                      <a:pt x="141" y="20"/>
                    </a:cubicBezTo>
                    <a:cubicBezTo>
                      <a:pt x="141" y="20"/>
                      <a:pt x="141" y="20"/>
                      <a:pt x="141" y="20"/>
                    </a:cubicBezTo>
                    <a:close/>
                    <a:moveTo>
                      <a:pt x="141" y="20"/>
                    </a:moveTo>
                    <a:cubicBezTo>
                      <a:pt x="147" y="13"/>
                      <a:pt x="154" y="6"/>
                      <a:pt x="163" y="0"/>
                    </a:cubicBezTo>
                    <a:lnTo>
                      <a:pt x="163" y="0"/>
                    </a:lnTo>
                    <a:cubicBezTo>
                      <a:pt x="154" y="6"/>
                      <a:pt x="147" y="13"/>
                      <a:pt x="141" y="20"/>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1339">
                <a:extLst>
                  <a:ext uri="{FF2B5EF4-FFF2-40B4-BE49-F238E27FC236}">
                    <a16:creationId xmlns:a16="http://schemas.microsoft.com/office/drawing/2014/main" id="{74A5A921-FCA3-5B88-CB93-78344B977223}"/>
                  </a:ext>
                </a:extLst>
              </p:cNvPr>
              <p:cNvSpPr>
                <a:spLocks/>
              </p:cNvSpPr>
              <p:nvPr/>
            </p:nvSpPr>
            <p:spPr bwMode="auto">
              <a:xfrm>
                <a:off x="1502" y="3461"/>
                <a:ext cx="54" cy="19"/>
              </a:xfrm>
              <a:custGeom>
                <a:avLst/>
                <a:gdLst>
                  <a:gd name="T0" fmla="*/ 64 w 89"/>
                  <a:gd name="T1" fmla="*/ 31 h 31"/>
                  <a:gd name="T2" fmla="*/ 45 w 89"/>
                  <a:gd name="T3" fmla="*/ 21 h 31"/>
                  <a:gd name="T4" fmla="*/ 28 w 89"/>
                  <a:gd name="T5" fmla="*/ 22 h 31"/>
                  <a:gd name="T6" fmla="*/ 0 w 89"/>
                  <a:gd name="T7" fmla="*/ 20 h 31"/>
                  <a:gd name="T8" fmla="*/ 2 w 89"/>
                  <a:gd name="T9" fmla="*/ 19 h 31"/>
                  <a:gd name="T10" fmla="*/ 19 w 89"/>
                  <a:gd name="T11" fmla="*/ 11 h 31"/>
                  <a:gd name="T12" fmla="*/ 35 w 89"/>
                  <a:gd name="T13" fmla="*/ 5 h 31"/>
                  <a:gd name="T14" fmla="*/ 39 w 89"/>
                  <a:gd name="T15" fmla="*/ 3 h 31"/>
                  <a:gd name="T16" fmla="*/ 47 w 89"/>
                  <a:gd name="T17" fmla="*/ 0 h 31"/>
                  <a:gd name="T18" fmla="*/ 86 w 89"/>
                  <a:gd name="T19" fmla="*/ 10 h 31"/>
                  <a:gd name="T20" fmla="*/ 89 w 89"/>
                  <a:gd name="T21" fmla="*/ 10 h 31"/>
                  <a:gd name="T22" fmla="*/ 89 w 89"/>
                  <a:gd name="T23" fmla="*/ 15 h 31"/>
                  <a:gd name="T24" fmla="*/ 89 w 89"/>
                  <a:gd name="T25" fmla="*/ 16 h 31"/>
                  <a:gd name="T26" fmla="*/ 64 w 89"/>
                  <a:gd name="T2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31">
                    <a:moveTo>
                      <a:pt x="64" y="31"/>
                    </a:moveTo>
                    <a:cubicBezTo>
                      <a:pt x="58" y="29"/>
                      <a:pt x="51" y="25"/>
                      <a:pt x="45" y="21"/>
                    </a:cubicBezTo>
                    <a:cubicBezTo>
                      <a:pt x="45" y="21"/>
                      <a:pt x="39" y="22"/>
                      <a:pt x="28" y="22"/>
                    </a:cubicBezTo>
                    <a:cubicBezTo>
                      <a:pt x="21" y="22"/>
                      <a:pt x="12" y="21"/>
                      <a:pt x="0" y="20"/>
                    </a:cubicBezTo>
                    <a:cubicBezTo>
                      <a:pt x="1" y="19"/>
                      <a:pt x="1" y="19"/>
                      <a:pt x="2" y="19"/>
                    </a:cubicBezTo>
                    <a:cubicBezTo>
                      <a:pt x="8" y="16"/>
                      <a:pt x="14" y="14"/>
                      <a:pt x="19" y="11"/>
                    </a:cubicBezTo>
                    <a:cubicBezTo>
                      <a:pt x="25" y="9"/>
                      <a:pt x="30" y="7"/>
                      <a:pt x="35" y="5"/>
                    </a:cubicBezTo>
                    <a:cubicBezTo>
                      <a:pt x="36" y="4"/>
                      <a:pt x="38" y="3"/>
                      <a:pt x="39" y="3"/>
                    </a:cubicBezTo>
                    <a:cubicBezTo>
                      <a:pt x="42" y="2"/>
                      <a:pt x="44" y="1"/>
                      <a:pt x="47" y="0"/>
                    </a:cubicBezTo>
                    <a:cubicBezTo>
                      <a:pt x="63" y="9"/>
                      <a:pt x="80" y="10"/>
                      <a:pt x="86" y="10"/>
                    </a:cubicBezTo>
                    <a:cubicBezTo>
                      <a:pt x="88" y="10"/>
                      <a:pt x="89" y="10"/>
                      <a:pt x="89" y="10"/>
                    </a:cubicBezTo>
                    <a:cubicBezTo>
                      <a:pt x="89" y="13"/>
                      <a:pt x="89" y="14"/>
                      <a:pt x="89" y="15"/>
                    </a:cubicBezTo>
                    <a:cubicBezTo>
                      <a:pt x="89" y="16"/>
                      <a:pt x="89" y="16"/>
                      <a:pt x="89" y="16"/>
                    </a:cubicBezTo>
                    <a:cubicBezTo>
                      <a:pt x="80" y="21"/>
                      <a:pt x="72" y="26"/>
                      <a:pt x="64" y="31"/>
                    </a:cubicBezTo>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1340">
                <a:extLst>
                  <a:ext uri="{FF2B5EF4-FFF2-40B4-BE49-F238E27FC236}">
                    <a16:creationId xmlns:a16="http://schemas.microsoft.com/office/drawing/2014/main" id="{A53E1869-227C-7A18-BFBC-7201F2B09F29}"/>
                  </a:ext>
                </a:extLst>
              </p:cNvPr>
              <p:cNvSpPr>
                <a:spLocks/>
              </p:cNvSpPr>
              <p:nvPr/>
            </p:nvSpPr>
            <p:spPr bwMode="auto">
              <a:xfrm>
                <a:off x="1496" y="3459"/>
                <a:ext cx="35" cy="14"/>
              </a:xfrm>
              <a:custGeom>
                <a:avLst/>
                <a:gdLst>
                  <a:gd name="T0" fmla="*/ 5 w 56"/>
                  <a:gd name="T1" fmla="*/ 22 h 22"/>
                  <a:gd name="T2" fmla="*/ 0 w 56"/>
                  <a:gd name="T3" fmla="*/ 21 h 22"/>
                  <a:gd name="T4" fmla="*/ 9 w 56"/>
                  <a:gd name="T5" fmla="*/ 17 h 22"/>
                  <a:gd name="T6" fmla="*/ 26 w 56"/>
                  <a:gd name="T7" fmla="*/ 10 h 22"/>
                  <a:gd name="T8" fmla="*/ 43 w 56"/>
                  <a:gd name="T9" fmla="*/ 4 h 22"/>
                  <a:gd name="T10" fmla="*/ 50 w 56"/>
                  <a:gd name="T11" fmla="*/ 1 h 22"/>
                  <a:gd name="T12" fmla="*/ 52 w 56"/>
                  <a:gd name="T13" fmla="*/ 0 h 22"/>
                  <a:gd name="T14" fmla="*/ 56 w 56"/>
                  <a:gd name="T15" fmla="*/ 3 h 22"/>
                  <a:gd name="T16" fmla="*/ 52 w 56"/>
                  <a:gd name="T17" fmla="*/ 4 h 22"/>
                  <a:gd name="T18" fmla="*/ 48 w 56"/>
                  <a:gd name="T19" fmla="*/ 6 h 22"/>
                  <a:gd name="T20" fmla="*/ 10 w 56"/>
                  <a:gd name="T21" fmla="*/ 20 h 22"/>
                  <a:gd name="T22" fmla="*/ 5 w 56"/>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22">
                    <a:moveTo>
                      <a:pt x="5" y="22"/>
                    </a:moveTo>
                    <a:cubicBezTo>
                      <a:pt x="3" y="21"/>
                      <a:pt x="1" y="21"/>
                      <a:pt x="0" y="21"/>
                    </a:cubicBezTo>
                    <a:cubicBezTo>
                      <a:pt x="3" y="19"/>
                      <a:pt x="6" y="18"/>
                      <a:pt x="9" y="17"/>
                    </a:cubicBezTo>
                    <a:cubicBezTo>
                      <a:pt x="15" y="14"/>
                      <a:pt x="21" y="12"/>
                      <a:pt x="26" y="10"/>
                    </a:cubicBezTo>
                    <a:cubicBezTo>
                      <a:pt x="32" y="8"/>
                      <a:pt x="37" y="6"/>
                      <a:pt x="43" y="4"/>
                    </a:cubicBezTo>
                    <a:cubicBezTo>
                      <a:pt x="45" y="3"/>
                      <a:pt x="48" y="2"/>
                      <a:pt x="50" y="1"/>
                    </a:cubicBezTo>
                    <a:cubicBezTo>
                      <a:pt x="51" y="1"/>
                      <a:pt x="51" y="1"/>
                      <a:pt x="52" y="0"/>
                    </a:cubicBezTo>
                    <a:cubicBezTo>
                      <a:pt x="53" y="1"/>
                      <a:pt x="54" y="2"/>
                      <a:pt x="56" y="3"/>
                    </a:cubicBezTo>
                    <a:cubicBezTo>
                      <a:pt x="54" y="3"/>
                      <a:pt x="53" y="4"/>
                      <a:pt x="52" y="4"/>
                    </a:cubicBezTo>
                    <a:cubicBezTo>
                      <a:pt x="50" y="5"/>
                      <a:pt x="49" y="5"/>
                      <a:pt x="48" y="6"/>
                    </a:cubicBezTo>
                    <a:cubicBezTo>
                      <a:pt x="35" y="10"/>
                      <a:pt x="22" y="15"/>
                      <a:pt x="10" y="20"/>
                    </a:cubicBezTo>
                    <a:cubicBezTo>
                      <a:pt x="8" y="20"/>
                      <a:pt x="7" y="21"/>
                      <a:pt x="5" y="22"/>
                    </a:cubicBezTo>
                    <a:close/>
                  </a:path>
                </a:pathLst>
              </a:custGeom>
              <a:solidFill>
                <a:srgbClr val="3273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1341">
                <a:extLst>
                  <a:ext uri="{FF2B5EF4-FFF2-40B4-BE49-F238E27FC236}">
                    <a16:creationId xmlns:a16="http://schemas.microsoft.com/office/drawing/2014/main" id="{EA21AFEC-6A2B-CF24-A6C4-82A2DE91B9F4}"/>
                  </a:ext>
                </a:extLst>
              </p:cNvPr>
              <p:cNvSpPr>
                <a:spLocks/>
              </p:cNvSpPr>
              <p:nvPr/>
            </p:nvSpPr>
            <p:spPr bwMode="auto">
              <a:xfrm>
                <a:off x="1500" y="3463"/>
                <a:ext cx="26" cy="10"/>
              </a:xfrm>
              <a:custGeom>
                <a:avLst/>
                <a:gdLst>
                  <a:gd name="T0" fmla="*/ 4 w 43"/>
                  <a:gd name="T1" fmla="*/ 17 h 17"/>
                  <a:gd name="T2" fmla="*/ 0 w 43"/>
                  <a:gd name="T3" fmla="*/ 16 h 17"/>
                  <a:gd name="T4" fmla="*/ 5 w 43"/>
                  <a:gd name="T5" fmla="*/ 14 h 17"/>
                  <a:gd name="T6" fmla="*/ 43 w 43"/>
                  <a:gd name="T7" fmla="*/ 0 h 17"/>
                  <a:gd name="T8" fmla="*/ 39 w 43"/>
                  <a:gd name="T9" fmla="*/ 2 h 17"/>
                  <a:gd name="T10" fmla="*/ 23 w 43"/>
                  <a:gd name="T11" fmla="*/ 8 h 17"/>
                  <a:gd name="T12" fmla="*/ 6 w 43"/>
                  <a:gd name="T13" fmla="*/ 16 h 17"/>
                  <a:gd name="T14" fmla="*/ 4 w 43"/>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7">
                    <a:moveTo>
                      <a:pt x="4" y="17"/>
                    </a:moveTo>
                    <a:cubicBezTo>
                      <a:pt x="3" y="16"/>
                      <a:pt x="1" y="16"/>
                      <a:pt x="0" y="16"/>
                    </a:cubicBezTo>
                    <a:cubicBezTo>
                      <a:pt x="2" y="15"/>
                      <a:pt x="3" y="14"/>
                      <a:pt x="5" y="14"/>
                    </a:cubicBezTo>
                    <a:cubicBezTo>
                      <a:pt x="17" y="9"/>
                      <a:pt x="30" y="4"/>
                      <a:pt x="43" y="0"/>
                    </a:cubicBezTo>
                    <a:cubicBezTo>
                      <a:pt x="42" y="0"/>
                      <a:pt x="40" y="1"/>
                      <a:pt x="39" y="2"/>
                    </a:cubicBezTo>
                    <a:cubicBezTo>
                      <a:pt x="34" y="4"/>
                      <a:pt x="29" y="6"/>
                      <a:pt x="23" y="8"/>
                    </a:cubicBezTo>
                    <a:cubicBezTo>
                      <a:pt x="18" y="11"/>
                      <a:pt x="12" y="13"/>
                      <a:pt x="6" y="16"/>
                    </a:cubicBezTo>
                    <a:cubicBezTo>
                      <a:pt x="5" y="16"/>
                      <a:pt x="5" y="16"/>
                      <a:pt x="4" y="17"/>
                    </a:cubicBezTo>
                    <a:close/>
                  </a:path>
                </a:pathLst>
              </a:custGeom>
              <a:solidFill>
                <a:srgbClr val="2A65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1342">
                <a:extLst>
                  <a:ext uri="{FF2B5EF4-FFF2-40B4-BE49-F238E27FC236}">
                    <a16:creationId xmlns:a16="http://schemas.microsoft.com/office/drawing/2014/main" id="{D161C6AA-CF20-514D-9570-C404A4CFF6A9}"/>
                  </a:ext>
                </a:extLst>
              </p:cNvPr>
              <p:cNvSpPr>
                <a:spLocks/>
              </p:cNvSpPr>
              <p:nvPr/>
            </p:nvSpPr>
            <p:spPr bwMode="auto">
              <a:xfrm>
                <a:off x="1543" y="3366"/>
                <a:ext cx="0" cy="1"/>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cubicBezTo>
                      <a:pt x="0" y="1"/>
                      <a:pt x="0" y="0"/>
                      <a:pt x="0" y="0"/>
                    </a:cubicBezTo>
                    <a:lnTo>
                      <a:pt x="0" y="0"/>
                    </a:lnTo>
                    <a:cubicBezTo>
                      <a:pt x="0" y="0"/>
                      <a:pt x="0" y="1"/>
                      <a:pt x="0" y="1"/>
                    </a:cubicBez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Freeform 1343">
                <a:extLst>
                  <a:ext uri="{FF2B5EF4-FFF2-40B4-BE49-F238E27FC236}">
                    <a16:creationId xmlns:a16="http://schemas.microsoft.com/office/drawing/2014/main" id="{1180AC57-AA42-02B9-17E3-1B43E60E3694}"/>
                  </a:ext>
                </a:extLst>
              </p:cNvPr>
              <p:cNvSpPr>
                <a:spLocks noEditPoints="1"/>
              </p:cNvSpPr>
              <p:nvPr/>
            </p:nvSpPr>
            <p:spPr bwMode="auto">
              <a:xfrm>
                <a:off x="1320" y="3411"/>
                <a:ext cx="25" cy="42"/>
              </a:xfrm>
              <a:custGeom>
                <a:avLst/>
                <a:gdLst>
                  <a:gd name="T0" fmla="*/ 42 w 42"/>
                  <a:gd name="T1" fmla="*/ 69 h 69"/>
                  <a:gd name="T2" fmla="*/ 42 w 42"/>
                  <a:gd name="T3" fmla="*/ 69 h 69"/>
                  <a:gd name="T4" fmla="*/ 42 w 42"/>
                  <a:gd name="T5" fmla="*/ 69 h 69"/>
                  <a:gd name="T6" fmla="*/ 42 w 42"/>
                  <a:gd name="T7" fmla="*/ 69 h 69"/>
                  <a:gd name="T8" fmla="*/ 40 w 42"/>
                  <a:gd name="T9" fmla="*/ 60 h 69"/>
                  <a:gd name="T10" fmla="*/ 23 w 42"/>
                  <a:gd name="T11" fmla="*/ 41 h 69"/>
                  <a:gd name="T12" fmla="*/ 1 w 42"/>
                  <a:gd name="T13" fmla="*/ 0 h 69"/>
                  <a:gd name="T14" fmla="*/ 18 w 42"/>
                  <a:gd name="T15" fmla="*/ 20 h 69"/>
                  <a:gd name="T16" fmla="*/ 40 w 42"/>
                  <a:gd name="T17" fmla="*/ 6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69">
                    <a:moveTo>
                      <a:pt x="42" y="69"/>
                    </a:moveTo>
                    <a:cubicBezTo>
                      <a:pt x="42" y="69"/>
                      <a:pt x="42" y="69"/>
                      <a:pt x="42" y="69"/>
                    </a:cubicBezTo>
                    <a:cubicBezTo>
                      <a:pt x="42" y="69"/>
                      <a:pt x="42" y="69"/>
                      <a:pt x="42" y="69"/>
                    </a:cubicBezTo>
                    <a:cubicBezTo>
                      <a:pt x="42" y="69"/>
                      <a:pt x="42" y="69"/>
                      <a:pt x="42" y="69"/>
                    </a:cubicBezTo>
                    <a:close/>
                    <a:moveTo>
                      <a:pt x="40" y="60"/>
                    </a:moveTo>
                    <a:cubicBezTo>
                      <a:pt x="37" y="54"/>
                      <a:pt x="33" y="48"/>
                      <a:pt x="23" y="41"/>
                    </a:cubicBezTo>
                    <a:cubicBezTo>
                      <a:pt x="10" y="31"/>
                      <a:pt x="0" y="16"/>
                      <a:pt x="1" y="0"/>
                    </a:cubicBezTo>
                    <a:cubicBezTo>
                      <a:pt x="5" y="8"/>
                      <a:pt x="11" y="15"/>
                      <a:pt x="18" y="20"/>
                    </a:cubicBezTo>
                    <a:cubicBezTo>
                      <a:pt x="37" y="33"/>
                      <a:pt x="37" y="45"/>
                      <a:pt x="40" y="60"/>
                    </a:cubicBezTo>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1344">
                <a:extLst>
                  <a:ext uri="{FF2B5EF4-FFF2-40B4-BE49-F238E27FC236}">
                    <a16:creationId xmlns:a16="http://schemas.microsoft.com/office/drawing/2014/main" id="{09A2708D-2841-1E87-6658-8EDACFB2B297}"/>
                  </a:ext>
                </a:extLst>
              </p:cNvPr>
              <p:cNvSpPr>
                <a:spLocks noEditPoints="1"/>
              </p:cNvSpPr>
              <p:nvPr/>
            </p:nvSpPr>
            <p:spPr bwMode="auto">
              <a:xfrm>
                <a:off x="1345" y="3320"/>
                <a:ext cx="188" cy="164"/>
              </a:xfrm>
              <a:custGeom>
                <a:avLst/>
                <a:gdLst>
                  <a:gd name="T0" fmla="*/ 2 w 308"/>
                  <a:gd name="T1" fmla="*/ 231 h 268"/>
                  <a:gd name="T2" fmla="*/ 8 w 308"/>
                  <a:gd name="T3" fmla="*/ 231 h 268"/>
                  <a:gd name="T4" fmla="*/ 50 w 308"/>
                  <a:gd name="T5" fmla="*/ 246 h 268"/>
                  <a:gd name="T6" fmla="*/ 99 w 308"/>
                  <a:gd name="T7" fmla="*/ 212 h 268"/>
                  <a:gd name="T8" fmla="*/ 210 w 308"/>
                  <a:gd name="T9" fmla="*/ 216 h 268"/>
                  <a:gd name="T10" fmla="*/ 221 w 308"/>
                  <a:gd name="T11" fmla="*/ 242 h 268"/>
                  <a:gd name="T12" fmla="*/ 161 w 308"/>
                  <a:gd name="T13" fmla="*/ 250 h 268"/>
                  <a:gd name="T14" fmla="*/ 111 w 308"/>
                  <a:gd name="T15" fmla="*/ 230 h 268"/>
                  <a:gd name="T16" fmla="*/ 108 w 308"/>
                  <a:gd name="T17" fmla="*/ 225 h 268"/>
                  <a:gd name="T18" fmla="*/ 103 w 308"/>
                  <a:gd name="T19" fmla="*/ 235 h 268"/>
                  <a:gd name="T20" fmla="*/ 103 w 308"/>
                  <a:gd name="T21" fmla="*/ 236 h 268"/>
                  <a:gd name="T22" fmla="*/ 101 w 308"/>
                  <a:gd name="T23" fmla="*/ 241 h 268"/>
                  <a:gd name="T24" fmla="*/ 87 w 308"/>
                  <a:gd name="T25" fmla="*/ 256 h 268"/>
                  <a:gd name="T26" fmla="*/ 55 w 308"/>
                  <a:gd name="T27" fmla="*/ 268 h 268"/>
                  <a:gd name="T28" fmla="*/ 207 w 308"/>
                  <a:gd name="T29" fmla="*/ 214 h 268"/>
                  <a:gd name="T30" fmla="*/ 301 w 308"/>
                  <a:gd name="T31" fmla="*/ 100 h 268"/>
                  <a:gd name="T32" fmla="*/ 287 w 308"/>
                  <a:gd name="T33" fmla="*/ 127 h 268"/>
                  <a:gd name="T34" fmla="*/ 285 w 308"/>
                  <a:gd name="T35" fmla="*/ 129 h 268"/>
                  <a:gd name="T36" fmla="*/ 284 w 308"/>
                  <a:gd name="T37" fmla="*/ 134 h 268"/>
                  <a:gd name="T38" fmla="*/ 276 w 308"/>
                  <a:gd name="T39" fmla="*/ 173 h 268"/>
                  <a:gd name="T40" fmla="*/ 73 w 308"/>
                  <a:gd name="T41" fmla="*/ 142 h 268"/>
                  <a:gd name="T42" fmla="*/ 73 w 308"/>
                  <a:gd name="T43" fmla="*/ 132 h 268"/>
                  <a:gd name="T44" fmla="*/ 73 w 308"/>
                  <a:gd name="T45" fmla="*/ 131 h 268"/>
                  <a:gd name="T46" fmla="*/ 191 w 308"/>
                  <a:gd name="T47" fmla="*/ 108 h 268"/>
                  <a:gd name="T48" fmla="*/ 192 w 308"/>
                  <a:gd name="T49" fmla="*/ 105 h 268"/>
                  <a:gd name="T50" fmla="*/ 210 w 308"/>
                  <a:gd name="T51" fmla="*/ 72 h 268"/>
                  <a:gd name="T52" fmla="*/ 308 w 308"/>
                  <a:gd name="T53" fmla="*/ 91 h 268"/>
                  <a:gd name="T54" fmla="*/ 301 w 308"/>
                  <a:gd name="T55" fmla="*/ 100 h 268"/>
                  <a:gd name="T56" fmla="*/ 135 w 308"/>
                  <a:gd name="T57" fmla="*/ 70 h 268"/>
                  <a:gd name="T58" fmla="*/ 207 w 308"/>
                  <a:gd name="T59" fmla="*/ 89 h 268"/>
                  <a:gd name="T60" fmla="*/ 231 w 308"/>
                  <a:gd name="T61" fmla="*/ 76 h 268"/>
                  <a:gd name="T62" fmla="*/ 265 w 308"/>
                  <a:gd name="T63" fmla="*/ 73 h 268"/>
                  <a:gd name="T64" fmla="*/ 264 w 308"/>
                  <a:gd name="T65" fmla="*/ 73 h 268"/>
                  <a:gd name="T66" fmla="*/ 79 w 308"/>
                  <a:gd name="T67" fmla="*/ 72 h 268"/>
                  <a:gd name="T68" fmla="*/ 79 w 308"/>
                  <a:gd name="T69" fmla="*/ 72 h 268"/>
                  <a:gd name="T70" fmla="*/ 210 w 308"/>
                  <a:gd name="T71" fmla="*/ 71 h 268"/>
                  <a:gd name="T72" fmla="*/ 212 w 308"/>
                  <a:gd name="T73" fmla="*/ 69 h 268"/>
                  <a:gd name="T74" fmla="*/ 212 w 308"/>
                  <a:gd name="T75" fmla="*/ 69 h 268"/>
                  <a:gd name="T76" fmla="*/ 212 w 308"/>
                  <a:gd name="T77" fmla="*/ 69 h 268"/>
                  <a:gd name="T78" fmla="*/ 135 w 308"/>
                  <a:gd name="T79" fmla="*/ 67 h 268"/>
                  <a:gd name="T80" fmla="*/ 135 w 308"/>
                  <a:gd name="T81" fmla="*/ 66 h 268"/>
                  <a:gd name="T82" fmla="*/ 224 w 308"/>
                  <a:gd name="T83" fmla="*/ 0 h 268"/>
                  <a:gd name="T84" fmla="*/ 287 w 308"/>
                  <a:gd name="T85" fmla="*/ 6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268">
                    <a:moveTo>
                      <a:pt x="55" y="268"/>
                    </a:moveTo>
                    <a:cubicBezTo>
                      <a:pt x="55" y="268"/>
                      <a:pt x="54" y="268"/>
                      <a:pt x="54" y="268"/>
                    </a:cubicBezTo>
                    <a:cubicBezTo>
                      <a:pt x="17" y="267"/>
                      <a:pt x="5" y="246"/>
                      <a:pt x="2" y="231"/>
                    </a:cubicBezTo>
                    <a:cubicBezTo>
                      <a:pt x="2" y="226"/>
                      <a:pt x="1" y="222"/>
                      <a:pt x="0" y="218"/>
                    </a:cubicBezTo>
                    <a:cubicBezTo>
                      <a:pt x="0" y="218"/>
                      <a:pt x="0" y="218"/>
                      <a:pt x="0" y="218"/>
                    </a:cubicBezTo>
                    <a:cubicBezTo>
                      <a:pt x="2" y="223"/>
                      <a:pt x="5" y="227"/>
                      <a:pt x="8" y="231"/>
                    </a:cubicBezTo>
                    <a:cubicBezTo>
                      <a:pt x="8" y="238"/>
                      <a:pt x="7" y="242"/>
                      <a:pt x="7" y="242"/>
                    </a:cubicBezTo>
                    <a:cubicBezTo>
                      <a:pt x="7" y="242"/>
                      <a:pt x="8" y="238"/>
                      <a:pt x="9" y="232"/>
                    </a:cubicBezTo>
                    <a:cubicBezTo>
                      <a:pt x="17" y="240"/>
                      <a:pt x="30" y="246"/>
                      <a:pt x="50" y="246"/>
                    </a:cubicBezTo>
                    <a:lnTo>
                      <a:pt x="50" y="246"/>
                    </a:lnTo>
                    <a:cubicBezTo>
                      <a:pt x="86" y="246"/>
                      <a:pt x="99" y="213"/>
                      <a:pt x="99" y="212"/>
                    </a:cubicBezTo>
                    <a:cubicBezTo>
                      <a:pt x="99" y="212"/>
                      <a:pt x="99" y="212"/>
                      <a:pt x="99" y="212"/>
                    </a:cubicBezTo>
                    <a:cubicBezTo>
                      <a:pt x="99" y="212"/>
                      <a:pt x="109" y="227"/>
                      <a:pt x="154" y="227"/>
                    </a:cubicBezTo>
                    <a:cubicBezTo>
                      <a:pt x="156" y="227"/>
                      <a:pt x="159" y="227"/>
                      <a:pt x="161" y="227"/>
                    </a:cubicBezTo>
                    <a:cubicBezTo>
                      <a:pt x="202" y="225"/>
                      <a:pt x="210" y="216"/>
                      <a:pt x="210" y="216"/>
                    </a:cubicBezTo>
                    <a:cubicBezTo>
                      <a:pt x="229" y="222"/>
                      <a:pt x="246" y="226"/>
                      <a:pt x="259" y="227"/>
                    </a:cubicBezTo>
                    <a:cubicBezTo>
                      <a:pt x="252" y="234"/>
                      <a:pt x="241" y="238"/>
                      <a:pt x="226" y="241"/>
                    </a:cubicBezTo>
                    <a:cubicBezTo>
                      <a:pt x="224" y="241"/>
                      <a:pt x="223" y="241"/>
                      <a:pt x="221" y="242"/>
                    </a:cubicBezTo>
                    <a:cubicBezTo>
                      <a:pt x="219" y="241"/>
                      <a:pt x="217" y="240"/>
                      <a:pt x="214" y="239"/>
                    </a:cubicBezTo>
                    <a:cubicBezTo>
                      <a:pt x="214" y="239"/>
                      <a:pt x="207" y="249"/>
                      <a:pt x="166" y="250"/>
                    </a:cubicBezTo>
                    <a:cubicBezTo>
                      <a:pt x="164" y="250"/>
                      <a:pt x="162" y="250"/>
                      <a:pt x="161" y="250"/>
                    </a:cubicBezTo>
                    <a:cubicBezTo>
                      <a:pt x="124" y="250"/>
                      <a:pt x="110" y="240"/>
                      <a:pt x="105" y="236"/>
                    </a:cubicBezTo>
                    <a:cubicBezTo>
                      <a:pt x="106" y="236"/>
                      <a:pt x="106" y="236"/>
                      <a:pt x="106" y="236"/>
                    </a:cubicBezTo>
                    <a:cubicBezTo>
                      <a:pt x="108" y="236"/>
                      <a:pt x="111" y="233"/>
                      <a:pt x="111" y="230"/>
                    </a:cubicBezTo>
                    <a:lnTo>
                      <a:pt x="111" y="228"/>
                    </a:lnTo>
                    <a:lnTo>
                      <a:pt x="110" y="227"/>
                    </a:lnTo>
                    <a:cubicBezTo>
                      <a:pt x="110" y="226"/>
                      <a:pt x="109" y="225"/>
                      <a:pt x="108" y="225"/>
                    </a:cubicBezTo>
                    <a:cubicBezTo>
                      <a:pt x="107" y="225"/>
                      <a:pt x="107" y="225"/>
                      <a:pt x="106" y="226"/>
                    </a:cubicBezTo>
                    <a:cubicBezTo>
                      <a:pt x="104" y="227"/>
                      <a:pt x="103" y="229"/>
                      <a:pt x="103" y="232"/>
                    </a:cubicBezTo>
                    <a:lnTo>
                      <a:pt x="103" y="235"/>
                    </a:lnTo>
                    <a:cubicBezTo>
                      <a:pt x="103" y="235"/>
                      <a:pt x="103" y="235"/>
                      <a:pt x="103" y="235"/>
                    </a:cubicBezTo>
                    <a:lnTo>
                      <a:pt x="103" y="235"/>
                    </a:lnTo>
                    <a:lnTo>
                      <a:pt x="103" y="236"/>
                    </a:lnTo>
                    <a:lnTo>
                      <a:pt x="103" y="236"/>
                    </a:lnTo>
                    <a:lnTo>
                      <a:pt x="102" y="239"/>
                    </a:lnTo>
                    <a:lnTo>
                      <a:pt x="101" y="241"/>
                    </a:lnTo>
                    <a:lnTo>
                      <a:pt x="101" y="241"/>
                    </a:lnTo>
                    <a:cubicBezTo>
                      <a:pt x="98" y="245"/>
                      <a:pt x="94" y="251"/>
                      <a:pt x="88" y="256"/>
                    </a:cubicBezTo>
                    <a:lnTo>
                      <a:pt x="87" y="256"/>
                    </a:lnTo>
                    <a:cubicBezTo>
                      <a:pt x="85" y="258"/>
                      <a:pt x="82" y="260"/>
                      <a:pt x="79" y="262"/>
                    </a:cubicBezTo>
                    <a:lnTo>
                      <a:pt x="78" y="262"/>
                    </a:lnTo>
                    <a:cubicBezTo>
                      <a:pt x="72" y="266"/>
                      <a:pt x="64" y="268"/>
                      <a:pt x="55" y="268"/>
                    </a:cubicBezTo>
                    <a:moveTo>
                      <a:pt x="207" y="214"/>
                    </a:moveTo>
                    <a:cubicBezTo>
                      <a:pt x="207" y="214"/>
                      <a:pt x="207" y="214"/>
                      <a:pt x="207" y="214"/>
                    </a:cubicBezTo>
                    <a:cubicBezTo>
                      <a:pt x="207" y="214"/>
                      <a:pt x="207" y="214"/>
                      <a:pt x="207" y="214"/>
                    </a:cubicBezTo>
                    <a:close/>
                    <a:moveTo>
                      <a:pt x="276" y="173"/>
                    </a:moveTo>
                    <a:cubicBezTo>
                      <a:pt x="276" y="172"/>
                      <a:pt x="276" y="172"/>
                      <a:pt x="276" y="172"/>
                    </a:cubicBezTo>
                    <a:cubicBezTo>
                      <a:pt x="276" y="153"/>
                      <a:pt x="282" y="129"/>
                      <a:pt x="301" y="100"/>
                    </a:cubicBezTo>
                    <a:cubicBezTo>
                      <a:pt x="296" y="109"/>
                      <a:pt x="291" y="117"/>
                      <a:pt x="288" y="124"/>
                    </a:cubicBezTo>
                    <a:lnTo>
                      <a:pt x="288" y="124"/>
                    </a:lnTo>
                    <a:cubicBezTo>
                      <a:pt x="287" y="125"/>
                      <a:pt x="287" y="126"/>
                      <a:pt x="287" y="127"/>
                    </a:cubicBezTo>
                    <a:cubicBezTo>
                      <a:pt x="287" y="127"/>
                      <a:pt x="287" y="127"/>
                      <a:pt x="287" y="127"/>
                    </a:cubicBezTo>
                    <a:cubicBezTo>
                      <a:pt x="286" y="127"/>
                      <a:pt x="286" y="128"/>
                      <a:pt x="286" y="129"/>
                    </a:cubicBezTo>
                    <a:cubicBezTo>
                      <a:pt x="286" y="129"/>
                      <a:pt x="286" y="129"/>
                      <a:pt x="285" y="129"/>
                    </a:cubicBezTo>
                    <a:cubicBezTo>
                      <a:pt x="285" y="130"/>
                      <a:pt x="285" y="131"/>
                      <a:pt x="285" y="131"/>
                    </a:cubicBezTo>
                    <a:cubicBezTo>
                      <a:pt x="285" y="131"/>
                      <a:pt x="285" y="131"/>
                      <a:pt x="284" y="132"/>
                    </a:cubicBezTo>
                    <a:cubicBezTo>
                      <a:pt x="284" y="132"/>
                      <a:pt x="284" y="133"/>
                      <a:pt x="284" y="134"/>
                    </a:cubicBezTo>
                    <a:cubicBezTo>
                      <a:pt x="284" y="134"/>
                      <a:pt x="284" y="134"/>
                      <a:pt x="284" y="134"/>
                    </a:cubicBezTo>
                    <a:cubicBezTo>
                      <a:pt x="278" y="148"/>
                      <a:pt x="276" y="161"/>
                      <a:pt x="276" y="172"/>
                    </a:cubicBezTo>
                    <a:cubicBezTo>
                      <a:pt x="276" y="172"/>
                      <a:pt x="276" y="172"/>
                      <a:pt x="276" y="173"/>
                    </a:cubicBezTo>
                    <a:close/>
                    <a:moveTo>
                      <a:pt x="74" y="149"/>
                    </a:moveTo>
                    <a:cubicBezTo>
                      <a:pt x="74" y="146"/>
                      <a:pt x="73" y="143"/>
                      <a:pt x="73" y="140"/>
                    </a:cubicBezTo>
                    <a:cubicBezTo>
                      <a:pt x="73" y="141"/>
                      <a:pt x="73" y="141"/>
                      <a:pt x="73" y="142"/>
                    </a:cubicBezTo>
                    <a:cubicBezTo>
                      <a:pt x="74" y="144"/>
                      <a:pt x="74" y="147"/>
                      <a:pt x="74" y="149"/>
                    </a:cubicBezTo>
                    <a:close/>
                    <a:moveTo>
                      <a:pt x="73" y="138"/>
                    </a:moveTo>
                    <a:cubicBezTo>
                      <a:pt x="73" y="136"/>
                      <a:pt x="73" y="134"/>
                      <a:pt x="73" y="132"/>
                    </a:cubicBezTo>
                    <a:cubicBezTo>
                      <a:pt x="73" y="124"/>
                      <a:pt x="73" y="116"/>
                      <a:pt x="74" y="109"/>
                    </a:cubicBezTo>
                    <a:cubicBezTo>
                      <a:pt x="74" y="116"/>
                      <a:pt x="73" y="123"/>
                      <a:pt x="73" y="130"/>
                    </a:cubicBezTo>
                    <a:lnTo>
                      <a:pt x="73" y="131"/>
                    </a:lnTo>
                    <a:cubicBezTo>
                      <a:pt x="73" y="134"/>
                      <a:pt x="73" y="136"/>
                      <a:pt x="73" y="138"/>
                    </a:cubicBezTo>
                    <a:close/>
                    <a:moveTo>
                      <a:pt x="190" y="109"/>
                    </a:moveTo>
                    <a:cubicBezTo>
                      <a:pt x="190" y="109"/>
                      <a:pt x="190" y="108"/>
                      <a:pt x="191" y="108"/>
                    </a:cubicBezTo>
                    <a:cubicBezTo>
                      <a:pt x="190" y="108"/>
                      <a:pt x="190" y="109"/>
                      <a:pt x="190" y="109"/>
                    </a:cubicBezTo>
                    <a:close/>
                    <a:moveTo>
                      <a:pt x="191" y="106"/>
                    </a:moveTo>
                    <a:cubicBezTo>
                      <a:pt x="192" y="106"/>
                      <a:pt x="192" y="105"/>
                      <a:pt x="192" y="105"/>
                    </a:cubicBezTo>
                    <a:cubicBezTo>
                      <a:pt x="192" y="105"/>
                      <a:pt x="192" y="106"/>
                      <a:pt x="191" y="106"/>
                    </a:cubicBezTo>
                    <a:close/>
                    <a:moveTo>
                      <a:pt x="193" y="102"/>
                    </a:moveTo>
                    <a:cubicBezTo>
                      <a:pt x="198" y="91"/>
                      <a:pt x="203" y="81"/>
                      <a:pt x="210" y="72"/>
                    </a:cubicBezTo>
                    <a:cubicBezTo>
                      <a:pt x="203" y="81"/>
                      <a:pt x="198" y="91"/>
                      <a:pt x="193" y="102"/>
                    </a:cubicBezTo>
                    <a:close/>
                    <a:moveTo>
                      <a:pt x="301" y="100"/>
                    </a:moveTo>
                    <a:cubicBezTo>
                      <a:pt x="303" y="97"/>
                      <a:pt x="306" y="94"/>
                      <a:pt x="308" y="91"/>
                    </a:cubicBezTo>
                    <a:cubicBezTo>
                      <a:pt x="308" y="91"/>
                      <a:pt x="308" y="91"/>
                      <a:pt x="308" y="92"/>
                    </a:cubicBezTo>
                    <a:cubicBezTo>
                      <a:pt x="306" y="94"/>
                      <a:pt x="304" y="96"/>
                      <a:pt x="302" y="99"/>
                    </a:cubicBezTo>
                    <a:lnTo>
                      <a:pt x="301" y="100"/>
                    </a:lnTo>
                    <a:close/>
                    <a:moveTo>
                      <a:pt x="88" y="99"/>
                    </a:moveTo>
                    <a:cubicBezTo>
                      <a:pt x="95" y="88"/>
                      <a:pt x="108" y="87"/>
                      <a:pt x="115" y="84"/>
                    </a:cubicBezTo>
                    <a:cubicBezTo>
                      <a:pt x="123" y="80"/>
                      <a:pt x="135" y="82"/>
                      <a:pt x="135" y="70"/>
                    </a:cubicBezTo>
                    <a:cubicBezTo>
                      <a:pt x="135" y="82"/>
                      <a:pt x="123" y="80"/>
                      <a:pt x="115" y="84"/>
                    </a:cubicBezTo>
                    <a:cubicBezTo>
                      <a:pt x="108" y="87"/>
                      <a:pt x="95" y="88"/>
                      <a:pt x="88" y="99"/>
                    </a:cubicBezTo>
                    <a:close/>
                    <a:moveTo>
                      <a:pt x="207" y="89"/>
                    </a:moveTo>
                    <a:cubicBezTo>
                      <a:pt x="214" y="84"/>
                      <a:pt x="221" y="80"/>
                      <a:pt x="229" y="77"/>
                    </a:cubicBezTo>
                    <a:cubicBezTo>
                      <a:pt x="221" y="80"/>
                      <a:pt x="214" y="84"/>
                      <a:pt x="207" y="89"/>
                    </a:cubicBezTo>
                    <a:close/>
                    <a:moveTo>
                      <a:pt x="231" y="76"/>
                    </a:moveTo>
                    <a:cubicBezTo>
                      <a:pt x="231" y="76"/>
                      <a:pt x="231" y="76"/>
                      <a:pt x="231" y="76"/>
                    </a:cubicBezTo>
                    <a:cubicBezTo>
                      <a:pt x="231" y="76"/>
                      <a:pt x="231" y="76"/>
                      <a:pt x="231" y="76"/>
                    </a:cubicBezTo>
                    <a:close/>
                    <a:moveTo>
                      <a:pt x="265" y="73"/>
                    </a:moveTo>
                    <a:cubicBezTo>
                      <a:pt x="270" y="73"/>
                      <a:pt x="274" y="73"/>
                      <a:pt x="278" y="70"/>
                    </a:cubicBezTo>
                    <a:cubicBezTo>
                      <a:pt x="274" y="73"/>
                      <a:pt x="270" y="73"/>
                      <a:pt x="265" y="73"/>
                    </a:cubicBezTo>
                    <a:close/>
                    <a:moveTo>
                      <a:pt x="264" y="73"/>
                    </a:moveTo>
                    <a:cubicBezTo>
                      <a:pt x="263" y="73"/>
                      <a:pt x="261" y="73"/>
                      <a:pt x="259" y="73"/>
                    </a:cubicBezTo>
                    <a:cubicBezTo>
                      <a:pt x="261" y="73"/>
                      <a:pt x="263" y="73"/>
                      <a:pt x="264" y="73"/>
                    </a:cubicBezTo>
                    <a:close/>
                    <a:moveTo>
                      <a:pt x="79" y="72"/>
                    </a:moveTo>
                    <a:cubicBezTo>
                      <a:pt x="79" y="72"/>
                      <a:pt x="79" y="72"/>
                      <a:pt x="79" y="72"/>
                    </a:cubicBezTo>
                    <a:cubicBezTo>
                      <a:pt x="79" y="72"/>
                      <a:pt x="79" y="72"/>
                      <a:pt x="79" y="72"/>
                    </a:cubicBezTo>
                    <a:close/>
                    <a:moveTo>
                      <a:pt x="79" y="72"/>
                    </a:moveTo>
                    <a:cubicBezTo>
                      <a:pt x="79" y="72"/>
                      <a:pt x="79" y="72"/>
                      <a:pt x="79" y="72"/>
                    </a:cubicBezTo>
                    <a:cubicBezTo>
                      <a:pt x="79" y="72"/>
                      <a:pt x="79" y="72"/>
                      <a:pt x="79" y="72"/>
                    </a:cubicBezTo>
                    <a:close/>
                    <a:moveTo>
                      <a:pt x="210" y="71"/>
                    </a:moveTo>
                    <a:cubicBezTo>
                      <a:pt x="211" y="71"/>
                      <a:pt x="211" y="70"/>
                      <a:pt x="212" y="69"/>
                    </a:cubicBezTo>
                    <a:cubicBezTo>
                      <a:pt x="211" y="70"/>
                      <a:pt x="211" y="71"/>
                      <a:pt x="210" y="71"/>
                    </a:cubicBezTo>
                    <a:close/>
                    <a:moveTo>
                      <a:pt x="212" y="69"/>
                    </a:moveTo>
                    <a:cubicBezTo>
                      <a:pt x="212" y="69"/>
                      <a:pt x="212" y="69"/>
                      <a:pt x="212" y="69"/>
                    </a:cubicBezTo>
                    <a:cubicBezTo>
                      <a:pt x="212" y="69"/>
                      <a:pt x="212" y="69"/>
                      <a:pt x="212" y="69"/>
                    </a:cubicBezTo>
                    <a:close/>
                    <a:moveTo>
                      <a:pt x="212" y="69"/>
                    </a:moveTo>
                    <a:cubicBezTo>
                      <a:pt x="212" y="69"/>
                      <a:pt x="212" y="69"/>
                      <a:pt x="212" y="69"/>
                    </a:cubicBezTo>
                    <a:cubicBezTo>
                      <a:pt x="212" y="69"/>
                      <a:pt x="212" y="69"/>
                      <a:pt x="212" y="69"/>
                    </a:cubicBezTo>
                    <a:close/>
                    <a:moveTo>
                      <a:pt x="212" y="69"/>
                    </a:moveTo>
                    <a:cubicBezTo>
                      <a:pt x="213" y="68"/>
                      <a:pt x="213" y="68"/>
                      <a:pt x="213" y="67"/>
                    </a:cubicBezTo>
                    <a:cubicBezTo>
                      <a:pt x="213" y="68"/>
                      <a:pt x="213" y="68"/>
                      <a:pt x="212" y="69"/>
                    </a:cubicBezTo>
                    <a:close/>
                    <a:moveTo>
                      <a:pt x="135" y="67"/>
                    </a:moveTo>
                    <a:cubicBezTo>
                      <a:pt x="135" y="66"/>
                      <a:pt x="135" y="66"/>
                      <a:pt x="135" y="66"/>
                    </a:cubicBezTo>
                    <a:cubicBezTo>
                      <a:pt x="135" y="66"/>
                      <a:pt x="135" y="66"/>
                      <a:pt x="135" y="67"/>
                    </a:cubicBezTo>
                    <a:close/>
                    <a:moveTo>
                      <a:pt x="135" y="66"/>
                    </a:moveTo>
                    <a:cubicBezTo>
                      <a:pt x="135" y="52"/>
                      <a:pt x="151" y="29"/>
                      <a:pt x="178" y="28"/>
                    </a:cubicBezTo>
                    <a:cubicBezTo>
                      <a:pt x="199" y="27"/>
                      <a:pt x="206" y="12"/>
                      <a:pt x="224" y="0"/>
                    </a:cubicBezTo>
                    <a:lnTo>
                      <a:pt x="224" y="0"/>
                    </a:lnTo>
                    <a:cubicBezTo>
                      <a:pt x="206" y="12"/>
                      <a:pt x="199" y="27"/>
                      <a:pt x="178" y="28"/>
                    </a:cubicBezTo>
                    <a:cubicBezTo>
                      <a:pt x="151" y="29"/>
                      <a:pt x="135" y="52"/>
                      <a:pt x="135" y="66"/>
                    </a:cubicBezTo>
                    <a:moveTo>
                      <a:pt x="287" y="62"/>
                    </a:moveTo>
                    <a:cubicBezTo>
                      <a:pt x="288" y="61"/>
                      <a:pt x="288" y="61"/>
                      <a:pt x="288" y="61"/>
                    </a:cubicBezTo>
                    <a:cubicBezTo>
                      <a:pt x="288" y="61"/>
                      <a:pt x="288" y="61"/>
                      <a:pt x="287" y="62"/>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1345">
                <a:extLst>
                  <a:ext uri="{FF2B5EF4-FFF2-40B4-BE49-F238E27FC236}">
                    <a16:creationId xmlns:a16="http://schemas.microsoft.com/office/drawing/2014/main" id="{8411A56F-57F0-76F0-65B4-7E18A395DC04}"/>
                  </a:ext>
                </a:extLst>
              </p:cNvPr>
              <p:cNvSpPr>
                <a:spLocks noEditPoints="1"/>
              </p:cNvSpPr>
              <p:nvPr/>
            </p:nvSpPr>
            <p:spPr bwMode="auto">
              <a:xfrm>
                <a:off x="1640" y="3402"/>
                <a:ext cx="41" cy="6"/>
              </a:xfrm>
              <a:custGeom>
                <a:avLst/>
                <a:gdLst>
                  <a:gd name="T0" fmla="*/ 68 w 68"/>
                  <a:gd name="T1" fmla="*/ 9 h 9"/>
                  <a:gd name="T2" fmla="*/ 47 w 68"/>
                  <a:gd name="T3" fmla="*/ 4 h 9"/>
                  <a:gd name="T4" fmla="*/ 68 w 68"/>
                  <a:gd name="T5" fmla="*/ 9 h 9"/>
                  <a:gd name="T6" fmla="*/ 68 w 68"/>
                  <a:gd name="T7" fmla="*/ 9 h 9"/>
                  <a:gd name="T8" fmla="*/ 42 w 68"/>
                  <a:gd name="T9" fmla="*/ 3 h 9"/>
                  <a:gd name="T10" fmla="*/ 17 w 68"/>
                  <a:gd name="T11" fmla="*/ 0 h 9"/>
                  <a:gd name="T12" fmla="*/ 42 w 68"/>
                  <a:gd name="T13" fmla="*/ 3 h 9"/>
                  <a:gd name="T14" fmla="*/ 0 w 68"/>
                  <a:gd name="T15" fmla="*/ 0 h 9"/>
                  <a:gd name="T16" fmla="*/ 3 w 68"/>
                  <a:gd name="T17" fmla="*/ 0 h 9"/>
                  <a:gd name="T18" fmla="*/ 0 w 68"/>
                  <a:gd name="T19" fmla="*/ 0 h 9"/>
                  <a:gd name="T20" fmla="*/ 3 w 68"/>
                  <a:gd name="T21" fmla="*/ 0 h 9"/>
                  <a:gd name="T22" fmla="*/ 6 w 68"/>
                  <a:gd name="T23" fmla="*/ 0 h 9"/>
                  <a:gd name="T24" fmla="*/ 3 w 68"/>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9">
                    <a:moveTo>
                      <a:pt x="68" y="9"/>
                    </a:moveTo>
                    <a:cubicBezTo>
                      <a:pt x="63" y="7"/>
                      <a:pt x="56" y="5"/>
                      <a:pt x="47" y="4"/>
                    </a:cubicBezTo>
                    <a:cubicBezTo>
                      <a:pt x="56" y="5"/>
                      <a:pt x="63" y="7"/>
                      <a:pt x="68" y="9"/>
                    </a:cubicBezTo>
                    <a:lnTo>
                      <a:pt x="68" y="9"/>
                    </a:lnTo>
                    <a:close/>
                    <a:moveTo>
                      <a:pt x="42" y="3"/>
                    </a:moveTo>
                    <a:cubicBezTo>
                      <a:pt x="34" y="1"/>
                      <a:pt x="26" y="0"/>
                      <a:pt x="17" y="0"/>
                    </a:cubicBezTo>
                    <a:cubicBezTo>
                      <a:pt x="26" y="0"/>
                      <a:pt x="34" y="1"/>
                      <a:pt x="42" y="3"/>
                    </a:cubicBezTo>
                    <a:close/>
                    <a:moveTo>
                      <a:pt x="0" y="0"/>
                    </a:moveTo>
                    <a:cubicBezTo>
                      <a:pt x="1" y="0"/>
                      <a:pt x="2" y="0"/>
                      <a:pt x="3" y="0"/>
                    </a:cubicBezTo>
                    <a:cubicBezTo>
                      <a:pt x="2" y="0"/>
                      <a:pt x="1" y="0"/>
                      <a:pt x="0" y="0"/>
                    </a:cubicBezTo>
                    <a:close/>
                    <a:moveTo>
                      <a:pt x="3" y="0"/>
                    </a:moveTo>
                    <a:cubicBezTo>
                      <a:pt x="4" y="0"/>
                      <a:pt x="5" y="0"/>
                      <a:pt x="6" y="0"/>
                    </a:cubicBezTo>
                    <a:cubicBezTo>
                      <a:pt x="5" y="0"/>
                      <a:pt x="4" y="0"/>
                      <a:pt x="3" y="0"/>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Freeform 1346">
                <a:extLst>
                  <a:ext uri="{FF2B5EF4-FFF2-40B4-BE49-F238E27FC236}">
                    <a16:creationId xmlns:a16="http://schemas.microsoft.com/office/drawing/2014/main" id="{C7AC26F0-B8CC-CB69-6C8D-59CEA442DF70}"/>
                  </a:ext>
                </a:extLst>
              </p:cNvPr>
              <p:cNvSpPr>
                <a:spLocks/>
              </p:cNvSpPr>
              <p:nvPr/>
            </p:nvSpPr>
            <p:spPr bwMode="auto">
              <a:xfrm>
                <a:off x="1581" y="3465"/>
                <a:ext cx="5" cy="0"/>
              </a:xfrm>
              <a:custGeom>
                <a:avLst/>
                <a:gdLst>
                  <a:gd name="T0" fmla="*/ 0 w 7"/>
                  <a:gd name="T1" fmla="*/ 7 w 7"/>
                  <a:gd name="T2" fmla="*/ 7 w 7"/>
                  <a:gd name="T3" fmla="*/ 0 w 7"/>
                </a:gdLst>
                <a:ahLst/>
                <a:cxnLst>
                  <a:cxn ang="0">
                    <a:pos x="T0" y="0"/>
                  </a:cxn>
                  <a:cxn ang="0">
                    <a:pos x="T1" y="0"/>
                  </a:cxn>
                  <a:cxn ang="0">
                    <a:pos x="T2" y="0"/>
                  </a:cxn>
                  <a:cxn ang="0">
                    <a:pos x="T3" y="0"/>
                  </a:cxn>
                </a:cxnLst>
                <a:rect l="0" t="0" r="r" b="b"/>
                <a:pathLst>
                  <a:path w="7">
                    <a:moveTo>
                      <a:pt x="0" y="0"/>
                    </a:moveTo>
                    <a:cubicBezTo>
                      <a:pt x="2" y="0"/>
                      <a:pt x="5" y="0"/>
                      <a:pt x="7" y="0"/>
                    </a:cubicBezTo>
                    <a:lnTo>
                      <a:pt x="7" y="0"/>
                    </a:lnTo>
                    <a:cubicBezTo>
                      <a:pt x="4" y="0"/>
                      <a:pt x="2" y="0"/>
                      <a:pt x="0" y="0"/>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3" name="Rectangle 1347">
                <a:extLst>
                  <a:ext uri="{FF2B5EF4-FFF2-40B4-BE49-F238E27FC236}">
                    <a16:creationId xmlns:a16="http://schemas.microsoft.com/office/drawing/2014/main" id="{E207D0B1-93F7-14C1-D01E-A0CCD476B36F}"/>
                  </a:ext>
                </a:extLst>
              </p:cNvPr>
              <p:cNvSpPr>
                <a:spLocks noChangeArrowheads="1"/>
              </p:cNvSpPr>
              <p:nvPr/>
            </p:nvSpPr>
            <p:spPr bwMode="auto">
              <a:xfrm>
                <a:off x="1586" y="3465"/>
                <a:ext cx="1" cy="1"/>
              </a:xfrm>
              <a:prstGeom prst="rect">
                <a:avLst/>
              </a:prstGeom>
              <a:solidFill>
                <a:srgbClr val="4583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 name="Freeform 1348">
                <a:extLst>
                  <a:ext uri="{FF2B5EF4-FFF2-40B4-BE49-F238E27FC236}">
                    <a16:creationId xmlns:a16="http://schemas.microsoft.com/office/drawing/2014/main" id="{13BDDD13-2076-C9C9-2841-518108B048FC}"/>
                  </a:ext>
                </a:extLst>
              </p:cNvPr>
              <p:cNvSpPr>
                <a:spLocks/>
              </p:cNvSpPr>
              <p:nvPr/>
            </p:nvSpPr>
            <p:spPr bwMode="auto">
              <a:xfrm>
                <a:off x="1586" y="3465"/>
                <a:ext cx="12" cy="1"/>
              </a:xfrm>
              <a:custGeom>
                <a:avLst/>
                <a:gdLst>
                  <a:gd name="T0" fmla="*/ 21 w 21"/>
                  <a:gd name="T1" fmla="*/ 2 h 2"/>
                  <a:gd name="T2" fmla="*/ 16 w 21"/>
                  <a:gd name="T3" fmla="*/ 1 h 2"/>
                  <a:gd name="T4" fmla="*/ 4 w 21"/>
                  <a:gd name="T5" fmla="*/ 0 h 2"/>
                  <a:gd name="T6" fmla="*/ 2 w 21"/>
                  <a:gd name="T7" fmla="*/ 0 h 2"/>
                  <a:gd name="T8" fmla="*/ 0 w 21"/>
                  <a:gd name="T9" fmla="*/ 0 h 2"/>
                  <a:gd name="T10" fmla="*/ 0 w 21"/>
                  <a:gd name="T11" fmla="*/ 0 h 2"/>
                  <a:gd name="T12" fmla="*/ 2 w 21"/>
                  <a:gd name="T13" fmla="*/ 0 h 2"/>
                  <a:gd name="T14" fmla="*/ 21 w 2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
                    <a:moveTo>
                      <a:pt x="21" y="2"/>
                    </a:moveTo>
                    <a:cubicBezTo>
                      <a:pt x="19" y="1"/>
                      <a:pt x="17" y="1"/>
                      <a:pt x="16" y="1"/>
                    </a:cubicBezTo>
                    <a:cubicBezTo>
                      <a:pt x="12" y="0"/>
                      <a:pt x="8" y="0"/>
                      <a:pt x="4" y="0"/>
                    </a:cubicBezTo>
                    <a:lnTo>
                      <a:pt x="2" y="0"/>
                    </a:lnTo>
                    <a:cubicBezTo>
                      <a:pt x="1" y="0"/>
                      <a:pt x="1" y="0"/>
                      <a:pt x="0" y="0"/>
                    </a:cubicBezTo>
                    <a:lnTo>
                      <a:pt x="0" y="0"/>
                    </a:lnTo>
                    <a:cubicBezTo>
                      <a:pt x="1" y="0"/>
                      <a:pt x="1" y="0"/>
                      <a:pt x="2" y="0"/>
                    </a:cubicBezTo>
                    <a:cubicBezTo>
                      <a:pt x="8" y="0"/>
                      <a:pt x="15" y="0"/>
                      <a:pt x="21" y="2"/>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Freeform 1349">
                <a:extLst>
                  <a:ext uri="{FF2B5EF4-FFF2-40B4-BE49-F238E27FC236}">
                    <a16:creationId xmlns:a16="http://schemas.microsoft.com/office/drawing/2014/main" id="{32F210F5-24B0-6DEE-D45B-F6B2ED0E7DA4}"/>
                  </a:ext>
                </a:extLst>
              </p:cNvPr>
              <p:cNvSpPr>
                <a:spLocks/>
              </p:cNvSpPr>
              <p:nvPr/>
            </p:nvSpPr>
            <p:spPr bwMode="auto">
              <a:xfrm>
                <a:off x="1606" y="3419"/>
                <a:ext cx="7" cy="8"/>
              </a:xfrm>
              <a:custGeom>
                <a:avLst/>
                <a:gdLst>
                  <a:gd name="T0" fmla="*/ 11 w 11"/>
                  <a:gd name="T1" fmla="*/ 12 h 12"/>
                  <a:gd name="T2" fmla="*/ 4 w 11"/>
                  <a:gd name="T3" fmla="*/ 5 h 12"/>
                  <a:gd name="T4" fmla="*/ 0 w 11"/>
                  <a:gd name="T5" fmla="*/ 0 h 12"/>
                  <a:gd name="T6" fmla="*/ 0 w 11"/>
                  <a:gd name="T7" fmla="*/ 0 h 12"/>
                  <a:gd name="T8" fmla="*/ 4 w 11"/>
                  <a:gd name="T9" fmla="*/ 5 h 12"/>
                  <a:gd name="T10" fmla="*/ 11 w 11"/>
                  <a:gd name="T11" fmla="*/ 12 h 12"/>
                  <a:gd name="T12" fmla="*/ 11 w 1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11" y="12"/>
                    </a:moveTo>
                    <a:cubicBezTo>
                      <a:pt x="8" y="10"/>
                      <a:pt x="6" y="7"/>
                      <a:pt x="4" y="5"/>
                    </a:cubicBezTo>
                    <a:cubicBezTo>
                      <a:pt x="3" y="3"/>
                      <a:pt x="2" y="2"/>
                      <a:pt x="0" y="0"/>
                    </a:cubicBezTo>
                    <a:cubicBezTo>
                      <a:pt x="0" y="0"/>
                      <a:pt x="0" y="0"/>
                      <a:pt x="0" y="0"/>
                    </a:cubicBezTo>
                    <a:cubicBezTo>
                      <a:pt x="2" y="1"/>
                      <a:pt x="3" y="3"/>
                      <a:pt x="4" y="5"/>
                    </a:cubicBezTo>
                    <a:cubicBezTo>
                      <a:pt x="6" y="7"/>
                      <a:pt x="8" y="10"/>
                      <a:pt x="11" y="12"/>
                    </a:cubicBezTo>
                    <a:cubicBezTo>
                      <a:pt x="11" y="12"/>
                      <a:pt x="11" y="12"/>
                      <a:pt x="11" y="12"/>
                    </a:cubicBezTo>
                  </a:path>
                </a:pathLst>
              </a:custGeom>
              <a:solidFill>
                <a:srgbClr val="2D62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1350">
                <a:extLst>
                  <a:ext uri="{FF2B5EF4-FFF2-40B4-BE49-F238E27FC236}">
                    <a16:creationId xmlns:a16="http://schemas.microsoft.com/office/drawing/2014/main" id="{EF41360A-3E79-2CB5-13BA-794A015628FD}"/>
                  </a:ext>
                </a:extLst>
              </p:cNvPr>
              <p:cNvSpPr>
                <a:spLocks/>
              </p:cNvSpPr>
              <p:nvPr/>
            </p:nvSpPr>
            <p:spPr bwMode="auto">
              <a:xfrm>
                <a:off x="1613" y="3427"/>
                <a:ext cx="44" cy="11"/>
              </a:xfrm>
              <a:custGeom>
                <a:avLst/>
                <a:gdLst>
                  <a:gd name="T0" fmla="*/ 48 w 72"/>
                  <a:gd name="T1" fmla="*/ 18 h 18"/>
                  <a:gd name="T2" fmla="*/ 0 w 72"/>
                  <a:gd name="T3" fmla="*/ 0 h 18"/>
                  <a:gd name="T4" fmla="*/ 0 w 72"/>
                  <a:gd name="T5" fmla="*/ 0 h 18"/>
                  <a:gd name="T6" fmla="*/ 48 w 72"/>
                  <a:gd name="T7" fmla="*/ 18 h 18"/>
                  <a:gd name="T8" fmla="*/ 72 w 72"/>
                  <a:gd name="T9" fmla="*/ 15 h 18"/>
                  <a:gd name="T10" fmla="*/ 72 w 72"/>
                  <a:gd name="T11" fmla="*/ 15 h 18"/>
                  <a:gd name="T12" fmla="*/ 48 w 7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2" h="18">
                    <a:moveTo>
                      <a:pt x="48" y="18"/>
                    </a:moveTo>
                    <a:cubicBezTo>
                      <a:pt x="28" y="18"/>
                      <a:pt x="12" y="11"/>
                      <a:pt x="0" y="0"/>
                    </a:cubicBezTo>
                    <a:cubicBezTo>
                      <a:pt x="0" y="0"/>
                      <a:pt x="0" y="0"/>
                      <a:pt x="0" y="0"/>
                    </a:cubicBezTo>
                    <a:cubicBezTo>
                      <a:pt x="12" y="11"/>
                      <a:pt x="28" y="18"/>
                      <a:pt x="48" y="18"/>
                    </a:cubicBezTo>
                    <a:cubicBezTo>
                      <a:pt x="56" y="18"/>
                      <a:pt x="64" y="17"/>
                      <a:pt x="72" y="15"/>
                    </a:cubicBezTo>
                    <a:cubicBezTo>
                      <a:pt x="72" y="15"/>
                      <a:pt x="72" y="15"/>
                      <a:pt x="72" y="15"/>
                    </a:cubicBezTo>
                    <a:cubicBezTo>
                      <a:pt x="64" y="17"/>
                      <a:pt x="56" y="18"/>
                      <a:pt x="48" y="18"/>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1351">
                <a:extLst>
                  <a:ext uri="{FF2B5EF4-FFF2-40B4-BE49-F238E27FC236}">
                    <a16:creationId xmlns:a16="http://schemas.microsoft.com/office/drawing/2014/main" id="{CEE4D408-6CCF-E9DB-4106-0D7A43396E17}"/>
                  </a:ext>
                </a:extLst>
              </p:cNvPr>
              <p:cNvSpPr>
                <a:spLocks noEditPoints="1"/>
              </p:cNvSpPr>
              <p:nvPr/>
            </p:nvSpPr>
            <p:spPr bwMode="auto">
              <a:xfrm>
                <a:off x="1657" y="3434"/>
                <a:ext cx="37" cy="8"/>
              </a:xfrm>
              <a:custGeom>
                <a:avLst/>
                <a:gdLst>
                  <a:gd name="T0" fmla="*/ 61 w 61"/>
                  <a:gd name="T1" fmla="*/ 14 h 14"/>
                  <a:gd name="T2" fmla="*/ 61 w 61"/>
                  <a:gd name="T3" fmla="*/ 14 h 14"/>
                  <a:gd name="T4" fmla="*/ 61 w 61"/>
                  <a:gd name="T5" fmla="*/ 14 h 14"/>
                  <a:gd name="T6" fmla="*/ 61 w 61"/>
                  <a:gd name="T7" fmla="*/ 14 h 14"/>
                  <a:gd name="T8" fmla="*/ 58 w 61"/>
                  <a:gd name="T9" fmla="*/ 11 h 14"/>
                  <a:gd name="T10" fmla="*/ 58 w 61"/>
                  <a:gd name="T11" fmla="*/ 11 h 14"/>
                  <a:gd name="T12" fmla="*/ 61 w 61"/>
                  <a:gd name="T13" fmla="*/ 14 h 14"/>
                  <a:gd name="T14" fmla="*/ 55 w 61"/>
                  <a:gd name="T15" fmla="*/ 9 h 14"/>
                  <a:gd name="T16" fmla="*/ 26 w 61"/>
                  <a:gd name="T17" fmla="*/ 0 h 14"/>
                  <a:gd name="T18" fmla="*/ 13 w 61"/>
                  <a:gd name="T19" fmla="*/ 1 h 14"/>
                  <a:gd name="T20" fmla="*/ 13 w 61"/>
                  <a:gd name="T21" fmla="*/ 1 h 14"/>
                  <a:gd name="T22" fmla="*/ 26 w 61"/>
                  <a:gd name="T23" fmla="*/ 0 h 14"/>
                  <a:gd name="T24" fmla="*/ 55 w 61"/>
                  <a:gd name="T25" fmla="*/ 9 h 14"/>
                  <a:gd name="T26" fmla="*/ 55 w 61"/>
                  <a:gd name="T27" fmla="*/ 9 h 14"/>
                  <a:gd name="T28" fmla="*/ 0 w 61"/>
                  <a:gd name="T29" fmla="*/ 4 h 14"/>
                  <a:gd name="T30" fmla="*/ 0 w 61"/>
                  <a:gd name="T31" fmla="*/ 4 h 14"/>
                  <a:gd name="T32" fmla="*/ 4 w 61"/>
                  <a:gd name="T33" fmla="*/ 3 h 14"/>
                  <a:gd name="T34" fmla="*/ 7 w 61"/>
                  <a:gd name="T35" fmla="*/ 2 h 14"/>
                  <a:gd name="T36" fmla="*/ 7 w 61"/>
                  <a:gd name="T37" fmla="*/ 3 h 14"/>
                  <a:gd name="T38" fmla="*/ 4 w 61"/>
                  <a:gd name="T39" fmla="*/ 3 h 14"/>
                  <a:gd name="T40" fmla="*/ 0 w 61"/>
                  <a:gd name="T41"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4">
                    <a:moveTo>
                      <a:pt x="61" y="14"/>
                    </a:moveTo>
                    <a:cubicBezTo>
                      <a:pt x="61" y="14"/>
                      <a:pt x="61" y="14"/>
                      <a:pt x="61" y="14"/>
                    </a:cubicBezTo>
                    <a:cubicBezTo>
                      <a:pt x="61" y="14"/>
                      <a:pt x="61" y="14"/>
                      <a:pt x="61" y="14"/>
                    </a:cubicBezTo>
                    <a:close/>
                    <a:moveTo>
                      <a:pt x="61" y="14"/>
                    </a:moveTo>
                    <a:cubicBezTo>
                      <a:pt x="60" y="13"/>
                      <a:pt x="59" y="12"/>
                      <a:pt x="58" y="11"/>
                    </a:cubicBezTo>
                    <a:lnTo>
                      <a:pt x="58" y="11"/>
                    </a:lnTo>
                    <a:cubicBezTo>
                      <a:pt x="59" y="12"/>
                      <a:pt x="60" y="13"/>
                      <a:pt x="61" y="14"/>
                    </a:cubicBezTo>
                    <a:close/>
                    <a:moveTo>
                      <a:pt x="55" y="9"/>
                    </a:moveTo>
                    <a:cubicBezTo>
                      <a:pt x="47" y="3"/>
                      <a:pt x="37" y="0"/>
                      <a:pt x="26" y="0"/>
                    </a:cubicBezTo>
                    <a:cubicBezTo>
                      <a:pt x="22" y="0"/>
                      <a:pt x="18" y="0"/>
                      <a:pt x="13" y="1"/>
                    </a:cubicBezTo>
                    <a:cubicBezTo>
                      <a:pt x="13" y="1"/>
                      <a:pt x="13" y="1"/>
                      <a:pt x="13" y="1"/>
                    </a:cubicBezTo>
                    <a:cubicBezTo>
                      <a:pt x="18" y="0"/>
                      <a:pt x="22" y="0"/>
                      <a:pt x="26" y="0"/>
                    </a:cubicBezTo>
                    <a:cubicBezTo>
                      <a:pt x="37" y="0"/>
                      <a:pt x="47" y="3"/>
                      <a:pt x="55" y="9"/>
                    </a:cubicBezTo>
                    <a:lnTo>
                      <a:pt x="55" y="9"/>
                    </a:lnTo>
                    <a:close/>
                    <a:moveTo>
                      <a:pt x="0" y="4"/>
                    </a:moveTo>
                    <a:cubicBezTo>
                      <a:pt x="0" y="4"/>
                      <a:pt x="0" y="4"/>
                      <a:pt x="0" y="4"/>
                    </a:cubicBezTo>
                    <a:cubicBezTo>
                      <a:pt x="2" y="4"/>
                      <a:pt x="3" y="4"/>
                      <a:pt x="4" y="3"/>
                    </a:cubicBezTo>
                    <a:cubicBezTo>
                      <a:pt x="5" y="3"/>
                      <a:pt x="6" y="3"/>
                      <a:pt x="7" y="2"/>
                    </a:cubicBezTo>
                    <a:cubicBezTo>
                      <a:pt x="7" y="2"/>
                      <a:pt x="7" y="2"/>
                      <a:pt x="7" y="3"/>
                    </a:cubicBezTo>
                    <a:cubicBezTo>
                      <a:pt x="6" y="3"/>
                      <a:pt x="5" y="3"/>
                      <a:pt x="4" y="3"/>
                    </a:cubicBezTo>
                    <a:cubicBezTo>
                      <a:pt x="3" y="4"/>
                      <a:pt x="1" y="4"/>
                      <a:pt x="0" y="4"/>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1352">
                <a:extLst>
                  <a:ext uri="{FF2B5EF4-FFF2-40B4-BE49-F238E27FC236}">
                    <a16:creationId xmlns:a16="http://schemas.microsoft.com/office/drawing/2014/main" id="{D7FD9FBE-4BF5-F16E-47F2-70843958051F}"/>
                  </a:ext>
                </a:extLst>
              </p:cNvPr>
              <p:cNvSpPr>
                <a:spLocks/>
              </p:cNvSpPr>
              <p:nvPr/>
            </p:nvSpPr>
            <p:spPr bwMode="auto">
              <a:xfrm>
                <a:off x="1471" y="3582"/>
                <a:ext cx="8" cy="7"/>
              </a:xfrm>
              <a:custGeom>
                <a:avLst/>
                <a:gdLst>
                  <a:gd name="T0" fmla="*/ 2 w 12"/>
                  <a:gd name="T1" fmla="*/ 11 h 11"/>
                  <a:gd name="T2" fmla="*/ 1 w 12"/>
                  <a:gd name="T3" fmla="*/ 6 h 11"/>
                  <a:gd name="T4" fmla="*/ 1 w 12"/>
                  <a:gd name="T5" fmla="*/ 6 h 11"/>
                  <a:gd name="T6" fmla="*/ 4 w 12"/>
                  <a:gd name="T7" fmla="*/ 2 h 11"/>
                  <a:gd name="T8" fmla="*/ 4 w 12"/>
                  <a:gd name="T9" fmla="*/ 2 h 11"/>
                  <a:gd name="T10" fmla="*/ 7 w 12"/>
                  <a:gd name="T11" fmla="*/ 0 h 11"/>
                  <a:gd name="T12" fmla="*/ 9 w 12"/>
                  <a:gd name="T13" fmla="*/ 1 h 11"/>
                  <a:gd name="T14" fmla="*/ 10 w 12"/>
                  <a:gd name="T15" fmla="*/ 1 h 11"/>
                  <a:gd name="T16" fmla="*/ 11 w 12"/>
                  <a:gd name="T17" fmla="*/ 6 h 11"/>
                  <a:gd name="T18" fmla="*/ 2 w 12"/>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2" y="11"/>
                    </a:moveTo>
                    <a:cubicBezTo>
                      <a:pt x="0" y="10"/>
                      <a:pt x="0" y="8"/>
                      <a:pt x="1" y="6"/>
                    </a:cubicBezTo>
                    <a:lnTo>
                      <a:pt x="1" y="6"/>
                    </a:lnTo>
                    <a:cubicBezTo>
                      <a:pt x="1" y="4"/>
                      <a:pt x="2" y="3"/>
                      <a:pt x="4" y="2"/>
                    </a:cubicBezTo>
                    <a:lnTo>
                      <a:pt x="4" y="2"/>
                    </a:lnTo>
                    <a:cubicBezTo>
                      <a:pt x="5" y="1"/>
                      <a:pt x="6" y="0"/>
                      <a:pt x="7" y="0"/>
                    </a:cubicBezTo>
                    <a:cubicBezTo>
                      <a:pt x="8" y="0"/>
                      <a:pt x="8" y="1"/>
                      <a:pt x="9" y="1"/>
                    </a:cubicBezTo>
                    <a:lnTo>
                      <a:pt x="10" y="1"/>
                    </a:lnTo>
                    <a:cubicBezTo>
                      <a:pt x="12" y="3"/>
                      <a:pt x="12" y="4"/>
                      <a:pt x="11" y="6"/>
                    </a:cubicBezTo>
                    <a:cubicBezTo>
                      <a:pt x="8" y="8"/>
                      <a:pt x="5" y="10"/>
                      <a:pt x="2" y="11"/>
                    </a:cubicBezTo>
                    <a:close/>
                  </a:path>
                </a:pathLst>
              </a:custGeom>
              <a:solidFill>
                <a:srgbClr val="C4C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1353">
                <a:extLst>
                  <a:ext uri="{FF2B5EF4-FFF2-40B4-BE49-F238E27FC236}">
                    <a16:creationId xmlns:a16="http://schemas.microsoft.com/office/drawing/2014/main" id="{C9ABE9F4-7069-1FD2-9321-0035348D3908}"/>
                  </a:ext>
                </a:extLst>
              </p:cNvPr>
              <p:cNvSpPr>
                <a:spLocks/>
              </p:cNvSpPr>
              <p:nvPr/>
            </p:nvSpPr>
            <p:spPr bwMode="auto">
              <a:xfrm>
                <a:off x="1505" y="3460"/>
                <a:ext cx="153" cy="101"/>
              </a:xfrm>
              <a:custGeom>
                <a:avLst/>
                <a:gdLst>
                  <a:gd name="T0" fmla="*/ 251 w 251"/>
                  <a:gd name="T1" fmla="*/ 89 h 166"/>
                  <a:gd name="T2" fmla="*/ 169 w 251"/>
                  <a:gd name="T3" fmla="*/ 15 h 166"/>
                  <a:gd name="T4" fmla="*/ 84 w 251"/>
                  <a:gd name="T5" fmla="*/ 18 h 166"/>
                  <a:gd name="T6" fmla="*/ 0 w 251"/>
                  <a:gd name="T7" fmla="*/ 110 h 166"/>
                  <a:gd name="T8" fmla="*/ 17 w 251"/>
                  <a:gd name="T9" fmla="*/ 120 h 166"/>
                  <a:gd name="T10" fmla="*/ 24 w 251"/>
                  <a:gd name="T11" fmla="*/ 141 h 166"/>
                  <a:gd name="T12" fmla="*/ 242 w 251"/>
                  <a:gd name="T13" fmla="*/ 115 h 166"/>
                  <a:gd name="T14" fmla="*/ 251 w 251"/>
                  <a:gd name="T15" fmla="*/ 89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166">
                    <a:moveTo>
                      <a:pt x="251" y="89"/>
                    </a:moveTo>
                    <a:cubicBezTo>
                      <a:pt x="248" y="45"/>
                      <a:pt x="209" y="31"/>
                      <a:pt x="169" y="15"/>
                    </a:cubicBezTo>
                    <a:cubicBezTo>
                      <a:pt x="129" y="0"/>
                      <a:pt x="84" y="18"/>
                      <a:pt x="84" y="18"/>
                    </a:cubicBezTo>
                    <a:cubicBezTo>
                      <a:pt x="7" y="58"/>
                      <a:pt x="0" y="110"/>
                      <a:pt x="0" y="110"/>
                    </a:cubicBezTo>
                    <a:cubicBezTo>
                      <a:pt x="0" y="110"/>
                      <a:pt x="9" y="112"/>
                      <a:pt x="17" y="120"/>
                    </a:cubicBezTo>
                    <a:cubicBezTo>
                      <a:pt x="25" y="129"/>
                      <a:pt x="26" y="138"/>
                      <a:pt x="24" y="141"/>
                    </a:cubicBezTo>
                    <a:cubicBezTo>
                      <a:pt x="172" y="166"/>
                      <a:pt x="233" y="126"/>
                      <a:pt x="242" y="115"/>
                    </a:cubicBezTo>
                    <a:cubicBezTo>
                      <a:pt x="251" y="103"/>
                      <a:pt x="251" y="89"/>
                      <a:pt x="251" y="89"/>
                    </a:cubicBezTo>
                    <a:close/>
                  </a:path>
                </a:pathLst>
              </a:custGeom>
              <a:solidFill>
                <a:srgbClr val="EB4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1354">
                <a:extLst>
                  <a:ext uri="{FF2B5EF4-FFF2-40B4-BE49-F238E27FC236}">
                    <a16:creationId xmlns:a16="http://schemas.microsoft.com/office/drawing/2014/main" id="{2689FE3C-B3C5-5379-C9EC-AED43F588679}"/>
                  </a:ext>
                </a:extLst>
              </p:cNvPr>
              <p:cNvSpPr>
                <a:spLocks/>
              </p:cNvSpPr>
              <p:nvPr/>
            </p:nvSpPr>
            <p:spPr bwMode="auto">
              <a:xfrm>
                <a:off x="1595" y="3466"/>
                <a:ext cx="13" cy="3"/>
              </a:xfrm>
              <a:custGeom>
                <a:avLst/>
                <a:gdLst>
                  <a:gd name="T0" fmla="*/ 21 w 21"/>
                  <a:gd name="T1" fmla="*/ 5 h 5"/>
                  <a:gd name="T2" fmla="*/ 16 w 21"/>
                  <a:gd name="T3" fmla="*/ 3 h 5"/>
                  <a:gd name="T4" fmla="*/ 16 w 21"/>
                  <a:gd name="T5" fmla="*/ 3 h 5"/>
                  <a:gd name="T6" fmla="*/ 16 w 21"/>
                  <a:gd name="T7" fmla="*/ 3 h 5"/>
                  <a:gd name="T8" fmla="*/ 1 w 21"/>
                  <a:gd name="T9" fmla="*/ 0 h 5"/>
                  <a:gd name="T10" fmla="*/ 1 w 21"/>
                  <a:gd name="T11" fmla="*/ 0 h 5"/>
                  <a:gd name="T12" fmla="*/ 1 w 21"/>
                  <a:gd name="T13" fmla="*/ 0 h 5"/>
                  <a:gd name="T14" fmla="*/ 0 w 21"/>
                  <a:gd name="T15" fmla="*/ 0 h 5"/>
                  <a:gd name="T16" fmla="*/ 5 w 21"/>
                  <a:gd name="T17" fmla="*/ 1 h 5"/>
                  <a:gd name="T18" fmla="*/ 21 w 2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5">
                    <a:moveTo>
                      <a:pt x="21" y="5"/>
                    </a:moveTo>
                    <a:cubicBezTo>
                      <a:pt x="20" y="4"/>
                      <a:pt x="18" y="4"/>
                      <a:pt x="16" y="3"/>
                    </a:cubicBezTo>
                    <a:cubicBezTo>
                      <a:pt x="16" y="3"/>
                      <a:pt x="16" y="3"/>
                      <a:pt x="16" y="3"/>
                    </a:cubicBezTo>
                    <a:cubicBezTo>
                      <a:pt x="16" y="3"/>
                      <a:pt x="16" y="3"/>
                      <a:pt x="16" y="3"/>
                    </a:cubicBezTo>
                    <a:cubicBezTo>
                      <a:pt x="11" y="2"/>
                      <a:pt x="6" y="1"/>
                      <a:pt x="1" y="0"/>
                    </a:cubicBezTo>
                    <a:lnTo>
                      <a:pt x="1" y="0"/>
                    </a:lnTo>
                    <a:cubicBezTo>
                      <a:pt x="1" y="0"/>
                      <a:pt x="1" y="0"/>
                      <a:pt x="1" y="0"/>
                    </a:cubicBezTo>
                    <a:cubicBezTo>
                      <a:pt x="1" y="0"/>
                      <a:pt x="0" y="0"/>
                      <a:pt x="0" y="0"/>
                    </a:cubicBezTo>
                    <a:cubicBezTo>
                      <a:pt x="1" y="0"/>
                      <a:pt x="3" y="0"/>
                      <a:pt x="5" y="1"/>
                    </a:cubicBezTo>
                    <a:cubicBezTo>
                      <a:pt x="10" y="2"/>
                      <a:pt x="16" y="3"/>
                      <a:pt x="21" y="5"/>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1355">
                <a:extLst>
                  <a:ext uri="{FF2B5EF4-FFF2-40B4-BE49-F238E27FC236}">
                    <a16:creationId xmlns:a16="http://schemas.microsoft.com/office/drawing/2014/main" id="{16B5D4FD-F2FA-A6D8-F220-98394BB5493C}"/>
                  </a:ext>
                </a:extLst>
              </p:cNvPr>
              <p:cNvSpPr>
                <a:spLocks/>
              </p:cNvSpPr>
              <p:nvPr/>
            </p:nvSpPr>
            <p:spPr bwMode="auto">
              <a:xfrm>
                <a:off x="1576" y="3465"/>
                <a:ext cx="10" cy="1"/>
              </a:xfrm>
              <a:custGeom>
                <a:avLst/>
                <a:gdLst>
                  <a:gd name="T0" fmla="*/ 0 w 15"/>
                  <a:gd name="T1" fmla="*/ 1 h 1"/>
                  <a:gd name="T2" fmla="*/ 8 w 15"/>
                  <a:gd name="T3" fmla="*/ 0 h 1"/>
                  <a:gd name="T4" fmla="*/ 15 w 15"/>
                  <a:gd name="T5" fmla="*/ 0 h 1"/>
                  <a:gd name="T6" fmla="*/ 15 w 15"/>
                  <a:gd name="T7" fmla="*/ 0 h 1"/>
                  <a:gd name="T8" fmla="*/ 0 w 15"/>
                  <a:gd name="T9" fmla="*/ 1 h 1"/>
                </a:gdLst>
                <a:ahLst/>
                <a:cxnLst>
                  <a:cxn ang="0">
                    <a:pos x="T0" y="T1"/>
                  </a:cxn>
                  <a:cxn ang="0">
                    <a:pos x="T2" y="T3"/>
                  </a:cxn>
                  <a:cxn ang="0">
                    <a:pos x="T4" y="T5"/>
                  </a:cxn>
                  <a:cxn ang="0">
                    <a:pos x="T6" y="T7"/>
                  </a:cxn>
                  <a:cxn ang="0">
                    <a:pos x="T8" y="T9"/>
                  </a:cxn>
                </a:cxnLst>
                <a:rect l="0" t="0" r="r" b="b"/>
                <a:pathLst>
                  <a:path w="15" h="1">
                    <a:moveTo>
                      <a:pt x="0" y="1"/>
                    </a:moveTo>
                    <a:cubicBezTo>
                      <a:pt x="3" y="1"/>
                      <a:pt x="5" y="1"/>
                      <a:pt x="8" y="0"/>
                    </a:cubicBezTo>
                    <a:cubicBezTo>
                      <a:pt x="10" y="0"/>
                      <a:pt x="12" y="0"/>
                      <a:pt x="15" y="0"/>
                    </a:cubicBezTo>
                    <a:lnTo>
                      <a:pt x="15" y="0"/>
                    </a:lnTo>
                    <a:cubicBezTo>
                      <a:pt x="10" y="0"/>
                      <a:pt x="5" y="1"/>
                      <a:pt x="0" y="1"/>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Rectangle 1356">
                <a:extLst>
                  <a:ext uri="{FF2B5EF4-FFF2-40B4-BE49-F238E27FC236}">
                    <a16:creationId xmlns:a16="http://schemas.microsoft.com/office/drawing/2014/main" id="{322AF2EB-23BC-2EB7-C6F9-B6D1D0A2D34D}"/>
                  </a:ext>
                </a:extLst>
              </p:cNvPr>
              <p:cNvSpPr>
                <a:spLocks noChangeArrowheads="1"/>
              </p:cNvSpPr>
              <p:nvPr/>
            </p:nvSpPr>
            <p:spPr bwMode="auto">
              <a:xfrm>
                <a:off x="1586" y="3465"/>
                <a:ext cx="1" cy="1"/>
              </a:xfrm>
              <a:prstGeom prst="rect">
                <a:avLst/>
              </a:prstGeom>
              <a:solidFill>
                <a:srgbClr val="3953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1357">
                <a:extLst>
                  <a:ext uri="{FF2B5EF4-FFF2-40B4-BE49-F238E27FC236}">
                    <a16:creationId xmlns:a16="http://schemas.microsoft.com/office/drawing/2014/main" id="{B345B984-D982-27A9-97E5-C8E29C67891B}"/>
                  </a:ext>
                </a:extLst>
              </p:cNvPr>
              <p:cNvSpPr>
                <a:spLocks/>
              </p:cNvSpPr>
              <p:nvPr/>
            </p:nvSpPr>
            <p:spPr bwMode="auto">
              <a:xfrm>
                <a:off x="1586" y="3465"/>
                <a:ext cx="2" cy="0"/>
              </a:xfrm>
              <a:custGeom>
                <a:avLst/>
                <a:gdLst>
                  <a:gd name="T0" fmla="*/ 0 w 4"/>
                  <a:gd name="T1" fmla="*/ 0 w 4"/>
                  <a:gd name="T2" fmla="*/ 2 w 4"/>
                  <a:gd name="T3" fmla="*/ 4 w 4"/>
                  <a:gd name="T4" fmla="*/ 2 w 4"/>
                  <a:gd name="T5" fmla="*/ 0 w 4"/>
                </a:gdLst>
                <a:ahLst/>
                <a:cxnLst>
                  <a:cxn ang="0">
                    <a:pos x="T0" y="0"/>
                  </a:cxn>
                  <a:cxn ang="0">
                    <a:pos x="T1" y="0"/>
                  </a:cxn>
                  <a:cxn ang="0">
                    <a:pos x="T2" y="0"/>
                  </a:cxn>
                  <a:cxn ang="0">
                    <a:pos x="T3" y="0"/>
                  </a:cxn>
                  <a:cxn ang="0">
                    <a:pos x="T4" y="0"/>
                  </a:cxn>
                  <a:cxn ang="0">
                    <a:pos x="T5" y="0"/>
                  </a:cxn>
                </a:cxnLst>
                <a:rect l="0" t="0" r="r" b="b"/>
                <a:pathLst>
                  <a:path w="4">
                    <a:moveTo>
                      <a:pt x="0" y="0"/>
                    </a:moveTo>
                    <a:lnTo>
                      <a:pt x="0" y="0"/>
                    </a:lnTo>
                    <a:cubicBezTo>
                      <a:pt x="1" y="0"/>
                      <a:pt x="1" y="0"/>
                      <a:pt x="2" y="0"/>
                    </a:cubicBezTo>
                    <a:lnTo>
                      <a:pt x="4" y="0"/>
                    </a:lnTo>
                    <a:lnTo>
                      <a:pt x="2" y="0"/>
                    </a:lnTo>
                    <a:cubicBezTo>
                      <a:pt x="1" y="0"/>
                      <a:pt x="1" y="0"/>
                      <a:pt x="0" y="0"/>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1358">
                <a:extLst>
                  <a:ext uri="{FF2B5EF4-FFF2-40B4-BE49-F238E27FC236}">
                    <a16:creationId xmlns:a16="http://schemas.microsoft.com/office/drawing/2014/main" id="{3560746C-655E-EC19-E413-A404A7F63DD4}"/>
                  </a:ext>
                </a:extLst>
              </p:cNvPr>
              <p:cNvSpPr>
                <a:spLocks noEditPoints="1"/>
              </p:cNvSpPr>
              <p:nvPr/>
            </p:nvSpPr>
            <p:spPr bwMode="auto">
              <a:xfrm>
                <a:off x="1504" y="3465"/>
                <a:ext cx="166" cy="77"/>
              </a:xfrm>
              <a:custGeom>
                <a:avLst/>
                <a:gdLst>
                  <a:gd name="T0" fmla="*/ 16 w 272"/>
                  <a:gd name="T1" fmla="*/ 69 h 126"/>
                  <a:gd name="T2" fmla="*/ 86 w 272"/>
                  <a:gd name="T3" fmla="*/ 9 h 126"/>
                  <a:gd name="T4" fmla="*/ 86 w 272"/>
                  <a:gd name="T5" fmla="*/ 9 h 126"/>
                  <a:gd name="T6" fmla="*/ 86 w 272"/>
                  <a:gd name="T7" fmla="*/ 9 h 126"/>
                  <a:gd name="T8" fmla="*/ 101 w 272"/>
                  <a:gd name="T9" fmla="*/ 5 h 126"/>
                  <a:gd name="T10" fmla="*/ 103 w 272"/>
                  <a:gd name="T11" fmla="*/ 4 h 126"/>
                  <a:gd name="T12" fmla="*/ 110 w 272"/>
                  <a:gd name="T13" fmla="*/ 3 h 126"/>
                  <a:gd name="T14" fmla="*/ 134 w 272"/>
                  <a:gd name="T15" fmla="*/ 0 h 126"/>
                  <a:gd name="T16" fmla="*/ 136 w 272"/>
                  <a:gd name="T17" fmla="*/ 0 h 126"/>
                  <a:gd name="T18" fmla="*/ 140 w 272"/>
                  <a:gd name="T19" fmla="*/ 0 h 126"/>
                  <a:gd name="T20" fmla="*/ 110 w 272"/>
                  <a:gd name="T21" fmla="*/ 3 h 126"/>
                  <a:gd name="T22" fmla="*/ 181 w 272"/>
                  <a:gd name="T23" fmla="*/ 13 h 126"/>
                  <a:gd name="T24" fmla="*/ 88 w 272"/>
                  <a:gd name="T25" fmla="*/ 126 h 126"/>
                  <a:gd name="T26" fmla="*/ 57 w 272"/>
                  <a:gd name="T27" fmla="*/ 108 h 126"/>
                  <a:gd name="T28" fmla="*/ 105 w 272"/>
                  <a:gd name="T29" fmla="*/ 106 h 126"/>
                  <a:gd name="T30" fmla="*/ 204 w 272"/>
                  <a:gd name="T31" fmla="*/ 32 h 126"/>
                  <a:gd name="T32" fmla="*/ 191 w 272"/>
                  <a:gd name="T33" fmla="*/ 22 h 126"/>
                  <a:gd name="T34" fmla="*/ 110 w 272"/>
                  <a:gd name="T35" fmla="*/ 29 h 126"/>
                  <a:gd name="T36" fmla="*/ 126 w 272"/>
                  <a:gd name="T37" fmla="*/ 5 h 126"/>
                  <a:gd name="T38" fmla="*/ 96 w 272"/>
                  <a:gd name="T39" fmla="*/ 9 h 126"/>
                  <a:gd name="T40" fmla="*/ 20 w 272"/>
                  <a:gd name="T41" fmla="*/ 72 h 126"/>
                  <a:gd name="T42" fmla="*/ 45 w 272"/>
                  <a:gd name="T43" fmla="*/ 53 h 126"/>
                  <a:gd name="T44" fmla="*/ 25 w 272"/>
                  <a:gd name="T45" fmla="*/ 102 h 126"/>
                  <a:gd name="T46" fmla="*/ 31 w 272"/>
                  <a:gd name="T47" fmla="*/ 104 h 126"/>
                  <a:gd name="T48" fmla="*/ 91 w 272"/>
                  <a:gd name="T49" fmla="*/ 78 h 126"/>
                  <a:gd name="T50" fmla="*/ 166 w 272"/>
                  <a:gd name="T51" fmla="*/ 4 h 126"/>
                  <a:gd name="T52" fmla="*/ 171 w 272"/>
                  <a:gd name="T53" fmla="*/ 6 h 126"/>
                  <a:gd name="T54" fmla="*/ 166 w 272"/>
                  <a:gd name="T55" fmla="*/ 4 h 126"/>
                  <a:gd name="T56" fmla="*/ 151 w 272"/>
                  <a:gd name="T57" fmla="*/ 1 h 126"/>
                  <a:gd name="T58" fmla="*/ 151 w 272"/>
                  <a:gd name="T59" fmla="*/ 1 h 126"/>
                  <a:gd name="T60" fmla="*/ 149 w 272"/>
                  <a:gd name="T61" fmla="*/ 1 h 126"/>
                  <a:gd name="T62" fmla="*/ 151 w 272"/>
                  <a:gd name="T63" fmla="*/ 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2" h="126">
                    <a:moveTo>
                      <a:pt x="88" y="126"/>
                    </a:moveTo>
                    <a:cubicBezTo>
                      <a:pt x="33" y="126"/>
                      <a:pt x="0" y="104"/>
                      <a:pt x="16" y="69"/>
                    </a:cubicBezTo>
                    <a:cubicBezTo>
                      <a:pt x="4" y="88"/>
                      <a:pt x="2" y="101"/>
                      <a:pt x="2" y="101"/>
                    </a:cubicBezTo>
                    <a:cubicBezTo>
                      <a:pt x="2" y="101"/>
                      <a:pt x="9" y="49"/>
                      <a:pt x="86" y="9"/>
                    </a:cubicBezTo>
                    <a:lnTo>
                      <a:pt x="86" y="9"/>
                    </a:lnTo>
                    <a:lnTo>
                      <a:pt x="86" y="9"/>
                    </a:lnTo>
                    <a:lnTo>
                      <a:pt x="86" y="9"/>
                    </a:lnTo>
                    <a:cubicBezTo>
                      <a:pt x="86" y="9"/>
                      <a:pt x="86" y="9"/>
                      <a:pt x="86" y="9"/>
                    </a:cubicBezTo>
                    <a:cubicBezTo>
                      <a:pt x="86" y="9"/>
                      <a:pt x="86" y="9"/>
                      <a:pt x="86" y="9"/>
                    </a:cubicBezTo>
                    <a:cubicBezTo>
                      <a:pt x="86" y="9"/>
                      <a:pt x="92" y="7"/>
                      <a:pt x="101" y="5"/>
                    </a:cubicBezTo>
                    <a:cubicBezTo>
                      <a:pt x="101" y="5"/>
                      <a:pt x="101" y="5"/>
                      <a:pt x="101" y="5"/>
                    </a:cubicBezTo>
                    <a:cubicBezTo>
                      <a:pt x="101" y="5"/>
                      <a:pt x="102" y="4"/>
                      <a:pt x="103" y="4"/>
                    </a:cubicBezTo>
                    <a:cubicBezTo>
                      <a:pt x="104" y="4"/>
                      <a:pt x="106" y="4"/>
                      <a:pt x="107" y="3"/>
                    </a:cubicBezTo>
                    <a:cubicBezTo>
                      <a:pt x="108" y="3"/>
                      <a:pt x="109" y="3"/>
                      <a:pt x="110" y="3"/>
                    </a:cubicBezTo>
                    <a:cubicBezTo>
                      <a:pt x="113" y="2"/>
                      <a:pt x="116" y="2"/>
                      <a:pt x="119" y="1"/>
                    </a:cubicBezTo>
                    <a:cubicBezTo>
                      <a:pt x="124" y="1"/>
                      <a:pt x="129" y="0"/>
                      <a:pt x="134" y="0"/>
                    </a:cubicBezTo>
                    <a:lnTo>
                      <a:pt x="134" y="0"/>
                    </a:lnTo>
                    <a:cubicBezTo>
                      <a:pt x="135" y="0"/>
                      <a:pt x="135" y="0"/>
                      <a:pt x="136" y="0"/>
                    </a:cubicBezTo>
                    <a:lnTo>
                      <a:pt x="138" y="0"/>
                    </a:lnTo>
                    <a:cubicBezTo>
                      <a:pt x="139" y="0"/>
                      <a:pt x="139" y="0"/>
                      <a:pt x="140" y="0"/>
                    </a:cubicBezTo>
                    <a:cubicBezTo>
                      <a:pt x="139" y="0"/>
                      <a:pt x="138" y="0"/>
                      <a:pt x="136" y="0"/>
                    </a:cubicBezTo>
                    <a:cubicBezTo>
                      <a:pt x="127" y="0"/>
                      <a:pt x="118" y="1"/>
                      <a:pt x="110" y="3"/>
                    </a:cubicBezTo>
                    <a:cubicBezTo>
                      <a:pt x="110" y="3"/>
                      <a:pt x="116" y="2"/>
                      <a:pt x="126" y="2"/>
                    </a:cubicBezTo>
                    <a:cubicBezTo>
                      <a:pt x="140" y="2"/>
                      <a:pt x="160" y="4"/>
                      <a:pt x="181" y="13"/>
                    </a:cubicBezTo>
                    <a:cubicBezTo>
                      <a:pt x="222" y="30"/>
                      <a:pt x="272" y="79"/>
                      <a:pt x="169" y="112"/>
                    </a:cubicBezTo>
                    <a:cubicBezTo>
                      <a:pt x="140" y="122"/>
                      <a:pt x="112" y="126"/>
                      <a:pt x="88" y="126"/>
                    </a:cubicBezTo>
                    <a:close/>
                    <a:moveTo>
                      <a:pt x="91" y="78"/>
                    </a:moveTo>
                    <a:cubicBezTo>
                      <a:pt x="91" y="78"/>
                      <a:pt x="77" y="97"/>
                      <a:pt x="57" y="108"/>
                    </a:cubicBezTo>
                    <a:cubicBezTo>
                      <a:pt x="59" y="108"/>
                      <a:pt x="61" y="108"/>
                      <a:pt x="63" y="108"/>
                    </a:cubicBezTo>
                    <a:cubicBezTo>
                      <a:pt x="74" y="108"/>
                      <a:pt x="88" y="107"/>
                      <a:pt x="105" y="106"/>
                    </a:cubicBezTo>
                    <a:cubicBezTo>
                      <a:pt x="195" y="97"/>
                      <a:pt x="223" y="60"/>
                      <a:pt x="209" y="38"/>
                    </a:cubicBezTo>
                    <a:cubicBezTo>
                      <a:pt x="207" y="36"/>
                      <a:pt x="206" y="34"/>
                      <a:pt x="204" y="32"/>
                    </a:cubicBezTo>
                    <a:cubicBezTo>
                      <a:pt x="163" y="51"/>
                      <a:pt x="116" y="52"/>
                      <a:pt x="116" y="52"/>
                    </a:cubicBezTo>
                    <a:cubicBezTo>
                      <a:pt x="152" y="43"/>
                      <a:pt x="181" y="28"/>
                      <a:pt x="191" y="22"/>
                    </a:cubicBezTo>
                    <a:cubicBezTo>
                      <a:pt x="184" y="19"/>
                      <a:pt x="177" y="15"/>
                      <a:pt x="168" y="12"/>
                    </a:cubicBezTo>
                    <a:cubicBezTo>
                      <a:pt x="134" y="13"/>
                      <a:pt x="110" y="29"/>
                      <a:pt x="110" y="29"/>
                    </a:cubicBezTo>
                    <a:cubicBezTo>
                      <a:pt x="121" y="18"/>
                      <a:pt x="137" y="11"/>
                      <a:pt x="147" y="7"/>
                    </a:cubicBezTo>
                    <a:cubicBezTo>
                      <a:pt x="140" y="6"/>
                      <a:pt x="133" y="5"/>
                      <a:pt x="126" y="5"/>
                    </a:cubicBezTo>
                    <a:cubicBezTo>
                      <a:pt x="88" y="16"/>
                      <a:pt x="67" y="33"/>
                      <a:pt x="67" y="33"/>
                    </a:cubicBezTo>
                    <a:cubicBezTo>
                      <a:pt x="74" y="23"/>
                      <a:pt x="87" y="15"/>
                      <a:pt x="96" y="9"/>
                    </a:cubicBezTo>
                    <a:cubicBezTo>
                      <a:pt x="91" y="11"/>
                      <a:pt x="85" y="13"/>
                      <a:pt x="80" y="15"/>
                    </a:cubicBezTo>
                    <a:cubicBezTo>
                      <a:pt x="31" y="39"/>
                      <a:pt x="20" y="72"/>
                      <a:pt x="20" y="72"/>
                    </a:cubicBezTo>
                    <a:cubicBezTo>
                      <a:pt x="18" y="75"/>
                      <a:pt x="18" y="77"/>
                      <a:pt x="17" y="80"/>
                    </a:cubicBezTo>
                    <a:cubicBezTo>
                      <a:pt x="22" y="71"/>
                      <a:pt x="31" y="61"/>
                      <a:pt x="45" y="53"/>
                    </a:cubicBezTo>
                    <a:cubicBezTo>
                      <a:pt x="45" y="53"/>
                      <a:pt x="25" y="73"/>
                      <a:pt x="20" y="99"/>
                    </a:cubicBezTo>
                    <a:cubicBezTo>
                      <a:pt x="22" y="100"/>
                      <a:pt x="23" y="101"/>
                      <a:pt x="25" y="102"/>
                    </a:cubicBezTo>
                    <a:cubicBezTo>
                      <a:pt x="30" y="94"/>
                      <a:pt x="43" y="76"/>
                      <a:pt x="60" y="65"/>
                    </a:cubicBezTo>
                    <a:cubicBezTo>
                      <a:pt x="60" y="65"/>
                      <a:pt x="42" y="82"/>
                      <a:pt x="31" y="104"/>
                    </a:cubicBezTo>
                    <a:cubicBezTo>
                      <a:pt x="33" y="105"/>
                      <a:pt x="35" y="106"/>
                      <a:pt x="38" y="106"/>
                    </a:cubicBezTo>
                    <a:cubicBezTo>
                      <a:pt x="46" y="104"/>
                      <a:pt x="66" y="97"/>
                      <a:pt x="91" y="78"/>
                    </a:cubicBezTo>
                    <a:moveTo>
                      <a:pt x="171" y="6"/>
                    </a:moveTo>
                    <a:cubicBezTo>
                      <a:pt x="170" y="5"/>
                      <a:pt x="168" y="5"/>
                      <a:pt x="166" y="4"/>
                    </a:cubicBezTo>
                    <a:cubicBezTo>
                      <a:pt x="168" y="5"/>
                      <a:pt x="170" y="5"/>
                      <a:pt x="171" y="6"/>
                    </a:cubicBezTo>
                    <a:lnTo>
                      <a:pt x="171" y="6"/>
                    </a:lnTo>
                    <a:close/>
                    <a:moveTo>
                      <a:pt x="166" y="4"/>
                    </a:moveTo>
                    <a:cubicBezTo>
                      <a:pt x="166" y="4"/>
                      <a:pt x="166" y="4"/>
                      <a:pt x="166" y="4"/>
                    </a:cubicBezTo>
                    <a:cubicBezTo>
                      <a:pt x="166" y="4"/>
                      <a:pt x="166" y="4"/>
                      <a:pt x="166" y="4"/>
                    </a:cubicBezTo>
                    <a:close/>
                    <a:moveTo>
                      <a:pt x="151" y="1"/>
                    </a:moveTo>
                    <a:lnTo>
                      <a:pt x="151" y="1"/>
                    </a:lnTo>
                    <a:lnTo>
                      <a:pt x="151" y="1"/>
                    </a:lnTo>
                    <a:close/>
                    <a:moveTo>
                      <a:pt x="151" y="1"/>
                    </a:moveTo>
                    <a:cubicBezTo>
                      <a:pt x="151" y="1"/>
                      <a:pt x="150" y="1"/>
                      <a:pt x="149" y="1"/>
                    </a:cubicBezTo>
                    <a:cubicBezTo>
                      <a:pt x="149" y="1"/>
                      <a:pt x="150" y="1"/>
                      <a:pt x="150" y="1"/>
                    </a:cubicBezTo>
                    <a:cubicBezTo>
                      <a:pt x="150" y="1"/>
                      <a:pt x="151" y="1"/>
                      <a:pt x="151" y="1"/>
                    </a:cubicBezTo>
                    <a:close/>
                  </a:path>
                </a:pathLst>
              </a:custGeom>
              <a:solidFill>
                <a:srgbClr val="D237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1359">
                <a:extLst>
                  <a:ext uri="{FF2B5EF4-FFF2-40B4-BE49-F238E27FC236}">
                    <a16:creationId xmlns:a16="http://schemas.microsoft.com/office/drawing/2014/main" id="{B3EB9BDC-C329-BE15-59A7-963210DEC3F9}"/>
                  </a:ext>
                </a:extLst>
              </p:cNvPr>
              <p:cNvSpPr>
                <a:spLocks/>
              </p:cNvSpPr>
              <p:nvPr/>
            </p:nvSpPr>
            <p:spPr bwMode="auto">
              <a:xfrm>
                <a:off x="1589" y="3465"/>
                <a:ext cx="6" cy="1"/>
              </a:xfrm>
              <a:custGeom>
                <a:avLst/>
                <a:gdLst>
                  <a:gd name="T0" fmla="*/ 9 w 9"/>
                  <a:gd name="T1" fmla="*/ 1 h 1"/>
                  <a:gd name="T2" fmla="*/ 7 w 9"/>
                  <a:gd name="T3" fmla="*/ 1 h 1"/>
                  <a:gd name="T4" fmla="*/ 7 w 9"/>
                  <a:gd name="T5" fmla="*/ 1 h 1"/>
                  <a:gd name="T6" fmla="*/ 7 w 9"/>
                  <a:gd name="T7" fmla="*/ 1 h 1"/>
                  <a:gd name="T8" fmla="*/ 7 w 9"/>
                  <a:gd name="T9" fmla="*/ 1 h 1"/>
                  <a:gd name="T10" fmla="*/ 7 w 9"/>
                  <a:gd name="T11" fmla="*/ 1 h 1"/>
                  <a:gd name="T12" fmla="*/ 0 w 9"/>
                  <a:gd name="T13" fmla="*/ 0 h 1"/>
                  <a:gd name="T14" fmla="*/ 9 w 9"/>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
                    <a:moveTo>
                      <a:pt x="9" y="1"/>
                    </a:moveTo>
                    <a:cubicBezTo>
                      <a:pt x="9" y="1"/>
                      <a:pt x="8" y="1"/>
                      <a:pt x="7" y="1"/>
                    </a:cubicBezTo>
                    <a:lnTo>
                      <a:pt x="7" y="1"/>
                    </a:lnTo>
                    <a:lnTo>
                      <a:pt x="7" y="1"/>
                    </a:lnTo>
                    <a:lnTo>
                      <a:pt x="7" y="1"/>
                    </a:lnTo>
                    <a:lnTo>
                      <a:pt x="7" y="1"/>
                    </a:lnTo>
                    <a:cubicBezTo>
                      <a:pt x="5" y="0"/>
                      <a:pt x="2" y="0"/>
                      <a:pt x="0" y="0"/>
                    </a:cubicBezTo>
                    <a:cubicBezTo>
                      <a:pt x="3" y="0"/>
                      <a:pt x="6" y="0"/>
                      <a:pt x="9" y="1"/>
                    </a:cubicBezTo>
                    <a:close/>
                  </a:path>
                </a:pathLst>
              </a:custGeom>
              <a:solidFill>
                <a:srgbClr val="D237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1360">
                <a:extLst>
                  <a:ext uri="{FF2B5EF4-FFF2-40B4-BE49-F238E27FC236}">
                    <a16:creationId xmlns:a16="http://schemas.microsoft.com/office/drawing/2014/main" id="{D89601B1-4987-E759-346E-4BB07CEA6B47}"/>
                  </a:ext>
                </a:extLst>
              </p:cNvPr>
              <p:cNvSpPr>
                <a:spLocks noEditPoints="1"/>
              </p:cNvSpPr>
              <p:nvPr/>
            </p:nvSpPr>
            <p:spPr bwMode="auto">
              <a:xfrm>
                <a:off x="1596" y="3466"/>
                <a:ext cx="9" cy="2"/>
              </a:xfrm>
              <a:custGeom>
                <a:avLst/>
                <a:gdLst>
                  <a:gd name="T0" fmla="*/ 15 w 15"/>
                  <a:gd name="T1" fmla="*/ 3 h 3"/>
                  <a:gd name="T2" fmla="*/ 15 w 15"/>
                  <a:gd name="T3" fmla="*/ 3 h 3"/>
                  <a:gd name="T4" fmla="*/ 15 w 15"/>
                  <a:gd name="T5" fmla="*/ 3 h 3"/>
                  <a:gd name="T6" fmla="*/ 15 w 15"/>
                  <a:gd name="T7" fmla="*/ 3 h 3"/>
                  <a:gd name="T8" fmla="*/ 0 w 15"/>
                  <a:gd name="T9" fmla="*/ 0 h 3"/>
                  <a:gd name="T10" fmla="*/ 15 w 15"/>
                  <a:gd name="T11" fmla="*/ 3 h 3"/>
                  <a:gd name="T12" fmla="*/ 0 w 15"/>
                  <a:gd name="T13" fmla="*/ 0 h 3"/>
                  <a:gd name="T14" fmla="*/ 0 w 15"/>
                  <a:gd name="T15" fmla="*/ 0 h 3"/>
                  <a:gd name="T16" fmla="*/ 0 w 1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
                    <a:moveTo>
                      <a:pt x="15" y="3"/>
                    </a:moveTo>
                    <a:cubicBezTo>
                      <a:pt x="15" y="3"/>
                      <a:pt x="15" y="3"/>
                      <a:pt x="15" y="3"/>
                    </a:cubicBezTo>
                    <a:cubicBezTo>
                      <a:pt x="15" y="3"/>
                      <a:pt x="15" y="3"/>
                      <a:pt x="15" y="3"/>
                    </a:cubicBezTo>
                    <a:close/>
                    <a:moveTo>
                      <a:pt x="15" y="3"/>
                    </a:moveTo>
                    <a:cubicBezTo>
                      <a:pt x="10" y="2"/>
                      <a:pt x="5" y="1"/>
                      <a:pt x="0" y="0"/>
                    </a:cubicBezTo>
                    <a:cubicBezTo>
                      <a:pt x="5" y="1"/>
                      <a:pt x="10" y="2"/>
                      <a:pt x="15" y="3"/>
                    </a:cubicBezTo>
                    <a:close/>
                    <a:moveTo>
                      <a:pt x="0" y="0"/>
                    </a:moveTo>
                    <a:cubicBezTo>
                      <a:pt x="0" y="0"/>
                      <a:pt x="0" y="0"/>
                      <a:pt x="0" y="0"/>
                    </a:cubicBezTo>
                    <a:cubicBezTo>
                      <a:pt x="0" y="0"/>
                      <a:pt x="0" y="0"/>
                      <a:pt x="0" y="0"/>
                    </a:cubicBezTo>
                    <a:close/>
                  </a:path>
                </a:pathLst>
              </a:custGeom>
              <a:solidFill>
                <a:srgbClr val="3E3C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1361">
                <a:extLst>
                  <a:ext uri="{FF2B5EF4-FFF2-40B4-BE49-F238E27FC236}">
                    <a16:creationId xmlns:a16="http://schemas.microsoft.com/office/drawing/2014/main" id="{FDE436AA-D7E6-8BE3-2D07-8B065F8D25A9}"/>
                  </a:ext>
                </a:extLst>
              </p:cNvPr>
              <p:cNvSpPr>
                <a:spLocks noEditPoints="1"/>
              </p:cNvSpPr>
              <p:nvPr/>
            </p:nvSpPr>
            <p:spPr bwMode="auto">
              <a:xfrm>
                <a:off x="1504" y="3465"/>
                <a:ext cx="166" cy="86"/>
              </a:xfrm>
              <a:custGeom>
                <a:avLst/>
                <a:gdLst>
                  <a:gd name="T0" fmla="*/ 116 w 272"/>
                  <a:gd name="T1" fmla="*/ 140 h 140"/>
                  <a:gd name="T2" fmla="*/ 26 w 272"/>
                  <a:gd name="T3" fmla="*/ 132 h 140"/>
                  <a:gd name="T4" fmla="*/ 27 w 272"/>
                  <a:gd name="T5" fmla="*/ 128 h 140"/>
                  <a:gd name="T6" fmla="*/ 27 w 272"/>
                  <a:gd name="T7" fmla="*/ 128 h 140"/>
                  <a:gd name="T8" fmla="*/ 27 w 272"/>
                  <a:gd name="T9" fmla="*/ 128 h 140"/>
                  <a:gd name="T10" fmla="*/ 27 w 272"/>
                  <a:gd name="T11" fmla="*/ 128 h 140"/>
                  <a:gd name="T12" fmla="*/ 19 w 272"/>
                  <a:gd name="T13" fmla="*/ 111 h 140"/>
                  <a:gd name="T14" fmla="*/ 2 w 272"/>
                  <a:gd name="T15" fmla="*/ 101 h 140"/>
                  <a:gd name="T16" fmla="*/ 2 w 272"/>
                  <a:gd name="T17" fmla="*/ 101 h 140"/>
                  <a:gd name="T18" fmla="*/ 2 w 272"/>
                  <a:gd name="T19" fmla="*/ 101 h 140"/>
                  <a:gd name="T20" fmla="*/ 16 w 272"/>
                  <a:gd name="T21" fmla="*/ 69 h 140"/>
                  <a:gd name="T22" fmla="*/ 88 w 272"/>
                  <a:gd name="T23" fmla="*/ 126 h 140"/>
                  <a:gd name="T24" fmla="*/ 169 w 272"/>
                  <a:gd name="T25" fmla="*/ 112 h 140"/>
                  <a:gd name="T26" fmla="*/ 181 w 272"/>
                  <a:gd name="T27" fmla="*/ 13 h 140"/>
                  <a:gd name="T28" fmla="*/ 126 w 272"/>
                  <a:gd name="T29" fmla="*/ 2 h 140"/>
                  <a:gd name="T30" fmla="*/ 110 w 272"/>
                  <a:gd name="T31" fmla="*/ 3 h 140"/>
                  <a:gd name="T32" fmla="*/ 136 w 272"/>
                  <a:gd name="T33" fmla="*/ 0 h 140"/>
                  <a:gd name="T34" fmla="*/ 140 w 272"/>
                  <a:gd name="T35" fmla="*/ 0 h 140"/>
                  <a:gd name="T36" fmla="*/ 147 w 272"/>
                  <a:gd name="T37" fmla="*/ 1 h 140"/>
                  <a:gd name="T38" fmla="*/ 147 w 272"/>
                  <a:gd name="T39" fmla="*/ 1 h 140"/>
                  <a:gd name="T40" fmla="*/ 149 w 272"/>
                  <a:gd name="T41" fmla="*/ 1 h 140"/>
                  <a:gd name="T42" fmla="*/ 151 w 272"/>
                  <a:gd name="T43" fmla="*/ 1 h 140"/>
                  <a:gd name="T44" fmla="*/ 151 w 272"/>
                  <a:gd name="T45" fmla="*/ 1 h 140"/>
                  <a:gd name="T46" fmla="*/ 151 w 272"/>
                  <a:gd name="T47" fmla="*/ 1 h 140"/>
                  <a:gd name="T48" fmla="*/ 166 w 272"/>
                  <a:gd name="T49" fmla="*/ 4 h 140"/>
                  <a:gd name="T50" fmla="*/ 166 w 272"/>
                  <a:gd name="T51" fmla="*/ 4 h 140"/>
                  <a:gd name="T52" fmla="*/ 166 w 272"/>
                  <a:gd name="T53" fmla="*/ 4 h 140"/>
                  <a:gd name="T54" fmla="*/ 171 w 272"/>
                  <a:gd name="T55" fmla="*/ 6 h 140"/>
                  <a:gd name="T56" fmla="*/ 171 w 272"/>
                  <a:gd name="T57" fmla="*/ 6 h 140"/>
                  <a:gd name="T58" fmla="*/ 253 w 272"/>
                  <a:gd name="T59" fmla="*/ 80 h 140"/>
                  <a:gd name="T60" fmla="*/ 244 w 272"/>
                  <a:gd name="T61" fmla="*/ 106 h 140"/>
                  <a:gd name="T62" fmla="*/ 116 w 272"/>
                  <a:gd name="T63" fmla="*/ 140 h 140"/>
                  <a:gd name="T64" fmla="*/ 147 w 272"/>
                  <a:gd name="T65" fmla="*/ 1 h 140"/>
                  <a:gd name="T66" fmla="*/ 147 w 272"/>
                  <a:gd name="T67" fmla="*/ 1 h 140"/>
                  <a:gd name="T68" fmla="*/ 147 w 272"/>
                  <a:gd name="T69" fmla="*/ 1 h 140"/>
                  <a:gd name="T70" fmla="*/ 147 w 272"/>
                  <a:gd name="T71"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2" h="140">
                    <a:moveTo>
                      <a:pt x="116" y="140"/>
                    </a:moveTo>
                    <a:cubicBezTo>
                      <a:pt x="90" y="140"/>
                      <a:pt x="61" y="138"/>
                      <a:pt x="26" y="132"/>
                    </a:cubicBezTo>
                    <a:cubicBezTo>
                      <a:pt x="27" y="131"/>
                      <a:pt x="27" y="130"/>
                      <a:pt x="27" y="128"/>
                    </a:cubicBezTo>
                    <a:lnTo>
                      <a:pt x="27" y="128"/>
                    </a:lnTo>
                    <a:lnTo>
                      <a:pt x="27" y="128"/>
                    </a:lnTo>
                    <a:lnTo>
                      <a:pt x="27" y="128"/>
                    </a:lnTo>
                    <a:cubicBezTo>
                      <a:pt x="27" y="124"/>
                      <a:pt x="25" y="117"/>
                      <a:pt x="19" y="111"/>
                    </a:cubicBezTo>
                    <a:cubicBezTo>
                      <a:pt x="11" y="103"/>
                      <a:pt x="2" y="101"/>
                      <a:pt x="2" y="101"/>
                    </a:cubicBezTo>
                    <a:lnTo>
                      <a:pt x="2" y="101"/>
                    </a:lnTo>
                    <a:lnTo>
                      <a:pt x="2" y="101"/>
                    </a:lnTo>
                    <a:cubicBezTo>
                      <a:pt x="2" y="101"/>
                      <a:pt x="4" y="88"/>
                      <a:pt x="16" y="69"/>
                    </a:cubicBezTo>
                    <a:cubicBezTo>
                      <a:pt x="0" y="104"/>
                      <a:pt x="33" y="126"/>
                      <a:pt x="88" y="126"/>
                    </a:cubicBezTo>
                    <a:cubicBezTo>
                      <a:pt x="112" y="126"/>
                      <a:pt x="140" y="122"/>
                      <a:pt x="169" y="112"/>
                    </a:cubicBezTo>
                    <a:cubicBezTo>
                      <a:pt x="272" y="79"/>
                      <a:pt x="222" y="30"/>
                      <a:pt x="181" y="13"/>
                    </a:cubicBezTo>
                    <a:cubicBezTo>
                      <a:pt x="160" y="4"/>
                      <a:pt x="140" y="2"/>
                      <a:pt x="126" y="2"/>
                    </a:cubicBezTo>
                    <a:cubicBezTo>
                      <a:pt x="116" y="2"/>
                      <a:pt x="110" y="3"/>
                      <a:pt x="110" y="3"/>
                    </a:cubicBezTo>
                    <a:cubicBezTo>
                      <a:pt x="118" y="1"/>
                      <a:pt x="127" y="0"/>
                      <a:pt x="136" y="0"/>
                    </a:cubicBezTo>
                    <a:cubicBezTo>
                      <a:pt x="138" y="0"/>
                      <a:pt x="139" y="0"/>
                      <a:pt x="140" y="0"/>
                    </a:cubicBezTo>
                    <a:cubicBezTo>
                      <a:pt x="142" y="0"/>
                      <a:pt x="145" y="0"/>
                      <a:pt x="147" y="1"/>
                    </a:cubicBezTo>
                    <a:lnTo>
                      <a:pt x="147" y="1"/>
                    </a:lnTo>
                    <a:cubicBezTo>
                      <a:pt x="148" y="1"/>
                      <a:pt x="149" y="1"/>
                      <a:pt x="149" y="1"/>
                    </a:cubicBezTo>
                    <a:cubicBezTo>
                      <a:pt x="150" y="1"/>
                      <a:pt x="151" y="1"/>
                      <a:pt x="151" y="1"/>
                    </a:cubicBezTo>
                    <a:cubicBezTo>
                      <a:pt x="151" y="1"/>
                      <a:pt x="151" y="1"/>
                      <a:pt x="151" y="1"/>
                    </a:cubicBezTo>
                    <a:lnTo>
                      <a:pt x="151" y="1"/>
                    </a:lnTo>
                    <a:cubicBezTo>
                      <a:pt x="156" y="2"/>
                      <a:pt x="161" y="3"/>
                      <a:pt x="166" y="4"/>
                    </a:cubicBezTo>
                    <a:cubicBezTo>
                      <a:pt x="166" y="4"/>
                      <a:pt x="166" y="4"/>
                      <a:pt x="166" y="4"/>
                    </a:cubicBezTo>
                    <a:cubicBezTo>
                      <a:pt x="166" y="4"/>
                      <a:pt x="166" y="4"/>
                      <a:pt x="166" y="4"/>
                    </a:cubicBezTo>
                    <a:cubicBezTo>
                      <a:pt x="168" y="5"/>
                      <a:pt x="170" y="5"/>
                      <a:pt x="171" y="6"/>
                    </a:cubicBezTo>
                    <a:lnTo>
                      <a:pt x="171" y="6"/>
                    </a:lnTo>
                    <a:cubicBezTo>
                      <a:pt x="211" y="22"/>
                      <a:pt x="250" y="36"/>
                      <a:pt x="253" y="80"/>
                    </a:cubicBezTo>
                    <a:cubicBezTo>
                      <a:pt x="253" y="80"/>
                      <a:pt x="253" y="94"/>
                      <a:pt x="244" y="106"/>
                    </a:cubicBezTo>
                    <a:cubicBezTo>
                      <a:pt x="237" y="115"/>
                      <a:pt x="199" y="140"/>
                      <a:pt x="116" y="140"/>
                    </a:cubicBezTo>
                    <a:moveTo>
                      <a:pt x="147" y="1"/>
                    </a:moveTo>
                    <a:lnTo>
                      <a:pt x="147" y="1"/>
                    </a:lnTo>
                    <a:lnTo>
                      <a:pt x="147" y="1"/>
                    </a:lnTo>
                    <a:lnTo>
                      <a:pt x="147" y="1"/>
                    </a:lnTo>
                    <a:close/>
                  </a:path>
                </a:pathLst>
              </a:custGeom>
              <a:solidFill>
                <a:srgbClr val="BC2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1362">
                <a:extLst>
                  <a:ext uri="{FF2B5EF4-FFF2-40B4-BE49-F238E27FC236}">
                    <a16:creationId xmlns:a16="http://schemas.microsoft.com/office/drawing/2014/main" id="{4E555BF2-E930-64DA-F927-ACBB553F836A}"/>
                  </a:ext>
                </a:extLst>
              </p:cNvPr>
              <p:cNvSpPr>
                <a:spLocks/>
              </p:cNvSpPr>
              <p:nvPr/>
            </p:nvSpPr>
            <p:spPr bwMode="auto">
              <a:xfrm>
                <a:off x="1519" y="3470"/>
                <a:ext cx="95" cy="57"/>
              </a:xfrm>
              <a:custGeom>
                <a:avLst/>
                <a:gdLst>
                  <a:gd name="T0" fmla="*/ 17 w 155"/>
                  <a:gd name="T1" fmla="*/ 94 h 94"/>
                  <a:gd name="T2" fmla="*/ 13 w 155"/>
                  <a:gd name="T3" fmla="*/ 91 h 94"/>
                  <a:gd name="T4" fmla="*/ 64 w 155"/>
                  <a:gd name="T5" fmla="*/ 29 h 94"/>
                  <a:gd name="T6" fmla="*/ 0 w 155"/>
                  <a:gd name="T7" fmla="*/ 85 h 94"/>
                  <a:gd name="T8" fmla="*/ 99 w 155"/>
                  <a:gd name="T9" fmla="*/ 0 h 94"/>
                  <a:gd name="T10" fmla="*/ 57 w 155"/>
                  <a:gd name="T11" fmla="*/ 47 h 94"/>
                  <a:gd name="T12" fmla="*/ 137 w 155"/>
                  <a:gd name="T13" fmla="*/ 10 h 94"/>
                  <a:gd name="T14" fmla="*/ 139 w 155"/>
                  <a:gd name="T15" fmla="*/ 10 h 94"/>
                  <a:gd name="T16" fmla="*/ 147 w 155"/>
                  <a:gd name="T17" fmla="*/ 14 h 94"/>
                  <a:gd name="T18" fmla="*/ 148 w 155"/>
                  <a:gd name="T19" fmla="*/ 15 h 94"/>
                  <a:gd name="T20" fmla="*/ 73 w 155"/>
                  <a:gd name="T21" fmla="*/ 51 h 94"/>
                  <a:gd name="T22" fmla="*/ 155 w 155"/>
                  <a:gd name="T23" fmla="*/ 38 h 94"/>
                  <a:gd name="T24" fmla="*/ 51 w 155"/>
                  <a:gd name="T25" fmla="*/ 92 h 94"/>
                  <a:gd name="T26" fmla="*/ 87 w 155"/>
                  <a:gd name="T27" fmla="*/ 55 h 94"/>
                  <a:gd name="T28" fmla="*/ 17 w 155"/>
                  <a:gd name="T2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 h="94">
                    <a:moveTo>
                      <a:pt x="17" y="94"/>
                    </a:moveTo>
                    <a:lnTo>
                      <a:pt x="13" y="91"/>
                    </a:lnTo>
                    <a:cubicBezTo>
                      <a:pt x="28" y="62"/>
                      <a:pt x="64" y="29"/>
                      <a:pt x="64" y="29"/>
                    </a:cubicBezTo>
                    <a:cubicBezTo>
                      <a:pt x="32" y="40"/>
                      <a:pt x="0" y="85"/>
                      <a:pt x="0" y="85"/>
                    </a:cubicBezTo>
                    <a:cubicBezTo>
                      <a:pt x="24" y="21"/>
                      <a:pt x="99" y="0"/>
                      <a:pt x="99" y="0"/>
                    </a:cubicBezTo>
                    <a:cubicBezTo>
                      <a:pt x="99" y="0"/>
                      <a:pt x="64" y="31"/>
                      <a:pt x="57" y="47"/>
                    </a:cubicBezTo>
                    <a:cubicBezTo>
                      <a:pt x="57" y="47"/>
                      <a:pt x="105" y="10"/>
                      <a:pt x="137" y="10"/>
                    </a:cubicBezTo>
                    <a:cubicBezTo>
                      <a:pt x="138" y="10"/>
                      <a:pt x="138" y="10"/>
                      <a:pt x="139" y="10"/>
                    </a:cubicBezTo>
                    <a:lnTo>
                      <a:pt x="147" y="14"/>
                    </a:lnTo>
                    <a:lnTo>
                      <a:pt x="148" y="15"/>
                    </a:lnTo>
                    <a:cubicBezTo>
                      <a:pt x="148" y="15"/>
                      <a:pt x="98" y="32"/>
                      <a:pt x="73" y="51"/>
                    </a:cubicBezTo>
                    <a:cubicBezTo>
                      <a:pt x="73" y="51"/>
                      <a:pt x="115" y="49"/>
                      <a:pt x="155" y="38"/>
                    </a:cubicBezTo>
                    <a:cubicBezTo>
                      <a:pt x="155" y="38"/>
                      <a:pt x="122" y="66"/>
                      <a:pt x="51" y="92"/>
                    </a:cubicBezTo>
                    <a:cubicBezTo>
                      <a:pt x="51" y="92"/>
                      <a:pt x="80" y="77"/>
                      <a:pt x="87" y="55"/>
                    </a:cubicBezTo>
                    <a:cubicBezTo>
                      <a:pt x="87" y="55"/>
                      <a:pt x="48" y="62"/>
                      <a:pt x="17" y="94"/>
                    </a:cubicBezTo>
                    <a:close/>
                  </a:path>
                </a:pathLst>
              </a:custGeom>
              <a:solidFill>
                <a:srgbClr val="F46A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reeform 1363">
                <a:extLst>
                  <a:ext uri="{FF2B5EF4-FFF2-40B4-BE49-F238E27FC236}">
                    <a16:creationId xmlns:a16="http://schemas.microsoft.com/office/drawing/2014/main" id="{3A55291E-7004-6744-3305-65CA78F51A03}"/>
                  </a:ext>
                </a:extLst>
              </p:cNvPr>
              <p:cNvSpPr>
                <a:spLocks/>
              </p:cNvSpPr>
              <p:nvPr/>
            </p:nvSpPr>
            <p:spPr bwMode="auto">
              <a:xfrm>
                <a:off x="1359" y="3520"/>
                <a:ext cx="162" cy="86"/>
              </a:xfrm>
              <a:custGeom>
                <a:avLst/>
                <a:gdLst>
                  <a:gd name="T0" fmla="*/ 256 w 265"/>
                  <a:gd name="T1" fmla="*/ 21 h 140"/>
                  <a:gd name="T2" fmla="*/ 239 w 265"/>
                  <a:gd name="T3" fmla="*/ 11 h 140"/>
                  <a:gd name="T4" fmla="*/ 0 w 265"/>
                  <a:gd name="T5" fmla="*/ 57 h 140"/>
                  <a:gd name="T6" fmla="*/ 11 w 265"/>
                  <a:gd name="T7" fmla="*/ 89 h 140"/>
                  <a:gd name="T8" fmla="*/ 69 w 265"/>
                  <a:gd name="T9" fmla="*/ 63 h 140"/>
                  <a:gd name="T10" fmla="*/ 17 w 265"/>
                  <a:gd name="T11" fmla="*/ 93 h 140"/>
                  <a:gd name="T12" fmla="*/ 28 w 265"/>
                  <a:gd name="T13" fmla="*/ 102 h 140"/>
                  <a:gd name="T14" fmla="*/ 46 w 265"/>
                  <a:gd name="T15" fmla="*/ 99 h 140"/>
                  <a:gd name="T16" fmla="*/ 49 w 265"/>
                  <a:gd name="T17" fmla="*/ 108 h 140"/>
                  <a:gd name="T18" fmla="*/ 127 w 265"/>
                  <a:gd name="T19" fmla="*/ 98 h 140"/>
                  <a:gd name="T20" fmla="*/ 111 w 265"/>
                  <a:gd name="T21" fmla="*/ 136 h 140"/>
                  <a:gd name="T22" fmla="*/ 221 w 265"/>
                  <a:gd name="T23" fmla="*/ 69 h 140"/>
                  <a:gd name="T24" fmla="*/ 263 w 265"/>
                  <a:gd name="T25" fmla="*/ 42 h 140"/>
                  <a:gd name="T26" fmla="*/ 256 w 265"/>
                  <a:gd name="T27" fmla="*/ 2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5" h="140">
                    <a:moveTo>
                      <a:pt x="256" y="21"/>
                    </a:moveTo>
                    <a:cubicBezTo>
                      <a:pt x="248" y="13"/>
                      <a:pt x="239" y="11"/>
                      <a:pt x="239" y="11"/>
                    </a:cubicBezTo>
                    <a:cubicBezTo>
                      <a:pt x="108" y="0"/>
                      <a:pt x="0" y="57"/>
                      <a:pt x="0" y="57"/>
                    </a:cubicBezTo>
                    <a:cubicBezTo>
                      <a:pt x="3" y="78"/>
                      <a:pt x="11" y="89"/>
                      <a:pt x="11" y="89"/>
                    </a:cubicBezTo>
                    <a:cubicBezTo>
                      <a:pt x="27" y="77"/>
                      <a:pt x="69" y="63"/>
                      <a:pt x="69" y="63"/>
                    </a:cubicBezTo>
                    <a:lnTo>
                      <a:pt x="17" y="93"/>
                    </a:lnTo>
                    <a:cubicBezTo>
                      <a:pt x="17" y="93"/>
                      <a:pt x="21" y="102"/>
                      <a:pt x="28" y="102"/>
                    </a:cubicBezTo>
                    <a:cubicBezTo>
                      <a:pt x="34" y="101"/>
                      <a:pt x="46" y="99"/>
                      <a:pt x="46" y="99"/>
                    </a:cubicBezTo>
                    <a:cubicBezTo>
                      <a:pt x="46" y="99"/>
                      <a:pt x="35" y="108"/>
                      <a:pt x="49" y="108"/>
                    </a:cubicBezTo>
                    <a:cubicBezTo>
                      <a:pt x="104" y="111"/>
                      <a:pt x="127" y="98"/>
                      <a:pt x="127" y="98"/>
                    </a:cubicBezTo>
                    <a:cubicBezTo>
                      <a:pt x="103" y="123"/>
                      <a:pt x="105" y="140"/>
                      <a:pt x="111" y="136"/>
                    </a:cubicBezTo>
                    <a:cubicBezTo>
                      <a:pt x="135" y="120"/>
                      <a:pt x="170" y="95"/>
                      <a:pt x="221" y="69"/>
                    </a:cubicBezTo>
                    <a:cubicBezTo>
                      <a:pt x="262" y="48"/>
                      <a:pt x="263" y="42"/>
                      <a:pt x="263" y="42"/>
                    </a:cubicBezTo>
                    <a:cubicBezTo>
                      <a:pt x="265" y="39"/>
                      <a:pt x="264" y="30"/>
                      <a:pt x="256" y="21"/>
                    </a:cubicBezTo>
                    <a:close/>
                  </a:path>
                </a:pathLst>
              </a:custGeom>
              <a:solidFill>
                <a:srgbClr val="EB4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Freeform 1364">
                <a:extLst>
                  <a:ext uri="{FF2B5EF4-FFF2-40B4-BE49-F238E27FC236}">
                    <a16:creationId xmlns:a16="http://schemas.microsoft.com/office/drawing/2014/main" id="{9C6FB659-A0AE-2F82-D274-CDDA44CA456C}"/>
                  </a:ext>
                </a:extLst>
              </p:cNvPr>
              <p:cNvSpPr>
                <a:spLocks/>
              </p:cNvSpPr>
              <p:nvPr/>
            </p:nvSpPr>
            <p:spPr bwMode="auto">
              <a:xfrm>
                <a:off x="1372" y="3580"/>
                <a:ext cx="1" cy="1"/>
              </a:xfrm>
              <a:custGeom>
                <a:avLst/>
                <a:gdLst>
                  <a:gd name="T0" fmla="*/ 1 w 1"/>
                  <a:gd name="T1" fmla="*/ 2 h 2"/>
                  <a:gd name="T2" fmla="*/ 0 w 1"/>
                  <a:gd name="T3" fmla="*/ 0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0" y="1"/>
                      <a:pt x="0" y="0"/>
                    </a:cubicBezTo>
                    <a:lnTo>
                      <a:pt x="0" y="0"/>
                    </a:lnTo>
                    <a:cubicBezTo>
                      <a:pt x="0" y="1"/>
                      <a:pt x="1" y="1"/>
                      <a:pt x="1" y="2"/>
                    </a:cubicBezTo>
                    <a:close/>
                  </a:path>
                </a:pathLst>
              </a:custGeom>
              <a:solidFill>
                <a:srgbClr val="3E5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1" name="Freeform 1365">
                <a:extLst>
                  <a:ext uri="{FF2B5EF4-FFF2-40B4-BE49-F238E27FC236}">
                    <a16:creationId xmlns:a16="http://schemas.microsoft.com/office/drawing/2014/main" id="{E60FA78D-A90D-3374-C8F1-B6DB039EF73A}"/>
                  </a:ext>
                </a:extLst>
              </p:cNvPr>
              <p:cNvSpPr>
                <a:spLocks/>
              </p:cNvSpPr>
              <p:nvPr/>
            </p:nvSpPr>
            <p:spPr bwMode="auto">
              <a:xfrm>
                <a:off x="1372" y="3559"/>
                <a:ext cx="65" cy="23"/>
              </a:xfrm>
              <a:custGeom>
                <a:avLst/>
                <a:gdLst>
                  <a:gd name="T0" fmla="*/ 6 w 106"/>
                  <a:gd name="T1" fmla="*/ 38 h 38"/>
                  <a:gd name="T2" fmla="*/ 1 w 106"/>
                  <a:gd name="T3" fmla="*/ 36 h 38"/>
                  <a:gd name="T4" fmla="*/ 0 w 106"/>
                  <a:gd name="T5" fmla="*/ 34 h 38"/>
                  <a:gd name="T6" fmla="*/ 106 w 106"/>
                  <a:gd name="T7" fmla="*/ 0 h 38"/>
                  <a:gd name="T8" fmla="*/ 25 w 106"/>
                  <a:gd name="T9" fmla="*/ 35 h 38"/>
                  <a:gd name="T10" fmla="*/ 25 w 106"/>
                  <a:gd name="T11" fmla="*/ 35 h 38"/>
                  <a:gd name="T12" fmla="*/ 25 w 106"/>
                  <a:gd name="T13" fmla="*/ 35 h 38"/>
                  <a:gd name="T14" fmla="*/ 7 w 106"/>
                  <a:gd name="T15" fmla="*/ 38 h 38"/>
                  <a:gd name="T16" fmla="*/ 7 w 106"/>
                  <a:gd name="T17" fmla="*/ 38 h 38"/>
                  <a:gd name="T18" fmla="*/ 6 w 106"/>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38">
                    <a:moveTo>
                      <a:pt x="6" y="38"/>
                    </a:moveTo>
                    <a:cubicBezTo>
                      <a:pt x="4" y="38"/>
                      <a:pt x="3" y="37"/>
                      <a:pt x="1" y="36"/>
                    </a:cubicBezTo>
                    <a:cubicBezTo>
                      <a:pt x="1" y="35"/>
                      <a:pt x="0" y="35"/>
                      <a:pt x="0" y="34"/>
                    </a:cubicBezTo>
                    <a:cubicBezTo>
                      <a:pt x="1" y="34"/>
                      <a:pt x="69" y="16"/>
                      <a:pt x="106" y="0"/>
                    </a:cubicBezTo>
                    <a:cubicBezTo>
                      <a:pt x="106" y="0"/>
                      <a:pt x="80" y="19"/>
                      <a:pt x="25" y="35"/>
                    </a:cubicBezTo>
                    <a:lnTo>
                      <a:pt x="25" y="35"/>
                    </a:lnTo>
                    <a:lnTo>
                      <a:pt x="25" y="35"/>
                    </a:lnTo>
                    <a:cubicBezTo>
                      <a:pt x="25" y="35"/>
                      <a:pt x="13" y="37"/>
                      <a:pt x="7" y="38"/>
                    </a:cubicBezTo>
                    <a:lnTo>
                      <a:pt x="7" y="38"/>
                    </a:lnTo>
                    <a:cubicBezTo>
                      <a:pt x="6" y="38"/>
                      <a:pt x="6" y="38"/>
                      <a:pt x="6" y="38"/>
                    </a:cubicBezTo>
                    <a:close/>
                  </a:path>
                </a:pathLst>
              </a:custGeom>
              <a:solidFill>
                <a:srgbClr val="CF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2" name="Freeform 1366">
                <a:extLst>
                  <a:ext uri="{FF2B5EF4-FFF2-40B4-BE49-F238E27FC236}">
                    <a16:creationId xmlns:a16="http://schemas.microsoft.com/office/drawing/2014/main" id="{ED61007A-0D71-C6E2-B23E-BFA64572350E}"/>
                  </a:ext>
                </a:extLst>
              </p:cNvPr>
              <p:cNvSpPr>
                <a:spLocks/>
              </p:cNvSpPr>
              <p:nvPr/>
            </p:nvSpPr>
            <p:spPr bwMode="auto">
              <a:xfrm>
                <a:off x="1490" y="3526"/>
                <a:ext cx="15" cy="1"/>
              </a:xfrm>
              <a:custGeom>
                <a:avLst/>
                <a:gdLst>
                  <a:gd name="T0" fmla="*/ 24 w 24"/>
                  <a:gd name="T1" fmla="*/ 1 h 1"/>
                  <a:gd name="T2" fmla="*/ 0 w 24"/>
                  <a:gd name="T3" fmla="*/ 0 h 1"/>
                  <a:gd name="T4" fmla="*/ 24 w 24"/>
                  <a:gd name="T5" fmla="*/ 1 h 1"/>
                </a:gdLst>
                <a:ahLst/>
                <a:cxnLst>
                  <a:cxn ang="0">
                    <a:pos x="T0" y="T1"/>
                  </a:cxn>
                  <a:cxn ang="0">
                    <a:pos x="T2" y="T3"/>
                  </a:cxn>
                  <a:cxn ang="0">
                    <a:pos x="T4" y="T5"/>
                  </a:cxn>
                </a:cxnLst>
                <a:rect l="0" t="0" r="r" b="b"/>
                <a:pathLst>
                  <a:path w="24" h="1">
                    <a:moveTo>
                      <a:pt x="24" y="1"/>
                    </a:moveTo>
                    <a:cubicBezTo>
                      <a:pt x="16" y="1"/>
                      <a:pt x="8" y="0"/>
                      <a:pt x="0" y="0"/>
                    </a:cubicBezTo>
                    <a:cubicBezTo>
                      <a:pt x="8" y="0"/>
                      <a:pt x="16" y="1"/>
                      <a:pt x="24" y="1"/>
                    </a:cubicBezTo>
                    <a:close/>
                  </a:path>
                </a:pathLst>
              </a:custGeom>
              <a:solidFill>
                <a:srgbClr val="5971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 name="Freeform 1367">
                <a:extLst>
                  <a:ext uri="{FF2B5EF4-FFF2-40B4-BE49-F238E27FC236}">
                    <a16:creationId xmlns:a16="http://schemas.microsoft.com/office/drawing/2014/main" id="{FD48BB59-A7F6-09F9-DD0E-EBA4E542C374}"/>
                  </a:ext>
                </a:extLst>
              </p:cNvPr>
              <p:cNvSpPr>
                <a:spLocks/>
              </p:cNvSpPr>
              <p:nvPr/>
            </p:nvSpPr>
            <p:spPr bwMode="auto">
              <a:xfrm>
                <a:off x="1424" y="3526"/>
                <a:ext cx="96" cy="77"/>
              </a:xfrm>
              <a:custGeom>
                <a:avLst/>
                <a:gdLst>
                  <a:gd name="T0" fmla="*/ 2 w 157"/>
                  <a:gd name="T1" fmla="*/ 126 h 126"/>
                  <a:gd name="T2" fmla="*/ 0 w 157"/>
                  <a:gd name="T3" fmla="*/ 124 h 126"/>
                  <a:gd name="T4" fmla="*/ 100 w 157"/>
                  <a:gd name="T5" fmla="*/ 54 h 126"/>
                  <a:gd name="T6" fmla="*/ 107 w 157"/>
                  <a:gd name="T7" fmla="*/ 0 h 126"/>
                  <a:gd name="T8" fmla="*/ 108 w 157"/>
                  <a:gd name="T9" fmla="*/ 0 h 126"/>
                  <a:gd name="T10" fmla="*/ 132 w 157"/>
                  <a:gd name="T11" fmla="*/ 1 h 126"/>
                  <a:gd name="T12" fmla="*/ 132 w 157"/>
                  <a:gd name="T13" fmla="*/ 1 h 126"/>
                  <a:gd name="T14" fmla="*/ 149 w 157"/>
                  <a:gd name="T15" fmla="*/ 11 h 126"/>
                  <a:gd name="T16" fmla="*/ 157 w 157"/>
                  <a:gd name="T17" fmla="*/ 28 h 126"/>
                  <a:gd name="T18" fmla="*/ 156 w 157"/>
                  <a:gd name="T19" fmla="*/ 32 h 126"/>
                  <a:gd name="T20" fmla="*/ 156 w 157"/>
                  <a:gd name="T21" fmla="*/ 32 h 126"/>
                  <a:gd name="T22" fmla="*/ 156 w 157"/>
                  <a:gd name="T23" fmla="*/ 32 h 126"/>
                  <a:gd name="T24" fmla="*/ 127 w 157"/>
                  <a:gd name="T25" fmla="*/ 52 h 126"/>
                  <a:gd name="T26" fmla="*/ 127 w 157"/>
                  <a:gd name="T27" fmla="*/ 52 h 126"/>
                  <a:gd name="T28" fmla="*/ 114 w 157"/>
                  <a:gd name="T29" fmla="*/ 59 h 126"/>
                  <a:gd name="T30" fmla="*/ 16 w 157"/>
                  <a:gd name="T31" fmla="*/ 118 h 126"/>
                  <a:gd name="T32" fmla="*/ 4 w 157"/>
                  <a:gd name="T33" fmla="*/ 126 h 126"/>
                  <a:gd name="T34" fmla="*/ 4 w 157"/>
                  <a:gd name="T35" fmla="*/ 126 h 126"/>
                  <a:gd name="T36" fmla="*/ 2 w 157"/>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126">
                    <a:moveTo>
                      <a:pt x="2" y="126"/>
                    </a:moveTo>
                    <a:cubicBezTo>
                      <a:pt x="1" y="126"/>
                      <a:pt x="0" y="126"/>
                      <a:pt x="0" y="124"/>
                    </a:cubicBezTo>
                    <a:cubicBezTo>
                      <a:pt x="16" y="111"/>
                      <a:pt x="54" y="81"/>
                      <a:pt x="100" y="54"/>
                    </a:cubicBezTo>
                    <a:cubicBezTo>
                      <a:pt x="130" y="35"/>
                      <a:pt x="135" y="11"/>
                      <a:pt x="107" y="0"/>
                    </a:cubicBezTo>
                    <a:cubicBezTo>
                      <a:pt x="107" y="0"/>
                      <a:pt x="107" y="0"/>
                      <a:pt x="108" y="0"/>
                    </a:cubicBezTo>
                    <a:cubicBezTo>
                      <a:pt x="116" y="0"/>
                      <a:pt x="124" y="1"/>
                      <a:pt x="132" y="1"/>
                    </a:cubicBezTo>
                    <a:lnTo>
                      <a:pt x="132" y="1"/>
                    </a:lnTo>
                    <a:cubicBezTo>
                      <a:pt x="132" y="1"/>
                      <a:pt x="141" y="3"/>
                      <a:pt x="149" y="11"/>
                    </a:cubicBezTo>
                    <a:cubicBezTo>
                      <a:pt x="155" y="17"/>
                      <a:pt x="157" y="24"/>
                      <a:pt x="157" y="28"/>
                    </a:cubicBezTo>
                    <a:cubicBezTo>
                      <a:pt x="157" y="30"/>
                      <a:pt x="157" y="31"/>
                      <a:pt x="156" y="32"/>
                    </a:cubicBezTo>
                    <a:lnTo>
                      <a:pt x="156" y="32"/>
                    </a:lnTo>
                    <a:lnTo>
                      <a:pt x="156" y="32"/>
                    </a:lnTo>
                    <a:cubicBezTo>
                      <a:pt x="156" y="32"/>
                      <a:pt x="155" y="37"/>
                      <a:pt x="127" y="52"/>
                    </a:cubicBezTo>
                    <a:lnTo>
                      <a:pt x="127" y="52"/>
                    </a:lnTo>
                    <a:cubicBezTo>
                      <a:pt x="123" y="54"/>
                      <a:pt x="119" y="56"/>
                      <a:pt x="114" y="59"/>
                    </a:cubicBezTo>
                    <a:cubicBezTo>
                      <a:pt x="71" y="81"/>
                      <a:pt x="40" y="102"/>
                      <a:pt x="16" y="118"/>
                    </a:cubicBezTo>
                    <a:cubicBezTo>
                      <a:pt x="12" y="121"/>
                      <a:pt x="7" y="124"/>
                      <a:pt x="4" y="126"/>
                    </a:cubicBezTo>
                    <a:lnTo>
                      <a:pt x="4" y="126"/>
                    </a:lnTo>
                    <a:cubicBezTo>
                      <a:pt x="3" y="126"/>
                      <a:pt x="3" y="126"/>
                      <a:pt x="2" y="126"/>
                    </a:cubicBezTo>
                    <a:close/>
                  </a:path>
                </a:pathLst>
              </a:custGeom>
              <a:solidFill>
                <a:srgbClr val="CF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 name="Freeform 1368">
                <a:extLst>
                  <a:ext uri="{FF2B5EF4-FFF2-40B4-BE49-F238E27FC236}">
                    <a16:creationId xmlns:a16="http://schemas.microsoft.com/office/drawing/2014/main" id="{B8200DDA-721E-8D63-56F2-33C8E33DBAB2}"/>
                  </a:ext>
                </a:extLst>
              </p:cNvPr>
              <p:cNvSpPr>
                <a:spLocks/>
              </p:cNvSpPr>
              <p:nvPr/>
            </p:nvSpPr>
            <p:spPr bwMode="auto">
              <a:xfrm>
                <a:off x="1362" y="3543"/>
                <a:ext cx="86" cy="31"/>
              </a:xfrm>
              <a:custGeom>
                <a:avLst/>
                <a:gdLst>
                  <a:gd name="T0" fmla="*/ 6 w 141"/>
                  <a:gd name="T1" fmla="*/ 51 h 51"/>
                  <a:gd name="T2" fmla="*/ 6 w 141"/>
                  <a:gd name="T3" fmla="*/ 51 h 51"/>
                  <a:gd name="T4" fmla="*/ 0 w 141"/>
                  <a:gd name="T5" fmla="*/ 38 h 51"/>
                  <a:gd name="T6" fmla="*/ 141 w 141"/>
                  <a:gd name="T7" fmla="*/ 0 h 51"/>
                  <a:gd name="T8" fmla="*/ 64 w 141"/>
                  <a:gd name="T9" fmla="*/ 25 h 51"/>
                  <a:gd name="T10" fmla="*/ 64 w 141"/>
                  <a:gd name="T11" fmla="*/ 25 h 51"/>
                  <a:gd name="T12" fmla="*/ 56 w 141"/>
                  <a:gd name="T13" fmla="*/ 28 h 51"/>
                  <a:gd name="T14" fmla="*/ 6 w 141"/>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51">
                    <a:moveTo>
                      <a:pt x="6" y="51"/>
                    </a:moveTo>
                    <a:lnTo>
                      <a:pt x="6" y="51"/>
                    </a:lnTo>
                    <a:cubicBezTo>
                      <a:pt x="6" y="51"/>
                      <a:pt x="3" y="47"/>
                      <a:pt x="0" y="38"/>
                    </a:cubicBezTo>
                    <a:cubicBezTo>
                      <a:pt x="27" y="28"/>
                      <a:pt x="83" y="10"/>
                      <a:pt x="141" y="0"/>
                    </a:cubicBezTo>
                    <a:cubicBezTo>
                      <a:pt x="141" y="0"/>
                      <a:pt x="80" y="20"/>
                      <a:pt x="64" y="25"/>
                    </a:cubicBezTo>
                    <a:lnTo>
                      <a:pt x="64" y="25"/>
                    </a:lnTo>
                    <a:cubicBezTo>
                      <a:pt x="64" y="25"/>
                      <a:pt x="61" y="26"/>
                      <a:pt x="56" y="28"/>
                    </a:cubicBezTo>
                    <a:cubicBezTo>
                      <a:pt x="43" y="33"/>
                      <a:pt x="18" y="42"/>
                      <a:pt x="6" y="51"/>
                    </a:cubicBezTo>
                  </a:path>
                </a:pathLst>
              </a:custGeom>
              <a:solidFill>
                <a:srgbClr val="CF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 name="Freeform 1369">
                <a:extLst>
                  <a:ext uri="{FF2B5EF4-FFF2-40B4-BE49-F238E27FC236}">
                    <a16:creationId xmlns:a16="http://schemas.microsoft.com/office/drawing/2014/main" id="{08B50FD4-3FE2-25A1-88FE-C3D6828BFD3A}"/>
                  </a:ext>
                </a:extLst>
              </p:cNvPr>
              <p:cNvSpPr>
                <a:spLocks/>
              </p:cNvSpPr>
              <p:nvPr/>
            </p:nvSpPr>
            <p:spPr bwMode="auto">
              <a:xfrm>
                <a:off x="1386" y="3580"/>
                <a:ext cx="51" cy="7"/>
              </a:xfrm>
              <a:custGeom>
                <a:avLst/>
                <a:gdLst>
                  <a:gd name="T0" fmla="*/ 18 w 83"/>
                  <a:gd name="T1" fmla="*/ 11 h 11"/>
                  <a:gd name="T2" fmla="*/ 5 w 83"/>
                  <a:gd name="T3" fmla="*/ 10 h 11"/>
                  <a:gd name="T4" fmla="*/ 0 w 83"/>
                  <a:gd name="T5" fmla="*/ 9 h 11"/>
                  <a:gd name="T6" fmla="*/ 5 w 83"/>
                  <a:gd name="T7" fmla="*/ 10 h 11"/>
                  <a:gd name="T8" fmla="*/ 18 w 83"/>
                  <a:gd name="T9" fmla="*/ 11 h 11"/>
                  <a:gd name="T10" fmla="*/ 83 w 83"/>
                  <a:gd name="T11" fmla="*/ 0 h 11"/>
                  <a:gd name="T12" fmla="*/ 83 w 83"/>
                  <a:gd name="T13" fmla="*/ 0 h 11"/>
                  <a:gd name="T14" fmla="*/ 18 w 8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1">
                    <a:moveTo>
                      <a:pt x="18" y="11"/>
                    </a:moveTo>
                    <a:cubicBezTo>
                      <a:pt x="14" y="11"/>
                      <a:pt x="10" y="11"/>
                      <a:pt x="5" y="10"/>
                    </a:cubicBezTo>
                    <a:cubicBezTo>
                      <a:pt x="3" y="10"/>
                      <a:pt x="1" y="10"/>
                      <a:pt x="0" y="9"/>
                    </a:cubicBezTo>
                    <a:cubicBezTo>
                      <a:pt x="1" y="10"/>
                      <a:pt x="3" y="10"/>
                      <a:pt x="5" y="10"/>
                    </a:cubicBezTo>
                    <a:cubicBezTo>
                      <a:pt x="10" y="11"/>
                      <a:pt x="14" y="11"/>
                      <a:pt x="18" y="11"/>
                    </a:cubicBezTo>
                    <a:cubicBezTo>
                      <a:pt x="64" y="11"/>
                      <a:pt x="83" y="0"/>
                      <a:pt x="83" y="0"/>
                    </a:cubicBezTo>
                    <a:lnTo>
                      <a:pt x="83" y="0"/>
                    </a:lnTo>
                    <a:cubicBezTo>
                      <a:pt x="83" y="0"/>
                      <a:pt x="64" y="11"/>
                      <a:pt x="18" y="11"/>
                    </a:cubicBezTo>
                    <a:close/>
                  </a:path>
                </a:pathLst>
              </a:custGeom>
              <a:solidFill>
                <a:srgbClr val="295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6" name="Freeform 1370">
                <a:extLst>
                  <a:ext uri="{FF2B5EF4-FFF2-40B4-BE49-F238E27FC236}">
                    <a16:creationId xmlns:a16="http://schemas.microsoft.com/office/drawing/2014/main" id="{B1ED9132-6C4F-BB2E-BF0B-19303F461F3C}"/>
                  </a:ext>
                </a:extLst>
              </p:cNvPr>
              <p:cNvSpPr>
                <a:spLocks/>
              </p:cNvSpPr>
              <p:nvPr/>
            </p:nvSpPr>
            <p:spPr bwMode="auto">
              <a:xfrm>
                <a:off x="1385" y="3563"/>
                <a:ext cx="77" cy="24"/>
              </a:xfrm>
              <a:custGeom>
                <a:avLst/>
                <a:gdLst>
                  <a:gd name="T0" fmla="*/ 20 w 126"/>
                  <a:gd name="T1" fmla="*/ 39 h 39"/>
                  <a:gd name="T2" fmla="*/ 7 w 126"/>
                  <a:gd name="T3" fmla="*/ 38 h 39"/>
                  <a:gd name="T4" fmla="*/ 2 w 126"/>
                  <a:gd name="T5" fmla="*/ 37 h 39"/>
                  <a:gd name="T6" fmla="*/ 0 w 126"/>
                  <a:gd name="T7" fmla="*/ 35 h 39"/>
                  <a:gd name="T8" fmla="*/ 126 w 126"/>
                  <a:gd name="T9" fmla="*/ 0 h 39"/>
                  <a:gd name="T10" fmla="*/ 85 w 126"/>
                  <a:gd name="T11" fmla="*/ 28 h 39"/>
                  <a:gd name="T12" fmla="*/ 85 w 126"/>
                  <a:gd name="T13" fmla="*/ 28 h 39"/>
                  <a:gd name="T14" fmla="*/ 85 w 126"/>
                  <a:gd name="T15" fmla="*/ 28 h 39"/>
                  <a:gd name="T16" fmla="*/ 20 w 126"/>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39">
                    <a:moveTo>
                      <a:pt x="20" y="39"/>
                    </a:moveTo>
                    <a:cubicBezTo>
                      <a:pt x="16" y="39"/>
                      <a:pt x="12" y="39"/>
                      <a:pt x="7" y="38"/>
                    </a:cubicBezTo>
                    <a:cubicBezTo>
                      <a:pt x="5" y="38"/>
                      <a:pt x="3" y="38"/>
                      <a:pt x="2" y="37"/>
                    </a:cubicBezTo>
                    <a:cubicBezTo>
                      <a:pt x="1" y="37"/>
                      <a:pt x="0" y="36"/>
                      <a:pt x="0" y="35"/>
                    </a:cubicBezTo>
                    <a:cubicBezTo>
                      <a:pt x="14" y="35"/>
                      <a:pt x="81" y="30"/>
                      <a:pt x="126" y="0"/>
                    </a:cubicBezTo>
                    <a:cubicBezTo>
                      <a:pt x="126" y="0"/>
                      <a:pt x="111" y="18"/>
                      <a:pt x="85" y="28"/>
                    </a:cubicBezTo>
                    <a:lnTo>
                      <a:pt x="85" y="28"/>
                    </a:lnTo>
                    <a:lnTo>
                      <a:pt x="85" y="28"/>
                    </a:lnTo>
                    <a:cubicBezTo>
                      <a:pt x="85" y="28"/>
                      <a:pt x="66" y="39"/>
                      <a:pt x="20" y="39"/>
                    </a:cubicBezTo>
                  </a:path>
                </a:pathLst>
              </a:custGeom>
              <a:solidFill>
                <a:srgbClr val="CF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7" name="Freeform 1371">
                <a:extLst>
                  <a:ext uri="{FF2B5EF4-FFF2-40B4-BE49-F238E27FC236}">
                    <a16:creationId xmlns:a16="http://schemas.microsoft.com/office/drawing/2014/main" id="{CA4C5934-E1A4-A56A-AB11-D96DC75F22A7}"/>
                  </a:ext>
                </a:extLst>
              </p:cNvPr>
              <p:cNvSpPr>
                <a:spLocks/>
              </p:cNvSpPr>
              <p:nvPr/>
            </p:nvSpPr>
            <p:spPr bwMode="auto">
              <a:xfrm>
                <a:off x="1360" y="3528"/>
                <a:ext cx="138" cy="54"/>
              </a:xfrm>
              <a:custGeom>
                <a:avLst/>
                <a:gdLst>
                  <a:gd name="T0" fmla="*/ 53 w 225"/>
                  <a:gd name="T1" fmla="*/ 88 h 88"/>
                  <a:gd name="T2" fmla="*/ 155 w 225"/>
                  <a:gd name="T3" fmla="*/ 39 h 88"/>
                  <a:gd name="T4" fmla="*/ 36 w 225"/>
                  <a:gd name="T5" fmla="*/ 76 h 88"/>
                  <a:gd name="T6" fmla="*/ 169 w 225"/>
                  <a:gd name="T7" fmla="*/ 17 h 88"/>
                  <a:gd name="T8" fmla="*/ 163 w 225"/>
                  <a:gd name="T9" fmla="*/ 17 h 88"/>
                  <a:gd name="T10" fmla="*/ 2 w 225"/>
                  <a:gd name="T11" fmla="*/ 57 h 88"/>
                  <a:gd name="T12" fmla="*/ 0 w 225"/>
                  <a:gd name="T13" fmla="*/ 44 h 88"/>
                  <a:gd name="T14" fmla="*/ 191 w 225"/>
                  <a:gd name="T15" fmla="*/ 0 h 88"/>
                  <a:gd name="T16" fmla="*/ 191 w 225"/>
                  <a:gd name="T17" fmla="*/ 0 h 88"/>
                  <a:gd name="T18" fmla="*/ 53 w 225"/>
                  <a:gd name="T1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88">
                    <a:moveTo>
                      <a:pt x="53" y="88"/>
                    </a:moveTo>
                    <a:cubicBezTo>
                      <a:pt x="53" y="88"/>
                      <a:pt x="115" y="73"/>
                      <a:pt x="155" y="39"/>
                    </a:cubicBezTo>
                    <a:cubicBezTo>
                      <a:pt x="155" y="39"/>
                      <a:pt x="95" y="60"/>
                      <a:pt x="36" y="76"/>
                    </a:cubicBezTo>
                    <a:cubicBezTo>
                      <a:pt x="36" y="76"/>
                      <a:pt x="74" y="50"/>
                      <a:pt x="169" y="17"/>
                    </a:cubicBezTo>
                    <a:cubicBezTo>
                      <a:pt x="167" y="17"/>
                      <a:pt x="165" y="17"/>
                      <a:pt x="163" y="17"/>
                    </a:cubicBezTo>
                    <a:cubicBezTo>
                      <a:pt x="89" y="17"/>
                      <a:pt x="2" y="57"/>
                      <a:pt x="2" y="57"/>
                    </a:cubicBezTo>
                    <a:cubicBezTo>
                      <a:pt x="0" y="50"/>
                      <a:pt x="0" y="44"/>
                      <a:pt x="0" y="44"/>
                    </a:cubicBezTo>
                    <a:cubicBezTo>
                      <a:pt x="0" y="44"/>
                      <a:pt x="100" y="1"/>
                      <a:pt x="191" y="0"/>
                    </a:cubicBezTo>
                    <a:cubicBezTo>
                      <a:pt x="191" y="0"/>
                      <a:pt x="191" y="0"/>
                      <a:pt x="191" y="0"/>
                    </a:cubicBezTo>
                    <a:cubicBezTo>
                      <a:pt x="225" y="0"/>
                      <a:pt x="199" y="62"/>
                      <a:pt x="53" y="88"/>
                    </a:cubicBezTo>
                  </a:path>
                </a:pathLst>
              </a:custGeom>
              <a:solidFill>
                <a:srgbClr val="F46A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8" name="Freeform 1372">
                <a:extLst>
                  <a:ext uri="{FF2B5EF4-FFF2-40B4-BE49-F238E27FC236}">
                    <a16:creationId xmlns:a16="http://schemas.microsoft.com/office/drawing/2014/main" id="{62CF303F-3D16-F707-3731-5D77B2421110}"/>
                  </a:ext>
                </a:extLst>
              </p:cNvPr>
              <p:cNvSpPr>
                <a:spLocks/>
              </p:cNvSpPr>
              <p:nvPr/>
            </p:nvSpPr>
            <p:spPr bwMode="auto">
              <a:xfrm>
                <a:off x="1556" y="3413"/>
                <a:ext cx="145" cy="101"/>
              </a:xfrm>
              <a:custGeom>
                <a:avLst/>
                <a:gdLst>
                  <a:gd name="T0" fmla="*/ 169 w 237"/>
                  <a:gd name="T1" fmla="*/ 36 h 165"/>
                  <a:gd name="T2" fmla="*/ 86 w 237"/>
                  <a:gd name="T3" fmla="*/ 15 h 165"/>
                  <a:gd name="T4" fmla="*/ 58 w 237"/>
                  <a:gd name="T5" fmla="*/ 1 h 165"/>
                  <a:gd name="T6" fmla="*/ 0 w 237"/>
                  <a:gd name="T7" fmla="*/ 62 h 165"/>
                  <a:gd name="T8" fmla="*/ 7 w 237"/>
                  <a:gd name="T9" fmla="*/ 64 h 165"/>
                  <a:gd name="T10" fmla="*/ 15 w 237"/>
                  <a:gd name="T11" fmla="*/ 90 h 165"/>
                  <a:gd name="T12" fmla="*/ 85 w 237"/>
                  <a:gd name="T13" fmla="*/ 91 h 165"/>
                  <a:gd name="T14" fmla="*/ 167 w 237"/>
                  <a:gd name="T15" fmla="*/ 165 h 165"/>
                  <a:gd name="T16" fmla="*/ 237 w 237"/>
                  <a:gd name="T17" fmla="*/ 85 h 165"/>
                  <a:gd name="T18" fmla="*/ 169 w 237"/>
                  <a:gd name="T19" fmla="*/ 3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165">
                    <a:moveTo>
                      <a:pt x="169" y="36"/>
                    </a:moveTo>
                    <a:cubicBezTo>
                      <a:pt x="131" y="47"/>
                      <a:pt x="103" y="36"/>
                      <a:pt x="86" y="15"/>
                    </a:cubicBezTo>
                    <a:cubicBezTo>
                      <a:pt x="78" y="4"/>
                      <a:pt x="68" y="0"/>
                      <a:pt x="58" y="1"/>
                    </a:cubicBezTo>
                    <a:cubicBezTo>
                      <a:pt x="19" y="20"/>
                      <a:pt x="4" y="46"/>
                      <a:pt x="0" y="62"/>
                    </a:cubicBezTo>
                    <a:cubicBezTo>
                      <a:pt x="2" y="63"/>
                      <a:pt x="4" y="63"/>
                      <a:pt x="7" y="64"/>
                    </a:cubicBezTo>
                    <a:cubicBezTo>
                      <a:pt x="25" y="66"/>
                      <a:pt x="9" y="73"/>
                      <a:pt x="15" y="90"/>
                    </a:cubicBezTo>
                    <a:cubicBezTo>
                      <a:pt x="31" y="85"/>
                      <a:pt x="59" y="81"/>
                      <a:pt x="85" y="91"/>
                    </a:cubicBezTo>
                    <a:cubicBezTo>
                      <a:pt x="125" y="107"/>
                      <a:pt x="164" y="121"/>
                      <a:pt x="167" y="165"/>
                    </a:cubicBezTo>
                    <a:cubicBezTo>
                      <a:pt x="208" y="147"/>
                      <a:pt x="229" y="116"/>
                      <a:pt x="237" y="85"/>
                    </a:cubicBezTo>
                    <a:cubicBezTo>
                      <a:pt x="236" y="35"/>
                      <a:pt x="201" y="27"/>
                      <a:pt x="169" y="36"/>
                    </a:cubicBezTo>
                  </a:path>
                </a:pathLst>
              </a:custGeom>
              <a:solidFill>
                <a:srgbClr val="FDD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9" name="Freeform 1373">
                <a:extLst>
                  <a:ext uri="{FF2B5EF4-FFF2-40B4-BE49-F238E27FC236}">
                    <a16:creationId xmlns:a16="http://schemas.microsoft.com/office/drawing/2014/main" id="{C3F6A713-9098-30EB-D378-607D89D310F6}"/>
                  </a:ext>
                </a:extLst>
              </p:cNvPr>
              <p:cNvSpPr>
                <a:spLocks/>
              </p:cNvSpPr>
              <p:nvPr/>
            </p:nvSpPr>
            <p:spPr bwMode="auto">
              <a:xfrm>
                <a:off x="1701" y="3424"/>
                <a:ext cx="3" cy="17"/>
              </a:xfrm>
              <a:custGeom>
                <a:avLst/>
                <a:gdLst>
                  <a:gd name="T0" fmla="*/ 5 w 5"/>
                  <a:gd name="T1" fmla="*/ 27 h 27"/>
                  <a:gd name="T2" fmla="*/ 5 w 5"/>
                  <a:gd name="T3" fmla="*/ 27 h 27"/>
                  <a:gd name="T4" fmla="*/ 5 w 5"/>
                  <a:gd name="T5" fmla="*/ 19 h 27"/>
                  <a:gd name="T6" fmla="*/ 0 w 5"/>
                  <a:gd name="T7" fmla="*/ 0 h 27"/>
                  <a:gd name="T8" fmla="*/ 5 w 5"/>
                  <a:gd name="T9" fmla="*/ 19 h 27"/>
                  <a:gd name="T10" fmla="*/ 5 w 5"/>
                  <a:gd name="T11" fmla="*/ 27 h 27"/>
                </a:gdLst>
                <a:ahLst/>
                <a:cxnLst>
                  <a:cxn ang="0">
                    <a:pos x="T0" y="T1"/>
                  </a:cxn>
                  <a:cxn ang="0">
                    <a:pos x="T2" y="T3"/>
                  </a:cxn>
                  <a:cxn ang="0">
                    <a:pos x="T4" y="T5"/>
                  </a:cxn>
                  <a:cxn ang="0">
                    <a:pos x="T6" y="T7"/>
                  </a:cxn>
                  <a:cxn ang="0">
                    <a:pos x="T8" y="T9"/>
                  </a:cxn>
                  <a:cxn ang="0">
                    <a:pos x="T10" y="T11"/>
                  </a:cxn>
                </a:cxnLst>
                <a:rect l="0" t="0" r="r" b="b"/>
                <a:pathLst>
                  <a:path w="5" h="27">
                    <a:moveTo>
                      <a:pt x="5" y="27"/>
                    </a:moveTo>
                    <a:cubicBezTo>
                      <a:pt x="5" y="27"/>
                      <a:pt x="5" y="27"/>
                      <a:pt x="5" y="27"/>
                    </a:cubicBezTo>
                    <a:cubicBezTo>
                      <a:pt x="5" y="24"/>
                      <a:pt x="5" y="22"/>
                      <a:pt x="5" y="19"/>
                    </a:cubicBezTo>
                    <a:cubicBezTo>
                      <a:pt x="4" y="12"/>
                      <a:pt x="2" y="6"/>
                      <a:pt x="0" y="0"/>
                    </a:cubicBezTo>
                    <a:cubicBezTo>
                      <a:pt x="2" y="6"/>
                      <a:pt x="4" y="12"/>
                      <a:pt x="5" y="19"/>
                    </a:cubicBezTo>
                    <a:cubicBezTo>
                      <a:pt x="5" y="22"/>
                      <a:pt x="5" y="24"/>
                      <a:pt x="5" y="27"/>
                    </a:cubicBezTo>
                    <a:close/>
                  </a:path>
                </a:pathLst>
              </a:custGeom>
              <a:solidFill>
                <a:srgbClr val="618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0" name="Freeform 1374">
                <a:extLst>
                  <a:ext uri="{FF2B5EF4-FFF2-40B4-BE49-F238E27FC236}">
                    <a16:creationId xmlns:a16="http://schemas.microsoft.com/office/drawing/2014/main" id="{23EA60D4-4A5A-6A4F-47A1-ADA7D8E6C89C}"/>
                  </a:ext>
                </a:extLst>
              </p:cNvPr>
              <p:cNvSpPr>
                <a:spLocks noEditPoints="1"/>
              </p:cNvSpPr>
              <p:nvPr/>
            </p:nvSpPr>
            <p:spPr bwMode="auto">
              <a:xfrm>
                <a:off x="1677" y="3441"/>
                <a:ext cx="27" cy="62"/>
              </a:xfrm>
              <a:custGeom>
                <a:avLst/>
                <a:gdLst>
                  <a:gd name="T0" fmla="*/ 0 w 44"/>
                  <a:gd name="T1" fmla="*/ 102 h 102"/>
                  <a:gd name="T2" fmla="*/ 0 w 44"/>
                  <a:gd name="T3" fmla="*/ 102 h 102"/>
                  <a:gd name="T4" fmla="*/ 39 w 44"/>
                  <a:gd name="T5" fmla="*/ 40 h 102"/>
                  <a:gd name="T6" fmla="*/ 39 w 44"/>
                  <a:gd name="T7" fmla="*/ 40 h 102"/>
                  <a:gd name="T8" fmla="*/ 44 w 44"/>
                  <a:gd name="T9" fmla="*/ 8 h 102"/>
                  <a:gd name="T10" fmla="*/ 44 w 44"/>
                  <a:gd name="T11" fmla="*/ 8 h 102"/>
                  <a:gd name="T12" fmla="*/ 39 w 44"/>
                  <a:gd name="T13" fmla="*/ 40 h 102"/>
                  <a:gd name="T14" fmla="*/ 0 w 44"/>
                  <a:gd name="T15" fmla="*/ 102 h 102"/>
                  <a:gd name="T16" fmla="*/ 44 w 44"/>
                  <a:gd name="T17" fmla="*/ 1 h 102"/>
                  <a:gd name="T18" fmla="*/ 44 w 44"/>
                  <a:gd name="T19" fmla="*/ 0 h 102"/>
                  <a:gd name="T20" fmla="*/ 44 w 44"/>
                  <a:gd name="T21" fmla="*/ 0 h 102"/>
                  <a:gd name="T22" fmla="*/ 44 w 44"/>
                  <a:gd name="T23" fmla="*/ 1 h 102"/>
                  <a:gd name="T24" fmla="*/ 44 w 44"/>
                  <a:gd name="T25"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02">
                    <a:moveTo>
                      <a:pt x="0" y="102"/>
                    </a:moveTo>
                    <a:lnTo>
                      <a:pt x="0" y="102"/>
                    </a:lnTo>
                    <a:cubicBezTo>
                      <a:pt x="21" y="84"/>
                      <a:pt x="33" y="62"/>
                      <a:pt x="39" y="40"/>
                    </a:cubicBezTo>
                    <a:lnTo>
                      <a:pt x="39" y="40"/>
                    </a:lnTo>
                    <a:cubicBezTo>
                      <a:pt x="42" y="29"/>
                      <a:pt x="44" y="18"/>
                      <a:pt x="44" y="8"/>
                    </a:cubicBezTo>
                    <a:lnTo>
                      <a:pt x="44" y="8"/>
                    </a:lnTo>
                    <a:cubicBezTo>
                      <a:pt x="44" y="18"/>
                      <a:pt x="43" y="29"/>
                      <a:pt x="39" y="40"/>
                    </a:cubicBezTo>
                    <a:cubicBezTo>
                      <a:pt x="33" y="62"/>
                      <a:pt x="21" y="84"/>
                      <a:pt x="0" y="102"/>
                    </a:cubicBezTo>
                    <a:close/>
                    <a:moveTo>
                      <a:pt x="44" y="1"/>
                    </a:moveTo>
                    <a:cubicBezTo>
                      <a:pt x="44" y="1"/>
                      <a:pt x="44" y="0"/>
                      <a:pt x="44" y="0"/>
                    </a:cubicBezTo>
                    <a:cubicBezTo>
                      <a:pt x="44" y="0"/>
                      <a:pt x="44" y="0"/>
                      <a:pt x="44" y="0"/>
                    </a:cubicBezTo>
                    <a:cubicBezTo>
                      <a:pt x="44" y="1"/>
                      <a:pt x="44" y="1"/>
                      <a:pt x="44" y="1"/>
                    </a:cubicBezTo>
                    <a:cubicBezTo>
                      <a:pt x="44" y="1"/>
                      <a:pt x="44" y="1"/>
                      <a:pt x="44" y="1"/>
                    </a:cubicBezTo>
                    <a:close/>
                  </a:path>
                </a:pathLst>
              </a:custGeom>
              <a:solidFill>
                <a:srgbClr val="4D6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1" name="Freeform 1375">
                <a:extLst>
                  <a:ext uri="{FF2B5EF4-FFF2-40B4-BE49-F238E27FC236}">
                    <a16:creationId xmlns:a16="http://schemas.microsoft.com/office/drawing/2014/main" id="{CDD82287-F32A-996D-55E9-C4673DBE36C1}"/>
                  </a:ext>
                </a:extLst>
              </p:cNvPr>
              <p:cNvSpPr>
                <a:spLocks/>
              </p:cNvSpPr>
              <p:nvPr/>
            </p:nvSpPr>
            <p:spPr bwMode="auto">
              <a:xfrm>
                <a:off x="1592" y="3412"/>
                <a:ext cx="3" cy="2"/>
              </a:xfrm>
              <a:custGeom>
                <a:avLst/>
                <a:gdLst>
                  <a:gd name="T0" fmla="*/ 0 w 5"/>
                  <a:gd name="T1" fmla="*/ 3 h 3"/>
                  <a:gd name="T2" fmla="*/ 0 w 5"/>
                  <a:gd name="T3" fmla="*/ 3 h 3"/>
                  <a:gd name="T4" fmla="*/ 5 w 5"/>
                  <a:gd name="T5" fmla="*/ 0 h 3"/>
                  <a:gd name="T6" fmla="*/ 1 w 5"/>
                  <a:gd name="T7" fmla="*/ 3 h 3"/>
                  <a:gd name="T8" fmla="*/ 0 w 5"/>
                  <a:gd name="T9" fmla="*/ 3 h 3"/>
                  <a:gd name="T10" fmla="*/ 0 w 5"/>
                  <a:gd name="T11" fmla="*/ 3 h 3"/>
                </a:gdLst>
                <a:ahLst/>
                <a:cxnLst>
                  <a:cxn ang="0">
                    <a:pos x="T0" y="T1"/>
                  </a:cxn>
                  <a:cxn ang="0">
                    <a:pos x="T2" y="T3"/>
                  </a:cxn>
                  <a:cxn ang="0">
                    <a:pos x="T4" y="T5"/>
                  </a:cxn>
                  <a:cxn ang="0">
                    <a:pos x="T6" y="T7"/>
                  </a:cxn>
                  <a:cxn ang="0">
                    <a:pos x="T8" y="T9"/>
                  </a:cxn>
                  <a:cxn ang="0">
                    <a:pos x="T10" y="T11"/>
                  </a:cxn>
                </a:cxnLst>
                <a:rect l="0" t="0" r="r" b="b"/>
                <a:pathLst>
                  <a:path w="5" h="3">
                    <a:moveTo>
                      <a:pt x="0" y="3"/>
                    </a:moveTo>
                    <a:cubicBezTo>
                      <a:pt x="0" y="3"/>
                      <a:pt x="0" y="3"/>
                      <a:pt x="0" y="3"/>
                    </a:cubicBezTo>
                    <a:cubicBezTo>
                      <a:pt x="2" y="2"/>
                      <a:pt x="4" y="1"/>
                      <a:pt x="5" y="0"/>
                    </a:cubicBezTo>
                    <a:cubicBezTo>
                      <a:pt x="4" y="1"/>
                      <a:pt x="3" y="2"/>
                      <a:pt x="1" y="3"/>
                    </a:cubicBezTo>
                    <a:lnTo>
                      <a:pt x="0" y="3"/>
                    </a:lnTo>
                    <a:lnTo>
                      <a:pt x="0" y="3"/>
                    </a:lnTo>
                    <a:close/>
                  </a:path>
                </a:pathLst>
              </a:custGeom>
              <a:solidFill>
                <a:srgbClr val="3857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2" name="Freeform 1376">
                <a:extLst>
                  <a:ext uri="{FF2B5EF4-FFF2-40B4-BE49-F238E27FC236}">
                    <a16:creationId xmlns:a16="http://schemas.microsoft.com/office/drawing/2014/main" id="{ACDD3419-8F80-8C85-C105-348BA7BC0DFD}"/>
                  </a:ext>
                </a:extLst>
              </p:cNvPr>
              <p:cNvSpPr>
                <a:spLocks/>
              </p:cNvSpPr>
              <p:nvPr/>
            </p:nvSpPr>
            <p:spPr bwMode="auto">
              <a:xfrm>
                <a:off x="1600" y="3415"/>
                <a:ext cx="6" cy="4"/>
              </a:xfrm>
              <a:custGeom>
                <a:avLst/>
                <a:gdLst>
                  <a:gd name="T0" fmla="*/ 10 w 10"/>
                  <a:gd name="T1" fmla="*/ 7 h 7"/>
                  <a:gd name="T2" fmla="*/ 0 w 10"/>
                  <a:gd name="T3" fmla="*/ 0 h 7"/>
                  <a:gd name="T4" fmla="*/ 10 w 10"/>
                  <a:gd name="T5" fmla="*/ 7 h 7"/>
                  <a:gd name="T6" fmla="*/ 10 w 10"/>
                  <a:gd name="T7" fmla="*/ 7 h 7"/>
                </a:gdLst>
                <a:ahLst/>
                <a:cxnLst>
                  <a:cxn ang="0">
                    <a:pos x="T0" y="T1"/>
                  </a:cxn>
                  <a:cxn ang="0">
                    <a:pos x="T2" y="T3"/>
                  </a:cxn>
                  <a:cxn ang="0">
                    <a:pos x="T4" y="T5"/>
                  </a:cxn>
                  <a:cxn ang="0">
                    <a:pos x="T6" y="T7"/>
                  </a:cxn>
                </a:cxnLst>
                <a:rect l="0" t="0" r="r" b="b"/>
                <a:pathLst>
                  <a:path w="10" h="7">
                    <a:moveTo>
                      <a:pt x="10" y="7"/>
                    </a:moveTo>
                    <a:cubicBezTo>
                      <a:pt x="7" y="4"/>
                      <a:pt x="4" y="1"/>
                      <a:pt x="0" y="0"/>
                    </a:cubicBezTo>
                    <a:cubicBezTo>
                      <a:pt x="4" y="1"/>
                      <a:pt x="7" y="4"/>
                      <a:pt x="10" y="7"/>
                    </a:cubicBezTo>
                    <a:cubicBezTo>
                      <a:pt x="10" y="7"/>
                      <a:pt x="10" y="7"/>
                      <a:pt x="10" y="7"/>
                    </a:cubicBezTo>
                    <a:close/>
                  </a:path>
                </a:pathLst>
              </a:custGeom>
              <a:solidFill>
                <a:srgbClr val="284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3" name="Freeform 1377">
                <a:extLst>
                  <a:ext uri="{FF2B5EF4-FFF2-40B4-BE49-F238E27FC236}">
                    <a16:creationId xmlns:a16="http://schemas.microsoft.com/office/drawing/2014/main" id="{45D92CB1-6696-0807-6437-6AA8AEFE3438}"/>
                  </a:ext>
                </a:extLst>
              </p:cNvPr>
              <p:cNvSpPr>
                <a:spLocks noEditPoints="1"/>
              </p:cNvSpPr>
              <p:nvPr/>
            </p:nvSpPr>
            <p:spPr bwMode="auto">
              <a:xfrm>
                <a:off x="1576" y="3414"/>
                <a:ext cx="125" cy="89"/>
              </a:xfrm>
              <a:custGeom>
                <a:avLst/>
                <a:gdLst>
                  <a:gd name="T0" fmla="*/ 164 w 204"/>
                  <a:gd name="T1" fmla="*/ 146 h 146"/>
                  <a:gd name="T2" fmla="*/ 164 w 204"/>
                  <a:gd name="T3" fmla="*/ 146 h 146"/>
                  <a:gd name="T4" fmla="*/ 164 w 204"/>
                  <a:gd name="T5" fmla="*/ 146 h 146"/>
                  <a:gd name="T6" fmla="*/ 164 w 204"/>
                  <a:gd name="T7" fmla="*/ 146 h 146"/>
                  <a:gd name="T8" fmla="*/ 164 w 204"/>
                  <a:gd name="T9" fmla="*/ 146 h 146"/>
                  <a:gd name="T10" fmla="*/ 164 w 204"/>
                  <a:gd name="T11" fmla="*/ 146 h 146"/>
                  <a:gd name="T12" fmla="*/ 164 w 204"/>
                  <a:gd name="T13" fmla="*/ 146 h 146"/>
                  <a:gd name="T14" fmla="*/ 165 w 204"/>
                  <a:gd name="T15" fmla="*/ 146 h 146"/>
                  <a:gd name="T16" fmla="*/ 164 w 204"/>
                  <a:gd name="T17" fmla="*/ 146 h 146"/>
                  <a:gd name="T18" fmla="*/ 165 w 204"/>
                  <a:gd name="T19" fmla="*/ 146 h 146"/>
                  <a:gd name="T20" fmla="*/ 189 w 204"/>
                  <a:gd name="T21" fmla="*/ 119 h 146"/>
                  <a:gd name="T22" fmla="*/ 165 w 204"/>
                  <a:gd name="T23" fmla="*/ 129 h 146"/>
                  <a:gd name="T24" fmla="*/ 108 w 204"/>
                  <a:gd name="T25" fmla="*/ 105 h 146"/>
                  <a:gd name="T26" fmla="*/ 6 w 204"/>
                  <a:gd name="T27" fmla="*/ 47 h 146"/>
                  <a:gd name="T28" fmla="*/ 26 w 204"/>
                  <a:gd name="T29" fmla="*/ 0 h 146"/>
                  <a:gd name="T30" fmla="*/ 29 w 204"/>
                  <a:gd name="T31" fmla="*/ 0 h 146"/>
                  <a:gd name="T32" fmla="*/ 39 w 204"/>
                  <a:gd name="T33" fmla="*/ 2 h 146"/>
                  <a:gd name="T34" fmla="*/ 49 w 204"/>
                  <a:gd name="T35" fmla="*/ 9 h 146"/>
                  <a:gd name="T36" fmla="*/ 80 w 204"/>
                  <a:gd name="T37" fmla="*/ 53 h 146"/>
                  <a:gd name="T38" fmla="*/ 118 w 204"/>
                  <a:gd name="T39" fmla="*/ 66 h 146"/>
                  <a:gd name="T40" fmla="*/ 113 w 204"/>
                  <a:gd name="T41" fmla="*/ 75 h 146"/>
                  <a:gd name="T42" fmla="*/ 108 w 204"/>
                  <a:gd name="T43" fmla="*/ 85 h 146"/>
                  <a:gd name="T44" fmla="*/ 114 w 204"/>
                  <a:gd name="T45" fmla="*/ 75 h 146"/>
                  <a:gd name="T46" fmla="*/ 120 w 204"/>
                  <a:gd name="T47" fmla="*/ 66 h 146"/>
                  <a:gd name="T48" fmla="*/ 123 w 204"/>
                  <a:gd name="T49" fmla="*/ 67 h 146"/>
                  <a:gd name="T50" fmla="*/ 120 w 204"/>
                  <a:gd name="T51" fmla="*/ 69 h 146"/>
                  <a:gd name="T52" fmla="*/ 117 w 204"/>
                  <a:gd name="T53" fmla="*/ 72 h 146"/>
                  <a:gd name="T54" fmla="*/ 121 w 204"/>
                  <a:gd name="T55" fmla="*/ 70 h 146"/>
                  <a:gd name="T56" fmla="*/ 126 w 204"/>
                  <a:gd name="T57" fmla="*/ 67 h 146"/>
                  <a:gd name="T58" fmla="*/ 153 w 204"/>
                  <a:gd name="T59" fmla="*/ 70 h 146"/>
                  <a:gd name="T60" fmla="*/ 166 w 204"/>
                  <a:gd name="T61" fmla="*/ 69 h 146"/>
                  <a:gd name="T62" fmla="*/ 157 w 204"/>
                  <a:gd name="T63" fmla="*/ 76 h 146"/>
                  <a:gd name="T64" fmla="*/ 156 w 204"/>
                  <a:gd name="T65" fmla="*/ 80 h 146"/>
                  <a:gd name="T66" fmla="*/ 157 w 204"/>
                  <a:gd name="T67" fmla="*/ 80 h 146"/>
                  <a:gd name="T68" fmla="*/ 174 w 204"/>
                  <a:gd name="T69" fmla="*/ 69 h 146"/>
                  <a:gd name="T70" fmla="*/ 196 w 204"/>
                  <a:gd name="T71" fmla="*/ 58 h 146"/>
                  <a:gd name="T72" fmla="*/ 199 w 204"/>
                  <a:gd name="T73" fmla="*/ 56 h 146"/>
                  <a:gd name="T74" fmla="*/ 204 w 204"/>
                  <a:gd name="T75" fmla="*/ 84 h 146"/>
                  <a:gd name="T76" fmla="*/ 204 w 204"/>
                  <a:gd name="T77" fmla="*/ 84 h 146"/>
                  <a:gd name="T78" fmla="*/ 204 w 204"/>
                  <a:gd name="T79" fmla="*/ 84 h 146"/>
                  <a:gd name="T80" fmla="*/ 165 w 204"/>
                  <a:gd name="T8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4" h="146">
                    <a:moveTo>
                      <a:pt x="164" y="146"/>
                    </a:moveTo>
                    <a:lnTo>
                      <a:pt x="164" y="146"/>
                    </a:lnTo>
                    <a:lnTo>
                      <a:pt x="164" y="146"/>
                    </a:lnTo>
                    <a:close/>
                    <a:moveTo>
                      <a:pt x="164" y="146"/>
                    </a:moveTo>
                    <a:cubicBezTo>
                      <a:pt x="164" y="146"/>
                      <a:pt x="164" y="146"/>
                      <a:pt x="164" y="146"/>
                    </a:cubicBezTo>
                    <a:cubicBezTo>
                      <a:pt x="164" y="146"/>
                      <a:pt x="164" y="146"/>
                      <a:pt x="164" y="146"/>
                    </a:cubicBezTo>
                    <a:close/>
                    <a:moveTo>
                      <a:pt x="164" y="146"/>
                    </a:moveTo>
                    <a:cubicBezTo>
                      <a:pt x="164" y="146"/>
                      <a:pt x="164" y="146"/>
                      <a:pt x="165" y="146"/>
                    </a:cubicBezTo>
                    <a:cubicBezTo>
                      <a:pt x="164" y="146"/>
                      <a:pt x="164" y="146"/>
                      <a:pt x="164" y="146"/>
                    </a:cubicBezTo>
                    <a:close/>
                    <a:moveTo>
                      <a:pt x="165" y="146"/>
                    </a:moveTo>
                    <a:cubicBezTo>
                      <a:pt x="174" y="138"/>
                      <a:pt x="182" y="129"/>
                      <a:pt x="189" y="119"/>
                    </a:cubicBezTo>
                    <a:cubicBezTo>
                      <a:pt x="182" y="125"/>
                      <a:pt x="174" y="129"/>
                      <a:pt x="165" y="129"/>
                    </a:cubicBezTo>
                    <a:cubicBezTo>
                      <a:pt x="152" y="129"/>
                      <a:pt x="134" y="122"/>
                      <a:pt x="108" y="105"/>
                    </a:cubicBezTo>
                    <a:cubicBezTo>
                      <a:pt x="64" y="76"/>
                      <a:pt x="14" y="76"/>
                      <a:pt x="6" y="47"/>
                    </a:cubicBezTo>
                    <a:cubicBezTo>
                      <a:pt x="0" y="21"/>
                      <a:pt x="19" y="5"/>
                      <a:pt x="26" y="0"/>
                    </a:cubicBezTo>
                    <a:cubicBezTo>
                      <a:pt x="27" y="0"/>
                      <a:pt x="28" y="0"/>
                      <a:pt x="29" y="0"/>
                    </a:cubicBezTo>
                    <a:cubicBezTo>
                      <a:pt x="32" y="0"/>
                      <a:pt x="36" y="1"/>
                      <a:pt x="39" y="2"/>
                    </a:cubicBezTo>
                    <a:cubicBezTo>
                      <a:pt x="43" y="3"/>
                      <a:pt x="46" y="6"/>
                      <a:pt x="49" y="9"/>
                    </a:cubicBezTo>
                    <a:cubicBezTo>
                      <a:pt x="39" y="25"/>
                      <a:pt x="55" y="44"/>
                      <a:pt x="80" y="53"/>
                    </a:cubicBezTo>
                    <a:cubicBezTo>
                      <a:pt x="95" y="59"/>
                      <a:pt x="107" y="63"/>
                      <a:pt x="118" y="66"/>
                    </a:cubicBezTo>
                    <a:cubicBezTo>
                      <a:pt x="116" y="69"/>
                      <a:pt x="114" y="72"/>
                      <a:pt x="113" y="75"/>
                    </a:cubicBezTo>
                    <a:cubicBezTo>
                      <a:pt x="109" y="81"/>
                      <a:pt x="108" y="85"/>
                      <a:pt x="108" y="85"/>
                    </a:cubicBezTo>
                    <a:cubicBezTo>
                      <a:pt x="108" y="85"/>
                      <a:pt x="110" y="81"/>
                      <a:pt x="114" y="75"/>
                    </a:cubicBezTo>
                    <a:cubicBezTo>
                      <a:pt x="116" y="73"/>
                      <a:pt x="118" y="70"/>
                      <a:pt x="120" y="66"/>
                    </a:cubicBezTo>
                    <a:cubicBezTo>
                      <a:pt x="121" y="66"/>
                      <a:pt x="122" y="67"/>
                      <a:pt x="123" y="67"/>
                    </a:cubicBezTo>
                    <a:cubicBezTo>
                      <a:pt x="122" y="68"/>
                      <a:pt x="121" y="69"/>
                      <a:pt x="120" y="69"/>
                    </a:cubicBezTo>
                    <a:cubicBezTo>
                      <a:pt x="118" y="71"/>
                      <a:pt x="117" y="72"/>
                      <a:pt x="117" y="72"/>
                    </a:cubicBezTo>
                    <a:cubicBezTo>
                      <a:pt x="117" y="72"/>
                      <a:pt x="118" y="71"/>
                      <a:pt x="121" y="70"/>
                    </a:cubicBezTo>
                    <a:cubicBezTo>
                      <a:pt x="122" y="69"/>
                      <a:pt x="124" y="68"/>
                      <a:pt x="126" y="67"/>
                    </a:cubicBezTo>
                    <a:cubicBezTo>
                      <a:pt x="135" y="69"/>
                      <a:pt x="144" y="70"/>
                      <a:pt x="153" y="70"/>
                    </a:cubicBezTo>
                    <a:cubicBezTo>
                      <a:pt x="157" y="70"/>
                      <a:pt x="161" y="70"/>
                      <a:pt x="166" y="69"/>
                    </a:cubicBezTo>
                    <a:cubicBezTo>
                      <a:pt x="163" y="71"/>
                      <a:pt x="160" y="74"/>
                      <a:pt x="157" y="76"/>
                    </a:cubicBezTo>
                    <a:cubicBezTo>
                      <a:pt x="156" y="77"/>
                      <a:pt x="155" y="80"/>
                      <a:pt x="156" y="80"/>
                    </a:cubicBezTo>
                    <a:cubicBezTo>
                      <a:pt x="156" y="80"/>
                      <a:pt x="156" y="80"/>
                      <a:pt x="157" y="80"/>
                    </a:cubicBezTo>
                    <a:cubicBezTo>
                      <a:pt x="163" y="76"/>
                      <a:pt x="168" y="72"/>
                      <a:pt x="174" y="69"/>
                    </a:cubicBezTo>
                    <a:cubicBezTo>
                      <a:pt x="184" y="67"/>
                      <a:pt x="191" y="63"/>
                      <a:pt x="196" y="58"/>
                    </a:cubicBezTo>
                    <a:cubicBezTo>
                      <a:pt x="197" y="57"/>
                      <a:pt x="198" y="57"/>
                      <a:pt x="199" y="56"/>
                    </a:cubicBezTo>
                    <a:cubicBezTo>
                      <a:pt x="202" y="64"/>
                      <a:pt x="204" y="73"/>
                      <a:pt x="204" y="84"/>
                    </a:cubicBezTo>
                    <a:cubicBezTo>
                      <a:pt x="204" y="84"/>
                      <a:pt x="204" y="84"/>
                      <a:pt x="204" y="84"/>
                    </a:cubicBezTo>
                    <a:lnTo>
                      <a:pt x="204" y="84"/>
                    </a:lnTo>
                    <a:cubicBezTo>
                      <a:pt x="198" y="106"/>
                      <a:pt x="186" y="128"/>
                      <a:pt x="165" y="146"/>
                    </a:cubicBezTo>
                  </a:path>
                </a:pathLst>
              </a:custGeom>
              <a:solidFill>
                <a:srgbClr val="F19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4" name="Freeform 1378">
                <a:extLst>
                  <a:ext uri="{FF2B5EF4-FFF2-40B4-BE49-F238E27FC236}">
                    <a16:creationId xmlns:a16="http://schemas.microsoft.com/office/drawing/2014/main" id="{9B337620-5F62-8E5A-9592-ED6203A18382}"/>
                  </a:ext>
                </a:extLst>
              </p:cNvPr>
              <p:cNvSpPr>
                <a:spLocks/>
              </p:cNvSpPr>
              <p:nvPr/>
            </p:nvSpPr>
            <p:spPr bwMode="auto">
              <a:xfrm>
                <a:off x="1658" y="3503"/>
                <a:ext cx="18" cy="11"/>
              </a:xfrm>
              <a:custGeom>
                <a:avLst/>
                <a:gdLst>
                  <a:gd name="T0" fmla="*/ 0 w 30"/>
                  <a:gd name="T1" fmla="*/ 18 h 18"/>
                  <a:gd name="T2" fmla="*/ 0 w 30"/>
                  <a:gd name="T3" fmla="*/ 18 h 18"/>
                  <a:gd name="T4" fmla="*/ 0 w 30"/>
                  <a:gd name="T5" fmla="*/ 18 h 18"/>
                  <a:gd name="T6" fmla="*/ 0 w 30"/>
                  <a:gd name="T7" fmla="*/ 18 h 18"/>
                  <a:gd name="T8" fmla="*/ 30 w 30"/>
                  <a:gd name="T9" fmla="*/ 0 h 18"/>
                  <a:gd name="T10" fmla="*/ 0 w 30"/>
                  <a:gd name="T11" fmla="*/ 18 h 18"/>
                </a:gdLst>
                <a:ahLst/>
                <a:cxnLst>
                  <a:cxn ang="0">
                    <a:pos x="T0" y="T1"/>
                  </a:cxn>
                  <a:cxn ang="0">
                    <a:pos x="T2" y="T3"/>
                  </a:cxn>
                  <a:cxn ang="0">
                    <a:pos x="T4" y="T5"/>
                  </a:cxn>
                  <a:cxn ang="0">
                    <a:pos x="T6" y="T7"/>
                  </a:cxn>
                  <a:cxn ang="0">
                    <a:pos x="T8" y="T9"/>
                  </a:cxn>
                  <a:cxn ang="0">
                    <a:pos x="T10" y="T11"/>
                  </a:cxn>
                </a:cxnLst>
                <a:rect l="0" t="0" r="r" b="b"/>
                <a:pathLst>
                  <a:path w="30" h="18">
                    <a:moveTo>
                      <a:pt x="0" y="18"/>
                    </a:moveTo>
                    <a:lnTo>
                      <a:pt x="0" y="18"/>
                    </a:lnTo>
                    <a:lnTo>
                      <a:pt x="0" y="18"/>
                    </a:lnTo>
                    <a:lnTo>
                      <a:pt x="0" y="18"/>
                    </a:lnTo>
                    <a:cubicBezTo>
                      <a:pt x="11" y="13"/>
                      <a:pt x="21" y="7"/>
                      <a:pt x="30" y="0"/>
                    </a:cubicBezTo>
                    <a:cubicBezTo>
                      <a:pt x="21" y="7"/>
                      <a:pt x="11" y="13"/>
                      <a:pt x="0" y="18"/>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 name="Freeform 1379">
                <a:extLst>
                  <a:ext uri="{FF2B5EF4-FFF2-40B4-BE49-F238E27FC236}">
                    <a16:creationId xmlns:a16="http://schemas.microsoft.com/office/drawing/2014/main" id="{F27286B9-210D-E90F-7916-39670537A76F}"/>
                  </a:ext>
                </a:extLst>
              </p:cNvPr>
              <p:cNvSpPr>
                <a:spLocks noEditPoints="1"/>
              </p:cNvSpPr>
              <p:nvPr/>
            </p:nvSpPr>
            <p:spPr bwMode="auto">
              <a:xfrm>
                <a:off x="1676" y="3503"/>
                <a:ext cx="1" cy="0"/>
              </a:xfrm>
              <a:custGeom>
                <a:avLst/>
                <a:gdLst>
                  <a:gd name="T0" fmla="*/ 0 w 1"/>
                  <a:gd name="T1" fmla="*/ 0 w 1"/>
                  <a:gd name="T2" fmla="*/ 0 w 1"/>
                  <a:gd name="T3" fmla="*/ 0 w 1"/>
                  <a:gd name="T4" fmla="*/ 0 w 1"/>
                  <a:gd name="T5" fmla="*/ 0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close/>
                    <a:moveTo>
                      <a:pt x="0" y="0"/>
                    </a:moveTo>
                    <a:cubicBezTo>
                      <a:pt x="0" y="0"/>
                      <a:pt x="0" y="0"/>
                      <a:pt x="0" y="0"/>
                    </a:cubicBezTo>
                    <a:cubicBezTo>
                      <a:pt x="0" y="0"/>
                      <a:pt x="0" y="0"/>
                      <a:pt x="0" y="0"/>
                    </a:cubicBezTo>
                    <a:close/>
                    <a:moveTo>
                      <a:pt x="1" y="0"/>
                    </a:moveTo>
                    <a:cubicBezTo>
                      <a:pt x="1" y="0"/>
                      <a:pt x="1" y="0"/>
                      <a:pt x="1" y="0"/>
                    </a:cubicBezTo>
                    <a:cubicBezTo>
                      <a:pt x="1" y="0"/>
                      <a:pt x="1" y="0"/>
                      <a:pt x="1" y="0"/>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6" name="Freeform 1380">
                <a:extLst>
                  <a:ext uri="{FF2B5EF4-FFF2-40B4-BE49-F238E27FC236}">
                    <a16:creationId xmlns:a16="http://schemas.microsoft.com/office/drawing/2014/main" id="{44C61652-D46D-8CAB-DBA5-ECD46D3B4A90}"/>
                  </a:ext>
                </a:extLst>
              </p:cNvPr>
              <p:cNvSpPr>
                <a:spLocks noEditPoints="1"/>
              </p:cNvSpPr>
              <p:nvPr/>
            </p:nvSpPr>
            <p:spPr bwMode="auto">
              <a:xfrm>
                <a:off x="1556" y="3451"/>
                <a:ext cx="9" cy="20"/>
              </a:xfrm>
              <a:custGeom>
                <a:avLst/>
                <a:gdLst>
                  <a:gd name="T0" fmla="*/ 1 w 15"/>
                  <a:gd name="T1" fmla="*/ 32 h 32"/>
                  <a:gd name="T2" fmla="*/ 1 w 15"/>
                  <a:gd name="T3" fmla="*/ 31 h 32"/>
                  <a:gd name="T4" fmla="*/ 1 w 15"/>
                  <a:gd name="T5" fmla="*/ 32 h 32"/>
                  <a:gd name="T6" fmla="*/ 1 w 15"/>
                  <a:gd name="T7" fmla="*/ 32 h 32"/>
                  <a:gd name="T8" fmla="*/ 1 w 15"/>
                  <a:gd name="T9" fmla="*/ 32 h 32"/>
                  <a:gd name="T10" fmla="*/ 0 w 15"/>
                  <a:gd name="T11" fmla="*/ 8 h 32"/>
                  <a:gd name="T12" fmla="*/ 1 w 15"/>
                  <a:gd name="T13" fmla="*/ 0 h 32"/>
                  <a:gd name="T14" fmla="*/ 1 w 15"/>
                  <a:gd name="T15" fmla="*/ 0 h 32"/>
                  <a:gd name="T16" fmla="*/ 0 w 15"/>
                  <a:gd name="T17" fmla="*/ 8 h 32"/>
                  <a:gd name="T18" fmla="*/ 15 w 15"/>
                  <a:gd name="T19" fmla="*/ 3 h 32"/>
                  <a:gd name="T20" fmla="*/ 11 w 15"/>
                  <a:gd name="T21" fmla="*/ 2 h 32"/>
                  <a:gd name="T22" fmla="*/ 15 w 15"/>
                  <a:gd name="T23" fmla="*/ 3 h 32"/>
                  <a:gd name="T24" fmla="*/ 8 w 15"/>
                  <a:gd name="T25" fmla="*/ 2 h 32"/>
                  <a:gd name="T26" fmla="*/ 5 w 15"/>
                  <a:gd name="T27" fmla="*/ 1 h 32"/>
                  <a:gd name="T28" fmla="*/ 8 w 15"/>
                  <a:gd name="T2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 y="32"/>
                    </a:moveTo>
                    <a:cubicBezTo>
                      <a:pt x="1" y="32"/>
                      <a:pt x="1" y="32"/>
                      <a:pt x="1" y="31"/>
                    </a:cubicBezTo>
                    <a:cubicBezTo>
                      <a:pt x="1" y="32"/>
                      <a:pt x="1" y="32"/>
                      <a:pt x="1" y="32"/>
                    </a:cubicBezTo>
                    <a:cubicBezTo>
                      <a:pt x="1" y="32"/>
                      <a:pt x="1" y="32"/>
                      <a:pt x="1" y="32"/>
                    </a:cubicBezTo>
                    <a:lnTo>
                      <a:pt x="1" y="32"/>
                    </a:lnTo>
                    <a:close/>
                    <a:moveTo>
                      <a:pt x="0" y="8"/>
                    </a:moveTo>
                    <a:cubicBezTo>
                      <a:pt x="0" y="6"/>
                      <a:pt x="0" y="3"/>
                      <a:pt x="1" y="0"/>
                    </a:cubicBezTo>
                    <a:cubicBezTo>
                      <a:pt x="1" y="0"/>
                      <a:pt x="1" y="0"/>
                      <a:pt x="1" y="0"/>
                    </a:cubicBezTo>
                    <a:cubicBezTo>
                      <a:pt x="0" y="3"/>
                      <a:pt x="0" y="6"/>
                      <a:pt x="0" y="8"/>
                    </a:cubicBezTo>
                    <a:close/>
                    <a:moveTo>
                      <a:pt x="15" y="3"/>
                    </a:moveTo>
                    <a:cubicBezTo>
                      <a:pt x="14" y="3"/>
                      <a:pt x="13" y="2"/>
                      <a:pt x="11" y="2"/>
                    </a:cubicBezTo>
                    <a:cubicBezTo>
                      <a:pt x="13" y="2"/>
                      <a:pt x="14" y="3"/>
                      <a:pt x="15" y="3"/>
                    </a:cubicBezTo>
                    <a:close/>
                    <a:moveTo>
                      <a:pt x="8" y="2"/>
                    </a:moveTo>
                    <a:cubicBezTo>
                      <a:pt x="7" y="1"/>
                      <a:pt x="6" y="1"/>
                      <a:pt x="5" y="1"/>
                    </a:cubicBezTo>
                    <a:cubicBezTo>
                      <a:pt x="6" y="1"/>
                      <a:pt x="7" y="1"/>
                      <a:pt x="8" y="2"/>
                    </a:cubicBezTo>
                    <a:close/>
                  </a:path>
                </a:pathLst>
              </a:custGeom>
              <a:solidFill>
                <a:srgbClr val="434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7" name="Oval 1381">
                <a:extLst>
                  <a:ext uri="{FF2B5EF4-FFF2-40B4-BE49-F238E27FC236}">
                    <a16:creationId xmlns:a16="http://schemas.microsoft.com/office/drawing/2014/main" id="{87FA7DD8-5562-05B7-305C-5431CA8509E8}"/>
                  </a:ext>
                </a:extLst>
              </p:cNvPr>
              <p:cNvSpPr>
                <a:spLocks noChangeArrowheads="1"/>
              </p:cNvSpPr>
              <p:nvPr/>
            </p:nvSpPr>
            <p:spPr bwMode="auto">
              <a:xfrm>
                <a:off x="1556" y="3471"/>
                <a:ext cx="1" cy="1"/>
              </a:xfrm>
              <a:prstGeom prst="ellipse">
                <a:avLst/>
              </a:prstGeom>
              <a:solidFill>
                <a:srgbClr val="C62C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8" name="Freeform 1382">
                <a:extLst>
                  <a:ext uri="{FF2B5EF4-FFF2-40B4-BE49-F238E27FC236}">
                    <a16:creationId xmlns:a16="http://schemas.microsoft.com/office/drawing/2014/main" id="{EB164538-9D52-7249-F0BE-9724865EE3DE}"/>
                  </a:ext>
                </a:extLst>
              </p:cNvPr>
              <p:cNvSpPr>
                <a:spLocks noEditPoints="1"/>
              </p:cNvSpPr>
              <p:nvPr/>
            </p:nvSpPr>
            <p:spPr bwMode="auto">
              <a:xfrm>
                <a:off x="1556" y="3466"/>
                <a:ext cx="20" cy="5"/>
              </a:xfrm>
              <a:custGeom>
                <a:avLst/>
                <a:gdLst>
                  <a:gd name="T0" fmla="*/ 0 w 33"/>
                  <a:gd name="T1" fmla="*/ 8 h 8"/>
                  <a:gd name="T2" fmla="*/ 0 w 33"/>
                  <a:gd name="T3" fmla="*/ 8 h 8"/>
                  <a:gd name="T4" fmla="*/ 0 w 33"/>
                  <a:gd name="T5" fmla="*/ 8 h 8"/>
                  <a:gd name="T6" fmla="*/ 0 w 33"/>
                  <a:gd name="T7" fmla="*/ 8 h 8"/>
                  <a:gd name="T8" fmla="*/ 0 w 33"/>
                  <a:gd name="T9" fmla="*/ 8 h 8"/>
                  <a:gd name="T10" fmla="*/ 0 w 33"/>
                  <a:gd name="T11" fmla="*/ 8 h 8"/>
                  <a:gd name="T12" fmla="*/ 0 w 33"/>
                  <a:gd name="T13" fmla="*/ 8 h 8"/>
                  <a:gd name="T14" fmla="*/ 0 w 33"/>
                  <a:gd name="T15" fmla="*/ 8 h 8"/>
                  <a:gd name="T16" fmla="*/ 0 w 33"/>
                  <a:gd name="T17" fmla="*/ 8 h 8"/>
                  <a:gd name="T18" fmla="*/ 24 w 33"/>
                  <a:gd name="T19" fmla="*/ 2 h 8"/>
                  <a:gd name="T20" fmla="*/ 24 w 33"/>
                  <a:gd name="T21" fmla="*/ 2 h 8"/>
                  <a:gd name="T22" fmla="*/ 33 w 33"/>
                  <a:gd name="T23" fmla="*/ 0 h 8"/>
                  <a:gd name="T24" fmla="*/ 33 w 33"/>
                  <a:gd name="T25" fmla="*/ 0 h 8"/>
                  <a:gd name="T26" fmla="*/ 24 w 33"/>
                  <a:gd name="T2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8">
                    <a:moveTo>
                      <a:pt x="0" y="8"/>
                    </a:moveTo>
                    <a:lnTo>
                      <a:pt x="0" y="8"/>
                    </a:lnTo>
                    <a:lnTo>
                      <a:pt x="0" y="8"/>
                    </a:lnTo>
                    <a:lnTo>
                      <a:pt x="0" y="8"/>
                    </a:lnTo>
                    <a:lnTo>
                      <a:pt x="0" y="8"/>
                    </a:lnTo>
                    <a:close/>
                    <a:moveTo>
                      <a:pt x="0" y="8"/>
                    </a:moveTo>
                    <a:cubicBezTo>
                      <a:pt x="0" y="8"/>
                      <a:pt x="0" y="8"/>
                      <a:pt x="0" y="8"/>
                    </a:cubicBezTo>
                    <a:lnTo>
                      <a:pt x="0" y="8"/>
                    </a:lnTo>
                    <a:cubicBezTo>
                      <a:pt x="0" y="8"/>
                      <a:pt x="0" y="8"/>
                      <a:pt x="0" y="8"/>
                    </a:cubicBezTo>
                    <a:close/>
                    <a:moveTo>
                      <a:pt x="24" y="2"/>
                    </a:moveTo>
                    <a:lnTo>
                      <a:pt x="24" y="2"/>
                    </a:lnTo>
                    <a:cubicBezTo>
                      <a:pt x="27" y="1"/>
                      <a:pt x="30" y="1"/>
                      <a:pt x="33" y="0"/>
                    </a:cubicBezTo>
                    <a:lnTo>
                      <a:pt x="33" y="0"/>
                    </a:lnTo>
                    <a:cubicBezTo>
                      <a:pt x="30" y="1"/>
                      <a:pt x="27" y="1"/>
                      <a:pt x="24" y="2"/>
                    </a:cubicBezTo>
                    <a:close/>
                  </a:path>
                </a:pathLst>
              </a:custGeom>
              <a:solidFill>
                <a:srgbClr val="B121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9" name="Freeform 1383">
                <a:extLst>
                  <a:ext uri="{FF2B5EF4-FFF2-40B4-BE49-F238E27FC236}">
                    <a16:creationId xmlns:a16="http://schemas.microsoft.com/office/drawing/2014/main" id="{891C381C-530F-0376-B1C2-E3BDBE033CD9}"/>
                  </a:ext>
                </a:extLst>
              </p:cNvPr>
              <p:cNvSpPr>
                <a:spLocks/>
              </p:cNvSpPr>
              <p:nvPr/>
            </p:nvSpPr>
            <p:spPr bwMode="auto">
              <a:xfrm>
                <a:off x="1592" y="3414"/>
                <a:ext cx="0"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cubicBezTo>
                      <a:pt x="1" y="0"/>
                      <a:pt x="1" y="0"/>
                      <a:pt x="0" y="0"/>
                    </a:cubicBezTo>
                    <a:lnTo>
                      <a:pt x="0" y="0"/>
                    </a:lnTo>
                    <a:close/>
                  </a:path>
                </a:pathLst>
              </a:custGeom>
              <a:solidFill>
                <a:srgbClr val="303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0" name="Freeform 1384">
                <a:extLst>
                  <a:ext uri="{FF2B5EF4-FFF2-40B4-BE49-F238E27FC236}">
                    <a16:creationId xmlns:a16="http://schemas.microsoft.com/office/drawing/2014/main" id="{53DB8AC0-5955-72D9-4D06-6D9C1DD936B4}"/>
                  </a:ext>
                </a:extLst>
              </p:cNvPr>
              <p:cNvSpPr>
                <a:spLocks/>
              </p:cNvSpPr>
              <p:nvPr/>
            </p:nvSpPr>
            <p:spPr bwMode="auto">
              <a:xfrm>
                <a:off x="1556" y="3414"/>
                <a:ext cx="136" cy="100"/>
              </a:xfrm>
              <a:custGeom>
                <a:avLst/>
                <a:gdLst>
                  <a:gd name="T0" fmla="*/ 167 w 222"/>
                  <a:gd name="T1" fmla="*/ 164 h 164"/>
                  <a:gd name="T2" fmla="*/ 167 w 222"/>
                  <a:gd name="T3" fmla="*/ 164 h 164"/>
                  <a:gd name="T4" fmla="*/ 85 w 222"/>
                  <a:gd name="T5" fmla="*/ 90 h 164"/>
                  <a:gd name="T6" fmla="*/ 85 w 222"/>
                  <a:gd name="T7" fmla="*/ 90 h 164"/>
                  <a:gd name="T8" fmla="*/ 69 w 222"/>
                  <a:gd name="T9" fmla="*/ 86 h 164"/>
                  <a:gd name="T10" fmla="*/ 50 w 222"/>
                  <a:gd name="T11" fmla="*/ 84 h 164"/>
                  <a:gd name="T12" fmla="*/ 48 w 222"/>
                  <a:gd name="T13" fmla="*/ 84 h 164"/>
                  <a:gd name="T14" fmla="*/ 48 w 222"/>
                  <a:gd name="T15" fmla="*/ 84 h 164"/>
                  <a:gd name="T16" fmla="*/ 33 w 222"/>
                  <a:gd name="T17" fmla="*/ 85 h 164"/>
                  <a:gd name="T18" fmla="*/ 24 w 222"/>
                  <a:gd name="T19" fmla="*/ 87 h 164"/>
                  <a:gd name="T20" fmla="*/ 15 w 222"/>
                  <a:gd name="T21" fmla="*/ 89 h 164"/>
                  <a:gd name="T22" fmla="*/ 14 w 222"/>
                  <a:gd name="T23" fmla="*/ 64 h 164"/>
                  <a:gd name="T24" fmla="*/ 10 w 222"/>
                  <a:gd name="T25" fmla="*/ 63 h 164"/>
                  <a:gd name="T26" fmla="*/ 7 w 222"/>
                  <a:gd name="T27" fmla="*/ 63 h 164"/>
                  <a:gd name="T28" fmla="*/ 7 w 222"/>
                  <a:gd name="T29" fmla="*/ 63 h 164"/>
                  <a:gd name="T30" fmla="*/ 4 w 222"/>
                  <a:gd name="T31" fmla="*/ 62 h 164"/>
                  <a:gd name="T32" fmla="*/ 0 w 222"/>
                  <a:gd name="T33" fmla="*/ 61 h 164"/>
                  <a:gd name="T34" fmla="*/ 0 w 222"/>
                  <a:gd name="T35" fmla="*/ 61 h 164"/>
                  <a:gd name="T36" fmla="*/ 0 w 222"/>
                  <a:gd name="T37" fmla="*/ 61 h 164"/>
                  <a:gd name="T38" fmla="*/ 4 w 222"/>
                  <a:gd name="T39" fmla="*/ 50 h 164"/>
                  <a:gd name="T40" fmla="*/ 16 w 222"/>
                  <a:gd name="T41" fmla="*/ 32 h 164"/>
                  <a:gd name="T42" fmla="*/ 16 w 222"/>
                  <a:gd name="T43" fmla="*/ 32 h 164"/>
                  <a:gd name="T44" fmla="*/ 16 w 222"/>
                  <a:gd name="T45" fmla="*/ 32 h 164"/>
                  <a:gd name="T46" fmla="*/ 58 w 222"/>
                  <a:gd name="T47" fmla="*/ 0 h 164"/>
                  <a:gd name="T48" fmla="*/ 58 w 222"/>
                  <a:gd name="T49" fmla="*/ 0 h 164"/>
                  <a:gd name="T50" fmla="*/ 58 w 222"/>
                  <a:gd name="T51" fmla="*/ 0 h 164"/>
                  <a:gd name="T52" fmla="*/ 58 w 222"/>
                  <a:gd name="T53" fmla="*/ 0 h 164"/>
                  <a:gd name="T54" fmla="*/ 59 w 222"/>
                  <a:gd name="T55" fmla="*/ 0 h 164"/>
                  <a:gd name="T56" fmla="*/ 39 w 222"/>
                  <a:gd name="T57" fmla="*/ 47 h 164"/>
                  <a:gd name="T58" fmla="*/ 141 w 222"/>
                  <a:gd name="T59" fmla="*/ 105 h 164"/>
                  <a:gd name="T60" fmla="*/ 198 w 222"/>
                  <a:gd name="T61" fmla="*/ 129 h 164"/>
                  <a:gd name="T62" fmla="*/ 222 w 222"/>
                  <a:gd name="T63" fmla="*/ 119 h 164"/>
                  <a:gd name="T64" fmla="*/ 198 w 222"/>
                  <a:gd name="T65" fmla="*/ 146 h 164"/>
                  <a:gd name="T66" fmla="*/ 198 w 222"/>
                  <a:gd name="T67" fmla="*/ 146 h 164"/>
                  <a:gd name="T68" fmla="*/ 197 w 222"/>
                  <a:gd name="T69" fmla="*/ 146 h 164"/>
                  <a:gd name="T70" fmla="*/ 197 w 222"/>
                  <a:gd name="T71" fmla="*/ 146 h 164"/>
                  <a:gd name="T72" fmla="*/ 197 w 222"/>
                  <a:gd name="T73" fmla="*/ 146 h 164"/>
                  <a:gd name="T74" fmla="*/ 197 w 222"/>
                  <a:gd name="T75" fmla="*/ 146 h 164"/>
                  <a:gd name="T76" fmla="*/ 197 w 222"/>
                  <a:gd name="T77" fmla="*/ 146 h 164"/>
                  <a:gd name="T78" fmla="*/ 167 w 222"/>
                  <a:gd name="T79"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2" h="164">
                    <a:moveTo>
                      <a:pt x="167" y="164"/>
                    </a:moveTo>
                    <a:lnTo>
                      <a:pt x="167" y="164"/>
                    </a:lnTo>
                    <a:cubicBezTo>
                      <a:pt x="164" y="120"/>
                      <a:pt x="125" y="106"/>
                      <a:pt x="85" y="90"/>
                    </a:cubicBezTo>
                    <a:lnTo>
                      <a:pt x="85" y="90"/>
                    </a:lnTo>
                    <a:cubicBezTo>
                      <a:pt x="80" y="88"/>
                      <a:pt x="74" y="87"/>
                      <a:pt x="69" y="86"/>
                    </a:cubicBezTo>
                    <a:cubicBezTo>
                      <a:pt x="63" y="84"/>
                      <a:pt x="56" y="84"/>
                      <a:pt x="50" y="84"/>
                    </a:cubicBezTo>
                    <a:cubicBezTo>
                      <a:pt x="49" y="84"/>
                      <a:pt x="49" y="84"/>
                      <a:pt x="48" y="84"/>
                    </a:cubicBezTo>
                    <a:lnTo>
                      <a:pt x="48" y="84"/>
                    </a:lnTo>
                    <a:cubicBezTo>
                      <a:pt x="43" y="84"/>
                      <a:pt x="38" y="85"/>
                      <a:pt x="33" y="85"/>
                    </a:cubicBezTo>
                    <a:cubicBezTo>
                      <a:pt x="30" y="86"/>
                      <a:pt x="27" y="86"/>
                      <a:pt x="24" y="87"/>
                    </a:cubicBezTo>
                    <a:cubicBezTo>
                      <a:pt x="20" y="87"/>
                      <a:pt x="17" y="88"/>
                      <a:pt x="15" y="89"/>
                    </a:cubicBezTo>
                    <a:cubicBezTo>
                      <a:pt x="10" y="75"/>
                      <a:pt x="20" y="68"/>
                      <a:pt x="14" y="64"/>
                    </a:cubicBezTo>
                    <a:cubicBezTo>
                      <a:pt x="13" y="64"/>
                      <a:pt x="12" y="63"/>
                      <a:pt x="10" y="63"/>
                    </a:cubicBezTo>
                    <a:cubicBezTo>
                      <a:pt x="9" y="63"/>
                      <a:pt x="8" y="63"/>
                      <a:pt x="7" y="63"/>
                    </a:cubicBezTo>
                    <a:cubicBezTo>
                      <a:pt x="7" y="63"/>
                      <a:pt x="7" y="63"/>
                      <a:pt x="7" y="63"/>
                    </a:cubicBezTo>
                    <a:cubicBezTo>
                      <a:pt x="6" y="62"/>
                      <a:pt x="5" y="62"/>
                      <a:pt x="4" y="62"/>
                    </a:cubicBezTo>
                    <a:cubicBezTo>
                      <a:pt x="2" y="62"/>
                      <a:pt x="1" y="61"/>
                      <a:pt x="0" y="61"/>
                    </a:cubicBezTo>
                    <a:cubicBezTo>
                      <a:pt x="0" y="61"/>
                      <a:pt x="0" y="61"/>
                      <a:pt x="0" y="61"/>
                    </a:cubicBezTo>
                    <a:cubicBezTo>
                      <a:pt x="0" y="61"/>
                      <a:pt x="0" y="61"/>
                      <a:pt x="0" y="61"/>
                    </a:cubicBezTo>
                    <a:cubicBezTo>
                      <a:pt x="1" y="57"/>
                      <a:pt x="2" y="54"/>
                      <a:pt x="4" y="50"/>
                    </a:cubicBezTo>
                    <a:cubicBezTo>
                      <a:pt x="7" y="44"/>
                      <a:pt x="11" y="38"/>
                      <a:pt x="16" y="32"/>
                    </a:cubicBezTo>
                    <a:cubicBezTo>
                      <a:pt x="16" y="32"/>
                      <a:pt x="16" y="32"/>
                      <a:pt x="16" y="32"/>
                    </a:cubicBezTo>
                    <a:cubicBezTo>
                      <a:pt x="16" y="32"/>
                      <a:pt x="16" y="32"/>
                      <a:pt x="16" y="32"/>
                    </a:cubicBezTo>
                    <a:cubicBezTo>
                      <a:pt x="25" y="21"/>
                      <a:pt x="39" y="10"/>
                      <a:pt x="58" y="0"/>
                    </a:cubicBezTo>
                    <a:lnTo>
                      <a:pt x="58" y="0"/>
                    </a:lnTo>
                    <a:lnTo>
                      <a:pt x="58" y="0"/>
                    </a:lnTo>
                    <a:cubicBezTo>
                      <a:pt x="58" y="0"/>
                      <a:pt x="58" y="0"/>
                      <a:pt x="58" y="0"/>
                    </a:cubicBezTo>
                    <a:cubicBezTo>
                      <a:pt x="58" y="0"/>
                      <a:pt x="59" y="0"/>
                      <a:pt x="59" y="0"/>
                    </a:cubicBezTo>
                    <a:cubicBezTo>
                      <a:pt x="52" y="5"/>
                      <a:pt x="33" y="21"/>
                      <a:pt x="39" y="47"/>
                    </a:cubicBezTo>
                    <a:cubicBezTo>
                      <a:pt x="47" y="76"/>
                      <a:pt x="97" y="76"/>
                      <a:pt x="141" y="105"/>
                    </a:cubicBezTo>
                    <a:cubicBezTo>
                      <a:pt x="167" y="122"/>
                      <a:pt x="185" y="129"/>
                      <a:pt x="198" y="129"/>
                    </a:cubicBezTo>
                    <a:cubicBezTo>
                      <a:pt x="207" y="129"/>
                      <a:pt x="215" y="125"/>
                      <a:pt x="222" y="119"/>
                    </a:cubicBezTo>
                    <a:cubicBezTo>
                      <a:pt x="215" y="129"/>
                      <a:pt x="207" y="138"/>
                      <a:pt x="198" y="146"/>
                    </a:cubicBezTo>
                    <a:cubicBezTo>
                      <a:pt x="198" y="146"/>
                      <a:pt x="198" y="146"/>
                      <a:pt x="198" y="146"/>
                    </a:cubicBezTo>
                    <a:cubicBezTo>
                      <a:pt x="197" y="146"/>
                      <a:pt x="197" y="146"/>
                      <a:pt x="197" y="146"/>
                    </a:cubicBezTo>
                    <a:cubicBezTo>
                      <a:pt x="197" y="146"/>
                      <a:pt x="197" y="146"/>
                      <a:pt x="197" y="146"/>
                    </a:cubicBezTo>
                    <a:cubicBezTo>
                      <a:pt x="197" y="146"/>
                      <a:pt x="197" y="146"/>
                      <a:pt x="197" y="146"/>
                    </a:cubicBezTo>
                    <a:cubicBezTo>
                      <a:pt x="197" y="146"/>
                      <a:pt x="197" y="146"/>
                      <a:pt x="197" y="146"/>
                    </a:cubicBezTo>
                    <a:lnTo>
                      <a:pt x="197" y="146"/>
                    </a:lnTo>
                    <a:cubicBezTo>
                      <a:pt x="188" y="153"/>
                      <a:pt x="178" y="159"/>
                      <a:pt x="167" y="164"/>
                    </a:cubicBezTo>
                    <a:close/>
                  </a:path>
                </a:pathLst>
              </a:custGeom>
              <a:solidFill>
                <a:srgbClr val="D96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1" name="Freeform 1385">
                <a:extLst>
                  <a:ext uri="{FF2B5EF4-FFF2-40B4-BE49-F238E27FC236}">
                    <a16:creationId xmlns:a16="http://schemas.microsoft.com/office/drawing/2014/main" id="{988DF824-2815-171F-7832-7ED10FB6DA34}"/>
                  </a:ext>
                </a:extLst>
              </p:cNvPr>
              <p:cNvSpPr>
                <a:spLocks/>
              </p:cNvSpPr>
              <p:nvPr/>
            </p:nvSpPr>
            <p:spPr bwMode="auto">
              <a:xfrm>
                <a:off x="1779" y="3271"/>
                <a:ext cx="52" cy="32"/>
              </a:xfrm>
              <a:custGeom>
                <a:avLst/>
                <a:gdLst>
                  <a:gd name="T0" fmla="*/ 65 w 86"/>
                  <a:gd name="T1" fmla="*/ 53 h 53"/>
                  <a:gd name="T2" fmla="*/ 61 w 86"/>
                  <a:gd name="T3" fmla="*/ 52 h 53"/>
                  <a:gd name="T4" fmla="*/ 42 w 86"/>
                  <a:gd name="T5" fmla="*/ 47 h 53"/>
                  <a:gd name="T6" fmla="*/ 47 w 86"/>
                  <a:gd name="T7" fmla="*/ 42 h 53"/>
                  <a:gd name="T8" fmla="*/ 44 w 86"/>
                  <a:gd name="T9" fmla="*/ 37 h 53"/>
                  <a:gd name="T10" fmla="*/ 41 w 86"/>
                  <a:gd name="T11" fmla="*/ 37 h 53"/>
                  <a:gd name="T12" fmla="*/ 37 w 86"/>
                  <a:gd name="T13" fmla="*/ 40 h 53"/>
                  <a:gd name="T14" fmla="*/ 38 w 86"/>
                  <a:gd name="T15" fmla="*/ 46 h 53"/>
                  <a:gd name="T16" fmla="*/ 11 w 86"/>
                  <a:gd name="T17" fmla="*/ 27 h 53"/>
                  <a:gd name="T18" fmla="*/ 11 w 86"/>
                  <a:gd name="T19" fmla="*/ 27 h 53"/>
                  <a:gd name="T20" fmla="*/ 10 w 86"/>
                  <a:gd name="T21" fmla="*/ 27 h 53"/>
                  <a:gd name="T22" fmla="*/ 10 w 86"/>
                  <a:gd name="T23" fmla="*/ 27 h 53"/>
                  <a:gd name="T24" fmla="*/ 10 w 86"/>
                  <a:gd name="T25" fmla="*/ 28 h 53"/>
                  <a:gd name="T26" fmla="*/ 10 w 86"/>
                  <a:gd name="T27" fmla="*/ 28 h 53"/>
                  <a:gd name="T28" fmla="*/ 8 w 86"/>
                  <a:gd name="T29" fmla="*/ 30 h 53"/>
                  <a:gd name="T30" fmla="*/ 8 w 86"/>
                  <a:gd name="T31" fmla="*/ 30 h 53"/>
                  <a:gd name="T32" fmla="*/ 7 w 86"/>
                  <a:gd name="T33" fmla="*/ 31 h 53"/>
                  <a:gd name="T34" fmla="*/ 7 w 86"/>
                  <a:gd name="T35" fmla="*/ 31 h 53"/>
                  <a:gd name="T36" fmla="*/ 1 w 86"/>
                  <a:gd name="T37" fmla="*/ 36 h 53"/>
                  <a:gd name="T38" fmla="*/ 0 w 86"/>
                  <a:gd name="T39" fmla="*/ 31 h 53"/>
                  <a:gd name="T40" fmla="*/ 1 w 86"/>
                  <a:gd name="T41" fmla="*/ 11 h 53"/>
                  <a:gd name="T42" fmla="*/ 9 w 86"/>
                  <a:gd name="T43" fmla="*/ 2 h 53"/>
                  <a:gd name="T44" fmla="*/ 9 w 86"/>
                  <a:gd name="T45" fmla="*/ 2 h 53"/>
                  <a:gd name="T46" fmla="*/ 10 w 86"/>
                  <a:gd name="T47" fmla="*/ 0 h 53"/>
                  <a:gd name="T48" fmla="*/ 10 w 86"/>
                  <a:gd name="T49" fmla="*/ 0 h 53"/>
                  <a:gd name="T50" fmla="*/ 9 w 86"/>
                  <a:gd name="T51" fmla="*/ 2 h 53"/>
                  <a:gd name="T52" fmla="*/ 60 w 86"/>
                  <a:gd name="T53" fmla="*/ 27 h 53"/>
                  <a:gd name="T54" fmla="*/ 77 w 86"/>
                  <a:gd name="T55" fmla="*/ 30 h 53"/>
                  <a:gd name="T56" fmla="*/ 86 w 86"/>
                  <a:gd name="T57" fmla="*/ 41 h 53"/>
                  <a:gd name="T58" fmla="*/ 65 w 86"/>
                  <a:gd name="T59"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53">
                    <a:moveTo>
                      <a:pt x="65" y="53"/>
                    </a:moveTo>
                    <a:cubicBezTo>
                      <a:pt x="64" y="53"/>
                      <a:pt x="63" y="52"/>
                      <a:pt x="61" y="52"/>
                    </a:cubicBezTo>
                    <a:cubicBezTo>
                      <a:pt x="54" y="51"/>
                      <a:pt x="48" y="49"/>
                      <a:pt x="42" y="47"/>
                    </a:cubicBezTo>
                    <a:cubicBezTo>
                      <a:pt x="44" y="47"/>
                      <a:pt x="47" y="44"/>
                      <a:pt x="47" y="42"/>
                    </a:cubicBezTo>
                    <a:cubicBezTo>
                      <a:pt x="48" y="39"/>
                      <a:pt x="47" y="37"/>
                      <a:pt x="44" y="37"/>
                    </a:cubicBezTo>
                    <a:lnTo>
                      <a:pt x="41" y="37"/>
                    </a:lnTo>
                    <a:lnTo>
                      <a:pt x="37" y="40"/>
                    </a:lnTo>
                    <a:cubicBezTo>
                      <a:pt x="37" y="42"/>
                      <a:pt x="37" y="44"/>
                      <a:pt x="38" y="46"/>
                    </a:cubicBezTo>
                    <a:cubicBezTo>
                      <a:pt x="15" y="37"/>
                      <a:pt x="11" y="27"/>
                      <a:pt x="11" y="27"/>
                    </a:cubicBezTo>
                    <a:lnTo>
                      <a:pt x="11" y="27"/>
                    </a:lnTo>
                    <a:lnTo>
                      <a:pt x="10" y="27"/>
                    </a:lnTo>
                    <a:lnTo>
                      <a:pt x="10" y="27"/>
                    </a:lnTo>
                    <a:lnTo>
                      <a:pt x="10" y="28"/>
                    </a:lnTo>
                    <a:lnTo>
                      <a:pt x="10" y="28"/>
                    </a:lnTo>
                    <a:lnTo>
                      <a:pt x="8" y="30"/>
                    </a:lnTo>
                    <a:lnTo>
                      <a:pt x="8" y="30"/>
                    </a:lnTo>
                    <a:lnTo>
                      <a:pt x="7" y="31"/>
                    </a:lnTo>
                    <a:lnTo>
                      <a:pt x="7" y="31"/>
                    </a:lnTo>
                    <a:cubicBezTo>
                      <a:pt x="5" y="33"/>
                      <a:pt x="3" y="35"/>
                      <a:pt x="1" y="36"/>
                    </a:cubicBezTo>
                    <a:cubicBezTo>
                      <a:pt x="1" y="35"/>
                      <a:pt x="1" y="33"/>
                      <a:pt x="0" y="31"/>
                    </a:cubicBezTo>
                    <a:cubicBezTo>
                      <a:pt x="0" y="24"/>
                      <a:pt x="1" y="18"/>
                      <a:pt x="1" y="11"/>
                    </a:cubicBezTo>
                    <a:cubicBezTo>
                      <a:pt x="6" y="6"/>
                      <a:pt x="9" y="2"/>
                      <a:pt x="9" y="2"/>
                    </a:cubicBezTo>
                    <a:lnTo>
                      <a:pt x="9" y="2"/>
                    </a:lnTo>
                    <a:cubicBezTo>
                      <a:pt x="9" y="2"/>
                      <a:pt x="10" y="1"/>
                      <a:pt x="10" y="0"/>
                    </a:cubicBezTo>
                    <a:cubicBezTo>
                      <a:pt x="10" y="0"/>
                      <a:pt x="10" y="0"/>
                      <a:pt x="10" y="0"/>
                    </a:cubicBezTo>
                    <a:cubicBezTo>
                      <a:pt x="10" y="1"/>
                      <a:pt x="9" y="2"/>
                      <a:pt x="9" y="2"/>
                    </a:cubicBezTo>
                    <a:cubicBezTo>
                      <a:pt x="9" y="2"/>
                      <a:pt x="15" y="19"/>
                      <a:pt x="60" y="27"/>
                    </a:cubicBezTo>
                    <a:cubicBezTo>
                      <a:pt x="66" y="28"/>
                      <a:pt x="72" y="29"/>
                      <a:pt x="77" y="30"/>
                    </a:cubicBezTo>
                    <a:cubicBezTo>
                      <a:pt x="78" y="34"/>
                      <a:pt x="81" y="37"/>
                      <a:pt x="86" y="41"/>
                    </a:cubicBezTo>
                    <a:cubicBezTo>
                      <a:pt x="80" y="46"/>
                      <a:pt x="73" y="50"/>
                      <a:pt x="65" y="53"/>
                    </a:cubicBezTo>
                    <a:close/>
                  </a:path>
                </a:pathLst>
              </a:custGeom>
              <a:solidFill>
                <a:srgbClr val="417F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2" name="Freeform 1386">
                <a:extLst>
                  <a:ext uri="{FF2B5EF4-FFF2-40B4-BE49-F238E27FC236}">
                    <a16:creationId xmlns:a16="http://schemas.microsoft.com/office/drawing/2014/main" id="{5A983F01-B3C9-D02A-1E6C-0314A2BB92AA}"/>
                  </a:ext>
                </a:extLst>
              </p:cNvPr>
              <p:cNvSpPr>
                <a:spLocks noEditPoints="1"/>
              </p:cNvSpPr>
              <p:nvPr/>
            </p:nvSpPr>
            <p:spPr bwMode="auto">
              <a:xfrm>
                <a:off x="1754" y="3277"/>
                <a:ext cx="110" cy="32"/>
              </a:xfrm>
              <a:custGeom>
                <a:avLst/>
                <a:gdLst>
                  <a:gd name="T0" fmla="*/ 165 w 180"/>
                  <a:gd name="T1" fmla="*/ 52 h 52"/>
                  <a:gd name="T2" fmla="*/ 146 w 180"/>
                  <a:gd name="T3" fmla="*/ 41 h 52"/>
                  <a:gd name="T4" fmla="*/ 130 w 180"/>
                  <a:gd name="T5" fmla="*/ 44 h 52"/>
                  <a:gd name="T6" fmla="*/ 106 w 180"/>
                  <a:gd name="T7" fmla="*/ 42 h 52"/>
                  <a:gd name="T8" fmla="*/ 127 w 180"/>
                  <a:gd name="T9" fmla="*/ 30 h 52"/>
                  <a:gd name="T10" fmla="*/ 138 w 180"/>
                  <a:gd name="T11" fmla="*/ 36 h 52"/>
                  <a:gd name="T12" fmla="*/ 139 w 180"/>
                  <a:gd name="T13" fmla="*/ 37 h 52"/>
                  <a:gd name="T14" fmla="*/ 139 w 180"/>
                  <a:gd name="T15" fmla="*/ 37 h 52"/>
                  <a:gd name="T16" fmla="*/ 140 w 180"/>
                  <a:gd name="T17" fmla="*/ 37 h 52"/>
                  <a:gd name="T18" fmla="*/ 156 w 180"/>
                  <a:gd name="T19" fmla="*/ 40 h 52"/>
                  <a:gd name="T20" fmla="*/ 156 w 180"/>
                  <a:gd name="T21" fmla="*/ 40 h 52"/>
                  <a:gd name="T22" fmla="*/ 156 w 180"/>
                  <a:gd name="T23" fmla="*/ 40 h 52"/>
                  <a:gd name="T24" fmla="*/ 156 w 180"/>
                  <a:gd name="T25" fmla="*/ 40 h 52"/>
                  <a:gd name="T26" fmla="*/ 156 w 180"/>
                  <a:gd name="T27" fmla="*/ 40 h 52"/>
                  <a:gd name="T28" fmla="*/ 178 w 180"/>
                  <a:gd name="T29" fmla="*/ 33 h 52"/>
                  <a:gd name="T30" fmla="*/ 180 w 180"/>
                  <a:gd name="T31" fmla="*/ 33 h 52"/>
                  <a:gd name="T32" fmla="*/ 165 w 180"/>
                  <a:gd name="T33" fmla="*/ 52 h 52"/>
                  <a:gd name="T34" fmla="*/ 13 w 180"/>
                  <a:gd name="T35" fmla="*/ 36 h 52"/>
                  <a:gd name="T36" fmla="*/ 2 w 180"/>
                  <a:gd name="T37" fmla="*/ 35 h 52"/>
                  <a:gd name="T38" fmla="*/ 0 w 180"/>
                  <a:gd name="T39" fmla="*/ 34 h 52"/>
                  <a:gd name="T40" fmla="*/ 2 w 180"/>
                  <a:gd name="T41" fmla="*/ 31 h 52"/>
                  <a:gd name="T42" fmla="*/ 18 w 180"/>
                  <a:gd name="T43" fmla="*/ 12 h 52"/>
                  <a:gd name="T44" fmla="*/ 42 w 180"/>
                  <a:gd name="T45" fmla="*/ 0 h 52"/>
                  <a:gd name="T46" fmla="*/ 41 w 180"/>
                  <a:gd name="T47" fmla="*/ 20 h 52"/>
                  <a:gd name="T48" fmla="*/ 42 w 180"/>
                  <a:gd name="T49" fmla="*/ 25 h 52"/>
                  <a:gd name="T50" fmla="*/ 34 w 180"/>
                  <a:gd name="T51" fmla="*/ 31 h 52"/>
                  <a:gd name="T52" fmla="*/ 33 w 180"/>
                  <a:gd name="T53" fmla="*/ 31 h 52"/>
                  <a:gd name="T54" fmla="*/ 25 w 180"/>
                  <a:gd name="T55" fmla="*/ 35 h 52"/>
                  <a:gd name="T56" fmla="*/ 24 w 180"/>
                  <a:gd name="T57" fmla="*/ 35 h 52"/>
                  <a:gd name="T58" fmla="*/ 24 w 180"/>
                  <a:gd name="T59" fmla="*/ 35 h 52"/>
                  <a:gd name="T60" fmla="*/ 13 w 180"/>
                  <a:gd name="T6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0" h="52">
                    <a:moveTo>
                      <a:pt x="165" y="52"/>
                    </a:moveTo>
                    <a:cubicBezTo>
                      <a:pt x="159" y="49"/>
                      <a:pt x="153" y="45"/>
                      <a:pt x="146" y="41"/>
                    </a:cubicBezTo>
                    <a:cubicBezTo>
                      <a:pt x="146" y="41"/>
                      <a:pt x="143" y="44"/>
                      <a:pt x="130" y="44"/>
                    </a:cubicBezTo>
                    <a:cubicBezTo>
                      <a:pt x="124" y="44"/>
                      <a:pt x="116" y="44"/>
                      <a:pt x="106" y="42"/>
                    </a:cubicBezTo>
                    <a:cubicBezTo>
                      <a:pt x="114" y="39"/>
                      <a:pt x="121" y="35"/>
                      <a:pt x="127" y="30"/>
                    </a:cubicBezTo>
                    <a:cubicBezTo>
                      <a:pt x="130" y="32"/>
                      <a:pt x="134" y="34"/>
                      <a:pt x="138" y="36"/>
                    </a:cubicBezTo>
                    <a:cubicBezTo>
                      <a:pt x="139" y="36"/>
                      <a:pt x="139" y="36"/>
                      <a:pt x="139" y="37"/>
                    </a:cubicBezTo>
                    <a:cubicBezTo>
                      <a:pt x="139" y="37"/>
                      <a:pt x="139" y="37"/>
                      <a:pt x="139" y="37"/>
                    </a:cubicBezTo>
                    <a:cubicBezTo>
                      <a:pt x="139" y="37"/>
                      <a:pt x="139" y="37"/>
                      <a:pt x="140" y="37"/>
                    </a:cubicBezTo>
                    <a:cubicBezTo>
                      <a:pt x="145" y="39"/>
                      <a:pt x="151" y="40"/>
                      <a:pt x="156" y="40"/>
                    </a:cubicBezTo>
                    <a:lnTo>
                      <a:pt x="156" y="40"/>
                    </a:lnTo>
                    <a:lnTo>
                      <a:pt x="156" y="40"/>
                    </a:lnTo>
                    <a:lnTo>
                      <a:pt x="156" y="40"/>
                    </a:lnTo>
                    <a:lnTo>
                      <a:pt x="156" y="40"/>
                    </a:lnTo>
                    <a:cubicBezTo>
                      <a:pt x="164" y="40"/>
                      <a:pt x="172" y="37"/>
                      <a:pt x="178" y="33"/>
                    </a:cubicBezTo>
                    <a:lnTo>
                      <a:pt x="180" y="33"/>
                    </a:lnTo>
                    <a:cubicBezTo>
                      <a:pt x="177" y="42"/>
                      <a:pt x="172" y="48"/>
                      <a:pt x="165" y="52"/>
                    </a:cubicBezTo>
                    <a:close/>
                    <a:moveTo>
                      <a:pt x="13" y="36"/>
                    </a:moveTo>
                    <a:cubicBezTo>
                      <a:pt x="10" y="36"/>
                      <a:pt x="6" y="36"/>
                      <a:pt x="2" y="35"/>
                    </a:cubicBezTo>
                    <a:cubicBezTo>
                      <a:pt x="1" y="35"/>
                      <a:pt x="1" y="35"/>
                      <a:pt x="0" y="34"/>
                    </a:cubicBezTo>
                    <a:cubicBezTo>
                      <a:pt x="1" y="33"/>
                      <a:pt x="1" y="32"/>
                      <a:pt x="2" y="31"/>
                    </a:cubicBezTo>
                    <a:cubicBezTo>
                      <a:pt x="6" y="24"/>
                      <a:pt x="12" y="17"/>
                      <a:pt x="18" y="12"/>
                    </a:cubicBezTo>
                    <a:cubicBezTo>
                      <a:pt x="29" y="10"/>
                      <a:pt x="37" y="5"/>
                      <a:pt x="42" y="0"/>
                    </a:cubicBezTo>
                    <a:cubicBezTo>
                      <a:pt x="42" y="7"/>
                      <a:pt x="41" y="13"/>
                      <a:pt x="41" y="20"/>
                    </a:cubicBezTo>
                    <a:cubicBezTo>
                      <a:pt x="42" y="22"/>
                      <a:pt x="42" y="24"/>
                      <a:pt x="42" y="25"/>
                    </a:cubicBezTo>
                    <a:cubicBezTo>
                      <a:pt x="40" y="27"/>
                      <a:pt x="37" y="29"/>
                      <a:pt x="34" y="31"/>
                    </a:cubicBezTo>
                    <a:lnTo>
                      <a:pt x="33" y="31"/>
                    </a:lnTo>
                    <a:cubicBezTo>
                      <a:pt x="31" y="33"/>
                      <a:pt x="28" y="34"/>
                      <a:pt x="25" y="35"/>
                    </a:cubicBezTo>
                    <a:lnTo>
                      <a:pt x="24" y="35"/>
                    </a:lnTo>
                    <a:lnTo>
                      <a:pt x="24" y="35"/>
                    </a:lnTo>
                    <a:cubicBezTo>
                      <a:pt x="21" y="36"/>
                      <a:pt x="17" y="36"/>
                      <a:pt x="13" y="36"/>
                    </a:cubicBezTo>
                  </a:path>
                </a:pathLst>
              </a:custGeom>
              <a:solidFill>
                <a:srgbClr val="2D62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3" name="Freeform 1387">
                <a:extLst>
                  <a:ext uri="{FF2B5EF4-FFF2-40B4-BE49-F238E27FC236}">
                    <a16:creationId xmlns:a16="http://schemas.microsoft.com/office/drawing/2014/main" id="{6BF7045D-A57C-E5FE-9993-964EE68A3F23}"/>
                  </a:ext>
                </a:extLst>
              </p:cNvPr>
              <p:cNvSpPr>
                <a:spLocks noEditPoints="1"/>
              </p:cNvSpPr>
              <p:nvPr/>
            </p:nvSpPr>
            <p:spPr bwMode="auto">
              <a:xfrm>
                <a:off x="1824" y="3292"/>
                <a:ext cx="195" cy="113"/>
              </a:xfrm>
              <a:custGeom>
                <a:avLst/>
                <a:gdLst>
                  <a:gd name="T0" fmla="*/ 9 w 320"/>
                  <a:gd name="T1" fmla="*/ 185 h 185"/>
                  <a:gd name="T2" fmla="*/ 1 w 320"/>
                  <a:gd name="T3" fmla="*/ 164 h 185"/>
                  <a:gd name="T4" fmla="*/ 0 w 320"/>
                  <a:gd name="T5" fmla="*/ 162 h 185"/>
                  <a:gd name="T6" fmla="*/ 25 w 320"/>
                  <a:gd name="T7" fmla="*/ 155 h 185"/>
                  <a:gd name="T8" fmla="*/ 66 w 320"/>
                  <a:gd name="T9" fmla="*/ 140 h 185"/>
                  <a:gd name="T10" fmla="*/ 152 w 320"/>
                  <a:gd name="T11" fmla="*/ 166 h 185"/>
                  <a:gd name="T12" fmla="*/ 131 w 320"/>
                  <a:gd name="T13" fmla="*/ 175 h 185"/>
                  <a:gd name="T14" fmla="*/ 111 w 320"/>
                  <a:gd name="T15" fmla="*/ 183 h 185"/>
                  <a:gd name="T16" fmla="*/ 66 w 320"/>
                  <a:gd name="T17" fmla="*/ 166 h 185"/>
                  <a:gd name="T18" fmla="*/ 24 w 320"/>
                  <a:gd name="T19" fmla="*/ 181 h 185"/>
                  <a:gd name="T20" fmla="*/ 9 w 320"/>
                  <a:gd name="T21" fmla="*/ 185 h 185"/>
                  <a:gd name="T22" fmla="*/ 131 w 320"/>
                  <a:gd name="T23" fmla="*/ 180 h 185"/>
                  <a:gd name="T24" fmla="*/ 133 w 320"/>
                  <a:gd name="T25" fmla="*/ 179 h 185"/>
                  <a:gd name="T26" fmla="*/ 159 w 320"/>
                  <a:gd name="T27" fmla="*/ 170 h 185"/>
                  <a:gd name="T28" fmla="*/ 163 w 320"/>
                  <a:gd name="T29" fmla="*/ 168 h 185"/>
                  <a:gd name="T30" fmla="*/ 165 w 320"/>
                  <a:gd name="T31" fmla="*/ 169 h 185"/>
                  <a:gd name="T32" fmla="*/ 131 w 320"/>
                  <a:gd name="T33" fmla="*/ 180 h 185"/>
                  <a:gd name="T34" fmla="*/ 68 w 320"/>
                  <a:gd name="T35" fmla="*/ 134 h 185"/>
                  <a:gd name="T36" fmla="*/ 68 w 320"/>
                  <a:gd name="T37" fmla="*/ 134 h 185"/>
                  <a:gd name="T38" fmla="*/ 68 w 320"/>
                  <a:gd name="T39" fmla="*/ 134 h 185"/>
                  <a:gd name="T40" fmla="*/ 290 w 320"/>
                  <a:gd name="T41" fmla="*/ 134 h 185"/>
                  <a:gd name="T42" fmla="*/ 320 w 320"/>
                  <a:gd name="T43" fmla="*/ 117 h 185"/>
                  <a:gd name="T44" fmla="*/ 314 w 320"/>
                  <a:gd name="T45" fmla="*/ 124 h 185"/>
                  <a:gd name="T46" fmla="*/ 291 w 320"/>
                  <a:gd name="T47" fmla="*/ 134 h 185"/>
                  <a:gd name="T48" fmla="*/ 290 w 320"/>
                  <a:gd name="T49" fmla="*/ 134 h 185"/>
                  <a:gd name="T50" fmla="*/ 68 w 320"/>
                  <a:gd name="T51" fmla="*/ 134 h 185"/>
                  <a:gd name="T52" fmla="*/ 64 w 320"/>
                  <a:gd name="T53" fmla="*/ 121 h 185"/>
                  <a:gd name="T54" fmla="*/ 62 w 320"/>
                  <a:gd name="T55" fmla="*/ 118 h 185"/>
                  <a:gd name="T56" fmla="*/ 62 w 320"/>
                  <a:gd name="T57" fmla="*/ 118 h 185"/>
                  <a:gd name="T58" fmla="*/ 64 w 320"/>
                  <a:gd name="T59" fmla="*/ 121 h 185"/>
                  <a:gd name="T60" fmla="*/ 68 w 320"/>
                  <a:gd name="T61" fmla="*/ 134 h 185"/>
                  <a:gd name="T62" fmla="*/ 115 w 320"/>
                  <a:gd name="T63" fmla="*/ 54 h 185"/>
                  <a:gd name="T64" fmla="*/ 105 w 320"/>
                  <a:gd name="T65" fmla="*/ 45 h 185"/>
                  <a:gd name="T66" fmla="*/ 50 w 320"/>
                  <a:gd name="T67" fmla="*/ 28 h 185"/>
                  <a:gd name="T68" fmla="*/ 65 w 320"/>
                  <a:gd name="T69" fmla="*/ 9 h 185"/>
                  <a:gd name="T70" fmla="*/ 103 w 320"/>
                  <a:gd name="T71" fmla="*/ 19 h 185"/>
                  <a:gd name="T72" fmla="*/ 103 w 320"/>
                  <a:gd name="T73" fmla="*/ 19 h 185"/>
                  <a:gd name="T74" fmla="*/ 103 w 320"/>
                  <a:gd name="T75" fmla="*/ 19 h 185"/>
                  <a:gd name="T76" fmla="*/ 103 w 320"/>
                  <a:gd name="T77" fmla="*/ 19 h 185"/>
                  <a:gd name="T78" fmla="*/ 103 w 320"/>
                  <a:gd name="T79" fmla="*/ 19 h 185"/>
                  <a:gd name="T80" fmla="*/ 143 w 320"/>
                  <a:gd name="T81" fmla="*/ 40 h 185"/>
                  <a:gd name="T82" fmla="*/ 143 w 320"/>
                  <a:gd name="T83" fmla="*/ 40 h 185"/>
                  <a:gd name="T84" fmla="*/ 142 w 320"/>
                  <a:gd name="T85" fmla="*/ 44 h 185"/>
                  <a:gd name="T86" fmla="*/ 141 w 320"/>
                  <a:gd name="T87" fmla="*/ 46 h 185"/>
                  <a:gd name="T88" fmla="*/ 115 w 320"/>
                  <a:gd name="T89" fmla="*/ 54 h 185"/>
                  <a:gd name="T90" fmla="*/ 141 w 320"/>
                  <a:gd name="T91" fmla="*/ 46 h 185"/>
                  <a:gd name="T92" fmla="*/ 141 w 320"/>
                  <a:gd name="T93" fmla="*/ 46 h 185"/>
                  <a:gd name="T94" fmla="*/ 141 w 320"/>
                  <a:gd name="T95" fmla="*/ 46 h 185"/>
                  <a:gd name="T96" fmla="*/ 141 w 320"/>
                  <a:gd name="T97" fmla="*/ 46 h 185"/>
                  <a:gd name="T98" fmla="*/ 103 w 320"/>
                  <a:gd name="T99" fmla="*/ 19 h 185"/>
                  <a:gd name="T100" fmla="*/ 96 w 320"/>
                  <a:gd name="T101" fmla="*/ 2 h 185"/>
                  <a:gd name="T102" fmla="*/ 103 w 320"/>
                  <a:gd name="T103" fmla="*/ 19 h 185"/>
                  <a:gd name="T104" fmla="*/ 103 w 320"/>
                  <a:gd name="T105" fmla="*/ 19 h 185"/>
                  <a:gd name="T106" fmla="*/ 95 w 320"/>
                  <a:gd name="T107" fmla="*/ 1 h 185"/>
                  <a:gd name="T108" fmla="*/ 95 w 320"/>
                  <a:gd name="T109" fmla="*/ 0 h 185"/>
                  <a:gd name="T110" fmla="*/ 95 w 320"/>
                  <a:gd name="T111"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185">
                    <a:moveTo>
                      <a:pt x="9" y="185"/>
                    </a:moveTo>
                    <a:cubicBezTo>
                      <a:pt x="7" y="178"/>
                      <a:pt x="3" y="171"/>
                      <a:pt x="1" y="164"/>
                    </a:cubicBezTo>
                    <a:cubicBezTo>
                      <a:pt x="1" y="163"/>
                      <a:pt x="1" y="163"/>
                      <a:pt x="0" y="162"/>
                    </a:cubicBezTo>
                    <a:cubicBezTo>
                      <a:pt x="8" y="160"/>
                      <a:pt x="16" y="157"/>
                      <a:pt x="25" y="155"/>
                    </a:cubicBezTo>
                    <a:cubicBezTo>
                      <a:pt x="64" y="145"/>
                      <a:pt x="66" y="140"/>
                      <a:pt x="66" y="140"/>
                    </a:cubicBezTo>
                    <a:cubicBezTo>
                      <a:pt x="99" y="154"/>
                      <a:pt x="128" y="162"/>
                      <a:pt x="152" y="166"/>
                    </a:cubicBezTo>
                    <a:cubicBezTo>
                      <a:pt x="145" y="169"/>
                      <a:pt x="138" y="172"/>
                      <a:pt x="131" y="175"/>
                    </a:cubicBezTo>
                    <a:cubicBezTo>
                      <a:pt x="124" y="178"/>
                      <a:pt x="118" y="180"/>
                      <a:pt x="111" y="183"/>
                    </a:cubicBezTo>
                    <a:cubicBezTo>
                      <a:pt x="97" y="179"/>
                      <a:pt x="82" y="173"/>
                      <a:pt x="66" y="166"/>
                    </a:cubicBezTo>
                    <a:cubicBezTo>
                      <a:pt x="66" y="166"/>
                      <a:pt x="63" y="171"/>
                      <a:pt x="24" y="181"/>
                    </a:cubicBezTo>
                    <a:cubicBezTo>
                      <a:pt x="19" y="182"/>
                      <a:pt x="14" y="183"/>
                      <a:pt x="9" y="185"/>
                    </a:cubicBezTo>
                    <a:moveTo>
                      <a:pt x="131" y="180"/>
                    </a:moveTo>
                    <a:cubicBezTo>
                      <a:pt x="131" y="180"/>
                      <a:pt x="132" y="180"/>
                      <a:pt x="133" y="179"/>
                    </a:cubicBezTo>
                    <a:cubicBezTo>
                      <a:pt x="142" y="176"/>
                      <a:pt x="150" y="173"/>
                      <a:pt x="159" y="170"/>
                    </a:cubicBezTo>
                    <a:cubicBezTo>
                      <a:pt x="161" y="169"/>
                      <a:pt x="162" y="169"/>
                      <a:pt x="163" y="168"/>
                    </a:cubicBezTo>
                    <a:cubicBezTo>
                      <a:pt x="164" y="169"/>
                      <a:pt x="165" y="169"/>
                      <a:pt x="165" y="169"/>
                    </a:cubicBezTo>
                    <a:cubicBezTo>
                      <a:pt x="155" y="175"/>
                      <a:pt x="143" y="178"/>
                      <a:pt x="131" y="180"/>
                    </a:cubicBezTo>
                    <a:moveTo>
                      <a:pt x="68" y="134"/>
                    </a:moveTo>
                    <a:lnTo>
                      <a:pt x="68" y="134"/>
                    </a:lnTo>
                    <a:lnTo>
                      <a:pt x="68" y="134"/>
                    </a:lnTo>
                    <a:close/>
                    <a:moveTo>
                      <a:pt x="290" y="134"/>
                    </a:moveTo>
                    <a:cubicBezTo>
                      <a:pt x="302" y="130"/>
                      <a:pt x="312" y="124"/>
                      <a:pt x="320" y="117"/>
                    </a:cubicBezTo>
                    <a:cubicBezTo>
                      <a:pt x="319" y="120"/>
                      <a:pt x="316" y="122"/>
                      <a:pt x="314" y="124"/>
                    </a:cubicBezTo>
                    <a:cubicBezTo>
                      <a:pt x="307" y="129"/>
                      <a:pt x="299" y="132"/>
                      <a:pt x="291" y="134"/>
                    </a:cubicBezTo>
                    <a:cubicBezTo>
                      <a:pt x="291" y="134"/>
                      <a:pt x="290" y="134"/>
                      <a:pt x="290" y="134"/>
                    </a:cubicBezTo>
                    <a:moveTo>
                      <a:pt x="68" y="134"/>
                    </a:moveTo>
                    <a:cubicBezTo>
                      <a:pt x="68" y="130"/>
                      <a:pt x="67" y="126"/>
                      <a:pt x="64" y="121"/>
                    </a:cubicBezTo>
                    <a:cubicBezTo>
                      <a:pt x="63" y="120"/>
                      <a:pt x="63" y="119"/>
                      <a:pt x="62" y="118"/>
                    </a:cubicBezTo>
                    <a:lnTo>
                      <a:pt x="62" y="118"/>
                    </a:lnTo>
                    <a:cubicBezTo>
                      <a:pt x="63" y="119"/>
                      <a:pt x="63" y="120"/>
                      <a:pt x="64" y="121"/>
                    </a:cubicBezTo>
                    <a:cubicBezTo>
                      <a:pt x="67" y="126"/>
                      <a:pt x="68" y="130"/>
                      <a:pt x="68" y="134"/>
                    </a:cubicBezTo>
                    <a:close/>
                    <a:moveTo>
                      <a:pt x="115" y="54"/>
                    </a:moveTo>
                    <a:cubicBezTo>
                      <a:pt x="112" y="52"/>
                      <a:pt x="108" y="49"/>
                      <a:pt x="105" y="45"/>
                    </a:cubicBezTo>
                    <a:cubicBezTo>
                      <a:pt x="105" y="45"/>
                      <a:pt x="84" y="45"/>
                      <a:pt x="50" y="28"/>
                    </a:cubicBezTo>
                    <a:cubicBezTo>
                      <a:pt x="57" y="24"/>
                      <a:pt x="62" y="18"/>
                      <a:pt x="65" y="9"/>
                    </a:cubicBezTo>
                    <a:cubicBezTo>
                      <a:pt x="88" y="18"/>
                      <a:pt x="103" y="19"/>
                      <a:pt x="103" y="19"/>
                    </a:cubicBezTo>
                    <a:lnTo>
                      <a:pt x="103" y="19"/>
                    </a:lnTo>
                    <a:lnTo>
                      <a:pt x="103" y="19"/>
                    </a:lnTo>
                    <a:lnTo>
                      <a:pt x="103" y="19"/>
                    </a:lnTo>
                    <a:lnTo>
                      <a:pt x="103" y="19"/>
                    </a:lnTo>
                    <a:cubicBezTo>
                      <a:pt x="120" y="37"/>
                      <a:pt x="141" y="40"/>
                      <a:pt x="143" y="40"/>
                    </a:cubicBezTo>
                    <a:lnTo>
                      <a:pt x="143" y="40"/>
                    </a:lnTo>
                    <a:cubicBezTo>
                      <a:pt x="142" y="42"/>
                      <a:pt x="142" y="43"/>
                      <a:pt x="142" y="44"/>
                    </a:cubicBezTo>
                    <a:cubicBezTo>
                      <a:pt x="141" y="45"/>
                      <a:pt x="141" y="46"/>
                      <a:pt x="141" y="46"/>
                    </a:cubicBezTo>
                    <a:cubicBezTo>
                      <a:pt x="132" y="48"/>
                      <a:pt x="123" y="51"/>
                      <a:pt x="115" y="54"/>
                    </a:cubicBezTo>
                    <a:moveTo>
                      <a:pt x="141" y="46"/>
                    </a:moveTo>
                    <a:cubicBezTo>
                      <a:pt x="141" y="46"/>
                      <a:pt x="141" y="46"/>
                      <a:pt x="141" y="46"/>
                    </a:cubicBezTo>
                    <a:lnTo>
                      <a:pt x="141" y="46"/>
                    </a:lnTo>
                    <a:cubicBezTo>
                      <a:pt x="141" y="46"/>
                      <a:pt x="141" y="46"/>
                      <a:pt x="141" y="46"/>
                    </a:cubicBezTo>
                    <a:close/>
                    <a:moveTo>
                      <a:pt x="103" y="19"/>
                    </a:moveTo>
                    <a:cubicBezTo>
                      <a:pt x="101" y="15"/>
                      <a:pt x="98" y="10"/>
                      <a:pt x="96" y="2"/>
                    </a:cubicBezTo>
                    <a:cubicBezTo>
                      <a:pt x="98" y="10"/>
                      <a:pt x="101" y="15"/>
                      <a:pt x="103" y="19"/>
                    </a:cubicBezTo>
                    <a:lnTo>
                      <a:pt x="103" y="19"/>
                    </a:lnTo>
                    <a:close/>
                    <a:moveTo>
                      <a:pt x="95" y="1"/>
                    </a:moveTo>
                    <a:cubicBezTo>
                      <a:pt x="95" y="1"/>
                      <a:pt x="95" y="0"/>
                      <a:pt x="95" y="0"/>
                    </a:cubicBezTo>
                    <a:cubicBezTo>
                      <a:pt x="95" y="0"/>
                      <a:pt x="95" y="1"/>
                      <a:pt x="95" y="1"/>
                    </a:cubicBez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4" name="Freeform 1388">
                <a:extLst>
                  <a:ext uri="{FF2B5EF4-FFF2-40B4-BE49-F238E27FC236}">
                    <a16:creationId xmlns:a16="http://schemas.microsoft.com/office/drawing/2014/main" id="{40AA00AD-DA81-E186-624C-57103553FA99}"/>
                  </a:ext>
                </a:extLst>
              </p:cNvPr>
              <p:cNvSpPr>
                <a:spLocks noEditPoints="1"/>
              </p:cNvSpPr>
              <p:nvPr/>
            </p:nvSpPr>
            <p:spPr bwMode="auto">
              <a:xfrm>
                <a:off x="1819" y="3321"/>
                <a:ext cx="227" cy="93"/>
              </a:xfrm>
              <a:custGeom>
                <a:avLst/>
                <a:gdLst>
                  <a:gd name="T0" fmla="*/ 214 w 373"/>
                  <a:gd name="T1" fmla="*/ 153 h 153"/>
                  <a:gd name="T2" fmla="*/ 128 w 373"/>
                  <a:gd name="T3" fmla="*/ 138 h 153"/>
                  <a:gd name="T4" fmla="*/ 140 w 373"/>
                  <a:gd name="T5" fmla="*/ 133 h 153"/>
                  <a:gd name="T6" fmla="*/ 174 w 373"/>
                  <a:gd name="T7" fmla="*/ 122 h 153"/>
                  <a:gd name="T8" fmla="*/ 212 w 373"/>
                  <a:gd name="T9" fmla="*/ 125 h 153"/>
                  <a:gd name="T10" fmla="*/ 268 w 373"/>
                  <a:gd name="T11" fmla="*/ 113 h 153"/>
                  <a:gd name="T12" fmla="*/ 281 w 373"/>
                  <a:gd name="T13" fmla="*/ 92 h 153"/>
                  <a:gd name="T14" fmla="*/ 281 w 373"/>
                  <a:gd name="T15" fmla="*/ 92 h 153"/>
                  <a:gd name="T16" fmla="*/ 289 w 373"/>
                  <a:gd name="T17" fmla="*/ 90 h 153"/>
                  <a:gd name="T18" fmla="*/ 291 w 373"/>
                  <a:gd name="T19" fmla="*/ 89 h 153"/>
                  <a:gd name="T20" fmla="*/ 302 w 373"/>
                  <a:gd name="T21" fmla="*/ 88 h 153"/>
                  <a:gd name="T22" fmla="*/ 315 w 373"/>
                  <a:gd name="T23" fmla="*/ 86 h 153"/>
                  <a:gd name="T24" fmla="*/ 302 w 373"/>
                  <a:gd name="T25" fmla="*/ 87 h 153"/>
                  <a:gd name="T26" fmla="*/ 300 w 373"/>
                  <a:gd name="T27" fmla="*/ 87 h 153"/>
                  <a:gd name="T28" fmla="*/ 323 w 373"/>
                  <a:gd name="T29" fmla="*/ 77 h 153"/>
                  <a:gd name="T30" fmla="*/ 329 w 373"/>
                  <a:gd name="T31" fmla="*/ 70 h 153"/>
                  <a:gd name="T32" fmla="*/ 358 w 373"/>
                  <a:gd name="T33" fmla="*/ 36 h 153"/>
                  <a:gd name="T34" fmla="*/ 370 w 373"/>
                  <a:gd name="T35" fmla="*/ 0 h 153"/>
                  <a:gd name="T36" fmla="*/ 372 w 373"/>
                  <a:gd name="T37" fmla="*/ 25 h 153"/>
                  <a:gd name="T38" fmla="*/ 358 w 373"/>
                  <a:gd name="T39" fmla="*/ 66 h 153"/>
                  <a:gd name="T40" fmla="*/ 338 w 373"/>
                  <a:gd name="T41" fmla="*/ 93 h 153"/>
                  <a:gd name="T42" fmla="*/ 338 w 373"/>
                  <a:gd name="T43" fmla="*/ 93 h 153"/>
                  <a:gd name="T44" fmla="*/ 333 w 373"/>
                  <a:gd name="T45" fmla="*/ 97 h 153"/>
                  <a:gd name="T46" fmla="*/ 332 w 373"/>
                  <a:gd name="T47" fmla="*/ 98 h 153"/>
                  <a:gd name="T48" fmla="*/ 327 w 373"/>
                  <a:gd name="T49" fmla="*/ 102 h 153"/>
                  <a:gd name="T50" fmla="*/ 326 w 373"/>
                  <a:gd name="T51" fmla="*/ 103 h 153"/>
                  <a:gd name="T52" fmla="*/ 322 w 373"/>
                  <a:gd name="T53" fmla="*/ 105 h 153"/>
                  <a:gd name="T54" fmla="*/ 318 w 373"/>
                  <a:gd name="T55" fmla="*/ 105 h 153"/>
                  <a:gd name="T56" fmla="*/ 310 w 373"/>
                  <a:gd name="T57" fmla="*/ 111 h 153"/>
                  <a:gd name="T58" fmla="*/ 307 w 373"/>
                  <a:gd name="T59" fmla="*/ 113 h 153"/>
                  <a:gd name="T60" fmla="*/ 305 w 373"/>
                  <a:gd name="T61" fmla="*/ 114 h 153"/>
                  <a:gd name="T62" fmla="*/ 300 w 373"/>
                  <a:gd name="T63" fmla="*/ 116 h 153"/>
                  <a:gd name="T64" fmla="*/ 297 w 373"/>
                  <a:gd name="T65" fmla="*/ 117 h 153"/>
                  <a:gd name="T66" fmla="*/ 292 w 373"/>
                  <a:gd name="T67" fmla="*/ 118 h 153"/>
                  <a:gd name="T68" fmla="*/ 289 w 373"/>
                  <a:gd name="T69" fmla="*/ 119 h 153"/>
                  <a:gd name="T70" fmla="*/ 281 w 373"/>
                  <a:gd name="T71" fmla="*/ 120 h 153"/>
                  <a:gd name="T72" fmla="*/ 268 w 373"/>
                  <a:gd name="T73" fmla="*/ 141 h 153"/>
                  <a:gd name="T74" fmla="*/ 214 w 373"/>
                  <a:gd name="T75" fmla="*/ 153 h 153"/>
                  <a:gd name="T76" fmla="*/ 5 w 373"/>
                  <a:gd name="T77" fmla="*/ 141 h 153"/>
                  <a:gd name="T78" fmla="*/ 6 w 373"/>
                  <a:gd name="T79" fmla="*/ 140 h 153"/>
                  <a:gd name="T80" fmla="*/ 0 w 373"/>
                  <a:gd name="T81" fmla="*/ 118 h 153"/>
                  <a:gd name="T82" fmla="*/ 9 w 373"/>
                  <a:gd name="T83" fmla="*/ 115 h 153"/>
                  <a:gd name="T84" fmla="*/ 10 w 373"/>
                  <a:gd name="T85" fmla="*/ 117 h 153"/>
                  <a:gd name="T86" fmla="*/ 18 w 373"/>
                  <a:gd name="T87" fmla="*/ 138 h 153"/>
                  <a:gd name="T88" fmla="*/ 5 w 373"/>
                  <a:gd name="T89" fmla="*/ 141 h 153"/>
                  <a:gd name="T90" fmla="*/ 281 w 373"/>
                  <a:gd name="T91" fmla="*/ 92 h 153"/>
                  <a:gd name="T92" fmla="*/ 281 w 373"/>
                  <a:gd name="T93" fmla="*/ 92 h 153"/>
                  <a:gd name="T94" fmla="*/ 281 w 373"/>
                  <a:gd name="T95" fmla="*/ 92 h 153"/>
                  <a:gd name="T96" fmla="*/ 281 w 373"/>
                  <a:gd name="T97" fmla="*/ 92 h 153"/>
                  <a:gd name="T98" fmla="*/ 281 w 373"/>
                  <a:gd name="T99"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153">
                    <a:moveTo>
                      <a:pt x="214" y="153"/>
                    </a:moveTo>
                    <a:cubicBezTo>
                      <a:pt x="192" y="153"/>
                      <a:pt x="163" y="149"/>
                      <a:pt x="128" y="138"/>
                    </a:cubicBezTo>
                    <a:cubicBezTo>
                      <a:pt x="132" y="137"/>
                      <a:pt x="136" y="135"/>
                      <a:pt x="140" y="133"/>
                    </a:cubicBezTo>
                    <a:cubicBezTo>
                      <a:pt x="152" y="131"/>
                      <a:pt x="164" y="128"/>
                      <a:pt x="174" y="122"/>
                    </a:cubicBezTo>
                    <a:cubicBezTo>
                      <a:pt x="188" y="124"/>
                      <a:pt x="201" y="125"/>
                      <a:pt x="212" y="125"/>
                    </a:cubicBezTo>
                    <a:cubicBezTo>
                      <a:pt x="245" y="125"/>
                      <a:pt x="263" y="117"/>
                      <a:pt x="268" y="113"/>
                    </a:cubicBezTo>
                    <a:cubicBezTo>
                      <a:pt x="278" y="104"/>
                      <a:pt x="281" y="92"/>
                      <a:pt x="281" y="92"/>
                    </a:cubicBezTo>
                    <a:lnTo>
                      <a:pt x="281" y="92"/>
                    </a:lnTo>
                    <a:cubicBezTo>
                      <a:pt x="284" y="91"/>
                      <a:pt x="286" y="91"/>
                      <a:pt x="289" y="90"/>
                    </a:cubicBezTo>
                    <a:cubicBezTo>
                      <a:pt x="290" y="90"/>
                      <a:pt x="291" y="90"/>
                      <a:pt x="291" y="89"/>
                    </a:cubicBezTo>
                    <a:cubicBezTo>
                      <a:pt x="295" y="89"/>
                      <a:pt x="299" y="88"/>
                      <a:pt x="302" y="88"/>
                    </a:cubicBezTo>
                    <a:cubicBezTo>
                      <a:pt x="310" y="87"/>
                      <a:pt x="315" y="86"/>
                      <a:pt x="315" y="86"/>
                    </a:cubicBezTo>
                    <a:cubicBezTo>
                      <a:pt x="315" y="86"/>
                      <a:pt x="310" y="86"/>
                      <a:pt x="302" y="87"/>
                    </a:cubicBezTo>
                    <a:cubicBezTo>
                      <a:pt x="301" y="87"/>
                      <a:pt x="301" y="87"/>
                      <a:pt x="300" y="87"/>
                    </a:cubicBezTo>
                    <a:cubicBezTo>
                      <a:pt x="308" y="85"/>
                      <a:pt x="316" y="82"/>
                      <a:pt x="323" y="77"/>
                    </a:cubicBezTo>
                    <a:cubicBezTo>
                      <a:pt x="325" y="75"/>
                      <a:pt x="328" y="73"/>
                      <a:pt x="329" y="70"/>
                    </a:cubicBezTo>
                    <a:cubicBezTo>
                      <a:pt x="342" y="61"/>
                      <a:pt x="351" y="49"/>
                      <a:pt x="358" y="36"/>
                    </a:cubicBezTo>
                    <a:cubicBezTo>
                      <a:pt x="364" y="24"/>
                      <a:pt x="368" y="12"/>
                      <a:pt x="370" y="0"/>
                    </a:cubicBezTo>
                    <a:cubicBezTo>
                      <a:pt x="372" y="7"/>
                      <a:pt x="373" y="15"/>
                      <a:pt x="372" y="25"/>
                    </a:cubicBezTo>
                    <a:cubicBezTo>
                      <a:pt x="370" y="38"/>
                      <a:pt x="366" y="52"/>
                      <a:pt x="358" y="66"/>
                    </a:cubicBezTo>
                    <a:cubicBezTo>
                      <a:pt x="353" y="76"/>
                      <a:pt x="346" y="85"/>
                      <a:pt x="338" y="93"/>
                    </a:cubicBezTo>
                    <a:lnTo>
                      <a:pt x="338" y="93"/>
                    </a:lnTo>
                    <a:cubicBezTo>
                      <a:pt x="336" y="95"/>
                      <a:pt x="334" y="96"/>
                      <a:pt x="333" y="97"/>
                    </a:cubicBezTo>
                    <a:lnTo>
                      <a:pt x="332" y="98"/>
                    </a:lnTo>
                    <a:cubicBezTo>
                      <a:pt x="330" y="99"/>
                      <a:pt x="329" y="101"/>
                      <a:pt x="327" y="102"/>
                    </a:cubicBezTo>
                    <a:lnTo>
                      <a:pt x="326" y="103"/>
                    </a:lnTo>
                    <a:cubicBezTo>
                      <a:pt x="324" y="103"/>
                      <a:pt x="323" y="104"/>
                      <a:pt x="322" y="105"/>
                    </a:cubicBezTo>
                    <a:lnTo>
                      <a:pt x="318" y="105"/>
                    </a:lnTo>
                    <a:cubicBezTo>
                      <a:pt x="315" y="105"/>
                      <a:pt x="312" y="108"/>
                      <a:pt x="310" y="111"/>
                    </a:cubicBezTo>
                    <a:cubicBezTo>
                      <a:pt x="309" y="112"/>
                      <a:pt x="308" y="112"/>
                      <a:pt x="307" y="113"/>
                    </a:cubicBezTo>
                    <a:lnTo>
                      <a:pt x="305" y="114"/>
                    </a:lnTo>
                    <a:cubicBezTo>
                      <a:pt x="303" y="114"/>
                      <a:pt x="301" y="115"/>
                      <a:pt x="300" y="116"/>
                    </a:cubicBezTo>
                    <a:lnTo>
                      <a:pt x="297" y="117"/>
                    </a:lnTo>
                    <a:cubicBezTo>
                      <a:pt x="295" y="117"/>
                      <a:pt x="294" y="118"/>
                      <a:pt x="292" y="118"/>
                    </a:cubicBezTo>
                    <a:lnTo>
                      <a:pt x="289" y="119"/>
                    </a:lnTo>
                    <a:cubicBezTo>
                      <a:pt x="287" y="119"/>
                      <a:pt x="284" y="120"/>
                      <a:pt x="281" y="120"/>
                    </a:cubicBezTo>
                    <a:cubicBezTo>
                      <a:pt x="281" y="120"/>
                      <a:pt x="278" y="133"/>
                      <a:pt x="268" y="141"/>
                    </a:cubicBezTo>
                    <a:cubicBezTo>
                      <a:pt x="263" y="145"/>
                      <a:pt x="245" y="153"/>
                      <a:pt x="214" y="153"/>
                    </a:cubicBezTo>
                    <a:moveTo>
                      <a:pt x="5" y="141"/>
                    </a:moveTo>
                    <a:cubicBezTo>
                      <a:pt x="6" y="141"/>
                      <a:pt x="6" y="140"/>
                      <a:pt x="6" y="140"/>
                    </a:cubicBezTo>
                    <a:cubicBezTo>
                      <a:pt x="6" y="134"/>
                      <a:pt x="3" y="128"/>
                      <a:pt x="0" y="118"/>
                    </a:cubicBezTo>
                    <a:cubicBezTo>
                      <a:pt x="3" y="117"/>
                      <a:pt x="6" y="116"/>
                      <a:pt x="9" y="115"/>
                    </a:cubicBezTo>
                    <a:cubicBezTo>
                      <a:pt x="10" y="116"/>
                      <a:pt x="10" y="116"/>
                      <a:pt x="10" y="117"/>
                    </a:cubicBezTo>
                    <a:cubicBezTo>
                      <a:pt x="12" y="124"/>
                      <a:pt x="16" y="131"/>
                      <a:pt x="18" y="138"/>
                    </a:cubicBezTo>
                    <a:cubicBezTo>
                      <a:pt x="14" y="139"/>
                      <a:pt x="10" y="140"/>
                      <a:pt x="5" y="141"/>
                    </a:cubicBezTo>
                    <a:moveTo>
                      <a:pt x="281" y="92"/>
                    </a:moveTo>
                    <a:lnTo>
                      <a:pt x="281" y="92"/>
                    </a:lnTo>
                    <a:lnTo>
                      <a:pt x="281" y="92"/>
                    </a:lnTo>
                    <a:lnTo>
                      <a:pt x="281" y="92"/>
                    </a:lnTo>
                    <a:lnTo>
                      <a:pt x="281" y="92"/>
                    </a:lnTo>
                    <a:close/>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 name="Freeform 1389">
                <a:extLst>
                  <a:ext uri="{FF2B5EF4-FFF2-40B4-BE49-F238E27FC236}">
                    <a16:creationId xmlns:a16="http://schemas.microsoft.com/office/drawing/2014/main" id="{18C3587B-8F20-7310-2AC8-F162A437F679}"/>
                  </a:ext>
                </a:extLst>
              </p:cNvPr>
              <p:cNvSpPr>
                <a:spLocks/>
              </p:cNvSpPr>
              <p:nvPr/>
            </p:nvSpPr>
            <p:spPr bwMode="auto">
              <a:xfrm>
                <a:off x="1723" y="3369"/>
                <a:ext cx="2" cy="4"/>
              </a:xfrm>
              <a:custGeom>
                <a:avLst/>
                <a:gdLst>
                  <a:gd name="T0" fmla="*/ 0 w 3"/>
                  <a:gd name="T1" fmla="*/ 7 h 7"/>
                  <a:gd name="T2" fmla="*/ 1 w 3"/>
                  <a:gd name="T3" fmla="*/ 0 h 7"/>
                  <a:gd name="T4" fmla="*/ 2 w 3"/>
                  <a:gd name="T5" fmla="*/ 0 h 7"/>
                  <a:gd name="T6" fmla="*/ 3 w 3"/>
                  <a:gd name="T7" fmla="*/ 5 h 7"/>
                  <a:gd name="T8" fmla="*/ 0 w 3"/>
                  <a:gd name="T9" fmla="*/ 7 h 7"/>
                </a:gdLst>
                <a:ahLst/>
                <a:cxnLst>
                  <a:cxn ang="0">
                    <a:pos x="T0" y="T1"/>
                  </a:cxn>
                  <a:cxn ang="0">
                    <a:pos x="T2" y="T3"/>
                  </a:cxn>
                  <a:cxn ang="0">
                    <a:pos x="T4" y="T5"/>
                  </a:cxn>
                  <a:cxn ang="0">
                    <a:pos x="T6" y="T7"/>
                  </a:cxn>
                  <a:cxn ang="0">
                    <a:pos x="T8" y="T9"/>
                  </a:cxn>
                </a:cxnLst>
                <a:rect l="0" t="0" r="r" b="b"/>
                <a:pathLst>
                  <a:path w="3" h="7">
                    <a:moveTo>
                      <a:pt x="0" y="7"/>
                    </a:moveTo>
                    <a:cubicBezTo>
                      <a:pt x="0" y="5"/>
                      <a:pt x="0" y="2"/>
                      <a:pt x="1" y="0"/>
                    </a:cubicBezTo>
                    <a:cubicBezTo>
                      <a:pt x="1" y="0"/>
                      <a:pt x="1" y="0"/>
                      <a:pt x="2" y="0"/>
                    </a:cubicBezTo>
                    <a:cubicBezTo>
                      <a:pt x="2" y="2"/>
                      <a:pt x="3" y="4"/>
                      <a:pt x="3" y="5"/>
                    </a:cubicBezTo>
                    <a:cubicBezTo>
                      <a:pt x="2" y="6"/>
                      <a:pt x="1" y="6"/>
                      <a:pt x="0" y="7"/>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6" name="Freeform 1390">
                <a:extLst>
                  <a:ext uri="{FF2B5EF4-FFF2-40B4-BE49-F238E27FC236}">
                    <a16:creationId xmlns:a16="http://schemas.microsoft.com/office/drawing/2014/main" id="{0EFBC643-97E3-CBA1-C0DB-50A310AB3760}"/>
                  </a:ext>
                </a:extLst>
              </p:cNvPr>
              <p:cNvSpPr>
                <a:spLocks noEditPoints="1"/>
              </p:cNvSpPr>
              <p:nvPr/>
            </p:nvSpPr>
            <p:spPr bwMode="auto">
              <a:xfrm>
                <a:off x="1723" y="3366"/>
                <a:ext cx="99" cy="58"/>
              </a:xfrm>
              <a:custGeom>
                <a:avLst/>
                <a:gdLst>
                  <a:gd name="T0" fmla="*/ 79 w 162"/>
                  <a:gd name="T1" fmla="*/ 95 h 95"/>
                  <a:gd name="T2" fmla="*/ 79 w 162"/>
                  <a:gd name="T3" fmla="*/ 95 h 95"/>
                  <a:gd name="T4" fmla="*/ 78 w 162"/>
                  <a:gd name="T5" fmla="*/ 95 h 95"/>
                  <a:gd name="T6" fmla="*/ 78 w 162"/>
                  <a:gd name="T7" fmla="*/ 95 h 95"/>
                  <a:gd name="T8" fmla="*/ 78 w 162"/>
                  <a:gd name="T9" fmla="*/ 94 h 95"/>
                  <a:gd name="T10" fmla="*/ 78 w 162"/>
                  <a:gd name="T11" fmla="*/ 94 h 95"/>
                  <a:gd name="T12" fmla="*/ 102 w 162"/>
                  <a:gd name="T13" fmla="*/ 66 h 95"/>
                  <a:gd name="T14" fmla="*/ 91 w 162"/>
                  <a:gd name="T15" fmla="*/ 67 h 95"/>
                  <a:gd name="T16" fmla="*/ 156 w 162"/>
                  <a:gd name="T17" fmla="*/ 44 h 95"/>
                  <a:gd name="T18" fmla="*/ 162 w 162"/>
                  <a:gd name="T19" fmla="*/ 66 h 95"/>
                  <a:gd name="T20" fmla="*/ 161 w 162"/>
                  <a:gd name="T21" fmla="*/ 67 h 95"/>
                  <a:gd name="T22" fmla="*/ 80 w 162"/>
                  <a:gd name="T23" fmla="*/ 95 h 95"/>
                  <a:gd name="T24" fmla="*/ 79 w 162"/>
                  <a:gd name="T25" fmla="*/ 95 h 95"/>
                  <a:gd name="T26" fmla="*/ 79 w 162"/>
                  <a:gd name="T27" fmla="*/ 67 h 95"/>
                  <a:gd name="T28" fmla="*/ 33 w 162"/>
                  <a:gd name="T29" fmla="*/ 59 h 95"/>
                  <a:gd name="T30" fmla="*/ 31 w 162"/>
                  <a:gd name="T31" fmla="*/ 58 h 95"/>
                  <a:gd name="T32" fmla="*/ 30 w 162"/>
                  <a:gd name="T33" fmla="*/ 58 h 95"/>
                  <a:gd name="T34" fmla="*/ 29 w 162"/>
                  <a:gd name="T35" fmla="*/ 58 h 95"/>
                  <a:gd name="T36" fmla="*/ 29 w 162"/>
                  <a:gd name="T37" fmla="*/ 57 h 95"/>
                  <a:gd name="T38" fmla="*/ 28 w 162"/>
                  <a:gd name="T39" fmla="*/ 57 h 95"/>
                  <a:gd name="T40" fmla="*/ 28 w 162"/>
                  <a:gd name="T41" fmla="*/ 56 h 95"/>
                  <a:gd name="T42" fmla="*/ 28 w 162"/>
                  <a:gd name="T43" fmla="*/ 56 h 95"/>
                  <a:gd name="T44" fmla="*/ 27 w 162"/>
                  <a:gd name="T45" fmla="*/ 56 h 95"/>
                  <a:gd name="T46" fmla="*/ 27 w 162"/>
                  <a:gd name="T47" fmla="*/ 56 h 95"/>
                  <a:gd name="T48" fmla="*/ 31 w 162"/>
                  <a:gd name="T49" fmla="*/ 50 h 95"/>
                  <a:gd name="T50" fmla="*/ 15 w 162"/>
                  <a:gd name="T51" fmla="*/ 49 h 95"/>
                  <a:gd name="T52" fmla="*/ 14 w 162"/>
                  <a:gd name="T53" fmla="*/ 48 h 95"/>
                  <a:gd name="T54" fmla="*/ 13 w 162"/>
                  <a:gd name="T55" fmla="*/ 48 h 95"/>
                  <a:gd name="T56" fmla="*/ 12 w 162"/>
                  <a:gd name="T57" fmla="*/ 47 h 95"/>
                  <a:gd name="T58" fmla="*/ 12 w 162"/>
                  <a:gd name="T59" fmla="*/ 47 h 95"/>
                  <a:gd name="T60" fmla="*/ 11 w 162"/>
                  <a:gd name="T61" fmla="*/ 46 h 95"/>
                  <a:gd name="T62" fmla="*/ 11 w 162"/>
                  <a:gd name="T63" fmla="*/ 46 h 95"/>
                  <a:gd name="T64" fmla="*/ 8 w 162"/>
                  <a:gd name="T65" fmla="*/ 39 h 95"/>
                  <a:gd name="T66" fmla="*/ 28 w 162"/>
                  <a:gd name="T67" fmla="*/ 33 h 95"/>
                  <a:gd name="T68" fmla="*/ 33 w 162"/>
                  <a:gd name="T69" fmla="*/ 35 h 95"/>
                  <a:gd name="T70" fmla="*/ 85 w 162"/>
                  <a:gd name="T71" fmla="*/ 43 h 95"/>
                  <a:gd name="T72" fmla="*/ 103 w 162"/>
                  <a:gd name="T73" fmla="*/ 41 h 95"/>
                  <a:gd name="T74" fmla="*/ 79 w 162"/>
                  <a:gd name="T75" fmla="*/ 67 h 95"/>
                  <a:gd name="T76" fmla="*/ 4 w 162"/>
                  <a:gd name="T77" fmla="*/ 35 h 95"/>
                  <a:gd name="T78" fmla="*/ 4 w 162"/>
                  <a:gd name="T79" fmla="*/ 35 h 95"/>
                  <a:gd name="T80" fmla="*/ 4 w 162"/>
                  <a:gd name="T81" fmla="*/ 34 h 95"/>
                  <a:gd name="T82" fmla="*/ 4 w 162"/>
                  <a:gd name="T83" fmla="*/ 34 h 95"/>
                  <a:gd name="T84" fmla="*/ 4 w 162"/>
                  <a:gd name="T85" fmla="*/ 34 h 95"/>
                  <a:gd name="T86" fmla="*/ 2 w 162"/>
                  <a:gd name="T87" fmla="*/ 27 h 95"/>
                  <a:gd name="T88" fmla="*/ 2 w 162"/>
                  <a:gd name="T89" fmla="*/ 27 h 95"/>
                  <a:gd name="T90" fmla="*/ 0 w 162"/>
                  <a:gd name="T91" fmla="*/ 17 h 95"/>
                  <a:gd name="T92" fmla="*/ 7 w 162"/>
                  <a:gd name="T93" fmla="*/ 12 h 95"/>
                  <a:gd name="T94" fmla="*/ 11 w 162"/>
                  <a:gd name="T95" fmla="*/ 9 h 95"/>
                  <a:gd name="T96" fmla="*/ 59 w 162"/>
                  <a:gd name="T97" fmla="*/ 0 h 95"/>
                  <a:gd name="T98" fmla="*/ 8 w 162"/>
                  <a:gd name="T99" fmla="*/ 15 h 95"/>
                  <a:gd name="T100" fmla="*/ 10 w 162"/>
                  <a:gd name="T101" fmla="*/ 21 h 95"/>
                  <a:gd name="T102" fmla="*/ 10 w 162"/>
                  <a:gd name="T103" fmla="*/ 21 h 95"/>
                  <a:gd name="T104" fmla="*/ 16 w 162"/>
                  <a:gd name="T105" fmla="*/ 25 h 95"/>
                  <a:gd name="T106" fmla="*/ 32 w 162"/>
                  <a:gd name="T107" fmla="*/ 26 h 95"/>
                  <a:gd name="T108" fmla="*/ 30 w 162"/>
                  <a:gd name="T109" fmla="*/ 28 h 95"/>
                  <a:gd name="T110" fmla="*/ 4 w 162"/>
                  <a:gd name="T111"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2" h="95">
                    <a:moveTo>
                      <a:pt x="79" y="95"/>
                    </a:moveTo>
                    <a:lnTo>
                      <a:pt x="79" y="95"/>
                    </a:lnTo>
                    <a:lnTo>
                      <a:pt x="78" y="95"/>
                    </a:lnTo>
                    <a:lnTo>
                      <a:pt x="78" y="95"/>
                    </a:lnTo>
                    <a:lnTo>
                      <a:pt x="78" y="94"/>
                    </a:lnTo>
                    <a:lnTo>
                      <a:pt x="78" y="94"/>
                    </a:lnTo>
                    <a:cubicBezTo>
                      <a:pt x="77" y="90"/>
                      <a:pt x="82" y="78"/>
                      <a:pt x="102" y="66"/>
                    </a:cubicBezTo>
                    <a:cubicBezTo>
                      <a:pt x="102" y="66"/>
                      <a:pt x="98" y="67"/>
                      <a:pt x="91" y="67"/>
                    </a:cubicBezTo>
                    <a:cubicBezTo>
                      <a:pt x="108" y="61"/>
                      <a:pt x="129" y="52"/>
                      <a:pt x="156" y="44"/>
                    </a:cubicBezTo>
                    <a:cubicBezTo>
                      <a:pt x="159" y="54"/>
                      <a:pt x="162" y="60"/>
                      <a:pt x="162" y="66"/>
                    </a:cubicBezTo>
                    <a:cubicBezTo>
                      <a:pt x="162" y="66"/>
                      <a:pt x="162" y="67"/>
                      <a:pt x="161" y="67"/>
                    </a:cubicBezTo>
                    <a:cubicBezTo>
                      <a:pt x="126" y="78"/>
                      <a:pt x="100" y="88"/>
                      <a:pt x="80" y="95"/>
                    </a:cubicBezTo>
                    <a:lnTo>
                      <a:pt x="79" y="95"/>
                    </a:lnTo>
                    <a:moveTo>
                      <a:pt x="79" y="67"/>
                    </a:moveTo>
                    <a:cubicBezTo>
                      <a:pt x="67" y="66"/>
                      <a:pt x="52" y="64"/>
                      <a:pt x="33" y="59"/>
                    </a:cubicBezTo>
                    <a:lnTo>
                      <a:pt x="31" y="58"/>
                    </a:lnTo>
                    <a:lnTo>
                      <a:pt x="30" y="58"/>
                    </a:lnTo>
                    <a:lnTo>
                      <a:pt x="29" y="58"/>
                    </a:lnTo>
                    <a:lnTo>
                      <a:pt x="29" y="57"/>
                    </a:lnTo>
                    <a:lnTo>
                      <a:pt x="28" y="57"/>
                    </a:lnTo>
                    <a:lnTo>
                      <a:pt x="28" y="56"/>
                    </a:lnTo>
                    <a:lnTo>
                      <a:pt x="28" y="56"/>
                    </a:lnTo>
                    <a:lnTo>
                      <a:pt x="27" y="56"/>
                    </a:lnTo>
                    <a:lnTo>
                      <a:pt x="27" y="56"/>
                    </a:lnTo>
                    <a:cubicBezTo>
                      <a:pt x="26" y="53"/>
                      <a:pt x="31" y="50"/>
                      <a:pt x="31" y="50"/>
                    </a:cubicBezTo>
                    <a:cubicBezTo>
                      <a:pt x="31" y="50"/>
                      <a:pt x="21" y="49"/>
                      <a:pt x="15" y="49"/>
                    </a:cubicBezTo>
                    <a:lnTo>
                      <a:pt x="14" y="48"/>
                    </a:lnTo>
                    <a:lnTo>
                      <a:pt x="13" y="48"/>
                    </a:lnTo>
                    <a:lnTo>
                      <a:pt x="12" y="47"/>
                    </a:lnTo>
                    <a:lnTo>
                      <a:pt x="12" y="47"/>
                    </a:lnTo>
                    <a:lnTo>
                      <a:pt x="11" y="46"/>
                    </a:lnTo>
                    <a:lnTo>
                      <a:pt x="11" y="46"/>
                    </a:lnTo>
                    <a:cubicBezTo>
                      <a:pt x="9" y="43"/>
                      <a:pt x="8" y="39"/>
                      <a:pt x="8" y="39"/>
                    </a:cubicBezTo>
                    <a:lnTo>
                      <a:pt x="28" y="33"/>
                    </a:lnTo>
                    <a:cubicBezTo>
                      <a:pt x="29" y="34"/>
                      <a:pt x="30" y="35"/>
                      <a:pt x="33" y="35"/>
                    </a:cubicBezTo>
                    <a:cubicBezTo>
                      <a:pt x="57" y="41"/>
                      <a:pt x="74" y="43"/>
                      <a:pt x="85" y="43"/>
                    </a:cubicBezTo>
                    <a:cubicBezTo>
                      <a:pt x="97" y="43"/>
                      <a:pt x="103" y="41"/>
                      <a:pt x="103" y="41"/>
                    </a:cubicBezTo>
                    <a:cubicBezTo>
                      <a:pt x="86" y="52"/>
                      <a:pt x="80" y="62"/>
                      <a:pt x="79" y="67"/>
                    </a:cubicBezTo>
                    <a:moveTo>
                      <a:pt x="4" y="35"/>
                    </a:moveTo>
                    <a:lnTo>
                      <a:pt x="4" y="35"/>
                    </a:lnTo>
                    <a:lnTo>
                      <a:pt x="4" y="34"/>
                    </a:lnTo>
                    <a:lnTo>
                      <a:pt x="4" y="34"/>
                    </a:lnTo>
                    <a:lnTo>
                      <a:pt x="4" y="34"/>
                    </a:lnTo>
                    <a:cubicBezTo>
                      <a:pt x="3" y="33"/>
                      <a:pt x="2" y="31"/>
                      <a:pt x="2" y="27"/>
                    </a:cubicBezTo>
                    <a:lnTo>
                      <a:pt x="2" y="27"/>
                    </a:lnTo>
                    <a:cubicBezTo>
                      <a:pt x="1" y="25"/>
                      <a:pt x="1" y="21"/>
                      <a:pt x="0" y="17"/>
                    </a:cubicBezTo>
                    <a:cubicBezTo>
                      <a:pt x="3" y="15"/>
                      <a:pt x="5" y="14"/>
                      <a:pt x="7" y="12"/>
                    </a:cubicBezTo>
                    <a:cubicBezTo>
                      <a:pt x="8" y="11"/>
                      <a:pt x="9" y="10"/>
                      <a:pt x="11" y="9"/>
                    </a:cubicBezTo>
                    <a:cubicBezTo>
                      <a:pt x="29" y="3"/>
                      <a:pt x="59" y="0"/>
                      <a:pt x="59" y="0"/>
                    </a:cubicBezTo>
                    <a:lnTo>
                      <a:pt x="8" y="15"/>
                    </a:lnTo>
                    <a:cubicBezTo>
                      <a:pt x="8" y="15"/>
                      <a:pt x="9" y="18"/>
                      <a:pt x="10" y="21"/>
                    </a:cubicBezTo>
                    <a:lnTo>
                      <a:pt x="10" y="21"/>
                    </a:lnTo>
                    <a:cubicBezTo>
                      <a:pt x="11" y="23"/>
                      <a:pt x="13" y="25"/>
                      <a:pt x="16" y="25"/>
                    </a:cubicBezTo>
                    <a:cubicBezTo>
                      <a:pt x="21" y="26"/>
                      <a:pt x="32" y="26"/>
                      <a:pt x="32" y="26"/>
                    </a:cubicBezTo>
                    <a:cubicBezTo>
                      <a:pt x="32" y="26"/>
                      <a:pt x="31" y="27"/>
                      <a:pt x="30" y="28"/>
                    </a:cubicBezTo>
                    <a:cubicBezTo>
                      <a:pt x="20" y="30"/>
                      <a:pt x="10" y="32"/>
                      <a:pt x="4" y="35"/>
                    </a:cubicBezTo>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7" name="Freeform 1391">
                <a:extLst>
                  <a:ext uri="{FF2B5EF4-FFF2-40B4-BE49-F238E27FC236}">
                    <a16:creationId xmlns:a16="http://schemas.microsoft.com/office/drawing/2014/main" id="{3C98A396-1990-727F-2C1F-8821DDA85404}"/>
                  </a:ext>
                </a:extLst>
              </p:cNvPr>
              <p:cNvSpPr>
                <a:spLocks noEditPoints="1"/>
              </p:cNvSpPr>
              <p:nvPr/>
            </p:nvSpPr>
            <p:spPr bwMode="auto">
              <a:xfrm>
                <a:off x="1827" y="3176"/>
                <a:ext cx="141" cy="126"/>
              </a:xfrm>
              <a:custGeom>
                <a:avLst/>
                <a:gdLst>
                  <a:gd name="T0" fmla="*/ 37 w 232"/>
                  <a:gd name="T1" fmla="*/ 206 h 206"/>
                  <a:gd name="T2" fmla="*/ 37 w 232"/>
                  <a:gd name="T3" fmla="*/ 206 h 206"/>
                  <a:gd name="T4" fmla="*/ 37 w 232"/>
                  <a:gd name="T5" fmla="*/ 206 h 206"/>
                  <a:gd name="T6" fmla="*/ 37 w 232"/>
                  <a:gd name="T7" fmla="*/ 206 h 206"/>
                  <a:gd name="T8" fmla="*/ 37 w 232"/>
                  <a:gd name="T9" fmla="*/ 206 h 206"/>
                  <a:gd name="T10" fmla="*/ 21 w 232"/>
                  <a:gd name="T11" fmla="*/ 203 h 206"/>
                  <a:gd name="T12" fmla="*/ 37 w 232"/>
                  <a:gd name="T13" fmla="*/ 206 h 206"/>
                  <a:gd name="T14" fmla="*/ 20 w 232"/>
                  <a:gd name="T15" fmla="*/ 203 h 206"/>
                  <a:gd name="T16" fmla="*/ 20 w 232"/>
                  <a:gd name="T17" fmla="*/ 203 h 206"/>
                  <a:gd name="T18" fmla="*/ 20 w 232"/>
                  <a:gd name="T19" fmla="*/ 203 h 206"/>
                  <a:gd name="T20" fmla="*/ 232 w 232"/>
                  <a:gd name="T21" fmla="*/ 77 h 206"/>
                  <a:gd name="T22" fmla="*/ 231 w 232"/>
                  <a:gd name="T23" fmla="*/ 77 h 206"/>
                  <a:gd name="T24" fmla="*/ 231 w 232"/>
                  <a:gd name="T25" fmla="*/ 77 h 206"/>
                  <a:gd name="T26" fmla="*/ 232 w 232"/>
                  <a:gd name="T27" fmla="*/ 77 h 206"/>
                  <a:gd name="T28" fmla="*/ 232 w 232"/>
                  <a:gd name="T29" fmla="*/ 77 h 206"/>
                  <a:gd name="T30" fmla="*/ 223 w 232"/>
                  <a:gd name="T31" fmla="*/ 76 h 206"/>
                  <a:gd name="T32" fmla="*/ 223 w 232"/>
                  <a:gd name="T33" fmla="*/ 76 h 206"/>
                  <a:gd name="T34" fmla="*/ 223 w 232"/>
                  <a:gd name="T35" fmla="*/ 76 h 206"/>
                  <a:gd name="T36" fmla="*/ 222 w 232"/>
                  <a:gd name="T37" fmla="*/ 76 h 206"/>
                  <a:gd name="T38" fmla="*/ 221 w 232"/>
                  <a:gd name="T39" fmla="*/ 76 h 206"/>
                  <a:gd name="T40" fmla="*/ 222 w 232"/>
                  <a:gd name="T41" fmla="*/ 76 h 206"/>
                  <a:gd name="T42" fmla="*/ 220 w 232"/>
                  <a:gd name="T43" fmla="*/ 76 h 206"/>
                  <a:gd name="T44" fmla="*/ 219 w 232"/>
                  <a:gd name="T45" fmla="*/ 75 h 206"/>
                  <a:gd name="T46" fmla="*/ 220 w 232"/>
                  <a:gd name="T47" fmla="*/ 76 h 206"/>
                  <a:gd name="T48" fmla="*/ 219 w 232"/>
                  <a:gd name="T49" fmla="*/ 75 h 206"/>
                  <a:gd name="T50" fmla="*/ 218 w 232"/>
                  <a:gd name="T51" fmla="*/ 75 h 206"/>
                  <a:gd name="T52" fmla="*/ 219 w 232"/>
                  <a:gd name="T53" fmla="*/ 75 h 206"/>
                  <a:gd name="T54" fmla="*/ 218 w 232"/>
                  <a:gd name="T55" fmla="*/ 75 h 206"/>
                  <a:gd name="T56" fmla="*/ 213 w 232"/>
                  <a:gd name="T57" fmla="*/ 75 h 206"/>
                  <a:gd name="T58" fmla="*/ 213 w 232"/>
                  <a:gd name="T59" fmla="*/ 75 h 206"/>
                  <a:gd name="T60" fmla="*/ 218 w 232"/>
                  <a:gd name="T61" fmla="*/ 75 h 206"/>
                  <a:gd name="T62" fmla="*/ 0 w 232"/>
                  <a:gd name="T63" fmla="*/ 23 h 206"/>
                  <a:gd name="T64" fmla="*/ 6 w 232"/>
                  <a:gd name="T65" fmla="*/ 18 h 206"/>
                  <a:gd name="T66" fmla="*/ 0 w 232"/>
                  <a:gd name="T67" fmla="*/ 23 h 206"/>
                  <a:gd name="T68" fmla="*/ 41 w 232"/>
                  <a:gd name="T69" fmla="*/ 14 h 206"/>
                  <a:gd name="T70" fmla="*/ 54 w 232"/>
                  <a:gd name="T71" fmla="*/ 11 h 206"/>
                  <a:gd name="T72" fmla="*/ 41 w 232"/>
                  <a:gd name="T73" fmla="*/ 14 h 206"/>
                  <a:gd name="T74" fmla="*/ 23 w 232"/>
                  <a:gd name="T75" fmla="*/ 13 h 206"/>
                  <a:gd name="T76" fmla="*/ 27 w 232"/>
                  <a:gd name="T77" fmla="*/ 12 h 206"/>
                  <a:gd name="T78" fmla="*/ 23 w 232"/>
                  <a:gd name="T79" fmla="*/ 13 h 206"/>
                  <a:gd name="T80" fmla="*/ 31 w 232"/>
                  <a:gd name="T81" fmla="*/ 13 h 206"/>
                  <a:gd name="T82" fmla="*/ 29 w 232"/>
                  <a:gd name="T83" fmla="*/ 12 h 206"/>
                  <a:gd name="T84" fmla="*/ 31 w 232"/>
                  <a:gd name="T85" fmla="*/ 13 h 206"/>
                  <a:gd name="T86" fmla="*/ 62 w 232"/>
                  <a:gd name="T87" fmla="*/ 7 h 206"/>
                  <a:gd name="T88" fmla="*/ 75 w 232"/>
                  <a:gd name="T89" fmla="*/ 0 h 206"/>
                  <a:gd name="T90" fmla="*/ 75 w 232"/>
                  <a:gd name="T91" fmla="*/ 0 h 206"/>
                  <a:gd name="T92" fmla="*/ 62 w 232"/>
                  <a:gd name="T93" fmla="*/ 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 h="206">
                    <a:moveTo>
                      <a:pt x="37" y="206"/>
                    </a:moveTo>
                    <a:lnTo>
                      <a:pt x="37" y="206"/>
                    </a:lnTo>
                    <a:lnTo>
                      <a:pt x="37" y="206"/>
                    </a:lnTo>
                    <a:lnTo>
                      <a:pt x="37" y="206"/>
                    </a:lnTo>
                    <a:close/>
                    <a:moveTo>
                      <a:pt x="37" y="206"/>
                    </a:moveTo>
                    <a:cubicBezTo>
                      <a:pt x="32" y="206"/>
                      <a:pt x="26" y="205"/>
                      <a:pt x="21" y="203"/>
                    </a:cubicBezTo>
                    <a:cubicBezTo>
                      <a:pt x="26" y="205"/>
                      <a:pt x="32" y="206"/>
                      <a:pt x="37" y="206"/>
                    </a:cubicBezTo>
                    <a:close/>
                    <a:moveTo>
                      <a:pt x="20" y="203"/>
                    </a:moveTo>
                    <a:cubicBezTo>
                      <a:pt x="20" y="203"/>
                      <a:pt x="20" y="203"/>
                      <a:pt x="20" y="203"/>
                    </a:cubicBezTo>
                    <a:cubicBezTo>
                      <a:pt x="20" y="203"/>
                      <a:pt x="20" y="203"/>
                      <a:pt x="20" y="203"/>
                    </a:cubicBezTo>
                    <a:close/>
                    <a:moveTo>
                      <a:pt x="232" y="77"/>
                    </a:moveTo>
                    <a:cubicBezTo>
                      <a:pt x="232" y="77"/>
                      <a:pt x="232" y="77"/>
                      <a:pt x="231" y="77"/>
                    </a:cubicBezTo>
                    <a:cubicBezTo>
                      <a:pt x="231" y="77"/>
                      <a:pt x="231" y="77"/>
                      <a:pt x="231" y="77"/>
                    </a:cubicBezTo>
                    <a:cubicBezTo>
                      <a:pt x="231" y="77"/>
                      <a:pt x="232" y="77"/>
                      <a:pt x="232" y="77"/>
                    </a:cubicBezTo>
                    <a:lnTo>
                      <a:pt x="232" y="77"/>
                    </a:lnTo>
                    <a:close/>
                    <a:moveTo>
                      <a:pt x="223" y="76"/>
                    </a:moveTo>
                    <a:cubicBezTo>
                      <a:pt x="223" y="76"/>
                      <a:pt x="223" y="76"/>
                      <a:pt x="223" y="76"/>
                    </a:cubicBezTo>
                    <a:cubicBezTo>
                      <a:pt x="223" y="76"/>
                      <a:pt x="223" y="76"/>
                      <a:pt x="223" y="76"/>
                    </a:cubicBezTo>
                    <a:close/>
                    <a:moveTo>
                      <a:pt x="222" y="76"/>
                    </a:moveTo>
                    <a:cubicBezTo>
                      <a:pt x="221" y="76"/>
                      <a:pt x="221" y="76"/>
                      <a:pt x="221" y="76"/>
                    </a:cubicBezTo>
                    <a:cubicBezTo>
                      <a:pt x="221" y="76"/>
                      <a:pt x="221" y="76"/>
                      <a:pt x="222" y="76"/>
                    </a:cubicBezTo>
                    <a:close/>
                    <a:moveTo>
                      <a:pt x="220" y="76"/>
                    </a:moveTo>
                    <a:cubicBezTo>
                      <a:pt x="220" y="75"/>
                      <a:pt x="219" y="75"/>
                      <a:pt x="219" y="75"/>
                    </a:cubicBezTo>
                    <a:cubicBezTo>
                      <a:pt x="219" y="75"/>
                      <a:pt x="220" y="75"/>
                      <a:pt x="220" y="76"/>
                    </a:cubicBezTo>
                    <a:close/>
                    <a:moveTo>
                      <a:pt x="219" y="75"/>
                    </a:moveTo>
                    <a:lnTo>
                      <a:pt x="218" y="75"/>
                    </a:lnTo>
                    <a:lnTo>
                      <a:pt x="219" y="75"/>
                    </a:lnTo>
                    <a:close/>
                    <a:moveTo>
                      <a:pt x="218" y="75"/>
                    </a:moveTo>
                    <a:cubicBezTo>
                      <a:pt x="216" y="75"/>
                      <a:pt x="215" y="75"/>
                      <a:pt x="213" y="75"/>
                    </a:cubicBezTo>
                    <a:lnTo>
                      <a:pt x="213" y="75"/>
                    </a:lnTo>
                    <a:cubicBezTo>
                      <a:pt x="215" y="75"/>
                      <a:pt x="216" y="75"/>
                      <a:pt x="218" y="75"/>
                    </a:cubicBezTo>
                    <a:close/>
                    <a:moveTo>
                      <a:pt x="0" y="23"/>
                    </a:moveTo>
                    <a:cubicBezTo>
                      <a:pt x="2" y="21"/>
                      <a:pt x="4" y="19"/>
                      <a:pt x="6" y="18"/>
                    </a:cubicBezTo>
                    <a:cubicBezTo>
                      <a:pt x="4" y="19"/>
                      <a:pt x="2" y="21"/>
                      <a:pt x="0" y="23"/>
                    </a:cubicBezTo>
                    <a:close/>
                    <a:moveTo>
                      <a:pt x="41" y="14"/>
                    </a:moveTo>
                    <a:cubicBezTo>
                      <a:pt x="46" y="14"/>
                      <a:pt x="50" y="13"/>
                      <a:pt x="54" y="11"/>
                    </a:cubicBezTo>
                    <a:cubicBezTo>
                      <a:pt x="50" y="13"/>
                      <a:pt x="46" y="14"/>
                      <a:pt x="41" y="14"/>
                    </a:cubicBezTo>
                    <a:close/>
                    <a:moveTo>
                      <a:pt x="23" y="13"/>
                    </a:moveTo>
                    <a:cubicBezTo>
                      <a:pt x="24" y="12"/>
                      <a:pt x="26" y="12"/>
                      <a:pt x="27" y="12"/>
                    </a:cubicBezTo>
                    <a:cubicBezTo>
                      <a:pt x="26" y="12"/>
                      <a:pt x="24" y="12"/>
                      <a:pt x="23" y="13"/>
                    </a:cubicBezTo>
                    <a:close/>
                    <a:moveTo>
                      <a:pt x="31" y="13"/>
                    </a:moveTo>
                    <a:cubicBezTo>
                      <a:pt x="30" y="13"/>
                      <a:pt x="29" y="12"/>
                      <a:pt x="29" y="12"/>
                    </a:cubicBezTo>
                    <a:cubicBezTo>
                      <a:pt x="29" y="12"/>
                      <a:pt x="30" y="13"/>
                      <a:pt x="31" y="13"/>
                    </a:cubicBezTo>
                    <a:close/>
                    <a:moveTo>
                      <a:pt x="62" y="7"/>
                    </a:moveTo>
                    <a:cubicBezTo>
                      <a:pt x="66" y="5"/>
                      <a:pt x="70" y="2"/>
                      <a:pt x="75" y="0"/>
                    </a:cubicBezTo>
                    <a:lnTo>
                      <a:pt x="75" y="0"/>
                    </a:lnTo>
                    <a:cubicBezTo>
                      <a:pt x="70" y="2"/>
                      <a:pt x="66" y="5"/>
                      <a:pt x="62" y="7"/>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8" name="Freeform 1392">
                <a:extLst>
                  <a:ext uri="{FF2B5EF4-FFF2-40B4-BE49-F238E27FC236}">
                    <a16:creationId xmlns:a16="http://schemas.microsoft.com/office/drawing/2014/main" id="{CF08B4B3-74DF-2547-F9CA-CFA9954D2B17}"/>
                  </a:ext>
                </a:extLst>
              </p:cNvPr>
              <p:cNvSpPr>
                <a:spLocks noEditPoints="1"/>
              </p:cNvSpPr>
              <p:nvPr/>
            </p:nvSpPr>
            <p:spPr bwMode="auto">
              <a:xfrm>
                <a:off x="1849" y="3297"/>
                <a:ext cx="14" cy="5"/>
              </a:xfrm>
              <a:custGeom>
                <a:avLst/>
                <a:gdLst>
                  <a:gd name="T0" fmla="*/ 0 w 22"/>
                  <a:gd name="T1" fmla="*/ 7 h 7"/>
                  <a:gd name="T2" fmla="*/ 0 w 22"/>
                  <a:gd name="T3" fmla="*/ 7 h 7"/>
                  <a:gd name="T4" fmla="*/ 0 w 22"/>
                  <a:gd name="T5" fmla="*/ 7 h 7"/>
                  <a:gd name="T6" fmla="*/ 0 w 22"/>
                  <a:gd name="T7" fmla="*/ 7 h 7"/>
                  <a:gd name="T8" fmla="*/ 0 w 22"/>
                  <a:gd name="T9" fmla="*/ 7 h 7"/>
                  <a:gd name="T10" fmla="*/ 22 w 22"/>
                  <a:gd name="T11" fmla="*/ 0 h 7"/>
                  <a:gd name="T12" fmla="*/ 22 w 22"/>
                  <a:gd name="T13" fmla="*/ 0 h 7"/>
                  <a:gd name="T14" fmla="*/ 0 w 22"/>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
                    <a:moveTo>
                      <a:pt x="0" y="7"/>
                    </a:moveTo>
                    <a:lnTo>
                      <a:pt x="0" y="7"/>
                    </a:lnTo>
                    <a:lnTo>
                      <a:pt x="0" y="7"/>
                    </a:lnTo>
                    <a:lnTo>
                      <a:pt x="0" y="7"/>
                    </a:lnTo>
                    <a:close/>
                    <a:moveTo>
                      <a:pt x="0" y="7"/>
                    </a:moveTo>
                    <a:cubicBezTo>
                      <a:pt x="8" y="7"/>
                      <a:pt x="16" y="4"/>
                      <a:pt x="22" y="0"/>
                    </a:cubicBezTo>
                    <a:lnTo>
                      <a:pt x="22" y="0"/>
                    </a:lnTo>
                    <a:cubicBezTo>
                      <a:pt x="16" y="4"/>
                      <a:pt x="8" y="7"/>
                      <a:pt x="0" y="7"/>
                    </a:cubicBezTo>
                    <a:close/>
                  </a:path>
                </a:pathLst>
              </a:custGeom>
              <a:solidFill>
                <a:srgbClr val="275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9" name="Freeform 1393">
                <a:extLst>
                  <a:ext uri="{FF2B5EF4-FFF2-40B4-BE49-F238E27FC236}">
                    <a16:creationId xmlns:a16="http://schemas.microsoft.com/office/drawing/2014/main" id="{48939858-89D1-680A-3135-2D072839EE84}"/>
                  </a:ext>
                </a:extLst>
              </p:cNvPr>
              <p:cNvSpPr>
                <a:spLocks noEditPoints="1"/>
              </p:cNvSpPr>
              <p:nvPr/>
            </p:nvSpPr>
            <p:spPr bwMode="auto">
              <a:xfrm>
                <a:off x="1826" y="3207"/>
                <a:ext cx="163" cy="102"/>
              </a:xfrm>
              <a:custGeom>
                <a:avLst/>
                <a:gdLst>
                  <a:gd name="T0" fmla="*/ 142 w 268"/>
                  <a:gd name="T1" fmla="*/ 164 h 167"/>
                  <a:gd name="T2" fmla="*/ 38 w 268"/>
                  <a:gd name="T3" fmla="*/ 155 h 167"/>
                  <a:gd name="T4" fmla="*/ 21 w 268"/>
                  <a:gd name="T5" fmla="*/ 152 h 167"/>
                  <a:gd name="T6" fmla="*/ 0 w 268"/>
                  <a:gd name="T7" fmla="*/ 134 h 167"/>
                  <a:gd name="T8" fmla="*/ 60 w 268"/>
                  <a:gd name="T9" fmla="*/ 148 h 167"/>
                  <a:gd name="T10" fmla="*/ 164 w 268"/>
                  <a:gd name="T11" fmla="*/ 134 h 167"/>
                  <a:gd name="T12" fmla="*/ 207 w 268"/>
                  <a:gd name="T13" fmla="*/ 115 h 167"/>
                  <a:gd name="T14" fmla="*/ 25 w 268"/>
                  <a:gd name="T15" fmla="*/ 129 h 167"/>
                  <a:gd name="T16" fmla="*/ 23 w 268"/>
                  <a:gd name="T17" fmla="*/ 127 h 167"/>
                  <a:gd name="T18" fmla="*/ 225 w 268"/>
                  <a:gd name="T19" fmla="*/ 112 h 167"/>
                  <a:gd name="T20" fmla="*/ 223 w 268"/>
                  <a:gd name="T21" fmla="*/ 112 h 167"/>
                  <a:gd name="T22" fmla="*/ 12 w 268"/>
                  <a:gd name="T23" fmla="*/ 106 h 167"/>
                  <a:gd name="T24" fmla="*/ 11 w 268"/>
                  <a:gd name="T25" fmla="*/ 103 h 167"/>
                  <a:gd name="T26" fmla="*/ 16 w 268"/>
                  <a:gd name="T27" fmla="*/ 63 h 167"/>
                  <a:gd name="T28" fmla="*/ 11 w 268"/>
                  <a:gd name="T29" fmla="*/ 101 h 167"/>
                  <a:gd name="T30" fmla="*/ 98 w 268"/>
                  <a:gd name="T31" fmla="*/ 90 h 167"/>
                  <a:gd name="T32" fmla="*/ 98 w 268"/>
                  <a:gd name="T33" fmla="*/ 88 h 167"/>
                  <a:gd name="T34" fmla="*/ 99 w 268"/>
                  <a:gd name="T35" fmla="*/ 87 h 167"/>
                  <a:gd name="T36" fmla="*/ 100 w 268"/>
                  <a:gd name="T37" fmla="*/ 85 h 167"/>
                  <a:gd name="T38" fmla="*/ 101 w 268"/>
                  <a:gd name="T39" fmla="*/ 83 h 167"/>
                  <a:gd name="T40" fmla="*/ 255 w 268"/>
                  <a:gd name="T41" fmla="*/ 67 h 167"/>
                  <a:gd name="T42" fmla="*/ 268 w 268"/>
                  <a:gd name="T43" fmla="*/ 65 h 167"/>
                  <a:gd name="T44" fmla="*/ 118 w 268"/>
                  <a:gd name="T45" fmla="*/ 59 h 167"/>
                  <a:gd name="T46" fmla="*/ 120 w 268"/>
                  <a:gd name="T47" fmla="*/ 57 h 167"/>
                  <a:gd name="T48" fmla="*/ 224 w 268"/>
                  <a:gd name="T49" fmla="*/ 53 h 167"/>
                  <a:gd name="T50" fmla="*/ 227 w 268"/>
                  <a:gd name="T51" fmla="*/ 56 h 167"/>
                  <a:gd name="T52" fmla="*/ 122 w 268"/>
                  <a:gd name="T53" fmla="*/ 55 h 167"/>
                  <a:gd name="T54" fmla="*/ 205 w 268"/>
                  <a:gd name="T55" fmla="*/ 23 h 167"/>
                  <a:gd name="T56" fmla="*/ 129 w 268"/>
                  <a:gd name="T57" fmla="*/ 48 h 167"/>
                  <a:gd name="T58" fmla="*/ 163 w 268"/>
                  <a:gd name="T59" fmla="*/ 45 h 167"/>
                  <a:gd name="T60" fmla="*/ 145 w 268"/>
                  <a:gd name="T61" fmla="*/ 45 h 167"/>
                  <a:gd name="T62" fmla="*/ 145 w 268"/>
                  <a:gd name="T63" fmla="*/ 45 h 167"/>
                  <a:gd name="T64" fmla="*/ 145 w 268"/>
                  <a:gd name="T65" fmla="*/ 45 h 167"/>
                  <a:gd name="T66" fmla="*/ 176 w 268"/>
                  <a:gd name="T67" fmla="*/ 42 h 167"/>
                  <a:gd name="T68" fmla="*/ 30 w 268"/>
                  <a:gd name="T69" fmla="*/ 36 h 167"/>
                  <a:gd name="T70" fmla="*/ 37 w 268"/>
                  <a:gd name="T71" fmla="*/ 26 h 167"/>
                  <a:gd name="T72" fmla="*/ 195 w 268"/>
                  <a:gd name="T73" fmla="*/ 35 h 167"/>
                  <a:gd name="T74" fmla="*/ 37 w 268"/>
                  <a:gd name="T75" fmla="*/ 25 h 167"/>
                  <a:gd name="T76" fmla="*/ 38 w 268"/>
                  <a:gd name="T77" fmla="*/ 24 h 167"/>
                  <a:gd name="T78" fmla="*/ 41 w 268"/>
                  <a:gd name="T79" fmla="*/ 21 h 167"/>
                  <a:gd name="T80" fmla="*/ 49 w 268"/>
                  <a:gd name="T81" fmla="*/ 21 h 167"/>
                  <a:gd name="T82" fmla="*/ 70 w 268"/>
                  <a:gd name="T83" fmla="*/ 15 h 167"/>
                  <a:gd name="T84" fmla="*/ 41 w 268"/>
                  <a:gd name="T85" fmla="*/ 20 h 167"/>
                  <a:gd name="T86" fmla="*/ 96 w 268"/>
                  <a:gd name="T87" fmla="*/ 17 h 167"/>
                  <a:gd name="T88" fmla="*/ 113 w 268"/>
                  <a:gd name="T89" fmla="*/ 19 h 167"/>
                  <a:gd name="T90" fmla="*/ 44 w 268"/>
                  <a:gd name="T91" fmla="*/ 18 h 167"/>
                  <a:gd name="T92" fmla="*/ 44 w 268"/>
                  <a:gd name="T93" fmla="*/ 18 h 167"/>
                  <a:gd name="T94" fmla="*/ 48 w 268"/>
                  <a:gd name="T95" fmla="*/ 13 h 167"/>
                  <a:gd name="T96" fmla="*/ 51 w 268"/>
                  <a:gd name="T97" fmla="*/ 10 h 167"/>
                  <a:gd name="T98" fmla="*/ 129 w 268"/>
                  <a:gd name="T99" fmla="*/ 8 h 167"/>
                  <a:gd name="T100" fmla="*/ 127 w 268"/>
                  <a:gd name="T101" fmla="*/ 10 h 167"/>
                  <a:gd name="T102" fmla="*/ 52 w 268"/>
                  <a:gd name="T103" fmla="*/ 9 h 167"/>
                  <a:gd name="T104" fmla="*/ 55 w 268"/>
                  <a:gd name="T105" fmla="*/ 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8" h="167">
                    <a:moveTo>
                      <a:pt x="141" y="167"/>
                    </a:moveTo>
                    <a:cubicBezTo>
                      <a:pt x="141" y="165"/>
                      <a:pt x="142" y="163"/>
                      <a:pt x="143" y="160"/>
                    </a:cubicBezTo>
                    <a:cubicBezTo>
                      <a:pt x="142" y="161"/>
                      <a:pt x="142" y="163"/>
                      <a:pt x="142" y="164"/>
                    </a:cubicBezTo>
                    <a:cubicBezTo>
                      <a:pt x="141" y="165"/>
                      <a:pt x="141" y="166"/>
                      <a:pt x="141" y="167"/>
                    </a:cubicBezTo>
                    <a:close/>
                    <a:moveTo>
                      <a:pt x="38" y="155"/>
                    </a:moveTo>
                    <a:lnTo>
                      <a:pt x="38" y="155"/>
                    </a:lnTo>
                    <a:cubicBezTo>
                      <a:pt x="33" y="155"/>
                      <a:pt x="27" y="154"/>
                      <a:pt x="22" y="152"/>
                    </a:cubicBezTo>
                    <a:cubicBezTo>
                      <a:pt x="21" y="152"/>
                      <a:pt x="21" y="152"/>
                      <a:pt x="21" y="152"/>
                    </a:cubicBezTo>
                    <a:cubicBezTo>
                      <a:pt x="21" y="152"/>
                      <a:pt x="21" y="152"/>
                      <a:pt x="21" y="152"/>
                    </a:cubicBezTo>
                    <a:cubicBezTo>
                      <a:pt x="21" y="151"/>
                      <a:pt x="21" y="151"/>
                      <a:pt x="20" y="151"/>
                    </a:cubicBezTo>
                    <a:cubicBezTo>
                      <a:pt x="16" y="149"/>
                      <a:pt x="12" y="147"/>
                      <a:pt x="9" y="145"/>
                    </a:cubicBezTo>
                    <a:cubicBezTo>
                      <a:pt x="4" y="141"/>
                      <a:pt x="1" y="138"/>
                      <a:pt x="0" y="134"/>
                    </a:cubicBezTo>
                    <a:cubicBezTo>
                      <a:pt x="4" y="134"/>
                      <a:pt x="7" y="134"/>
                      <a:pt x="9" y="134"/>
                    </a:cubicBezTo>
                    <a:cubicBezTo>
                      <a:pt x="23" y="134"/>
                      <a:pt x="27" y="131"/>
                      <a:pt x="27" y="131"/>
                    </a:cubicBezTo>
                    <a:cubicBezTo>
                      <a:pt x="39" y="138"/>
                      <a:pt x="51" y="144"/>
                      <a:pt x="60" y="148"/>
                    </a:cubicBezTo>
                    <a:cubicBezTo>
                      <a:pt x="54" y="152"/>
                      <a:pt x="46" y="155"/>
                      <a:pt x="38" y="155"/>
                    </a:cubicBezTo>
                    <a:lnTo>
                      <a:pt x="38" y="155"/>
                    </a:lnTo>
                    <a:moveTo>
                      <a:pt x="164" y="134"/>
                    </a:moveTo>
                    <a:cubicBezTo>
                      <a:pt x="176" y="125"/>
                      <a:pt x="193" y="117"/>
                      <a:pt x="217" y="113"/>
                    </a:cubicBezTo>
                    <a:cubicBezTo>
                      <a:pt x="214" y="113"/>
                      <a:pt x="211" y="114"/>
                      <a:pt x="209" y="115"/>
                    </a:cubicBezTo>
                    <a:lnTo>
                      <a:pt x="207" y="115"/>
                    </a:lnTo>
                    <a:cubicBezTo>
                      <a:pt x="188" y="120"/>
                      <a:pt x="174" y="127"/>
                      <a:pt x="164" y="134"/>
                    </a:cubicBezTo>
                    <a:moveTo>
                      <a:pt x="25" y="129"/>
                    </a:moveTo>
                    <a:cubicBezTo>
                      <a:pt x="25" y="129"/>
                      <a:pt x="25" y="129"/>
                      <a:pt x="25" y="129"/>
                    </a:cubicBezTo>
                    <a:cubicBezTo>
                      <a:pt x="25" y="129"/>
                      <a:pt x="25" y="129"/>
                      <a:pt x="25" y="129"/>
                    </a:cubicBezTo>
                    <a:close/>
                    <a:moveTo>
                      <a:pt x="23" y="127"/>
                    </a:moveTo>
                    <a:cubicBezTo>
                      <a:pt x="23" y="127"/>
                      <a:pt x="23" y="127"/>
                      <a:pt x="23" y="127"/>
                    </a:cubicBezTo>
                    <a:cubicBezTo>
                      <a:pt x="23" y="127"/>
                      <a:pt x="23" y="127"/>
                      <a:pt x="23" y="127"/>
                    </a:cubicBezTo>
                    <a:close/>
                    <a:moveTo>
                      <a:pt x="223" y="112"/>
                    </a:moveTo>
                    <a:cubicBezTo>
                      <a:pt x="224" y="112"/>
                      <a:pt x="225" y="112"/>
                      <a:pt x="225" y="112"/>
                    </a:cubicBezTo>
                    <a:cubicBezTo>
                      <a:pt x="232" y="111"/>
                      <a:pt x="239" y="110"/>
                      <a:pt x="245" y="110"/>
                    </a:cubicBezTo>
                    <a:cubicBezTo>
                      <a:pt x="239" y="110"/>
                      <a:pt x="232" y="111"/>
                      <a:pt x="225" y="112"/>
                    </a:cubicBezTo>
                    <a:cubicBezTo>
                      <a:pt x="225" y="112"/>
                      <a:pt x="224" y="112"/>
                      <a:pt x="223" y="112"/>
                    </a:cubicBezTo>
                    <a:close/>
                    <a:moveTo>
                      <a:pt x="12" y="106"/>
                    </a:moveTo>
                    <a:cubicBezTo>
                      <a:pt x="12" y="106"/>
                      <a:pt x="12" y="105"/>
                      <a:pt x="12" y="105"/>
                    </a:cubicBezTo>
                    <a:cubicBezTo>
                      <a:pt x="12" y="105"/>
                      <a:pt x="12" y="106"/>
                      <a:pt x="12" y="106"/>
                    </a:cubicBezTo>
                    <a:close/>
                    <a:moveTo>
                      <a:pt x="11" y="103"/>
                    </a:moveTo>
                    <a:cubicBezTo>
                      <a:pt x="11" y="103"/>
                      <a:pt x="11" y="103"/>
                      <a:pt x="11" y="102"/>
                    </a:cubicBezTo>
                    <a:cubicBezTo>
                      <a:pt x="11" y="103"/>
                      <a:pt x="11" y="103"/>
                      <a:pt x="11" y="103"/>
                    </a:cubicBezTo>
                    <a:close/>
                    <a:moveTo>
                      <a:pt x="11" y="101"/>
                    </a:moveTo>
                    <a:cubicBezTo>
                      <a:pt x="11" y="98"/>
                      <a:pt x="10" y="95"/>
                      <a:pt x="11" y="91"/>
                    </a:cubicBezTo>
                    <a:cubicBezTo>
                      <a:pt x="11" y="82"/>
                      <a:pt x="13" y="72"/>
                      <a:pt x="16" y="63"/>
                    </a:cubicBezTo>
                    <a:cubicBezTo>
                      <a:pt x="16" y="63"/>
                      <a:pt x="16" y="64"/>
                      <a:pt x="15" y="65"/>
                    </a:cubicBezTo>
                    <a:cubicBezTo>
                      <a:pt x="12" y="75"/>
                      <a:pt x="11" y="84"/>
                      <a:pt x="11" y="93"/>
                    </a:cubicBezTo>
                    <a:cubicBezTo>
                      <a:pt x="11" y="96"/>
                      <a:pt x="11" y="99"/>
                      <a:pt x="11" y="101"/>
                    </a:cubicBezTo>
                    <a:close/>
                    <a:moveTo>
                      <a:pt x="98" y="90"/>
                    </a:moveTo>
                    <a:cubicBezTo>
                      <a:pt x="98" y="90"/>
                      <a:pt x="98" y="90"/>
                      <a:pt x="98" y="90"/>
                    </a:cubicBezTo>
                    <a:cubicBezTo>
                      <a:pt x="98" y="90"/>
                      <a:pt x="98" y="90"/>
                      <a:pt x="98" y="90"/>
                    </a:cubicBezTo>
                    <a:close/>
                    <a:moveTo>
                      <a:pt x="98" y="88"/>
                    </a:moveTo>
                    <a:cubicBezTo>
                      <a:pt x="99" y="88"/>
                      <a:pt x="99" y="88"/>
                      <a:pt x="99" y="88"/>
                    </a:cubicBezTo>
                    <a:cubicBezTo>
                      <a:pt x="99" y="88"/>
                      <a:pt x="99" y="88"/>
                      <a:pt x="98" y="88"/>
                    </a:cubicBezTo>
                    <a:close/>
                    <a:moveTo>
                      <a:pt x="99" y="87"/>
                    </a:moveTo>
                    <a:cubicBezTo>
                      <a:pt x="99" y="86"/>
                      <a:pt x="100" y="86"/>
                      <a:pt x="100" y="85"/>
                    </a:cubicBezTo>
                    <a:cubicBezTo>
                      <a:pt x="100" y="86"/>
                      <a:pt x="99" y="86"/>
                      <a:pt x="99" y="87"/>
                    </a:cubicBezTo>
                    <a:close/>
                    <a:moveTo>
                      <a:pt x="100" y="85"/>
                    </a:moveTo>
                    <a:cubicBezTo>
                      <a:pt x="100" y="85"/>
                      <a:pt x="101" y="84"/>
                      <a:pt x="101" y="83"/>
                    </a:cubicBezTo>
                    <a:cubicBezTo>
                      <a:pt x="101" y="84"/>
                      <a:pt x="100" y="85"/>
                      <a:pt x="100" y="85"/>
                    </a:cubicBezTo>
                    <a:close/>
                    <a:moveTo>
                      <a:pt x="101" y="83"/>
                    </a:moveTo>
                    <a:cubicBezTo>
                      <a:pt x="105" y="76"/>
                      <a:pt x="110" y="69"/>
                      <a:pt x="116" y="61"/>
                    </a:cubicBezTo>
                    <a:cubicBezTo>
                      <a:pt x="110" y="69"/>
                      <a:pt x="105" y="76"/>
                      <a:pt x="101" y="83"/>
                    </a:cubicBezTo>
                    <a:close/>
                    <a:moveTo>
                      <a:pt x="255" y="67"/>
                    </a:moveTo>
                    <a:cubicBezTo>
                      <a:pt x="256" y="67"/>
                      <a:pt x="258" y="67"/>
                      <a:pt x="259" y="67"/>
                    </a:cubicBezTo>
                    <a:cubicBezTo>
                      <a:pt x="258" y="67"/>
                      <a:pt x="256" y="67"/>
                      <a:pt x="255" y="67"/>
                    </a:cubicBezTo>
                    <a:close/>
                    <a:moveTo>
                      <a:pt x="267" y="65"/>
                    </a:moveTo>
                    <a:cubicBezTo>
                      <a:pt x="267" y="65"/>
                      <a:pt x="268" y="65"/>
                      <a:pt x="268" y="65"/>
                    </a:cubicBezTo>
                    <a:lnTo>
                      <a:pt x="268" y="65"/>
                    </a:lnTo>
                    <a:cubicBezTo>
                      <a:pt x="268" y="65"/>
                      <a:pt x="267" y="65"/>
                      <a:pt x="267" y="65"/>
                    </a:cubicBezTo>
                    <a:close/>
                    <a:moveTo>
                      <a:pt x="116" y="61"/>
                    </a:moveTo>
                    <a:cubicBezTo>
                      <a:pt x="117" y="61"/>
                      <a:pt x="117" y="60"/>
                      <a:pt x="118" y="59"/>
                    </a:cubicBezTo>
                    <a:cubicBezTo>
                      <a:pt x="117" y="60"/>
                      <a:pt x="117" y="61"/>
                      <a:pt x="116" y="61"/>
                    </a:cubicBezTo>
                    <a:close/>
                    <a:moveTo>
                      <a:pt x="119" y="58"/>
                    </a:moveTo>
                    <a:cubicBezTo>
                      <a:pt x="119" y="58"/>
                      <a:pt x="119" y="58"/>
                      <a:pt x="120" y="57"/>
                    </a:cubicBezTo>
                    <a:cubicBezTo>
                      <a:pt x="119" y="58"/>
                      <a:pt x="119" y="58"/>
                      <a:pt x="119" y="58"/>
                    </a:cubicBezTo>
                    <a:close/>
                    <a:moveTo>
                      <a:pt x="227" y="56"/>
                    </a:moveTo>
                    <a:cubicBezTo>
                      <a:pt x="226" y="55"/>
                      <a:pt x="225" y="54"/>
                      <a:pt x="224" y="53"/>
                    </a:cubicBezTo>
                    <a:cubicBezTo>
                      <a:pt x="218" y="45"/>
                      <a:pt x="210" y="38"/>
                      <a:pt x="202" y="36"/>
                    </a:cubicBezTo>
                    <a:cubicBezTo>
                      <a:pt x="210" y="38"/>
                      <a:pt x="218" y="45"/>
                      <a:pt x="224" y="53"/>
                    </a:cubicBezTo>
                    <a:cubicBezTo>
                      <a:pt x="225" y="54"/>
                      <a:pt x="226" y="55"/>
                      <a:pt x="227" y="56"/>
                    </a:cubicBezTo>
                    <a:close/>
                    <a:moveTo>
                      <a:pt x="122" y="55"/>
                    </a:moveTo>
                    <a:cubicBezTo>
                      <a:pt x="122" y="55"/>
                      <a:pt x="122" y="55"/>
                      <a:pt x="122" y="55"/>
                    </a:cubicBezTo>
                    <a:cubicBezTo>
                      <a:pt x="122" y="55"/>
                      <a:pt x="122" y="55"/>
                      <a:pt x="122" y="55"/>
                    </a:cubicBezTo>
                    <a:close/>
                    <a:moveTo>
                      <a:pt x="128" y="49"/>
                    </a:moveTo>
                    <a:cubicBezTo>
                      <a:pt x="149" y="29"/>
                      <a:pt x="178" y="23"/>
                      <a:pt x="202" y="23"/>
                    </a:cubicBezTo>
                    <a:cubicBezTo>
                      <a:pt x="203" y="23"/>
                      <a:pt x="204" y="23"/>
                      <a:pt x="205" y="23"/>
                    </a:cubicBezTo>
                    <a:cubicBezTo>
                      <a:pt x="205" y="23"/>
                      <a:pt x="205" y="24"/>
                      <a:pt x="205" y="24"/>
                    </a:cubicBezTo>
                    <a:cubicBezTo>
                      <a:pt x="204" y="23"/>
                      <a:pt x="203" y="23"/>
                      <a:pt x="202" y="23"/>
                    </a:cubicBezTo>
                    <a:cubicBezTo>
                      <a:pt x="178" y="23"/>
                      <a:pt x="150" y="29"/>
                      <a:pt x="129" y="48"/>
                    </a:cubicBezTo>
                    <a:lnTo>
                      <a:pt x="128" y="49"/>
                    </a:lnTo>
                    <a:close/>
                    <a:moveTo>
                      <a:pt x="163" y="45"/>
                    </a:moveTo>
                    <a:lnTo>
                      <a:pt x="163" y="45"/>
                    </a:lnTo>
                    <a:cubicBezTo>
                      <a:pt x="168" y="45"/>
                      <a:pt x="172" y="45"/>
                      <a:pt x="176" y="42"/>
                    </a:cubicBezTo>
                    <a:cubicBezTo>
                      <a:pt x="172" y="45"/>
                      <a:pt x="168" y="45"/>
                      <a:pt x="163" y="45"/>
                    </a:cubicBezTo>
                    <a:close/>
                    <a:moveTo>
                      <a:pt x="145" y="45"/>
                    </a:moveTo>
                    <a:lnTo>
                      <a:pt x="145" y="45"/>
                    </a:lnTo>
                    <a:lnTo>
                      <a:pt x="145" y="45"/>
                    </a:lnTo>
                    <a:lnTo>
                      <a:pt x="145" y="45"/>
                    </a:lnTo>
                    <a:close/>
                    <a:moveTo>
                      <a:pt x="145" y="45"/>
                    </a:moveTo>
                    <a:cubicBezTo>
                      <a:pt x="146" y="44"/>
                      <a:pt x="146" y="44"/>
                      <a:pt x="147" y="44"/>
                    </a:cubicBezTo>
                    <a:cubicBezTo>
                      <a:pt x="146" y="44"/>
                      <a:pt x="146" y="44"/>
                      <a:pt x="145" y="45"/>
                    </a:cubicBezTo>
                    <a:close/>
                    <a:moveTo>
                      <a:pt x="176" y="42"/>
                    </a:moveTo>
                    <a:cubicBezTo>
                      <a:pt x="183" y="37"/>
                      <a:pt x="189" y="35"/>
                      <a:pt x="195" y="35"/>
                    </a:cubicBezTo>
                    <a:cubicBezTo>
                      <a:pt x="189" y="35"/>
                      <a:pt x="183" y="37"/>
                      <a:pt x="176" y="42"/>
                    </a:cubicBezTo>
                    <a:close/>
                    <a:moveTo>
                      <a:pt x="29" y="37"/>
                    </a:moveTo>
                    <a:cubicBezTo>
                      <a:pt x="29" y="37"/>
                      <a:pt x="29" y="37"/>
                      <a:pt x="29" y="36"/>
                    </a:cubicBezTo>
                    <a:cubicBezTo>
                      <a:pt x="30" y="36"/>
                      <a:pt x="30" y="36"/>
                      <a:pt x="30" y="36"/>
                    </a:cubicBezTo>
                    <a:cubicBezTo>
                      <a:pt x="29" y="36"/>
                      <a:pt x="29" y="37"/>
                      <a:pt x="29" y="37"/>
                    </a:cubicBezTo>
                    <a:close/>
                    <a:moveTo>
                      <a:pt x="30" y="36"/>
                    </a:moveTo>
                    <a:cubicBezTo>
                      <a:pt x="32" y="32"/>
                      <a:pt x="34" y="29"/>
                      <a:pt x="37" y="26"/>
                    </a:cubicBezTo>
                    <a:cubicBezTo>
                      <a:pt x="36" y="27"/>
                      <a:pt x="35" y="28"/>
                      <a:pt x="34" y="29"/>
                    </a:cubicBezTo>
                    <a:cubicBezTo>
                      <a:pt x="33" y="31"/>
                      <a:pt x="31" y="33"/>
                      <a:pt x="30" y="36"/>
                    </a:cubicBezTo>
                    <a:close/>
                    <a:moveTo>
                      <a:pt x="195" y="35"/>
                    </a:moveTo>
                    <a:lnTo>
                      <a:pt x="195" y="35"/>
                    </a:lnTo>
                    <a:lnTo>
                      <a:pt x="195" y="35"/>
                    </a:lnTo>
                    <a:close/>
                    <a:moveTo>
                      <a:pt x="37" y="25"/>
                    </a:moveTo>
                    <a:cubicBezTo>
                      <a:pt x="38" y="25"/>
                      <a:pt x="38" y="24"/>
                      <a:pt x="38" y="24"/>
                    </a:cubicBezTo>
                    <a:cubicBezTo>
                      <a:pt x="38" y="24"/>
                      <a:pt x="38" y="25"/>
                      <a:pt x="37" y="25"/>
                    </a:cubicBezTo>
                    <a:close/>
                    <a:moveTo>
                      <a:pt x="38" y="24"/>
                    </a:moveTo>
                    <a:cubicBezTo>
                      <a:pt x="39" y="24"/>
                      <a:pt x="39" y="23"/>
                      <a:pt x="39" y="23"/>
                    </a:cubicBezTo>
                    <a:cubicBezTo>
                      <a:pt x="39" y="23"/>
                      <a:pt x="39" y="24"/>
                      <a:pt x="38" y="24"/>
                    </a:cubicBezTo>
                    <a:close/>
                    <a:moveTo>
                      <a:pt x="41" y="21"/>
                    </a:moveTo>
                    <a:cubicBezTo>
                      <a:pt x="41" y="21"/>
                      <a:pt x="41" y="21"/>
                      <a:pt x="41" y="21"/>
                    </a:cubicBezTo>
                    <a:cubicBezTo>
                      <a:pt x="41" y="21"/>
                      <a:pt x="41" y="21"/>
                      <a:pt x="41" y="21"/>
                    </a:cubicBezTo>
                    <a:close/>
                    <a:moveTo>
                      <a:pt x="49" y="21"/>
                    </a:moveTo>
                    <a:cubicBezTo>
                      <a:pt x="55" y="18"/>
                      <a:pt x="63" y="16"/>
                      <a:pt x="70" y="15"/>
                    </a:cubicBezTo>
                    <a:cubicBezTo>
                      <a:pt x="73" y="14"/>
                      <a:pt x="76" y="14"/>
                      <a:pt x="79" y="14"/>
                    </a:cubicBezTo>
                    <a:cubicBezTo>
                      <a:pt x="76" y="14"/>
                      <a:pt x="73" y="14"/>
                      <a:pt x="70" y="15"/>
                    </a:cubicBezTo>
                    <a:cubicBezTo>
                      <a:pt x="63" y="16"/>
                      <a:pt x="55" y="18"/>
                      <a:pt x="49" y="21"/>
                    </a:cubicBezTo>
                    <a:close/>
                    <a:moveTo>
                      <a:pt x="41" y="21"/>
                    </a:moveTo>
                    <a:cubicBezTo>
                      <a:pt x="41" y="21"/>
                      <a:pt x="41" y="20"/>
                      <a:pt x="41" y="20"/>
                    </a:cubicBezTo>
                    <a:cubicBezTo>
                      <a:pt x="41" y="20"/>
                      <a:pt x="41" y="21"/>
                      <a:pt x="41" y="21"/>
                    </a:cubicBezTo>
                    <a:close/>
                    <a:moveTo>
                      <a:pt x="106" y="19"/>
                    </a:moveTo>
                    <a:cubicBezTo>
                      <a:pt x="103" y="18"/>
                      <a:pt x="99" y="18"/>
                      <a:pt x="96" y="17"/>
                    </a:cubicBezTo>
                    <a:cubicBezTo>
                      <a:pt x="99" y="18"/>
                      <a:pt x="103" y="18"/>
                      <a:pt x="106" y="19"/>
                    </a:cubicBezTo>
                    <a:close/>
                    <a:moveTo>
                      <a:pt x="111" y="19"/>
                    </a:moveTo>
                    <a:cubicBezTo>
                      <a:pt x="111" y="19"/>
                      <a:pt x="112" y="19"/>
                      <a:pt x="113" y="19"/>
                    </a:cubicBezTo>
                    <a:cubicBezTo>
                      <a:pt x="112" y="19"/>
                      <a:pt x="111" y="19"/>
                      <a:pt x="111" y="19"/>
                    </a:cubicBezTo>
                    <a:close/>
                    <a:moveTo>
                      <a:pt x="43" y="18"/>
                    </a:moveTo>
                    <a:cubicBezTo>
                      <a:pt x="43" y="18"/>
                      <a:pt x="43" y="18"/>
                      <a:pt x="44" y="18"/>
                    </a:cubicBezTo>
                    <a:cubicBezTo>
                      <a:pt x="43" y="18"/>
                      <a:pt x="43" y="18"/>
                      <a:pt x="43" y="18"/>
                    </a:cubicBezTo>
                    <a:close/>
                    <a:moveTo>
                      <a:pt x="44" y="18"/>
                    </a:moveTo>
                    <a:cubicBezTo>
                      <a:pt x="44" y="18"/>
                      <a:pt x="44" y="18"/>
                      <a:pt x="44" y="18"/>
                    </a:cubicBezTo>
                    <a:cubicBezTo>
                      <a:pt x="44" y="18"/>
                      <a:pt x="44" y="18"/>
                      <a:pt x="44" y="18"/>
                    </a:cubicBezTo>
                    <a:close/>
                    <a:moveTo>
                      <a:pt x="47" y="14"/>
                    </a:moveTo>
                    <a:cubicBezTo>
                      <a:pt x="47" y="14"/>
                      <a:pt x="48" y="13"/>
                      <a:pt x="48" y="13"/>
                    </a:cubicBezTo>
                    <a:cubicBezTo>
                      <a:pt x="48" y="13"/>
                      <a:pt x="47" y="14"/>
                      <a:pt x="47" y="14"/>
                    </a:cubicBezTo>
                    <a:close/>
                    <a:moveTo>
                      <a:pt x="49" y="12"/>
                    </a:moveTo>
                    <a:cubicBezTo>
                      <a:pt x="50" y="11"/>
                      <a:pt x="51" y="10"/>
                      <a:pt x="51" y="10"/>
                    </a:cubicBezTo>
                    <a:cubicBezTo>
                      <a:pt x="51" y="10"/>
                      <a:pt x="50" y="11"/>
                      <a:pt x="49" y="12"/>
                    </a:cubicBezTo>
                    <a:close/>
                    <a:moveTo>
                      <a:pt x="127" y="10"/>
                    </a:moveTo>
                    <a:cubicBezTo>
                      <a:pt x="128" y="9"/>
                      <a:pt x="128" y="9"/>
                      <a:pt x="129" y="8"/>
                    </a:cubicBezTo>
                    <a:cubicBezTo>
                      <a:pt x="132" y="5"/>
                      <a:pt x="136" y="2"/>
                      <a:pt x="140" y="0"/>
                    </a:cubicBezTo>
                    <a:cubicBezTo>
                      <a:pt x="136" y="2"/>
                      <a:pt x="132" y="5"/>
                      <a:pt x="129" y="8"/>
                    </a:cubicBezTo>
                    <a:cubicBezTo>
                      <a:pt x="128" y="9"/>
                      <a:pt x="128" y="9"/>
                      <a:pt x="127" y="10"/>
                    </a:cubicBezTo>
                    <a:close/>
                    <a:moveTo>
                      <a:pt x="52" y="9"/>
                    </a:moveTo>
                    <a:cubicBezTo>
                      <a:pt x="53" y="8"/>
                      <a:pt x="54" y="7"/>
                      <a:pt x="55" y="7"/>
                    </a:cubicBezTo>
                    <a:cubicBezTo>
                      <a:pt x="54" y="7"/>
                      <a:pt x="53" y="8"/>
                      <a:pt x="52" y="9"/>
                    </a:cubicBezTo>
                    <a:close/>
                    <a:moveTo>
                      <a:pt x="55" y="6"/>
                    </a:moveTo>
                    <a:cubicBezTo>
                      <a:pt x="56" y="5"/>
                      <a:pt x="57" y="4"/>
                      <a:pt x="58" y="3"/>
                    </a:cubicBezTo>
                    <a:cubicBezTo>
                      <a:pt x="57" y="4"/>
                      <a:pt x="56" y="5"/>
                      <a:pt x="55" y="6"/>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0" name="Freeform 1394">
                <a:extLst>
                  <a:ext uri="{FF2B5EF4-FFF2-40B4-BE49-F238E27FC236}">
                    <a16:creationId xmlns:a16="http://schemas.microsoft.com/office/drawing/2014/main" id="{64F8631D-B32C-9284-1CD2-876F6CF25A2C}"/>
                  </a:ext>
                </a:extLst>
              </p:cNvPr>
              <p:cNvSpPr>
                <a:spLocks/>
              </p:cNvSpPr>
              <p:nvPr/>
            </p:nvSpPr>
            <p:spPr bwMode="auto">
              <a:xfrm>
                <a:off x="2026" y="3313"/>
                <a:ext cx="11" cy="13"/>
              </a:xfrm>
              <a:custGeom>
                <a:avLst/>
                <a:gdLst>
                  <a:gd name="T0" fmla="*/ 18 w 18"/>
                  <a:gd name="T1" fmla="*/ 22 h 22"/>
                  <a:gd name="T2" fmla="*/ 0 w 18"/>
                  <a:gd name="T3" fmla="*/ 0 h 22"/>
                  <a:gd name="T4" fmla="*/ 0 w 18"/>
                  <a:gd name="T5" fmla="*/ 0 h 22"/>
                  <a:gd name="T6" fmla="*/ 18 w 18"/>
                  <a:gd name="T7" fmla="*/ 22 h 22"/>
                  <a:gd name="T8" fmla="*/ 18 w 18"/>
                  <a:gd name="T9" fmla="*/ 22 h 22"/>
                </a:gdLst>
                <a:ahLst/>
                <a:cxnLst>
                  <a:cxn ang="0">
                    <a:pos x="T0" y="T1"/>
                  </a:cxn>
                  <a:cxn ang="0">
                    <a:pos x="T2" y="T3"/>
                  </a:cxn>
                  <a:cxn ang="0">
                    <a:pos x="T4" y="T5"/>
                  </a:cxn>
                  <a:cxn ang="0">
                    <a:pos x="T6" y="T7"/>
                  </a:cxn>
                  <a:cxn ang="0">
                    <a:pos x="T8" y="T9"/>
                  </a:cxn>
                </a:cxnLst>
                <a:rect l="0" t="0" r="r" b="b"/>
                <a:pathLst>
                  <a:path w="18" h="22">
                    <a:moveTo>
                      <a:pt x="18" y="22"/>
                    </a:moveTo>
                    <a:cubicBezTo>
                      <a:pt x="15" y="12"/>
                      <a:pt x="9" y="5"/>
                      <a:pt x="0" y="0"/>
                    </a:cubicBezTo>
                    <a:lnTo>
                      <a:pt x="0" y="0"/>
                    </a:lnTo>
                    <a:cubicBezTo>
                      <a:pt x="9" y="5"/>
                      <a:pt x="15" y="12"/>
                      <a:pt x="18" y="22"/>
                    </a:cubicBezTo>
                    <a:lnTo>
                      <a:pt x="18" y="22"/>
                    </a:ln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1" name="Freeform 1395">
                <a:extLst>
                  <a:ext uri="{FF2B5EF4-FFF2-40B4-BE49-F238E27FC236}">
                    <a16:creationId xmlns:a16="http://schemas.microsoft.com/office/drawing/2014/main" id="{3D06474B-1754-566C-E584-7AC7E8ABFF3C}"/>
                  </a:ext>
                </a:extLst>
              </p:cNvPr>
              <p:cNvSpPr>
                <a:spLocks/>
              </p:cNvSpPr>
              <p:nvPr/>
            </p:nvSpPr>
            <p:spPr bwMode="auto">
              <a:xfrm>
                <a:off x="2037" y="3326"/>
                <a:ext cx="0" cy="1"/>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0"/>
                    </a:cubicBezTo>
                    <a:lnTo>
                      <a:pt x="0" y="0"/>
                    </a:lnTo>
                    <a:cubicBezTo>
                      <a:pt x="0" y="1"/>
                      <a:pt x="0" y="1"/>
                      <a:pt x="0" y="1"/>
                    </a:cubicBezTo>
                    <a:lnTo>
                      <a:pt x="0" y="1"/>
                    </a:lnTo>
                    <a:close/>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2" name="Rectangle 1396">
                <a:extLst>
                  <a:ext uri="{FF2B5EF4-FFF2-40B4-BE49-F238E27FC236}">
                    <a16:creationId xmlns:a16="http://schemas.microsoft.com/office/drawing/2014/main" id="{3C562EE7-91D6-F273-6C7A-EEAE2AC811B5}"/>
                  </a:ext>
                </a:extLst>
              </p:cNvPr>
              <p:cNvSpPr>
                <a:spLocks noChangeArrowheads="1"/>
              </p:cNvSpPr>
              <p:nvPr/>
            </p:nvSpPr>
            <p:spPr bwMode="auto">
              <a:xfrm>
                <a:off x="2026" y="3313"/>
                <a:ext cx="1" cy="1"/>
              </a:xfrm>
              <a:prstGeom prst="rect">
                <a:avLst/>
              </a:prstGeom>
              <a:solidFill>
                <a:srgbClr val="4087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3" name="Freeform 1397">
                <a:extLst>
                  <a:ext uri="{FF2B5EF4-FFF2-40B4-BE49-F238E27FC236}">
                    <a16:creationId xmlns:a16="http://schemas.microsoft.com/office/drawing/2014/main" id="{70C7CBDE-BB71-24BC-A9F2-264CC9BFA354}"/>
                  </a:ext>
                </a:extLst>
              </p:cNvPr>
              <p:cNvSpPr>
                <a:spLocks noEditPoints="1"/>
              </p:cNvSpPr>
              <p:nvPr/>
            </p:nvSpPr>
            <p:spPr bwMode="auto">
              <a:xfrm>
                <a:off x="2003" y="3309"/>
                <a:ext cx="23" cy="4"/>
              </a:xfrm>
              <a:custGeom>
                <a:avLst/>
                <a:gdLst>
                  <a:gd name="T0" fmla="*/ 38 w 38"/>
                  <a:gd name="T1" fmla="*/ 6 h 6"/>
                  <a:gd name="T2" fmla="*/ 10 w 38"/>
                  <a:gd name="T3" fmla="*/ 0 h 6"/>
                  <a:gd name="T4" fmla="*/ 38 w 38"/>
                  <a:gd name="T5" fmla="*/ 6 h 6"/>
                  <a:gd name="T6" fmla="*/ 38 w 38"/>
                  <a:gd name="T7" fmla="*/ 6 h 6"/>
                  <a:gd name="T8" fmla="*/ 0 w 38"/>
                  <a:gd name="T9" fmla="*/ 0 h 6"/>
                  <a:gd name="T10" fmla="*/ 0 w 38"/>
                  <a:gd name="T11" fmla="*/ 0 h 6"/>
                  <a:gd name="T12" fmla="*/ 0 w 38"/>
                  <a:gd name="T13" fmla="*/ 0 h 6"/>
                  <a:gd name="T14" fmla="*/ 0 w 3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
                    <a:moveTo>
                      <a:pt x="38" y="6"/>
                    </a:moveTo>
                    <a:cubicBezTo>
                      <a:pt x="30" y="2"/>
                      <a:pt x="20" y="0"/>
                      <a:pt x="10" y="0"/>
                    </a:cubicBezTo>
                    <a:cubicBezTo>
                      <a:pt x="20" y="0"/>
                      <a:pt x="30" y="2"/>
                      <a:pt x="38" y="6"/>
                    </a:cubicBezTo>
                    <a:lnTo>
                      <a:pt x="38" y="6"/>
                    </a:lnTo>
                    <a:close/>
                    <a:moveTo>
                      <a:pt x="0" y="0"/>
                    </a:moveTo>
                    <a:lnTo>
                      <a:pt x="0" y="0"/>
                    </a:lnTo>
                    <a:lnTo>
                      <a:pt x="0" y="0"/>
                    </a:lnTo>
                    <a:lnTo>
                      <a:pt x="0" y="0"/>
                    </a:ln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4" name="Freeform 1398">
                <a:extLst>
                  <a:ext uri="{FF2B5EF4-FFF2-40B4-BE49-F238E27FC236}">
                    <a16:creationId xmlns:a16="http://schemas.microsoft.com/office/drawing/2014/main" id="{EAA36997-BA92-873D-9C2F-16D05B3450CD}"/>
                  </a:ext>
                </a:extLst>
              </p:cNvPr>
              <p:cNvSpPr>
                <a:spLocks/>
              </p:cNvSpPr>
              <p:nvPr/>
            </p:nvSpPr>
            <p:spPr bwMode="auto">
              <a:xfrm>
                <a:off x="1974" y="3300"/>
                <a:ext cx="18" cy="8"/>
              </a:xfrm>
              <a:custGeom>
                <a:avLst/>
                <a:gdLst>
                  <a:gd name="T0" fmla="*/ 30 w 30"/>
                  <a:gd name="T1" fmla="*/ 14 h 14"/>
                  <a:gd name="T2" fmla="*/ 0 w 30"/>
                  <a:gd name="T3" fmla="*/ 0 h 14"/>
                  <a:gd name="T4" fmla="*/ 0 w 30"/>
                  <a:gd name="T5" fmla="*/ 0 h 14"/>
                  <a:gd name="T6" fmla="*/ 30 w 30"/>
                  <a:gd name="T7" fmla="*/ 14 h 14"/>
                  <a:gd name="T8" fmla="*/ 30 w 30"/>
                  <a:gd name="T9" fmla="*/ 14 h 14"/>
                </a:gdLst>
                <a:ahLst/>
                <a:cxnLst>
                  <a:cxn ang="0">
                    <a:pos x="T0" y="T1"/>
                  </a:cxn>
                  <a:cxn ang="0">
                    <a:pos x="T2" y="T3"/>
                  </a:cxn>
                  <a:cxn ang="0">
                    <a:pos x="T4" y="T5"/>
                  </a:cxn>
                  <a:cxn ang="0">
                    <a:pos x="T6" y="T7"/>
                  </a:cxn>
                  <a:cxn ang="0">
                    <a:pos x="T8" y="T9"/>
                  </a:cxn>
                </a:cxnLst>
                <a:rect l="0" t="0" r="r" b="b"/>
                <a:pathLst>
                  <a:path w="30" h="14">
                    <a:moveTo>
                      <a:pt x="30" y="14"/>
                    </a:moveTo>
                    <a:cubicBezTo>
                      <a:pt x="18" y="11"/>
                      <a:pt x="8" y="6"/>
                      <a:pt x="0" y="0"/>
                    </a:cubicBezTo>
                    <a:lnTo>
                      <a:pt x="0" y="0"/>
                    </a:lnTo>
                    <a:cubicBezTo>
                      <a:pt x="8" y="6"/>
                      <a:pt x="18" y="11"/>
                      <a:pt x="30" y="14"/>
                    </a:cubicBezTo>
                    <a:lnTo>
                      <a:pt x="30" y="14"/>
                    </a:ln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5" name="Rectangle 1399">
                <a:extLst>
                  <a:ext uri="{FF2B5EF4-FFF2-40B4-BE49-F238E27FC236}">
                    <a16:creationId xmlns:a16="http://schemas.microsoft.com/office/drawing/2014/main" id="{6C4DF002-86F5-1E2F-6E9D-E64D28ABF863}"/>
                  </a:ext>
                </a:extLst>
              </p:cNvPr>
              <p:cNvSpPr>
                <a:spLocks noChangeArrowheads="1"/>
              </p:cNvSpPr>
              <p:nvPr/>
            </p:nvSpPr>
            <p:spPr bwMode="auto">
              <a:xfrm>
                <a:off x="1974" y="3300"/>
                <a:ext cx="1" cy="1"/>
              </a:xfrm>
              <a:prstGeom prst="rect">
                <a:avLst/>
              </a:prstGeom>
              <a:solidFill>
                <a:srgbClr val="4087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6" name="Freeform 1400">
                <a:extLst>
                  <a:ext uri="{FF2B5EF4-FFF2-40B4-BE49-F238E27FC236}">
                    <a16:creationId xmlns:a16="http://schemas.microsoft.com/office/drawing/2014/main" id="{A473D85E-5E83-CE0F-07F4-866398A42A4E}"/>
                  </a:ext>
                </a:extLst>
              </p:cNvPr>
              <p:cNvSpPr>
                <a:spLocks noEditPoints="1"/>
              </p:cNvSpPr>
              <p:nvPr/>
            </p:nvSpPr>
            <p:spPr bwMode="auto">
              <a:xfrm>
                <a:off x="1966" y="3288"/>
                <a:ext cx="43" cy="21"/>
              </a:xfrm>
              <a:custGeom>
                <a:avLst/>
                <a:gdLst>
                  <a:gd name="T0" fmla="*/ 61 w 71"/>
                  <a:gd name="T1" fmla="*/ 34 h 34"/>
                  <a:gd name="T2" fmla="*/ 44 w 71"/>
                  <a:gd name="T3" fmla="*/ 33 h 34"/>
                  <a:gd name="T4" fmla="*/ 44 w 71"/>
                  <a:gd name="T5" fmla="*/ 33 h 34"/>
                  <a:gd name="T6" fmla="*/ 61 w 71"/>
                  <a:gd name="T7" fmla="*/ 34 h 34"/>
                  <a:gd name="T8" fmla="*/ 67 w 71"/>
                  <a:gd name="T9" fmla="*/ 34 h 34"/>
                  <a:gd name="T10" fmla="*/ 67 w 71"/>
                  <a:gd name="T11" fmla="*/ 34 h 34"/>
                  <a:gd name="T12" fmla="*/ 67 w 71"/>
                  <a:gd name="T13" fmla="*/ 34 h 34"/>
                  <a:gd name="T14" fmla="*/ 67 w 71"/>
                  <a:gd name="T15" fmla="*/ 34 h 34"/>
                  <a:gd name="T16" fmla="*/ 67 w 71"/>
                  <a:gd name="T17" fmla="*/ 34 h 34"/>
                  <a:gd name="T18" fmla="*/ 71 w 71"/>
                  <a:gd name="T19" fmla="*/ 34 h 34"/>
                  <a:gd name="T20" fmla="*/ 71 w 71"/>
                  <a:gd name="T21" fmla="*/ 34 h 34"/>
                  <a:gd name="T22" fmla="*/ 71 w 71"/>
                  <a:gd name="T23" fmla="*/ 34 h 34"/>
                  <a:gd name="T24" fmla="*/ 71 w 71"/>
                  <a:gd name="T25" fmla="*/ 34 h 34"/>
                  <a:gd name="T26" fmla="*/ 14 w 71"/>
                  <a:gd name="T27" fmla="*/ 19 h 34"/>
                  <a:gd name="T28" fmla="*/ 0 w 71"/>
                  <a:gd name="T29" fmla="*/ 0 h 34"/>
                  <a:gd name="T30" fmla="*/ 14 w 71"/>
                  <a:gd name="T31" fmla="*/ 19 h 34"/>
                  <a:gd name="T32" fmla="*/ 14 w 71"/>
                  <a:gd name="T33"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34">
                    <a:moveTo>
                      <a:pt x="61" y="34"/>
                    </a:moveTo>
                    <a:cubicBezTo>
                      <a:pt x="55" y="34"/>
                      <a:pt x="49" y="34"/>
                      <a:pt x="44" y="33"/>
                    </a:cubicBezTo>
                    <a:lnTo>
                      <a:pt x="44" y="33"/>
                    </a:lnTo>
                    <a:cubicBezTo>
                      <a:pt x="49" y="34"/>
                      <a:pt x="55" y="34"/>
                      <a:pt x="61" y="34"/>
                    </a:cubicBezTo>
                    <a:close/>
                    <a:moveTo>
                      <a:pt x="67" y="34"/>
                    </a:moveTo>
                    <a:lnTo>
                      <a:pt x="67" y="34"/>
                    </a:lnTo>
                    <a:cubicBezTo>
                      <a:pt x="67" y="34"/>
                      <a:pt x="67" y="34"/>
                      <a:pt x="67" y="34"/>
                    </a:cubicBezTo>
                    <a:cubicBezTo>
                      <a:pt x="67" y="34"/>
                      <a:pt x="67" y="34"/>
                      <a:pt x="67" y="34"/>
                    </a:cubicBezTo>
                    <a:lnTo>
                      <a:pt x="67" y="34"/>
                    </a:lnTo>
                    <a:close/>
                    <a:moveTo>
                      <a:pt x="71" y="34"/>
                    </a:moveTo>
                    <a:lnTo>
                      <a:pt x="71" y="34"/>
                    </a:lnTo>
                    <a:lnTo>
                      <a:pt x="71" y="34"/>
                    </a:lnTo>
                    <a:lnTo>
                      <a:pt x="71" y="34"/>
                    </a:lnTo>
                    <a:close/>
                    <a:moveTo>
                      <a:pt x="14" y="19"/>
                    </a:moveTo>
                    <a:cubicBezTo>
                      <a:pt x="8" y="13"/>
                      <a:pt x="3" y="7"/>
                      <a:pt x="0" y="0"/>
                    </a:cubicBezTo>
                    <a:cubicBezTo>
                      <a:pt x="3" y="7"/>
                      <a:pt x="8" y="13"/>
                      <a:pt x="14" y="19"/>
                    </a:cubicBezTo>
                    <a:lnTo>
                      <a:pt x="14" y="19"/>
                    </a:ln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7" name="Freeform 1401">
                <a:extLst>
                  <a:ext uri="{FF2B5EF4-FFF2-40B4-BE49-F238E27FC236}">
                    <a16:creationId xmlns:a16="http://schemas.microsoft.com/office/drawing/2014/main" id="{E24FACCE-87A4-C71C-2838-8B6C710D6802}"/>
                  </a:ext>
                </a:extLst>
              </p:cNvPr>
              <p:cNvSpPr>
                <a:spLocks/>
              </p:cNvSpPr>
              <p:nvPr/>
            </p:nvSpPr>
            <p:spPr bwMode="auto">
              <a:xfrm>
                <a:off x="1711" y="3137"/>
                <a:ext cx="102" cy="151"/>
              </a:xfrm>
              <a:custGeom>
                <a:avLst/>
                <a:gdLst>
                  <a:gd name="T0" fmla="*/ 117 w 167"/>
                  <a:gd name="T1" fmla="*/ 209 h 248"/>
                  <a:gd name="T2" fmla="*/ 110 w 167"/>
                  <a:gd name="T3" fmla="*/ 162 h 248"/>
                  <a:gd name="T4" fmla="*/ 129 w 167"/>
                  <a:gd name="T5" fmla="*/ 96 h 248"/>
                  <a:gd name="T6" fmla="*/ 139 w 167"/>
                  <a:gd name="T7" fmla="*/ 39 h 248"/>
                  <a:gd name="T8" fmla="*/ 167 w 167"/>
                  <a:gd name="T9" fmla="*/ 22 h 248"/>
                  <a:gd name="T10" fmla="*/ 165 w 167"/>
                  <a:gd name="T11" fmla="*/ 21 h 248"/>
                  <a:gd name="T12" fmla="*/ 99 w 167"/>
                  <a:gd name="T13" fmla="*/ 16 h 248"/>
                  <a:gd name="T14" fmla="*/ 66 w 167"/>
                  <a:gd name="T15" fmla="*/ 78 h 248"/>
                  <a:gd name="T16" fmla="*/ 33 w 167"/>
                  <a:gd name="T17" fmla="*/ 95 h 248"/>
                  <a:gd name="T18" fmla="*/ 22 w 167"/>
                  <a:gd name="T19" fmla="*/ 161 h 248"/>
                  <a:gd name="T20" fmla="*/ 33 w 167"/>
                  <a:gd name="T21" fmla="*/ 200 h 248"/>
                  <a:gd name="T22" fmla="*/ 70 w 167"/>
                  <a:gd name="T23" fmla="*/ 241 h 248"/>
                  <a:gd name="T24" fmla="*/ 120 w 167"/>
                  <a:gd name="T25" fmla="*/ 221 h 248"/>
                  <a:gd name="T26" fmla="*/ 117 w 167"/>
                  <a:gd name="T27" fmla="*/ 20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7" h="248">
                    <a:moveTo>
                      <a:pt x="117" y="209"/>
                    </a:moveTo>
                    <a:cubicBezTo>
                      <a:pt x="112" y="203"/>
                      <a:pt x="107" y="190"/>
                      <a:pt x="110" y="162"/>
                    </a:cubicBezTo>
                    <a:cubicBezTo>
                      <a:pt x="113" y="134"/>
                      <a:pt x="129" y="96"/>
                      <a:pt x="129" y="96"/>
                    </a:cubicBezTo>
                    <a:cubicBezTo>
                      <a:pt x="131" y="74"/>
                      <a:pt x="129" y="53"/>
                      <a:pt x="139" y="39"/>
                    </a:cubicBezTo>
                    <a:cubicBezTo>
                      <a:pt x="149" y="25"/>
                      <a:pt x="167" y="22"/>
                      <a:pt x="167" y="22"/>
                    </a:cubicBezTo>
                    <a:lnTo>
                      <a:pt x="165" y="21"/>
                    </a:lnTo>
                    <a:cubicBezTo>
                      <a:pt x="155" y="12"/>
                      <a:pt x="128" y="0"/>
                      <a:pt x="99" y="16"/>
                    </a:cubicBezTo>
                    <a:cubicBezTo>
                      <a:pt x="70" y="31"/>
                      <a:pt x="80" y="54"/>
                      <a:pt x="66" y="78"/>
                    </a:cubicBezTo>
                    <a:cubicBezTo>
                      <a:pt x="58" y="89"/>
                      <a:pt x="52" y="87"/>
                      <a:pt x="33" y="95"/>
                    </a:cubicBezTo>
                    <a:cubicBezTo>
                      <a:pt x="0" y="110"/>
                      <a:pt x="5" y="142"/>
                      <a:pt x="22" y="161"/>
                    </a:cubicBezTo>
                    <a:cubicBezTo>
                      <a:pt x="36" y="176"/>
                      <a:pt x="33" y="186"/>
                      <a:pt x="33" y="200"/>
                    </a:cubicBezTo>
                    <a:cubicBezTo>
                      <a:pt x="32" y="214"/>
                      <a:pt x="39" y="234"/>
                      <a:pt x="70" y="241"/>
                    </a:cubicBezTo>
                    <a:cubicBezTo>
                      <a:pt x="102" y="248"/>
                      <a:pt x="120" y="221"/>
                      <a:pt x="120" y="221"/>
                    </a:cubicBezTo>
                    <a:cubicBezTo>
                      <a:pt x="121" y="219"/>
                      <a:pt x="122" y="215"/>
                      <a:pt x="117" y="209"/>
                    </a:cubicBezTo>
                    <a:close/>
                  </a:path>
                </a:pathLst>
              </a:custGeom>
              <a:solidFill>
                <a:srgbClr val="FCD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8" name="Freeform 1402">
                <a:extLst>
                  <a:ext uri="{FF2B5EF4-FFF2-40B4-BE49-F238E27FC236}">
                    <a16:creationId xmlns:a16="http://schemas.microsoft.com/office/drawing/2014/main" id="{B956A9C4-138C-4238-5FC1-00D2417B57A3}"/>
                  </a:ext>
                </a:extLst>
              </p:cNvPr>
              <p:cNvSpPr>
                <a:spLocks/>
              </p:cNvSpPr>
              <p:nvPr/>
            </p:nvSpPr>
            <p:spPr bwMode="auto">
              <a:xfrm>
                <a:off x="1952" y="3270"/>
                <a:ext cx="95" cy="73"/>
              </a:xfrm>
              <a:custGeom>
                <a:avLst/>
                <a:gdLst>
                  <a:gd name="T0" fmla="*/ 152 w 156"/>
                  <a:gd name="T1" fmla="*/ 79 h 119"/>
                  <a:gd name="T2" fmla="*/ 136 w 156"/>
                  <a:gd name="T3" fmla="*/ 36 h 119"/>
                  <a:gd name="T4" fmla="*/ 18 w 156"/>
                  <a:gd name="T5" fmla="*/ 9 h 119"/>
                  <a:gd name="T6" fmla="*/ 0 w 156"/>
                  <a:gd name="T7" fmla="*/ 12 h 119"/>
                  <a:gd name="T8" fmla="*/ 21 w 156"/>
                  <a:gd name="T9" fmla="*/ 30 h 119"/>
                  <a:gd name="T10" fmla="*/ 89 w 156"/>
                  <a:gd name="T11" fmla="*/ 64 h 119"/>
                  <a:gd name="T12" fmla="*/ 139 w 156"/>
                  <a:gd name="T13" fmla="*/ 119 h 119"/>
                  <a:gd name="T14" fmla="*/ 152 w 156"/>
                  <a:gd name="T15" fmla="*/ 7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19">
                    <a:moveTo>
                      <a:pt x="152" y="79"/>
                    </a:moveTo>
                    <a:cubicBezTo>
                      <a:pt x="156" y="46"/>
                      <a:pt x="136" y="36"/>
                      <a:pt x="136" y="36"/>
                    </a:cubicBezTo>
                    <a:cubicBezTo>
                      <a:pt x="136" y="36"/>
                      <a:pt x="84" y="0"/>
                      <a:pt x="18" y="9"/>
                    </a:cubicBezTo>
                    <a:cubicBezTo>
                      <a:pt x="12" y="9"/>
                      <a:pt x="6" y="11"/>
                      <a:pt x="0" y="12"/>
                    </a:cubicBezTo>
                    <a:cubicBezTo>
                      <a:pt x="9" y="13"/>
                      <a:pt x="16" y="18"/>
                      <a:pt x="21" y="30"/>
                    </a:cubicBezTo>
                    <a:cubicBezTo>
                      <a:pt x="31" y="51"/>
                      <a:pt x="54" y="66"/>
                      <a:pt x="89" y="64"/>
                    </a:cubicBezTo>
                    <a:cubicBezTo>
                      <a:pt x="118" y="62"/>
                      <a:pt x="147" y="76"/>
                      <a:pt x="139" y="119"/>
                    </a:cubicBezTo>
                    <a:cubicBezTo>
                      <a:pt x="146" y="106"/>
                      <a:pt x="150" y="92"/>
                      <a:pt x="152" y="79"/>
                    </a:cubicBezTo>
                    <a:close/>
                  </a:path>
                </a:pathLst>
              </a:custGeom>
              <a:solidFill>
                <a:srgbClr val="F368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9" name="Freeform 1403">
                <a:extLst>
                  <a:ext uri="{FF2B5EF4-FFF2-40B4-BE49-F238E27FC236}">
                    <a16:creationId xmlns:a16="http://schemas.microsoft.com/office/drawing/2014/main" id="{0FA50D45-2796-24AC-BF80-0A23F120D69B}"/>
                  </a:ext>
                </a:extLst>
              </p:cNvPr>
              <p:cNvSpPr>
                <a:spLocks/>
              </p:cNvSpPr>
              <p:nvPr/>
            </p:nvSpPr>
            <p:spPr bwMode="auto">
              <a:xfrm>
                <a:off x="1914" y="3277"/>
                <a:ext cx="128" cy="100"/>
              </a:xfrm>
              <a:custGeom>
                <a:avLst/>
                <a:gdLst>
                  <a:gd name="T0" fmla="*/ 151 w 209"/>
                  <a:gd name="T1" fmla="*/ 52 h 163"/>
                  <a:gd name="T2" fmla="*/ 83 w 209"/>
                  <a:gd name="T3" fmla="*/ 18 h 163"/>
                  <a:gd name="T4" fmla="*/ 62 w 209"/>
                  <a:gd name="T5" fmla="*/ 0 h 163"/>
                  <a:gd name="T6" fmla="*/ 0 w 209"/>
                  <a:gd name="T7" fmla="*/ 41 h 163"/>
                  <a:gd name="T8" fmla="*/ 6 w 209"/>
                  <a:gd name="T9" fmla="*/ 44 h 163"/>
                  <a:gd name="T10" fmla="*/ 7 w 209"/>
                  <a:gd name="T11" fmla="*/ 68 h 163"/>
                  <a:gd name="T12" fmla="*/ 68 w 209"/>
                  <a:gd name="T13" fmla="*/ 83 h 163"/>
                  <a:gd name="T14" fmla="*/ 124 w 209"/>
                  <a:gd name="T15" fmla="*/ 163 h 163"/>
                  <a:gd name="T16" fmla="*/ 201 w 209"/>
                  <a:gd name="T17" fmla="*/ 107 h 163"/>
                  <a:gd name="T18" fmla="*/ 151 w 209"/>
                  <a:gd name="T19" fmla="*/ 5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63">
                    <a:moveTo>
                      <a:pt x="151" y="52"/>
                    </a:moveTo>
                    <a:cubicBezTo>
                      <a:pt x="116" y="54"/>
                      <a:pt x="93" y="39"/>
                      <a:pt x="83" y="18"/>
                    </a:cubicBezTo>
                    <a:cubicBezTo>
                      <a:pt x="78" y="6"/>
                      <a:pt x="71" y="1"/>
                      <a:pt x="62" y="0"/>
                    </a:cubicBezTo>
                    <a:cubicBezTo>
                      <a:pt x="24" y="9"/>
                      <a:pt x="6" y="28"/>
                      <a:pt x="0" y="41"/>
                    </a:cubicBezTo>
                    <a:cubicBezTo>
                      <a:pt x="1" y="43"/>
                      <a:pt x="3" y="44"/>
                      <a:pt x="6" y="44"/>
                    </a:cubicBezTo>
                    <a:cubicBezTo>
                      <a:pt x="21" y="50"/>
                      <a:pt x="5" y="53"/>
                      <a:pt x="7" y="68"/>
                    </a:cubicBezTo>
                    <a:cubicBezTo>
                      <a:pt x="22" y="68"/>
                      <a:pt x="47" y="70"/>
                      <a:pt x="68" y="83"/>
                    </a:cubicBezTo>
                    <a:cubicBezTo>
                      <a:pt x="99" y="104"/>
                      <a:pt x="130" y="124"/>
                      <a:pt x="124" y="163"/>
                    </a:cubicBezTo>
                    <a:cubicBezTo>
                      <a:pt x="163" y="155"/>
                      <a:pt x="187" y="133"/>
                      <a:pt x="201" y="107"/>
                    </a:cubicBezTo>
                    <a:cubicBezTo>
                      <a:pt x="209" y="64"/>
                      <a:pt x="180" y="50"/>
                      <a:pt x="151" y="52"/>
                    </a:cubicBezTo>
                    <a:close/>
                  </a:path>
                </a:pathLst>
              </a:custGeom>
              <a:solidFill>
                <a:srgbClr val="FDD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0" name="Freeform 1404">
                <a:extLst>
                  <a:ext uri="{FF2B5EF4-FFF2-40B4-BE49-F238E27FC236}">
                    <a16:creationId xmlns:a16="http://schemas.microsoft.com/office/drawing/2014/main" id="{CFEEE64C-714B-3BFC-E08C-5DC7AA9A31F3}"/>
                  </a:ext>
                </a:extLst>
              </p:cNvPr>
              <p:cNvSpPr>
                <a:spLocks noEditPoints="1"/>
              </p:cNvSpPr>
              <p:nvPr/>
            </p:nvSpPr>
            <p:spPr bwMode="auto">
              <a:xfrm>
                <a:off x="1910" y="3316"/>
                <a:ext cx="1" cy="4"/>
              </a:xfrm>
              <a:custGeom>
                <a:avLst/>
                <a:gdLst>
                  <a:gd name="T0" fmla="*/ 0 w 2"/>
                  <a:gd name="T1" fmla="*/ 6 h 6"/>
                  <a:gd name="T2" fmla="*/ 0 w 2"/>
                  <a:gd name="T3" fmla="*/ 6 h 6"/>
                  <a:gd name="T4" fmla="*/ 0 w 2"/>
                  <a:gd name="T5" fmla="*/ 6 h 6"/>
                  <a:gd name="T6" fmla="*/ 0 w 2"/>
                  <a:gd name="T7" fmla="*/ 6 h 6"/>
                  <a:gd name="T8" fmla="*/ 1 w 2"/>
                  <a:gd name="T9" fmla="*/ 4 h 6"/>
                  <a:gd name="T10" fmla="*/ 2 w 2"/>
                  <a:gd name="T11" fmla="*/ 0 h 6"/>
                  <a:gd name="T12" fmla="*/ 2 w 2"/>
                  <a:gd name="T13" fmla="*/ 0 h 6"/>
                  <a:gd name="T14" fmla="*/ 2 w 2"/>
                  <a:gd name="T15" fmla="*/ 0 h 6"/>
                  <a:gd name="T16" fmla="*/ 1 w 2"/>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0" y="6"/>
                    </a:moveTo>
                    <a:lnTo>
                      <a:pt x="0" y="6"/>
                    </a:lnTo>
                    <a:lnTo>
                      <a:pt x="0" y="6"/>
                    </a:lnTo>
                    <a:lnTo>
                      <a:pt x="0" y="6"/>
                    </a:lnTo>
                    <a:close/>
                    <a:moveTo>
                      <a:pt x="1" y="4"/>
                    </a:moveTo>
                    <a:cubicBezTo>
                      <a:pt x="1" y="3"/>
                      <a:pt x="1" y="2"/>
                      <a:pt x="2" y="0"/>
                    </a:cubicBezTo>
                    <a:lnTo>
                      <a:pt x="2" y="0"/>
                    </a:lnTo>
                    <a:cubicBezTo>
                      <a:pt x="2" y="0"/>
                      <a:pt x="2" y="0"/>
                      <a:pt x="2" y="0"/>
                    </a:cubicBezTo>
                    <a:cubicBezTo>
                      <a:pt x="1" y="2"/>
                      <a:pt x="1" y="3"/>
                      <a:pt x="1" y="4"/>
                    </a:cubicBezTo>
                    <a:close/>
                  </a:path>
                </a:pathLst>
              </a:custGeom>
              <a:solidFill>
                <a:srgbClr val="44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1" name="Freeform 1405">
                <a:extLst>
                  <a:ext uri="{FF2B5EF4-FFF2-40B4-BE49-F238E27FC236}">
                    <a16:creationId xmlns:a16="http://schemas.microsoft.com/office/drawing/2014/main" id="{D0C5A359-1ADF-0917-A5DA-4574FA9B5EAF}"/>
                  </a:ext>
                </a:extLst>
              </p:cNvPr>
              <p:cNvSpPr>
                <a:spLocks/>
              </p:cNvSpPr>
              <p:nvPr/>
            </p:nvSpPr>
            <p:spPr bwMode="auto">
              <a:xfrm>
                <a:off x="1913" y="3304"/>
                <a:ext cx="0" cy="3"/>
              </a:xfrm>
              <a:custGeom>
                <a:avLst/>
                <a:gdLst>
                  <a:gd name="T0" fmla="*/ 0 w 1"/>
                  <a:gd name="T1" fmla="*/ 5 h 5"/>
                  <a:gd name="T2" fmla="*/ 1 w 1"/>
                  <a:gd name="T3" fmla="*/ 1 h 5"/>
                  <a:gd name="T4" fmla="*/ 1 w 1"/>
                  <a:gd name="T5" fmla="*/ 0 h 5"/>
                  <a:gd name="T6" fmla="*/ 0 w 1"/>
                  <a:gd name="T7" fmla="*/ 5 h 5"/>
                </a:gdLst>
                <a:ahLst/>
                <a:cxnLst>
                  <a:cxn ang="0">
                    <a:pos x="T0" y="T1"/>
                  </a:cxn>
                  <a:cxn ang="0">
                    <a:pos x="T2" y="T3"/>
                  </a:cxn>
                  <a:cxn ang="0">
                    <a:pos x="T4" y="T5"/>
                  </a:cxn>
                  <a:cxn ang="0">
                    <a:pos x="T6" y="T7"/>
                  </a:cxn>
                </a:cxnLst>
                <a:rect l="0" t="0" r="r" b="b"/>
                <a:pathLst>
                  <a:path w="1" h="5">
                    <a:moveTo>
                      <a:pt x="0" y="5"/>
                    </a:moveTo>
                    <a:cubicBezTo>
                      <a:pt x="0" y="4"/>
                      <a:pt x="0" y="2"/>
                      <a:pt x="1" y="1"/>
                    </a:cubicBezTo>
                    <a:cubicBezTo>
                      <a:pt x="1" y="0"/>
                      <a:pt x="1" y="0"/>
                      <a:pt x="1" y="0"/>
                    </a:cubicBezTo>
                    <a:cubicBezTo>
                      <a:pt x="1" y="2"/>
                      <a:pt x="0" y="4"/>
                      <a:pt x="0" y="5"/>
                    </a:cubicBezTo>
                  </a:path>
                </a:pathLst>
              </a:custGeom>
              <a:solidFill>
                <a:srgbClr val="4D6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2" name="Freeform 1406">
                <a:extLst>
                  <a:ext uri="{FF2B5EF4-FFF2-40B4-BE49-F238E27FC236}">
                    <a16:creationId xmlns:a16="http://schemas.microsoft.com/office/drawing/2014/main" id="{F2260CCF-88A3-C749-EFF7-085C488FB08A}"/>
                  </a:ext>
                </a:extLst>
              </p:cNvPr>
              <p:cNvSpPr>
                <a:spLocks/>
              </p:cNvSpPr>
              <p:nvPr/>
            </p:nvSpPr>
            <p:spPr bwMode="auto">
              <a:xfrm>
                <a:off x="2037" y="3327"/>
                <a:ext cx="1" cy="15"/>
              </a:xfrm>
              <a:custGeom>
                <a:avLst/>
                <a:gdLst>
                  <a:gd name="T0" fmla="*/ 0 w 2"/>
                  <a:gd name="T1" fmla="*/ 25 h 25"/>
                  <a:gd name="T2" fmla="*/ 0 w 2"/>
                  <a:gd name="T3" fmla="*/ 0 h 25"/>
                  <a:gd name="T4" fmla="*/ 0 w 2"/>
                  <a:gd name="T5" fmla="*/ 0 h 25"/>
                  <a:gd name="T6" fmla="*/ 0 w 2"/>
                  <a:gd name="T7" fmla="*/ 25 h 25"/>
                </a:gdLst>
                <a:ahLst/>
                <a:cxnLst>
                  <a:cxn ang="0">
                    <a:pos x="T0" y="T1"/>
                  </a:cxn>
                  <a:cxn ang="0">
                    <a:pos x="T2" y="T3"/>
                  </a:cxn>
                  <a:cxn ang="0">
                    <a:pos x="T4" y="T5"/>
                  </a:cxn>
                  <a:cxn ang="0">
                    <a:pos x="T6" y="T7"/>
                  </a:cxn>
                </a:cxnLst>
                <a:rect l="0" t="0" r="r" b="b"/>
                <a:pathLst>
                  <a:path w="2" h="25">
                    <a:moveTo>
                      <a:pt x="0" y="25"/>
                    </a:moveTo>
                    <a:cubicBezTo>
                      <a:pt x="2" y="15"/>
                      <a:pt x="2" y="7"/>
                      <a:pt x="0" y="0"/>
                    </a:cubicBezTo>
                    <a:lnTo>
                      <a:pt x="0" y="0"/>
                    </a:lnTo>
                    <a:cubicBezTo>
                      <a:pt x="2" y="7"/>
                      <a:pt x="2" y="15"/>
                      <a:pt x="0" y="25"/>
                    </a:cubicBezTo>
                    <a:close/>
                  </a:path>
                </a:pathLst>
              </a:custGeom>
              <a:solidFill>
                <a:srgbClr val="2D5E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3" name="Freeform 1407">
                <a:extLst>
                  <a:ext uri="{FF2B5EF4-FFF2-40B4-BE49-F238E27FC236}">
                    <a16:creationId xmlns:a16="http://schemas.microsoft.com/office/drawing/2014/main" id="{A8C18171-0146-2925-5CC7-5C11704942CF}"/>
                  </a:ext>
                </a:extLst>
              </p:cNvPr>
              <p:cNvSpPr>
                <a:spLocks/>
              </p:cNvSpPr>
              <p:nvPr/>
            </p:nvSpPr>
            <p:spPr bwMode="auto">
              <a:xfrm>
                <a:off x="1953" y="3274"/>
                <a:ext cx="94" cy="69"/>
              </a:xfrm>
              <a:custGeom>
                <a:avLst/>
                <a:gdLst>
                  <a:gd name="T0" fmla="*/ 138 w 154"/>
                  <a:gd name="T1" fmla="*/ 112 h 112"/>
                  <a:gd name="T2" fmla="*/ 138 w 154"/>
                  <a:gd name="T3" fmla="*/ 111 h 112"/>
                  <a:gd name="T4" fmla="*/ 138 w 154"/>
                  <a:gd name="T5" fmla="*/ 86 h 112"/>
                  <a:gd name="T6" fmla="*/ 141 w 154"/>
                  <a:gd name="T7" fmla="*/ 37 h 112"/>
                  <a:gd name="T8" fmla="*/ 59 w 154"/>
                  <a:gd name="T9" fmla="*/ 6 h 112"/>
                  <a:gd name="T10" fmla="*/ 30 w 154"/>
                  <a:gd name="T11" fmla="*/ 11 h 112"/>
                  <a:gd name="T12" fmla="*/ 18 w 154"/>
                  <a:gd name="T13" fmla="*/ 18 h 112"/>
                  <a:gd name="T14" fmla="*/ 0 w 154"/>
                  <a:gd name="T15" fmla="*/ 5 h 112"/>
                  <a:gd name="T16" fmla="*/ 1 w 154"/>
                  <a:gd name="T17" fmla="*/ 4 h 112"/>
                  <a:gd name="T18" fmla="*/ 1 w 154"/>
                  <a:gd name="T19" fmla="*/ 5 h 112"/>
                  <a:gd name="T20" fmla="*/ 9 w 154"/>
                  <a:gd name="T21" fmla="*/ 3 h 112"/>
                  <a:gd name="T22" fmla="*/ 15 w 154"/>
                  <a:gd name="T23" fmla="*/ 2 h 112"/>
                  <a:gd name="T24" fmla="*/ 17 w 154"/>
                  <a:gd name="T25" fmla="*/ 2 h 112"/>
                  <a:gd name="T26" fmla="*/ 37 w 154"/>
                  <a:gd name="T27" fmla="*/ 0 h 112"/>
                  <a:gd name="T28" fmla="*/ 38 w 154"/>
                  <a:gd name="T29" fmla="*/ 0 h 112"/>
                  <a:gd name="T30" fmla="*/ 135 w 154"/>
                  <a:gd name="T31" fmla="*/ 29 h 112"/>
                  <a:gd name="T32" fmla="*/ 135 w 154"/>
                  <a:gd name="T33" fmla="*/ 29 h 112"/>
                  <a:gd name="T34" fmla="*/ 151 w 154"/>
                  <a:gd name="T35" fmla="*/ 63 h 112"/>
                  <a:gd name="T36" fmla="*/ 151 w 154"/>
                  <a:gd name="T37" fmla="*/ 72 h 112"/>
                  <a:gd name="T38" fmla="*/ 150 w 154"/>
                  <a:gd name="T39" fmla="*/ 76 h 112"/>
                  <a:gd name="T40" fmla="*/ 138 w 154"/>
                  <a:gd name="T4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4" h="112">
                    <a:moveTo>
                      <a:pt x="138" y="112"/>
                    </a:moveTo>
                    <a:cubicBezTo>
                      <a:pt x="138" y="112"/>
                      <a:pt x="138" y="112"/>
                      <a:pt x="138" y="111"/>
                    </a:cubicBezTo>
                    <a:cubicBezTo>
                      <a:pt x="140" y="101"/>
                      <a:pt x="140" y="93"/>
                      <a:pt x="138" y="86"/>
                    </a:cubicBezTo>
                    <a:cubicBezTo>
                      <a:pt x="152" y="74"/>
                      <a:pt x="154" y="51"/>
                      <a:pt x="141" y="37"/>
                    </a:cubicBezTo>
                    <a:cubicBezTo>
                      <a:pt x="127" y="22"/>
                      <a:pt x="92" y="6"/>
                      <a:pt x="59" y="6"/>
                    </a:cubicBezTo>
                    <a:cubicBezTo>
                      <a:pt x="49" y="6"/>
                      <a:pt x="39" y="7"/>
                      <a:pt x="30" y="11"/>
                    </a:cubicBezTo>
                    <a:cubicBezTo>
                      <a:pt x="24" y="12"/>
                      <a:pt x="21" y="15"/>
                      <a:pt x="18" y="18"/>
                    </a:cubicBezTo>
                    <a:cubicBezTo>
                      <a:pt x="13" y="10"/>
                      <a:pt x="7" y="6"/>
                      <a:pt x="0" y="5"/>
                    </a:cubicBezTo>
                    <a:cubicBezTo>
                      <a:pt x="0" y="5"/>
                      <a:pt x="1" y="5"/>
                      <a:pt x="1" y="4"/>
                    </a:cubicBezTo>
                    <a:lnTo>
                      <a:pt x="1" y="5"/>
                    </a:lnTo>
                    <a:cubicBezTo>
                      <a:pt x="3" y="4"/>
                      <a:pt x="6" y="3"/>
                      <a:pt x="9" y="3"/>
                    </a:cubicBezTo>
                    <a:cubicBezTo>
                      <a:pt x="11" y="3"/>
                      <a:pt x="13" y="2"/>
                      <a:pt x="15" y="2"/>
                    </a:cubicBezTo>
                    <a:cubicBezTo>
                      <a:pt x="16" y="2"/>
                      <a:pt x="17" y="2"/>
                      <a:pt x="17" y="2"/>
                    </a:cubicBezTo>
                    <a:cubicBezTo>
                      <a:pt x="24" y="1"/>
                      <a:pt x="31" y="0"/>
                      <a:pt x="37" y="0"/>
                    </a:cubicBezTo>
                    <a:lnTo>
                      <a:pt x="38" y="0"/>
                    </a:lnTo>
                    <a:cubicBezTo>
                      <a:pt x="93" y="0"/>
                      <a:pt x="135" y="29"/>
                      <a:pt x="135" y="29"/>
                    </a:cubicBezTo>
                    <a:lnTo>
                      <a:pt x="135" y="29"/>
                    </a:lnTo>
                    <a:cubicBezTo>
                      <a:pt x="136" y="29"/>
                      <a:pt x="151" y="38"/>
                      <a:pt x="151" y="63"/>
                    </a:cubicBezTo>
                    <a:cubicBezTo>
                      <a:pt x="151" y="66"/>
                      <a:pt x="151" y="69"/>
                      <a:pt x="151" y="72"/>
                    </a:cubicBezTo>
                    <a:cubicBezTo>
                      <a:pt x="150" y="73"/>
                      <a:pt x="150" y="75"/>
                      <a:pt x="150" y="76"/>
                    </a:cubicBezTo>
                    <a:cubicBezTo>
                      <a:pt x="148" y="88"/>
                      <a:pt x="144" y="100"/>
                      <a:pt x="138" y="112"/>
                    </a:cubicBezTo>
                  </a:path>
                </a:pathLst>
              </a:custGeom>
              <a:solidFill>
                <a:srgbClr val="ED4F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4" name="Freeform 1408">
                <a:extLst>
                  <a:ext uri="{FF2B5EF4-FFF2-40B4-BE49-F238E27FC236}">
                    <a16:creationId xmlns:a16="http://schemas.microsoft.com/office/drawing/2014/main" id="{82D6FB4A-C4AF-D93A-77DA-91462CC51220}"/>
                  </a:ext>
                </a:extLst>
              </p:cNvPr>
              <p:cNvSpPr>
                <a:spLocks noEditPoints="1"/>
              </p:cNvSpPr>
              <p:nvPr/>
            </p:nvSpPr>
            <p:spPr bwMode="auto">
              <a:xfrm>
                <a:off x="1936" y="3277"/>
                <a:ext cx="102" cy="100"/>
              </a:xfrm>
              <a:custGeom>
                <a:avLst/>
                <a:gdLst>
                  <a:gd name="T0" fmla="*/ 88 w 167"/>
                  <a:gd name="T1" fmla="*/ 163 h 163"/>
                  <a:gd name="T2" fmla="*/ 88 w 167"/>
                  <a:gd name="T3" fmla="*/ 162 h 163"/>
                  <a:gd name="T4" fmla="*/ 88 w 167"/>
                  <a:gd name="T5" fmla="*/ 163 h 163"/>
                  <a:gd name="T6" fmla="*/ 88 w 167"/>
                  <a:gd name="T7" fmla="*/ 163 h 163"/>
                  <a:gd name="T8" fmla="*/ 96 w 167"/>
                  <a:gd name="T9" fmla="*/ 161 h 163"/>
                  <a:gd name="T10" fmla="*/ 98 w 167"/>
                  <a:gd name="T11" fmla="*/ 160 h 163"/>
                  <a:gd name="T12" fmla="*/ 98 w 167"/>
                  <a:gd name="T13" fmla="*/ 160 h 163"/>
                  <a:gd name="T14" fmla="*/ 96 w 167"/>
                  <a:gd name="T15" fmla="*/ 161 h 163"/>
                  <a:gd name="T16" fmla="*/ 89 w 167"/>
                  <a:gd name="T17" fmla="*/ 160 h 163"/>
                  <a:gd name="T18" fmla="*/ 89 w 167"/>
                  <a:gd name="T19" fmla="*/ 154 h 163"/>
                  <a:gd name="T20" fmla="*/ 89 w 167"/>
                  <a:gd name="T21" fmla="*/ 160 h 163"/>
                  <a:gd name="T22" fmla="*/ 106 w 167"/>
                  <a:gd name="T23" fmla="*/ 158 h 163"/>
                  <a:gd name="T24" fmla="*/ 144 w 167"/>
                  <a:gd name="T25" fmla="*/ 135 h 163"/>
                  <a:gd name="T26" fmla="*/ 128 w 167"/>
                  <a:gd name="T27" fmla="*/ 139 h 163"/>
                  <a:gd name="T28" fmla="*/ 77 w 167"/>
                  <a:gd name="T29" fmla="*/ 107 h 163"/>
                  <a:gd name="T30" fmla="*/ 0 w 167"/>
                  <a:gd name="T31" fmla="*/ 37 h 163"/>
                  <a:gd name="T32" fmla="*/ 27 w 167"/>
                  <a:gd name="T33" fmla="*/ 0 h 163"/>
                  <a:gd name="T34" fmla="*/ 45 w 167"/>
                  <a:gd name="T35" fmla="*/ 13 h 163"/>
                  <a:gd name="T36" fmla="*/ 63 w 167"/>
                  <a:gd name="T37" fmla="*/ 57 h 163"/>
                  <a:gd name="T38" fmla="*/ 138 w 167"/>
                  <a:gd name="T39" fmla="*/ 88 h 163"/>
                  <a:gd name="T40" fmla="*/ 144 w 167"/>
                  <a:gd name="T41" fmla="*/ 88 h 163"/>
                  <a:gd name="T42" fmla="*/ 165 w 167"/>
                  <a:gd name="T43" fmla="*/ 81 h 163"/>
                  <a:gd name="T44" fmla="*/ 165 w 167"/>
                  <a:gd name="T45" fmla="*/ 106 h 163"/>
                  <a:gd name="T46" fmla="*/ 165 w 167"/>
                  <a:gd name="T47" fmla="*/ 107 h 163"/>
                  <a:gd name="T48" fmla="*/ 165 w 167"/>
                  <a:gd name="T49" fmla="*/ 107 h 163"/>
                  <a:gd name="T50" fmla="*/ 136 w 167"/>
                  <a:gd name="T51" fmla="*/ 141 h 163"/>
                  <a:gd name="T52" fmla="*/ 106 w 167"/>
                  <a:gd name="T53" fmla="*/ 158 h 163"/>
                  <a:gd name="T54" fmla="*/ 106 w 167"/>
                  <a:gd name="T55" fmla="*/ 158 h 163"/>
                  <a:gd name="T56" fmla="*/ 32 w 167"/>
                  <a:gd name="T57" fmla="*/ 83 h 163"/>
                  <a:gd name="T58" fmla="*/ 30 w 167"/>
                  <a:gd name="T59" fmla="*/ 82 h 163"/>
                  <a:gd name="T60" fmla="*/ 29 w 167"/>
                  <a:gd name="T61" fmla="*/ 82 h 163"/>
                  <a:gd name="T62" fmla="*/ 28 w 167"/>
                  <a:gd name="T63" fmla="*/ 81 h 163"/>
                  <a:gd name="T64" fmla="*/ 27 w 167"/>
                  <a:gd name="T65" fmla="*/ 80 h 163"/>
                  <a:gd name="T66" fmla="*/ 27 w 167"/>
                  <a:gd name="T67" fmla="*/ 80 h 163"/>
                  <a:gd name="T68" fmla="*/ 25 w 167"/>
                  <a:gd name="T69" fmla="*/ 79 h 163"/>
                  <a:gd name="T70" fmla="*/ 25 w 167"/>
                  <a:gd name="T71" fmla="*/ 79 h 163"/>
                  <a:gd name="T72" fmla="*/ 10 w 167"/>
                  <a:gd name="T73" fmla="*/ 73 h 163"/>
                  <a:gd name="T74" fmla="*/ 32 w 167"/>
                  <a:gd name="T75" fmla="*/ 83 h 163"/>
                  <a:gd name="T76" fmla="*/ 10 w 167"/>
                  <a:gd name="T77" fmla="*/ 73 h 163"/>
                  <a:gd name="T78" fmla="*/ 9 w 167"/>
                  <a:gd name="T79" fmla="*/ 73 h 163"/>
                  <a:gd name="T80" fmla="*/ 10 w 167"/>
                  <a:gd name="T81" fmla="*/ 7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 h="163">
                    <a:moveTo>
                      <a:pt x="88" y="163"/>
                    </a:moveTo>
                    <a:cubicBezTo>
                      <a:pt x="88" y="163"/>
                      <a:pt x="88" y="162"/>
                      <a:pt x="88" y="162"/>
                    </a:cubicBezTo>
                    <a:cubicBezTo>
                      <a:pt x="88" y="162"/>
                      <a:pt x="88" y="163"/>
                      <a:pt x="88" y="163"/>
                    </a:cubicBezTo>
                    <a:lnTo>
                      <a:pt x="88" y="163"/>
                    </a:lnTo>
                    <a:close/>
                    <a:moveTo>
                      <a:pt x="96" y="161"/>
                    </a:moveTo>
                    <a:cubicBezTo>
                      <a:pt x="97" y="161"/>
                      <a:pt x="97" y="161"/>
                      <a:pt x="98" y="160"/>
                    </a:cubicBezTo>
                    <a:cubicBezTo>
                      <a:pt x="98" y="160"/>
                      <a:pt x="98" y="160"/>
                      <a:pt x="98" y="160"/>
                    </a:cubicBezTo>
                    <a:cubicBezTo>
                      <a:pt x="98" y="161"/>
                      <a:pt x="97" y="161"/>
                      <a:pt x="96" y="161"/>
                    </a:cubicBezTo>
                    <a:close/>
                    <a:moveTo>
                      <a:pt x="89" y="160"/>
                    </a:moveTo>
                    <a:cubicBezTo>
                      <a:pt x="89" y="158"/>
                      <a:pt x="89" y="156"/>
                      <a:pt x="89" y="154"/>
                    </a:cubicBezTo>
                    <a:cubicBezTo>
                      <a:pt x="89" y="156"/>
                      <a:pt x="89" y="158"/>
                      <a:pt x="89" y="160"/>
                    </a:cubicBezTo>
                    <a:close/>
                    <a:moveTo>
                      <a:pt x="106" y="158"/>
                    </a:moveTo>
                    <a:cubicBezTo>
                      <a:pt x="122" y="153"/>
                      <a:pt x="134" y="144"/>
                      <a:pt x="144" y="135"/>
                    </a:cubicBezTo>
                    <a:cubicBezTo>
                      <a:pt x="139" y="138"/>
                      <a:pt x="134" y="139"/>
                      <a:pt x="128" y="139"/>
                    </a:cubicBezTo>
                    <a:cubicBezTo>
                      <a:pt x="116" y="139"/>
                      <a:pt x="101" y="130"/>
                      <a:pt x="77" y="107"/>
                    </a:cubicBezTo>
                    <a:cubicBezTo>
                      <a:pt x="45" y="73"/>
                      <a:pt x="1" y="64"/>
                      <a:pt x="0" y="37"/>
                    </a:cubicBezTo>
                    <a:cubicBezTo>
                      <a:pt x="0" y="13"/>
                      <a:pt x="20" y="3"/>
                      <a:pt x="27" y="0"/>
                    </a:cubicBezTo>
                    <a:cubicBezTo>
                      <a:pt x="34" y="1"/>
                      <a:pt x="40" y="5"/>
                      <a:pt x="45" y="13"/>
                    </a:cubicBezTo>
                    <a:cubicBezTo>
                      <a:pt x="33" y="25"/>
                      <a:pt x="43" y="44"/>
                      <a:pt x="63" y="57"/>
                    </a:cubicBezTo>
                    <a:cubicBezTo>
                      <a:pt x="94" y="78"/>
                      <a:pt x="112" y="84"/>
                      <a:pt x="138" y="88"/>
                    </a:cubicBezTo>
                    <a:cubicBezTo>
                      <a:pt x="140" y="88"/>
                      <a:pt x="142" y="88"/>
                      <a:pt x="144" y="88"/>
                    </a:cubicBezTo>
                    <a:cubicBezTo>
                      <a:pt x="153" y="88"/>
                      <a:pt x="160" y="85"/>
                      <a:pt x="165" y="81"/>
                    </a:cubicBezTo>
                    <a:cubicBezTo>
                      <a:pt x="167" y="88"/>
                      <a:pt x="167" y="96"/>
                      <a:pt x="165" y="106"/>
                    </a:cubicBezTo>
                    <a:cubicBezTo>
                      <a:pt x="165" y="107"/>
                      <a:pt x="165" y="107"/>
                      <a:pt x="165" y="107"/>
                    </a:cubicBezTo>
                    <a:lnTo>
                      <a:pt x="165" y="107"/>
                    </a:lnTo>
                    <a:cubicBezTo>
                      <a:pt x="158" y="120"/>
                      <a:pt x="149" y="132"/>
                      <a:pt x="136" y="141"/>
                    </a:cubicBezTo>
                    <a:cubicBezTo>
                      <a:pt x="128" y="148"/>
                      <a:pt x="118" y="154"/>
                      <a:pt x="106" y="158"/>
                    </a:cubicBezTo>
                    <a:cubicBezTo>
                      <a:pt x="106" y="158"/>
                      <a:pt x="106" y="158"/>
                      <a:pt x="106" y="158"/>
                    </a:cubicBezTo>
                    <a:moveTo>
                      <a:pt x="32" y="83"/>
                    </a:moveTo>
                    <a:cubicBezTo>
                      <a:pt x="31" y="83"/>
                      <a:pt x="31" y="82"/>
                      <a:pt x="30" y="82"/>
                    </a:cubicBezTo>
                    <a:cubicBezTo>
                      <a:pt x="30" y="82"/>
                      <a:pt x="29" y="82"/>
                      <a:pt x="29" y="82"/>
                    </a:cubicBezTo>
                    <a:cubicBezTo>
                      <a:pt x="29" y="81"/>
                      <a:pt x="29" y="81"/>
                      <a:pt x="28" y="81"/>
                    </a:cubicBezTo>
                    <a:cubicBezTo>
                      <a:pt x="28" y="81"/>
                      <a:pt x="28" y="81"/>
                      <a:pt x="27" y="80"/>
                    </a:cubicBezTo>
                    <a:cubicBezTo>
                      <a:pt x="27" y="80"/>
                      <a:pt x="27" y="80"/>
                      <a:pt x="27" y="80"/>
                    </a:cubicBezTo>
                    <a:cubicBezTo>
                      <a:pt x="26" y="80"/>
                      <a:pt x="26" y="80"/>
                      <a:pt x="25" y="79"/>
                    </a:cubicBezTo>
                    <a:cubicBezTo>
                      <a:pt x="25" y="79"/>
                      <a:pt x="25" y="79"/>
                      <a:pt x="25" y="79"/>
                    </a:cubicBezTo>
                    <a:cubicBezTo>
                      <a:pt x="20" y="77"/>
                      <a:pt x="15" y="75"/>
                      <a:pt x="10" y="73"/>
                    </a:cubicBezTo>
                    <a:cubicBezTo>
                      <a:pt x="18" y="75"/>
                      <a:pt x="25" y="79"/>
                      <a:pt x="32" y="83"/>
                    </a:cubicBezTo>
                    <a:moveTo>
                      <a:pt x="10" y="73"/>
                    </a:moveTo>
                    <a:cubicBezTo>
                      <a:pt x="10" y="73"/>
                      <a:pt x="10" y="73"/>
                      <a:pt x="9" y="73"/>
                    </a:cubicBezTo>
                    <a:cubicBezTo>
                      <a:pt x="10" y="73"/>
                      <a:pt x="10" y="73"/>
                      <a:pt x="10" y="73"/>
                    </a:cubicBezTo>
                    <a:close/>
                  </a:path>
                </a:pathLst>
              </a:custGeom>
              <a:solidFill>
                <a:srgbClr val="F19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 name="Freeform 1409">
                <a:extLst>
                  <a:ext uri="{FF2B5EF4-FFF2-40B4-BE49-F238E27FC236}">
                    <a16:creationId xmlns:a16="http://schemas.microsoft.com/office/drawing/2014/main" id="{44CD60CD-436B-31B6-DEDE-9FF604C65870}"/>
                  </a:ext>
                </a:extLst>
              </p:cNvPr>
              <p:cNvSpPr>
                <a:spLocks noEditPoints="1"/>
              </p:cNvSpPr>
              <p:nvPr/>
            </p:nvSpPr>
            <p:spPr bwMode="auto">
              <a:xfrm>
                <a:off x="1756" y="3142"/>
                <a:ext cx="57" cy="143"/>
              </a:xfrm>
              <a:custGeom>
                <a:avLst/>
                <a:gdLst>
                  <a:gd name="T0" fmla="*/ 15 w 94"/>
                  <a:gd name="T1" fmla="*/ 234 h 234"/>
                  <a:gd name="T2" fmla="*/ 30 w 94"/>
                  <a:gd name="T3" fmla="*/ 223 h 234"/>
                  <a:gd name="T4" fmla="*/ 20 w 94"/>
                  <a:gd name="T5" fmla="*/ 233 h 234"/>
                  <a:gd name="T6" fmla="*/ 47 w 94"/>
                  <a:gd name="T7" fmla="*/ 213 h 234"/>
                  <a:gd name="T8" fmla="*/ 15 w 94"/>
                  <a:gd name="T9" fmla="*/ 234 h 234"/>
                  <a:gd name="T10" fmla="*/ 0 w 94"/>
                  <a:gd name="T11" fmla="*/ 52 h 234"/>
                  <a:gd name="T12" fmla="*/ 11 w 94"/>
                  <a:gd name="T13" fmla="*/ 20 h 234"/>
                  <a:gd name="T14" fmla="*/ 13 w 94"/>
                  <a:gd name="T15" fmla="*/ 21 h 234"/>
                  <a:gd name="T16" fmla="*/ 7 w 94"/>
                  <a:gd name="T17" fmla="*/ 34 h 234"/>
                  <a:gd name="T18" fmla="*/ 11 w 94"/>
                  <a:gd name="T19" fmla="*/ 45 h 234"/>
                  <a:gd name="T20" fmla="*/ 0 w 94"/>
                  <a:gd name="T21" fmla="*/ 52 h 234"/>
                  <a:gd name="T22" fmla="*/ 35 w 94"/>
                  <a:gd name="T23" fmla="*/ 28 h 234"/>
                  <a:gd name="T24" fmla="*/ 35 w 94"/>
                  <a:gd name="T25" fmla="*/ 27 h 234"/>
                  <a:gd name="T26" fmla="*/ 35 w 94"/>
                  <a:gd name="T27" fmla="*/ 27 h 234"/>
                  <a:gd name="T28" fmla="*/ 36 w 94"/>
                  <a:gd name="T29" fmla="*/ 27 h 234"/>
                  <a:gd name="T30" fmla="*/ 35 w 94"/>
                  <a:gd name="T31" fmla="*/ 28 h 234"/>
                  <a:gd name="T32" fmla="*/ 40 w 94"/>
                  <a:gd name="T33" fmla="*/ 24 h 234"/>
                  <a:gd name="T34" fmla="*/ 37 w 94"/>
                  <a:gd name="T35" fmla="*/ 23 h 234"/>
                  <a:gd name="T36" fmla="*/ 36 w 94"/>
                  <a:gd name="T37" fmla="*/ 22 h 234"/>
                  <a:gd name="T38" fmla="*/ 36 w 94"/>
                  <a:gd name="T39" fmla="*/ 21 h 234"/>
                  <a:gd name="T40" fmla="*/ 52 w 94"/>
                  <a:gd name="T41" fmla="*/ 4 h 234"/>
                  <a:gd name="T42" fmla="*/ 52 w 94"/>
                  <a:gd name="T43" fmla="*/ 4 h 234"/>
                  <a:gd name="T44" fmla="*/ 16 w 94"/>
                  <a:gd name="T45" fmla="*/ 17 h 234"/>
                  <a:gd name="T46" fmla="*/ 14 w 94"/>
                  <a:gd name="T47" fmla="*/ 16 h 234"/>
                  <a:gd name="T48" fmla="*/ 26 w 94"/>
                  <a:gd name="T49" fmla="*/ 8 h 234"/>
                  <a:gd name="T50" fmla="*/ 55 w 94"/>
                  <a:gd name="T51" fmla="*/ 0 h 234"/>
                  <a:gd name="T52" fmla="*/ 92 w 94"/>
                  <a:gd name="T53" fmla="*/ 13 h 234"/>
                  <a:gd name="T54" fmla="*/ 94 w 94"/>
                  <a:gd name="T55" fmla="*/ 14 h 234"/>
                  <a:gd name="T56" fmla="*/ 94 w 94"/>
                  <a:gd name="T57" fmla="*/ 14 h 234"/>
                  <a:gd name="T58" fmla="*/ 92 w 94"/>
                  <a:gd name="T59" fmla="*/ 13 h 234"/>
                  <a:gd name="T60" fmla="*/ 74 w 94"/>
                  <a:gd name="T61" fmla="*/ 3 h 234"/>
                  <a:gd name="T62" fmla="*/ 70 w 94"/>
                  <a:gd name="T63" fmla="*/ 16 h 234"/>
                  <a:gd name="T64" fmla="*/ 61 w 94"/>
                  <a:gd name="T65" fmla="*/ 6 h 234"/>
                  <a:gd name="T66" fmla="*/ 40 w 94"/>
                  <a:gd name="T67" fmla="*/ 2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234">
                    <a:moveTo>
                      <a:pt x="15" y="234"/>
                    </a:moveTo>
                    <a:cubicBezTo>
                      <a:pt x="20" y="230"/>
                      <a:pt x="26" y="226"/>
                      <a:pt x="30" y="223"/>
                    </a:cubicBezTo>
                    <a:cubicBezTo>
                      <a:pt x="28" y="227"/>
                      <a:pt x="24" y="230"/>
                      <a:pt x="20" y="233"/>
                    </a:cubicBezTo>
                    <a:cubicBezTo>
                      <a:pt x="37" y="228"/>
                      <a:pt x="47" y="213"/>
                      <a:pt x="47" y="213"/>
                    </a:cubicBezTo>
                    <a:cubicBezTo>
                      <a:pt x="47" y="213"/>
                      <a:pt x="36" y="230"/>
                      <a:pt x="15" y="234"/>
                    </a:cubicBezTo>
                    <a:close/>
                    <a:moveTo>
                      <a:pt x="0" y="52"/>
                    </a:moveTo>
                    <a:cubicBezTo>
                      <a:pt x="3" y="40"/>
                      <a:pt x="4" y="30"/>
                      <a:pt x="11" y="20"/>
                    </a:cubicBezTo>
                    <a:cubicBezTo>
                      <a:pt x="11" y="20"/>
                      <a:pt x="12" y="21"/>
                      <a:pt x="13" y="21"/>
                    </a:cubicBezTo>
                    <a:cubicBezTo>
                      <a:pt x="10" y="25"/>
                      <a:pt x="8" y="29"/>
                      <a:pt x="7" y="34"/>
                    </a:cubicBezTo>
                    <a:cubicBezTo>
                      <a:pt x="6" y="38"/>
                      <a:pt x="7" y="43"/>
                      <a:pt x="11" y="45"/>
                    </a:cubicBezTo>
                    <a:cubicBezTo>
                      <a:pt x="7" y="47"/>
                      <a:pt x="4" y="50"/>
                      <a:pt x="0" y="52"/>
                    </a:cubicBezTo>
                    <a:close/>
                    <a:moveTo>
                      <a:pt x="35" y="28"/>
                    </a:moveTo>
                    <a:cubicBezTo>
                      <a:pt x="35" y="27"/>
                      <a:pt x="35" y="27"/>
                      <a:pt x="35" y="27"/>
                    </a:cubicBezTo>
                    <a:cubicBezTo>
                      <a:pt x="35" y="27"/>
                      <a:pt x="35" y="27"/>
                      <a:pt x="35" y="27"/>
                    </a:cubicBezTo>
                    <a:cubicBezTo>
                      <a:pt x="35" y="27"/>
                      <a:pt x="35" y="27"/>
                      <a:pt x="36" y="27"/>
                    </a:cubicBezTo>
                    <a:cubicBezTo>
                      <a:pt x="35" y="27"/>
                      <a:pt x="35" y="27"/>
                      <a:pt x="35" y="28"/>
                    </a:cubicBezTo>
                    <a:close/>
                    <a:moveTo>
                      <a:pt x="40" y="24"/>
                    </a:moveTo>
                    <a:cubicBezTo>
                      <a:pt x="39" y="23"/>
                      <a:pt x="38" y="23"/>
                      <a:pt x="37" y="23"/>
                    </a:cubicBezTo>
                    <a:cubicBezTo>
                      <a:pt x="37" y="23"/>
                      <a:pt x="36" y="22"/>
                      <a:pt x="36" y="22"/>
                    </a:cubicBezTo>
                    <a:cubicBezTo>
                      <a:pt x="36" y="22"/>
                      <a:pt x="36" y="22"/>
                      <a:pt x="36" y="21"/>
                    </a:cubicBezTo>
                    <a:cubicBezTo>
                      <a:pt x="43" y="6"/>
                      <a:pt x="80" y="4"/>
                      <a:pt x="52" y="4"/>
                    </a:cubicBezTo>
                    <a:lnTo>
                      <a:pt x="52" y="4"/>
                    </a:lnTo>
                    <a:cubicBezTo>
                      <a:pt x="36" y="4"/>
                      <a:pt x="24" y="9"/>
                      <a:pt x="16" y="17"/>
                    </a:cubicBezTo>
                    <a:cubicBezTo>
                      <a:pt x="16" y="17"/>
                      <a:pt x="15" y="16"/>
                      <a:pt x="14" y="16"/>
                    </a:cubicBezTo>
                    <a:cubicBezTo>
                      <a:pt x="17" y="13"/>
                      <a:pt x="21" y="10"/>
                      <a:pt x="26" y="8"/>
                    </a:cubicBezTo>
                    <a:cubicBezTo>
                      <a:pt x="36" y="2"/>
                      <a:pt x="46" y="0"/>
                      <a:pt x="55" y="0"/>
                    </a:cubicBezTo>
                    <a:cubicBezTo>
                      <a:pt x="72" y="0"/>
                      <a:pt x="85" y="7"/>
                      <a:pt x="92" y="13"/>
                    </a:cubicBezTo>
                    <a:lnTo>
                      <a:pt x="94" y="14"/>
                    </a:lnTo>
                    <a:lnTo>
                      <a:pt x="94" y="14"/>
                    </a:lnTo>
                    <a:lnTo>
                      <a:pt x="92" y="13"/>
                    </a:lnTo>
                    <a:cubicBezTo>
                      <a:pt x="88" y="10"/>
                      <a:pt x="82" y="6"/>
                      <a:pt x="74" y="3"/>
                    </a:cubicBezTo>
                    <a:cubicBezTo>
                      <a:pt x="78" y="7"/>
                      <a:pt x="77" y="12"/>
                      <a:pt x="70" y="16"/>
                    </a:cubicBezTo>
                    <a:cubicBezTo>
                      <a:pt x="67" y="13"/>
                      <a:pt x="64" y="9"/>
                      <a:pt x="61" y="6"/>
                    </a:cubicBezTo>
                    <a:cubicBezTo>
                      <a:pt x="54" y="12"/>
                      <a:pt x="47" y="18"/>
                      <a:pt x="40" y="24"/>
                    </a:cubicBezTo>
                  </a:path>
                </a:pathLst>
              </a:custGeom>
              <a:solidFill>
                <a:srgbClr val="F2B8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6" name="Freeform 1410">
                <a:extLst>
                  <a:ext uri="{FF2B5EF4-FFF2-40B4-BE49-F238E27FC236}">
                    <a16:creationId xmlns:a16="http://schemas.microsoft.com/office/drawing/2014/main" id="{9956D443-3379-AC82-2FC8-ACE36CA8B6DB}"/>
                  </a:ext>
                </a:extLst>
              </p:cNvPr>
              <p:cNvSpPr>
                <a:spLocks noEditPoints="1"/>
              </p:cNvSpPr>
              <p:nvPr/>
            </p:nvSpPr>
            <p:spPr bwMode="auto">
              <a:xfrm>
                <a:off x="1768" y="3144"/>
                <a:ext cx="45" cy="140"/>
              </a:xfrm>
              <a:custGeom>
                <a:avLst/>
                <a:gdLst>
                  <a:gd name="T0" fmla="*/ 0 w 74"/>
                  <a:gd name="T1" fmla="*/ 230 h 230"/>
                  <a:gd name="T2" fmla="*/ 10 w 74"/>
                  <a:gd name="T3" fmla="*/ 220 h 230"/>
                  <a:gd name="T4" fmla="*/ 23 w 74"/>
                  <a:gd name="T5" fmla="*/ 213 h 230"/>
                  <a:gd name="T6" fmla="*/ 28 w 74"/>
                  <a:gd name="T7" fmla="*/ 208 h 230"/>
                  <a:gd name="T8" fmla="*/ 27 w 74"/>
                  <a:gd name="T9" fmla="*/ 210 h 230"/>
                  <a:gd name="T10" fmla="*/ 27 w 74"/>
                  <a:gd name="T11" fmla="*/ 210 h 230"/>
                  <a:gd name="T12" fmla="*/ 0 w 74"/>
                  <a:gd name="T13" fmla="*/ 230 h 230"/>
                  <a:gd name="T14" fmla="*/ 55 w 74"/>
                  <a:gd name="T15" fmla="*/ 19 h 230"/>
                  <a:gd name="T16" fmla="*/ 50 w 74"/>
                  <a:gd name="T17" fmla="*/ 13 h 230"/>
                  <a:gd name="T18" fmla="*/ 54 w 74"/>
                  <a:gd name="T19" fmla="*/ 0 h 230"/>
                  <a:gd name="T20" fmla="*/ 72 w 74"/>
                  <a:gd name="T21" fmla="*/ 10 h 230"/>
                  <a:gd name="T22" fmla="*/ 74 w 74"/>
                  <a:gd name="T23" fmla="*/ 11 h 230"/>
                  <a:gd name="T24" fmla="*/ 55 w 74"/>
                  <a:gd name="T25" fmla="*/ 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230">
                    <a:moveTo>
                      <a:pt x="0" y="230"/>
                    </a:moveTo>
                    <a:cubicBezTo>
                      <a:pt x="4" y="227"/>
                      <a:pt x="8" y="224"/>
                      <a:pt x="10" y="220"/>
                    </a:cubicBezTo>
                    <a:cubicBezTo>
                      <a:pt x="18" y="215"/>
                      <a:pt x="23" y="213"/>
                      <a:pt x="23" y="213"/>
                    </a:cubicBezTo>
                    <a:cubicBezTo>
                      <a:pt x="23" y="213"/>
                      <a:pt x="25" y="211"/>
                      <a:pt x="28" y="208"/>
                    </a:cubicBezTo>
                    <a:cubicBezTo>
                      <a:pt x="28" y="209"/>
                      <a:pt x="27" y="210"/>
                      <a:pt x="27" y="210"/>
                    </a:cubicBezTo>
                    <a:lnTo>
                      <a:pt x="27" y="210"/>
                    </a:lnTo>
                    <a:cubicBezTo>
                      <a:pt x="27" y="210"/>
                      <a:pt x="17" y="225"/>
                      <a:pt x="0" y="230"/>
                    </a:cubicBezTo>
                    <a:moveTo>
                      <a:pt x="55" y="19"/>
                    </a:moveTo>
                    <a:cubicBezTo>
                      <a:pt x="54" y="17"/>
                      <a:pt x="52" y="15"/>
                      <a:pt x="50" y="13"/>
                    </a:cubicBezTo>
                    <a:cubicBezTo>
                      <a:pt x="57" y="9"/>
                      <a:pt x="58" y="4"/>
                      <a:pt x="54" y="0"/>
                    </a:cubicBezTo>
                    <a:cubicBezTo>
                      <a:pt x="62" y="3"/>
                      <a:pt x="68" y="7"/>
                      <a:pt x="72" y="10"/>
                    </a:cubicBezTo>
                    <a:lnTo>
                      <a:pt x="74" y="11"/>
                    </a:lnTo>
                    <a:cubicBezTo>
                      <a:pt x="74" y="11"/>
                      <a:pt x="65" y="13"/>
                      <a:pt x="55" y="19"/>
                    </a:cubicBezTo>
                    <a:close/>
                  </a:path>
                </a:pathLst>
              </a:custGeom>
              <a:solidFill>
                <a:srgbClr val="E79F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36" name="Picture 1872">
              <a:extLst>
                <a:ext uri="{FF2B5EF4-FFF2-40B4-BE49-F238E27FC236}">
                  <a16:creationId xmlns:a16="http://schemas.microsoft.com/office/drawing/2014/main" id="{00CEB08F-8F2B-CEDA-F126-F025F3FCFD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7338" y="4983163"/>
              <a:ext cx="17462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7" name="Group 236">
            <a:extLst>
              <a:ext uri="{FF2B5EF4-FFF2-40B4-BE49-F238E27FC236}">
                <a16:creationId xmlns:a16="http://schemas.microsoft.com/office/drawing/2014/main" id="{8115BF7C-FC9A-8D56-753A-B5015FBDC92D}"/>
              </a:ext>
            </a:extLst>
          </p:cNvPr>
          <p:cNvGrpSpPr/>
          <p:nvPr/>
        </p:nvGrpSpPr>
        <p:grpSpPr>
          <a:xfrm>
            <a:off x="3752180" y="3148017"/>
            <a:ext cx="1993541" cy="867491"/>
            <a:chOff x="904875" y="5127625"/>
            <a:chExt cx="2855912" cy="1165225"/>
          </a:xfrm>
        </p:grpSpPr>
        <p:sp>
          <p:nvSpPr>
            <p:cNvPr id="238" name="Freeform 1183">
              <a:extLst>
                <a:ext uri="{FF2B5EF4-FFF2-40B4-BE49-F238E27FC236}">
                  <a16:creationId xmlns:a16="http://schemas.microsoft.com/office/drawing/2014/main" id="{8D6CCBA1-139E-4DE4-3AE9-E6DE423D6F37}"/>
                </a:ext>
              </a:extLst>
            </p:cNvPr>
            <p:cNvSpPr>
              <a:spLocks/>
            </p:cNvSpPr>
            <p:nvPr/>
          </p:nvSpPr>
          <p:spPr bwMode="auto">
            <a:xfrm>
              <a:off x="904875" y="5153025"/>
              <a:ext cx="2851150" cy="1139825"/>
            </a:xfrm>
            <a:custGeom>
              <a:avLst/>
              <a:gdLst>
                <a:gd name="T0" fmla="*/ 2941 w 2943"/>
                <a:gd name="T1" fmla="*/ 600 h 1177"/>
                <a:gd name="T2" fmla="*/ 1467 w 2943"/>
                <a:gd name="T3" fmla="*/ 1171 h 1177"/>
                <a:gd name="T4" fmla="*/ 3 w 2943"/>
                <a:gd name="T5" fmla="*/ 577 h 1177"/>
                <a:gd name="T6" fmla="*/ 1476 w 2943"/>
                <a:gd name="T7" fmla="*/ 7 h 1177"/>
                <a:gd name="T8" fmla="*/ 2941 w 2943"/>
                <a:gd name="T9" fmla="*/ 600 h 1177"/>
              </a:gdLst>
              <a:ahLst/>
              <a:cxnLst>
                <a:cxn ang="0">
                  <a:pos x="T0" y="T1"/>
                </a:cxn>
                <a:cxn ang="0">
                  <a:pos x="T2" y="T3"/>
                </a:cxn>
                <a:cxn ang="0">
                  <a:pos x="T4" y="T5"/>
                </a:cxn>
                <a:cxn ang="0">
                  <a:pos x="T6" y="T7"/>
                </a:cxn>
                <a:cxn ang="0">
                  <a:pos x="T8" y="T9"/>
                </a:cxn>
              </a:cxnLst>
              <a:rect l="0" t="0" r="r" b="b"/>
              <a:pathLst>
                <a:path w="2943" h="1177">
                  <a:moveTo>
                    <a:pt x="2941" y="600"/>
                  </a:moveTo>
                  <a:cubicBezTo>
                    <a:pt x="2938" y="922"/>
                    <a:pt x="2278" y="1177"/>
                    <a:pt x="1467" y="1171"/>
                  </a:cubicBezTo>
                  <a:cubicBezTo>
                    <a:pt x="656" y="1165"/>
                    <a:pt x="0" y="899"/>
                    <a:pt x="3" y="577"/>
                  </a:cubicBezTo>
                  <a:cubicBezTo>
                    <a:pt x="5" y="256"/>
                    <a:pt x="665" y="0"/>
                    <a:pt x="1476" y="7"/>
                  </a:cubicBezTo>
                  <a:cubicBezTo>
                    <a:pt x="2287" y="13"/>
                    <a:pt x="2943" y="279"/>
                    <a:pt x="2941" y="600"/>
                  </a:cubicBezTo>
                  <a:close/>
                </a:path>
              </a:pathLst>
            </a:custGeom>
            <a:solidFill>
              <a:srgbClr val="D2D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9" name="Freeform 1184">
              <a:extLst>
                <a:ext uri="{FF2B5EF4-FFF2-40B4-BE49-F238E27FC236}">
                  <a16:creationId xmlns:a16="http://schemas.microsoft.com/office/drawing/2014/main" id="{F3F315EC-0778-A594-017B-56F8094D966E}"/>
                </a:ext>
              </a:extLst>
            </p:cNvPr>
            <p:cNvSpPr>
              <a:spLocks/>
            </p:cNvSpPr>
            <p:nvPr/>
          </p:nvSpPr>
          <p:spPr bwMode="auto">
            <a:xfrm>
              <a:off x="909637" y="5127625"/>
              <a:ext cx="2851150" cy="1139825"/>
            </a:xfrm>
            <a:custGeom>
              <a:avLst/>
              <a:gdLst>
                <a:gd name="T0" fmla="*/ 2940 w 2943"/>
                <a:gd name="T1" fmla="*/ 600 h 1177"/>
                <a:gd name="T2" fmla="*/ 1467 w 2943"/>
                <a:gd name="T3" fmla="*/ 1171 h 1177"/>
                <a:gd name="T4" fmla="*/ 2 w 2943"/>
                <a:gd name="T5" fmla="*/ 577 h 1177"/>
                <a:gd name="T6" fmla="*/ 1476 w 2943"/>
                <a:gd name="T7" fmla="*/ 6 h 1177"/>
                <a:gd name="T8" fmla="*/ 2940 w 2943"/>
                <a:gd name="T9" fmla="*/ 600 h 1177"/>
              </a:gdLst>
              <a:ahLst/>
              <a:cxnLst>
                <a:cxn ang="0">
                  <a:pos x="T0" y="T1"/>
                </a:cxn>
                <a:cxn ang="0">
                  <a:pos x="T2" y="T3"/>
                </a:cxn>
                <a:cxn ang="0">
                  <a:pos x="T4" y="T5"/>
                </a:cxn>
                <a:cxn ang="0">
                  <a:pos x="T6" y="T7"/>
                </a:cxn>
                <a:cxn ang="0">
                  <a:pos x="T8" y="T9"/>
                </a:cxn>
              </a:cxnLst>
              <a:rect l="0" t="0" r="r" b="b"/>
              <a:pathLst>
                <a:path w="2943" h="1177">
                  <a:moveTo>
                    <a:pt x="2940" y="600"/>
                  </a:moveTo>
                  <a:cubicBezTo>
                    <a:pt x="2938" y="922"/>
                    <a:pt x="2278" y="1177"/>
                    <a:pt x="1467" y="1171"/>
                  </a:cubicBezTo>
                  <a:cubicBezTo>
                    <a:pt x="656" y="1165"/>
                    <a:pt x="0" y="899"/>
                    <a:pt x="2" y="577"/>
                  </a:cubicBezTo>
                  <a:cubicBezTo>
                    <a:pt x="5" y="256"/>
                    <a:pt x="665" y="0"/>
                    <a:pt x="1476" y="6"/>
                  </a:cubicBezTo>
                  <a:cubicBezTo>
                    <a:pt x="2287" y="13"/>
                    <a:pt x="2943" y="278"/>
                    <a:pt x="2940" y="600"/>
                  </a:cubicBezTo>
                  <a:close/>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0" name="Freeform 1185">
              <a:extLst>
                <a:ext uri="{FF2B5EF4-FFF2-40B4-BE49-F238E27FC236}">
                  <a16:creationId xmlns:a16="http://schemas.microsoft.com/office/drawing/2014/main" id="{B67C226C-DF1F-1BEC-6E96-2F87DF0E44CC}"/>
                </a:ext>
              </a:extLst>
            </p:cNvPr>
            <p:cNvSpPr>
              <a:spLocks/>
            </p:cNvSpPr>
            <p:nvPr/>
          </p:nvSpPr>
          <p:spPr bwMode="auto">
            <a:xfrm>
              <a:off x="1360487" y="5248275"/>
              <a:ext cx="1943100" cy="777875"/>
            </a:xfrm>
            <a:custGeom>
              <a:avLst/>
              <a:gdLst>
                <a:gd name="T0" fmla="*/ 2005 w 2007"/>
                <a:gd name="T1" fmla="*/ 409 h 803"/>
                <a:gd name="T2" fmla="*/ 1000 w 2007"/>
                <a:gd name="T3" fmla="*/ 799 h 803"/>
                <a:gd name="T4" fmla="*/ 1 w 2007"/>
                <a:gd name="T5" fmla="*/ 394 h 803"/>
                <a:gd name="T6" fmla="*/ 1006 w 2007"/>
                <a:gd name="T7" fmla="*/ 4 h 803"/>
                <a:gd name="T8" fmla="*/ 2005 w 2007"/>
                <a:gd name="T9" fmla="*/ 409 h 803"/>
              </a:gdLst>
              <a:ahLst/>
              <a:cxnLst>
                <a:cxn ang="0">
                  <a:pos x="T0" y="T1"/>
                </a:cxn>
                <a:cxn ang="0">
                  <a:pos x="T2" y="T3"/>
                </a:cxn>
                <a:cxn ang="0">
                  <a:pos x="T4" y="T5"/>
                </a:cxn>
                <a:cxn ang="0">
                  <a:pos x="T6" y="T7"/>
                </a:cxn>
                <a:cxn ang="0">
                  <a:pos x="T8" y="T9"/>
                </a:cxn>
              </a:cxnLst>
              <a:rect l="0" t="0" r="r" b="b"/>
              <a:pathLst>
                <a:path w="2007" h="803">
                  <a:moveTo>
                    <a:pt x="2005" y="409"/>
                  </a:moveTo>
                  <a:cubicBezTo>
                    <a:pt x="2003" y="629"/>
                    <a:pt x="1554" y="803"/>
                    <a:pt x="1000" y="799"/>
                  </a:cubicBezTo>
                  <a:cubicBezTo>
                    <a:pt x="447" y="794"/>
                    <a:pt x="0" y="613"/>
                    <a:pt x="1" y="394"/>
                  </a:cubicBezTo>
                  <a:cubicBezTo>
                    <a:pt x="3" y="175"/>
                    <a:pt x="453" y="0"/>
                    <a:pt x="1006" y="4"/>
                  </a:cubicBezTo>
                  <a:cubicBezTo>
                    <a:pt x="1560" y="9"/>
                    <a:pt x="2007" y="190"/>
                    <a:pt x="2005" y="409"/>
                  </a:cubicBez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1" name="Freeform 1186">
              <a:extLst>
                <a:ext uri="{FF2B5EF4-FFF2-40B4-BE49-F238E27FC236}">
                  <a16:creationId xmlns:a16="http://schemas.microsoft.com/office/drawing/2014/main" id="{0936D67E-B2C9-00AB-1EA8-7E92C16E26B9}"/>
                </a:ext>
              </a:extLst>
            </p:cNvPr>
            <p:cNvSpPr>
              <a:spLocks/>
            </p:cNvSpPr>
            <p:nvPr/>
          </p:nvSpPr>
          <p:spPr bwMode="auto">
            <a:xfrm>
              <a:off x="1393825" y="5275263"/>
              <a:ext cx="1876425" cy="738188"/>
            </a:xfrm>
            <a:custGeom>
              <a:avLst/>
              <a:gdLst>
                <a:gd name="T0" fmla="*/ 1935 w 1937"/>
                <a:gd name="T1" fmla="*/ 388 h 762"/>
                <a:gd name="T2" fmla="*/ 965 w 1937"/>
                <a:gd name="T3" fmla="*/ 758 h 762"/>
                <a:gd name="T4" fmla="*/ 1 w 1937"/>
                <a:gd name="T5" fmla="*/ 373 h 762"/>
                <a:gd name="T6" fmla="*/ 971 w 1937"/>
                <a:gd name="T7" fmla="*/ 4 h 762"/>
                <a:gd name="T8" fmla="*/ 1935 w 1937"/>
                <a:gd name="T9" fmla="*/ 388 h 762"/>
              </a:gdLst>
              <a:ahLst/>
              <a:cxnLst>
                <a:cxn ang="0">
                  <a:pos x="T0" y="T1"/>
                </a:cxn>
                <a:cxn ang="0">
                  <a:pos x="T2" y="T3"/>
                </a:cxn>
                <a:cxn ang="0">
                  <a:pos x="T4" y="T5"/>
                </a:cxn>
                <a:cxn ang="0">
                  <a:pos x="T6" y="T7"/>
                </a:cxn>
                <a:cxn ang="0">
                  <a:pos x="T8" y="T9"/>
                </a:cxn>
              </a:cxnLst>
              <a:rect l="0" t="0" r="r" b="b"/>
              <a:pathLst>
                <a:path w="1937" h="762">
                  <a:moveTo>
                    <a:pt x="1935" y="388"/>
                  </a:moveTo>
                  <a:cubicBezTo>
                    <a:pt x="1934" y="596"/>
                    <a:pt x="1499" y="762"/>
                    <a:pt x="965" y="758"/>
                  </a:cubicBezTo>
                  <a:cubicBezTo>
                    <a:pt x="431" y="754"/>
                    <a:pt x="0" y="582"/>
                    <a:pt x="1" y="373"/>
                  </a:cubicBezTo>
                  <a:cubicBezTo>
                    <a:pt x="3" y="165"/>
                    <a:pt x="437" y="0"/>
                    <a:pt x="971" y="4"/>
                  </a:cubicBezTo>
                  <a:cubicBezTo>
                    <a:pt x="1505" y="8"/>
                    <a:pt x="1937" y="180"/>
                    <a:pt x="1935" y="388"/>
                  </a:cubicBezTo>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2" name="Freeform 1187">
              <a:extLst>
                <a:ext uri="{FF2B5EF4-FFF2-40B4-BE49-F238E27FC236}">
                  <a16:creationId xmlns:a16="http://schemas.microsoft.com/office/drawing/2014/main" id="{5962FC27-BB74-4929-48F6-C2FC3FABFCB0}"/>
                </a:ext>
              </a:extLst>
            </p:cNvPr>
            <p:cNvSpPr>
              <a:spLocks noEditPoints="1"/>
            </p:cNvSpPr>
            <p:nvPr/>
          </p:nvSpPr>
          <p:spPr bwMode="auto">
            <a:xfrm>
              <a:off x="941387" y="5148263"/>
              <a:ext cx="2779712" cy="1082675"/>
            </a:xfrm>
            <a:custGeom>
              <a:avLst/>
              <a:gdLst>
                <a:gd name="T0" fmla="*/ 1439 w 2870"/>
                <a:gd name="T1" fmla="*/ 6 h 1118"/>
                <a:gd name="T2" fmla="*/ 2 w 2870"/>
                <a:gd name="T3" fmla="*/ 548 h 1118"/>
                <a:gd name="T4" fmla="*/ 1431 w 2870"/>
                <a:gd name="T5" fmla="*/ 1112 h 1118"/>
                <a:gd name="T6" fmla="*/ 2868 w 2870"/>
                <a:gd name="T7" fmla="*/ 570 h 1118"/>
                <a:gd name="T8" fmla="*/ 1439 w 2870"/>
                <a:gd name="T9" fmla="*/ 6 h 1118"/>
                <a:gd name="T10" fmla="*/ 1439 w 2870"/>
                <a:gd name="T11" fmla="*/ 26 h 1118"/>
                <a:gd name="T12" fmla="*/ 2443 w 2870"/>
                <a:gd name="T13" fmla="*/ 195 h 1118"/>
                <a:gd name="T14" fmla="*/ 2743 w 2870"/>
                <a:gd name="T15" fmla="*/ 369 h 1118"/>
                <a:gd name="T16" fmla="*/ 2847 w 2870"/>
                <a:gd name="T17" fmla="*/ 570 h 1118"/>
                <a:gd name="T18" fmla="*/ 2739 w 2870"/>
                <a:gd name="T19" fmla="*/ 769 h 1118"/>
                <a:gd name="T20" fmla="*/ 2438 w 2870"/>
                <a:gd name="T21" fmla="*/ 939 h 1118"/>
                <a:gd name="T22" fmla="*/ 1431 w 2870"/>
                <a:gd name="T23" fmla="*/ 1092 h 1118"/>
                <a:gd name="T24" fmla="*/ 426 w 2870"/>
                <a:gd name="T25" fmla="*/ 923 h 1118"/>
                <a:gd name="T26" fmla="*/ 127 w 2870"/>
                <a:gd name="T27" fmla="*/ 749 h 1118"/>
                <a:gd name="T28" fmla="*/ 23 w 2870"/>
                <a:gd name="T29" fmla="*/ 548 h 1118"/>
                <a:gd name="T30" fmla="*/ 130 w 2870"/>
                <a:gd name="T31" fmla="*/ 349 h 1118"/>
                <a:gd name="T32" fmla="*/ 432 w 2870"/>
                <a:gd name="T33" fmla="*/ 179 h 1118"/>
                <a:gd name="T34" fmla="*/ 1439 w 2870"/>
                <a:gd name="T35" fmla="*/ 26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0" h="1118">
                  <a:moveTo>
                    <a:pt x="1439" y="6"/>
                  </a:moveTo>
                  <a:cubicBezTo>
                    <a:pt x="648" y="0"/>
                    <a:pt x="5" y="242"/>
                    <a:pt x="2" y="548"/>
                  </a:cubicBezTo>
                  <a:cubicBezTo>
                    <a:pt x="0" y="854"/>
                    <a:pt x="639" y="1106"/>
                    <a:pt x="1431" y="1112"/>
                  </a:cubicBezTo>
                  <a:cubicBezTo>
                    <a:pt x="2222" y="1118"/>
                    <a:pt x="2865" y="876"/>
                    <a:pt x="2868" y="570"/>
                  </a:cubicBezTo>
                  <a:cubicBezTo>
                    <a:pt x="2870" y="264"/>
                    <a:pt x="2230" y="12"/>
                    <a:pt x="1439" y="6"/>
                  </a:cubicBezTo>
                  <a:moveTo>
                    <a:pt x="1439" y="26"/>
                  </a:moveTo>
                  <a:cubicBezTo>
                    <a:pt x="1819" y="29"/>
                    <a:pt x="2176" y="89"/>
                    <a:pt x="2443" y="195"/>
                  </a:cubicBezTo>
                  <a:cubicBezTo>
                    <a:pt x="2572" y="246"/>
                    <a:pt x="2673" y="304"/>
                    <a:pt x="2743" y="369"/>
                  </a:cubicBezTo>
                  <a:cubicBezTo>
                    <a:pt x="2812" y="434"/>
                    <a:pt x="2847" y="501"/>
                    <a:pt x="2847" y="570"/>
                  </a:cubicBezTo>
                  <a:cubicBezTo>
                    <a:pt x="2846" y="638"/>
                    <a:pt x="2810" y="706"/>
                    <a:pt x="2739" y="769"/>
                  </a:cubicBezTo>
                  <a:cubicBezTo>
                    <a:pt x="2669" y="833"/>
                    <a:pt x="2567" y="890"/>
                    <a:pt x="2438" y="939"/>
                  </a:cubicBezTo>
                  <a:cubicBezTo>
                    <a:pt x="2169" y="1040"/>
                    <a:pt x="1811" y="1094"/>
                    <a:pt x="1431" y="1092"/>
                  </a:cubicBezTo>
                  <a:cubicBezTo>
                    <a:pt x="1051" y="1089"/>
                    <a:pt x="694" y="1029"/>
                    <a:pt x="426" y="923"/>
                  </a:cubicBezTo>
                  <a:cubicBezTo>
                    <a:pt x="298" y="872"/>
                    <a:pt x="197" y="814"/>
                    <a:pt x="127" y="749"/>
                  </a:cubicBezTo>
                  <a:cubicBezTo>
                    <a:pt x="58" y="684"/>
                    <a:pt x="22" y="617"/>
                    <a:pt x="23" y="548"/>
                  </a:cubicBezTo>
                  <a:cubicBezTo>
                    <a:pt x="24" y="479"/>
                    <a:pt x="60" y="412"/>
                    <a:pt x="130" y="349"/>
                  </a:cubicBezTo>
                  <a:cubicBezTo>
                    <a:pt x="201" y="285"/>
                    <a:pt x="303" y="228"/>
                    <a:pt x="432" y="179"/>
                  </a:cubicBezTo>
                  <a:cubicBezTo>
                    <a:pt x="701" y="78"/>
                    <a:pt x="1059" y="23"/>
                    <a:pt x="1439" y="26"/>
                  </a:cubicBezTo>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3" name="Freeform 1188">
              <a:extLst>
                <a:ext uri="{FF2B5EF4-FFF2-40B4-BE49-F238E27FC236}">
                  <a16:creationId xmlns:a16="http://schemas.microsoft.com/office/drawing/2014/main" id="{E14780A6-54DC-4579-9926-3252A91D3C53}"/>
                </a:ext>
              </a:extLst>
            </p:cNvPr>
            <p:cNvSpPr>
              <a:spLocks noEditPoints="1"/>
            </p:cNvSpPr>
            <p:nvPr/>
          </p:nvSpPr>
          <p:spPr bwMode="auto">
            <a:xfrm>
              <a:off x="998537" y="5180013"/>
              <a:ext cx="2665412" cy="1008063"/>
            </a:xfrm>
            <a:custGeom>
              <a:avLst/>
              <a:gdLst>
                <a:gd name="T0" fmla="*/ 1380 w 2752"/>
                <a:gd name="T1" fmla="*/ 6 h 1040"/>
                <a:gd name="T2" fmla="*/ 2 w 2752"/>
                <a:gd name="T3" fmla="*/ 510 h 1040"/>
                <a:gd name="T4" fmla="*/ 1372 w 2752"/>
                <a:gd name="T5" fmla="*/ 1034 h 1040"/>
                <a:gd name="T6" fmla="*/ 2750 w 2752"/>
                <a:gd name="T7" fmla="*/ 531 h 1040"/>
                <a:gd name="T8" fmla="*/ 1380 w 2752"/>
                <a:gd name="T9" fmla="*/ 6 h 1040"/>
                <a:gd name="T10" fmla="*/ 1380 w 2752"/>
                <a:gd name="T11" fmla="*/ 17 h 1040"/>
                <a:gd name="T12" fmla="*/ 2347 w 2752"/>
                <a:gd name="T13" fmla="*/ 174 h 1040"/>
                <a:gd name="T14" fmla="*/ 2637 w 2752"/>
                <a:gd name="T15" fmla="*/ 338 h 1040"/>
                <a:gd name="T16" fmla="*/ 2740 w 2752"/>
                <a:gd name="T17" fmla="*/ 531 h 1040"/>
                <a:gd name="T18" fmla="*/ 2634 w 2752"/>
                <a:gd name="T19" fmla="*/ 722 h 1040"/>
                <a:gd name="T20" fmla="*/ 2341 w 2752"/>
                <a:gd name="T21" fmla="*/ 882 h 1040"/>
                <a:gd name="T22" fmla="*/ 1372 w 2752"/>
                <a:gd name="T23" fmla="*/ 1024 h 1040"/>
                <a:gd name="T24" fmla="*/ 405 w 2752"/>
                <a:gd name="T25" fmla="*/ 867 h 1040"/>
                <a:gd name="T26" fmla="*/ 115 w 2752"/>
                <a:gd name="T27" fmla="*/ 703 h 1040"/>
                <a:gd name="T28" fmla="*/ 12 w 2752"/>
                <a:gd name="T29" fmla="*/ 510 h 1040"/>
                <a:gd name="T30" fmla="*/ 118 w 2752"/>
                <a:gd name="T31" fmla="*/ 318 h 1040"/>
                <a:gd name="T32" fmla="*/ 411 w 2752"/>
                <a:gd name="T33" fmla="*/ 159 h 1040"/>
                <a:gd name="T34" fmla="*/ 1380 w 2752"/>
                <a:gd name="T35" fmla="*/ 1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2" h="1040">
                  <a:moveTo>
                    <a:pt x="1380" y="6"/>
                  </a:moveTo>
                  <a:cubicBezTo>
                    <a:pt x="621" y="0"/>
                    <a:pt x="4" y="226"/>
                    <a:pt x="2" y="510"/>
                  </a:cubicBezTo>
                  <a:cubicBezTo>
                    <a:pt x="0" y="794"/>
                    <a:pt x="613" y="1028"/>
                    <a:pt x="1372" y="1034"/>
                  </a:cubicBezTo>
                  <a:cubicBezTo>
                    <a:pt x="2131" y="1040"/>
                    <a:pt x="2748" y="815"/>
                    <a:pt x="2750" y="531"/>
                  </a:cubicBezTo>
                  <a:cubicBezTo>
                    <a:pt x="2752" y="247"/>
                    <a:pt x="2139" y="12"/>
                    <a:pt x="1380" y="6"/>
                  </a:cubicBezTo>
                  <a:close/>
                  <a:moveTo>
                    <a:pt x="1380" y="17"/>
                  </a:moveTo>
                  <a:cubicBezTo>
                    <a:pt x="1746" y="19"/>
                    <a:pt x="2089" y="75"/>
                    <a:pt x="2347" y="174"/>
                  </a:cubicBezTo>
                  <a:cubicBezTo>
                    <a:pt x="2471" y="222"/>
                    <a:pt x="2569" y="277"/>
                    <a:pt x="2637" y="338"/>
                  </a:cubicBezTo>
                  <a:cubicBezTo>
                    <a:pt x="2706" y="400"/>
                    <a:pt x="2740" y="464"/>
                    <a:pt x="2740" y="531"/>
                  </a:cubicBezTo>
                  <a:cubicBezTo>
                    <a:pt x="2739" y="597"/>
                    <a:pt x="2704" y="662"/>
                    <a:pt x="2634" y="722"/>
                  </a:cubicBezTo>
                  <a:cubicBezTo>
                    <a:pt x="2565" y="782"/>
                    <a:pt x="2467" y="836"/>
                    <a:pt x="2341" y="882"/>
                  </a:cubicBezTo>
                  <a:cubicBezTo>
                    <a:pt x="2082" y="976"/>
                    <a:pt x="1738" y="1027"/>
                    <a:pt x="1372" y="1024"/>
                  </a:cubicBezTo>
                  <a:cubicBezTo>
                    <a:pt x="1006" y="1021"/>
                    <a:pt x="663" y="965"/>
                    <a:pt x="405" y="867"/>
                  </a:cubicBezTo>
                  <a:cubicBezTo>
                    <a:pt x="281" y="819"/>
                    <a:pt x="183" y="764"/>
                    <a:pt x="115" y="703"/>
                  </a:cubicBezTo>
                  <a:cubicBezTo>
                    <a:pt x="46" y="641"/>
                    <a:pt x="12" y="576"/>
                    <a:pt x="12" y="510"/>
                  </a:cubicBezTo>
                  <a:cubicBezTo>
                    <a:pt x="13" y="444"/>
                    <a:pt x="48" y="379"/>
                    <a:pt x="118" y="318"/>
                  </a:cubicBezTo>
                  <a:cubicBezTo>
                    <a:pt x="187" y="258"/>
                    <a:pt x="285" y="205"/>
                    <a:pt x="411" y="159"/>
                  </a:cubicBezTo>
                  <a:cubicBezTo>
                    <a:pt x="670" y="64"/>
                    <a:pt x="1014" y="14"/>
                    <a:pt x="1380" y="17"/>
                  </a:cubicBezTo>
                  <a:close/>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4" name="Freeform 1189">
              <a:extLst>
                <a:ext uri="{FF2B5EF4-FFF2-40B4-BE49-F238E27FC236}">
                  <a16:creationId xmlns:a16="http://schemas.microsoft.com/office/drawing/2014/main" id="{0262BFB6-44E0-2962-0F64-C59697D2195C}"/>
                </a:ext>
              </a:extLst>
            </p:cNvPr>
            <p:cNvSpPr>
              <a:spLocks/>
            </p:cNvSpPr>
            <p:nvPr/>
          </p:nvSpPr>
          <p:spPr bwMode="auto">
            <a:xfrm>
              <a:off x="2728912" y="6008688"/>
              <a:ext cx="103187" cy="47625"/>
            </a:xfrm>
            <a:custGeom>
              <a:avLst/>
              <a:gdLst>
                <a:gd name="T0" fmla="*/ 30 w 108"/>
                <a:gd name="T1" fmla="*/ 49 h 49"/>
                <a:gd name="T2" fmla="*/ 16 w 108"/>
                <a:gd name="T3" fmla="*/ 49 h 49"/>
                <a:gd name="T4" fmla="*/ 0 w 108"/>
                <a:gd name="T5" fmla="*/ 31 h 49"/>
                <a:gd name="T6" fmla="*/ 21 w 108"/>
                <a:gd name="T7" fmla="*/ 16 h 49"/>
                <a:gd name="T8" fmla="*/ 53 w 108"/>
                <a:gd name="T9" fmla="*/ 0 h 49"/>
                <a:gd name="T10" fmla="*/ 93 w 108"/>
                <a:gd name="T11" fmla="*/ 27 h 49"/>
                <a:gd name="T12" fmla="*/ 108 w 108"/>
                <a:gd name="T13" fmla="*/ 40 h 49"/>
                <a:gd name="T14" fmla="*/ 30 w 108"/>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9">
                  <a:moveTo>
                    <a:pt x="30" y="49"/>
                  </a:moveTo>
                  <a:cubicBezTo>
                    <a:pt x="21" y="49"/>
                    <a:pt x="16" y="49"/>
                    <a:pt x="16" y="49"/>
                  </a:cubicBezTo>
                  <a:lnTo>
                    <a:pt x="0" y="31"/>
                  </a:lnTo>
                  <a:cubicBezTo>
                    <a:pt x="6" y="29"/>
                    <a:pt x="13" y="24"/>
                    <a:pt x="21" y="16"/>
                  </a:cubicBezTo>
                  <a:cubicBezTo>
                    <a:pt x="34" y="5"/>
                    <a:pt x="43" y="0"/>
                    <a:pt x="53" y="0"/>
                  </a:cubicBezTo>
                  <a:cubicBezTo>
                    <a:pt x="65" y="0"/>
                    <a:pt x="77" y="10"/>
                    <a:pt x="93" y="27"/>
                  </a:cubicBezTo>
                  <a:cubicBezTo>
                    <a:pt x="98" y="33"/>
                    <a:pt x="103" y="37"/>
                    <a:pt x="108" y="40"/>
                  </a:cubicBezTo>
                  <a:cubicBezTo>
                    <a:pt x="73" y="48"/>
                    <a:pt x="46" y="49"/>
                    <a:pt x="30" y="49"/>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5" name="Freeform 1190">
              <a:extLst>
                <a:ext uri="{FF2B5EF4-FFF2-40B4-BE49-F238E27FC236}">
                  <a16:creationId xmlns:a16="http://schemas.microsoft.com/office/drawing/2014/main" id="{3823FB35-DE55-0BB6-4DF8-46FEE668E9E3}"/>
                </a:ext>
              </a:extLst>
            </p:cNvPr>
            <p:cNvSpPr>
              <a:spLocks noEditPoints="1"/>
            </p:cNvSpPr>
            <p:nvPr/>
          </p:nvSpPr>
          <p:spPr bwMode="auto">
            <a:xfrm>
              <a:off x="1458912" y="5243513"/>
              <a:ext cx="1816100" cy="828675"/>
            </a:xfrm>
            <a:custGeom>
              <a:avLst/>
              <a:gdLst>
                <a:gd name="T0" fmla="*/ 612 w 1876"/>
                <a:gd name="T1" fmla="*/ 855 h 856"/>
                <a:gd name="T2" fmla="*/ 560 w 1876"/>
                <a:gd name="T3" fmla="*/ 820 h 856"/>
                <a:gd name="T4" fmla="*/ 403 w 1876"/>
                <a:gd name="T5" fmla="*/ 836 h 856"/>
                <a:gd name="T6" fmla="*/ 323 w 1876"/>
                <a:gd name="T7" fmla="*/ 814 h 856"/>
                <a:gd name="T8" fmla="*/ 316 w 1876"/>
                <a:gd name="T9" fmla="*/ 802 h 856"/>
                <a:gd name="T10" fmla="*/ 395 w 1876"/>
                <a:gd name="T11" fmla="*/ 823 h 856"/>
                <a:gd name="T12" fmla="*/ 423 w 1876"/>
                <a:gd name="T13" fmla="*/ 752 h 856"/>
                <a:gd name="T14" fmla="*/ 615 w 1876"/>
                <a:gd name="T15" fmla="*/ 843 h 856"/>
                <a:gd name="T16" fmla="*/ 717 w 1876"/>
                <a:gd name="T17" fmla="*/ 799 h 856"/>
                <a:gd name="T18" fmla="*/ 738 w 1876"/>
                <a:gd name="T19" fmla="*/ 806 h 856"/>
                <a:gd name="T20" fmla="*/ 678 w 1876"/>
                <a:gd name="T21" fmla="*/ 806 h 856"/>
                <a:gd name="T22" fmla="*/ 1096 w 1876"/>
                <a:gd name="T23" fmla="*/ 810 h 856"/>
                <a:gd name="T24" fmla="*/ 1011 w 1876"/>
                <a:gd name="T25" fmla="*/ 801 h 856"/>
                <a:gd name="T26" fmla="*/ 1113 w 1876"/>
                <a:gd name="T27" fmla="*/ 795 h 856"/>
                <a:gd name="T28" fmla="*/ 1138 w 1876"/>
                <a:gd name="T29" fmla="*/ 799 h 856"/>
                <a:gd name="T30" fmla="*/ 1129 w 1876"/>
                <a:gd name="T31" fmla="*/ 805 h 856"/>
                <a:gd name="T32" fmla="*/ 1615 w 1876"/>
                <a:gd name="T33" fmla="*/ 776 h 856"/>
                <a:gd name="T34" fmla="*/ 1600 w 1876"/>
                <a:gd name="T35" fmla="*/ 763 h 856"/>
                <a:gd name="T36" fmla="*/ 1607 w 1876"/>
                <a:gd name="T37" fmla="*/ 764 h 856"/>
                <a:gd name="T38" fmla="*/ 1615 w 1876"/>
                <a:gd name="T39" fmla="*/ 776 h 856"/>
                <a:gd name="T40" fmla="*/ 1722 w 1876"/>
                <a:gd name="T41" fmla="*/ 753 h 856"/>
                <a:gd name="T42" fmla="*/ 1743 w 1876"/>
                <a:gd name="T43" fmla="*/ 756 h 856"/>
                <a:gd name="T44" fmla="*/ 1800 w 1876"/>
                <a:gd name="T45" fmla="*/ 721 h 856"/>
                <a:gd name="T46" fmla="*/ 1828 w 1876"/>
                <a:gd name="T47" fmla="*/ 672 h 856"/>
                <a:gd name="T48" fmla="*/ 1876 w 1876"/>
                <a:gd name="T49" fmla="*/ 616 h 856"/>
                <a:gd name="T50" fmla="*/ 1850 w 1876"/>
                <a:gd name="T51" fmla="*/ 675 h 856"/>
                <a:gd name="T52" fmla="*/ 1842 w 1876"/>
                <a:gd name="T53" fmla="*/ 680 h 856"/>
                <a:gd name="T54" fmla="*/ 1750 w 1876"/>
                <a:gd name="T55" fmla="*/ 769 h 856"/>
                <a:gd name="T56" fmla="*/ 197 w 1876"/>
                <a:gd name="T57" fmla="*/ 760 h 856"/>
                <a:gd name="T58" fmla="*/ 189 w 1876"/>
                <a:gd name="T59" fmla="*/ 756 h 856"/>
                <a:gd name="T60" fmla="*/ 183 w 1876"/>
                <a:gd name="T61" fmla="*/ 749 h 856"/>
                <a:gd name="T62" fmla="*/ 177 w 1876"/>
                <a:gd name="T63" fmla="*/ 739 h 856"/>
                <a:gd name="T64" fmla="*/ 195 w 1876"/>
                <a:gd name="T65" fmla="*/ 748 h 856"/>
                <a:gd name="T66" fmla="*/ 221 w 1876"/>
                <a:gd name="T67" fmla="*/ 737 h 856"/>
                <a:gd name="T68" fmla="*/ 247 w 1876"/>
                <a:gd name="T69" fmla="*/ 739 h 856"/>
                <a:gd name="T70" fmla="*/ 1499 w 1876"/>
                <a:gd name="T71" fmla="*/ 743 h 856"/>
                <a:gd name="T72" fmla="*/ 1564 w 1876"/>
                <a:gd name="T73" fmla="*/ 735 h 856"/>
                <a:gd name="T74" fmla="*/ 1499 w 1876"/>
                <a:gd name="T75" fmla="*/ 743 h 856"/>
                <a:gd name="T76" fmla="*/ 136 w 1876"/>
                <a:gd name="T77" fmla="*/ 677 h 856"/>
                <a:gd name="T78" fmla="*/ 173 w 1876"/>
                <a:gd name="T79" fmla="*/ 684 h 856"/>
                <a:gd name="T80" fmla="*/ 66 w 1876"/>
                <a:gd name="T81" fmla="*/ 629 h 856"/>
                <a:gd name="T82" fmla="*/ 0 w 1876"/>
                <a:gd name="T83" fmla="*/ 583 h 856"/>
                <a:gd name="T84" fmla="*/ 79 w 1876"/>
                <a:gd name="T85" fmla="*/ 627 h 856"/>
                <a:gd name="T86" fmla="*/ 73 w 1876"/>
                <a:gd name="T87" fmla="*/ 629 h 856"/>
                <a:gd name="T88" fmla="*/ 1836 w 1876"/>
                <a:gd name="T89" fmla="*/ 226 h 856"/>
                <a:gd name="T90" fmla="*/ 1843 w 1876"/>
                <a:gd name="T91" fmla="*/ 241 h 856"/>
                <a:gd name="T92" fmla="*/ 1840 w 1876"/>
                <a:gd name="T93" fmla="*/ 268 h 856"/>
                <a:gd name="T94" fmla="*/ 1804 w 1876"/>
                <a:gd name="T95" fmla="*/ 182 h 856"/>
                <a:gd name="T96" fmla="*/ 1780 w 1876"/>
                <a:gd name="T97" fmla="*/ 211 h 856"/>
                <a:gd name="T98" fmla="*/ 1469 w 1876"/>
                <a:gd name="T99" fmla="*/ 1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76" h="856">
                  <a:moveTo>
                    <a:pt x="618" y="856"/>
                  </a:moveTo>
                  <a:lnTo>
                    <a:pt x="617" y="856"/>
                  </a:lnTo>
                  <a:lnTo>
                    <a:pt x="616" y="856"/>
                  </a:lnTo>
                  <a:lnTo>
                    <a:pt x="612" y="855"/>
                  </a:lnTo>
                  <a:lnTo>
                    <a:pt x="612" y="855"/>
                  </a:lnTo>
                  <a:cubicBezTo>
                    <a:pt x="610" y="855"/>
                    <a:pt x="609" y="855"/>
                    <a:pt x="607" y="854"/>
                  </a:cubicBezTo>
                  <a:lnTo>
                    <a:pt x="607" y="854"/>
                  </a:lnTo>
                  <a:cubicBezTo>
                    <a:pt x="589" y="850"/>
                    <a:pt x="573" y="836"/>
                    <a:pt x="560" y="820"/>
                  </a:cubicBezTo>
                  <a:cubicBezTo>
                    <a:pt x="536" y="830"/>
                    <a:pt x="506" y="837"/>
                    <a:pt x="467" y="837"/>
                  </a:cubicBezTo>
                  <a:cubicBezTo>
                    <a:pt x="465" y="837"/>
                    <a:pt x="463" y="837"/>
                    <a:pt x="461" y="837"/>
                  </a:cubicBezTo>
                  <a:cubicBezTo>
                    <a:pt x="442" y="836"/>
                    <a:pt x="426" y="834"/>
                    <a:pt x="411" y="831"/>
                  </a:cubicBezTo>
                  <a:cubicBezTo>
                    <a:pt x="409" y="832"/>
                    <a:pt x="406" y="833"/>
                    <a:pt x="403" y="836"/>
                  </a:cubicBezTo>
                  <a:cubicBezTo>
                    <a:pt x="399" y="838"/>
                    <a:pt x="395" y="839"/>
                    <a:pt x="391" y="839"/>
                  </a:cubicBezTo>
                  <a:cubicBezTo>
                    <a:pt x="382" y="839"/>
                    <a:pt x="374" y="833"/>
                    <a:pt x="367" y="825"/>
                  </a:cubicBezTo>
                  <a:cubicBezTo>
                    <a:pt x="360" y="817"/>
                    <a:pt x="356" y="811"/>
                    <a:pt x="344" y="811"/>
                  </a:cubicBezTo>
                  <a:cubicBezTo>
                    <a:pt x="338" y="811"/>
                    <a:pt x="332" y="812"/>
                    <a:pt x="323" y="814"/>
                  </a:cubicBezTo>
                  <a:cubicBezTo>
                    <a:pt x="320" y="815"/>
                    <a:pt x="316" y="816"/>
                    <a:pt x="313" y="816"/>
                  </a:cubicBezTo>
                  <a:cubicBezTo>
                    <a:pt x="290" y="816"/>
                    <a:pt x="269" y="797"/>
                    <a:pt x="265" y="783"/>
                  </a:cubicBezTo>
                  <a:cubicBezTo>
                    <a:pt x="274" y="793"/>
                    <a:pt x="289" y="803"/>
                    <a:pt x="306" y="803"/>
                  </a:cubicBezTo>
                  <a:cubicBezTo>
                    <a:pt x="309" y="803"/>
                    <a:pt x="313" y="803"/>
                    <a:pt x="316" y="802"/>
                  </a:cubicBezTo>
                  <a:cubicBezTo>
                    <a:pt x="325" y="799"/>
                    <a:pt x="331" y="798"/>
                    <a:pt x="336" y="798"/>
                  </a:cubicBezTo>
                  <a:cubicBezTo>
                    <a:pt x="349" y="798"/>
                    <a:pt x="353" y="804"/>
                    <a:pt x="360" y="812"/>
                  </a:cubicBezTo>
                  <a:cubicBezTo>
                    <a:pt x="366" y="820"/>
                    <a:pt x="375" y="826"/>
                    <a:pt x="384" y="826"/>
                  </a:cubicBezTo>
                  <a:cubicBezTo>
                    <a:pt x="388" y="826"/>
                    <a:pt x="391" y="825"/>
                    <a:pt x="395" y="823"/>
                  </a:cubicBezTo>
                  <a:cubicBezTo>
                    <a:pt x="405" y="817"/>
                    <a:pt x="408" y="817"/>
                    <a:pt x="408" y="808"/>
                  </a:cubicBezTo>
                  <a:cubicBezTo>
                    <a:pt x="408" y="805"/>
                    <a:pt x="408" y="801"/>
                    <a:pt x="407" y="796"/>
                  </a:cubicBezTo>
                  <a:cubicBezTo>
                    <a:pt x="407" y="796"/>
                    <a:pt x="407" y="796"/>
                    <a:pt x="407" y="795"/>
                  </a:cubicBezTo>
                  <a:cubicBezTo>
                    <a:pt x="407" y="788"/>
                    <a:pt x="413" y="772"/>
                    <a:pt x="423" y="752"/>
                  </a:cubicBezTo>
                  <a:cubicBezTo>
                    <a:pt x="457" y="759"/>
                    <a:pt x="492" y="766"/>
                    <a:pt x="528" y="772"/>
                  </a:cubicBezTo>
                  <a:cubicBezTo>
                    <a:pt x="539" y="792"/>
                    <a:pt x="569" y="838"/>
                    <a:pt x="604" y="843"/>
                  </a:cubicBezTo>
                  <a:cubicBezTo>
                    <a:pt x="606" y="843"/>
                    <a:pt x="608" y="843"/>
                    <a:pt x="610" y="843"/>
                  </a:cubicBezTo>
                  <a:cubicBezTo>
                    <a:pt x="612" y="843"/>
                    <a:pt x="613" y="843"/>
                    <a:pt x="615" y="843"/>
                  </a:cubicBezTo>
                  <a:cubicBezTo>
                    <a:pt x="666" y="837"/>
                    <a:pt x="658" y="811"/>
                    <a:pt x="671" y="793"/>
                  </a:cubicBezTo>
                  <a:cubicBezTo>
                    <a:pt x="671" y="792"/>
                    <a:pt x="672" y="792"/>
                    <a:pt x="672" y="791"/>
                  </a:cubicBezTo>
                  <a:cubicBezTo>
                    <a:pt x="683" y="792"/>
                    <a:pt x="693" y="793"/>
                    <a:pt x="704" y="794"/>
                  </a:cubicBezTo>
                  <a:cubicBezTo>
                    <a:pt x="708" y="797"/>
                    <a:pt x="712" y="799"/>
                    <a:pt x="717" y="799"/>
                  </a:cubicBezTo>
                  <a:cubicBezTo>
                    <a:pt x="720" y="799"/>
                    <a:pt x="724" y="798"/>
                    <a:pt x="728" y="796"/>
                  </a:cubicBezTo>
                  <a:cubicBezTo>
                    <a:pt x="773" y="799"/>
                    <a:pt x="819" y="801"/>
                    <a:pt x="866" y="802"/>
                  </a:cubicBezTo>
                  <a:cubicBezTo>
                    <a:pt x="855" y="818"/>
                    <a:pt x="849" y="829"/>
                    <a:pt x="849" y="829"/>
                  </a:cubicBezTo>
                  <a:lnTo>
                    <a:pt x="738" y="806"/>
                  </a:lnTo>
                  <a:cubicBezTo>
                    <a:pt x="733" y="810"/>
                    <a:pt x="729" y="811"/>
                    <a:pt x="724" y="811"/>
                  </a:cubicBezTo>
                  <a:cubicBezTo>
                    <a:pt x="718" y="811"/>
                    <a:pt x="713" y="808"/>
                    <a:pt x="709" y="804"/>
                  </a:cubicBezTo>
                  <a:cubicBezTo>
                    <a:pt x="703" y="799"/>
                    <a:pt x="698" y="794"/>
                    <a:pt x="693" y="794"/>
                  </a:cubicBezTo>
                  <a:cubicBezTo>
                    <a:pt x="689" y="794"/>
                    <a:pt x="684" y="797"/>
                    <a:pt x="678" y="806"/>
                  </a:cubicBezTo>
                  <a:cubicBezTo>
                    <a:pt x="666" y="824"/>
                    <a:pt x="673" y="850"/>
                    <a:pt x="622" y="855"/>
                  </a:cubicBezTo>
                  <a:cubicBezTo>
                    <a:pt x="621" y="856"/>
                    <a:pt x="619" y="856"/>
                    <a:pt x="618" y="856"/>
                  </a:cubicBezTo>
                  <a:moveTo>
                    <a:pt x="1104" y="810"/>
                  </a:moveTo>
                  <a:cubicBezTo>
                    <a:pt x="1101" y="810"/>
                    <a:pt x="1098" y="810"/>
                    <a:pt x="1096" y="810"/>
                  </a:cubicBezTo>
                  <a:cubicBezTo>
                    <a:pt x="1084" y="808"/>
                    <a:pt x="1069" y="808"/>
                    <a:pt x="1054" y="808"/>
                  </a:cubicBezTo>
                  <a:cubicBezTo>
                    <a:pt x="1045" y="808"/>
                    <a:pt x="1036" y="808"/>
                    <a:pt x="1027" y="809"/>
                  </a:cubicBezTo>
                  <a:cubicBezTo>
                    <a:pt x="1026" y="809"/>
                    <a:pt x="1026" y="809"/>
                    <a:pt x="1025" y="809"/>
                  </a:cubicBezTo>
                  <a:cubicBezTo>
                    <a:pt x="1019" y="809"/>
                    <a:pt x="1015" y="806"/>
                    <a:pt x="1011" y="801"/>
                  </a:cubicBezTo>
                  <a:cubicBezTo>
                    <a:pt x="1037" y="800"/>
                    <a:pt x="1063" y="799"/>
                    <a:pt x="1088" y="797"/>
                  </a:cubicBezTo>
                  <a:cubicBezTo>
                    <a:pt x="1088" y="797"/>
                    <a:pt x="1088" y="797"/>
                    <a:pt x="1089" y="797"/>
                  </a:cubicBezTo>
                  <a:cubicBezTo>
                    <a:pt x="1091" y="798"/>
                    <a:pt x="1094" y="798"/>
                    <a:pt x="1097" y="798"/>
                  </a:cubicBezTo>
                  <a:cubicBezTo>
                    <a:pt x="1102" y="798"/>
                    <a:pt x="1108" y="797"/>
                    <a:pt x="1113" y="795"/>
                  </a:cubicBezTo>
                  <a:cubicBezTo>
                    <a:pt x="1124" y="794"/>
                    <a:pt x="1135" y="793"/>
                    <a:pt x="1145" y="793"/>
                  </a:cubicBezTo>
                  <a:lnTo>
                    <a:pt x="1143" y="795"/>
                  </a:lnTo>
                  <a:lnTo>
                    <a:pt x="1141" y="797"/>
                  </a:lnTo>
                  <a:lnTo>
                    <a:pt x="1138" y="799"/>
                  </a:lnTo>
                  <a:lnTo>
                    <a:pt x="1136" y="800"/>
                  </a:lnTo>
                  <a:lnTo>
                    <a:pt x="1134" y="802"/>
                  </a:lnTo>
                  <a:lnTo>
                    <a:pt x="1130" y="804"/>
                  </a:lnTo>
                  <a:lnTo>
                    <a:pt x="1129" y="805"/>
                  </a:lnTo>
                  <a:lnTo>
                    <a:pt x="1126" y="806"/>
                  </a:lnTo>
                  <a:lnTo>
                    <a:pt x="1125" y="806"/>
                  </a:lnTo>
                  <a:cubicBezTo>
                    <a:pt x="1118" y="809"/>
                    <a:pt x="1110" y="810"/>
                    <a:pt x="1104" y="810"/>
                  </a:cubicBezTo>
                  <a:moveTo>
                    <a:pt x="1615" y="776"/>
                  </a:moveTo>
                  <a:cubicBezTo>
                    <a:pt x="1612" y="776"/>
                    <a:pt x="1610" y="776"/>
                    <a:pt x="1607" y="776"/>
                  </a:cubicBezTo>
                  <a:cubicBezTo>
                    <a:pt x="1584" y="773"/>
                    <a:pt x="1577" y="758"/>
                    <a:pt x="1570" y="746"/>
                  </a:cubicBezTo>
                  <a:cubicBezTo>
                    <a:pt x="1576" y="754"/>
                    <a:pt x="1585" y="761"/>
                    <a:pt x="1600" y="763"/>
                  </a:cubicBezTo>
                  <a:lnTo>
                    <a:pt x="1600" y="763"/>
                  </a:lnTo>
                  <a:cubicBezTo>
                    <a:pt x="1602" y="764"/>
                    <a:pt x="1605" y="764"/>
                    <a:pt x="1607" y="764"/>
                  </a:cubicBezTo>
                  <a:lnTo>
                    <a:pt x="1607" y="764"/>
                  </a:lnTo>
                  <a:lnTo>
                    <a:pt x="1607" y="764"/>
                  </a:lnTo>
                  <a:lnTo>
                    <a:pt x="1607" y="764"/>
                  </a:lnTo>
                  <a:lnTo>
                    <a:pt x="1607" y="764"/>
                  </a:lnTo>
                  <a:cubicBezTo>
                    <a:pt x="1648" y="764"/>
                    <a:pt x="1693" y="718"/>
                    <a:pt x="1693" y="718"/>
                  </a:cubicBezTo>
                  <a:cubicBezTo>
                    <a:pt x="1693" y="718"/>
                    <a:pt x="1694" y="725"/>
                    <a:pt x="1698" y="733"/>
                  </a:cubicBezTo>
                  <a:cubicBezTo>
                    <a:pt x="1688" y="743"/>
                    <a:pt x="1650" y="776"/>
                    <a:pt x="1615" y="776"/>
                  </a:cubicBezTo>
                  <a:close/>
                  <a:moveTo>
                    <a:pt x="1750" y="769"/>
                  </a:moveTo>
                  <a:cubicBezTo>
                    <a:pt x="1744" y="769"/>
                    <a:pt x="1737" y="768"/>
                    <a:pt x="1729" y="766"/>
                  </a:cubicBezTo>
                  <a:cubicBezTo>
                    <a:pt x="1715" y="763"/>
                    <a:pt x="1708" y="751"/>
                    <a:pt x="1704" y="742"/>
                  </a:cubicBezTo>
                  <a:cubicBezTo>
                    <a:pt x="1708" y="747"/>
                    <a:pt x="1714" y="752"/>
                    <a:pt x="1722" y="753"/>
                  </a:cubicBezTo>
                  <a:lnTo>
                    <a:pt x="1722" y="753"/>
                  </a:lnTo>
                  <a:cubicBezTo>
                    <a:pt x="1730" y="755"/>
                    <a:pt x="1737" y="756"/>
                    <a:pt x="1743" y="756"/>
                  </a:cubicBezTo>
                  <a:lnTo>
                    <a:pt x="1743" y="756"/>
                  </a:lnTo>
                  <a:lnTo>
                    <a:pt x="1743" y="756"/>
                  </a:lnTo>
                  <a:lnTo>
                    <a:pt x="1743" y="756"/>
                  </a:lnTo>
                  <a:lnTo>
                    <a:pt x="1743" y="756"/>
                  </a:lnTo>
                  <a:cubicBezTo>
                    <a:pt x="1776" y="756"/>
                    <a:pt x="1795" y="735"/>
                    <a:pt x="1800" y="721"/>
                  </a:cubicBezTo>
                  <a:cubicBezTo>
                    <a:pt x="1800" y="721"/>
                    <a:pt x="1800" y="721"/>
                    <a:pt x="1800" y="721"/>
                  </a:cubicBezTo>
                  <a:cubicBezTo>
                    <a:pt x="1800" y="721"/>
                    <a:pt x="1800" y="721"/>
                    <a:pt x="1800" y="721"/>
                  </a:cubicBezTo>
                  <a:cubicBezTo>
                    <a:pt x="1800" y="720"/>
                    <a:pt x="1800" y="720"/>
                    <a:pt x="1801" y="720"/>
                  </a:cubicBezTo>
                  <a:lnTo>
                    <a:pt x="1801" y="720"/>
                  </a:lnTo>
                  <a:cubicBezTo>
                    <a:pt x="1806" y="704"/>
                    <a:pt x="1812" y="682"/>
                    <a:pt x="1828" y="672"/>
                  </a:cubicBezTo>
                  <a:cubicBezTo>
                    <a:pt x="1832" y="669"/>
                    <a:pt x="1836" y="667"/>
                    <a:pt x="1840" y="664"/>
                  </a:cubicBezTo>
                  <a:cubicBezTo>
                    <a:pt x="1853" y="654"/>
                    <a:pt x="1867" y="639"/>
                    <a:pt x="1868" y="604"/>
                  </a:cubicBezTo>
                  <a:cubicBezTo>
                    <a:pt x="1868" y="596"/>
                    <a:pt x="1867" y="588"/>
                    <a:pt x="1864" y="581"/>
                  </a:cubicBezTo>
                  <a:cubicBezTo>
                    <a:pt x="1872" y="591"/>
                    <a:pt x="1876" y="603"/>
                    <a:pt x="1876" y="616"/>
                  </a:cubicBezTo>
                  <a:cubicBezTo>
                    <a:pt x="1875" y="645"/>
                    <a:pt x="1865" y="661"/>
                    <a:pt x="1854" y="671"/>
                  </a:cubicBezTo>
                  <a:lnTo>
                    <a:pt x="1854" y="671"/>
                  </a:lnTo>
                  <a:lnTo>
                    <a:pt x="1850" y="674"/>
                  </a:lnTo>
                  <a:lnTo>
                    <a:pt x="1850" y="675"/>
                  </a:lnTo>
                  <a:lnTo>
                    <a:pt x="1847" y="677"/>
                  </a:lnTo>
                  <a:lnTo>
                    <a:pt x="1846" y="677"/>
                  </a:lnTo>
                  <a:lnTo>
                    <a:pt x="1843" y="680"/>
                  </a:lnTo>
                  <a:lnTo>
                    <a:pt x="1842" y="680"/>
                  </a:lnTo>
                  <a:lnTo>
                    <a:pt x="1839" y="682"/>
                  </a:lnTo>
                  <a:lnTo>
                    <a:pt x="1835" y="685"/>
                  </a:lnTo>
                  <a:cubicBezTo>
                    <a:pt x="1820" y="695"/>
                    <a:pt x="1814" y="716"/>
                    <a:pt x="1808" y="733"/>
                  </a:cubicBezTo>
                  <a:cubicBezTo>
                    <a:pt x="1803" y="747"/>
                    <a:pt x="1784" y="769"/>
                    <a:pt x="1750" y="769"/>
                  </a:cubicBezTo>
                  <a:moveTo>
                    <a:pt x="207" y="761"/>
                  </a:moveTo>
                  <a:cubicBezTo>
                    <a:pt x="206" y="761"/>
                    <a:pt x="204" y="761"/>
                    <a:pt x="202" y="761"/>
                  </a:cubicBezTo>
                  <a:cubicBezTo>
                    <a:pt x="201" y="761"/>
                    <a:pt x="200" y="760"/>
                    <a:pt x="198" y="760"/>
                  </a:cubicBezTo>
                  <a:lnTo>
                    <a:pt x="197" y="760"/>
                  </a:lnTo>
                  <a:lnTo>
                    <a:pt x="194" y="758"/>
                  </a:lnTo>
                  <a:lnTo>
                    <a:pt x="193" y="758"/>
                  </a:lnTo>
                  <a:lnTo>
                    <a:pt x="191" y="757"/>
                  </a:lnTo>
                  <a:lnTo>
                    <a:pt x="189" y="756"/>
                  </a:lnTo>
                  <a:lnTo>
                    <a:pt x="187" y="754"/>
                  </a:lnTo>
                  <a:lnTo>
                    <a:pt x="185" y="752"/>
                  </a:lnTo>
                  <a:lnTo>
                    <a:pt x="184" y="751"/>
                  </a:lnTo>
                  <a:lnTo>
                    <a:pt x="183" y="749"/>
                  </a:lnTo>
                  <a:lnTo>
                    <a:pt x="182" y="748"/>
                  </a:lnTo>
                  <a:lnTo>
                    <a:pt x="181" y="746"/>
                  </a:lnTo>
                  <a:lnTo>
                    <a:pt x="181" y="746"/>
                  </a:lnTo>
                  <a:cubicBezTo>
                    <a:pt x="179" y="744"/>
                    <a:pt x="178" y="742"/>
                    <a:pt x="177" y="739"/>
                  </a:cubicBezTo>
                  <a:cubicBezTo>
                    <a:pt x="180" y="742"/>
                    <a:pt x="184" y="744"/>
                    <a:pt x="187" y="746"/>
                  </a:cubicBezTo>
                  <a:cubicBezTo>
                    <a:pt x="188" y="746"/>
                    <a:pt x="188" y="746"/>
                    <a:pt x="188" y="746"/>
                  </a:cubicBezTo>
                  <a:cubicBezTo>
                    <a:pt x="188" y="746"/>
                    <a:pt x="188" y="746"/>
                    <a:pt x="188" y="746"/>
                  </a:cubicBezTo>
                  <a:cubicBezTo>
                    <a:pt x="190" y="747"/>
                    <a:pt x="192" y="748"/>
                    <a:pt x="195" y="748"/>
                  </a:cubicBezTo>
                  <a:cubicBezTo>
                    <a:pt x="195" y="748"/>
                    <a:pt x="195" y="748"/>
                    <a:pt x="195" y="748"/>
                  </a:cubicBezTo>
                  <a:lnTo>
                    <a:pt x="195" y="748"/>
                  </a:lnTo>
                  <a:cubicBezTo>
                    <a:pt x="197" y="748"/>
                    <a:pt x="198" y="748"/>
                    <a:pt x="200" y="748"/>
                  </a:cubicBezTo>
                  <a:cubicBezTo>
                    <a:pt x="210" y="748"/>
                    <a:pt x="216" y="743"/>
                    <a:pt x="221" y="737"/>
                  </a:cubicBezTo>
                  <a:cubicBezTo>
                    <a:pt x="226" y="732"/>
                    <a:pt x="230" y="726"/>
                    <a:pt x="236" y="726"/>
                  </a:cubicBezTo>
                  <a:cubicBezTo>
                    <a:pt x="237" y="726"/>
                    <a:pt x="238" y="726"/>
                    <a:pt x="239" y="726"/>
                  </a:cubicBezTo>
                  <a:cubicBezTo>
                    <a:pt x="248" y="728"/>
                    <a:pt x="253" y="735"/>
                    <a:pt x="255" y="743"/>
                  </a:cubicBezTo>
                  <a:cubicBezTo>
                    <a:pt x="253" y="741"/>
                    <a:pt x="250" y="740"/>
                    <a:pt x="247" y="739"/>
                  </a:cubicBezTo>
                  <a:cubicBezTo>
                    <a:pt x="246" y="739"/>
                    <a:pt x="245" y="739"/>
                    <a:pt x="244" y="739"/>
                  </a:cubicBezTo>
                  <a:cubicBezTo>
                    <a:pt x="237" y="739"/>
                    <a:pt x="233" y="744"/>
                    <a:pt x="228" y="750"/>
                  </a:cubicBezTo>
                  <a:cubicBezTo>
                    <a:pt x="223" y="756"/>
                    <a:pt x="217" y="761"/>
                    <a:pt x="207" y="761"/>
                  </a:cubicBezTo>
                  <a:moveTo>
                    <a:pt x="1499" y="743"/>
                  </a:moveTo>
                  <a:cubicBezTo>
                    <a:pt x="1499" y="741"/>
                    <a:pt x="1499" y="740"/>
                    <a:pt x="1499" y="738"/>
                  </a:cubicBezTo>
                  <a:cubicBezTo>
                    <a:pt x="1499" y="735"/>
                    <a:pt x="1499" y="731"/>
                    <a:pt x="1501" y="728"/>
                  </a:cubicBezTo>
                  <a:cubicBezTo>
                    <a:pt x="1517" y="723"/>
                    <a:pt x="1532" y="718"/>
                    <a:pt x="1547" y="713"/>
                  </a:cubicBezTo>
                  <a:cubicBezTo>
                    <a:pt x="1555" y="718"/>
                    <a:pt x="1559" y="726"/>
                    <a:pt x="1564" y="735"/>
                  </a:cubicBezTo>
                  <a:cubicBezTo>
                    <a:pt x="1560" y="729"/>
                    <a:pt x="1554" y="724"/>
                    <a:pt x="1544" y="724"/>
                  </a:cubicBezTo>
                  <a:cubicBezTo>
                    <a:pt x="1543" y="723"/>
                    <a:pt x="1542" y="723"/>
                    <a:pt x="1541" y="723"/>
                  </a:cubicBezTo>
                  <a:cubicBezTo>
                    <a:pt x="1529" y="723"/>
                    <a:pt x="1520" y="730"/>
                    <a:pt x="1510" y="736"/>
                  </a:cubicBezTo>
                  <a:cubicBezTo>
                    <a:pt x="1507" y="738"/>
                    <a:pt x="1503" y="741"/>
                    <a:pt x="1499" y="743"/>
                  </a:cubicBezTo>
                  <a:close/>
                  <a:moveTo>
                    <a:pt x="129" y="692"/>
                  </a:moveTo>
                  <a:cubicBezTo>
                    <a:pt x="111" y="692"/>
                    <a:pt x="96" y="682"/>
                    <a:pt x="92" y="668"/>
                  </a:cubicBezTo>
                  <a:cubicBezTo>
                    <a:pt x="99" y="675"/>
                    <a:pt x="110" y="680"/>
                    <a:pt x="121" y="680"/>
                  </a:cubicBezTo>
                  <a:cubicBezTo>
                    <a:pt x="126" y="680"/>
                    <a:pt x="131" y="679"/>
                    <a:pt x="136" y="677"/>
                  </a:cubicBezTo>
                  <a:cubicBezTo>
                    <a:pt x="149" y="673"/>
                    <a:pt x="159" y="671"/>
                    <a:pt x="165" y="671"/>
                  </a:cubicBezTo>
                  <a:cubicBezTo>
                    <a:pt x="166" y="671"/>
                    <a:pt x="167" y="671"/>
                    <a:pt x="168" y="671"/>
                  </a:cubicBezTo>
                  <a:cubicBezTo>
                    <a:pt x="169" y="672"/>
                    <a:pt x="171" y="673"/>
                    <a:pt x="172" y="673"/>
                  </a:cubicBezTo>
                  <a:cubicBezTo>
                    <a:pt x="174" y="675"/>
                    <a:pt x="174" y="679"/>
                    <a:pt x="173" y="684"/>
                  </a:cubicBezTo>
                  <a:lnTo>
                    <a:pt x="172" y="684"/>
                  </a:lnTo>
                  <a:cubicBezTo>
                    <a:pt x="166" y="684"/>
                    <a:pt x="157" y="686"/>
                    <a:pt x="143" y="690"/>
                  </a:cubicBezTo>
                  <a:cubicBezTo>
                    <a:pt x="138" y="692"/>
                    <a:pt x="133" y="692"/>
                    <a:pt x="129" y="692"/>
                  </a:cubicBezTo>
                  <a:close/>
                  <a:moveTo>
                    <a:pt x="66" y="629"/>
                  </a:moveTo>
                  <a:cubicBezTo>
                    <a:pt x="62" y="629"/>
                    <a:pt x="58" y="629"/>
                    <a:pt x="53" y="628"/>
                  </a:cubicBezTo>
                  <a:lnTo>
                    <a:pt x="53" y="628"/>
                  </a:lnTo>
                  <a:cubicBezTo>
                    <a:pt x="44" y="625"/>
                    <a:pt x="34" y="621"/>
                    <a:pt x="25" y="613"/>
                  </a:cubicBezTo>
                  <a:cubicBezTo>
                    <a:pt x="13" y="602"/>
                    <a:pt x="4" y="593"/>
                    <a:pt x="0" y="583"/>
                  </a:cubicBezTo>
                  <a:cubicBezTo>
                    <a:pt x="5" y="588"/>
                    <a:pt x="11" y="594"/>
                    <a:pt x="17" y="600"/>
                  </a:cubicBezTo>
                  <a:cubicBezTo>
                    <a:pt x="31" y="612"/>
                    <a:pt x="46" y="616"/>
                    <a:pt x="58" y="616"/>
                  </a:cubicBezTo>
                  <a:cubicBezTo>
                    <a:pt x="59" y="616"/>
                    <a:pt x="60" y="616"/>
                    <a:pt x="61" y="616"/>
                  </a:cubicBezTo>
                  <a:cubicBezTo>
                    <a:pt x="67" y="620"/>
                    <a:pt x="73" y="624"/>
                    <a:pt x="79" y="627"/>
                  </a:cubicBezTo>
                  <a:cubicBezTo>
                    <a:pt x="79" y="627"/>
                    <a:pt x="79" y="627"/>
                    <a:pt x="78" y="627"/>
                  </a:cubicBezTo>
                  <a:lnTo>
                    <a:pt x="78" y="628"/>
                  </a:lnTo>
                  <a:cubicBezTo>
                    <a:pt x="76" y="628"/>
                    <a:pt x="75" y="628"/>
                    <a:pt x="73" y="629"/>
                  </a:cubicBezTo>
                  <a:lnTo>
                    <a:pt x="73" y="629"/>
                  </a:lnTo>
                  <a:cubicBezTo>
                    <a:pt x="70" y="629"/>
                    <a:pt x="68" y="629"/>
                    <a:pt x="66" y="629"/>
                  </a:cubicBezTo>
                  <a:close/>
                  <a:moveTo>
                    <a:pt x="1839" y="271"/>
                  </a:moveTo>
                  <a:cubicBezTo>
                    <a:pt x="1836" y="268"/>
                    <a:pt x="1833" y="265"/>
                    <a:pt x="1830" y="262"/>
                  </a:cubicBezTo>
                  <a:cubicBezTo>
                    <a:pt x="1834" y="251"/>
                    <a:pt x="1839" y="238"/>
                    <a:pt x="1836" y="226"/>
                  </a:cubicBezTo>
                  <a:cubicBezTo>
                    <a:pt x="1836" y="227"/>
                    <a:pt x="1836" y="227"/>
                    <a:pt x="1837" y="228"/>
                  </a:cubicBezTo>
                  <a:cubicBezTo>
                    <a:pt x="1839" y="230"/>
                    <a:pt x="1841" y="233"/>
                    <a:pt x="1842" y="236"/>
                  </a:cubicBezTo>
                  <a:cubicBezTo>
                    <a:pt x="1843" y="238"/>
                    <a:pt x="1843" y="239"/>
                    <a:pt x="1843" y="241"/>
                  </a:cubicBezTo>
                  <a:lnTo>
                    <a:pt x="1843" y="241"/>
                  </a:lnTo>
                  <a:cubicBezTo>
                    <a:pt x="1844" y="247"/>
                    <a:pt x="1844" y="252"/>
                    <a:pt x="1843" y="258"/>
                  </a:cubicBezTo>
                  <a:lnTo>
                    <a:pt x="1843" y="258"/>
                  </a:lnTo>
                  <a:cubicBezTo>
                    <a:pt x="1842" y="261"/>
                    <a:pt x="1841" y="265"/>
                    <a:pt x="1840" y="268"/>
                  </a:cubicBezTo>
                  <a:lnTo>
                    <a:pt x="1840" y="268"/>
                  </a:lnTo>
                  <a:cubicBezTo>
                    <a:pt x="1839" y="269"/>
                    <a:pt x="1839" y="270"/>
                    <a:pt x="1839" y="271"/>
                  </a:cubicBezTo>
                  <a:moveTo>
                    <a:pt x="1780" y="211"/>
                  </a:moveTo>
                  <a:cubicBezTo>
                    <a:pt x="1784" y="201"/>
                    <a:pt x="1790" y="192"/>
                    <a:pt x="1798" y="187"/>
                  </a:cubicBezTo>
                  <a:cubicBezTo>
                    <a:pt x="1800" y="185"/>
                    <a:pt x="1802" y="184"/>
                    <a:pt x="1804" y="182"/>
                  </a:cubicBezTo>
                  <a:cubicBezTo>
                    <a:pt x="1806" y="181"/>
                    <a:pt x="1808" y="180"/>
                    <a:pt x="1810" y="178"/>
                  </a:cubicBezTo>
                  <a:cubicBezTo>
                    <a:pt x="1809" y="190"/>
                    <a:pt x="1808" y="193"/>
                    <a:pt x="1808" y="193"/>
                  </a:cubicBezTo>
                  <a:lnTo>
                    <a:pt x="1797" y="206"/>
                  </a:lnTo>
                  <a:cubicBezTo>
                    <a:pt x="1792" y="207"/>
                    <a:pt x="1786" y="208"/>
                    <a:pt x="1780" y="211"/>
                  </a:cubicBezTo>
                  <a:close/>
                  <a:moveTo>
                    <a:pt x="25" y="205"/>
                  </a:moveTo>
                  <a:cubicBezTo>
                    <a:pt x="23" y="202"/>
                    <a:pt x="21" y="199"/>
                    <a:pt x="20" y="196"/>
                  </a:cubicBezTo>
                  <a:cubicBezTo>
                    <a:pt x="22" y="199"/>
                    <a:pt x="24" y="202"/>
                    <a:pt x="25" y="205"/>
                  </a:cubicBezTo>
                  <a:close/>
                  <a:moveTo>
                    <a:pt x="1469" y="10"/>
                  </a:moveTo>
                  <a:cubicBezTo>
                    <a:pt x="1468" y="6"/>
                    <a:pt x="1467" y="3"/>
                    <a:pt x="1466" y="0"/>
                  </a:cubicBezTo>
                  <a:cubicBezTo>
                    <a:pt x="1478" y="2"/>
                    <a:pt x="1490" y="4"/>
                    <a:pt x="1503" y="6"/>
                  </a:cubicBezTo>
                  <a:cubicBezTo>
                    <a:pt x="1490" y="7"/>
                    <a:pt x="1479" y="8"/>
                    <a:pt x="1469" y="10"/>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6" name="Freeform 1191">
              <a:extLst>
                <a:ext uri="{FF2B5EF4-FFF2-40B4-BE49-F238E27FC236}">
                  <a16:creationId xmlns:a16="http://schemas.microsoft.com/office/drawing/2014/main" id="{A02339BE-D3C8-75FE-64A1-63109F30A52A}"/>
                </a:ext>
              </a:extLst>
            </p:cNvPr>
            <p:cNvSpPr>
              <a:spLocks noEditPoints="1"/>
            </p:cNvSpPr>
            <p:nvPr/>
          </p:nvSpPr>
          <p:spPr bwMode="auto">
            <a:xfrm>
              <a:off x="1392237" y="5497513"/>
              <a:ext cx="1893887" cy="523875"/>
            </a:xfrm>
            <a:custGeom>
              <a:avLst/>
              <a:gdLst>
                <a:gd name="T0" fmla="*/ 796 w 1955"/>
                <a:gd name="T1" fmla="*/ 534 h 540"/>
                <a:gd name="T2" fmla="*/ 898 w 1955"/>
                <a:gd name="T3" fmla="*/ 526 h 540"/>
                <a:gd name="T4" fmla="*/ 923 w 1955"/>
                <a:gd name="T5" fmla="*/ 540 h 540"/>
                <a:gd name="T6" fmla="*/ 939 w 1955"/>
                <a:gd name="T7" fmla="*/ 534 h 540"/>
                <a:gd name="T8" fmla="*/ 1079 w 1955"/>
                <a:gd name="T9" fmla="*/ 539 h 540"/>
                <a:gd name="T10" fmla="*/ 1072 w 1955"/>
                <a:gd name="T11" fmla="*/ 526 h 540"/>
                <a:gd name="T12" fmla="*/ 1088 w 1955"/>
                <a:gd name="T13" fmla="*/ 534 h 540"/>
                <a:gd name="T14" fmla="*/ 1156 w 1955"/>
                <a:gd name="T15" fmla="*/ 535 h 540"/>
                <a:gd name="T16" fmla="*/ 1008 w 1955"/>
                <a:gd name="T17" fmla="*/ 538 h 540"/>
                <a:gd name="T18" fmla="*/ 1026 w 1955"/>
                <a:gd name="T19" fmla="*/ 527 h 540"/>
                <a:gd name="T20" fmla="*/ 1008 w 1955"/>
                <a:gd name="T21" fmla="*/ 538 h 540"/>
                <a:gd name="T22" fmla="*/ 1206 w 1955"/>
                <a:gd name="T23" fmla="*/ 518 h 540"/>
                <a:gd name="T24" fmla="*/ 1216 w 1955"/>
                <a:gd name="T25" fmla="*/ 527 h 540"/>
                <a:gd name="T26" fmla="*/ 1214 w 1955"/>
                <a:gd name="T27" fmla="*/ 530 h 540"/>
                <a:gd name="T28" fmla="*/ 1181 w 1955"/>
                <a:gd name="T29" fmla="*/ 533 h 540"/>
                <a:gd name="T30" fmla="*/ 740 w 1955"/>
                <a:gd name="T31" fmla="*/ 529 h 540"/>
                <a:gd name="T32" fmla="*/ 769 w 1955"/>
                <a:gd name="T33" fmla="*/ 530 h 540"/>
                <a:gd name="T34" fmla="*/ 596 w 1955"/>
                <a:gd name="T35" fmla="*/ 510 h 540"/>
                <a:gd name="T36" fmla="*/ 497 w 1955"/>
                <a:gd name="T37" fmla="*/ 477 h 540"/>
                <a:gd name="T38" fmla="*/ 590 w 1955"/>
                <a:gd name="T39" fmla="*/ 500 h 540"/>
                <a:gd name="T40" fmla="*/ 1569 w 1955"/>
                <a:gd name="T41" fmla="*/ 466 h 540"/>
                <a:gd name="T42" fmla="*/ 1583 w 1955"/>
                <a:gd name="T43" fmla="*/ 453 h 540"/>
                <a:gd name="T44" fmla="*/ 1602 w 1955"/>
                <a:gd name="T45" fmla="*/ 449 h 540"/>
                <a:gd name="T46" fmla="*/ 1605 w 1955"/>
                <a:gd name="T47" fmla="*/ 449 h 540"/>
                <a:gd name="T48" fmla="*/ 1615 w 1955"/>
                <a:gd name="T49" fmla="*/ 451 h 540"/>
                <a:gd name="T50" fmla="*/ 240 w 1955"/>
                <a:gd name="T51" fmla="*/ 411 h 540"/>
                <a:gd name="T52" fmla="*/ 240 w 1955"/>
                <a:gd name="T53" fmla="*/ 411 h 540"/>
                <a:gd name="T54" fmla="*/ 129 w 1955"/>
                <a:gd name="T55" fmla="*/ 354 h 540"/>
                <a:gd name="T56" fmla="*/ 164 w 1955"/>
                <a:gd name="T57" fmla="*/ 354 h 540"/>
                <a:gd name="T58" fmla="*/ 161 w 1955"/>
                <a:gd name="T59" fmla="*/ 358 h 540"/>
                <a:gd name="T60" fmla="*/ 157 w 1955"/>
                <a:gd name="T61" fmla="*/ 361 h 540"/>
                <a:gd name="T62" fmla="*/ 147 w 1955"/>
                <a:gd name="T63" fmla="*/ 365 h 540"/>
                <a:gd name="T64" fmla="*/ 1931 w 1955"/>
                <a:gd name="T65" fmla="*/ 117 h 540"/>
                <a:gd name="T66" fmla="*/ 1935 w 1955"/>
                <a:gd name="T67" fmla="*/ 110 h 540"/>
                <a:gd name="T68" fmla="*/ 1936 w 1955"/>
                <a:gd name="T69" fmla="*/ 108 h 540"/>
                <a:gd name="T70" fmla="*/ 1943 w 1955"/>
                <a:gd name="T71" fmla="*/ 80 h 540"/>
                <a:gd name="T72" fmla="*/ 1943 w 1955"/>
                <a:gd name="T73" fmla="*/ 121 h 540"/>
                <a:gd name="T74" fmla="*/ 6 w 1955"/>
                <a:gd name="T75" fmla="*/ 112 h 540"/>
                <a:gd name="T76" fmla="*/ 0 w 1955"/>
                <a:gd name="T77" fmla="*/ 101 h 540"/>
                <a:gd name="T78" fmla="*/ 6 w 1955"/>
                <a:gd name="T79" fmla="*/ 112 h 540"/>
                <a:gd name="T80" fmla="*/ 1894 w 1955"/>
                <a:gd name="T81" fmla="*/ 10 h 540"/>
                <a:gd name="T82" fmla="*/ 1896 w 1955"/>
                <a:gd name="T83" fmla="*/ 3 h 540"/>
                <a:gd name="T84" fmla="*/ 1907 w 1955"/>
                <a:gd name="T85" fmla="*/ 9 h 540"/>
                <a:gd name="T86" fmla="*/ 1905 w 1955"/>
                <a:gd name="T87" fmla="*/ 12 h 540"/>
                <a:gd name="T88" fmla="*/ 1902 w 1955"/>
                <a:gd name="T89" fmla="*/ 2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5" h="540">
                  <a:moveTo>
                    <a:pt x="934" y="540"/>
                  </a:moveTo>
                  <a:cubicBezTo>
                    <a:pt x="887" y="539"/>
                    <a:pt x="841" y="537"/>
                    <a:pt x="796" y="534"/>
                  </a:cubicBezTo>
                  <a:cubicBezTo>
                    <a:pt x="800" y="531"/>
                    <a:pt x="805" y="527"/>
                    <a:pt x="809" y="521"/>
                  </a:cubicBezTo>
                  <a:cubicBezTo>
                    <a:pt x="838" y="524"/>
                    <a:pt x="868" y="525"/>
                    <a:pt x="898" y="526"/>
                  </a:cubicBezTo>
                  <a:cubicBezTo>
                    <a:pt x="898" y="526"/>
                    <a:pt x="898" y="526"/>
                    <a:pt x="898" y="526"/>
                  </a:cubicBezTo>
                  <a:cubicBezTo>
                    <a:pt x="905" y="534"/>
                    <a:pt x="914" y="540"/>
                    <a:pt x="923" y="540"/>
                  </a:cubicBezTo>
                  <a:cubicBezTo>
                    <a:pt x="926" y="540"/>
                    <a:pt x="930" y="539"/>
                    <a:pt x="934" y="537"/>
                  </a:cubicBezTo>
                  <a:cubicBezTo>
                    <a:pt x="936" y="536"/>
                    <a:pt x="938" y="535"/>
                    <a:pt x="939" y="534"/>
                  </a:cubicBezTo>
                  <a:cubicBezTo>
                    <a:pt x="937" y="536"/>
                    <a:pt x="936" y="538"/>
                    <a:pt x="934" y="540"/>
                  </a:cubicBezTo>
                  <a:close/>
                  <a:moveTo>
                    <a:pt x="1079" y="539"/>
                  </a:moveTo>
                  <a:cubicBezTo>
                    <a:pt x="1076" y="535"/>
                    <a:pt x="1074" y="531"/>
                    <a:pt x="1071" y="526"/>
                  </a:cubicBezTo>
                  <a:cubicBezTo>
                    <a:pt x="1072" y="526"/>
                    <a:pt x="1072" y="526"/>
                    <a:pt x="1072" y="526"/>
                  </a:cubicBezTo>
                  <a:cubicBezTo>
                    <a:pt x="1075" y="531"/>
                    <a:pt x="1080" y="534"/>
                    <a:pt x="1086" y="534"/>
                  </a:cubicBezTo>
                  <a:cubicBezTo>
                    <a:pt x="1087" y="534"/>
                    <a:pt x="1087" y="534"/>
                    <a:pt x="1088" y="534"/>
                  </a:cubicBezTo>
                  <a:cubicBezTo>
                    <a:pt x="1097" y="533"/>
                    <a:pt x="1106" y="533"/>
                    <a:pt x="1115" y="533"/>
                  </a:cubicBezTo>
                  <a:cubicBezTo>
                    <a:pt x="1129" y="533"/>
                    <a:pt x="1143" y="534"/>
                    <a:pt x="1156" y="535"/>
                  </a:cubicBezTo>
                  <a:cubicBezTo>
                    <a:pt x="1131" y="537"/>
                    <a:pt x="1105" y="538"/>
                    <a:pt x="1079" y="539"/>
                  </a:cubicBezTo>
                  <a:moveTo>
                    <a:pt x="1008" y="538"/>
                  </a:moveTo>
                  <a:cubicBezTo>
                    <a:pt x="1002" y="538"/>
                    <a:pt x="995" y="534"/>
                    <a:pt x="988" y="528"/>
                  </a:cubicBezTo>
                  <a:cubicBezTo>
                    <a:pt x="1001" y="528"/>
                    <a:pt x="1013" y="528"/>
                    <a:pt x="1026" y="527"/>
                  </a:cubicBezTo>
                  <a:cubicBezTo>
                    <a:pt x="1022" y="533"/>
                    <a:pt x="1018" y="537"/>
                    <a:pt x="1010" y="538"/>
                  </a:cubicBezTo>
                  <a:cubicBezTo>
                    <a:pt x="1009" y="538"/>
                    <a:pt x="1009" y="538"/>
                    <a:pt x="1008" y="538"/>
                  </a:cubicBezTo>
                  <a:close/>
                  <a:moveTo>
                    <a:pt x="1181" y="533"/>
                  </a:moveTo>
                  <a:cubicBezTo>
                    <a:pt x="1189" y="531"/>
                    <a:pt x="1198" y="526"/>
                    <a:pt x="1206" y="518"/>
                  </a:cubicBezTo>
                  <a:cubicBezTo>
                    <a:pt x="1208" y="518"/>
                    <a:pt x="1211" y="517"/>
                    <a:pt x="1213" y="517"/>
                  </a:cubicBezTo>
                  <a:cubicBezTo>
                    <a:pt x="1214" y="521"/>
                    <a:pt x="1215" y="524"/>
                    <a:pt x="1216" y="527"/>
                  </a:cubicBezTo>
                  <a:lnTo>
                    <a:pt x="1216" y="528"/>
                  </a:lnTo>
                  <a:lnTo>
                    <a:pt x="1214" y="530"/>
                  </a:lnTo>
                  <a:lnTo>
                    <a:pt x="1213" y="531"/>
                  </a:lnTo>
                  <a:cubicBezTo>
                    <a:pt x="1203" y="531"/>
                    <a:pt x="1192" y="532"/>
                    <a:pt x="1181" y="533"/>
                  </a:cubicBezTo>
                  <a:close/>
                  <a:moveTo>
                    <a:pt x="772" y="532"/>
                  </a:moveTo>
                  <a:cubicBezTo>
                    <a:pt x="761" y="531"/>
                    <a:pt x="751" y="530"/>
                    <a:pt x="740" y="529"/>
                  </a:cubicBezTo>
                  <a:cubicBezTo>
                    <a:pt x="745" y="522"/>
                    <a:pt x="750" y="520"/>
                    <a:pt x="754" y="520"/>
                  </a:cubicBezTo>
                  <a:cubicBezTo>
                    <a:pt x="759" y="520"/>
                    <a:pt x="764" y="524"/>
                    <a:pt x="769" y="530"/>
                  </a:cubicBezTo>
                  <a:cubicBezTo>
                    <a:pt x="770" y="530"/>
                    <a:pt x="771" y="531"/>
                    <a:pt x="772" y="532"/>
                  </a:cubicBezTo>
                  <a:close/>
                  <a:moveTo>
                    <a:pt x="596" y="510"/>
                  </a:moveTo>
                  <a:cubicBezTo>
                    <a:pt x="560" y="504"/>
                    <a:pt x="525" y="497"/>
                    <a:pt x="491" y="490"/>
                  </a:cubicBezTo>
                  <a:cubicBezTo>
                    <a:pt x="493" y="485"/>
                    <a:pt x="495" y="481"/>
                    <a:pt x="497" y="477"/>
                  </a:cubicBezTo>
                  <a:cubicBezTo>
                    <a:pt x="526" y="483"/>
                    <a:pt x="555" y="489"/>
                    <a:pt x="586" y="494"/>
                  </a:cubicBezTo>
                  <a:cubicBezTo>
                    <a:pt x="589" y="498"/>
                    <a:pt x="590" y="500"/>
                    <a:pt x="590" y="500"/>
                  </a:cubicBezTo>
                  <a:cubicBezTo>
                    <a:pt x="590" y="500"/>
                    <a:pt x="592" y="504"/>
                    <a:pt x="596" y="510"/>
                  </a:cubicBezTo>
                  <a:moveTo>
                    <a:pt x="1569" y="466"/>
                  </a:moveTo>
                  <a:cubicBezTo>
                    <a:pt x="1569" y="464"/>
                    <a:pt x="1570" y="463"/>
                    <a:pt x="1571" y="461"/>
                  </a:cubicBezTo>
                  <a:cubicBezTo>
                    <a:pt x="1575" y="458"/>
                    <a:pt x="1579" y="456"/>
                    <a:pt x="1583" y="453"/>
                  </a:cubicBezTo>
                  <a:cubicBezTo>
                    <a:pt x="1589" y="451"/>
                    <a:pt x="1595" y="449"/>
                    <a:pt x="1602" y="449"/>
                  </a:cubicBezTo>
                  <a:lnTo>
                    <a:pt x="1602" y="449"/>
                  </a:lnTo>
                  <a:lnTo>
                    <a:pt x="1602" y="449"/>
                  </a:lnTo>
                  <a:cubicBezTo>
                    <a:pt x="1603" y="449"/>
                    <a:pt x="1604" y="449"/>
                    <a:pt x="1605" y="449"/>
                  </a:cubicBezTo>
                  <a:lnTo>
                    <a:pt x="1605" y="449"/>
                  </a:lnTo>
                  <a:cubicBezTo>
                    <a:pt x="1609" y="449"/>
                    <a:pt x="1612" y="450"/>
                    <a:pt x="1615" y="451"/>
                  </a:cubicBezTo>
                  <a:cubicBezTo>
                    <a:pt x="1600" y="456"/>
                    <a:pt x="1585" y="461"/>
                    <a:pt x="1569" y="466"/>
                  </a:cubicBezTo>
                  <a:moveTo>
                    <a:pt x="240" y="411"/>
                  </a:moveTo>
                  <a:cubicBezTo>
                    <a:pt x="239" y="411"/>
                    <a:pt x="237" y="410"/>
                    <a:pt x="236" y="409"/>
                  </a:cubicBezTo>
                  <a:cubicBezTo>
                    <a:pt x="238" y="410"/>
                    <a:pt x="239" y="410"/>
                    <a:pt x="240" y="411"/>
                  </a:cubicBezTo>
                  <a:close/>
                  <a:moveTo>
                    <a:pt x="147" y="365"/>
                  </a:moveTo>
                  <a:cubicBezTo>
                    <a:pt x="141" y="362"/>
                    <a:pt x="135" y="358"/>
                    <a:pt x="129" y="354"/>
                  </a:cubicBezTo>
                  <a:cubicBezTo>
                    <a:pt x="138" y="354"/>
                    <a:pt x="146" y="351"/>
                    <a:pt x="152" y="347"/>
                  </a:cubicBezTo>
                  <a:cubicBezTo>
                    <a:pt x="156" y="349"/>
                    <a:pt x="160" y="352"/>
                    <a:pt x="164" y="354"/>
                  </a:cubicBezTo>
                  <a:cubicBezTo>
                    <a:pt x="164" y="354"/>
                    <a:pt x="164" y="355"/>
                    <a:pt x="163" y="355"/>
                  </a:cubicBezTo>
                  <a:lnTo>
                    <a:pt x="161" y="358"/>
                  </a:lnTo>
                  <a:lnTo>
                    <a:pt x="160" y="359"/>
                  </a:lnTo>
                  <a:lnTo>
                    <a:pt x="157" y="361"/>
                  </a:lnTo>
                  <a:lnTo>
                    <a:pt x="156" y="361"/>
                  </a:lnTo>
                  <a:cubicBezTo>
                    <a:pt x="153" y="363"/>
                    <a:pt x="150" y="364"/>
                    <a:pt x="147" y="365"/>
                  </a:cubicBezTo>
                  <a:moveTo>
                    <a:pt x="1935" y="136"/>
                  </a:moveTo>
                  <a:cubicBezTo>
                    <a:pt x="1934" y="130"/>
                    <a:pt x="1933" y="123"/>
                    <a:pt x="1931" y="117"/>
                  </a:cubicBezTo>
                  <a:cubicBezTo>
                    <a:pt x="1932" y="115"/>
                    <a:pt x="1933" y="113"/>
                    <a:pt x="1935" y="110"/>
                  </a:cubicBezTo>
                  <a:cubicBezTo>
                    <a:pt x="1935" y="110"/>
                    <a:pt x="1935" y="110"/>
                    <a:pt x="1935" y="110"/>
                  </a:cubicBezTo>
                  <a:cubicBezTo>
                    <a:pt x="1935" y="110"/>
                    <a:pt x="1935" y="110"/>
                    <a:pt x="1935" y="110"/>
                  </a:cubicBezTo>
                  <a:cubicBezTo>
                    <a:pt x="1935" y="109"/>
                    <a:pt x="1936" y="108"/>
                    <a:pt x="1936" y="108"/>
                  </a:cubicBezTo>
                  <a:lnTo>
                    <a:pt x="1936" y="108"/>
                  </a:lnTo>
                  <a:cubicBezTo>
                    <a:pt x="1941" y="97"/>
                    <a:pt x="1943" y="88"/>
                    <a:pt x="1943" y="80"/>
                  </a:cubicBezTo>
                  <a:cubicBezTo>
                    <a:pt x="1943" y="75"/>
                    <a:pt x="1942" y="71"/>
                    <a:pt x="1941" y="67"/>
                  </a:cubicBezTo>
                  <a:cubicBezTo>
                    <a:pt x="1951" y="79"/>
                    <a:pt x="1955" y="95"/>
                    <a:pt x="1943" y="121"/>
                  </a:cubicBezTo>
                  <a:cubicBezTo>
                    <a:pt x="1940" y="127"/>
                    <a:pt x="1938" y="132"/>
                    <a:pt x="1935" y="136"/>
                  </a:cubicBezTo>
                  <a:moveTo>
                    <a:pt x="6" y="112"/>
                  </a:moveTo>
                  <a:cubicBezTo>
                    <a:pt x="4" y="110"/>
                    <a:pt x="3" y="108"/>
                    <a:pt x="2" y="105"/>
                  </a:cubicBezTo>
                  <a:cubicBezTo>
                    <a:pt x="1" y="104"/>
                    <a:pt x="0" y="102"/>
                    <a:pt x="0" y="101"/>
                  </a:cubicBezTo>
                  <a:cubicBezTo>
                    <a:pt x="2" y="104"/>
                    <a:pt x="4" y="106"/>
                    <a:pt x="7" y="107"/>
                  </a:cubicBezTo>
                  <a:cubicBezTo>
                    <a:pt x="7" y="109"/>
                    <a:pt x="6" y="110"/>
                    <a:pt x="6" y="112"/>
                  </a:cubicBezTo>
                  <a:close/>
                  <a:moveTo>
                    <a:pt x="1902" y="27"/>
                  </a:moveTo>
                  <a:cubicBezTo>
                    <a:pt x="1897" y="21"/>
                    <a:pt x="1894" y="16"/>
                    <a:pt x="1894" y="10"/>
                  </a:cubicBezTo>
                  <a:cubicBezTo>
                    <a:pt x="1894" y="8"/>
                    <a:pt x="1895" y="6"/>
                    <a:pt x="1896" y="3"/>
                  </a:cubicBezTo>
                  <a:lnTo>
                    <a:pt x="1896" y="3"/>
                  </a:lnTo>
                  <a:cubicBezTo>
                    <a:pt x="1897" y="2"/>
                    <a:pt x="1897" y="1"/>
                    <a:pt x="1898" y="0"/>
                  </a:cubicBezTo>
                  <a:cubicBezTo>
                    <a:pt x="1901" y="3"/>
                    <a:pt x="1904" y="6"/>
                    <a:pt x="1907" y="9"/>
                  </a:cubicBezTo>
                  <a:cubicBezTo>
                    <a:pt x="1906" y="10"/>
                    <a:pt x="1906" y="10"/>
                    <a:pt x="1906" y="11"/>
                  </a:cubicBezTo>
                  <a:lnTo>
                    <a:pt x="1905" y="12"/>
                  </a:lnTo>
                  <a:lnTo>
                    <a:pt x="1903" y="16"/>
                  </a:lnTo>
                  <a:cubicBezTo>
                    <a:pt x="1902" y="20"/>
                    <a:pt x="1901" y="23"/>
                    <a:pt x="1902" y="27"/>
                  </a:cubicBezTo>
                </a:path>
              </a:pathLst>
            </a:custGeom>
            <a:solidFill>
              <a:srgbClr val="D1D0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7" name="Freeform 1192">
              <a:extLst>
                <a:ext uri="{FF2B5EF4-FFF2-40B4-BE49-F238E27FC236}">
                  <a16:creationId xmlns:a16="http://schemas.microsoft.com/office/drawing/2014/main" id="{ED8AB42A-AD6F-6F6F-9C4C-AB5C267D1240}"/>
                </a:ext>
              </a:extLst>
            </p:cNvPr>
            <p:cNvSpPr>
              <a:spLocks noEditPoints="1"/>
            </p:cNvSpPr>
            <p:nvPr/>
          </p:nvSpPr>
          <p:spPr bwMode="auto">
            <a:xfrm>
              <a:off x="1398587" y="5600700"/>
              <a:ext cx="1868487" cy="407988"/>
            </a:xfrm>
            <a:custGeom>
              <a:avLst/>
              <a:gdLst>
                <a:gd name="T0" fmla="*/ 962 w 1929"/>
                <a:gd name="T1" fmla="*/ 397 h 421"/>
                <a:gd name="T2" fmla="*/ 940 w 1929"/>
                <a:gd name="T3" fmla="*/ 403 h 421"/>
                <a:gd name="T4" fmla="*/ 954 w 1929"/>
                <a:gd name="T5" fmla="*/ 385 h 421"/>
                <a:gd name="T6" fmla="*/ 996 w 1929"/>
                <a:gd name="T7" fmla="*/ 418 h 421"/>
                <a:gd name="T8" fmla="*/ 1058 w 1929"/>
                <a:gd name="T9" fmla="*/ 406 h 421"/>
                <a:gd name="T10" fmla="*/ 1020 w 1929"/>
                <a:gd name="T11" fmla="*/ 420 h 421"/>
                <a:gd name="T12" fmla="*/ 1065 w 1929"/>
                <a:gd name="T13" fmla="*/ 418 h 421"/>
                <a:gd name="T14" fmla="*/ 892 w 1929"/>
                <a:gd name="T15" fmla="*/ 419 h 421"/>
                <a:gd name="T16" fmla="*/ 811 w 1929"/>
                <a:gd name="T17" fmla="*/ 402 h 421"/>
                <a:gd name="T18" fmla="*/ 869 w 1929"/>
                <a:gd name="T19" fmla="*/ 405 h 421"/>
                <a:gd name="T20" fmla="*/ 1206 w 1929"/>
                <a:gd name="T21" fmla="*/ 404 h 421"/>
                <a:gd name="T22" fmla="*/ 1200 w 1929"/>
                <a:gd name="T23" fmla="*/ 411 h 421"/>
                <a:gd name="T24" fmla="*/ 531 w 1929"/>
                <a:gd name="T25" fmla="*/ 293 h 421"/>
                <a:gd name="T26" fmla="*/ 146 w 1929"/>
                <a:gd name="T27" fmla="*/ 240 h 421"/>
                <a:gd name="T28" fmla="*/ 172 w 1929"/>
                <a:gd name="T29" fmla="*/ 224 h 421"/>
                <a:gd name="T30" fmla="*/ 192 w 1929"/>
                <a:gd name="T31" fmla="*/ 239 h 421"/>
                <a:gd name="T32" fmla="*/ 1727 w 1929"/>
                <a:gd name="T33" fmla="*/ 136 h 421"/>
                <a:gd name="T34" fmla="*/ 1699 w 1929"/>
                <a:gd name="T35" fmla="*/ 129 h 421"/>
                <a:gd name="T36" fmla="*/ 1704 w 1929"/>
                <a:gd name="T37" fmla="*/ 129 h 421"/>
                <a:gd name="T38" fmla="*/ 1706 w 1929"/>
                <a:gd name="T39" fmla="*/ 128 h 421"/>
                <a:gd name="T40" fmla="*/ 1753 w 1929"/>
                <a:gd name="T41" fmla="*/ 96 h 421"/>
                <a:gd name="T42" fmla="*/ 1761 w 1929"/>
                <a:gd name="T43" fmla="*/ 99 h 421"/>
                <a:gd name="T44" fmla="*/ 1762 w 1929"/>
                <a:gd name="T45" fmla="*/ 100 h 421"/>
                <a:gd name="T46" fmla="*/ 1762 w 1929"/>
                <a:gd name="T47" fmla="*/ 100 h 421"/>
                <a:gd name="T48" fmla="*/ 1794 w 1929"/>
                <a:gd name="T49" fmla="*/ 116 h 421"/>
                <a:gd name="T50" fmla="*/ 1794 w 1929"/>
                <a:gd name="T51" fmla="*/ 116 h 421"/>
                <a:gd name="T52" fmla="*/ 1811 w 1929"/>
                <a:gd name="T53" fmla="*/ 110 h 421"/>
                <a:gd name="T54" fmla="*/ 1833 w 1929"/>
                <a:gd name="T55" fmla="*/ 42 h 421"/>
                <a:gd name="T56" fmla="*/ 1833 w 1929"/>
                <a:gd name="T57" fmla="*/ 41 h 421"/>
                <a:gd name="T58" fmla="*/ 1858 w 1929"/>
                <a:gd name="T59" fmla="*/ 23 h 421"/>
                <a:gd name="T60" fmla="*/ 1878 w 1929"/>
                <a:gd name="T61" fmla="*/ 28 h 421"/>
                <a:gd name="T62" fmla="*/ 1880 w 1929"/>
                <a:gd name="T63" fmla="*/ 29 h 421"/>
                <a:gd name="T64" fmla="*/ 1880 w 1929"/>
                <a:gd name="T65" fmla="*/ 29 h 421"/>
                <a:gd name="T66" fmla="*/ 1896 w 1929"/>
                <a:gd name="T67" fmla="*/ 33 h 421"/>
                <a:gd name="T68" fmla="*/ 1896 w 1929"/>
                <a:gd name="T69" fmla="*/ 33 h 421"/>
                <a:gd name="T70" fmla="*/ 1903 w 1929"/>
                <a:gd name="T71" fmla="*/ 45 h 421"/>
                <a:gd name="T72" fmla="*/ 1840 w 1929"/>
                <a:gd name="T73" fmla="*/ 55 h 421"/>
                <a:gd name="T74" fmla="*/ 1768 w 1929"/>
                <a:gd name="T75" fmla="*/ 112 h 421"/>
                <a:gd name="T76" fmla="*/ 1527 w 1929"/>
                <a:gd name="T77" fmla="*/ 134 h 421"/>
                <a:gd name="T78" fmla="*/ 1527 w 1929"/>
                <a:gd name="T79" fmla="*/ 134 h 421"/>
                <a:gd name="T80" fmla="*/ 40 w 1929"/>
                <a:gd name="T81" fmla="*/ 67 h 421"/>
                <a:gd name="T82" fmla="*/ 34 w 1929"/>
                <a:gd name="T83" fmla="*/ 22 h 421"/>
                <a:gd name="T84" fmla="*/ 34 w 1929"/>
                <a:gd name="T85" fmla="*/ 22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9" h="421">
                  <a:moveTo>
                    <a:pt x="982" y="421"/>
                  </a:moveTo>
                  <a:cubicBezTo>
                    <a:pt x="975" y="414"/>
                    <a:pt x="968" y="406"/>
                    <a:pt x="962" y="398"/>
                  </a:cubicBezTo>
                  <a:lnTo>
                    <a:pt x="962" y="397"/>
                  </a:lnTo>
                  <a:cubicBezTo>
                    <a:pt x="953" y="404"/>
                    <a:pt x="946" y="412"/>
                    <a:pt x="940" y="418"/>
                  </a:cubicBezTo>
                  <a:cubicBezTo>
                    <a:pt x="940" y="417"/>
                    <a:pt x="941" y="416"/>
                    <a:pt x="941" y="415"/>
                  </a:cubicBezTo>
                  <a:cubicBezTo>
                    <a:pt x="941" y="412"/>
                    <a:pt x="940" y="408"/>
                    <a:pt x="940" y="403"/>
                  </a:cubicBezTo>
                  <a:cubicBezTo>
                    <a:pt x="940" y="403"/>
                    <a:pt x="940" y="403"/>
                    <a:pt x="940" y="402"/>
                  </a:cubicBezTo>
                  <a:cubicBezTo>
                    <a:pt x="940" y="397"/>
                    <a:pt x="943" y="388"/>
                    <a:pt x="948" y="376"/>
                  </a:cubicBezTo>
                  <a:cubicBezTo>
                    <a:pt x="950" y="379"/>
                    <a:pt x="952" y="382"/>
                    <a:pt x="954" y="385"/>
                  </a:cubicBezTo>
                  <a:lnTo>
                    <a:pt x="954" y="385"/>
                  </a:lnTo>
                  <a:cubicBezTo>
                    <a:pt x="966" y="401"/>
                    <a:pt x="982" y="418"/>
                    <a:pt x="995" y="418"/>
                  </a:cubicBezTo>
                  <a:cubicBezTo>
                    <a:pt x="995" y="418"/>
                    <a:pt x="996" y="418"/>
                    <a:pt x="996" y="418"/>
                  </a:cubicBezTo>
                  <a:cubicBezTo>
                    <a:pt x="1020" y="416"/>
                    <a:pt x="1014" y="383"/>
                    <a:pt x="1033" y="383"/>
                  </a:cubicBezTo>
                  <a:cubicBezTo>
                    <a:pt x="1034" y="383"/>
                    <a:pt x="1035" y="383"/>
                    <a:pt x="1036" y="384"/>
                  </a:cubicBezTo>
                  <a:cubicBezTo>
                    <a:pt x="1047" y="385"/>
                    <a:pt x="1053" y="396"/>
                    <a:pt x="1058" y="406"/>
                  </a:cubicBezTo>
                  <a:cubicBezTo>
                    <a:pt x="1054" y="401"/>
                    <a:pt x="1050" y="397"/>
                    <a:pt x="1043" y="396"/>
                  </a:cubicBezTo>
                  <a:cubicBezTo>
                    <a:pt x="1042" y="396"/>
                    <a:pt x="1041" y="396"/>
                    <a:pt x="1040" y="396"/>
                  </a:cubicBezTo>
                  <a:cubicBezTo>
                    <a:pt x="1028" y="396"/>
                    <a:pt x="1026" y="410"/>
                    <a:pt x="1020" y="420"/>
                  </a:cubicBezTo>
                  <a:cubicBezTo>
                    <a:pt x="1007" y="421"/>
                    <a:pt x="995" y="421"/>
                    <a:pt x="982" y="421"/>
                  </a:cubicBezTo>
                  <a:moveTo>
                    <a:pt x="1065" y="419"/>
                  </a:moveTo>
                  <a:cubicBezTo>
                    <a:pt x="1065" y="419"/>
                    <a:pt x="1065" y="419"/>
                    <a:pt x="1065" y="418"/>
                  </a:cubicBezTo>
                  <a:cubicBezTo>
                    <a:pt x="1065" y="419"/>
                    <a:pt x="1065" y="419"/>
                    <a:pt x="1066" y="419"/>
                  </a:cubicBezTo>
                  <a:cubicBezTo>
                    <a:pt x="1066" y="419"/>
                    <a:pt x="1066" y="419"/>
                    <a:pt x="1065" y="419"/>
                  </a:cubicBezTo>
                  <a:close/>
                  <a:moveTo>
                    <a:pt x="892" y="419"/>
                  </a:moveTo>
                  <a:cubicBezTo>
                    <a:pt x="862" y="418"/>
                    <a:pt x="832" y="417"/>
                    <a:pt x="803" y="414"/>
                  </a:cubicBezTo>
                  <a:cubicBezTo>
                    <a:pt x="805" y="412"/>
                    <a:pt x="807" y="409"/>
                    <a:pt x="809" y="406"/>
                  </a:cubicBezTo>
                  <a:cubicBezTo>
                    <a:pt x="809" y="405"/>
                    <a:pt x="810" y="403"/>
                    <a:pt x="811" y="402"/>
                  </a:cubicBezTo>
                  <a:cubicBezTo>
                    <a:pt x="819" y="407"/>
                    <a:pt x="829" y="410"/>
                    <a:pt x="838" y="410"/>
                  </a:cubicBezTo>
                  <a:cubicBezTo>
                    <a:pt x="842" y="410"/>
                    <a:pt x="845" y="410"/>
                    <a:pt x="849" y="409"/>
                  </a:cubicBezTo>
                  <a:cubicBezTo>
                    <a:pt x="857" y="406"/>
                    <a:pt x="864" y="405"/>
                    <a:pt x="869" y="405"/>
                  </a:cubicBezTo>
                  <a:cubicBezTo>
                    <a:pt x="881" y="405"/>
                    <a:pt x="886" y="411"/>
                    <a:pt x="892" y="419"/>
                  </a:cubicBezTo>
                  <a:close/>
                  <a:moveTo>
                    <a:pt x="1200" y="411"/>
                  </a:moveTo>
                  <a:cubicBezTo>
                    <a:pt x="1202" y="409"/>
                    <a:pt x="1204" y="406"/>
                    <a:pt x="1206" y="404"/>
                  </a:cubicBezTo>
                  <a:cubicBezTo>
                    <a:pt x="1206" y="405"/>
                    <a:pt x="1206" y="406"/>
                    <a:pt x="1207" y="408"/>
                  </a:cubicBezTo>
                  <a:cubicBezTo>
                    <a:pt x="1207" y="409"/>
                    <a:pt x="1207" y="409"/>
                    <a:pt x="1207" y="410"/>
                  </a:cubicBezTo>
                  <a:cubicBezTo>
                    <a:pt x="1205" y="410"/>
                    <a:pt x="1202" y="411"/>
                    <a:pt x="1200" y="411"/>
                  </a:cubicBezTo>
                  <a:close/>
                  <a:moveTo>
                    <a:pt x="580" y="387"/>
                  </a:moveTo>
                  <a:cubicBezTo>
                    <a:pt x="549" y="382"/>
                    <a:pt x="520" y="376"/>
                    <a:pt x="491" y="370"/>
                  </a:cubicBezTo>
                  <a:cubicBezTo>
                    <a:pt x="503" y="346"/>
                    <a:pt x="518" y="318"/>
                    <a:pt x="531" y="293"/>
                  </a:cubicBezTo>
                  <a:cubicBezTo>
                    <a:pt x="540" y="336"/>
                    <a:pt x="569" y="374"/>
                    <a:pt x="580" y="387"/>
                  </a:cubicBezTo>
                  <a:close/>
                  <a:moveTo>
                    <a:pt x="158" y="247"/>
                  </a:moveTo>
                  <a:cubicBezTo>
                    <a:pt x="154" y="245"/>
                    <a:pt x="150" y="242"/>
                    <a:pt x="146" y="240"/>
                  </a:cubicBezTo>
                  <a:cubicBezTo>
                    <a:pt x="147" y="239"/>
                    <a:pt x="148" y="238"/>
                    <a:pt x="149" y="236"/>
                  </a:cubicBezTo>
                  <a:cubicBezTo>
                    <a:pt x="149" y="236"/>
                    <a:pt x="150" y="236"/>
                    <a:pt x="150" y="235"/>
                  </a:cubicBezTo>
                  <a:cubicBezTo>
                    <a:pt x="156" y="228"/>
                    <a:pt x="163" y="224"/>
                    <a:pt x="172" y="224"/>
                  </a:cubicBezTo>
                  <a:cubicBezTo>
                    <a:pt x="181" y="224"/>
                    <a:pt x="191" y="228"/>
                    <a:pt x="202" y="237"/>
                  </a:cubicBezTo>
                  <a:cubicBezTo>
                    <a:pt x="202" y="237"/>
                    <a:pt x="203" y="237"/>
                    <a:pt x="203" y="237"/>
                  </a:cubicBezTo>
                  <a:cubicBezTo>
                    <a:pt x="199" y="238"/>
                    <a:pt x="195" y="238"/>
                    <a:pt x="192" y="239"/>
                  </a:cubicBezTo>
                  <a:cubicBezTo>
                    <a:pt x="187" y="237"/>
                    <a:pt x="183" y="237"/>
                    <a:pt x="179" y="237"/>
                  </a:cubicBezTo>
                  <a:cubicBezTo>
                    <a:pt x="171" y="237"/>
                    <a:pt x="163" y="240"/>
                    <a:pt x="158" y="247"/>
                  </a:cubicBezTo>
                  <a:close/>
                  <a:moveTo>
                    <a:pt x="1727" y="136"/>
                  </a:moveTo>
                  <a:cubicBezTo>
                    <a:pt x="1716" y="134"/>
                    <a:pt x="1705" y="132"/>
                    <a:pt x="1695" y="130"/>
                  </a:cubicBezTo>
                  <a:cubicBezTo>
                    <a:pt x="1696" y="130"/>
                    <a:pt x="1697" y="129"/>
                    <a:pt x="1698" y="129"/>
                  </a:cubicBezTo>
                  <a:cubicBezTo>
                    <a:pt x="1698" y="129"/>
                    <a:pt x="1698" y="129"/>
                    <a:pt x="1699" y="129"/>
                  </a:cubicBezTo>
                  <a:cubicBezTo>
                    <a:pt x="1699" y="129"/>
                    <a:pt x="1699" y="129"/>
                    <a:pt x="1699" y="129"/>
                  </a:cubicBezTo>
                  <a:cubicBezTo>
                    <a:pt x="1699" y="129"/>
                    <a:pt x="1700" y="129"/>
                    <a:pt x="1700" y="129"/>
                  </a:cubicBezTo>
                  <a:cubicBezTo>
                    <a:pt x="1701" y="129"/>
                    <a:pt x="1703" y="129"/>
                    <a:pt x="1704" y="129"/>
                  </a:cubicBezTo>
                  <a:cubicBezTo>
                    <a:pt x="1704" y="128"/>
                    <a:pt x="1705" y="128"/>
                    <a:pt x="1705" y="128"/>
                  </a:cubicBezTo>
                  <a:cubicBezTo>
                    <a:pt x="1706" y="128"/>
                    <a:pt x="1706" y="128"/>
                    <a:pt x="1706" y="128"/>
                  </a:cubicBezTo>
                  <a:cubicBezTo>
                    <a:pt x="1706" y="128"/>
                    <a:pt x="1706" y="128"/>
                    <a:pt x="1706" y="128"/>
                  </a:cubicBezTo>
                  <a:cubicBezTo>
                    <a:pt x="1721" y="125"/>
                    <a:pt x="1730" y="117"/>
                    <a:pt x="1736" y="110"/>
                  </a:cubicBezTo>
                  <a:cubicBezTo>
                    <a:pt x="1743" y="103"/>
                    <a:pt x="1747" y="96"/>
                    <a:pt x="1753" y="96"/>
                  </a:cubicBezTo>
                  <a:lnTo>
                    <a:pt x="1753" y="96"/>
                  </a:lnTo>
                  <a:lnTo>
                    <a:pt x="1753" y="96"/>
                  </a:lnTo>
                  <a:cubicBezTo>
                    <a:pt x="1756" y="96"/>
                    <a:pt x="1758" y="97"/>
                    <a:pt x="1761" y="99"/>
                  </a:cubicBezTo>
                  <a:cubicBezTo>
                    <a:pt x="1761" y="99"/>
                    <a:pt x="1761" y="99"/>
                    <a:pt x="1761" y="99"/>
                  </a:cubicBezTo>
                  <a:cubicBezTo>
                    <a:pt x="1761" y="99"/>
                    <a:pt x="1761" y="99"/>
                    <a:pt x="1762" y="100"/>
                  </a:cubicBezTo>
                  <a:cubicBezTo>
                    <a:pt x="1762" y="100"/>
                    <a:pt x="1762" y="100"/>
                    <a:pt x="1762" y="100"/>
                  </a:cubicBezTo>
                  <a:cubicBezTo>
                    <a:pt x="1762" y="100"/>
                    <a:pt x="1762" y="100"/>
                    <a:pt x="1762" y="100"/>
                  </a:cubicBezTo>
                  <a:cubicBezTo>
                    <a:pt x="1762" y="100"/>
                    <a:pt x="1762" y="100"/>
                    <a:pt x="1762" y="100"/>
                  </a:cubicBezTo>
                  <a:cubicBezTo>
                    <a:pt x="1762" y="100"/>
                    <a:pt x="1762" y="100"/>
                    <a:pt x="1762" y="100"/>
                  </a:cubicBezTo>
                  <a:cubicBezTo>
                    <a:pt x="1762" y="100"/>
                    <a:pt x="1762" y="100"/>
                    <a:pt x="1762" y="100"/>
                  </a:cubicBezTo>
                  <a:lnTo>
                    <a:pt x="1762" y="100"/>
                  </a:lnTo>
                  <a:cubicBezTo>
                    <a:pt x="1769" y="106"/>
                    <a:pt x="1780" y="116"/>
                    <a:pt x="1794" y="116"/>
                  </a:cubicBezTo>
                  <a:lnTo>
                    <a:pt x="1794" y="116"/>
                  </a:lnTo>
                  <a:lnTo>
                    <a:pt x="1794" y="116"/>
                  </a:lnTo>
                  <a:lnTo>
                    <a:pt x="1794" y="116"/>
                  </a:lnTo>
                  <a:lnTo>
                    <a:pt x="1794" y="116"/>
                  </a:lnTo>
                  <a:cubicBezTo>
                    <a:pt x="1799" y="116"/>
                    <a:pt x="1805" y="114"/>
                    <a:pt x="1811" y="110"/>
                  </a:cubicBezTo>
                  <a:cubicBezTo>
                    <a:pt x="1811" y="110"/>
                    <a:pt x="1811" y="110"/>
                    <a:pt x="1811" y="110"/>
                  </a:cubicBezTo>
                  <a:lnTo>
                    <a:pt x="1811" y="110"/>
                  </a:lnTo>
                  <a:cubicBezTo>
                    <a:pt x="1833" y="94"/>
                    <a:pt x="1823" y="67"/>
                    <a:pt x="1833" y="43"/>
                  </a:cubicBezTo>
                  <a:lnTo>
                    <a:pt x="1833" y="43"/>
                  </a:lnTo>
                  <a:cubicBezTo>
                    <a:pt x="1833" y="42"/>
                    <a:pt x="1833" y="42"/>
                    <a:pt x="1833" y="42"/>
                  </a:cubicBezTo>
                  <a:cubicBezTo>
                    <a:pt x="1833" y="42"/>
                    <a:pt x="1833" y="42"/>
                    <a:pt x="1833" y="42"/>
                  </a:cubicBezTo>
                  <a:cubicBezTo>
                    <a:pt x="1833" y="42"/>
                    <a:pt x="1833" y="41"/>
                    <a:pt x="1833" y="41"/>
                  </a:cubicBezTo>
                  <a:cubicBezTo>
                    <a:pt x="1833" y="41"/>
                    <a:pt x="1833" y="41"/>
                    <a:pt x="1833" y="41"/>
                  </a:cubicBezTo>
                  <a:cubicBezTo>
                    <a:pt x="1833" y="41"/>
                    <a:pt x="1834" y="41"/>
                    <a:pt x="1834" y="41"/>
                  </a:cubicBezTo>
                  <a:cubicBezTo>
                    <a:pt x="1840" y="28"/>
                    <a:pt x="1848" y="23"/>
                    <a:pt x="1858" y="23"/>
                  </a:cubicBezTo>
                  <a:lnTo>
                    <a:pt x="1858" y="23"/>
                  </a:lnTo>
                  <a:lnTo>
                    <a:pt x="1858" y="23"/>
                  </a:lnTo>
                  <a:cubicBezTo>
                    <a:pt x="1865" y="23"/>
                    <a:pt x="1871" y="25"/>
                    <a:pt x="1878" y="28"/>
                  </a:cubicBezTo>
                  <a:cubicBezTo>
                    <a:pt x="1878" y="28"/>
                    <a:pt x="1878" y="28"/>
                    <a:pt x="1878" y="28"/>
                  </a:cubicBezTo>
                  <a:cubicBezTo>
                    <a:pt x="1879" y="28"/>
                    <a:pt x="1879" y="28"/>
                    <a:pt x="1879" y="28"/>
                  </a:cubicBezTo>
                  <a:cubicBezTo>
                    <a:pt x="1879" y="28"/>
                    <a:pt x="1879" y="28"/>
                    <a:pt x="1879" y="28"/>
                  </a:cubicBezTo>
                  <a:cubicBezTo>
                    <a:pt x="1879" y="29"/>
                    <a:pt x="1880" y="29"/>
                    <a:pt x="1880" y="29"/>
                  </a:cubicBezTo>
                  <a:cubicBezTo>
                    <a:pt x="1880" y="29"/>
                    <a:pt x="1880" y="29"/>
                    <a:pt x="1880" y="29"/>
                  </a:cubicBezTo>
                  <a:cubicBezTo>
                    <a:pt x="1880" y="29"/>
                    <a:pt x="1880" y="29"/>
                    <a:pt x="1880" y="29"/>
                  </a:cubicBezTo>
                  <a:cubicBezTo>
                    <a:pt x="1880" y="29"/>
                    <a:pt x="1880" y="29"/>
                    <a:pt x="1880" y="29"/>
                  </a:cubicBezTo>
                  <a:cubicBezTo>
                    <a:pt x="1881" y="29"/>
                    <a:pt x="1881" y="29"/>
                    <a:pt x="1881" y="29"/>
                  </a:cubicBezTo>
                  <a:cubicBezTo>
                    <a:pt x="1886" y="31"/>
                    <a:pt x="1891" y="33"/>
                    <a:pt x="1896" y="33"/>
                  </a:cubicBezTo>
                  <a:lnTo>
                    <a:pt x="1896" y="33"/>
                  </a:lnTo>
                  <a:lnTo>
                    <a:pt x="1896" y="33"/>
                  </a:lnTo>
                  <a:lnTo>
                    <a:pt x="1896" y="33"/>
                  </a:lnTo>
                  <a:lnTo>
                    <a:pt x="1896" y="33"/>
                  </a:lnTo>
                  <a:cubicBezTo>
                    <a:pt x="1906" y="33"/>
                    <a:pt x="1915" y="27"/>
                    <a:pt x="1925" y="10"/>
                  </a:cubicBezTo>
                  <a:cubicBezTo>
                    <a:pt x="1927" y="16"/>
                    <a:pt x="1928" y="23"/>
                    <a:pt x="1929" y="29"/>
                  </a:cubicBezTo>
                  <a:cubicBezTo>
                    <a:pt x="1920" y="41"/>
                    <a:pt x="1912" y="45"/>
                    <a:pt x="1903" y="45"/>
                  </a:cubicBezTo>
                  <a:cubicBezTo>
                    <a:pt x="1898" y="45"/>
                    <a:pt x="1892" y="44"/>
                    <a:pt x="1887" y="41"/>
                  </a:cubicBezTo>
                  <a:cubicBezTo>
                    <a:pt x="1880" y="38"/>
                    <a:pt x="1873" y="36"/>
                    <a:pt x="1866" y="36"/>
                  </a:cubicBezTo>
                  <a:cubicBezTo>
                    <a:pt x="1855" y="36"/>
                    <a:pt x="1846" y="41"/>
                    <a:pt x="1840" y="55"/>
                  </a:cubicBezTo>
                  <a:cubicBezTo>
                    <a:pt x="1830" y="79"/>
                    <a:pt x="1841" y="106"/>
                    <a:pt x="1819" y="123"/>
                  </a:cubicBezTo>
                  <a:cubicBezTo>
                    <a:pt x="1812" y="127"/>
                    <a:pt x="1807" y="129"/>
                    <a:pt x="1801" y="129"/>
                  </a:cubicBezTo>
                  <a:cubicBezTo>
                    <a:pt x="1787" y="129"/>
                    <a:pt x="1775" y="117"/>
                    <a:pt x="1768" y="112"/>
                  </a:cubicBezTo>
                  <a:cubicBezTo>
                    <a:pt x="1765" y="110"/>
                    <a:pt x="1763" y="109"/>
                    <a:pt x="1761" y="109"/>
                  </a:cubicBezTo>
                  <a:cubicBezTo>
                    <a:pt x="1751" y="109"/>
                    <a:pt x="1745" y="127"/>
                    <a:pt x="1727" y="136"/>
                  </a:cubicBezTo>
                  <a:close/>
                  <a:moveTo>
                    <a:pt x="1527" y="134"/>
                  </a:moveTo>
                  <a:cubicBezTo>
                    <a:pt x="1527" y="133"/>
                    <a:pt x="1527" y="133"/>
                    <a:pt x="1527" y="133"/>
                  </a:cubicBezTo>
                  <a:cubicBezTo>
                    <a:pt x="1528" y="133"/>
                    <a:pt x="1529" y="133"/>
                    <a:pt x="1529" y="133"/>
                  </a:cubicBezTo>
                  <a:cubicBezTo>
                    <a:pt x="1529" y="133"/>
                    <a:pt x="1528" y="134"/>
                    <a:pt x="1527" y="134"/>
                  </a:cubicBezTo>
                  <a:close/>
                  <a:moveTo>
                    <a:pt x="81" y="107"/>
                  </a:moveTo>
                  <a:cubicBezTo>
                    <a:pt x="77" y="103"/>
                    <a:pt x="72" y="98"/>
                    <a:pt x="65" y="94"/>
                  </a:cubicBezTo>
                  <a:cubicBezTo>
                    <a:pt x="49" y="84"/>
                    <a:pt x="42" y="75"/>
                    <a:pt x="40" y="67"/>
                  </a:cubicBezTo>
                  <a:cubicBezTo>
                    <a:pt x="44" y="71"/>
                    <a:pt x="49" y="76"/>
                    <a:pt x="57" y="81"/>
                  </a:cubicBezTo>
                  <a:cubicBezTo>
                    <a:pt x="71" y="90"/>
                    <a:pt x="79" y="98"/>
                    <a:pt x="81" y="107"/>
                  </a:cubicBezTo>
                  <a:close/>
                  <a:moveTo>
                    <a:pt x="34" y="22"/>
                  </a:moveTo>
                  <a:cubicBezTo>
                    <a:pt x="25" y="18"/>
                    <a:pt x="10" y="19"/>
                    <a:pt x="0" y="5"/>
                  </a:cubicBezTo>
                  <a:cubicBezTo>
                    <a:pt x="0" y="3"/>
                    <a:pt x="1" y="2"/>
                    <a:pt x="1" y="0"/>
                  </a:cubicBezTo>
                  <a:cubicBezTo>
                    <a:pt x="17" y="10"/>
                    <a:pt x="35" y="4"/>
                    <a:pt x="34" y="22"/>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Freeform 1193">
              <a:extLst>
                <a:ext uri="{FF2B5EF4-FFF2-40B4-BE49-F238E27FC236}">
                  <a16:creationId xmlns:a16="http://schemas.microsoft.com/office/drawing/2014/main" id="{58AB7BE9-CD6F-B808-3866-BD414CCB12C1}"/>
                </a:ext>
              </a:extLst>
            </p:cNvPr>
            <p:cNvSpPr>
              <a:spLocks/>
            </p:cNvSpPr>
            <p:nvPr/>
          </p:nvSpPr>
          <p:spPr bwMode="auto">
            <a:xfrm>
              <a:off x="3073400" y="5265738"/>
              <a:ext cx="31750" cy="11113"/>
            </a:xfrm>
            <a:custGeom>
              <a:avLst/>
              <a:gdLst>
                <a:gd name="T0" fmla="*/ 24 w 33"/>
                <a:gd name="T1" fmla="*/ 11 h 11"/>
                <a:gd name="T2" fmla="*/ 0 w 33"/>
                <a:gd name="T3" fmla="*/ 5 h 11"/>
                <a:gd name="T4" fmla="*/ 15 w 33"/>
                <a:gd name="T5" fmla="*/ 0 h 11"/>
                <a:gd name="T6" fmla="*/ 33 w 33"/>
                <a:gd name="T7" fmla="*/ 4 h 11"/>
                <a:gd name="T8" fmla="*/ 24 w 33"/>
                <a:gd name="T9" fmla="*/ 11 h 11"/>
              </a:gdLst>
              <a:ahLst/>
              <a:cxnLst>
                <a:cxn ang="0">
                  <a:pos x="T0" y="T1"/>
                </a:cxn>
                <a:cxn ang="0">
                  <a:pos x="T2" y="T3"/>
                </a:cxn>
                <a:cxn ang="0">
                  <a:pos x="T4" y="T5"/>
                </a:cxn>
                <a:cxn ang="0">
                  <a:pos x="T6" y="T7"/>
                </a:cxn>
                <a:cxn ang="0">
                  <a:pos x="T8" y="T9"/>
                </a:cxn>
              </a:cxnLst>
              <a:rect l="0" t="0" r="r" b="b"/>
              <a:pathLst>
                <a:path w="33" h="11">
                  <a:moveTo>
                    <a:pt x="24" y="11"/>
                  </a:moveTo>
                  <a:cubicBezTo>
                    <a:pt x="16" y="9"/>
                    <a:pt x="8" y="7"/>
                    <a:pt x="0" y="5"/>
                  </a:cubicBezTo>
                  <a:cubicBezTo>
                    <a:pt x="3" y="3"/>
                    <a:pt x="9" y="3"/>
                    <a:pt x="15" y="0"/>
                  </a:cubicBezTo>
                  <a:cubicBezTo>
                    <a:pt x="21" y="1"/>
                    <a:pt x="27" y="3"/>
                    <a:pt x="33" y="4"/>
                  </a:cubicBezTo>
                  <a:cubicBezTo>
                    <a:pt x="30" y="8"/>
                    <a:pt x="27" y="10"/>
                    <a:pt x="24" y="11"/>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Freeform 1194">
              <a:extLst>
                <a:ext uri="{FF2B5EF4-FFF2-40B4-BE49-F238E27FC236}">
                  <a16:creationId xmlns:a16="http://schemas.microsoft.com/office/drawing/2014/main" id="{E24C07D2-BC63-074F-C3AA-45CE498D18A3}"/>
                </a:ext>
              </a:extLst>
            </p:cNvPr>
            <p:cNvSpPr>
              <a:spLocks/>
            </p:cNvSpPr>
            <p:nvPr/>
          </p:nvSpPr>
          <p:spPr bwMode="auto">
            <a:xfrm>
              <a:off x="3087687" y="5253038"/>
              <a:ext cx="25400" cy="17463"/>
            </a:xfrm>
            <a:custGeom>
              <a:avLst/>
              <a:gdLst>
                <a:gd name="T0" fmla="*/ 18 w 27"/>
                <a:gd name="T1" fmla="*/ 17 h 17"/>
                <a:gd name="T2" fmla="*/ 0 w 27"/>
                <a:gd name="T3" fmla="*/ 13 h 17"/>
                <a:gd name="T4" fmla="*/ 12 w 27"/>
                <a:gd name="T5" fmla="*/ 3 h 17"/>
                <a:gd name="T6" fmla="*/ 13 w 27"/>
                <a:gd name="T7" fmla="*/ 2 h 17"/>
                <a:gd name="T8" fmla="*/ 17 w 27"/>
                <a:gd name="T9" fmla="*/ 2 h 17"/>
                <a:gd name="T10" fmla="*/ 27 w 27"/>
                <a:gd name="T11" fmla="*/ 0 h 17"/>
                <a:gd name="T12" fmla="*/ 20 w 27"/>
                <a:gd name="T13" fmla="*/ 16 h 17"/>
                <a:gd name="T14" fmla="*/ 18 w 2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7">
                  <a:moveTo>
                    <a:pt x="18" y="17"/>
                  </a:moveTo>
                  <a:cubicBezTo>
                    <a:pt x="12" y="16"/>
                    <a:pt x="6" y="14"/>
                    <a:pt x="0" y="13"/>
                  </a:cubicBezTo>
                  <a:cubicBezTo>
                    <a:pt x="4" y="11"/>
                    <a:pt x="8" y="8"/>
                    <a:pt x="12" y="3"/>
                  </a:cubicBezTo>
                  <a:cubicBezTo>
                    <a:pt x="12" y="3"/>
                    <a:pt x="13" y="2"/>
                    <a:pt x="13" y="2"/>
                  </a:cubicBezTo>
                  <a:cubicBezTo>
                    <a:pt x="14" y="2"/>
                    <a:pt x="16" y="2"/>
                    <a:pt x="17" y="2"/>
                  </a:cubicBezTo>
                  <a:cubicBezTo>
                    <a:pt x="20" y="2"/>
                    <a:pt x="24" y="1"/>
                    <a:pt x="27" y="0"/>
                  </a:cubicBezTo>
                  <a:cubicBezTo>
                    <a:pt x="26" y="6"/>
                    <a:pt x="23" y="11"/>
                    <a:pt x="20" y="16"/>
                  </a:cubicBezTo>
                  <a:cubicBezTo>
                    <a:pt x="19" y="16"/>
                    <a:pt x="19" y="17"/>
                    <a:pt x="18" y="17"/>
                  </a:cubicBezTo>
                  <a:close/>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Freeform 1195">
              <a:extLst>
                <a:ext uri="{FF2B5EF4-FFF2-40B4-BE49-F238E27FC236}">
                  <a16:creationId xmlns:a16="http://schemas.microsoft.com/office/drawing/2014/main" id="{24D512C5-4D11-E580-67E7-D6D413B43745}"/>
                </a:ext>
              </a:extLst>
            </p:cNvPr>
            <p:cNvSpPr>
              <a:spLocks/>
            </p:cNvSpPr>
            <p:nvPr/>
          </p:nvSpPr>
          <p:spPr bwMode="auto">
            <a:xfrm>
              <a:off x="2878137" y="5240338"/>
              <a:ext cx="36512" cy="9525"/>
            </a:xfrm>
            <a:custGeom>
              <a:avLst/>
              <a:gdLst>
                <a:gd name="T0" fmla="*/ 38 w 39"/>
                <a:gd name="T1" fmla="*/ 10 h 10"/>
                <a:gd name="T2" fmla="*/ 1 w 39"/>
                <a:gd name="T3" fmla="*/ 4 h 10"/>
                <a:gd name="T4" fmla="*/ 0 w 39"/>
                <a:gd name="T5" fmla="*/ 0 h 10"/>
                <a:gd name="T6" fmla="*/ 11 w 39"/>
                <a:gd name="T7" fmla="*/ 0 h 10"/>
                <a:gd name="T8" fmla="*/ 39 w 39"/>
                <a:gd name="T9" fmla="*/ 10 h 10"/>
                <a:gd name="T10" fmla="*/ 38 w 39"/>
                <a:gd name="T11" fmla="*/ 10 h 10"/>
              </a:gdLst>
              <a:ahLst/>
              <a:cxnLst>
                <a:cxn ang="0">
                  <a:pos x="T0" y="T1"/>
                </a:cxn>
                <a:cxn ang="0">
                  <a:pos x="T2" y="T3"/>
                </a:cxn>
                <a:cxn ang="0">
                  <a:pos x="T4" y="T5"/>
                </a:cxn>
                <a:cxn ang="0">
                  <a:pos x="T6" y="T7"/>
                </a:cxn>
                <a:cxn ang="0">
                  <a:pos x="T8" y="T9"/>
                </a:cxn>
                <a:cxn ang="0">
                  <a:pos x="T10" y="T11"/>
                </a:cxn>
              </a:cxnLst>
              <a:rect l="0" t="0" r="r" b="b"/>
              <a:pathLst>
                <a:path w="39" h="10">
                  <a:moveTo>
                    <a:pt x="38" y="10"/>
                  </a:moveTo>
                  <a:cubicBezTo>
                    <a:pt x="25" y="8"/>
                    <a:pt x="13" y="6"/>
                    <a:pt x="1" y="4"/>
                  </a:cubicBezTo>
                  <a:cubicBezTo>
                    <a:pt x="1" y="2"/>
                    <a:pt x="0" y="1"/>
                    <a:pt x="0" y="0"/>
                  </a:cubicBezTo>
                  <a:cubicBezTo>
                    <a:pt x="4" y="0"/>
                    <a:pt x="7" y="0"/>
                    <a:pt x="11" y="0"/>
                  </a:cubicBezTo>
                  <a:lnTo>
                    <a:pt x="39" y="10"/>
                  </a:lnTo>
                  <a:cubicBezTo>
                    <a:pt x="39" y="10"/>
                    <a:pt x="38" y="10"/>
                    <a:pt x="38" y="10"/>
                  </a:cubicBezTo>
                  <a:close/>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Freeform 1198">
              <a:extLst>
                <a:ext uri="{FF2B5EF4-FFF2-40B4-BE49-F238E27FC236}">
                  <a16:creationId xmlns:a16="http://schemas.microsoft.com/office/drawing/2014/main" id="{71242E8E-C247-5190-0BC7-641866521213}"/>
                </a:ext>
              </a:extLst>
            </p:cNvPr>
            <p:cNvSpPr>
              <a:spLocks/>
            </p:cNvSpPr>
            <p:nvPr/>
          </p:nvSpPr>
          <p:spPr bwMode="auto">
            <a:xfrm>
              <a:off x="2608262" y="5907088"/>
              <a:ext cx="130175" cy="44450"/>
            </a:xfrm>
            <a:custGeom>
              <a:avLst/>
              <a:gdLst>
                <a:gd name="T0" fmla="*/ 134 w 134"/>
                <a:gd name="T1" fmla="*/ 46 h 46"/>
                <a:gd name="T2" fmla="*/ 123 w 134"/>
                <a:gd name="T3" fmla="*/ 44 h 46"/>
                <a:gd name="T4" fmla="*/ 110 w 134"/>
                <a:gd name="T5" fmla="*/ 42 h 46"/>
                <a:gd name="T6" fmla="*/ 93 w 134"/>
                <a:gd name="T7" fmla="*/ 39 h 46"/>
                <a:gd name="T8" fmla="*/ 73 w 134"/>
                <a:gd name="T9" fmla="*/ 34 h 46"/>
                <a:gd name="T10" fmla="*/ 52 w 134"/>
                <a:gd name="T11" fmla="*/ 27 h 46"/>
                <a:gd name="T12" fmla="*/ 29 w 134"/>
                <a:gd name="T13" fmla="*/ 18 h 46"/>
                <a:gd name="T14" fmla="*/ 21 w 134"/>
                <a:gd name="T15" fmla="*/ 15 h 46"/>
                <a:gd name="T16" fmla="*/ 21 w 134"/>
                <a:gd name="T17" fmla="*/ 15 h 46"/>
                <a:gd name="T18" fmla="*/ 18 w 134"/>
                <a:gd name="T19" fmla="*/ 12 h 46"/>
                <a:gd name="T20" fmla="*/ 20 w 134"/>
                <a:gd name="T21" fmla="*/ 14 h 46"/>
                <a:gd name="T22" fmla="*/ 6 w 134"/>
                <a:gd name="T23" fmla="*/ 8 h 46"/>
                <a:gd name="T24" fmla="*/ 0 w 134"/>
                <a:gd name="T25" fmla="*/ 4 h 46"/>
                <a:gd name="T26" fmla="*/ 2 w 134"/>
                <a:gd name="T27" fmla="*/ 0 h 46"/>
                <a:gd name="T28" fmla="*/ 9 w 134"/>
                <a:gd name="T29" fmla="*/ 3 h 46"/>
                <a:gd name="T30" fmla="*/ 31 w 134"/>
                <a:gd name="T31" fmla="*/ 14 h 46"/>
                <a:gd name="T32" fmla="*/ 48 w 134"/>
                <a:gd name="T33" fmla="*/ 21 h 46"/>
                <a:gd name="T34" fmla="*/ 99 w 134"/>
                <a:gd name="T35" fmla="*/ 39 h 46"/>
                <a:gd name="T36" fmla="*/ 120 w 134"/>
                <a:gd name="T37" fmla="*/ 43 h 46"/>
                <a:gd name="T38" fmla="*/ 123 w 134"/>
                <a:gd name="T39" fmla="*/ 44 h 46"/>
                <a:gd name="T40" fmla="*/ 134 w 134"/>
                <a:gd name="T4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46">
                  <a:moveTo>
                    <a:pt x="134" y="46"/>
                  </a:moveTo>
                  <a:cubicBezTo>
                    <a:pt x="134" y="46"/>
                    <a:pt x="130" y="46"/>
                    <a:pt x="123" y="44"/>
                  </a:cubicBezTo>
                  <a:cubicBezTo>
                    <a:pt x="119" y="44"/>
                    <a:pt x="115" y="43"/>
                    <a:pt x="110" y="42"/>
                  </a:cubicBezTo>
                  <a:cubicBezTo>
                    <a:pt x="105" y="42"/>
                    <a:pt x="99" y="40"/>
                    <a:pt x="93" y="39"/>
                  </a:cubicBezTo>
                  <a:cubicBezTo>
                    <a:pt x="87" y="37"/>
                    <a:pt x="80" y="36"/>
                    <a:pt x="73" y="34"/>
                  </a:cubicBezTo>
                  <a:cubicBezTo>
                    <a:pt x="67" y="32"/>
                    <a:pt x="59" y="30"/>
                    <a:pt x="52" y="27"/>
                  </a:cubicBezTo>
                  <a:cubicBezTo>
                    <a:pt x="44" y="24"/>
                    <a:pt x="37" y="22"/>
                    <a:pt x="29" y="18"/>
                  </a:cubicBezTo>
                  <a:cubicBezTo>
                    <a:pt x="27" y="17"/>
                    <a:pt x="24" y="16"/>
                    <a:pt x="21" y="15"/>
                  </a:cubicBezTo>
                  <a:cubicBezTo>
                    <a:pt x="21" y="15"/>
                    <a:pt x="21" y="15"/>
                    <a:pt x="21" y="15"/>
                  </a:cubicBezTo>
                  <a:cubicBezTo>
                    <a:pt x="19" y="13"/>
                    <a:pt x="18" y="12"/>
                    <a:pt x="18" y="12"/>
                  </a:cubicBezTo>
                  <a:cubicBezTo>
                    <a:pt x="18" y="12"/>
                    <a:pt x="19" y="13"/>
                    <a:pt x="20" y="14"/>
                  </a:cubicBezTo>
                  <a:cubicBezTo>
                    <a:pt x="15" y="12"/>
                    <a:pt x="11" y="10"/>
                    <a:pt x="6" y="8"/>
                  </a:cubicBezTo>
                  <a:cubicBezTo>
                    <a:pt x="4" y="7"/>
                    <a:pt x="2" y="6"/>
                    <a:pt x="0" y="4"/>
                  </a:cubicBezTo>
                  <a:cubicBezTo>
                    <a:pt x="1" y="3"/>
                    <a:pt x="2" y="1"/>
                    <a:pt x="2" y="0"/>
                  </a:cubicBezTo>
                  <a:cubicBezTo>
                    <a:pt x="5" y="1"/>
                    <a:pt x="7" y="2"/>
                    <a:pt x="9" y="3"/>
                  </a:cubicBezTo>
                  <a:cubicBezTo>
                    <a:pt x="16" y="7"/>
                    <a:pt x="24" y="10"/>
                    <a:pt x="31" y="14"/>
                  </a:cubicBezTo>
                  <a:cubicBezTo>
                    <a:pt x="37" y="16"/>
                    <a:pt x="43" y="18"/>
                    <a:pt x="48" y="21"/>
                  </a:cubicBezTo>
                  <a:cubicBezTo>
                    <a:pt x="64" y="29"/>
                    <a:pt x="81" y="35"/>
                    <a:pt x="99" y="39"/>
                  </a:cubicBezTo>
                  <a:cubicBezTo>
                    <a:pt x="106" y="41"/>
                    <a:pt x="113" y="42"/>
                    <a:pt x="120" y="43"/>
                  </a:cubicBezTo>
                  <a:cubicBezTo>
                    <a:pt x="121" y="43"/>
                    <a:pt x="122" y="43"/>
                    <a:pt x="123" y="44"/>
                  </a:cubicBezTo>
                  <a:cubicBezTo>
                    <a:pt x="130" y="45"/>
                    <a:pt x="134" y="46"/>
                    <a:pt x="134" y="46"/>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Freeform 1199">
              <a:extLst>
                <a:ext uri="{FF2B5EF4-FFF2-40B4-BE49-F238E27FC236}">
                  <a16:creationId xmlns:a16="http://schemas.microsoft.com/office/drawing/2014/main" id="{4FCFD2B3-517E-EF45-8E31-CBF3805C1E43}"/>
                </a:ext>
              </a:extLst>
            </p:cNvPr>
            <p:cNvSpPr>
              <a:spLocks/>
            </p:cNvSpPr>
            <p:nvPr/>
          </p:nvSpPr>
          <p:spPr bwMode="auto">
            <a:xfrm>
              <a:off x="2654300" y="5926138"/>
              <a:ext cx="69850" cy="22225"/>
            </a:xfrm>
            <a:custGeom>
              <a:avLst/>
              <a:gdLst>
                <a:gd name="T0" fmla="*/ 72 w 72"/>
                <a:gd name="T1" fmla="*/ 22 h 22"/>
                <a:gd name="T2" fmla="*/ 51 w 72"/>
                <a:gd name="T3" fmla="*/ 18 h 22"/>
                <a:gd name="T4" fmla="*/ 0 w 72"/>
                <a:gd name="T5" fmla="*/ 0 h 22"/>
                <a:gd name="T6" fmla="*/ 5 w 72"/>
                <a:gd name="T7" fmla="*/ 2 h 22"/>
                <a:gd name="T8" fmla="*/ 27 w 72"/>
                <a:gd name="T9" fmla="*/ 9 h 22"/>
                <a:gd name="T10" fmla="*/ 46 w 72"/>
                <a:gd name="T11" fmla="*/ 15 h 22"/>
                <a:gd name="T12" fmla="*/ 62 w 72"/>
                <a:gd name="T13" fmla="*/ 20 h 22"/>
                <a:gd name="T14" fmla="*/ 72 w 7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22">
                  <a:moveTo>
                    <a:pt x="72" y="22"/>
                  </a:moveTo>
                  <a:cubicBezTo>
                    <a:pt x="65" y="21"/>
                    <a:pt x="58" y="20"/>
                    <a:pt x="51" y="18"/>
                  </a:cubicBezTo>
                  <a:cubicBezTo>
                    <a:pt x="33" y="14"/>
                    <a:pt x="16" y="8"/>
                    <a:pt x="0" y="0"/>
                  </a:cubicBezTo>
                  <a:cubicBezTo>
                    <a:pt x="2" y="0"/>
                    <a:pt x="4" y="1"/>
                    <a:pt x="5" y="2"/>
                  </a:cubicBezTo>
                  <a:cubicBezTo>
                    <a:pt x="13" y="4"/>
                    <a:pt x="20" y="7"/>
                    <a:pt x="27" y="9"/>
                  </a:cubicBezTo>
                  <a:cubicBezTo>
                    <a:pt x="33" y="12"/>
                    <a:pt x="40" y="13"/>
                    <a:pt x="46" y="15"/>
                  </a:cubicBezTo>
                  <a:cubicBezTo>
                    <a:pt x="52" y="17"/>
                    <a:pt x="57" y="19"/>
                    <a:pt x="62" y="20"/>
                  </a:cubicBezTo>
                  <a:cubicBezTo>
                    <a:pt x="66" y="20"/>
                    <a:pt x="69" y="21"/>
                    <a:pt x="72" y="22"/>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Freeform 1200">
              <a:extLst>
                <a:ext uri="{FF2B5EF4-FFF2-40B4-BE49-F238E27FC236}">
                  <a16:creationId xmlns:a16="http://schemas.microsoft.com/office/drawing/2014/main" id="{F1F0F7B1-1274-8E9B-F4A3-8B3B95EEF8E0}"/>
                </a:ext>
              </a:extLst>
            </p:cNvPr>
            <p:cNvSpPr>
              <a:spLocks/>
            </p:cNvSpPr>
            <p:nvPr/>
          </p:nvSpPr>
          <p:spPr bwMode="auto">
            <a:xfrm>
              <a:off x="2619375" y="5884863"/>
              <a:ext cx="71437" cy="6350"/>
            </a:xfrm>
            <a:custGeom>
              <a:avLst/>
              <a:gdLst>
                <a:gd name="T0" fmla="*/ 23 w 74"/>
                <a:gd name="T1" fmla="*/ 7 h 7"/>
                <a:gd name="T2" fmla="*/ 17 w 74"/>
                <a:gd name="T3" fmla="*/ 7 h 7"/>
                <a:gd name="T4" fmla="*/ 17 w 74"/>
                <a:gd name="T5" fmla="*/ 7 h 7"/>
                <a:gd name="T6" fmla="*/ 4 w 74"/>
                <a:gd name="T7" fmla="*/ 7 h 7"/>
                <a:gd name="T8" fmla="*/ 0 w 74"/>
                <a:gd name="T9" fmla="*/ 6 h 7"/>
                <a:gd name="T10" fmla="*/ 3 w 74"/>
                <a:gd name="T11" fmla="*/ 1 h 7"/>
                <a:gd name="T12" fmla="*/ 4 w 74"/>
                <a:gd name="T13" fmla="*/ 1 h 7"/>
                <a:gd name="T14" fmla="*/ 17 w 74"/>
                <a:gd name="T15" fmla="*/ 2 h 7"/>
                <a:gd name="T16" fmla="*/ 28 w 74"/>
                <a:gd name="T17" fmla="*/ 2 h 7"/>
                <a:gd name="T18" fmla="*/ 30 w 74"/>
                <a:gd name="T19" fmla="*/ 2 h 7"/>
                <a:gd name="T20" fmla="*/ 32 w 74"/>
                <a:gd name="T21" fmla="*/ 2 h 7"/>
                <a:gd name="T22" fmla="*/ 35 w 74"/>
                <a:gd name="T23" fmla="*/ 2 h 7"/>
                <a:gd name="T24" fmla="*/ 38 w 74"/>
                <a:gd name="T25" fmla="*/ 2 h 7"/>
                <a:gd name="T26" fmla="*/ 41 w 74"/>
                <a:gd name="T27" fmla="*/ 2 h 7"/>
                <a:gd name="T28" fmla="*/ 52 w 74"/>
                <a:gd name="T29" fmla="*/ 2 h 7"/>
                <a:gd name="T30" fmla="*/ 61 w 74"/>
                <a:gd name="T31" fmla="*/ 1 h 7"/>
                <a:gd name="T32" fmla="*/ 68 w 74"/>
                <a:gd name="T33" fmla="*/ 0 h 7"/>
                <a:gd name="T34" fmla="*/ 74 w 74"/>
                <a:gd name="T35" fmla="*/ 0 h 7"/>
                <a:gd name="T36" fmla="*/ 68 w 74"/>
                <a:gd name="T37" fmla="*/ 1 h 7"/>
                <a:gd name="T38" fmla="*/ 52 w 74"/>
                <a:gd name="T39" fmla="*/ 5 h 7"/>
                <a:gd name="T40" fmla="*/ 42 w 74"/>
                <a:gd name="T41" fmla="*/ 6 h 7"/>
                <a:gd name="T42" fmla="*/ 30 w 74"/>
                <a:gd name="T43" fmla="*/ 7 h 7"/>
                <a:gd name="T44" fmla="*/ 23 w 74"/>
                <a:gd name="T4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
                  <a:moveTo>
                    <a:pt x="23" y="7"/>
                  </a:moveTo>
                  <a:cubicBezTo>
                    <a:pt x="21" y="7"/>
                    <a:pt x="19" y="7"/>
                    <a:pt x="17" y="7"/>
                  </a:cubicBezTo>
                  <a:lnTo>
                    <a:pt x="17" y="7"/>
                  </a:lnTo>
                  <a:cubicBezTo>
                    <a:pt x="12" y="7"/>
                    <a:pt x="8" y="7"/>
                    <a:pt x="4" y="7"/>
                  </a:cubicBezTo>
                  <a:cubicBezTo>
                    <a:pt x="3" y="7"/>
                    <a:pt x="1" y="7"/>
                    <a:pt x="0" y="6"/>
                  </a:cubicBezTo>
                  <a:cubicBezTo>
                    <a:pt x="1" y="5"/>
                    <a:pt x="2" y="3"/>
                    <a:pt x="3" y="1"/>
                  </a:cubicBezTo>
                  <a:cubicBezTo>
                    <a:pt x="4" y="1"/>
                    <a:pt x="4" y="1"/>
                    <a:pt x="4" y="1"/>
                  </a:cubicBezTo>
                  <a:cubicBezTo>
                    <a:pt x="9" y="2"/>
                    <a:pt x="13" y="2"/>
                    <a:pt x="17" y="2"/>
                  </a:cubicBezTo>
                  <a:cubicBezTo>
                    <a:pt x="21" y="2"/>
                    <a:pt x="25" y="2"/>
                    <a:pt x="28" y="2"/>
                  </a:cubicBezTo>
                  <a:cubicBezTo>
                    <a:pt x="29" y="2"/>
                    <a:pt x="29" y="2"/>
                    <a:pt x="30" y="2"/>
                  </a:cubicBezTo>
                  <a:cubicBezTo>
                    <a:pt x="30" y="2"/>
                    <a:pt x="31" y="2"/>
                    <a:pt x="32" y="2"/>
                  </a:cubicBezTo>
                  <a:cubicBezTo>
                    <a:pt x="33" y="2"/>
                    <a:pt x="34" y="2"/>
                    <a:pt x="35" y="2"/>
                  </a:cubicBezTo>
                  <a:cubicBezTo>
                    <a:pt x="36" y="2"/>
                    <a:pt x="37" y="2"/>
                    <a:pt x="38" y="2"/>
                  </a:cubicBezTo>
                  <a:cubicBezTo>
                    <a:pt x="39" y="2"/>
                    <a:pt x="40" y="2"/>
                    <a:pt x="41" y="2"/>
                  </a:cubicBezTo>
                  <a:cubicBezTo>
                    <a:pt x="45" y="2"/>
                    <a:pt x="49" y="2"/>
                    <a:pt x="52" y="2"/>
                  </a:cubicBezTo>
                  <a:cubicBezTo>
                    <a:pt x="55" y="2"/>
                    <a:pt x="58" y="1"/>
                    <a:pt x="61" y="1"/>
                  </a:cubicBezTo>
                  <a:cubicBezTo>
                    <a:pt x="63" y="1"/>
                    <a:pt x="66" y="1"/>
                    <a:pt x="68" y="0"/>
                  </a:cubicBezTo>
                  <a:cubicBezTo>
                    <a:pt x="71" y="0"/>
                    <a:pt x="74" y="0"/>
                    <a:pt x="74" y="0"/>
                  </a:cubicBezTo>
                  <a:cubicBezTo>
                    <a:pt x="74" y="0"/>
                    <a:pt x="71" y="0"/>
                    <a:pt x="68" y="1"/>
                  </a:cubicBezTo>
                  <a:cubicBezTo>
                    <a:pt x="64" y="2"/>
                    <a:pt x="59" y="4"/>
                    <a:pt x="52" y="5"/>
                  </a:cubicBezTo>
                  <a:cubicBezTo>
                    <a:pt x="49" y="6"/>
                    <a:pt x="46" y="6"/>
                    <a:pt x="42" y="6"/>
                  </a:cubicBezTo>
                  <a:cubicBezTo>
                    <a:pt x="38" y="7"/>
                    <a:pt x="34" y="7"/>
                    <a:pt x="30" y="7"/>
                  </a:cubicBezTo>
                  <a:cubicBezTo>
                    <a:pt x="28" y="7"/>
                    <a:pt x="25" y="7"/>
                    <a:pt x="23" y="7"/>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Freeform 1201">
              <a:extLst>
                <a:ext uri="{FF2B5EF4-FFF2-40B4-BE49-F238E27FC236}">
                  <a16:creationId xmlns:a16="http://schemas.microsoft.com/office/drawing/2014/main" id="{2498D5BC-B435-4D67-4BDF-E390919A6208}"/>
                </a:ext>
              </a:extLst>
            </p:cNvPr>
            <p:cNvSpPr>
              <a:spLocks/>
            </p:cNvSpPr>
            <p:nvPr/>
          </p:nvSpPr>
          <p:spPr bwMode="auto">
            <a:xfrm>
              <a:off x="2625725" y="5918200"/>
              <a:ext cx="68262" cy="61913"/>
            </a:xfrm>
            <a:custGeom>
              <a:avLst/>
              <a:gdLst>
                <a:gd name="T0" fmla="*/ 70 w 70"/>
                <a:gd name="T1" fmla="*/ 64 h 64"/>
                <a:gd name="T2" fmla="*/ 66 w 70"/>
                <a:gd name="T3" fmla="*/ 62 h 64"/>
                <a:gd name="T4" fmla="*/ 56 w 70"/>
                <a:gd name="T5" fmla="*/ 58 h 64"/>
                <a:gd name="T6" fmla="*/ 50 w 70"/>
                <a:gd name="T7" fmla="*/ 54 h 64"/>
                <a:gd name="T8" fmla="*/ 43 w 70"/>
                <a:gd name="T9" fmla="*/ 49 h 64"/>
                <a:gd name="T10" fmla="*/ 36 w 70"/>
                <a:gd name="T11" fmla="*/ 44 h 64"/>
                <a:gd name="T12" fmla="*/ 29 w 70"/>
                <a:gd name="T13" fmla="*/ 38 h 64"/>
                <a:gd name="T14" fmla="*/ 23 w 70"/>
                <a:gd name="T15" fmla="*/ 32 h 64"/>
                <a:gd name="T16" fmla="*/ 17 w 70"/>
                <a:gd name="T17" fmla="*/ 25 h 64"/>
                <a:gd name="T18" fmla="*/ 8 w 70"/>
                <a:gd name="T19" fmla="*/ 13 h 64"/>
                <a:gd name="T20" fmla="*/ 2 w 70"/>
                <a:gd name="T21" fmla="*/ 3 h 64"/>
                <a:gd name="T22" fmla="*/ 2 w 70"/>
                <a:gd name="T23" fmla="*/ 2 h 64"/>
                <a:gd name="T24" fmla="*/ 0 w 70"/>
                <a:gd name="T25" fmla="*/ 0 h 64"/>
                <a:gd name="T26" fmla="*/ 3 w 70"/>
                <a:gd name="T27" fmla="*/ 3 h 64"/>
                <a:gd name="T28" fmla="*/ 3 w 70"/>
                <a:gd name="T29" fmla="*/ 3 h 64"/>
                <a:gd name="T30" fmla="*/ 10 w 70"/>
                <a:gd name="T31" fmla="*/ 11 h 64"/>
                <a:gd name="T32" fmla="*/ 21 w 70"/>
                <a:gd name="T33" fmla="*/ 22 h 64"/>
                <a:gd name="T34" fmla="*/ 27 w 70"/>
                <a:gd name="T35" fmla="*/ 28 h 64"/>
                <a:gd name="T36" fmla="*/ 33 w 70"/>
                <a:gd name="T37" fmla="*/ 34 h 64"/>
                <a:gd name="T38" fmla="*/ 40 w 70"/>
                <a:gd name="T39" fmla="*/ 40 h 64"/>
                <a:gd name="T40" fmla="*/ 43 w 70"/>
                <a:gd name="T41" fmla="*/ 43 h 64"/>
                <a:gd name="T42" fmla="*/ 46 w 70"/>
                <a:gd name="T43" fmla="*/ 46 h 64"/>
                <a:gd name="T44" fmla="*/ 58 w 70"/>
                <a:gd name="T45" fmla="*/ 55 h 64"/>
                <a:gd name="T46" fmla="*/ 67 w 70"/>
                <a:gd name="T47" fmla="*/ 61 h 64"/>
                <a:gd name="T48" fmla="*/ 70 w 70"/>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64">
                  <a:moveTo>
                    <a:pt x="70" y="64"/>
                  </a:moveTo>
                  <a:cubicBezTo>
                    <a:pt x="70" y="64"/>
                    <a:pt x="69" y="63"/>
                    <a:pt x="66" y="62"/>
                  </a:cubicBezTo>
                  <a:cubicBezTo>
                    <a:pt x="64" y="61"/>
                    <a:pt x="60" y="60"/>
                    <a:pt x="56" y="58"/>
                  </a:cubicBezTo>
                  <a:cubicBezTo>
                    <a:pt x="54" y="57"/>
                    <a:pt x="52" y="55"/>
                    <a:pt x="50" y="54"/>
                  </a:cubicBezTo>
                  <a:cubicBezTo>
                    <a:pt x="48" y="53"/>
                    <a:pt x="46" y="51"/>
                    <a:pt x="43" y="49"/>
                  </a:cubicBezTo>
                  <a:cubicBezTo>
                    <a:pt x="41" y="48"/>
                    <a:pt x="38" y="46"/>
                    <a:pt x="36" y="44"/>
                  </a:cubicBezTo>
                  <a:cubicBezTo>
                    <a:pt x="34" y="42"/>
                    <a:pt x="32" y="40"/>
                    <a:pt x="29" y="38"/>
                  </a:cubicBezTo>
                  <a:cubicBezTo>
                    <a:pt x="27" y="36"/>
                    <a:pt x="25" y="34"/>
                    <a:pt x="23" y="32"/>
                  </a:cubicBezTo>
                  <a:cubicBezTo>
                    <a:pt x="21" y="30"/>
                    <a:pt x="19" y="27"/>
                    <a:pt x="17" y="25"/>
                  </a:cubicBezTo>
                  <a:cubicBezTo>
                    <a:pt x="14" y="21"/>
                    <a:pt x="10" y="17"/>
                    <a:pt x="8" y="13"/>
                  </a:cubicBezTo>
                  <a:cubicBezTo>
                    <a:pt x="5" y="9"/>
                    <a:pt x="4" y="6"/>
                    <a:pt x="2" y="3"/>
                  </a:cubicBezTo>
                  <a:cubicBezTo>
                    <a:pt x="2" y="3"/>
                    <a:pt x="2" y="2"/>
                    <a:pt x="2" y="2"/>
                  </a:cubicBezTo>
                  <a:cubicBezTo>
                    <a:pt x="1" y="1"/>
                    <a:pt x="0" y="0"/>
                    <a:pt x="0" y="0"/>
                  </a:cubicBezTo>
                  <a:cubicBezTo>
                    <a:pt x="0" y="0"/>
                    <a:pt x="1" y="1"/>
                    <a:pt x="3" y="3"/>
                  </a:cubicBezTo>
                  <a:cubicBezTo>
                    <a:pt x="3" y="3"/>
                    <a:pt x="3" y="3"/>
                    <a:pt x="3" y="3"/>
                  </a:cubicBezTo>
                  <a:cubicBezTo>
                    <a:pt x="5" y="5"/>
                    <a:pt x="7" y="8"/>
                    <a:pt x="10" y="11"/>
                  </a:cubicBezTo>
                  <a:cubicBezTo>
                    <a:pt x="13" y="14"/>
                    <a:pt x="17" y="18"/>
                    <a:pt x="21" y="22"/>
                  </a:cubicBezTo>
                  <a:cubicBezTo>
                    <a:pt x="23" y="24"/>
                    <a:pt x="25" y="26"/>
                    <a:pt x="27" y="28"/>
                  </a:cubicBezTo>
                  <a:cubicBezTo>
                    <a:pt x="29" y="30"/>
                    <a:pt x="31" y="32"/>
                    <a:pt x="33" y="34"/>
                  </a:cubicBezTo>
                  <a:cubicBezTo>
                    <a:pt x="35" y="36"/>
                    <a:pt x="37" y="38"/>
                    <a:pt x="40" y="40"/>
                  </a:cubicBezTo>
                  <a:lnTo>
                    <a:pt x="43" y="43"/>
                  </a:lnTo>
                  <a:lnTo>
                    <a:pt x="46" y="46"/>
                  </a:lnTo>
                  <a:cubicBezTo>
                    <a:pt x="51" y="49"/>
                    <a:pt x="54" y="53"/>
                    <a:pt x="58" y="55"/>
                  </a:cubicBezTo>
                  <a:cubicBezTo>
                    <a:pt x="62" y="57"/>
                    <a:pt x="65" y="60"/>
                    <a:pt x="67" y="61"/>
                  </a:cubicBezTo>
                  <a:cubicBezTo>
                    <a:pt x="69" y="63"/>
                    <a:pt x="70" y="64"/>
                    <a:pt x="70" y="64"/>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Freeform 1202">
              <a:extLst>
                <a:ext uri="{FF2B5EF4-FFF2-40B4-BE49-F238E27FC236}">
                  <a16:creationId xmlns:a16="http://schemas.microsoft.com/office/drawing/2014/main" id="{FCD842C7-188E-AA8E-AA7B-3704D23E5403}"/>
                </a:ext>
              </a:extLst>
            </p:cNvPr>
            <p:cNvSpPr>
              <a:spLocks/>
            </p:cNvSpPr>
            <p:nvPr/>
          </p:nvSpPr>
          <p:spPr bwMode="auto">
            <a:xfrm>
              <a:off x="2570162" y="5972175"/>
              <a:ext cx="82550" cy="76200"/>
            </a:xfrm>
            <a:custGeom>
              <a:avLst/>
              <a:gdLst>
                <a:gd name="T0" fmla="*/ 62 w 85"/>
                <a:gd name="T1" fmla="*/ 78 h 78"/>
                <a:gd name="T2" fmla="*/ 0 w 85"/>
                <a:gd name="T3" fmla="*/ 14 h 78"/>
                <a:gd name="T4" fmla="*/ 8 w 85"/>
                <a:gd name="T5" fmla="*/ 0 h 78"/>
                <a:gd name="T6" fmla="*/ 63 w 85"/>
                <a:gd name="T7" fmla="*/ 75 h 78"/>
                <a:gd name="T8" fmla="*/ 76 w 85"/>
                <a:gd name="T9" fmla="*/ 73 h 78"/>
                <a:gd name="T10" fmla="*/ 85 w 85"/>
                <a:gd name="T11" fmla="*/ 70 h 78"/>
                <a:gd name="T12" fmla="*/ 82 w 85"/>
                <a:gd name="T13" fmla="*/ 72 h 78"/>
                <a:gd name="T14" fmla="*/ 62 w 85"/>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78">
                  <a:moveTo>
                    <a:pt x="62" y="78"/>
                  </a:moveTo>
                  <a:cubicBezTo>
                    <a:pt x="35" y="78"/>
                    <a:pt x="13" y="43"/>
                    <a:pt x="0" y="14"/>
                  </a:cubicBezTo>
                  <a:cubicBezTo>
                    <a:pt x="3" y="10"/>
                    <a:pt x="6" y="5"/>
                    <a:pt x="8" y="0"/>
                  </a:cubicBezTo>
                  <a:cubicBezTo>
                    <a:pt x="21" y="34"/>
                    <a:pt x="34" y="75"/>
                    <a:pt x="63" y="75"/>
                  </a:cubicBezTo>
                  <a:cubicBezTo>
                    <a:pt x="67" y="75"/>
                    <a:pt x="72" y="74"/>
                    <a:pt x="76" y="73"/>
                  </a:cubicBezTo>
                  <a:cubicBezTo>
                    <a:pt x="80" y="71"/>
                    <a:pt x="84" y="70"/>
                    <a:pt x="85" y="70"/>
                  </a:cubicBezTo>
                  <a:cubicBezTo>
                    <a:pt x="85" y="70"/>
                    <a:pt x="84" y="70"/>
                    <a:pt x="82" y="72"/>
                  </a:cubicBezTo>
                  <a:cubicBezTo>
                    <a:pt x="75" y="76"/>
                    <a:pt x="68" y="78"/>
                    <a:pt x="62" y="78"/>
                  </a:cubicBezTo>
                  <a:close/>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Freeform 1204">
              <a:extLst>
                <a:ext uri="{FF2B5EF4-FFF2-40B4-BE49-F238E27FC236}">
                  <a16:creationId xmlns:a16="http://schemas.microsoft.com/office/drawing/2014/main" id="{92EB3F61-E255-CB7B-5214-07AD7B5718DA}"/>
                </a:ext>
              </a:extLst>
            </p:cNvPr>
            <p:cNvSpPr>
              <a:spLocks noEditPoints="1"/>
            </p:cNvSpPr>
            <p:nvPr/>
          </p:nvSpPr>
          <p:spPr bwMode="auto">
            <a:xfrm>
              <a:off x="1714500" y="5300663"/>
              <a:ext cx="1150937" cy="436563"/>
            </a:xfrm>
            <a:custGeom>
              <a:avLst/>
              <a:gdLst>
                <a:gd name="T0" fmla="*/ 15 w 1188"/>
                <a:gd name="T1" fmla="*/ 447 h 450"/>
                <a:gd name="T2" fmla="*/ 23 w 1188"/>
                <a:gd name="T3" fmla="*/ 434 h 450"/>
                <a:gd name="T4" fmla="*/ 47 w 1188"/>
                <a:gd name="T5" fmla="*/ 430 h 450"/>
                <a:gd name="T6" fmla="*/ 19 w 1188"/>
                <a:gd name="T7" fmla="*/ 450 h 450"/>
                <a:gd name="T8" fmla="*/ 202 w 1188"/>
                <a:gd name="T9" fmla="*/ 396 h 450"/>
                <a:gd name="T10" fmla="*/ 258 w 1188"/>
                <a:gd name="T11" fmla="*/ 349 h 450"/>
                <a:gd name="T12" fmla="*/ 815 w 1188"/>
                <a:gd name="T13" fmla="*/ 302 h 450"/>
                <a:gd name="T14" fmla="*/ 815 w 1188"/>
                <a:gd name="T15" fmla="*/ 302 h 450"/>
                <a:gd name="T16" fmla="*/ 815 w 1188"/>
                <a:gd name="T17" fmla="*/ 302 h 450"/>
                <a:gd name="T18" fmla="*/ 895 w 1188"/>
                <a:gd name="T19" fmla="*/ 243 h 450"/>
                <a:gd name="T20" fmla="*/ 956 w 1188"/>
                <a:gd name="T21" fmla="*/ 208 h 450"/>
                <a:gd name="T22" fmla="*/ 980 w 1188"/>
                <a:gd name="T23" fmla="*/ 207 h 450"/>
                <a:gd name="T24" fmla="*/ 910 w 1188"/>
                <a:gd name="T25" fmla="*/ 249 h 450"/>
                <a:gd name="T26" fmla="*/ 1126 w 1188"/>
                <a:gd name="T27" fmla="*/ 228 h 450"/>
                <a:gd name="T28" fmla="*/ 1059 w 1188"/>
                <a:gd name="T29" fmla="*/ 227 h 450"/>
                <a:gd name="T30" fmla="*/ 1026 w 1188"/>
                <a:gd name="T31" fmla="*/ 210 h 450"/>
                <a:gd name="T32" fmla="*/ 1023 w 1188"/>
                <a:gd name="T33" fmla="*/ 185 h 450"/>
                <a:gd name="T34" fmla="*/ 1036 w 1188"/>
                <a:gd name="T35" fmla="*/ 187 h 450"/>
                <a:gd name="T36" fmla="*/ 1047 w 1188"/>
                <a:gd name="T37" fmla="*/ 186 h 450"/>
                <a:gd name="T38" fmla="*/ 1056 w 1188"/>
                <a:gd name="T39" fmla="*/ 182 h 450"/>
                <a:gd name="T40" fmla="*/ 1065 w 1188"/>
                <a:gd name="T41" fmla="*/ 176 h 450"/>
                <a:gd name="T42" fmla="*/ 1100 w 1188"/>
                <a:gd name="T43" fmla="*/ 199 h 450"/>
                <a:gd name="T44" fmla="*/ 1153 w 1188"/>
                <a:gd name="T45" fmla="*/ 195 h 450"/>
                <a:gd name="T46" fmla="*/ 1188 w 1188"/>
                <a:gd name="T47" fmla="*/ 203 h 450"/>
                <a:gd name="T48" fmla="*/ 1164 w 1188"/>
                <a:gd name="T49" fmla="*/ 207 h 450"/>
                <a:gd name="T50" fmla="*/ 1128 w 1188"/>
                <a:gd name="T51" fmla="*/ 231 h 450"/>
                <a:gd name="T52" fmla="*/ 3 w 1188"/>
                <a:gd name="T53" fmla="*/ 197 h 450"/>
                <a:gd name="T54" fmla="*/ 36 w 1188"/>
                <a:gd name="T55" fmla="*/ 167 h 450"/>
                <a:gd name="T56" fmla="*/ 56 w 1188"/>
                <a:gd name="T57" fmla="*/ 171 h 450"/>
                <a:gd name="T58" fmla="*/ 33 w 1188"/>
                <a:gd name="T59" fmla="*/ 191 h 450"/>
                <a:gd name="T60" fmla="*/ 19 w 1188"/>
                <a:gd name="T61" fmla="*/ 198 h 450"/>
                <a:gd name="T62" fmla="*/ 447 w 1188"/>
                <a:gd name="T63" fmla="*/ 112 h 450"/>
                <a:gd name="T64" fmla="*/ 462 w 1188"/>
                <a:gd name="T65" fmla="*/ 99 h 450"/>
                <a:gd name="T66" fmla="*/ 514 w 1188"/>
                <a:gd name="T67" fmla="*/ 65 h 450"/>
                <a:gd name="T68" fmla="*/ 464 w 1188"/>
                <a:gd name="T69" fmla="*/ 113 h 450"/>
                <a:gd name="T70" fmla="*/ 443 w 1188"/>
                <a:gd name="T71" fmla="*/ 108 h 450"/>
                <a:gd name="T72" fmla="*/ 434 w 1188"/>
                <a:gd name="T73" fmla="*/ 85 h 450"/>
                <a:gd name="T74" fmla="*/ 434 w 1188"/>
                <a:gd name="T75" fmla="*/ 76 h 450"/>
                <a:gd name="T76" fmla="*/ 470 w 1188"/>
                <a:gd name="T77" fmla="*/ 17 h 450"/>
                <a:gd name="T78" fmla="*/ 501 w 1188"/>
                <a:gd name="T79" fmla="*/ 24 h 450"/>
                <a:gd name="T80" fmla="*/ 501 w 1188"/>
                <a:gd name="T81" fmla="*/ 24 h 450"/>
                <a:gd name="T82" fmla="*/ 505 w 1188"/>
                <a:gd name="T83" fmla="*/ 24 h 450"/>
                <a:gd name="T84" fmla="*/ 505 w 1188"/>
                <a:gd name="T85" fmla="*/ 24 h 450"/>
                <a:gd name="T86" fmla="*/ 517 w 1188"/>
                <a:gd name="T87" fmla="*/ 23 h 450"/>
                <a:gd name="T88" fmla="*/ 510 w 1188"/>
                <a:gd name="T89" fmla="*/ 29 h 450"/>
                <a:gd name="T90" fmla="*/ 472 w 1188"/>
                <a:gd name="T91" fmla="*/ 32 h 450"/>
                <a:gd name="T92" fmla="*/ 447 w 1188"/>
                <a:gd name="T93" fmla="*/ 93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8" h="450">
                  <a:moveTo>
                    <a:pt x="19" y="450"/>
                  </a:moveTo>
                  <a:cubicBezTo>
                    <a:pt x="16" y="448"/>
                    <a:pt x="15" y="447"/>
                    <a:pt x="15" y="447"/>
                  </a:cubicBezTo>
                  <a:cubicBezTo>
                    <a:pt x="15" y="447"/>
                    <a:pt x="11" y="440"/>
                    <a:pt x="6" y="429"/>
                  </a:cubicBezTo>
                  <a:cubicBezTo>
                    <a:pt x="13" y="433"/>
                    <a:pt x="18" y="434"/>
                    <a:pt x="23" y="434"/>
                  </a:cubicBezTo>
                  <a:cubicBezTo>
                    <a:pt x="30" y="434"/>
                    <a:pt x="36" y="432"/>
                    <a:pt x="42" y="431"/>
                  </a:cubicBezTo>
                  <a:cubicBezTo>
                    <a:pt x="44" y="430"/>
                    <a:pt x="45" y="430"/>
                    <a:pt x="47" y="430"/>
                  </a:cubicBezTo>
                  <a:cubicBezTo>
                    <a:pt x="50" y="430"/>
                    <a:pt x="52" y="431"/>
                    <a:pt x="55" y="432"/>
                  </a:cubicBezTo>
                  <a:cubicBezTo>
                    <a:pt x="44" y="437"/>
                    <a:pt x="32" y="443"/>
                    <a:pt x="19" y="450"/>
                  </a:cubicBezTo>
                  <a:close/>
                  <a:moveTo>
                    <a:pt x="243" y="401"/>
                  </a:moveTo>
                  <a:cubicBezTo>
                    <a:pt x="230" y="397"/>
                    <a:pt x="216" y="396"/>
                    <a:pt x="202" y="396"/>
                  </a:cubicBezTo>
                  <a:cubicBezTo>
                    <a:pt x="191" y="396"/>
                    <a:pt x="180" y="397"/>
                    <a:pt x="170" y="398"/>
                  </a:cubicBezTo>
                  <a:cubicBezTo>
                    <a:pt x="191" y="378"/>
                    <a:pt x="222" y="356"/>
                    <a:pt x="258" y="349"/>
                  </a:cubicBezTo>
                  <a:cubicBezTo>
                    <a:pt x="253" y="370"/>
                    <a:pt x="248" y="385"/>
                    <a:pt x="243" y="401"/>
                  </a:cubicBezTo>
                  <a:close/>
                  <a:moveTo>
                    <a:pt x="815" y="302"/>
                  </a:moveTo>
                  <a:lnTo>
                    <a:pt x="815" y="302"/>
                  </a:lnTo>
                  <a:cubicBezTo>
                    <a:pt x="815" y="302"/>
                    <a:pt x="815" y="302"/>
                    <a:pt x="815" y="302"/>
                  </a:cubicBezTo>
                  <a:lnTo>
                    <a:pt x="815" y="302"/>
                  </a:lnTo>
                  <a:cubicBezTo>
                    <a:pt x="815" y="302"/>
                    <a:pt x="815" y="302"/>
                    <a:pt x="815" y="302"/>
                  </a:cubicBezTo>
                  <a:close/>
                  <a:moveTo>
                    <a:pt x="910" y="249"/>
                  </a:moveTo>
                  <a:cubicBezTo>
                    <a:pt x="906" y="249"/>
                    <a:pt x="901" y="247"/>
                    <a:pt x="895" y="243"/>
                  </a:cubicBezTo>
                  <a:cubicBezTo>
                    <a:pt x="888" y="239"/>
                    <a:pt x="881" y="237"/>
                    <a:pt x="875" y="236"/>
                  </a:cubicBezTo>
                  <a:cubicBezTo>
                    <a:pt x="898" y="221"/>
                    <a:pt x="925" y="208"/>
                    <a:pt x="956" y="208"/>
                  </a:cubicBezTo>
                  <a:cubicBezTo>
                    <a:pt x="957" y="208"/>
                    <a:pt x="958" y="208"/>
                    <a:pt x="959" y="208"/>
                  </a:cubicBezTo>
                  <a:cubicBezTo>
                    <a:pt x="967" y="208"/>
                    <a:pt x="974" y="208"/>
                    <a:pt x="980" y="207"/>
                  </a:cubicBezTo>
                  <a:cubicBezTo>
                    <a:pt x="973" y="210"/>
                    <a:pt x="964" y="215"/>
                    <a:pt x="955" y="220"/>
                  </a:cubicBezTo>
                  <a:cubicBezTo>
                    <a:pt x="932" y="233"/>
                    <a:pt x="924" y="249"/>
                    <a:pt x="910" y="249"/>
                  </a:cubicBezTo>
                  <a:close/>
                  <a:moveTo>
                    <a:pt x="1128" y="231"/>
                  </a:moveTo>
                  <a:cubicBezTo>
                    <a:pt x="1127" y="230"/>
                    <a:pt x="1127" y="229"/>
                    <a:pt x="1126" y="228"/>
                  </a:cubicBezTo>
                  <a:cubicBezTo>
                    <a:pt x="1118" y="218"/>
                    <a:pt x="1109" y="214"/>
                    <a:pt x="1100" y="214"/>
                  </a:cubicBezTo>
                  <a:cubicBezTo>
                    <a:pt x="1086" y="214"/>
                    <a:pt x="1072" y="223"/>
                    <a:pt x="1059" y="227"/>
                  </a:cubicBezTo>
                  <a:cubicBezTo>
                    <a:pt x="1053" y="229"/>
                    <a:pt x="1049" y="230"/>
                    <a:pt x="1046" y="230"/>
                  </a:cubicBezTo>
                  <a:cubicBezTo>
                    <a:pt x="1038" y="230"/>
                    <a:pt x="1037" y="223"/>
                    <a:pt x="1026" y="210"/>
                  </a:cubicBezTo>
                  <a:cubicBezTo>
                    <a:pt x="1022" y="205"/>
                    <a:pt x="1017" y="202"/>
                    <a:pt x="1010" y="201"/>
                  </a:cubicBezTo>
                  <a:cubicBezTo>
                    <a:pt x="1016" y="198"/>
                    <a:pt x="1019" y="193"/>
                    <a:pt x="1023" y="185"/>
                  </a:cubicBezTo>
                  <a:cubicBezTo>
                    <a:pt x="1024" y="186"/>
                    <a:pt x="1024" y="186"/>
                    <a:pt x="1025" y="186"/>
                  </a:cubicBezTo>
                  <a:cubicBezTo>
                    <a:pt x="1029" y="187"/>
                    <a:pt x="1033" y="187"/>
                    <a:pt x="1036" y="187"/>
                  </a:cubicBezTo>
                  <a:cubicBezTo>
                    <a:pt x="1040" y="187"/>
                    <a:pt x="1044" y="187"/>
                    <a:pt x="1047" y="186"/>
                  </a:cubicBezTo>
                  <a:lnTo>
                    <a:pt x="1047" y="186"/>
                  </a:lnTo>
                  <a:lnTo>
                    <a:pt x="1048" y="186"/>
                  </a:lnTo>
                  <a:cubicBezTo>
                    <a:pt x="1051" y="185"/>
                    <a:pt x="1054" y="184"/>
                    <a:pt x="1056" y="182"/>
                  </a:cubicBezTo>
                  <a:lnTo>
                    <a:pt x="1057" y="182"/>
                  </a:lnTo>
                  <a:cubicBezTo>
                    <a:pt x="1060" y="180"/>
                    <a:pt x="1063" y="178"/>
                    <a:pt x="1065" y="176"/>
                  </a:cubicBezTo>
                  <a:cubicBezTo>
                    <a:pt x="1068" y="187"/>
                    <a:pt x="1075" y="194"/>
                    <a:pt x="1085" y="197"/>
                  </a:cubicBezTo>
                  <a:cubicBezTo>
                    <a:pt x="1090" y="198"/>
                    <a:pt x="1095" y="199"/>
                    <a:pt x="1100" y="199"/>
                  </a:cubicBezTo>
                  <a:cubicBezTo>
                    <a:pt x="1109" y="199"/>
                    <a:pt x="1120" y="197"/>
                    <a:pt x="1129" y="193"/>
                  </a:cubicBezTo>
                  <a:cubicBezTo>
                    <a:pt x="1139" y="195"/>
                    <a:pt x="1147" y="195"/>
                    <a:pt x="1153" y="195"/>
                  </a:cubicBezTo>
                  <a:cubicBezTo>
                    <a:pt x="1166" y="195"/>
                    <a:pt x="1169" y="192"/>
                    <a:pt x="1169" y="192"/>
                  </a:cubicBezTo>
                  <a:cubicBezTo>
                    <a:pt x="1176" y="196"/>
                    <a:pt x="1182" y="200"/>
                    <a:pt x="1188" y="203"/>
                  </a:cubicBezTo>
                  <a:cubicBezTo>
                    <a:pt x="1183" y="206"/>
                    <a:pt x="1177" y="207"/>
                    <a:pt x="1169" y="207"/>
                  </a:cubicBezTo>
                  <a:cubicBezTo>
                    <a:pt x="1168" y="207"/>
                    <a:pt x="1166" y="207"/>
                    <a:pt x="1164" y="207"/>
                  </a:cubicBezTo>
                  <a:cubicBezTo>
                    <a:pt x="1162" y="207"/>
                    <a:pt x="1160" y="207"/>
                    <a:pt x="1158" y="207"/>
                  </a:cubicBezTo>
                  <a:cubicBezTo>
                    <a:pt x="1139" y="207"/>
                    <a:pt x="1131" y="220"/>
                    <a:pt x="1128" y="231"/>
                  </a:cubicBezTo>
                  <a:moveTo>
                    <a:pt x="19" y="198"/>
                  </a:moveTo>
                  <a:cubicBezTo>
                    <a:pt x="14" y="198"/>
                    <a:pt x="9" y="198"/>
                    <a:pt x="3" y="197"/>
                  </a:cubicBezTo>
                  <a:cubicBezTo>
                    <a:pt x="2" y="195"/>
                    <a:pt x="1" y="192"/>
                    <a:pt x="0" y="189"/>
                  </a:cubicBezTo>
                  <a:cubicBezTo>
                    <a:pt x="32" y="177"/>
                    <a:pt x="36" y="167"/>
                    <a:pt x="36" y="167"/>
                  </a:cubicBezTo>
                  <a:cubicBezTo>
                    <a:pt x="43" y="167"/>
                    <a:pt x="51" y="167"/>
                    <a:pt x="57" y="166"/>
                  </a:cubicBezTo>
                  <a:cubicBezTo>
                    <a:pt x="57" y="168"/>
                    <a:pt x="57" y="169"/>
                    <a:pt x="56" y="171"/>
                  </a:cubicBezTo>
                  <a:cubicBezTo>
                    <a:pt x="55" y="171"/>
                    <a:pt x="54" y="172"/>
                    <a:pt x="53" y="172"/>
                  </a:cubicBezTo>
                  <a:cubicBezTo>
                    <a:pt x="44" y="175"/>
                    <a:pt x="34" y="180"/>
                    <a:pt x="33" y="191"/>
                  </a:cubicBezTo>
                  <a:cubicBezTo>
                    <a:pt x="32" y="193"/>
                    <a:pt x="32" y="195"/>
                    <a:pt x="32" y="197"/>
                  </a:cubicBezTo>
                  <a:cubicBezTo>
                    <a:pt x="28" y="197"/>
                    <a:pt x="24" y="198"/>
                    <a:pt x="19" y="198"/>
                  </a:cubicBezTo>
                  <a:moveTo>
                    <a:pt x="454" y="125"/>
                  </a:moveTo>
                  <a:cubicBezTo>
                    <a:pt x="452" y="120"/>
                    <a:pt x="450" y="116"/>
                    <a:pt x="447" y="112"/>
                  </a:cubicBezTo>
                  <a:cubicBezTo>
                    <a:pt x="448" y="112"/>
                    <a:pt x="449" y="112"/>
                    <a:pt x="450" y="111"/>
                  </a:cubicBezTo>
                  <a:cubicBezTo>
                    <a:pt x="455" y="108"/>
                    <a:pt x="459" y="103"/>
                    <a:pt x="462" y="99"/>
                  </a:cubicBezTo>
                  <a:cubicBezTo>
                    <a:pt x="473" y="85"/>
                    <a:pt x="483" y="76"/>
                    <a:pt x="499" y="69"/>
                  </a:cubicBezTo>
                  <a:cubicBezTo>
                    <a:pt x="504" y="67"/>
                    <a:pt x="509" y="66"/>
                    <a:pt x="514" y="65"/>
                  </a:cubicBezTo>
                  <a:cubicBezTo>
                    <a:pt x="516" y="68"/>
                    <a:pt x="518" y="72"/>
                    <a:pt x="522" y="75"/>
                  </a:cubicBezTo>
                  <a:cubicBezTo>
                    <a:pt x="498" y="82"/>
                    <a:pt x="476" y="97"/>
                    <a:pt x="464" y="113"/>
                  </a:cubicBezTo>
                  <a:cubicBezTo>
                    <a:pt x="460" y="117"/>
                    <a:pt x="457" y="121"/>
                    <a:pt x="454" y="125"/>
                  </a:cubicBezTo>
                  <a:moveTo>
                    <a:pt x="443" y="108"/>
                  </a:moveTo>
                  <a:cubicBezTo>
                    <a:pt x="442" y="107"/>
                    <a:pt x="439" y="104"/>
                    <a:pt x="433" y="98"/>
                  </a:cubicBezTo>
                  <a:cubicBezTo>
                    <a:pt x="434" y="94"/>
                    <a:pt x="434" y="90"/>
                    <a:pt x="434" y="85"/>
                  </a:cubicBezTo>
                  <a:cubicBezTo>
                    <a:pt x="434" y="84"/>
                    <a:pt x="434" y="83"/>
                    <a:pt x="434" y="81"/>
                  </a:cubicBezTo>
                  <a:cubicBezTo>
                    <a:pt x="434" y="80"/>
                    <a:pt x="434" y="78"/>
                    <a:pt x="434" y="76"/>
                  </a:cubicBezTo>
                  <a:cubicBezTo>
                    <a:pt x="434" y="50"/>
                    <a:pt x="437" y="18"/>
                    <a:pt x="439" y="0"/>
                  </a:cubicBezTo>
                  <a:cubicBezTo>
                    <a:pt x="449" y="7"/>
                    <a:pt x="459" y="13"/>
                    <a:pt x="470" y="17"/>
                  </a:cubicBezTo>
                  <a:cubicBezTo>
                    <a:pt x="480" y="21"/>
                    <a:pt x="490" y="23"/>
                    <a:pt x="500" y="24"/>
                  </a:cubicBezTo>
                  <a:lnTo>
                    <a:pt x="501" y="24"/>
                  </a:lnTo>
                  <a:lnTo>
                    <a:pt x="501" y="24"/>
                  </a:lnTo>
                  <a:lnTo>
                    <a:pt x="501" y="24"/>
                  </a:lnTo>
                  <a:cubicBezTo>
                    <a:pt x="502" y="24"/>
                    <a:pt x="504" y="24"/>
                    <a:pt x="505" y="24"/>
                  </a:cubicBezTo>
                  <a:lnTo>
                    <a:pt x="505" y="24"/>
                  </a:lnTo>
                  <a:lnTo>
                    <a:pt x="505" y="24"/>
                  </a:lnTo>
                  <a:lnTo>
                    <a:pt x="505" y="24"/>
                  </a:lnTo>
                  <a:lnTo>
                    <a:pt x="505" y="24"/>
                  </a:lnTo>
                  <a:cubicBezTo>
                    <a:pt x="509" y="24"/>
                    <a:pt x="513" y="23"/>
                    <a:pt x="517" y="23"/>
                  </a:cubicBezTo>
                  <a:cubicBezTo>
                    <a:pt x="517" y="25"/>
                    <a:pt x="517" y="27"/>
                    <a:pt x="517" y="29"/>
                  </a:cubicBezTo>
                  <a:cubicBezTo>
                    <a:pt x="515" y="29"/>
                    <a:pt x="512" y="29"/>
                    <a:pt x="510" y="29"/>
                  </a:cubicBezTo>
                  <a:cubicBezTo>
                    <a:pt x="507" y="29"/>
                    <a:pt x="505" y="29"/>
                    <a:pt x="503" y="29"/>
                  </a:cubicBezTo>
                  <a:cubicBezTo>
                    <a:pt x="493" y="29"/>
                    <a:pt x="482" y="30"/>
                    <a:pt x="472" y="32"/>
                  </a:cubicBezTo>
                  <a:cubicBezTo>
                    <a:pt x="461" y="34"/>
                    <a:pt x="452" y="42"/>
                    <a:pt x="448" y="52"/>
                  </a:cubicBezTo>
                  <a:cubicBezTo>
                    <a:pt x="443" y="65"/>
                    <a:pt x="449" y="79"/>
                    <a:pt x="447" y="93"/>
                  </a:cubicBezTo>
                  <a:cubicBezTo>
                    <a:pt x="447" y="95"/>
                    <a:pt x="444" y="103"/>
                    <a:pt x="443" y="108"/>
                  </a:cubicBezTo>
                  <a:close/>
                </a:path>
              </a:pathLst>
            </a:custGeom>
            <a:solidFill>
              <a:srgbClr val="387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Freeform 1206">
              <a:extLst>
                <a:ext uri="{FF2B5EF4-FFF2-40B4-BE49-F238E27FC236}">
                  <a16:creationId xmlns:a16="http://schemas.microsoft.com/office/drawing/2014/main" id="{3E2014E8-22EF-4E10-84BD-5F7AA345DEF0}"/>
                </a:ext>
              </a:extLst>
            </p:cNvPr>
            <p:cNvSpPr>
              <a:spLocks noEditPoints="1"/>
            </p:cNvSpPr>
            <p:nvPr/>
          </p:nvSpPr>
          <p:spPr bwMode="auto">
            <a:xfrm>
              <a:off x="1639887" y="5965825"/>
              <a:ext cx="7937" cy="3175"/>
            </a:xfrm>
            <a:custGeom>
              <a:avLst/>
              <a:gdLst>
                <a:gd name="T0" fmla="*/ 8 w 8"/>
                <a:gd name="T1" fmla="*/ 2 h 2"/>
                <a:gd name="T2" fmla="*/ 1 w 8"/>
                <a:gd name="T3" fmla="*/ 0 h 2"/>
                <a:gd name="T4" fmla="*/ 8 w 8"/>
                <a:gd name="T5" fmla="*/ 2 h 2"/>
                <a:gd name="T6" fmla="*/ 1 w 8"/>
                <a:gd name="T7" fmla="*/ 0 h 2"/>
                <a:gd name="T8" fmla="*/ 0 w 8"/>
                <a:gd name="T9" fmla="*/ 0 h 2"/>
                <a:gd name="T10" fmla="*/ 1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2"/>
                  </a:moveTo>
                  <a:cubicBezTo>
                    <a:pt x="5" y="2"/>
                    <a:pt x="3" y="1"/>
                    <a:pt x="1" y="0"/>
                  </a:cubicBezTo>
                  <a:cubicBezTo>
                    <a:pt x="3" y="1"/>
                    <a:pt x="5" y="2"/>
                    <a:pt x="8" y="2"/>
                  </a:cubicBezTo>
                  <a:close/>
                  <a:moveTo>
                    <a:pt x="1" y="0"/>
                  </a:moveTo>
                  <a:cubicBezTo>
                    <a:pt x="1" y="0"/>
                    <a:pt x="1" y="0"/>
                    <a:pt x="0" y="0"/>
                  </a:cubicBezTo>
                  <a:cubicBezTo>
                    <a:pt x="1" y="0"/>
                    <a:pt x="1" y="0"/>
                    <a:pt x="1" y="0"/>
                  </a:cubicBez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8" name="Freeform 1208">
              <a:extLst>
                <a:ext uri="{FF2B5EF4-FFF2-40B4-BE49-F238E27FC236}">
                  <a16:creationId xmlns:a16="http://schemas.microsoft.com/office/drawing/2014/main" id="{C713BD62-4DE6-03C7-5C5F-0F8BA6E2486E}"/>
                </a:ext>
              </a:extLst>
            </p:cNvPr>
            <p:cNvSpPr>
              <a:spLocks/>
            </p:cNvSpPr>
            <p:nvPr/>
          </p:nvSpPr>
          <p:spPr bwMode="auto">
            <a:xfrm>
              <a:off x="1782762" y="5749925"/>
              <a:ext cx="142875" cy="58738"/>
            </a:xfrm>
            <a:custGeom>
              <a:avLst/>
              <a:gdLst>
                <a:gd name="T0" fmla="*/ 0 w 148"/>
                <a:gd name="T1" fmla="*/ 61 h 61"/>
                <a:gd name="T2" fmla="*/ 1 w 148"/>
                <a:gd name="T3" fmla="*/ 60 h 61"/>
                <a:gd name="T4" fmla="*/ 17 w 148"/>
                <a:gd name="T5" fmla="*/ 52 h 61"/>
                <a:gd name="T6" fmla="*/ 33 w 148"/>
                <a:gd name="T7" fmla="*/ 43 h 61"/>
                <a:gd name="T8" fmla="*/ 51 w 148"/>
                <a:gd name="T9" fmla="*/ 34 h 61"/>
                <a:gd name="T10" fmla="*/ 68 w 148"/>
                <a:gd name="T11" fmla="*/ 27 h 61"/>
                <a:gd name="T12" fmla="*/ 86 w 148"/>
                <a:gd name="T13" fmla="*/ 20 h 61"/>
                <a:gd name="T14" fmla="*/ 102 w 148"/>
                <a:gd name="T15" fmla="*/ 14 h 61"/>
                <a:gd name="T16" fmla="*/ 110 w 148"/>
                <a:gd name="T17" fmla="*/ 11 h 61"/>
                <a:gd name="T18" fmla="*/ 117 w 148"/>
                <a:gd name="T19" fmla="*/ 9 h 61"/>
                <a:gd name="T20" fmla="*/ 139 w 148"/>
                <a:gd name="T21" fmla="*/ 3 h 61"/>
                <a:gd name="T22" fmla="*/ 148 w 148"/>
                <a:gd name="T23" fmla="*/ 0 h 61"/>
                <a:gd name="T24" fmla="*/ 148 w 148"/>
                <a:gd name="T25" fmla="*/ 0 h 61"/>
                <a:gd name="T26" fmla="*/ 140 w 148"/>
                <a:gd name="T27" fmla="*/ 4 h 61"/>
                <a:gd name="T28" fmla="*/ 118 w 148"/>
                <a:gd name="T29" fmla="*/ 12 h 61"/>
                <a:gd name="T30" fmla="*/ 111 w 148"/>
                <a:gd name="T31" fmla="*/ 14 h 61"/>
                <a:gd name="T32" fmla="*/ 107 w 148"/>
                <a:gd name="T33" fmla="*/ 16 h 61"/>
                <a:gd name="T34" fmla="*/ 69 w 148"/>
                <a:gd name="T35" fmla="*/ 30 h 61"/>
                <a:gd name="T36" fmla="*/ 0 w 148"/>
                <a:gd name="T3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61">
                  <a:moveTo>
                    <a:pt x="0" y="61"/>
                  </a:moveTo>
                  <a:cubicBezTo>
                    <a:pt x="0" y="61"/>
                    <a:pt x="1" y="61"/>
                    <a:pt x="1" y="60"/>
                  </a:cubicBezTo>
                  <a:cubicBezTo>
                    <a:pt x="6" y="57"/>
                    <a:pt x="11" y="54"/>
                    <a:pt x="17" y="52"/>
                  </a:cubicBezTo>
                  <a:cubicBezTo>
                    <a:pt x="22" y="49"/>
                    <a:pt x="27" y="46"/>
                    <a:pt x="33" y="43"/>
                  </a:cubicBezTo>
                  <a:cubicBezTo>
                    <a:pt x="39" y="40"/>
                    <a:pt x="45" y="37"/>
                    <a:pt x="51" y="34"/>
                  </a:cubicBezTo>
                  <a:cubicBezTo>
                    <a:pt x="56" y="32"/>
                    <a:pt x="62" y="29"/>
                    <a:pt x="68" y="27"/>
                  </a:cubicBezTo>
                  <a:cubicBezTo>
                    <a:pt x="74" y="24"/>
                    <a:pt x="80" y="22"/>
                    <a:pt x="86" y="20"/>
                  </a:cubicBezTo>
                  <a:cubicBezTo>
                    <a:pt x="91" y="18"/>
                    <a:pt x="97" y="16"/>
                    <a:pt x="102" y="14"/>
                  </a:cubicBezTo>
                  <a:cubicBezTo>
                    <a:pt x="105" y="13"/>
                    <a:pt x="107" y="12"/>
                    <a:pt x="110" y="11"/>
                  </a:cubicBezTo>
                  <a:cubicBezTo>
                    <a:pt x="112" y="10"/>
                    <a:pt x="114" y="10"/>
                    <a:pt x="117" y="9"/>
                  </a:cubicBezTo>
                  <a:cubicBezTo>
                    <a:pt x="126" y="6"/>
                    <a:pt x="134" y="4"/>
                    <a:pt x="139" y="3"/>
                  </a:cubicBezTo>
                  <a:cubicBezTo>
                    <a:pt x="145" y="1"/>
                    <a:pt x="148" y="0"/>
                    <a:pt x="148" y="0"/>
                  </a:cubicBezTo>
                  <a:cubicBezTo>
                    <a:pt x="148" y="0"/>
                    <a:pt x="148" y="0"/>
                    <a:pt x="148" y="0"/>
                  </a:cubicBezTo>
                  <a:cubicBezTo>
                    <a:pt x="147" y="1"/>
                    <a:pt x="144" y="2"/>
                    <a:pt x="140" y="4"/>
                  </a:cubicBezTo>
                  <a:cubicBezTo>
                    <a:pt x="134" y="6"/>
                    <a:pt x="127" y="9"/>
                    <a:pt x="118" y="12"/>
                  </a:cubicBezTo>
                  <a:cubicBezTo>
                    <a:pt x="116" y="13"/>
                    <a:pt x="113" y="13"/>
                    <a:pt x="111" y="14"/>
                  </a:cubicBezTo>
                  <a:cubicBezTo>
                    <a:pt x="110" y="15"/>
                    <a:pt x="109" y="15"/>
                    <a:pt x="107" y="16"/>
                  </a:cubicBezTo>
                  <a:cubicBezTo>
                    <a:pt x="94" y="20"/>
                    <a:pt x="82" y="25"/>
                    <a:pt x="69" y="30"/>
                  </a:cubicBezTo>
                  <a:cubicBezTo>
                    <a:pt x="46" y="39"/>
                    <a:pt x="23" y="50"/>
                    <a:pt x="0" y="61"/>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Freeform 1209">
              <a:extLst>
                <a:ext uri="{FF2B5EF4-FFF2-40B4-BE49-F238E27FC236}">
                  <a16:creationId xmlns:a16="http://schemas.microsoft.com/office/drawing/2014/main" id="{93FF5252-25C4-44CF-5460-981984D90857}"/>
                </a:ext>
              </a:extLst>
            </p:cNvPr>
            <p:cNvSpPr>
              <a:spLocks noEditPoints="1"/>
            </p:cNvSpPr>
            <p:nvPr/>
          </p:nvSpPr>
          <p:spPr bwMode="auto">
            <a:xfrm>
              <a:off x="1744662" y="5749925"/>
              <a:ext cx="180975" cy="82550"/>
            </a:xfrm>
            <a:custGeom>
              <a:avLst/>
              <a:gdLst>
                <a:gd name="T0" fmla="*/ 0 w 187"/>
                <a:gd name="T1" fmla="*/ 86 h 86"/>
                <a:gd name="T2" fmla="*/ 27 w 187"/>
                <a:gd name="T3" fmla="*/ 68 h 86"/>
                <a:gd name="T4" fmla="*/ 39 w 187"/>
                <a:gd name="T5" fmla="*/ 61 h 86"/>
                <a:gd name="T6" fmla="*/ 108 w 187"/>
                <a:gd name="T7" fmla="*/ 30 h 86"/>
                <a:gd name="T8" fmla="*/ 146 w 187"/>
                <a:gd name="T9" fmla="*/ 16 h 86"/>
                <a:gd name="T10" fmla="*/ 142 w 187"/>
                <a:gd name="T11" fmla="*/ 18 h 86"/>
                <a:gd name="T12" fmla="*/ 126 w 187"/>
                <a:gd name="T13" fmla="*/ 24 h 86"/>
                <a:gd name="T14" fmla="*/ 109 w 187"/>
                <a:gd name="T15" fmla="*/ 32 h 86"/>
                <a:gd name="T16" fmla="*/ 92 w 187"/>
                <a:gd name="T17" fmla="*/ 40 h 86"/>
                <a:gd name="T18" fmla="*/ 75 w 187"/>
                <a:gd name="T19" fmla="*/ 48 h 86"/>
                <a:gd name="T20" fmla="*/ 58 w 187"/>
                <a:gd name="T21" fmla="*/ 56 h 86"/>
                <a:gd name="T22" fmla="*/ 29 w 187"/>
                <a:gd name="T23" fmla="*/ 71 h 86"/>
                <a:gd name="T24" fmla="*/ 8 w 187"/>
                <a:gd name="T25" fmla="*/ 82 h 86"/>
                <a:gd name="T26" fmla="*/ 0 w 187"/>
                <a:gd name="T27" fmla="*/ 86 h 86"/>
                <a:gd name="T28" fmla="*/ 187 w 187"/>
                <a:gd name="T29" fmla="*/ 0 h 86"/>
                <a:gd name="T30" fmla="*/ 187 w 187"/>
                <a:gd name="T31" fmla="*/ 0 h 86"/>
                <a:gd name="T32" fmla="*/ 187 w 187"/>
                <a:gd name="T33" fmla="*/ 0 h 86"/>
                <a:gd name="T34" fmla="*/ 187 w 187"/>
                <a:gd name="T3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86">
                  <a:moveTo>
                    <a:pt x="0" y="86"/>
                  </a:moveTo>
                  <a:cubicBezTo>
                    <a:pt x="0" y="86"/>
                    <a:pt x="11" y="79"/>
                    <a:pt x="27" y="68"/>
                  </a:cubicBezTo>
                  <a:cubicBezTo>
                    <a:pt x="31" y="66"/>
                    <a:pt x="35" y="64"/>
                    <a:pt x="39" y="61"/>
                  </a:cubicBezTo>
                  <a:cubicBezTo>
                    <a:pt x="62" y="50"/>
                    <a:pt x="85" y="39"/>
                    <a:pt x="108" y="30"/>
                  </a:cubicBezTo>
                  <a:cubicBezTo>
                    <a:pt x="121" y="25"/>
                    <a:pt x="133" y="20"/>
                    <a:pt x="146" y="16"/>
                  </a:cubicBezTo>
                  <a:cubicBezTo>
                    <a:pt x="145" y="16"/>
                    <a:pt x="144" y="17"/>
                    <a:pt x="142" y="18"/>
                  </a:cubicBezTo>
                  <a:cubicBezTo>
                    <a:pt x="137" y="20"/>
                    <a:pt x="132" y="22"/>
                    <a:pt x="126" y="24"/>
                  </a:cubicBezTo>
                  <a:cubicBezTo>
                    <a:pt x="121" y="27"/>
                    <a:pt x="115" y="29"/>
                    <a:pt x="109" y="32"/>
                  </a:cubicBezTo>
                  <a:cubicBezTo>
                    <a:pt x="104" y="34"/>
                    <a:pt x="98" y="37"/>
                    <a:pt x="92" y="40"/>
                  </a:cubicBezTo>
                  <a:cubicBezTo>
                    <a:pt x="86" y="42"/>
                    <a:pt x="80" y="45"/>
                    <a:pt x="75" y="48"/>
                  </a:cubicBezTo>
                  <a:cubicBezTo>
                    <a:pt x="69" y="51"/>
                    <a:pt x="63" y="53"/>
                    <a:pt x="58" y="56"/>
                  </a:cubicBezTo>
                  <a:cubicBezTo>
                    <a:pt x="47" y="62"/>
                    <a:pt x="37" y="66"/>
                    <a:pt x="29" y="71"/>
                  </a:cubicBezTo>
                  <a:cubicBezTo>
                    <a:pt x="20" y="76"/>
                    <a:pt x="13" y="79"/>
                    <a:pt x="8" y="82"/>
                  </a:cubicBezTo>
                  <a:cubicBezTo>
                    <a:pt x="3" y="85"/>
                    <a:pt x="0" y="86"/>
                    <a:pt x="0" y="86"/>
                  </a:cubicBezTo>
                  <a:moveTo>
                    <a:pt x="187" y="0"/>
                  </a:moveTo>
                  <a:cubicBezTo>
                    <a:pt x="187" y="0"/>
                    <a:pt x="187" y="0"/>
                    <a:pt x="187" y="0"/>
                  </a:cubicBezTo>
                  <a:cubicBezTo>
                    <a:pt x="187" y="0"/>
                    <a:pt x="187" y="0"/>
                    <a:pt x="187" y="0"/>
                  </a:cubicBezTo>
                  <a:cubicBezTo>
                    <a:pt x="187" y="0"/>
                    <a:pt x="187" y="0"/>
                    <a:pt x="187" y="0"/>
                  </a:cubicBezTo>
                  <a:close/>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676741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0" presetClass="exit" presetSubtype="0" fill="hold" nodeType="withEffect">
                                  <p:stCondLst>
                                    <p:cond delay="0"/>
                                  </p:stCondLst>
                                  <p:childTnLst>
                                    <p:animEffect transition="out" filter="fade">
                                      <p:cBhvr>
                                        <p:cTn id="12" dur="500"/>
                                        <p:tgtEl>
                                          <p:spTgt spid="237"/>
                                        </p:tgtEl>
                                      </p:cBhvr>
                                    </p:animEffect>
                                    <p:set>
                                      <p:cBhvr>
                                        <p:cTn id="13" dur="1" fill="hold">
                                          <p:stCondLst>
                                            <p:cond delay="499"/>
                                          </p:stCondLst>
                                        </p:cTn>
                                        <p:tgtEl>
                                          <p:spTgt spid="237"/>
                                        </p:tgtEl>
                                        <p:attrNameLst>
                                          <p:attrName>style.visibility</p:attrName>
                                        </p:attrNameLst>
                                      </p:cBhvr>
                                      <p:to>
                                        <p:strVal val="hidden"/>
                                      </p:to>
                                    </p:se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5FCBF92-4F93-8BAC-0138-30F6D1197EB8}"/>
              </a:ext>
            </a:extLst>
          </p:cNvPr>
          <p:cNvSpPr/>
          <p:nvPr/>
        </p:nvSpPr>
        <p:spPr>
          <a:xfrm>
            <a:off x="707008" y="351921"/>
            <a:ext cx="10896413" cy="6011917"/>
          </a:xfrm>
          <a:custGeom>
            <a:avLst/>
            <a:gdLst>
              <a:gd name="connsiteX0" fmla="*/ 0 w 10896413"/>
              <a:gd name="connsiteY0" fmla="*/ 1002006 h 6011917"/>
              <a:gd name="connsiteX1" fmla="*/ 1002006 w 10896413"/>
              <a:gd name="connsiteY1" fmla="*/ 0 h 6011917"/>
              <a:gd name="connsiteX2" fmla="*/ 9894407 w 10896413"/>
              <a:gd name="connsiteY2" fmla="*/ 0 h 6011917"/>
              <a:gd name="connsiteX3" fmla="*/ 10896413 w 10896413"/>
              <a:gd name="connsiteY3" fmla="*/ 1002006 h 6011917"/>
              <a:gd name="connsiteX4" fmla="*/ 10896413 w 10896413"/>
              <a:gd name="connsiteY4" fmla="*/ 5009911 h 6011917"/>
              <a:gd name="connsiteX5" fmla="*/ 9894407 w 10896413"/>
              <a:gd name="connsiteY5" fmla="*/ 6011917 h 6011917"/>
              <a:gd name="connsiteX6" fmla="*/ 1002006 w 10896413"/>
              <a:gd name="connsiteY6" fmla="*/ 6011917 h 6011917"/>
              <a:gd name="connsiteX7" fmla="*/ 0 w 10896413"/>
              <a:gd name="connsiteY7" fmla="*/ 5009911 h 6011917"/>
              <a:gd name="connsiteX8" fmla="*/ 0 w 10896413"/>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413" h="6011917" fill="none" extrusionOk="0">
                <a:moveTo>
                  <a:pt x="0" y="1002006"/>
                </a:moveTo>
                <a:cubicBezTo>
                  <a:pt x="-19050" y="466836"/>
                  <a:pt x="379243" y="-70431"/>
                  <a:pt x="1002006" y="0"/>
                </a:cubicBezTo>
                <a:cubicBezTo>
                  <a:pt x="5319934" y="-114940"/>
                  <a:pt x="5947001" y="-23151"/>
                  <a:pt x="9894407" y="0"/>
                </a:cubicBezTo>
                <a:cubicBezTo>
                  <a:pt x="10446172" y="19601"/>
                  <a:pt x="10931509" y="401680"/>
                  <a:pt x="10896413" y="1002006"/>
                </a:cubicBezTo>
                <a:cubicBezTo>
                  <a:pt x="10909896" y="2942173"/>
                  <a:pt x="10924924" y="3130279"/>
                  <a:pt x="10896413" y="5009911"/>
                </a:cubicBezTo>
                <a:cubicBezTo>
                  <a:pt x="10900723" y="5555236"/>
                  <a:pt x="10491850" y="5991607"/>
                  <a:pt x="9894407" y="6011917"/>
                </a:cubicBezTo>
                <a:cubicBezTo>
                  <a:pt x="6108772" y="6050003"/>
                  <a:pt x="3898363" y="5901654"/>
                  <a:pt x="1002006" y="6011917"/>
                </a:cubicBezTo>
                <a:cubicBezTo>
                  <a:pt x="470546" y="5949643"/>
                  <a:pt x="1916" y="5662328"/>
                  <a:pt x="0" y="5009911"/>
                </a:cubicBezTo>
                <a:cubicBezTo>
                  <a:pt x="77815" y="3724148"/>
                  <a:pt x="-147494" y="1874863"/>
                  <a:pt x="0" y="1002006"/>
                </a:cubicBezTo>
                <a:close/>
              </a:path>
              <a:path w="10896413" h="6011917" stroke="0" extrusionOk="0">
                <a:moveTo>
                  <a:pt x="0" y="1002006"/>
                </a:moveTo>
                <a:cubicBezTo>
                  <a:pt x="67358" y="485715"/>
                  <a:pt x="400760" y="-13802"/>
                  <a:pt x="1002006" y="0"/>
                </a:cubicBezTo>
                <a:cubicBezTo>
                  <a:pt x="4672952" y="-75917"/>
                  <a:pt x="8474081" y="106264"/>
                  <a:pt x="9894407" y="0"/>
                </a:cubicBezTo>
                <a:cubicBezTo>
                  <a:pt x="10373985" y="45657"/>
                  <a:pt x="10934354" y="472575"/>
                  <a:pt x="10896413" y="1002006"/>
                </a:cubicBezTo>
                <a:cubicBezTo>
                  <a:pt x="11035748" y="2489329"/>
                  <a:pt x="10981680" y="3021775"/>
                  <a:pt x="10896413" y="5009911"/>
                </a:cubicBezTo>
                <a:cubicBezTo>
                  <a:pt x="10908738" y="5547512"/>
                  <a:pt x="10425929" y="6012078"/>
                  <a:pt x="9894407" y="6011917"/>
                </a:cubicBezTo>
                <a:cubicBezTo>
                  <a:pt x="6202568" y="5870910"/>
                  <a:pt x="2053863" y="6173227"/>
                  <a:pt x="1002006" y="6011917"/>
                </a:cubicBezTo>
                <a:cubicBezTo>
                  <a:pt x="515668" y="6018272"/>
                  <a:pt x="-34684" y="5498269"/>
                  <a:pt x="0" y="5009911"/>
                </a:cubicBezTo>
                <a:cubicBezTo>
                  <a:pt x="166875" y="3924523"/>
                  <a:pt x="-29739" y="2092257"/>
                  <a:pt x="0" y="1002006"/>
                </a:cubicBezTo>
                <a:close/>
              </a:path>
            </a:pathLst>
          </a:custGeom>
          <a:solidFill>
            <a:schemeClr val="bg1">
              <a:alpha val="54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F90D2809-B9E9-10AC-D059-EDC019CCC736}"/>
              </a:ext>
            </a:extLst>
          </p:cNvPr>
          <p:cNvSpPr/>
          <p:nvPr/>
        </p:nvSpPr>
        <p:spPr>
          <a:xfrm>
            <a:off x="1912882" y="210206"/>
            <a:ext cx="9227032" cy="1093076"/>
          </a:xfrm>
          <a:custGeom>
            <a:avLst/>
            <a:gdLst>
              <a:gd name="connsiteX0" fmla="*/ 0 w 9227032"/>
              <a:gd name="connsiteY0" fmla="*/ 182183 h 1093076"/>
              <a:gd name="connsiteX1" fmla="*/ 182183 w 9227032"/>
              <a:gd name="connsiteY1" fmla="*/ 0 h 1093076"/>
              <a:gd name="connsiteX2" fmla="*/ 775300 w 9227032"/>
              <a:gd name="connsiteY2" fmla="*/ 0 h 1093076"/>
              <a:gd name="connsiteX3" fmla="*/ 1368417 w 9227032"/>
              <a:gd name="connsiteY3" fmla="*/ 0 h 1093076"/>
              <a:gd name="connsiteX4" fmla="*/ 1784280 w 9227032"/>
              <a:gd name="connsiteY4" fmla="*/ 0 h 1093076"/>
              <a:gd name="connsiteX5" fmla="*/ 2554651 w 9227032"/>
              <a:gd name="connsiteY5" fmla="*/ 0 h 1093076"/>
              <a:gd name="connsiteX6" fmla="*/ 2970514 w 9227032"/>
              <a:gd name="connsiteY6" fmla="*/ 0 h 1093076"/>
              <a:gd name="connsiteX7" fmla="*/ 3386378 w 9227032"/>
              <a:gd name="connsiteY7" fmla="*/ 0 h 1093076"/>
              <a:gd name="connsiteX8" fmla="*/ 3979495 w 9227032"/>
              <a:gd name="connsiteY8" fmla="*/ 0 h 1093076"/>
              <a:gd name="connsiteX9" fmla="*/ 4749865 w 9227032"/>
              <a:gd name="connsiteY9" fmla="*/ 0 h 1093076"/>
              <a:gd name="connsiteX10" fmla="*/ 5342982 w 9227032"/>
              <a:gd name="connsiteY10" fmla="*/ 0 h 1093076"/>
              <a:gd name="connsiteX11" fmla="*/ 5936098 w 9227032"/>
              <a:gd name="connsiteY11" fmla="*/ 0 h 1093076"/>
              <a:gd name="connsiteX12" fmla="*/ 6529215 w 9227032"/>
              <a:gd name="connsiteY12" fmla="*/ 0 h 1093076"/>
              <a:gd name="connsiteX13" fmla="*/ 7299586 w 9227032"/>
              <a:gd name="connsiteY13" fmla="*/ 0 h 1093076"/>
              <a:gd name="connsiteX14" fmla="*/ 7715449 w 9227032"/>
              <a:gd name="connsiteY14" fmla="*/ 0 h 1093076"/>
              <a:gd name="connsiteX15" fmla="*/ 8219939 w 9227032"/>
              <a:gd name="connsiteY15" fmla="*/ 0 h 1093076"/>
              <a:gd name="connsiteX16" fmla="*/ 9044849 w 9227032"/>
              <a:gd name="connsiteY16" fmla="*/ 0 h 1093076"/>
              <a:gd name="connsiteX17" fmla="*/ 9227032 w 9227032"/>
              <a:gd name="connsiteY17" fmla="*/ 182183 h 1093076"/>
              <a:gd name="connsiteX18" fmla="*/ 9227032 w 9227032"/>
              <a:gd name="connsiteY18" fmla="*/ 561112 h 1093076"/>
              <a:gd name="connsiteX19" fmla="*/ 9227032 w 9227032"/>
              <a:gd name="connsiteY19" fmla="*/ 910893 h 1093076"/>
              <a:gd name="connsiteX20" fmla="*/ 9044849 w 9227032"/>
              <a:gd name="connsiteY20" fmla="*/ 1093076 h 1093076"/>
              <a:gd name="connsiteX21" fmla="*/ 8274479 w 9227032"/>
              <a:gd name="connsiteY21" fmla="*/ 1093076 h 1093076"/>
              <a:gd name="connsiteX22" fmla="*/ 7858615 w 9227032"/>
              <a:gd name="connsiteY22" fmla="*/ 1093076 h 1093076"/>
              <a:gd name="connsiteX23" fmla="*/ 7442752 w 9227032"/>
              <a:gd name="connsiteY23" fmla="*/ 1093076 h 1093076"/>
              <a:gd name="connsiteX24" fmla="*/ 6672381 w 9227032"/>
              <a:gd name="connsiteY24" fmla="*/ 1093076 h 1093076"/>
              <a:gd name="connsiteX25" fmla="*/ 6256518 w 9227032"/>
              <a:gd name="connsiteY25" fmla="*/ 1093076 h 1093076"/>
              <a:gd name="connsiteX26" fmla="*/ 5486148 w 9227032"/>
              <a:gd name="connsiteY26" fmla="*/ 1093076 h 1093076"/>
              <a:gd name="connsiteX27" fmla="*/ 4715778 w 9227032"/>
              <a:gd name="connsiteY27" fmla="*/ 1093076 h 1093076"/>
              <a:gd name="connsiteX28" fmla="*/ 4034034 w 9227032"/>
              <a:gd name="connsiteY28" fmla="*/ 1093076 h 1093076"/>
              <a:gd name="connsiteX29" fmla="*/ 3440917 w 9227032"/>
              <a:gd name="connsiteY29" fmla="*/ 1093076 h 1093076"/>
              <a:gd name="connsiteX30" fmla="*/ 2936427 w 9227032"/>
              <a:gd name="connsiteY30" fmla="*/ 1093076 h 1093076"/>
              <a:gd name="connsiteX31" fmla="*/ 2520563 w 9227032"/>
              <a:gd name="connsiteY31" fmla="*/ 1093076 h 1093076"/>
              <a:gd name="connsiteX32" fmla="*/ 1750193 w 9227032"/>
              <a:gd name="connsiteY32" fmla="*/ 1093076 h 1093076"/>
              <a:gd name="connsiteX33" fmla="*/ 979823 w 9227032"/>
              <a:gd name="connsiteY33" fmla="*/ 1093076 h 1093076"/>
              <a:gd name="connsiteX34" fmla="*/ 182183 w 9227032"/>
              <a:gd name="connsiteY34" fmla="*/ 1093076 h 1093076"/>
              <a:gd name="connsiteX35" fmla="*/ 0 w 9227032"/>
              <a:gd name="connsiteY35" fmla="*/ 910893 h 1093076"/>
              <a:gd name="connsiteX36" fmla="*/ 0 w 9227032"/>
              <a:gd name="connsiteY36" fmla="*/ 539251 h 1093076"/>
              <a:gd name="connsiteX37" fmla="*/ 0 w 9227032"/>
              <a:gd name="connsiteY37" fmla="*/ 182183 h 109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27032" h="1093076" fill="none" extrusionOk="0">
                <a:moveTo>
                  <a:pt x="0" y="182183"/>
                </a:moveTo>
                <a:cubicBezTo>
                  <a:pt x="-20575" y="77131"/>
                  <a:pt x="77017" y="12595"/>
                  <a:pt x="182183" y="0"/>
                </a:cubicBezTo>
                <a:cubicBezTo>
                  <a:pt x="356627" y="21421"/>
                  <a:pt x="591246" y="-4031"/>
                  <a:pt x="775300" y="0"/>
                </a:cubicBezTo>
                <a:cubicBezTo>
                  <a:pt x="959354" y="4031"/>
                  <a:pt x="1230530" y="23121"/>
                  <a:pt x="1368417" y="0"/>
                </a:cubicBezTo>
                <a:cubicBezTo>
                  <a:pt x="1506304" y="-23121"/>
                  <a:pt x="1694776" y="5678"/>
                  <a:pt x="1784280" y="0"/>
                </a:cubicBezTo>
                <a:cubicBezTo>
                  <a:pt x="1873784" y="-5678"/>
                  <a:pt x="2290959" y="22145"/>
                  <a:pt x="2554651" y="0"/>
                </a:cubicBezTo>
                <a:cubicBezTo>
                  <a:pt x="2818343" y="-22145"/>
                  <a:pt x="2806836" y="-6272"/>
                  <a:pt x="2970514" y="0"/>
                </a:cubicBezTo>
                <a:cubicBezTo>
                  <a:pt x="3134192" y="6272"/>
                  <a:pt x="3185818" y="-975"/>
                  <a:pt x="3386378" y="0"/>
                </a:cubicBezTo>
                <a:cubicBezTo>
                  <a:pt x="3586938" y="975"/>
                  <a:pt x="3699131" y="10692"/>
                  <a:pt x="3979495" y="0"/>
                </a:cubicBezTo>
                <a:cubicBezTo>
                  <a:pt x="4259859" y="-10692"/>
                  <a:pt x="4379522" y="29679"/>
                  <a:pt x="4749865" y="0"/>
                </a:cubicBezTo>
                <a:cubicBezTo>
                  <a:pt x="5120208" y="-29679"/>
                  <a:pt x="5089202" y="-11256"/>
                  <a:pt x="5342982" y="0"/>
                </a:cubicBezTo>
                <a:cubicBezTo>
                  <a:pt x="5596762" y="11256"/>
                  <a:pt x="5782439" y="1774"/>
                  <a:pt x="5936098" y="0"/>
                </a:cubicBezTo>
                <a:cubicBezTo>
                  <a:pt x="6089757" y="-1774"/>
                  <a:pt x="6293340" y="27300"/>
                  <a:pt x="6529215" y="0"/>
                </a:cubicBezTo>
                <a:cubicBezTo>
                  <a:pt x="6765090" y="-27300"/>
                  <a:pt x="7053107" y="-2053"/>
                  <a:pt x="7299586" y="0"/>
                </a:cubicBezTo>
                <a:cubicBezTo>
                  <a:pt x="7546065" y="2053"/>
                  <a:pt x="7541587" y="-31"/>
                  <a:pt x="7715449" y="0"/>
                </a:cubicBezTo>
                <a:cubicBezTo>
                  <a:pt x="7889311" y="31"/>
                  <a:pt x="8079950" y="21720"/>
                  <a:pt x="8219939" y="0"/>
                </a:cubicBezTo>
                <a:cubicBezTo>
                  <a:pt x="8359928" y="-21720"/>
                  <a:pt x="8680034" y="-27455"/>
                  <a:pt x="9044849" y="0"/>
                </a:cubicBezTo>
                <a:cubicBezTo>
                  <a:pt x="9152084" y="8689"/>
                  <a:pt x="9221469" y="72789"/>
                  <a:pt x="9227032" y="182183"/>
                </a:cubicBezTo>
                <a:cubicBezTo>
                  <a:pt x="9224937" y="311701"/>
                  <a:pt x="9225815" y="450993"/>
                  <a:pt x="9227032" y="561112"/>
                </a:cubicBezTo>
                <a:cubicBezTo>
                  <a:pt x="9228249" y="671231"/>
                  <a:pt x="9231477" y="833914"/>
                  <a:pt x="9227032" y="910893"/>
                </a:cubicBezTo>
                <a:cubicBezTo>
                  <a:pt x="9216994" y="1030330"/>
                  <a:pt x="9151196" y="1097374"/>
                  <a:pt x="9044849" y="1093076"/>
                </a:cubicBezTo>
                <a:cubicBezTo>
                  <a:pt x="8775971" y="1110131"/>
                  <a:pt x="8644931" y="1109213"/>
                  <a:pt x="8274479" y="1093076"/>
                </a:cubicBezTo>
                <a:cubicBezTo>
                  <a:pt x="7904027" y="1076940"/>
                  <a:pt x="7974442" y="1078133"/>
                  <a:pt x="7858615" y="1093076"/>
                </a:cubicBezTo>
                <a:cubicBezTo>
                  <a:pt x="7742788" y="1108019"/>
                  <a:pt x="7543674" y="1093806"/>
                  <a:pt x="7442752" y="1093076"/>
                </a:cubicBezTo>
                <a:cubicBezTo>
                  <a:pt x="7341830" y="1092346"/>
                  <a:pt x="6925424" y="1110796"/>
                  <a:pt x="6672381" y="1093076"/>
                </a:cubicBezTo>
                <a:cubicBezTo>
                  <a:pt x="6419338" y="1075356"/>
                  <a:pt x="6410428" y="1101152"/>
                  <a:pt x="6256518" y="1093076"/>
                </a:cubicBezTo>
                <a:cubicBezTo>
                  <a:pt x="6102608" y="1085000"/>
                  <a:pt x="5836554" y="1082086"/>
                  <a:pt x="5486148" y="1093076"/>
                </a:cubicBezTo>
                <a:cubicBezTo>
                  <a:pt x="5135742" y="1104067"/>
                  <a:pt x="4893047" y="1097272"/>
                  <a:pt x="4715778" y="1093076"/>
                </a:cubicBezTo>
                <a:cubicBezTo>
                  <a:pt x="4538509" y="1088881"/>
                  <a:pt x="4372527" y="1071772"/>
                  <a:pt x="4034034" y="1093076"/>
                </a:cubicBezTo>
                <a:cubicBezTo>
                  <a:pt x="3695541" y="1114380"/>
                  <a:pt x="3730979" y="1076677"/>
                  <a:pt x="3440917" y="1093076"/>
                </a:cubicBezTo>
                <a:cubicBezTo>
                  <a:pt x="3150855" y="1109475"/>
                  <a:pt x="3138905" y="1083485"/>
                  <a:pt x="2936427" y="1093076"/>
                </a:cubicBezTo>
                <a:cubicBezTo>
                  <a:pt x="2733949" y="1102668"/>
                  <a:pt x="2642308" y="1112537"/>
                  <a:pt x="2520563" y="1093076"/>
                </a:cubicBezTo>
                <a:cubicBezTo>
                  <a:pt x="2398818" y="1073615"/>
                  <a:pt x="2051171" y="1085963"/>
                  <a:pt x="1750193" y="1093076"/>
                </a:cubicBezTo>
                <a:cubicBezTo>
                  <a:pt x="1449215" y="1100190"/>
                  <a:pt x="1316937" y="1074698"/>
                  <a:pt x="979823" y="1093076"/>
                </a:cubicBezTo>
                <a:cubicBezTo>
                  <a:pt x="642709" y="1111455"/>
                  <a:pt x="529420" y="1081263"/>
                  <a:pt x="182183" y="1093076"/>
                </a:cubicBezTo>
                <a:cubicBezTo>
                  <a:pt x="82439" y="1074881"/>
                  <a:pt x="-3138" y="1016461"/>
                  <a:pt x="0" y="910893"/>
                </a:cubicBezTo>
                <a:cubicBezTo>
                  <a:pt x="994" y="819404"/>
                  <a:pt x="14859" y="623716"/>
                  <a:pt x="0" y="539251"/>
                </a:cubicBezTo>
                <a:cubicBezTo>
                  <a:pt x="-14859" y="454786"/>
                  <a:pt x="-15496" y="346364"/>
                  <a:pt x="0" y="182183"/>
                </a:cubicBezTo>
                <a:close/>
              </a:path>
              <a:path w="9227032" h="1093076" stroke="0" extrusionOk="0">
                <a:moveTo>
                  <a:pt x="0" y="182183"/>
                </a:moveTo>
                <a:cubicBezTo>
                  <a:pt x="153" y="106496"/>
                  <a:pt x="79567" y="3075"/>
                  <a:pt x="182183" y="0"/>
                </a:cubicBezTo>
                <a:cubicBezTo>
                  <a:pt x="319492" y="25395"/>
                  <a:pt x="646913" y="14989"/>
                  <a:pt x="775300" y="0"/>
                </a:cubicBezTo>
                <a:cubicBezTo>
                  <a:pt x="903687" y="-14989"/>
                  <a:pt x="1275492" y="-29331"/>
                  <a:pt x="1545670" y="0"/>
                </a:cubicBezTo>
                <a:cubicBezTo>
                  <a:pt x="1815848" y="29331"/>
                  <a:pt x="1784719" y="11491"/>
                  <a:pt x="1961534" y="0"/>
                </a:cubicBezTo>
                <a:cubicBezTo>
                  <a:pt x="2138349" y="-11491"/>
                  <a:pt x="2236657" y="-496"/>
                  <a:pt x="2377397" y="0"/>
                </a:cubicBezTo>
                <a:cubicBezTo>
                  <a:pt x="2518137" y="496"/>
                  <a:pt x="2899732" y="23012"/>
                  <a:pt x="3236394" y="0"/>
                </a:cubicBezTo>
                <a:cubicBezTo>
                  <a:pt x="3573056" y="-23012"/>
                  <a:pt x="3734356" y="-10991"/>
                  <a:pt x="4006764" y="0"/>
                </a:cubicBezTo>
                <a:cubicBezTo>
                  <a:pt x="4279172" y="10991"/>
                  <a:pt x="4477476" y="-5868"/>
                  <a:pt x="4599881" y="0"/>
                </a:cubicBezTo>
                <a:cubicBezTo>
                  <a:pt x="4722286" y="5868"/>
                  <a:pt x="5016516" y="2775"/>
                  <a:pt x="5192998" y="0"/>
                </a:cubicBezTo>
                <a:cubicBezTo>
                  <a:pt x="5369480" y="-2775"/>
                  <a:pt x="5550910" y="-19581"/>
                  <a:pt x="5874742" y="0"/>
                </a:cubicBezTo>
                <a:cubicBezTo>
                  <a:pt x="6198574" y="19581"/>
                  <a:pt x="6203078" y="1294"/>
                  <a:pt x="6467858" y="0"/>
                </a:cubicBezTo>
                <a:cubicBezTo>
                  <a:pt x="6732638" y="-1294"/>
                  <a:pt x="7119987" y="-7463"/>
                  <a:pt x="7326855" y="0"/>
                </a:cubicBezTo>
                <a:cubicBezTo>
                  <a:pt x="7533723" y="7463"/>
                  <a:pt x="7838894" y="17159"/>
                  <a:pt x="8185852" y="0"/>
                </a:cubicBezTo>
                <a:cubicBezTo>
                  <a:pt x="8532810" y="-17159"/>
                  <a:pt x="8754921" y="-37871"/>
                  <a:pt x="9044849" y="0"/>
                </a:cubicBezTo>
                <a:cubicBezTo>
                  <a:pt x="9151037" y="13683"/>
                  <a:pt x="9245127" y="91810"/>
                  <a:pt x="9227032" y="182183"/>
                </a:cubicBezTo>
                <a:cubicBezTo>
                  <a:pt x="9230581" y="303359"/>
                  <a:pt x="9245513" y="421336"/>
                  <a:pt x="9227032" y="561112"/>
                </a:cubicBezTo>
                <a:cubicBezTo>
                  <a:pt x="9208551" y="700888"/>
                  <a:pt x="9225552" y="753349"/>
                  <a:pt x="9227032" y="910893"/>
                </a:cubicBezTo>
                <a:cubicBezTo>
                  <a:pt x="9203676" y="1012665"/>
                  <a:pt x="9138038" y="1097484"/>
                  <a:pt x="9044849" y="1093076"/>
                </a:cubicBezTo>
                <a:cubicBezTo>
                  <a:pt x="8906592" y="1108710"/>
                  <a:pt x="8737794" y="1072928"/>
                  <a:pt x="8628985" y="1093076"/>
                </a:cubicBezTo>
                <a:cubicBezTo>
                  <a:pt x="8520176" y="1113224"/>
                  <a:pt x="8301668" y="1075458"/>
                  <a:pt x="8124495" y="1093076"/>
                </a:cubicBezTo>
                <a:cubicBezTo>
                  <a:pt x="7947322" y="1110695"/>
                  <a:pt x="7651591" y="1130081"/>
                  <a:pt x="7354125" y="1093076"/>
                </a:cubicBezTo>
                <a:cubicBezTo>
                  <a:pt x="7056659" y="1056072"/>
                  <a:pt x="7007201" y="1102612"/>
                  <a:pt x="6849635" y="1093076"/>
                </a:cubicBezTo>
                <a:cubicBezTo>
                  <a:pt x="6692069" y="1083541"/>
                  <a:pt x="6419120" y="1094925"/>
                  <a:pt x="6256518" y="1093076"/>
                </a:cubicBezTo>
                <a:cubicBezTo>
                  <a:pt x="6093916" y="1091227"/>
                  <a:pt x="5695087" y="1062360"/>
                  <a:pt x="5486148" y="1093076"/>
                </a:cubicBezTo>
                <a:cubicBezTo>
                  <a:pt x="5277209" y="1123793"/>
                  <a:pt x="5044596" y="1071713"/>
                  <a:pt x="4893031" y="1093076"/>
                </a:cubicBezTo>
                <a:cubicBezTo>
                  <a:pt x="4741466" y="1114439"/>
                  <a:pt x="4442008" y="1129425"/>
                  <a:pt x="4034034" y="1093076"/>
                </a:cubicBezTo>
                <a:cubicBezTo>
                  <a:pt x="3626060" y="1056727"/>
                  <a:pt x="3601438" y="1084758"/>
                  <a:pt x="3263664" y="1093076"/>
                </a:cubicBezTo>
                <a:cubicBezTo>
                  <a:pt x="2925890" y="1101395"/>
                  <a:pt x="2777780" y="1056208"/>
                  <a:pt x="2404667" y="1093076"/>
                </a:cubicBezTo>
                <a:cubicBezTo>
                  <a:pt x="2031554" y="1129944"/>
                  <a:pt x="2003153" y="1083484"/>
                  <a:pt x="1900177" y="1093076"/>
                </a:cubicBezTo>
                <a:cubicBezTo>
                  <a:pt x="1797201" y="1102669"/>
                  <a:pt x="1345756" y="1099560"/>
                  <a:pt x="1129807" y="1093076"/>
                </a:cubicBezTo>
                <a:cubicBezTo>
                  <a:pt x="913858" y="1086593"/>
                  <a:pt x="404072" y="1139385"/>
                  <a:pt x="182183" y="1093076"/>
                </a:cubicBezTo>
                <a:cubicBezTo>
                  <a:pt x="78379" y="1081733"/>
                  <a:pt x="4091" y="1007851"/>
                  <a:pt x="0" y="910893"/>
                </a:cubicBezTo>
                <a:cubicBezTo>
                  <a:pt x="9280" y="793328"/>
                  <a:pt x="13978" y="734131"/>
                  <a:pt x="0" y="568399"/>
                </a:cubicBezTo>
                <a:cubicBezTo>
                  <a:pt x="-13978" y="402667"/>
                  <a:pt x="19164" y="259792"/>
                  <a:pt x="0" y="182183"/>
                </a:cubicBezTo>
                <a:close/>
              </a:path>
            </a:pathLst>
          </a:custGeom>
          <a:solidFill>
            <a:schemeClr val="accent6">
              <a:lumMod val="20000"/>
              <a:lumOff val="80000"/>
            </a:schemeClr>
          </a:solidFill>
          <a:ln w="57150">
            <a:solidFill>
              <a:schemeClr val="accent6">
                <a:lumMod val="75000"/>
              </a:schemeClr>
            </a:solidFill>
            <a:extLst>
              <a:ext uri="{C807C97D-BFC1-408E-A445-0C87EB9F89A2}">
                <ask:lineSketchStyleProps xmlns:ask="http://schemas.microsoft.com/office/drawing/2018/sketchyshapes" sd="51544757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C8D6B6B8-2450-D83C-1532-0A1F901DA943}"/>
              </a:ext>
            </a:extLst>
          </p:cNvPr>
          <p:cNvSpPr txBox="1"/>
          <p:nvPr/>
        </p:nvSpPr>
        <p:spPr>
          <a:xfrm>
            <a:off x="2060028" y="336332"/>
            <a:ext cx="92270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Hãy nêu tên và tác dụng của bộ phận dưới đây: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994DE1EB-EBB7-3BB3-AF56-59D50C46B38E}"/>
              </a:ext>
            </a:extLst>
          </p:cNvPr>
          <p:cNvSpPr/>
          <p:nvPr/>
        </p:nvSpPr>
        <p:spPr>
          <a:xfrm>
            <a:off x="504496" y="1633918"/>
            <a:ext cx="3461336" cy="3590163"/>
          </a:xfrm>
          <a:prstGeom prst="ellipse">
            <a:avLst/>
          </a:prstGeom>
          <a:solidFill>
            <a:srgbClr val="FCFCD4"/>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Rectangle: Rounded Corners 16">
            <a:extLst>
              <a:ext uri="{FF2B5EF4-FFF2-40B4-BE49-F238E27FC236}">
                <a16:creationId xmlns:a16="http://schemas.microsoft.com/office/drawing/2014/main" id="{D6B8FA91-DA0A-3724-181D-8EF116676D12}"/>
              </a:ext>
            </a:extLst>
          </p:cNvPr>
          <p:cNvSpPr/>
          <p:nvPr/>
        </p:nvSpPr>
        <p:spPr>
          <a:xfrm>
            <a:off x="588579" y="5507511"/>
            <a:ext cx="3962400" cy="998042"/>
          </a:xfrm>
          <a:custGeom>
            <a:avLst/>
            <a:gdLst>
              <a:gd name="connsiteX0" fmla="*/ 0 w 3962400"/>
              <a:gd name="connsiteY0" fmla="*/ 166344 h 998042"/>
              <a:gd name="connsiteX1" fmla="*/ 166344 w 3962400"/>
              <a:gd name="connsiteY1" fmla="*/ 0 h 998042"/>
              <a:gd name="connsiteX2" fmla="*/ 3796056 w 3962400"/>
              <a:gd name="connsiteY2" fmla="*/ 0 h 998042"/>
              <a:gd name="connsiteX3" fmla="*/ 3962400 w 3962400"/>
              <a:gd name="connsiteY3" fmla="*/ 166344 h 998042"/>
              <a:gd name="connsiteX4" fmla="*/ 3962400 w 3962400"/>
              <a:gd name="connsiteY4" fmla="*/ 831698 h 998042"/>
              <a:gd name="connsiteX5" fmla="*/ 3796056 w 3962400"/>
              <a:gd name="connsiteY5" fmla="*/ 998042 h 998042"/>
              <a:gd name="connsiteX6" fmla="*/ 166344 w 3962400"/>
              <a:gd name="connsiteY6" fmla="*/ 998042 h 998042"/>
              <a:gd name="connsiteX7" fmla="*/ 0 w 3962400"/>
              <a:gd name="connsiteY7" fmla="*/ 831698 h 998042"/>
              <a:gd name="connsiteX8" fmla="*/ 0 w 3962400"/>
              <a:gd name="connsiteY8" fmla="*/ 166344 h 99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2400" h="998042" fill="none" extrusionOk="0">
                <a:moveTo>
                  <a:pt x="0" y="166344"/>
                </a:moveTo>
                <a:cubicBezTo>
                  <a:pt x="18150" y="72205"/>
                  <a:pt x="78970" y="4453"/>
                  <a:pt x="166344" y="0"/>
                </a:cubicBezTo>
                <a:cubicBezTo>
                  <a:pt x="1685533" y="-118364"/>
                  <a:pt x="2729344" y="-86384"/>
                  <a:pt x="3796056" y="0"/>
                </a:cubicBezTo>
                <a:cubicBezTo>
                  <a:pt x="3892158" y="-2523"/>
                  <a:pt x="3970783" y="78527"/>
                  <a:pt x="3962400" y="166344"/>
                </a:cubicBezTo>
                <a:cubicBezTo>
                  <a:pt x="3928389" y="457818"/>
                  <a:pt x="3922330" y="539673"/>
                  <a:pt x="3962400" y="831698"/>
                </a:cubicBezTo>
                <a:cubicBezTo>
                  <a:pt x="3962234" y="925518"/>
                  <a:pt x="3880467" y="1013096"/>
                  <a:pt x="3796056" y="998042"/>
                </a:cubicBezTo>
                <a:cubicBezTo>
                  <a:pt x="2353043" y="978987"/>
                  <a:pt x="1819779" y="1074755"/>
                  <a:pt x="166344" y="998042"/>
                </a:cubicBezTo>
                <a:cubicBezTo>
                  <a:pt x="76089" y="1015649"/>
                  <a:pt x="9694" y="910823"/>
                  <a:pt x="0" y="831698"/>
                </a:cubicBezTo>
                <a:cubicBezTo>
                  <a:pt x="-55034" y="556674"/>
                  <a:pt x="35749" y="270894"/>
                  <a:pt x="0" y="166344"/>
                </a:cubicBezTo>
                <a:close/>
              </a:path>
              <a:path w="3962400" h="998042" stroke="0" extrusionOk="0">
                <a:moveTo>
                  <a:pt x="0" y="166344"/>
                </a:moveTo>
                <a:cubicBezTo>
                  <a:pt x="-11521" y="87121"/>
                  <a:pt x="80212" y="10382"/>
                  <a:pt x="166344" y="0"/>
                </a:cubicBezTo>
                <a:cubicBezTo>
                  <a:pt x="1234156" y="-127901"/>
                  <a:pt x="2631649" y="6510"/>
                  <a:pt x="3796056" y="0"/>
                </a:cubicBezTo>
                <a:cubicBezTo>
                  <a:pt x="3885700" y="-9653"/>
                  <a:pt x="3956198" y="68581"/>
                  <a:pt x="3962400" y="166344"/>
                </a:cubicBezTo>
                <a:cubicBezTo>
                  <a:pt x="3959595" y="256730"/>
                  <a:pt x="3975007" y="650120"/>
                  <a:pt x="3962400" y="831698"/>
                </a:cubicBezTo>
                <a:cubicBezTo>
                  <a:pt x="3956335" y="933621"/>
                  <a:pt x="3885695" y="1011561"/>
                  <a:pt x="3796056" y="998042"/>
                </a:cubicBezTo>
                <a:cubicBezTo>
                  <a:pt x="2411348" y="1122651"/>
                  <a:pt x="604517" y="920540"/>
                  <a:pt x="166344" y="998042"/>
                </a:cubicBezTo>
                <a:cubicBezTo>
                  <a:pt x="86871" y="1009364"/>
                  <a:pt x="-4749" y="912707"/>
                  <a:pt x="0" y="831698"/>
                </a:cubicBezTo>
                <a:cubicBezTo>
                  <a:pt x="-35642" y="651579"/>
                  <a:pt x="-39545" y="479561"/>
                  <a:pt x="0" y="166344"/>
                </a:cubicBezTo>
                <a:close/>
              </a:path>
            </a:pathLst>
          </a:custGeom>
          <a:solidFill>
            <a:schemeClr val="accent6">
              <a:lumMod val="20000"/>
              <a:lumOff val="80000"/>
            </a:schemeClr>
          </a:solidFill>
          <a:ln w="57150">
            <a:solidFill>
              <a:srgbClr val="002F8E"/>
            </a:solidFill>
            <a:extLst>
              <a:ext uri="{C807C97D-BFC1-408E-A445-0C87EB9F89A2}">
                <ask:lineSketchStyleProps xmlns:ask="http://schemas.microsoft.com/office/drawing/2018/sketchyshapes" sd="289582222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19C4EABB-8347-C4B4-628A-BEDAC13B1ECA}"/>
              </a:ext>
            </a:extLst>
          </p:cNvPr>
          <p:cNvSpPr txBox="1"/>
          <p:nvPr/>
        </p:nvSpPr>
        <p:spPr>
          <a:xfrm>
            <a:off x="1448630" y="5587458"/>
            <a:ext cx="40287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002F8E"/>
                </a:solidFill>
                <a:latin typeface="Calibri" panose="020F0502020204030204"/>
              </a:rPr>
              <a:t>Lồng quạt</a:t>
            </a:r>
            <a:endParaRPr kumimoji="0" lang="vi-VN" sz="4000" b="0" i="0" u="none" strike="noStrike" kern="1200" cap="none" spc="0" normalizeH="0" baseline="0" noProof="0">
              <a:ln>
                <a:noFill/>
              </a:ln>
              <a:solidFill>
                <a:srgbClr val="002F8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B58A08AD-80B3-FA1E-4CBD-57AEA88CED42}"/>
              </a:ext>
            </a:extLst>
          </p:cNvPr>
          <p:cNvSpPr/>
          <p:nvPr/>
        </p:nvSpPr>
        <p:spPr>
          <a:xfrm>
            <a:off x="4735770" y="1828799"/>
            <a:ext cx="6749222" cy="2819401"/>
          </a:xfrm>
          <a:custGeom>
            <a:avLst/>
            <a:gdLst>
              <a:gd name="connsiteX0" fmla="*/ 0 w 6749222"/>
              <a:gd name="connsiteY0" fmla="*/ 469910 h 2819401"/>
              <a:gd name="connsiteX1" fmla="*/ 469910 w 6749222"/>
              <a:gd name="connsiteY1" fmla="*/ 0 h 2819401"/>
              <a:gd name="connsiteX2" fmla="*/ 992756 w 6749222"/>
              <a:gd name="connsiteY2" fmla="*/ 0 h 2819401"/>
              <a:gd name="connsiteX3" fmla="*/ 1515602 w 6749222"/>
              <a:gd name="connsiteY3" fmla="*/ 0 h 2819401"/>
              <a:gd name="connsiteX4" fmla="*/ 1922261 w 6749222"/>
              <a:gd name="connsiteY4" fmla="*/ 0 h 2819401"/>
              <a:gd name="connsiteX5" fmla="*/ 2619389 w 6749222"/>
              <a:gd name="connsiteY5" fmla="*/ 0 h 2819401"/>
              <a:gd name="connsiteX6" fmla="*/ 3200329 w 6749222"/>
              <a:gd name="connsiteY6" fmla="*/ 0 h 2819401"/>
              <a:gd name="connsiteX7" fmla="*/ 3665081 w 6749222"/>
              <a:gd name="connsiteY7" fmla="*/ 0 h 2819401"/>
              <a:gd name="connsiteX8" fmla="*/ 4071739 w 6749222"/>
              <a:gd name="connsiteY8" fmla="*/ 0 h 2819401"/>
              <a:gd name="connsiteX9" fmla="*/ 4652679 w 6749222"/>
              <a:gd name="connsiteY9" fmla="*/ 0 h 2819401"/>
              <a:gd name="connsiteX10" fmla="*/ 5349808 w 6749222"/>
              <a:gd name="connsiteY10" fmla="*/ 0 h 2819401"/>
              <a:gd name="connsiteX11" fmla="*/ 5756466 w 6749222"/>
              <a:gd name="connsiteY11" fmla="*/ 0 h 2819401"/>
              <a:gd name="connsiteX12" fmla="*/ 6279312 w 6749222"/>
              <a:gd name="connsiteY12" fmla="*/ 0 h 2819401"/>
              <a:gd name="connsiteX13" fmla="*/ 6749222 w 6749222"/>
              <a:gd name="connsiteY13" fmla="*/ 469910 h 2819401"/>
              <a:gd name="connsiteX14" fmla="*/ 6749222 w 6749222"/>
              <a:gd name="connsiteY14" fmla="*/ 977397 h 2819401"/>
              <a:gd name="connsiteX15" fmla="*/ 6749222 w 6749222"/>
              <a:gd name="connsiteY15" fmla="*/ 1390905 h 2819401"/>
              <a:gd name="connsiteX16" fmla="*/ 6749222 w 6749222"/>
              <a:gd name="connsiteY16" fmla="*/ 1860800 h 2819401"/>
              <a:gd name="connsiteX17" fmla="*/ 6749222 w 6749222"/>
              <a:gd name="connsiteY17" fmla="*/ 2349491 h 2819401"/>
              <a:gd name="connsiteX18" fmla="*/ 6279312 w 6749222"/>
              <a:gd name="connsiteY18" fmla="*/ 2819401 h 2819401"/>
              <a:gd name="connsiteX19" fmla="*/ 5756466 w 6749222"/>
              <a:gd name="connsiteY19" fmla="*/ 2819401 h 2819401"/>
              <a:gd name="connsiteX20" fmla="*/ 5349808 w 6749222"/>
              <a:gd name="connsiteY20" fmla="*/ 2819401 h 2819401"/>
              <a:gd name="connsiteX21" fmla="*/ 4710773 w 6749222"/>
              <a:gd name="connsiteY21" fmla="*/ 2819401 h 2819401"/>
              <a:gd name="connsiteX22" fmla="*/ 4129833 w 6749222"/>
              <a:gd name="connsiteY22" fmla="*/ 2819401 h 2819401"/>
              <a:gd name="connsiteX23" fmla="*/ 3723175 w 6749222"/>
              <a:gd name="connsiteY23" fmla="*/ 2819401 h 2819401"/>
              <a:gd name="connsiteX24" fmla="*/ 3258423 w 6749222"/>
              <a:gd name="connsiteY24" fmla="*/ 2819401 h 2819401"/>
              <a:gd name="connsiteX25" fmla="*/ 2677483 w 6749222"/>
              <a:gd name="connsiteY25" fmla="*/ 2819401 h 2819401"/>
              <a:gd name="connsiteX26" fmla="*/ 1980355 w 6749222"/>
              <a:gd name="connsiteY26" fmla="*/ 2819401 h 2819401"/>
              <a:gd name="connsiteX27" fmla="*/ 1457508 w 6749222"/>
              <a:gd name="connsiteY27" fmla="*/ 2819401 h 2819401"/>
              <a:gd name="connsiteX28" fmla="*/ 1050850 w 6749222"/>
              <a:gd name="connsiteY28" fmla="*/ 2819401 h 2819401"/>
              <a:gd name="connsiteX29" fmla="*/ 469910 w 6749222"/>
              <a:gd name="connsiteY29" fmla="*/ 2819401 h 2819401"/>
              <a:gd name="connsiteX30" fmla="*/ 0 w 6749222"/>
              <a:gd name="connsiteY30" fmla="*/ 2349491 h 2819401"/>
              <a:gd name="connsiteX31" fmla="*/ 0 w 6749222"/>
              <a:gd name="connsiteY31" fmla="*/ 1917187 h 2819401"/>
              <a:gd name="connsiteX32" fmla="*/ 0 w 6749222"/>
              <a:gd name="connsiteY32" fmla="*/ 1484884 h 2819401"/>
              <a:gd name="connsiteX33" fmla="*/ 0 w 6749222"/>
              <a:gd name="connsiteY33" fmla="*/ 996193 h 2819401"/>
              <a:gd name="connsiteX34" fmla="*/ 0 w 6749222"/>
              <a:gd name="connsiteY34" fmla="*/ 469910 h 281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49222" h="2819401" fill="none" extrusionOk="0">
                <a:moveTo>
                  <a:pt x="0" y="469910"/>
                </a:moveTo>
                <a:cubicBezTo>
                  <a:pt x="-28429" y="222962"/>
                  <a:pt x="148652" y="-26250"/>
                  <a:pt x="469910" y="0"/>
                </a:cubicBezTo>
                <a:cubicBezTo>
                  <a:pt x="682238" y="-53866"/>
                  <a:pt x="845427" y="47949"/>
                  <a:pt x="992756" y="0"/>
                </a:cubicBezTo>
                <a:cubicBezTo>
                  <a:pt x="1140085" y="-47949"/>
                  <a:pt x="1261876" y="790"/>
                  <a:pt x="1515602" y="0"/>
                </a:cubicBezTo>
                <a:cubicBezTo>
                  <a:pt x="1769328" y="-790"/>
                  <a:pt x="1775576" y="5872"/>
                  <a:pt x="1922261" y="0"/>
                </a:cubicBezTo>
                <a:cubicBezTo>
                  <a:pt x="2068946" y="-5872"/>
                  <a:pt x="2358135" y="17440"/>
                  <a:pt x="2619389" y="0"/>
                </a:cubicBezTo>
                <a:cubicBezTo>
                  <a:pt x="2880643" y="-17440"/>
                  <a:pt x="2982085" y="68625"/>
                  <a:pt x="3200329" y="0"/>
                </a:cubicBezTo>
                <a:cubicBezTo>
                  <a:pt x="3418573" y="-68625"/>
                  <a:pt x="3533545" y="7965"/>
                  <a:pt x="3665081" y="0"/>
                </a:cubicBezTo>
                <a:cubicBezTo>
                  <a:pt x="3796617" y="-7965"/>
                  <a:pt x="3941481" y="5632"/>
                  <a:pt x="4071739" y="0"/>
                </a:cubicBezTo>
                <a:cubicBezTo>
                  <a:pt x="4201997" y="-5632"/>
                  <a:pt x="4404756" y="16352"/>
                  <a:pt x="4652679" y="0"/>
                </a:cubicBezTo>
                <a:cubicBezTo>
                  <a:pt x="4900602" y="-16352"/>
                  <a:pt x="5007226" y="23679"/>
                  <a:pt x="5349808" y="0"/>
                </a:cubicBezTo>
                <a:cubicBezTo>
                  <a:pt x="5692390" y="-23679"/>
                  <a:pt x="5577544" y="47786"/>
                  <a:pt x="5756466" y="0"/>
                </a:cubicBezTo>
                <a:cubicBezTo>
                  <a:pt x="5935388" y="-47786"/>
                  <a:pt x="6021522" y="41238"/>
                  <a:pt x="6279312" y="0"/>
                </a:cubicBezTo>
                <a:cubicBezTo>
                  <a:pt x="6530410" y="-4476"/>
                  <a:pt x="6760984" y="281503"/>
                  <a:pt x="6749222" y="469910"/>
                </a:cubicBezTo>
                <a:cubicBezTo>
                  <a:pt x="6802846" y="649436"/>
                  <a:pt x="6709725" y="763628"/>
                  <a:pt x="6749222" y="977397"/>
                </a:cubicBezTo>
                <a:cubicBezTo>
                  <a:pt x="6788719" y="1191166"/>
                  <a:pt x="6701865" y="1236444"/>
                  <a:pt x="6749222" y="1390905"/>
                </a:cubicBezTo>
                <a:cubicBezTo>
                  <a:pt x="6796579" y="1545366"/>
                  <a:pt x="6695970" y="1689398"/>
                  <a:pt x="6749222" y="1860800"/>
                </a:cubicBezTo>
                <a:cubicBezTo>
                  <a:pt x="6802474" y="2032203"/>
                  <a:pt x="6740786" y="2197434"/>
                  <a:pt x="6749222" y="2349491"/>
                </a:cubicBezTo>
                <a:cubicBezTo>
                  <a:pt x="6744487" y="2642492"/>
                  <a:pt x="6534806" y="2828141"/>
                  <a:pt x="6279312" y="2819401"/>
                </a:cubicBezTo>
                <a:cubicBezTo>
                  <a:pt x="6029613" y="2849351"/>
                  <a:pt x="5955985" y="2763758"/>
                  <a:pt x="5756466" y="2819401"/>
                </a:cubicBezTo>
                <a:cubicBezTo>
                  <a:pt x="5556947" y="2875044"/>
                  <a:pt x="5453550" y="2810653"/>
                  <a:pt x="5349808" y="2819401"/>
                </a:cubicBezTo>
                <a:cubicBezTo>
                  <a:pt x="5246066" y="2828149"/>
                  <a:pt x="4992243" y="2795600"/>
                  <a:pt x="4710773" y="2819401"/>
                </a:cubicBezTo>
                <a:cubicBezTo>
                  <a:pt x="4429303" y="2843202"/>
                  <a:pt x="4293338" y="2787342"/>
                  <a:pt x="4129833" y="2819401"/>
                </a:cubicBezTo>
                <a:cubicBezTo>
                  <a:pt x="3966328" y="2851460"/>
                  <a:pt x="3921860" y="2782291"/>
                  <a:pt x="3723175" y="2819401"/>
                </a:cubicBezTo>
                <a:cubicBezTo>
                  <a:pt x="3524490" y="2856511"/>
                  <a:pt x="3398094" y="2818869"/>
                  <a:pt x="3258423" y="2819401"/>
                </a:cubicBezTo>
                <a:cubicBezTo>
                  <a:pt x="3118752" y="2819933"/>
                  <a:pt x="2936464" y="2757612"/>
                  <a:pt x="2677483" y="2819401"/>
                </a:cubicBezTo>
                <a:cubicBezTo>
                  <a:pt x="2418502" y="2881190"/>
                  <a:pt x="2268740" y="2755386"/>
                  <a:pt x="1980355" y="2819401"/>
                </a:cubicBezTo>
                <a:cubicBezTo>
                  <a:pt x="1691970" y="2883416"/>
                  <a:pt x="1665664" y="2794272"/>
                  <a:pt x="1457508" y="2819401"/>
                </a:cubicBezTo>
                <a:cubicBezTo>
                  <a:pt x="1249352" y="2844530"/>
                  <a:pt x="1198049" y="2796817"/>
                  <a:pt x="1050850" y="2819401"/>
                </a:cubicBezTo>
                <a:cubicBezTo>
                  <a:pt x="903651" y="2841985"/>
                  <a:pt x="696004" y="2792333"/>
                  <a:pt x="469910" y="2819401"/>
                </a:cubicBezTo>
                <a:cubicBezTo>
                  <a:pt x="218728" y="2832353"/>
                  <a:pt x="-62300" y="2641686"/>
                  <a:pt x="0" y="2349491"/>
                </a:cubicBezTo>
                <a:cubicBezTo>
                  <a:pt x="-39786" y="2142717"/>
                  <a:pt x="46410" y="2111611"/>
                  <a:pt x="0" y="1917187"/>
                </a:cubicBezTo>
                <a:cubicBezTo>
                  <a:pt x="-46410" y="1722763"/>
                  <a:pt x="22685" y="1679313"/>
                  <a:pt x="0" y="1484884"/>
                </a:cubicBezTo>
                <a:cubicBezTo>
                  <a:pt x="-22685" y="1290455"/>
                  <a:pt x="23998" y="1112530"/>
                  <a:pt x="0" y="996193"/>
                </a:cubicBezTo>
                <a:cubicBezTo>
                  <a:pt x="-23998" y="879856"/>
                  <a:pt x="6137" y="706890"/>
                  <a:pt x="0" y="469910"/>
                </a:cubicBezTo>
                <a:close/>
              </a:path>
              <a:path w="6749222" h="2819401" stroke="0" extrusionOk="0">
                <a:moveTo>
                  <a:pt x="0" y="469910"/>
                </a:moveTo>
                <a:cubicBezTo>
                  <a:pt x="25647" y="190954"/>
                  <a:pt x="264636" y="49356"/>
                  <a:pt x="469910" y="0"/>
                </a:cubicBezTo>
                <a:cubicBezTo>
                  <a:pt x="734016" y="-65612"/>
                  <a:pt x="965566" y="34189"/>
                  <a:pt x="1108944" y="0"/>
                </a:cubicBezTo>
                <a:cubicBezTo>
                  <a:pt x="1252322" y="-34189"/>
                  <a:pt x="1409541" y="23512"/>
                  <a:pt x="1515602" y="0"/>
                </a:cubicBezTo>
                <a:cubicBezTo>
                  <a:pt x="1621663" y="-23512"/>
                  <a:pt x="1774874" y="7492"/>
                  <a:pt x="1922261" y="0"/>
                </a:cubicBezTo>
                <a:cubicBezTo>
                  <a:pt x="2069648" y="-7492"/>
                  <a:pt x="2259337" y="20192"/>
                  <a:pt x="2387013" y="0"/>
                </a:cubicBezTo>
                <a:cubicBezTo>
                  <a:pt x="2514689" y="-20192"/>
                  <a:pt x="2942179" y="76467"/>
                  <a:pt x="3084141" y="0"/>
                </a:cubicBezTo>
                <a:cubicBezTo>
                  <a:pt x="3226103" y="-76467"/>
                  <a:pt x="3404586" y="51346"/>
                  <a:pt x="3665081" y="0"/>
                </a:cubicBezTo>
                <a:cubicBezTo>
                  <a:pt x="3925576" y="-51346"/>
                  <a:pt x="3996905" y="25695"/>
                  <a:pt x="4246021" y="0"/>
                </a:cubicBezTo>
                <a:cubicBezTo>
                  <a:pt x="4495137" y="-25695"/>
                  <a:pt x="4556965" y="56193"/>
                  <a:pt x="4768867" y="0"/>
                </a:cubicBezTo>
                <a:cubicBezTo>
                  <a:pt x="4980769" y="-56193"/>
                  <a:pt x="5263388" y="60555"/>
                  <a:pt x="5407902" y="0"/>
                </a:cubicBezTo>
                <a:cubicBezTo>
                  <a:pt x="5552417" y="-60555"/>
                  <a:pt x="5887319" y="90988"/>
                  <a:pt x="6279312" y="0"/>
                </a:cubicBezTo>
                <a:cubicBezTo>
                  <a:pt x="6587282" y="-44431"/>
                  <a:pt x="6696600" y="232584"/>
                  <a:pt x="6749222" y="469910"/>
                </a:cubicBezTo>
                <a:cubicBezTo>
                  <a:pt x="6791138" y="632052"/>
                  <a:pt x="6740242" y="719552"/>
                  <a:pt x="6749222" y="883418"/>
                </a:cubicBezTo>
                <a:cubicBezTo>
                  <a:pt x="6758202" y="1047284"/>
                  <a:pt x="6699388" y="1257678"/>
                  <a:pt x="6749222" y="1372109"/>
                </a:cubicBezTo>
                <a:cubicBezTo>
                  <a:pt x="6799056" y="1486540"/>
                  <a:pt x="6724020" y="1703569"/>
                  <a:pt x="6749222" y="1860800"/>
                </a:cubicBezTo>
                <a:cubicBezTo>
                  <a:pt x="6774424" y="2018031"/>
                  <a:pt x="6724024" y="2170483"/>
                  <a:pt x="6749222" y="2349491"/>
                </a:cubicBezTo>
                <a:cubicBezTo>
                  <a:pt x="6683785" y="2612036"/>
                  <a:pt x="6485168" y="2825764"/>
                  <a:pt x="6279312" y="2819401"/>
                </a:cubicBezTo>
                <a:cubicBezTo>
                  <a:pt x="5987461" y="2885435"/>
                  <a:pt x="5794181" y="2817167"/>
                  <a:pt x="5582184" y="2819401"/>
                </a:cubicBezTo>
                <a:cubicBezTo>
                  <a:pt x="5370187" y="2821635"/>
                  <a:pt x="5282746" y="2818290"/>
                  <a:pt x="5059338" y="2819401"/>
                </a:cubicBezTo>
                <a:cubicBezTo>
                  <a:pt x="4835930" y="2820512"/>
                  <a:pt x="4621191" y="2794752"/>
                  <a:pt x="4362209" y="2819401"/>
                </a:cubicBezTo>
                <a:cubicBezTo>
                  <a:pt x="4103227" y="2844050"/>
                  <a:pt x="4114784" y="2805848"/>
                  <a:pt x="3955551" y="2819401"/>
                </a:cubicBezTo>
                <a:cubicBezTo>
                  <a:pt x="3796318" y="2832954"/>
                  <a:pt x="3547268" y="2785974"/>
                  <a:pt x="3316517" y="2819401"/>
                </a:cubicBezTo>
                <a:cubicBezTo>
                  <a:pt x="3085766" y="2852828"/>
                  <a:pt x="3111399" y="2779109"/>
                  <a:pt x="2909859" y="2819401"/>
                </a:cubicBezTo>
                <a:cubicBezTo>
                  <a:pt x="2708319" y="2859693"/>
                  <a:pt x="2632477" y="2811055"/>
                  <a:pt x="2445107" y="2819401"/>
                </a:cubicBezTo>
                <a:cubicBezTo>
                  <a:pt x="2257737" y="2827747"/>
                  <a:pt x="1969097" y="2796193"/>
                  <a:pt x="1806072" y="2819401"/>
                </a:cubicBezTo>
                <a:cubicBezTo>
                  <a:pt x="1643048" y="2842609"/>
                  <a:pt x="1491597" y="2808648"/>
                  <a:pt x="1341320" y="2819401"/>
                </a:cubicBezTo>
                <a:cubicBezTo>
                  <a:pt x="1191043" y="2830154"/>
                  <a:pt x="850632" y="2797030"/>
                  <a:pt x="469910" y="2819401"/>
                </a:cubicBezTo>
                <a:cubicBezTo>
                  <a:pt x="188312" y="2774731"/>
                  <a:pt x="22150" y="2678344"/>
                  <a:pt x="0" y="2349491"/>
                </a:cubicBezTo>
                <a:cubicBezTo>
                  <a:pt x="-52852" y="2161898"/>
                  <a:pt x="14398" y="2072909"/>
                  <a:pt x="0" y="1879596"/>
                </a:cubicBezTo>
                <a:cubicBezTo>
                  <a:pt x="-14398" y="1686284"/>
                  <a:pt x="30256" y="1534674"/>
                  <a:pt x="0" y="1409701"/>
                </a:cubicBezTo>
                <a:cubicBezTo>
                  <a:pt x="-30256" y="1284729"/>
                  <a:pt x="25965" y="1170677"/>
                  <a:pt x="0" y="939805"/>
                </a:cubicBezTo>
                <a:cubicBezTo>
                  <a:pt x="-25965" y="708933"/>
                  <a:pt x="7297" y="591120"/>
                  <a:pt x="0" y="469910"/>
                </a:cubicBezTo>
                <a:close/>
              </a:path>
            </a:pathLst>
          </a:custGeom>
          <a:solidFill>
            <a:srgbClr val="FFF3E1"/>
          </a:solidFill>
          <a:ln w="57150">
            <a:solidFill>
              <a:srgbClr val="996633"/>
            </a:solidFill>
            <a:extLst>
              <a:ext uri="{C807C97D-BFC1-408E-A445-0C87EB9F89A2}">
                <ask:lineSketchStyleProps xmlns:ask="http://schemas.microsoft.com/office/drawing/2018/sketchyshapes" sd="19425747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105B9258-759E-05F7-48C8-08314A6E921A}"/>
              </a:ext>
            </a:extLst>
          </p:cNvPr>
          <p:cNvSpPr txBox="1"/>
          <p:nvPr/>
        </p:nvSpPr>
        <p:spPr>
          <a:xfrm>
            <a:off x="4907857" y="2018936"/>
            <a:ext cx="6232057" cy="230832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a:ln>
                  <a:noFill/>
                </a:ln>
                <a:solidFill>
                  <a:srgbClr val="795C41"/>
                </a:solidFill>
                <a:effectLst/>
                <a:uLnTx/>
                <a:uFillTx/>
                <a:latin typeface="Calibri" panose="020F0502020204030204" pitchFamily="34" charset="0"/>
                <a:ea typeface="+mn-ea"/>
                <a:cs typeface="Calibri" panose="020F0502020204030204" pitchFamily="34" charset="0"/>
              </a:rPr>
              <a:t>Tác dụng</a:t>
            </a:r>
          </a:p>
          <a:p>
            <a:pPr marL="0" marR="0" lvl="0" indent="0" algn="just" defTabSz="914400" rtl="0" eaLnBrk="1" fontAlgn="auto" latinLnBrk="0" hangingPunct="1">
              <a:spcBef>
                <a:spcPts val="0"/>
              </a:spcBef>
              <a:spcAft>
                <a:spcPts val="0"/>
              </a:spcAft>
              <a:buClrTx/>
              <a:buSzTx/>
              <a:buFontTx/>
              <a:buNone/>
              <a:tabLst/>
              <a:defRPr/>
            </a:pPr>
            <a:r>
              <a:rPr kumimoji="0" lang="en-US" sz="4800" b="0" i="0" u="none" strike="noStrike" kern="1200" cap="none" spc="0" normalizeH="0" baseline="0" noProof="0">
                <a:ln>
                  <a:noFill/>
                </a:ln>
                <a:solidFill>
                  <a:srgbClr val="795C41"/>
                </a:solidFill>
                <a:effectLst/>
                <a:uLnTx/>
                <a:uFillTx/>
                <a:latin typeface="Calibri" panose="020F0502020204030204"/>
                <a:ea typeface="+mn-ea"/>
                <a:cs typeface="Calibri" panose="020F0502020204030204" pitchFamily="34" charset="0"/>
              </a:rPr>
              <a:t>Bảo</a:t>
            </a:r>
            <a:r>
              <a:rPr kumimoji="0" lang="en-US" sz="4800" b="0" i="0" u="none" strike="noStrike" kern="1200" cap="none" spc="0" normalizeH="0" noProof="0">
                <a:ln>
                  <a:noFill/>
                </a:ln>
                <a:solidFill>
                  <a:srgbClr val="795C41"/>
                </a:solidFill>
                <a:effectLst/>
                <a:uLnTx/>
                <a:uFillTx/>
                <a:latin typeface="Calibri" panose="020F0502020204030204"/>
                <a:ea typeface="+mn-ea"/>
                <a:cs typeface="Calibri" panose="020F0502020204030204" pitchFamily="34" charset="0"/>
              </a:rPr>
              <a:t> vệ cánh quạt và an toàn cho người sử dụng</a:t>
            </a:r>
            <a:endParaRPr kumimoji="0" lang="en-US" sz="4800" b="0" i="0" u="none" strike="noStrike" kern="1200" cap="none" spc="0" normalizeH="0" baseline="0" noProof="0">
              <a:ln>
                <a:noFill/>
              </a:ln>
              <a:solidFill>
                <a:srgbClr val="795C41"/>
              </a:solidFill>
              <a:effectLst/>
              <a:uLnTx/>
              <a:uFillTx/>
              <a:latin typeface="Calibri" panose="020F0502020204030204"/>
              <a:ea typeface="+mn-ea"/>
              <a:cs typeface="Calibri" panose="020F0502020204030204" pitchFamily="34" charset="0"/>
            </a:endParaRPr>
          </a:p>
        </p:txBody>
      </p:sp>
      <p:pic>
        <p:nvPicPr>
          <p:cNvPr id="12" name="Picture 11" descr="A picture containing text, clipart&#10;&#10;Description automatically generated">
            <a:extLst>
              <a:ext uri="{FF2B5EF4-FFF2-40B4-BE49-F238E27FC236}">
                <a16:creationId xmlns:a16="http://schemas.microsoft.com/office/drawing/2014/main" id="{FF4EB4BF-3C29-F09E-E538-C992BB6D9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3218" y="67179"/>
            <a:ext cx="996816" cy="1495882"/>
          </a:xfrm>
          <a:prstGeom prst="rect">
            <a:avLst/>
          </a:prstGeom>
        </p:spPr>
      </p:pic>
      <p:pic>
        <p:nvPicPr>
          <p:cNvPr id="13" name="Picture 12">
            <a:extLst>
              <a:ext uri="{FF2B5EF4-FFF2-40B4-BE49-F238E27FC236}">
                <a16:creationId xmlns:a16="http://schemas.microsoft.com/office/drawing/2014/main" id="{AE4DF94F-4123-4EDE-B1FA-49192825C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75" y="1866807"/>
            <a:ext cx="3077178" cy="3077178"/>
          </a:xfrm>
          <a:prstGeom prst="rect">
            <a:avLst/>
          </a:prstGeom>
        </p:spPr>
      </p:pic>
    </p:spTree>
    <p:extLst>
      <p:ext uri="{BB962C8B-B14F-4D97-AF65-F5344CB8AC3E}">
        <p14:creationId xmlns:p14="http://schemas.microsoft.com/office/powerpoint/2010/main" val="781711552"/>
      </p:ext>
    </p:extLst>
  </p:cSld>
  <p:clrMapOvr>
    <a:masterClrMapping/>
  </p:clrMapOvr>
  <p:transition spd="slow">
    <p:strips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iterate type="wd">
                                        <p:tmPct val="10000"/>
                                      </p:iterate>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childTnLst>
                              </p:cTn>
                            </p:par>
                            <p:par>
                              <p:cTn id="33" fill="hold">
                                <p:stCondLst>
                                  <p:cond delay="500"/>
                                </p:stCondLst>
                                <p:childTnLst>
                                  <p:par>
                                    <p:cTn id="34" presetID="2" presetClass="entr" presetSubtype="2" fill="hold" grpId="0" nodeType="afterEffect" p14:presetBounceEnd="68000">
                                      <p:stCondLst>
                                        <p:cond delay="0"/>
                                      </p:stCondLst>
                                      <p:iterate type="wd">
                                        <p:tmPct val="10000"/>
                                      </p:iterate>
                                      <p:childTnLst>
                                        <p:set>
                                          <p:cBhvr>
                                            <p:cTn id="35" dur="1" fill="hold">
                                              <p:stCondLst>
                                                <p:cond delay="0"/>
                                              </p:stCondLst>
                                            </p:cTn>
                                            <p:tgtEl>
                                              <p:spTgt spid="23"/>
                                            </p:tgtEl>
                                            <p:attrNameLst>
                                              <p:attrName>style.visibility</p:attrName>
                                            </p:attrNameLst>
                                          </p:cBhvr>
                                          <p:to>
                                            <p:strVal val="visible"/>
                                          </p:to>
                                        </p:set>
                                        <p:anim calcmode="lin" valueType="num" p14:bounceEnd="68000">
                                          <p:cBhvr additive="base">
                                            <p:cTn id="36" dur="500" fill="hold"/>
                                            <p:tgtEl>
                                              <p:spTgt spid="23"/>
                                            </p:tgtEl>
                                            <p:attrNameLst>
                                              <p:attrName>ppt_x</p:attrName>
                                            </p:attrNameLst>
                                          </p:cBhvr>
                                          <p:tavLst>
                                            <p:tav tm="0">
                                              <p:val>
                                                <p:strVal val="1+#ppt_w/2"/>
                                              </p:val>
                                            </p:tav>
                                            <p:tav tm="100000">
                                              <p:val>
                                                <p:strVal val="#ppt_x"/>
                                              </p:val>
                                            </p:tav>
                                          </p:tavLst>
                                        </p:anim>
                                        <p:anim calcmode="lin" valueType="num" p14:bounceEnd="68000">
                                          <p:cBhvr additive="base">
                                            <p:cTn id="3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7" grpId="0" animBg="1"/>
          <p:bldP spid="20" grpId="0"/>
          <p:bldP spid="22" grpId="0" animBg="1"/>
          <p:bldP spid="2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iterate type="wd">
                                        <p:tmPct val="10000"/>
                                      </p:iterate>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childTnLst>
                              </p:cTn>
                            </p:par>
                            <p:par>
                              <p:cTn id="33" fill="hold">
                                <p:stCondLst>
                                  <p:cond delay="500"/>
                                </p:stCondLst>
                                <p:childTnLst>
                                  <p:par>
                                    <p:cTn id="34" presetID="2" presetClass="entr" presetSubtype="2" fill="hold" grpId="0" nodeType="afterEffect">
                                      <p:stCondLst>
                                        <p:cond delay="0"/>
                                      </p:stCondLst>
                                      <p:iterate type="wd">
                                        <p:tmPct val="10000"/>
                                      </p:iterate>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1+#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7" grpId="0" animBg="1"/>
          <p:bldP spid="20" grpId="0"/>
          <p:bldP spid="22" grpId="0" animBg="1"/>
          <p:bldP spid="23"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vector graphics&#10;&#10;Description automatically generated">
            <a:extLst>
              <a:ext uri="{FF2B5EF4-FFF2-40B4-BE49-F238E27FC236}">
                <a16:creationId xmlns:a16="http://schemas.microsoft.com/office/drawing/2014/main" id="{CDF7C430-0A91-2818-A5ED-0FB6BF6DA3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97" b="96484" l="10000" r="90122">
                        <a14:foregroundMark x1="11463" y1="10352" x2="21463" y2="7617"/>
                        <a14:foregroundMark x1="21463" y1="7617" x2="21463" y2="6934"/>
                        <a14:foregroundMark x1="15244" y1="5176" x2="17683" y2="8887"/>
                        <a14:foregroundMark x1="19634" y1="4297" x2="21463" y2="8594"/>
                        <a14:foregroundMark x1="48293" y1="4492" x2="55122" y2="4297"/>
                        <a14:foregroundMark x1="90122" y1="12988" x2="90122" y2="12988"/>
                        <a14:foregroundMark x1="90122" y1="12402" x2="90122" y2="12402"/>
                        <a14:foregroundMark x1="47805" y1="16895" x2="59634" y2="17773"/>
                        <a14:foregroundMark x1="60366" y1="11816" x2="60976" y2="22266"/>
                        <a14:foregroundMark x1="48171" y1="12891" x2="48171" y2="12891"/>
                        <a14:foregroundMark x1="47195" y1="32129" x2="57439" y2="34863"/>
                        <a14:foregroundMark x1="57439" y1="34863" x2="58293" y2="33301"/>
                        <a14:foregroundMark x1="36829" y1="62988" x2="39878" y2="62793"/>
                        <a14:foregroundMark x1="54634" y1="74414" x2="57195" y2="96484"/>
                        <a14:foregroundMark x1="49268" y1="14844" x2="52195" y2="37305"/>
                        <a14:foregroundMark x1="47073" y1="28027" x2="47927" y2="38379"/>
                      </a14:backgroundRemoval>
                    </a14:imgEffect>
                  </a14:imgLayer>
                </a14:imgProps>
              </a:ext>
              <a:ext uri="{28A0092B-C50C-407E-A947-70E740481C1C}">
                <a14:useLocalDpi xmlns:a14="http://schemas.microsoft.com/office/drawing/2010/main" val="0"/>
              </a:ext>
            </a:extLst>
          </a:blip>
          <a:stretch>
            <a:fillRect/>
          </a:stretch>
        </p:blipFill>
        <p:spPr>
          <a:xfrm>
            <a:off x="697414" y="2004888"/>
            <a:ext cx="3888978" cy="4856480"/>
          </a:xfrm>
          <a:prstGeom prst="rect">
            <a:avLst/>
          </a:prstGeom>
        </p:spPr>
      </p:pic>
      <p:grpSp>
        <p:nvGrpSpPr>
          <p:cNvPr id="7" name="Group 6">
            <a:extLst>
              <a:ext uri="{FF2B5EF4-FFF2-40B4-BE49-F238E27FC236}">
                <a16:creationId xmlns:a16="http://schemas.microsoft.com/office/drawing/2014/main" id="{55CD7A69-18B6-E0A2-B7B8-7B3F41E2B427}"/>
              </a:ext>
            </a:extLst>
          </p:cNvPr>
          <p:cNvGrpSpPr/>
          <p:nvPr/>
        </p:nvGrpSpPr>
        <p:grpSpPr>
          <a:xfrm>
            <a:off x="3872830" y="2925445"/>
            <a:ext cx="1899285" cy="1080135"/>
            <a:chOff x="984250" y="4629150"/>
            <a:chExt cx="2855912" cy="1419225"/>
          </a:xfrm>
        </p:grpSpPr>
        <p:sp>
          <p:nvSpPr>
            <p:cNvPr id="8" name="Freeform 1183">
              <a:extLst>
                <a:ext uri="{FF2B5EF4-FFF2-40B4-BE49-F238E27FC236}">
                  <a16:creationId xmlns:a16="http://schemas.microsoft.com/office/drawing/2014/main" id="{727C8D62-70E7-507D-17BF-0C99819C14FF}"/>
                </a:ext>
              </a:extLst>
            </p:cNvPr>
            <p:cNvSpPr>
              <a:spLocks/>
            </p:cNvSpPr>
            <p:nvPr/>
          </p:nvSpPr>
          <p:spPr bwMode="auto">
            <a:xfrm>
              <a:off x="984250" y="4908550"/>
              <a:ext cx="2851150" cy="1139825"/>
            </a:xfrm>
            <a:custGeom>
              <a:avLst/>
              <a:gdLst>
                <a:gd name="T0" fmla="*/ 2941 w 2943"/>
                <a:gd name="T1" fmla="*/ 600 h 1177"/>
                <a:gd name="T2" fmla="*/ 1467 w 2943"/>
                <a:gd name="T3" fmla="*/ 1171 h 1177"/>
                <a:gd name="T4" fmla="*/ 3 w 2943"/>
                <a:gd name="T5" fmla="*/ 577 h 1177"/>
                <a:gd name="T6" fmla="*/ 1476 w 2943"/>
                <a:gd name="T7" fmla="*/ 7 h 1177"/>
                <a:gd name="T8" fmla="*/ 2941 w 2943"/>
                <a:gd name="T9" fmla="*/ 600 h 1177"/>
              </a:gdLst>
              <a:ahLst/>
              <a:cxnLst>
                <a:cxn ang="0">
                  <a:pos x="T0" y="T1"/>
                </a:cxn>
                <a:cxn ang="0">
                  <a:pos x="T2" y="T3"/>
                </a:cxn>
                <a:cxn ang="0">
                  <a:pos x="T4" y="T5"/>
                </a:cxn>
                <a:cxn ang="0">
                  <a:pos x="T6" y="T7"/>
                </a:cxn>
                <a:cxn ang="0">
                  <a:pos x="T8" y="T9"/>
                </a:cxn>
              </a:cxnLst>
              <a:rect l="0" t="0" r="r" b="b"/>
              <a:pathLst>
                <a:path w="2943" h="1177">
                  <a:moveTo>
                    <a:pt x="2941" y="600"/>
                  </a:moveTo>
                  <a:cubicBezTo>
                    <a:pt x="2938" y="922"/>
                    <a:pt x="2278" y="1177"/>
                    <a:pt x="1467" y="1171"/>
                  </a:cubicBezTo>
                  <a:cubicBezTo>
                    <a:pt x="656" y="1165"/>
                    <a:pt x="0" y="899"/>
                    <a:pt x="3" y="577"/>
                  </a:cubicBezTo>
                  <a:cubicBezTo>
                    <a:pt x="5" y="256"/>
                    <a:pt x="665" y="0"/>
                    <a:pt x="1476" y="7"/>
                  </a:cubicBezTo>
                  <a:cubicBezTo>
                    <a:pt x="2287" y="13"/>
                    <a:pt x="2943" y="279"/>
                    <a:pt x="2941" y="600"/>
                  </a:cubicBezTo>
                  <a:close/>
                </a:path>
              </a:pathLst>
            </a:custGeom>
            <a:solidFill>
              <a:srgbClr val="D2D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1184">
              <a:extLst>
                <a:ext uri="{FF2B5EF4-FFF2-40B4-BE49-F238E27FC236}">
                  <a16:creationId xmlns:a16="http://schemas.microsoft.com/office/drawing/2014/main" id="{47FCC51C-BDE8-0E91-1481-808DC7696D9A}"/>
                </a:ext>
              </a:extLst>
            </p:cNvPr>
            <p:cNvSpPr>
              <a:spLocks/>
            </p:cNvSpPr>
            <p:nvPr/>
          </p:nvSpPr>
          <p:spPr bwMode="auto">
            <a:xfrm>
              <a:off x="989012" y="4883150"/>
              <a:ext cx="2851150" cy="1139825"/>
            </a:xfrm>
            <a:custGeom>
              <a:avLst/>
              <a:gdLst>
                <a:gd name="T0" fmla="*/ 2940 w 2943"/>
                <a:gd name="T1" fmla="*/ 600 h 1177"/>
                <a:gd name="T2" fmla="*/ 1467 w 2943"/>
                <a:gd name="T3" fmla="*/ 1171 h 1177"/>
                <a:gd name="T4" fmla="*/ 2 w 2943"/>
                <a:gd name="T5" fmla="*/ 577 h 1177"/>
                <a:gd name="T6" fmla="*/ 1476 w 2943"/>
                <a:gd name="T7" fmla="*/ 6 h 1177"/>
                <a:gd name="T8" fmla="*/ 2940 w 2943"/>
                <a:gd name="T9" fmla="*/ 600 h 1177"/>
              </a:gdLst>
              <a:ahLst/>
              <a:cxnLst>
                <a:cxn ang="0">
                  <a:pos x="T0" y="T1"/>
                </a:cxn>
                <a:cxn ang="0">
                  <a:pos x="T2" y="T3"/>
                </a:cxn>
                <a:cxn ang="0">
                  <a:pos x="T4" y="T5"/>
                </a:cxn>
                <a:cxn ang="0">
                  <a:pos x="T6" y="T7"/>
                </a:cxn>
                <a:cxn ang="0">
                  <a:pos x="T8" y="T9"/>
                </a:cxn>
              </a:cxnLst>
              <a:rect l="0" t="0" r="r" b="b"/>
              <a:pathLst>
                <a:path w="2943" h="1177">
                  <a:moveTo>
                    <a:pt x="2940" y="600"/>
                  </a:moveTo>
                  <a:cubicBezTo>
                    <a:pt x="2938" y="922"/>
                    <a:pt x="2278" y="1177"/>
                    <a:pt x="1467" y="1171"/>
                  </a:cubicBezTo>
                  <a:cubicBezTo>
                    <a:pt x="656" y="1165"/>
                    <a:pt x="0" y="899"/>
                    <a:pt x="2" y="577"/>
                  </a:cubicBezTo>
                  <a:cubicBezTo>
                    <a:pt x="5" y="256"/>
                    <a:pt x="665" y="0"/>
                    <a:pt x="1476" y="6"/>
                  </a:cubicBezTo>
                  <a:cubicBezTo>
                    <a:pt x="2287" y="13"/>
                    <a:pt x="2943" y="278"/>
                    <a:pt x="2940" y="600"/>
                  </a:cubicBezTo>
                  <a:close/>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185">
              <a:extLst>
                <a:ext uri="{FF2B5EF4-FFF2-40B4-BE49-F238E27FC236}">
                  <a16:creationId xmlns:a16="http://schemas.microsoft.com/office/drawing/2014/main" id="{635C239A-6A2B-7701-ADE4-F4D5B827156C}"/>
                </a:ext>
              </a:extLst>
            </p:cNvPr>
            <p:cNvSpPr>
              <a:spLocks/>
            </p:cNvSpPr>
            <p:nvPr/>
          </p:nvSpPr>
          <p:spPr bwMode="auto">
            <a:xfrm>
              <a:off x="1439862" y="5003800"/>
              <a:ext cx="1943100" cy="777875"/>
            </a:xfrm>
            <a:custGeom>
              <a:avLst/>
              <a:gdLst>
                <a:gd name="T0" fmla="*/ 2005 w 2007"/>
                <a:gd name="T1" fmla="*/ 409 h 803"/>
                <a:gd name="T2" fmla="*/ 1000 w 2007"/>
                <a:gd name="T3" fmla="*/ 799 h 803"/>
                <a:gd name="T4" fmla="*/ 1 w 2007"/>
                <a:gd name="T5" fmla="*/ 394 h 803"/>
                <a:gd name="T6" fmla="*/ 1006 w 2007"/>
                <a:gd name="T7" fmla="*/ 4 h 803"/>
                <a:gd name="T8" fmla="*/ 2005 w 2007"/>
                <a:gd name="T9" fmla="*/ 409 h 803"/>
              </a:gdLst>
              <a:ahLst/>
              <a:cxnLst>
                <a:cxn ang="0">
                  <a:pos x="T0" y="T1"/>
                </a:cxn>
                <a:cxn ang="0">
                  <a:pos x="T2" y="T3"/>
                </a:cxn>
                <a:cxn ang="0">
                  <a:pos x="T4" y="T5"/>
                </a:cxn>
                <a:cxn ang="0">
                  <a:pos x="T6" y="T7"/>
                </a:cxn>
                <a:cxn ang="0">
                  <a:pos x="T8" y="T9"/>
                </a:cxn>
              </a:cxnLst>
              <a:rect l="0" t="0" r="r" b="b"/>
              <a:pathLst>
                <a:path w="2007" h="803">
                  <a:moveTo>
                    <a:pt x="2005" y="409"/>
                  </a:moveTo>
                  <a:cubicBezTo>
                    <a:pt x="2003" y="629"/>
                    <a:pt x="1554" y="803"/>
                    <a:pt x="1000" y="799"/>
                  </a:cubicBezTo>
                  <a:cubicBezTo>
                    <a:pt x="447" y="794"/>
                    <a:pt x="0" y="613"/>
                    <a:pt x="1" y="394"/>
                  </a:cubicBezTo>
                  <a:cubicBezTo>
                    <a:pt x="3" y="175"/>
                    <a:pt x="453" y="0"/>
                    <a:pt x="1006" y="4"/>
                  </a:cubicBezTo>
                  <a:cubicBezTo>
                    <a:pt x="1560" y="9"/>
                    <a:pt x="2007" y="190"/>
                    <a:pt x="2005" y="409"/>
                  </a:cubicBez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86">
              <a:extLst>
                <a:ext uri="{FF2B5EF4-FFF2-40B4-BE49-F238E27FC236}">
                  <a16:creationId xmlns:a16="http://schemas.microsoft.com/office/drawing/2014/main" id="{616A9149-99AC-0312-1732-419BA1330C10}"/>
                </a:ext>
              </a:extLst>
            </p:cNvPr>
            <p:cNvSpPr>
              <a:spLocks/>
            </p:cNvSpPr>
            <p:nvPr/>
          </p:nvSpPr>
          <p:spPr bwMode="auto">
            <a:xfrm>
              <a:off x="1473200" y="5030788"/>
              <a:ext cx="1876425" cy="738188"/>
            </a:xfrm>
            <a:custGeom>
              <a:avLst/>
              <a:gdLst>
                <a:gd name="T0" fmla="*/ 1935 w 1937"/>
                <a:gd name="T1" fmla="*/ 388 h 762"/>
                <a:gd name="T2" fmla="*/ 965 w 1937"/>
                <a:gd name="T3" fmla="*/ 758 h 762"/>
                <a:gd name="T4" fmla="*/ 1 w 1937"/>
                <a:gd name="T5" fmla="*/ 373 h 762"/>
                <a:gd name="T6" fmla="*/ 971 w 1937"/>
                <a:gd name="T7" fmla="*/ 4 h 762"/>
                <a:gd name="T8" fmla="*/ 1935 w 1937"/>
                <a:gd name="T9" fmla="*/ 388 h 762"/>
              </a:gdLst>
              <a:ahLst/>
              <a:cxnLst>
                <a:cxn ang="0">
                  <a:pos x="T0" y="T1"/>
                </a:cxn>
                <a:cxn ang="0">
                  <a:pos x="T2" y="T3"/>
                </a:cxn>
                <a:cxn ang="0">
                  <a:pos x="T4" y="T5"/>
                </a:cxn>
                <a:cxn ang="0">
                  <a:pos x="T6" y="T7"/>
                </a:cxn>
                <a:cxn ang="0">
                  <a:pos x="T8" y="T9"/>
                </a:cxn>
              </a:cxnLst>
              <a:rect l="0" t="0" r="r" b="b"/>
              <a:pathLst>
                <a:path w="1937" h="762">
                  <a:moveTo>
                    <a:pt x="1935" y="388"/>
                  </a:moveTo>
                  <a:cubicBezTo>
                    <a:pt x="1934" y="596"/>
                    <a:pt x="1499" y="762"/>
                    <a:pt x="965" y="758"/>
                  </a:cubicBezTo>
                  <a:cubicBezTo>
                    <a:pt x="431" y="754"/>
                    <a:pt x="0" y="582"/>
                    <a:pt x="1" y="373"/>
                  </a:cubicBezTo>
                  <a:cubicBezTo>
                    <a:pt x="3" y="165"/>
                    <a:pt x="437" y="0"/>
                    <a:pt x="971" y="4"/>
                  </a:cubicBezTo>
                  <a:cubicBezTo>
                    <a:pt x="1505" y="8"/>
                    <a:pt x="1937" y="180"/>
                    <a:pt x="1935" y="388"/>
                  </a:cubicBezTo>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187">
              <a:extLst>
                <a:ext uri="{FF2B5EF4-FFF2-40B4-BE49-F238E27FC236}">
                  <a16:creationId xmlns:a16="http://schemas.microsoft.com/office/drawing/2014/main" id="{D26EEB42-D32E-38FE-ED27-0AC558E2EBC6}"/>
                </a:ext>
              </a:extLst>
            </p:cNvPr>
            <p:cNvSpPr>
              <a:spLocks noEditPoints="1"/>
            </p:cNvSpPr>
            <p:nvPr/>
          </p:nvSpPr>
          <p:spPr bwMode="auto">
            <a:xfrm>
              <a:off x="1020762" y="4903788"/>
              <a:ext cx="2779712" cy="1082675"/>
            </a:xfrm>
            <a:custGeom>
              <a:avLst/>
              <a:gdLst>
                <a:gd name="T0" fmla="*/ 1439 w 2870"/>
                <a:gd name="T1" fmla="*/ 6 h 1118"/>
                <a:gd name="T2" fmla="*/ 2 w 2870"/>
                <a:gd name="T3" fmla="*/ 548 h 1118"/>
                <a:gd name="T4" fmla="*/ 1431 w 2870"/>
                <a:gd name="T5" fmla="*/ 1112 h 1118"/>
                <a:gd name="T6" fmla="*/ 2868 w 2870"/>
                <a:gd name="T7" fmla="*/ 570 h 1118"/>
                <a:gd name="T8" fmla="*/ 1439 w 2870"/>
                <a:gd name="T9" fmla="*/ 6 h 1118"/>
                <a:gd name="T10" fmla="*/ 1439 w 2870"/>
                <a:gd name="T11" fmla="*/ 26 h 1118"/>
                <a:gd name="T12" fmla="*/ 2443 w 2870"/>
                <a:gd name="T13" fmla="*/ 195 h 1118"/>
                <a:gd name="T14" fmla="*/ 2743 w 2870"/>
                <a:gd name="T15" fmla="*/ 369 h 1118"/>
                <a:gd name="T16" fmla="*/ 2847 w 2870"/>
                <a:gd name="T17" fmla="*/ 570 h 1118"/>
                <a:gd name="T18" fmla="*/ 2739 w 2870"/>
                <a:gd name="T19" fmla="*/ 769 h 1118"/>
                <a:gd name="T20" fmla="*/ 2438 w 2870"/>
                <a:gd name="T21" fmla="*/ 939 h 1118"/>
                <a:gd name="T22" fmla="*/ 1431 w 2870"/>
                <a:gd name="T23" fmla="*/ 1092 h 1118"/>
                <a:gd name="T24" fmla="*/ 426 w 2870"/>
                <a:gd name="T25" fmla="*/ 923 h 1118"/>
                <a:gd name="T26" fmla="*/ 127 w 2870"/>
                <a:gd name="T27" fmla="*/ 749 h 1118"/>
                <a:gd name="T28" fmla="*/ 23 w 2870"/>
                <a:gd name="T29" fmla="*/ 548 h 1118"/>
                <a:gd name="T30" fmla="*/ 130 w 2870"/>
                <a:gd name="T31" fmla="*/ 349 h 1118"/>
                <a:gd name="T32" fmla="*/ 432 w 2870"/>
                <a:gd name="T33" fmla="*/ 179 h 1118"/>
                <a:gd name="T34" fmla="*/ 1439 w 2870"/>
                <a:gd name="T35" fmla="*/ 26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0" h="1118">
                  <a:moveTo>
                    <a:pt x="1439" y="6"/>
                  </a:moveTo>
                  <a:cubicBezTo>
                    <a:pt x="648" y="0"/>
                    <a:pt x="5" y="242"/>
                    <a:pt x="2" y="548"/>
                  </a:cubicBezTo>
                  <a:cubicBezTo>
                    <a:pt x="0" y="854"/>
                    <a:pt x="639" y="1106"/>
                    <a:pt x="1431" y="1112"/>
                  </a:cubicBezTo>
                  <a:cubicBezTo>
                    <a:pt x="2222" y="1118"/>
                    <a:pt x="2865" y="876"/>
                    <a:pt x="2868" y="570"/>
                  </a:cubicBezTo>
                  <a:cubicBezTo>
                    <a:pt x="2870" y="264"/>
                    <a:pt x="2230" y="12"/>
                    <a:pt x="1439" y="6"/>
                  </a:cubicBezTo>
                  <a:moveTo>
                    <a:pt x="1439" y="26"/>
                  </a:moveTo>
                  <a:cubicBezTo>
                    <a:pt x="1819" y="29"/>
                    <a:pt x="2176" y="89"/>
                    <a:pt x="2443" y="195"/>
                  </a:cubicBezTo>
                  <a:cubicBezTo>
                    <a:pt x="2572" y="246"/>
                    <a:pt x="2673" y="304"/>
                    <a:pt x="2743" y="369"/>
                  </a:cubicBezTo>
                  <a:cubicBezTo>
                    <a:pt x="2812" y="434"/>
                    <a:pt x="2847" y="501"/>
                    <a:pt x="2847" y="570"/>
                  </a:cubicBezTo>
                  <a:cubicBezTo>
                    <a:pt x="2846" y="638"/>
                    <a:pt x="2810" y="706"/>
                    <a:pt x="2739" y="769"/>
                  </a:cubicBezTo>
                  <a:cubicBezTo>
                    <a:pt x="2669" y="833"/>
                    <a:pt x="2567" y="890"/>
                    <a:pt x="2438" y="939"/>
                  </a:cubicBezTo>
                  <a:cubicBezTo>
                    <a:pt x="2169" y="1040"/>
                    <a:pt x="1811" y="1094"/>
                    <a:pt x="1431" y="1092"/>
                  </a:cubicBezTo>
                  <a:cubicBezTo>
                    <a:pt x="1051" y="1089"/>
                    <a:pt x="694" y="1029"/>
                    <a:pt x="426" y="923"/>
                  </a:cubicBezTo>
                  <a:cubicBezTo>
                    <a:pt x="298" y="872"/>
                    <a:pt x="197" y="814"/>
                    <a:pt x="127" y="749"/>
                  </a:cubicBezTo>
                  <a:cubicBezTo>
                    <a:pt x="58" y="684"/>
                    <a:pt x="22" y="617"/>
                    <a:pt x="23" y="548"/>
                  </a:cubicBezTo>
                  <a:cubicBezTo>
                    <a:pt x="24" y="479"/>
                    <a:pt x="60" y="412"/>
                    <a:pt x="130" y="349"/>
                  </a:cubicBezTo>
                  <a:cubicBezTo>
                    <a:pt x="201" y="285"/>
                    <a:pt x="303" y="228"/>
                    <a:pt x="432" y="179"/>
                  </a:cubicBezTo>
                  <a:cubicBezTo>
                    <a:pt x="701" y="78"/>
                    <a:pt x="1059" y="23"/>
                    <a:pt x="1439" y="26"/>
                  </a:cubicBezTo>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188">
              <a:extLst>
                <a:ext uri="{FF2B5EF4-FFF2-40B4-BE49-F238E27FC236}">
                  <a16:creationId xmlns:a16="http://schemas.microsoft.com/office/drawing/2014/main" id="{DC0C8479-C617-BABE-ADC4-8488271DA0FC}"/>
                </a:ext>
              </a:extLst>
            </p:cNvPr>
            <p:cNvSpPr>
              <a:spLocks noEditPoints="1"/>
            </p:cNvSpPr>
            <p:nvPr/>
          </p:nvSpPr>
          <p:spPr bwMode="auto">
            <a:xfrm>
              <a:off x="1077912" y="4935538"/>
              <a:ext cx="2665412" cy="1008063"/>
            </a:xfrm>
            <a:custGeom>
              <a:avLst/>
              <a:gdLst>
                <a:gd name="T0" fmla="*/ 1380 w 2752"/>
                <a:gd name="T1" fmla="*/ 6 h 1040"/>
                <a:gd name="T2" fmla="*/ 2 w 2752"/>
                <a:gd name="T3" fmla="*/ 510 h 1040"/>
                <a:gd name="T4" fmla="*/ 1372 w 2752"/>
                <a:gd name="T5" fmla="*/ 1034 h 1040"/>
                <a:gd name="T6" fmla="*/ 2750 w 2752"/>
                <a:gd name="T7" fmla="*/ 531 h 1040"/>
                <a:gd name="T8" fmla="*/ 1380 w 2752"/>
                <a:gd name="T9" fmla="*/ 6 h 1040"/>
                <a:gd name="T10" fmla="*/ 1380 w 2752"/>
                <a:gd name="T11" fmla="*/ 17 h 1040"/>
                <a:gd name="T12" fmla="*/ 2347 w 2752"/>
                <a:gd name="T13" fmla="*/ 174 h 1040"/>
                <a:gd name="T14" fmla="*/ 2637 w 2752"/>
                <a:gd name="T15" fmla="*/ 338 h 1040"/>
                <a:gd name="T16" fmla="*/ 2740 w 2752"/>
                <a:gd name="T17" fmla="*/ 531 h 1040"/>
                <a:gd name="T18" fmla="*/ 2634 w 2752"/>
                <a:gd name="T19" fmla="*/ 722 h 1040"/>
                <a:gd name="T20" fmla="*/ 2341 w 2752"/>
                <a:gd name="T21" fmla="*/ 882 h 1040"/>
                <a:gd name="T22" fmla="*/ 1372 w 2752"/>
                <a:gd name="T23" fmla="*/ 1024 h 1040"/>
                <a:gd name="T24" fmla="*/ 405 w 2752"/>
                <a:gd name="T25" fmla="*/ 867 h 1040"/>
                <a:gd name="T26" fmla="*/ 115 w 2752"/>
                <a:gd name="T27" fmla="*/ 703 h 1040"/>
                <a:gd name="T28" fmla="*/ 12 w 2752"/>
                <a:gd name="T29" fmla="*/ 510 h 1040"/>
                <a:gd name="T30" fmla="*/ 118 w 2752"/>
                <a:gd name="T31" fmla="*/ 318 h 1040"/>
                <a:gd name="T32" fmla="*/ 411 w 2752"/>
                <a:gd name="T33" fmla="*/ 159 h 1040"/>
                <a:gd name="T34" fmla="*/ 1380 w 2752"/>
                <a:gd name="T35" fmla="*/ 1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2" h="1040">
                  <a:moveTo>
                    <a:pt x="1380" y="6"/>
                  </a:moveTo>
                  <a:cubicBezTo>
                    <a:pt x="621" y="0"/>
                    <a:pt x="4" y="226"/>
                    <a:pt x="2" y="510"/>
                  </a:cubicBezTo>
                  <a:cubicBezTo>
                    <a:pt x="0" y="794"/>
                    <a:pt x="613" y="1028"/>
                    <a:pt x="1372" y="1034"/>
                  </a:cubicBezTo>
                  <a:cubicBezTo>
                    <a:pt x="2131" y="1040"/>
                    <a:pt x="2748" y="815"/>
                    <a:pt x="2750" y="531"/>
                  </a:cubicBezTo>
                  <a:cubicBezTo>
                    <a:pt x="2752" y="247"/>
                    <a:pt x="2139" y="12"/>
                    <a:pt x="1380" y="6"/>
                  </a:cubicBezTo>
                  <a:close/>
                  <a:moveTo>
                    <a:pt x="1380" y="17"/>
                  </a:moveTo>
                  <a:cubicBezTo>
                    <a:pt x="1746" y="19"/>
                    <a:pt x="2089" y="75"/>
                    <a:pt x="2347" y="174"/>
                  </a:cubicBezTo>
                  <a:cubicBezTo>
                    <a:pt x="2471" y="222"/>
                    <a:pt x="2569" y="277"/>
                    <a:pt x="2637" y="338"/>
                  </a:cubicBezTo>
                  <a:cubicBezTo>
                    <a:pt x="2706" y="400"/>
                    <a:pt x="2740" y="464"/>
                    <a:pt x="2740" y="531"/>
                  </a:cubicBezTo>
                  <a:cubicBezTo>
                    <a:pt x="2739" y="597"/>
                    <a:pt x="2704" y="662"/>
                    <a:pt x="2634" y="722"/>
                  </a:cubicBezTo>
                  <a:cubicBezTo>
                    <a:pt x="2565" y="782"/>
                    <a:pt x="2467" y="836"/>
                    <a:pt x="2341" y="882"/>
                  </a:cubicBezTo>
                  <a:cubicBezTo>
                    <a:pt x="2082" y="976"/>
                    <a:pt x="1738" y="1027"/>
                    <a:pt x="1372" y="1024"/>
                  </a:cubicBezTo>
                  <a:cubicBezTo>
                    <a:pt x="1006" y="1021"/>
                    <a:pt x="663" y="965"/>
                    <a:pt x="405" y="867"/>
                  </a:cubicBezTo>
                  <a:cubicBezTo>
                    <a:pt x="281" y="819"/>
                    <a:pt x="183" y="764"/>
                    <a:pt x="115" y="703"/>
                  </a:cubicBezTo>
                  <a:cubicBezTo>
                    <a:pt x="46" y="641"/>
                    <a:pt x="12" y="576"/>
                    <a:pt x="12" y="510"/>
                  </a:cubicBezTo>
                  <a:cubicBezTo>
                    <a:pt x="13" y="444"/>
                    <a:pt x="48" y="379"/>
                    <a:pt x="118" y="318"/>
                  </a:cubicBezTo>
                  <a:cubicBezTo>
                    <a:pt x="187" y="258"/>
                    <a:pt x="285" y="205"/>
                    <a:pt x="411" y="159"/>
                  </a:cubicBezTo>
                  <a:cubicBezTo>
                    <a:pt x="670" y="64"/>
                    <a:pt x="1014" y="14"/>
                    <a:pt x="1380" y="17"/>
                  </a:cubicBezTo>
                  <a:close/>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189">
              <a:extLst>
                <a:ext uri="{FF2B5EF4-FFF2-40B4-BE49-F238E27FC236}">
                  <a16:creationId xmlns:a16="http://schemas.microsoft.com/office/drawing/2014/main" id="{62AD66E6-A706-020C-BA64-C77F583E6D44}"/>
                </a:ext>
              </a:extLst>
            </p:cNvPr>
            <p:cNvSpPr>
              <a:spLocks/>
            </p:cNvSpPr>
            <p:nvPr/>
          </p:nvSpPr>
          <p:spPr bwMode="auto">
            <a:xfrm>
              <a:off x="2808287" y="5764213"/>
              <a:ext cx="103187" cy="47625"/>
            </a:xfrm>
            <a:custGeom>
              <a:avLst/>
              <a:gdLst>
                <a:gd name="T0" fmla="*/ 30 w 108"/>
                <a:gd name="T1" fmla="*/ 49 h 49"/>
                <a:gd name="T2" fmla="*/ 16 w 108"/>
                <a:gd name="T3" fmla="*/ 49 h 49"/>
                <a:gd name="T4" fmla="*/ 0 w 108"/>
                <a:gd name="T5" fmla="*/ 31 h 49"/>
                <a:gd name="T6" fmla="*/ 21 w 108"/>
                <a:gd name="T7" fmla="*/ 16 h 49"/>
                <a:gd name="T8" fmla="*/ 53 w 108"/>
                <a:gd name="T9" fmla="*/ 0 h 49"/>
                <a:gd name="T10" fmla="*/ 93 w 108"/>
                <a:gd name="T11" fmla="*/ 27 h 49"/>
                <a:gd name="T12" fmla="*/ 108 w 108"/>
                <a:gd name="T13" fmla="*/ 40 h 49"/>
                <a:gd name="T14" fmla="*/ 30 w 108"/>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9">
                  <a:moveTo>
                    <a:pt x="30" y="49"/>
                  </a:moveTo>
                  <a:cubicBezTo>
                    <a:pt x="21" y="49"/>
                    <a:pt x="16" y="49"/>
                    <a:pt x="16" y="49"/>
                  </a:cubicBezTo>
                  <a:lnTo>
                    <a:pt x="0" y="31"/>
                  </a:lnTo>
                  <a:cubicBezTo>
                    <a:pt x="6" y="29"/>
                    <a:pt x="13" y="24"/>
                    <a:pt x="21" y="16"/>
                  </a:cubicBezTo>
                  <a:cubicBezTo>
                    <a:pt x="34" y="5"/>
                    <a:pt x="43" y="0"/>
                    <a:pt x="53" y="0"/>
                  </a:cubicBezTo>
                  <a:cubicBezTo>
                    <a:pt x="65" y="0"/>
                    <a:pt x="77" y="10"/>
                    <a:pt x="93" y="27"/>
                  </a:cubicBezTo>
                  <a:cubicBezTo>
                    <a:pt x="98" y="33"/>
                    <a:pt x="103" y="37"/>
                    <a:pt x="108" y="40"/>
                  </a:cubicBezTo>
                  <a:cubicBezTo>
                    <a:pt x="73" y="48"/>
                    <a:pt x="46" y="49"/>
                    <a:pt x="30" y="49"/>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190">
              <a:extLst>
                <a:ext uri="{FF2B5EF4-FFF2-40B4-BE49-F238E27FC236}">
                  <a16:creationId xmlns:a16="http://schemas.microsoft.com/office/drawing/2014/main" id="{0861D8C4-9BE9-9AB1-3674-FCA81D3C1392}"/>
                </a:ext>
              </a:extLst>
            </p:cNvPr>
            <p:cNvSpPr>
              <a:spLocks noEditPoints="1"/>
            </p:cNvSpPr>
            <p:nvPr/>
          </p:nvSpPr>
          <p:spPr bwMode="auto">
            <a:xfrm>
              <a:off x="1538287" y="4999038"/>
              <a:ext cx="1816100" cy="828675"/>
            </a:xfrm>
            <a:custGeom>
              <a:avLst/>
              <a:gdLst>
                <a:gd name="T0" fmla="*/ 612 w 1876"/>
                <a:gd name="T1" fmla="*/ 855 h 856"/>
                <a:gd name="T2" fmla="*/ 560 w 1876"/>
                <a:gd name="T3" fmla="*/ 820 h 856"/>
                <a:gd name="T4" fmla="*/ 403 w 1876"/>
                <a:gd name="T5" fmla="*/ 836 h 856"/>
                <a:gd name="T6" fmla="*/ 323 w 1876"/>
                <a:gd name="T7" fmla="*/ 814 h 856"/>
                <a:gd name="T8" fmla="*/ 316 w 1876"/>
                <a:gd name="T9" fmla="*/ 802 h 856"/>
                <a:gd name="T10" fmla="*/ 395 w 1876"/>
                <a:gd name="T11" fmla="*/ 823 h 856"/>
                <a:gd name="T12" fmla="*/ 423 w 1876"/>
                <a:gd name="T13" fmla="*/ 752 h 856"/>
                <a:gd name="T14" fmla="*/ 615 w 1876"/>
                <a:gd name="T15" fmla="*/ 843 h 856"/>
                <a:gd name="T16" fmla="*/ 717 w 1876"/>
                <a:gd name="T17" fmla="*/ 799 h 856"/>
                <a:gd name="T18" fmla="*/ 738 w 1876"/>
                <a:gd name="T19" fmla="*/ 806 h 856"/>
                <a:gd name="T20" fmla="*/ 678 w 1876"/>
                <a:gd name="T21" fmla="*/ 806 h 856"/>
                <a:gd name="T22" fmla="*/ 1096 w 1876"/>
                <a:gd name="T23" fmla="*/ 810 h 856"/>
                <a:gd name="T24" fmla="*/ 1011 w 1876"/>
                <a:gd name="T25" fmla="*/ 801 h 856"/>
                <a:gd name="T26" fmla="*/ 1113 w 1876"/>
                <a:gd name="T27" fmla="*/ 795 h 856"/>
                <a:gd name="T28" fmla="*/ 1138 w 1876"/>
                <a:gd name="T29" fmla="*/ 799 h 856"/>
                <a:gd name="T30" fmla="*/ 1129 w 1876"/>
                <a:gd name="T31" fmla="*/ 805 h 856"/>
                <a:gd name="T32" fmla="*/ 1615 w 1876"/>
                <a:gd name="T33" fmla="*/ 776 h 856"/>
                <a:gd name="T34" fmla="*/ 1600 w 1876"/>
                <a:gd name="T35" fmla="*/ 763 h 856"/>
                <a:gd name="T36" fmla="*/ 1607 w 1876"/>
                <a:gd name="T37" fmla="*/ 764 h 856"/>
                <a:gd name="T38" fmla="*/ 1615 w 1876"/>
                <a:gd name="T39" fmla="*/ 776 h 856"/>
                <a:gd name="T40" fmla="*/ 1722 w 1876"/>
                <a:gd name="T41" fmla="*/ 753 h 856"/>
                <a:gd name="T42" fmla="*/ 1743 w 1876"/>
                <a:gd name="T43" fmla="*/ 756 h 856"/>
                <a:gd name="T44" fmla="*/ 1800 w 1876"/>
                <a:gd name="T45" fmla="*/ 721 h 856"/>
                <a:gd name="T46" fmla="*/ 1828 w 1876"/>
                <a:gd name="T47" fmla="*/ 672 h 856"/>
                <a:gd name="T48" fmla="*/ 1876 w 1876"/>
                <a:gd name="T49" fmla="*/ 616 h 856"/>
                <a:gd name="T50" fmla="*/ 1850 w 1876"/>
                <a:gd name="T51" fmla="*/ 675 h 856"/>
                <a:gd name="T52" fmla="*/ 1842 w 1876"/>
                <a:gd name="T53" fmla="*/ 680 h 856"/>
                <a:gd name="T54" fmla="*/ 1750 w 1876"/>
                <a:gd name="T55" fmla="*/ 769 h 856"/>
                <a:gd name="T56" fmla="*/ 197 w 1876"/>
                <a:gd name="T57" fmla="*/ 760 h 856"/>
                <a:gd name="T58" fmla="*/ 189 w 1876"/>
                <a:gd name="T59" fmla="*/ 756 h 856"/>
                <a:gd name="T60" fmla="*/ 183 w 1876"/>
                <a:gd name="T61" fmla="*/ 749 h 856"/>
                <a:gd name="T62" fmla="*/ 177 w 1876"/>
                <a:gd name="T63" fmla="*/ 739 h 856"/>
                <a:gd name="T64" fmla="*/ 195 w 1876"/>
                <a:gd name="T65" fmla="*/ 748 h 856"/>
                <a:gd name="T66" fmla="*/ 221 w 1876"/>
                <a:gd name="T67" fmla="*/ 737 h 856"/>
                <a:gd name="T68" fmla="*/ 247 w 1876"/>
                <a:gd name="T69" fmla="*/ 739 h 856"/>
                <a:gd name="T70" fmla="*/ 1499 w 1876"/>
                <a:gd name="T71" fmla="*/ 743 h 856"/>
                <a:gd name="T72" fmla="*/ 1564 w 1876"/>
                <a:gd name="T73" fmla="*/ 735 h 856"/>
                <a:gd name="T74" fmla="*/ 1499 w 1876"/>
                <a:gd name="T75" fmla="*/ 743 h 856"/>
                <a:gd name="T76" fmla="*/ 136 w 1876"/>
                <a:gd name="T77" fmla="*/ 677 h 856"/>
                <a:gd name="T78" fmla="*/ 173 w 1876"/>
                <a:gd name="T79" fmla="*/ 684 h 856"/>
                <a:gd name="T80" fmla="*/ 66 w 1876"/>
                <a:gd name="T81" fmla="*/ 629 h 856"/>
                <a:gd name="T82" fmla="*/ 0 w 1876"/>
                <a:gd name="T83" fmla="*/ 583 h 856"/>
                <a:gd name="T84" fmla="*/ 79 w 1876"/>
                <a:gd name="T85" fmla="*/ 627 h 856"/>
                <a:gd name="T86" fmla="*/ 73 w 1876"/>
                <a:gd name="T87" fmla="*/ 629 h 856"/>
                <a:gd name="T88" fmla="*/ 1836 w 1876"/>
                <a:gd name="T89" fmla="*/ 226 h 856"/>
                <a:gd name="T90" fmla="*/ 1843 w 1876"/>
                <a:gd name="T91" fmla="*/ 241 h 856"/>
                <a:gd name="T92" fmla="*/ 1840 w 1876"/>
                <a:gd name="T93" fmla="*/ 268 h 856"/>
                <a:gd name="T94" fmla="*/ 1804 w 1876"/>
                <a:gd name="T95" fmla="*/ 182 h 856"/>
                <a:gd name="T96" fmla="*/ 1780 w 1876"/>
                <a:gd name="T97" fmla="*/ 211 h 856"/>
                <a:gd name="T98" fmla="*/ 1469 w 1876"/>
                <a:gd name="T99" fmla="*/ 1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76" h="856">
                  <a:moveTo>
                    <a:pt x="618" y="856"/>
                  </a:moveTo>
                  <a:lnTo>
                    <a:pt x="617" y="856"/>
                  </a:lnTo>
                  <a:lnTo>
                    <a:pt x="616" y="856"/>
                  </a:lnTo>
                  <a:lnTo>
                    <a:pt x="612" y="855"/>
                  </a:lnTo>
                  <a:lnTo>
                    <a:pt x="612" y="855"/>
                  </a:lnTo>
                  <a:cubicBezTo>
                    <a:pt x="610" y="855"/>
                    <a:pt x="609" y="855"/>
                    <a:pt x="607" y="854"/>
                  </a:cubicBezTo>
                  <a:lnTo>
                    <a:pt x="607" y="854"/>
                  </a:lnTo>
                  <a:cubicBezTo>
                    <a:pt x="589" y="850"/>
                    <a:pt x="573" y="836"/>
                    <a:pt x="560" y="820"/>
                  </a:cubicBezTo>
                  <a:cubicBezTo>
                    <a:pt x="536" y="830"/>
                    <a:pt x="506" y="837"/>
                    <a:pt x="467" y="837"/>
                  </a:cubicBezTo>
                  <a:cubicBezTo>
                    <a:pt x="465" y="837"/>
                    <a:pt x="463" y="837"/>
                    <a:pt x="461" y="837"/>
                  </a:cubicBezTo>
                  <a:cubicBezTo>
                    <a:pt x="442" y="836"/>
                    <a:pt x="426" y="834"/>
                    <a:pt x="411" y="831"/>
                  </a:cubicBezTo>
                  <a:cubicBezTo>
                    <a:pt x="409" y="832"/>
                    <a:pt x="406" y="833"/>
                    <a:pt x="403" y="836"/>
                  </a:cubicBezTo>
                  <a:cubicBezTo>
                    <a:pt x="399" y="838"/>
                    <a:pt x="395" y="839"/>
                    <a:pt x="391" y="839"/>
                  </a:cubicBezTo>
                  <a:cubicBezTo>
                    <a:pt x="382" y="839"/>
                    <a:pt x="374" y="833"/>
                    <a:pt x="367" y="825"/>
                  </a:cubicBezTo>
                  <a:cubicBezTo>
                    <a:pt x="360" y="817"/>
                    <a:pt x="356" y="811"/>
                    <a:pt x="344" y="811"/>
                  </a:cubicBezTo>
                  <a:cubicBezTo>
                    <a:pt x="338" y="811"/>
                    <a:pt x="332" y="812"/>
                    <a:pt x="323" y="814"/>
                  </a:cubicBezTo>
                  <a:cubicBezTo>
                    <a:pt x="320" y="815"/>
                    <a:pt x="316" y="816"/>
                    <a:pt x="313" y="816"/>
                  </a:cubicBezTo>
                  <a:cubicBezTo>
                    <a:pt x="290" y="816"/>
                    <a:pt x="269" y="797"/>
                    <a:pt x="265" y="783"/>
                  </a:cubicBezTo>
                  <a:cubicBezTo>
                    <a:pt x="274" y="793"/>
                    <a:pt x="289" y="803"/>
                    <a:pt x="306" y="803"/>
                  </a:cubicBezTo>
                  <a:cubicBezTo>
                    <a:pt x="309" y="803"/>
                    <a:pt x="313" y="803"/>
                    <a:pt x="316" y="802"/>
                  </a:cubicBezTo>
                  <a:cubicBezTo>
                    <a:pt x="325" y="799"/>
                    <a:pt x="331" y="798"/>
                    <a:pt x="336" y="798"/>
                  </a:cubicBezTo>
                  <a:cubicBezTo>
                    <a:pt x="349" y="798"/>
                    <a:pt x="353" y="804"/>
                    <a:pt x="360" y="812"/>
                  </a:cubicBezTo>
                  <a:cubicBezTo>
                    <a:pt x="366" y="820"/>
                    <a:pt x="375" y="826"/>
                    <a:pt x="384" y="826"/>
                  </a:cubicBezTo>
                  <a:cubicBezTo>
                    <a:pt x="388" y="826"/>
                    <a:pt x="391" y="825"/>
                    <a:pt x="395" y="823"/>
                  </a:cubicBezTo>
                  <a:cubicBezTo>
                    <a:pt x="405" y="817"/>
                    <a:pt x="408" y="817"/>
                    <a:pt x="408" y="808"/>
                  </a:cubicBezTo>
                  <a:cubicBezTo>
                    <a:pt x="408" y="805"/>
                    <a:pt x="408" y="801"/>
                    <a:pt x="407" y="796"/>
                  </a:cubicBezTo>
                  <a:cubicBezTo>
                    <a:pt x="407" y="796"/>
                    <a:pt x="407" y="796"/>
                    <a:pt x="407" y="795"/>
                  </a:cubicBezTo>
                  <a:cubicBezTo>
                    <a:pt x="407" y="788"/>
                    <a:pt x="413" y="772"/>
                    <a:pt x="423" y="752"/>
                  </a:cubicBezTo>
                  <a:cubicBezTo>
                    <a:pt x="457" y="759"/>
                    <a:pt x="492" y="766"/>
                    <a:pt x="528" y="772"/>
                  </a:cubicBezTo>
                  <a:cubicBezTo>
                    <a:pt x="539" y="792"/>
                    <a:pt x="569" y="838"/>
                    <a:pt x="604" y="843"/>
                  </a:cubicBezTo>
                  <a:cubicBezTo>
                    <a:pt x="606" y="843"/>
                    <a:pt x="608" y="843"/>
                    <a:pt x="610" y="843"/>
                  </a:cubicBezTo>
                  <a:cubicBezTo>
                    <a:pt x="612" y="843"/>
                    <a:pt x="613" y="843"/>
                    <a:pt x="615" y="843"/>
                  </a:cubicBezTo>
                  <a:cubicBezTo>
                    <a:pt x="666" y="837"/>
                    <a:pt x="658" y="811"/>
                    <a:pt x="671" y="793"/>
                  </a:cubicBezTo>
                  <a:cubicBezTo>
                    <a:pt x="671" y="792"/>
                    <a:pt x="672" y="792"/>
                    <a:pt x="672" y="791"/>
                  </a:cubicBezTo>
                  <a:cubicBezTo>
                    <a:pt x="683" y="792"/>
                    <a:pt x="693" y="793"/>
                    <a:pt x="704" y="794"/>
                  </a:cubicBezTo>
                  <a:cubicBezTo>
                    <a:pt x="708" y="797"/>
                    <a:pt x="712" y="799"/>
                    <a:pt x="717" y="799"/>
                  </a:cubicBezTo>
                  <a:cubicBezTo>
                    <a:pt x="720" y="799"/>
                    <a:pt x="724" y="798"/>
                    <a:pt x="728" y="796"/>
                  </a:cubicBezTo>
                  <a:cubicBezTo>
                    <a:pt x="773" y="799"/>
                    <a:pt x="819" y="801"/>
                    <a:pt x="866" y="802"/>
                  </a:cubicBezTo>
                  <a:cubicBezTo>
                    <a:pt x="855" y="818"/>
                    <a:pt x="849" y="829"/>
                    <a:pt x="849" y="829"/>
                  </a:cubicBezTo>
                  <a:lnTo>
                    <a:pt x="738" y="806"/>
                  </a:lnTo>
                  <a:cubicBezTo>
                    <a:pt x="733" y="810"/>
                    <a:pt x="729" y="811"/>
                    <a:pt x="724" y="811"/>
                  </a:cubicBezTo>
                  <a:cubicBezTo>
                    <a:pt x="718" y="811"/>
                    <a:pt x="713" y="808"/>
                    <a:pt x="709" y="804"/>
                  </a:cubicBezTo>
                  <a:cubicBezTo>
                    <a:pt x="703" y="799"/>
                    <a:pt x="698" y="794"/>
                    <a:pt x="693" y="794"/>
                  </a:cubicBezTo>
                  <a:cubicBezTo>
                    <a:pt x="689" y="794"/>
                    <a:pt x="684" y="797"/>
                    <a:pt x="678" y="806"/>
                  </a:cubicBezTo>
                  <a:cubicBezTo>
                    <a:pt x="666" y="824"/>
                    <a:pt x="673" y="850"/>
                    <a:pt x="622" y="855"/>
                  </a:cubicBezTo>
                  <a:cubicBezTo>
                    <a:pt x="621" y="856"/>
                    <a:pt x="619" y="856"/>
                    <a:pt x="618" y="856"/>
                  </a:cubicBezTo>
                  <a:moveTo>
                    <a:pt x="1104" y="810"/>
                  </a:moveTo>
                  <a:cubicBezTo>
                    <a:pt x="1101" y="810"/>
                    <a:pt x="1098" y="810"/>
                    <a:pt x="1096" y="810"/>
                  </a:cubicBezTo>
                  <a:cubicBezTo>
                    <a:pt x="1084" y="808"/>
                    <a:pt x="1069" y="808"/>
                    <a:pt x="1054" y="808"/>
                  </a:cubicBezTo>
                  <a:cubicBezTo>
                    <a:pt x="1045" y="808"/>
                    <a:pt x="1036" y="808"/>
                    <a:pt x="1027" y="809"/>
                  </a:cubicBezTo>
                  <a:cubicBezTo>
                    <a:pt x="1026" y="809"/>
                    <a:pt x="1026" y="809"/>
                    <a:pt x="1025" y="809"/>
                  </a:cubicBezTo>
                  <a:cubicBezTo>
                    <a:pt x="1019" y="809"/>
                    <a:pt x="1015" y="806"/>
                    <a:pt x="1011" y="801"/>
                  </a:cubicBezTo>
                  <a:cubicBezTo>
                    <a:pt x="1037" y="800"/>
                    <a:pt x="1063" y="799"/>
                    <a:pt x="1088" y="797"/>
                  </a:cubicBezTo>
                  <a:cubicBezTo>
                    <a:pt x="1088" y="797"/>
                    <a:pt x="1088" y="797"/>
                    <a:pt x="1089" y="797"/>
                  </a:cubicBezTo>
                  <a:cubicBezTo>
                    <a:pt x="1091" y="798"/>
                    <a:pt x="1094" y="798"/>
                    <a:pt x="1097" y="798"/>
                  </a:cubicBezTo>
                  <a:cubicBezTo>
                    <a:pt x="1102" y="798"/>
                    <a:pt x="1108" y="797"/>
                    <a:pt x="1113" y="795"/>
                  </a:cubicBezTo>
                  <a:cubicBezTo>
                    <a:pt x="1124" y="794"/>
                    <a:pt x="1135" y="793"/>
                    <a:pt x="1145" y="793"/>
                  </a:cubicBezTo>
                  <a:lnTo>
                    <a:pt x="1143" y="795"/>
                  </a:lnTo>
                  <a:lnTo>
                    <a:pt x="1141" y="797"/>
                  </a:lnTo>
                  <a:lnTo>
                    <a:pt x="1138" y="799"/>
                  </a:lnTo>
                  <a:lnTo>
                    <a:pt x="1136" y="800"/>
                  </a:lnTo>
                  <a:lnTo>
                    <a:pt x="1134" y="802"/>
                  </a:lnTo>
                  <a:lnTo>
                    <a:pt x="1130" y="804"/>
                  </a:lnTo>
                  <a:lnTo>
                    <a:pt x="1129" y="805"/>
                  </a:lnTo>
                  <a:lnTo>
                    <a:pt x="1126" y="806"/>
                  </a:lnTo>
                  <a:lnTo>
                    <a:pt x="1125" y="806"/>
                  </a:lnTo>
                  <a:cubicBezTo>
                    <a:pt x="1118" y="809"/>
                    <a:pt x="1110" y="810"/>
                    <a:pt x="1104" y="810"/>
                  </a:cubicBezTo>
                  <a:moveTo>
                    <a:pt x="1615" y="776"/>
                  </a:moveTo>
                  <a:cubicBezTo>
                    <a:pt x="1612" y="776"/>
                    <a:pt x="1610" y="776"/>
                    <a:pt x="1607" y="776"/>
                  </a:cubicBezTo>
                  <a:cubicBezTo>
                    <a:pt x="1584" y="773"/>
                    <a:pt x="1577" y="758"/>
                    <a:pt x="1570" y="746"/>
                  </a:cubicBezTo>
                  <a:cubicBezTo>
                    <a:pt x="1576" y="754"/>
                    <a:pt x="1585" y="761"/>
                    <a:pt x="1600" y="763"/>
                  </a:cubicBezTo>
                  <a:lnTo>
                    <a:pt x="1600" y="763"/>
                  </a:lnTo>
                  <a:cubicBezTo>
                    <a:pt x="1602" y="764"/>
                    <a:pt x="1605" y="764"/>
                    <a:pt x="1607" y="764"/>
                  </a:cubicBezTo>
                  <a:lnTo>
                    <a:pt x="1607" y="764"/>
                  </a:lnTo>
                  <a:lnTo>
                    <a:pt x="1607" y="764"/>
                  </a:lnTo>
                  <a:lnTo>
                    <a:pt x="1607" y="764"/>
                  </a:lnTo>
                  <a:lnTo>
                    <a:pt x="1607" y="764"/>
                  </a:lnTo>
                  <a:cubicBezTo>
                    <a:pt x="1648" y="764"/>
                    <a:pt x="1693" y="718"/>
                    <a:pt x="1693" y="718"/>
                  </a:cubicBezTo>
                  <a:cubicBezTo>
                    <a:pt x="1693" y="718"/>
                    <a:pt x="1694" y="725"/>
                    <a:pt x="1698" y="733"/>
                  </a:cubicBezTo>
                  <a:cubicBezTo>
                    <a:pt x="1688" y="743"/>
                    <a:pt x="1650" y="776"/>
                    <a:pt x="1615" y="776"/>
                  </a:cubicBezTo>
                  <a:close/>
                  <a:moveTo>
                    <a:pt x="1750" y="769"/>
                  </a:moveTo>
                  <a:cubicBezTo>
                    <a:pt x="1744" y="769"/>
                    <a:pt x="1737" y="768"/>
                    <a:pt x="1729" y="766"/>
                  </a:cubicBezTo>
                  <a:cubicBezTo>
                    <a:pt x="1715" y="763"/>
                    <a:pt x="1708" y="751"/>
                    <a:pt x="1704" y="742"/>
                  </a:cubicBezTo>
                  <a:cubicBezTo>
                    <a:pt x="1708" y="747"/>
                    <a:pt x="1714" y="752"/>
                    <a:pt x="1722" y="753"/>
                  </a:cubicBezTo>
                  <a:lnTo>
                    <a:pt x="1722" y="753"/>
                  </a:lnTo>
                  <a:cubicBezTo>
                    <a:pt x="1730" y="755"/>
                    <a:pt x="1737" y="756"/>
                    <a:pt x="1743" y="756"/>
                  </a:cubicBezTo>
                  <a:lnTo>
                    <a:pt x="1743" y="756"/>
                  </a:lnTo>
                  <a:lnTo>
                    <a:pt x="1743" y="756"/>
                  </a:lnTo>
                  <a:lnTo>
                    <a:pt x="1743" y="756"/>
                  </a:lnTo>
                  <a:lnTo>
                    <a:pt x="1743" y="756"/>
                  </a:lnTo>
                  <a:cubicBezTo>
                    <a:pt x="1776" y="756"/>
                    <a:pt x="1795" y="735"/>
                    <a:pt x="1800" y="721"/>
                  </a:cubicBezTo>
                  <a:cubicBezTo>
                    <a:pt x="1800" y="721"/>
                    <a:pt x="1800" y="721"/>
                    <a:pt x="1800" y="721"/>
                  </a:cubicBezTo>
                  <a:cubicBezTo>
                    <a:pt x="1800" y="721"/>
                    <a:pt x="1800" y="721"/>
                    <a:pt x="1800" y="721"/>
                  </a:cubicBezTo>
                  <a:cubicBezTo>
                    <a:pt x="1800" y="720"/>
                    <a:pt x="1800" y="720"/>
                    <a:pt x="1801" y="720"/>
                  </a:cubicBezTo>
                  <a:lnTo>
                    <a:pt x="1801" y="720"/>
                  </a:lnTo>
                  <a:cubicBezTo>
                    <a:pt x="1806" y="704"/>
                    <a:pt x="1812" y="682"/>
                    <a:pt x="1828" y="672"/>
                  </a:cubicBezTo>
                  <a:cubicBezTo>
                    <a:pt x="1832" y="669"/>
                    <a:pt x="1836" y="667"/>
                    <a:pt x="1840" y="664"/>
                  </a:cubicBezTo>
                  <a:cubicBezTo>
                    <a:pt x="1853" y="654"/>
                    <a:pt x="1867" y="639"/>
                    <a:pt x="1868" y="604"/>
                  </a:cubicBezTo>
                  <a:cubicBezTo>
                    <a:pt x="1868" y="596"/>
                    <a:pt x="1867" y="588"/>
                    <a:pt x="1864" y="581"/>
                  </a:cubicBezTo>
                  <a:cubicBezTo>
                    <a:pt x="1872" y="591"/>
                    <a:pt x="1876" y="603"/>
                    <a:pt x="1876" y="616"/>
                  </a:cubicBezTo>
                  <a:cubicBezTo>
                    <a:pt x="1875" y="645"/>
                    <a:pt x="1865" y="661"/>
                    <a:pt x="1854" y="671"/>
                  </a:cubicBezTo>
                  <a:lnTo>
                    <a:pt x="1854" y="671"/>
                  </a:lnTo>
                  <a:lnTo>
                    <a:pt x="1850" y="674"/>
                  </a:lnTo>
                  <a:lnTo>
                    <a:pt x="1850" y="675"/>
                  </a:lnTo>
                  <a:lnTo>
                    <a:pt x="1847" y="677"/>
                  </a:lnTo>
                  <a:lnTo>
                    <a:pt x="1846" y="677"/>
                  </a:lnTo>
                  <a:lnTo>
                    <a:pt x="1843" y="680"/>
                  </a:lnTo>
                  <a:lnTo>
                    <a:pt x="1842" y="680"/>
                  </a:lnTo>
                  <a:lnTo>
                    <a:pt x="1839" y="682"/>
                  </a:lnTo>
                  <a:lnTo>
                    <a:pt x="1835" y="685"/>
                  </a:lnTo>
                  <a:cubicBezTo>
                    <a:pt x="1820" y="695"/>
                    <a:pt x="1814" y="716"/>
                    <a:pt x="1808" y="733"/>
                  </a:cubicBezTo>
                  <a:cubicBezTo>
                    <a:pt x="1803" y="747"/>
                    <a:pt x="1784" y="769"/>
                    <a:pt x="1750" y="769"/>
                  </a:cubicBezTo>
                  <a:moveTo>
                    <a:pt x="207" y="761"/>
                  </a:moveTo>
                  <a:cubicBezTo>
                    <a:pt x="206" y="761"/>
                    <a:pt x="204" y="761"/>
                    <a:pt x="202" y="761"/>
                  </a:cubicBezTo>
                  <a:cubicBezTo>
                    <a:pt x="201" y="761"/>
                    <a:pt x="200" y="760"/>
                    <a:pt x="198" y="760"/>
                  </a:cubicBezTo>
                  <a:lnTo>
                    <a:pt x="197" y="760"/>
                  </a:lnTo>
                  <a:lnTo>
                    <a:pt x="194" y="758"/>
                  </a:lnTo>
                  <a:lnTo>
                    <a:pt x="193" y="758"/>
                  </a:lnTo>
                  <a:lnTo>
                    <a:pt x="191" y="757"/>
                  </a:lnTo>
                  <a:lnTo>
                    <a:pt x="189" y="756"/>
                  </a:lnTo>
                  <a:lnTo>
                    <a:pt x="187" y="754"/>
                  </a:lnTo>
                  <a:lnTo>
                    <a:pt x="185" y="752"/>
                  </a:lnTo>
                  <a:lnTo>
                    <a:pt x="184" y="751"/>
                  </a:lnTo>
                  <a:lnTo>
                    <a:pt x="183" y="749"/>
                  </a:lnTo>
                  <a:lnTo>
                    <a:pt x="182" y="748"/>
                  </a:lnTo>
                  <a:lnTo>
                    <a:pt x="181" y="746"/>
                  </a:lnTo>
                  <a:lnTo>
                    <a:pt x="181" y="746"/>
                  </a:lnTo>
                  <a:cubicBezTo>
                    <a:pt x="179" y="744"/>
                    <a:pt x="178" y="742"/>
                    <a:pt x="177" y="739"/>
                  </a:cubicBezTo>
                  <a:cubicBezTo>
                    <a:pt x="180" y="742"/>
                    <a:pt x="184" y="744"/>
                    <a:pt x="187" y="746"/>
                  </a:cubicBezTo>
                  <a:cubicBezTo>
                    <a:pt x="188" y="746"/>
                    <a:pt x="188" y="746"/>
                    <a:pt x="188" y="746"/>
                  </a:cubicBezTo>
                  <a:cubicBezTo>
                    <a:pt x="188" y="746"/>
                    <a:pt x="188" y="746"/>
                    <a:pt x="188" y="746"/>
                  </a:cubicBezTo>
                  <a:cubicBezTo>
                    <a:pt x="190" y="747"/>
                    <a:pt x="192" y="748"/>
                    <a:pt x="195" y="748"/>
                  </a:cubicBezTo>
                  <a:cubicBezTo>
                    <a:pt x="195" y="748"/>
                    <a:pt x="195" y="748"/>
                    <a:pt x="195" y="748"/>
                  </a:cubicBezTo>
                  <a:lnTo>
                    <a:pt x="195" y="748"/>
                  </a:lnTo>
                  <a:cubicBezTo>
                    <a:pt x="197" y="748"/>
                    <a:pt x="198" y="748"/>
                    <a:pt x="200" y="748"/>
                  </a:cubicBezTo>
                  <a:cubicBezTo>
                    <a:pt x="210" y="748"/>
                    <a:pt x="216" y="743"/>
                    <a:pt x="221" y="737"/>
                  </a:cubicBezTo>
                  <a:cubicBezTo>
                    <a:pt x="226" y="732"/>
                    <a:pt x="230" y="726"/>
                    <a:pt x="236" y="726"/>
                  </a:cubicBezTo>
                  <a:cubicBezTo>
                    <a:pt x="237" y="726"/>
                    <a:pt x="238" y="726"/>
                    <a:pt x="239" y="726"/>
                  </a:cubicBezTo>
                  <a:cubicBezTo>
                    <a:pt x="248" y="728"/>
                    <a:pt x="253" y="735"/>
                    <a:pt x="255" y="743"/>
                  </a:cubicBezTo>
                  <a:cubicBezTo>
                    <a:pt x="253" y="741"/>
                    <a:pt x="250" y="740"/>
                    <a:pt x="247" y="739"/>
                  </a:cubicBezTo>
                  <a:cubicBezTo>
                    <a:pt x="246" y="739"/>
                    <a:pt x="245" y="739"/>
                    <a:pt x="244" y="739"/>
                  </a:cubicBezTo>
                  <a:cubicBezTo>
                    <a:pt x="237" y="739"/>
                    <a:pt x="233" y="744"/>
                    <a:pt x="228" y="750"/>
                  </a:cubicBezTo>
                  <a:cubicBezTo>
                    <a:pt x="223" y="756"/>
                    <a:pt x="217" y="761"/>
                    <a:pt x="207" y="761"/>
                  </a:cubicBezTo>
                  <a:moveTo>
                    <a:pt x="1499" y="743"/>
                  </a:moveTo>
                  <a:cubicBezTo>
                    <a:pt x="1499" y="741"/>
                    <a:pt x="1499" y="740"/>
                    <a:pt x="1499" y="738"/>
                  </a:cubicBezTo>
                  <a:cubicBezTo>
                    <a:pt x="1499" y="735"/>
                    <a:pt x="1499" y="731"/>
                    <a:pt x="1501" y="728"/>
                  </a:cubicBezTo>
                  <a:cubicBezTo>
                    <a:pt x="1517" y="723"/>
                    <a:pt x="1532" y="718"/>
                    <a:pt x="1547" y="713"/>
                  </a:cubicBezTo>
                  <a:cubicBezTo>
                    <a:pt x="1555" y="718"/>
                    <a:pt x="1559" y="726"/>
                    <a:pt x="1564" y="735"/>
                  </a:cubicBezTo>
                  <a:cubicBezTo>
                    <a:pt x="1560" y="729"/>
                    <a:pt x="1554" y="724"/>
                    <a:pt x="1544" y="724"/>
                  </a:cubicBezTo>
                  <a:cubicBezTo>
                    <a:pt x="1543" y="723"/>
                    <a:pt x="1542" y="723"/>
                    <a:pt x="1541" y="723"/>
                  </a:cubicBezTo>
                  <a:cubicBezTo>
                    <a:pt x="1529" y="723"/>
                    <a:pt x="1520" y="730"/>
                    <a:pt x="1510" y="736"/>
                  </a:cubicBezTo>
                  <a:cubicBezTo>
                    <a:pt x="1507" y="738"/>
                    <a:pt x="1503" y="741"/>
                    <a:pt x="1499" y="743"/>
                  </a:cubicBezTo>
                  <a:close/>
                  <a:moveTo>
                    <a:pt x="129" y="692"/>
                  </a:moveTo>
                  <a:cubicBezTo>
                    <a:pt x="111" y="692"/>
                    <a:pt x="96" y="682"/>
                    <a:pt x="92" y="668"/>
                  </a:cubicBezTo>
                  <a:cubicBezTo>
                    <a:pt x="99" y="675"/>
                    <a:pt x="110" y="680"/>
                    <a:pt x="121" y="680"/>
                  </a:cubicBezTo>
                  <a:cubicBezTo>
                    <a:pt x="126" y="680"/>
                    <a:pt x="131" y="679"/>
                    <a:pt x="136" y="677"/>
                  </a:cubicBezTo>
                  <a:cubicBezTo>
                    <a:pt x="149" y="673"/>
                    <a:pt x="159" y="671"/>
                    <a:pt x="165" y="671"/>
                  </a:cubicBezTo>
                  <a:cubicBezTo>
                    <a:pt x="166" y="671"/>
                    <a:pt x="167" y="671"/>
                    <a:pt x="168" y="671"/>
                  </a:cubicBezTo>
                  <a:cubicBezTo>
                    <a:pt x="169" y="672"/>
                    <a:pt x="171" y="673"/>
                    <a:pt x="172" y="673"/>
                  </a:cubicBezTo>
                  <a:cubicBezTo>
                    <a:pt x="174" y="675"/>
                    <a:pt x="174" y="679"/>
                    <a:pt x="173" y="684"/>
                  </a:cubicBezTo>
                  <a:lnTo>
                    <a:pt x="172" y="684"/>
                  </a:lnTo>
                  <a:cubicBezTo>
                    <a:pt x="166" y="684"/>
                    <a:pt x="157" y="686"/>
                    <a:pt x="143" y="690"/>
                  </a:cubicBezTo>
                  <a:cubicBezTo>
                    <a:pt x="138" y="692"/>
                    <a:pt x="133" y="692"/>
                    <a:pt x="129" y="692"/>
                  </a:cubicBezTo>
                  <a:close/>
                  <a:moveTo>
                    <a:pt x="66" y="629"/>
                  </a:moveTo>
                  <a:cubicBezTo>
                    <a:pt x="62" y="629"/>
                    <a:pt x="58" y="629"/>
                    <a:pt x="53" y="628"/>
                  </a:cubicBezTo>
                  <a:lnTo>
                    <a:pt x="53" y="628"/>
                  </a:lnTo>
                  <a:cubicBezTo>
                    <a:pt x="44" y="625"/>
                    <a:pt x="34" y="621"/>
                    <a:pt x="25" y="613"/>
                  </a:cubicBezTo>
                  <a:cubicBezTo>
                    <a:pt x="13" y="602"/>
                    <a:pt x="4" y="593"/>
                    <a:pt x="0" y="583"/>
                  </a:cubicBezTo>
                  <a:cubicBezTo>
                    <a:pt x="5" y="588"/>
                    <a:pt x="11" y="594"/>
                    <a:pt x="17" y="600"/>
                  </a:cubicBezTo>
                  <a:cubicBezTo>
                    <a:pt x="31" y="612"/>
                    <a:pt x="46" y="616"/>
                    <a:pt x="58" y="616"/>
                  </a:cubicBezTo>
                  <a:cubicBezTo>
                    <a:pt x="59" y="616"/>
                    <a:pt x="60" y="616"/>
                    <a:pt x="61" y="616"/>
                  </a:cubicBezTo>
                  <a:cubicBezTo>
                    <a:pt x="67" y="620"/>
                    <a:pt x="73" y="624"/>
                    <a:pt x="79" y="627"/>
                  </a:cubicBezTo>
                  <a:cubicBezTo>
                    <a:pt x="79" y="627"/>
                    <a:pt x="79" y="627"/>
                    <a:pt x="78" y="627"/>
                  </a:cubicBezTo>
                  <a:lnTo>
                    <a:pt x="78" y="628"/>
                  </a:lnTo>
                  <a:cubicBezTo>
                    <a:pt x="76" y="628"/>
                    <a:pt x="75" y="628"/>
                    <a:pt x="73" y="629"/>
                  </a:cubicBezTo>
                  <a:lnTo>
                    <a:pt x="73" y="629"/>
                  </a:lnTo>
                  <a:cubicBezTo>
                    <a:pt x="70" y="629"/>
                    <a:pt x="68" y="629"/>
                    <a:pt x="66" y="629"/>
                  </a:cubicBezTo>
                  <a:close/>
                  <a:moveTo>
                    <a:pt x="1839" y="271"/>
                  </a:moveTo>
                  <a:cubicBezTo>
                    <a:pt x="1836" y="268"/>
                    <a:pt x="1833" y="265"/>
                    <a:pt x="1830" y="262"/>
                  </a:cubicBezTo>
                  <a:cubicBezTo>
                    <a:pt x="1834" y="251"/>
                    <a:pt x="1839" y="238"/>
                    <a:pt x="1836" y="226"/>
                  </a:cubicBezTo>
                  <a:cubicBezTo>
                    <a:pt x="1836" y="227"/>
                    <a:pt x="1836" y="227"/>
                    <a:pt x="1837" y="228"/>
                  </a:cubicBezTo>
                  <a:cubicBezTo>
                    <a:pt x="1839" y="230"/>
                    <a:pt x="1841" y="233"/>
                    <a:pt x="1842" y="236"/>
                  </a:cubicBezTo>
                  <a:cubicBezTo>
                    <a:pt x="1843" y="238"/>
                    <a:pt x="1843" y="239"/>
                    <a:pt x="1843" y="241"/>
                  </a:cubicBezTo>
                  <a:lnTo>
                    <a:pt x="1843" y="241"/>
                  </a:lnTo>
                  <a:cubicBezTo>
                    <a:pt x="1844" y="247"/>
                    <a:pt x="1844" y="252"/>
                    <a:pt x="1843" y="258"/>
                  </a:cubicBezTo>
                  <a:lnTo>
                    <a:pt x="1843" y="258"/>
                  </a:lnTo>
                  <a:cubicBezTo>
                    <a:pt x="1842" y="261"/>
                    <a:pt x="1841" y="265"/>
                    <a:pt x="1840" y="268"/>
                  </a:cubicBezTo>
                  <a:lnTo>
                    <a:pt x="1840" y="268"/>
                  </a:lnTo>
                  <a:cubicBezTo>
                    <a:pt x="1839" y="269"/>
                    <a:pt x="1839" y="270"/>
                    <a:pt x="1839" y="271"/>
                  </a:cubicBezTo>
                  <a:moveTo>
                    <a:pt x="1780" y="211"/>
                  </a:moveTo>
                  <a:cubicBezTo>
                    <a:pt x="1784" y="201"/>
                    <a:pt x="1790" y="192"/>
                    <a:pt x="1798" y="187"/>
                  </a:cubicBezTo>
                  <a:cubicBezTo>
                    <a:pt x="1800" y="185"/>
                    <a:pt x="1802" y="184"/>
                    <a:pt x="1804" y="182"/>
                  </a:cubicBezTo>
                  <a:cubicBezTo>
                    <a:pt x="1806" y="181"/>
                    <a:pt x="1808" y="180"/>
                    <a:pt x="1810" y="178"/>
                  </a:cubicBezTo>
                  <a:cubicBezTo>
                    <a:pt x="1809" y="190"/>
                    <a:pt x="1808" y="193"/>
                    <a:pt x="1808" y="193"/>
                  </a:cubicBezTo>
                  <a:lnTo>
                    <a:pt x="1797" y="206"/>
                  </a:lnTo>
                  <a:cubicBezTo>
                    <a:pt x="1792" y="207"/>
                    <a:pt x="1786" y="208"/>
                    <a:pt x="1780" y="211"/>
                  </a:cubicBezTo>
                  <a:close/>
                  <a:moveTo>
                    <a:pt x="25" y="205"/>
                  </a:moveTo>
                  <a:cubicBezTo>
                    <a:pt x="23" y="202"/>
                    <a:pt x="21" y="199"/>
                    <a:pt x="20" y="196"/>
                  </a:cubicBezTo>
                  <a:cubicBezTo>
                    <a:pt x="22" y="199"/>
                    <a:pt x="24" y="202"/>
                    <a:pt x="25" y="205"/>
                  </a:cubicBezTo>
                  <a:close/>
                  <a:moveTo>
                    <a:pt x="1469" y="10"/>
                  </a:moveTo>
                  <a:cubicBezTo>
                    <a:pt x="1468" y="6"/>
                    <a:pt x="1467" y="3"/>
                    <a:pt x="1466" y="0"/>
                  </a:cubicBezTo>
                  <a:cubicBezTo>
                    <a:pt x="1478" y="2"/>
                    <a:pt x="1490" y="4"/>
                    <a:pt x="1503" y="6"/>
                  </a:cubicBezTo>
                  <a:cubicBezTo>
                    <a:pt x="1490" y="7"/>
                    <a:pt x="1479" y="8"/>
                    <a:pt x="1469" y="10"/>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191">
              <a:extLst>
                <a:ext uri="{FF2B5EF4-FFF2-40B4-BE49-F238E27FC236}">
                  <a16:creationId xmlns:a16="http://schemas.microsoft.com/office/drawing/2014/main" id="{613935F1-8FC8-9A43-D0CB-FFB6617A9219}"/>
                </a:ext>
              </a:extLst>
            </p:cNvPr>
            <p:cNvSpPr>
              <a:spLocks noEditPoints="1"/>
            </p:cNvSpPr>
            <p:nvPr/>
          </p:nvSpPr>
          <p:spPr bwMode="auto">
            <a:xfrm>
              <a:off x="1471612" y="5253038"/>
              <a:ext cx="1893887" cy="523875"/>
            </a:xfrm>
            <a:custGeom>
              <a:avLst/>
              <a:gdLst>
                <a:gd name="T0" fmla="*/ 796 w 1955"/>
                <a:gd name="T1" fmla="*/ 534 h 540"/>
                <a:gd name="T2" fmla="*/ 898 w 1955"/>
                <a:gd name="T3" fmla="*/ 526 h 540"/>
                <a:gd name="T4" fmla="*/ 923 w 1955"/>
                <a:gd name="T5" fmla="*/ 540 h 540"/>
                <a:gd name="T6" fmla="*/ 939 w 1955"/>
                <a:gd name="T7" fmla="*/ 534 h 540"/>
                <a:gd name="T8" fmla="*/ 1079 w 1955"/>
                <a:gd name="T9" fmla="*/ 539 h 540"/>
                <a:gd name="T10" fmla="*/ 1072 w 1955"/>
                <a:gd name="T11" fmla="*/ 526 h 540"/>
                <a:gd name="T12" fmla="*/ 1088 w 1955"/>
                <a:gd name="T13" fmla="*/ 534 h 540"/>
                <a:gd name="T14" fmla="*/ 1156 w 1955"/>
                <a:gd name="T15" fmla="*/ 535 h 540"/>
                <a:gd name="T16" fmla="*/ 1008 w 1955"/>
                <a:gd name="T17" fmla="*/ 538 h 540"/>
                <a:gd name="T18" fmla="*/ 1026 w 1955"/>
                <a:gd name="T19" fmla="*/ 527 h 540"/>
                <a:gd name="T20" fmla="*/ 1008 w 1955"/>
                <a:gd name="T21" fmla="*/ 538 h 540"/>
                <a:gd name="T22" fmla="*/ 1206 w 1955"/>
                <a:gd name="T23" fmla="*/ 518 h 540"/>
                <a:gd name="T24" fmla="*/ 1216 w 1955"/>
                <a:gd name="T25" fmla="*/ 527 h 540"/>
                <a:gd name="T26" fmla="*/ 1214 w 1955"/>
                <a:gd name="T27" fmla="*/ 530 h 540"/>
                <a:gd name="T28" fmla="*/ 1181 w 1955"/>
                <a:gd name="T29" fmla="*/ 533 h 540"/>
                <a:gd name="T30" fmla="*/ 740 w 1955"/>
                <a:gd name="T31" fmla="*/ 529 h 540"/>
                <a:gd name="T32" fmla="*/ 769 w 1955"/>
                <a:gd name="T33" fmla="*/ 530 h 540"/>
                <a:gd name="T34" fmla="*/ 596 w 1955"/>
                <a:gd name="T35" fmla="*/ 510 h 540"/>
                <a:gd name="T36" fmla="*/ 497 w 1955"/>
                <a:gd name="T37" fmla="*/ 477 h 540"/>
                <a:gd name="T38" fmla="*/ 590 w 1955"/>
                <a:gd name="T39" fmla="*/ 500 h 540"/>
                <a:gd name="T40" fmla="*/ 1569 w 1955"/>
                <a:gd name="T41" fmla="*/ 466 h 540"/>
                <a:gd name="T42" fmla="*/ 1583 w 1955"/>
                <a:gd name="T43" fmla="*/ 453 h 540"/>
                <a:gd name="T44" fmla="*/ 1602 w 1955"/>
                <a:gd name="T45" fmla="*/ 449 h 540"/>
                <a:gd name="T46" fmla="*/ 1605 w 1955"/>
                <a:gd name="T47" fmla="*/ 449 h 540"/>
                <a:gd name="T48" fmla="*/ 1615 w 1955"/>
                <a:gd name="T49" fmla="*/ 451 h 540"/>
                <a:gd name="T50" fmla="*/ 240 w 1955"/>
                <a:gd name="T51" fmla="*/ 411 h 540"/>
                <a:gd name="T52" fmla="*/ 240 w 1955"/>
                <a:gd name="T53" fmla="*/ 411 h 540"/>
                <a:gd name="T54" fmla="*/ 129 w 1955"/>
                <a:gd name="T55" fmla="*/ 354 h 540"/>
                <a:gd name="T56" fmla="*/ 164 w 1955"/>
                <a:gd name="T57" fmla="*/ 354 h 540"/>
                <a:gd name="T58" fmla="*/ 161 w 1955"/>
                <a:gd name="T59" fmla="*/ 358 h 540"/>
                <a:gd name="T60" fmla="*/ 157 w 1955"/>
                <a:gd name="T61" fmla="*/ 361 h 540"/>
                <a:gd name="T62" fmla="*/ 147 w 1955"/>
                <a:gd name="T63" fmla="*/ 365 h 540"/>
                <a:gd name="T64" fmla="*/ 1931 w 1955"/>
                <a:gd name="T65" fmla="*/ 117 h 540"/>
                <a:gd name="T66" fmla="*/ 1935 w 1955"/>
                <a:gd name="T67" fmla="*/ 110 h 540"/>
                <a:gd name="T68" fmla="*/ 1936 w 1955"/>
                <a:gd name="T69" fmla="*/ 108 h 540"/>
                <a:gd name="T70" fmla="*/ 1943 w 1955"/>
                <a:gd name="T71" fmla="*/ 80 h 540"/>
                <a:gd name="T72" fmla="*/ 1943 w 1955"/>
                <a:gd name="T73" fmla="*/ 121 h 540"/>
                <a:gd name="T74" fmla="*/ 6 w 1955"/>
                <a:gd name="T75" fmla="*/ 112 h 540"/>
                <a:gd name="T76" fmla="*/ 0 w 1955"/>
                <a:gd name="T77" fmla="*/ 101 h 540"/>
                <a:gd name="T78" fmla="*/ 6 w 1955"/>
                <a:gd name="T79" fmla="*/ 112 h 540"/>
                <a:gd name="T80" fmla="*/ 1894 w 1955"/>
                <a:gd name="T81" fmla="*/ 10 h 540"/>
                <a:gd name="T82" fmla="*/ 1896 w 1955"/>
                <a:gd name="T83" fmla="*/ 3 h 540"/>
                <a:gd name="T84" fmla="*/ 1907 w 1955"/>
                <a:gd name="T85" fmla="*/ 9 h 540"/>
                <a:gd name="T86" fmla="*/ 1905 w 1955"/>
                <a:gd name="T87" fmla="*/ 12 h 540"/>
                <a:gd name="T88" fmla="*/ 1902 w 1955"/>
                <a:gd name="T89" fmla="*/ 2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5" h="540">
                  <a:moveTo>
                    <a:pt x="934" y="540"/>
                  </a:moveTo>
                  <a:cubicBezTo>
                    <a:pt x="887" y="539"/>
                    <a:pt x="841" y="537"/>
                    <a:pt x="796" y="534"/>
                  </a:cubicBezTo>
                  <a:cubicBezTo>
                    <a:pt x="800" y="531"/>
                    <a:pt x="805" y="527"/>
                    <a:pt x="809" y="521"/>
                  </a:cubicBezTo>
                  <a:cubicBezTo>
                    <a:pt x="838" y="524"/>
                    <a:pt x="868" y="525"/>
                    <a:pt x="898" y="526"/>
                  </a:cubicBezTo>
                  <a:cubicBezTo>
                    <a:pt x="898" y="526"/>
                    <a:pt x="898" y="526"/>
                    <a:pt x="898" y="526"/>
                  </a:cubicBezTo>
                  <a:cubicBezTo>
                    <a:pt x="905" y="534"/>
                    <a:pt x="914" y="540"/>
                    <a:pt x="923" y="540"/>
                  </a:cubicBezTo>
                  <a:cubicBezTo>
                    <a:pt x="926" y="540"/>
                    <a:pt x="930" y="539"/>
                    <a:pt x="934" y="537"/>
                  </a:cubicBezTo>
                  <a:cubicBezTo>
                    <a:pt x="936" y="536"/>
                    <a:pt x="938" y="535"/>
                    <a:pt x="939" y="534"/>
                  </a:cubicBezTo>
                  <a:cubicBezTo>
                    <a:pt x="937" y="536"/>
                    <a:pt x="936" y="538"/>
                    <a:pt x="934" y="540"/>
                  </a:cubicBezTo>
                  <a:close/>
                  <a:moveTo>
                    <a:pt x="1079" y="539"/>
                  </a:moveTo>
                  <a:cubicBezTo>
                    <a:pt x="1076" y="535"/>
                    <a:pt x="1074" y="531"/>
                    <a:pt x="1071" y="526"/>
                  </a:cubicBezTo>
                  <a:cubicBezTo>
                    <a:pt x="1072" y="526"/>
                    <a:pt x="1072" y="526"/>
                    <a:pt x="1072" y="526"/>
                  </a:cubicBezTo>
                  <a:cubicBezTo>
                    <a:pt x="1075" y="531"/>
                    <a:pt x="1080" y="534"/>
                    <a:pt x="1086" y="534"/>
                  </a:cubicBezTo>
                  <a:cubicBezTo>
                    <a:pt x="1087" y="534"/>
                    <a:pt x="1087" y="534"/>
                    <a:pt x="1088" y="534"/>
                  </a:cubicBezTo>
                  <a:cubicBezTo>
                    <a:pt x="1097" y="533"/>
                    <a:pt x="1106" y="533"/>
                    <a:pt x="1115" y="533"/>
                  </a:cubicBezTo>
                  <a:cubicBezTo>
                    <a:pt x="1129" y="533"/>
                    <a:pt x="1143" y="534"/>
                    <a:pt x="1156" y="535"/>
                  </a:cubicBezTo>
                  <a:cubicBezTo>
                    <a:pt x="1131" y="537"/>
                    <a:pt x="1105" y="538"/>
                    <a:pt x="1079" y="539"/>
                  </a:cubicBezTo>
                  <a:moveTo>
                    <a:pt x="1008" y="538"/>
                  </a:moveTo>
                  <a:cubicBezTo>
                    <a:pt x="1002" y="538"/>
                    <a:pt x="995" y="534"/>
                    <a:pt x="988" y="528"/>
                  </a:cubicBezTo>
                  <a:cubicBezTo>
                    <a:pt x="1001" y="528"/>
                    <a:pt x="1013" y="528"/>
                    <a:pt x="1026" y="527"/>
                  </a:cubicBezTo>
                  <a:cubicBezTo>
                    <a:pt x="1022" y="533"/>
                    <a:pt x="1018" y="537"/>
                    <a:pt x="1010" y="538"/>
                  </a:cubicBezTo>
                  <a:cubicBezTo>
                    <a:pt x="1009" y="538"/>
                    <a:pt x="1009" y="538"/>
                    <a:pt x="1008" y="538"/>
                  </a:cubicBezTo>
                  <a:close/>
                  <a:moveTo>
                    <a:pt x="1181" y="533"/>
                  </a:moveTo>
                  <a:cubicBezTo>
                    <a:pt x="1189" y="531"/>
                    <a:pt x="1198" y="526"/>
                    <a:pt x="1206" y="518"/>
                  </a:cubicBezTo>
                  <a:cubicBezTo>
                    <a:pt x="1208" y="518"/>
                    <a:pt x="1211" y="517"/>
                    <a:pt x="1213" y="517"/>
                  </a:cubicBezTo>
                  <a:cubicBezTo>
                    <a:pt x="1214" y="521"/>
                    <a:pt x="1215" y="524"/>
                    <a:pt x="1216" y="527"/>
                  </a:cubicBezTo>
                  <a:lnTo>
                    <a:pt x="1216" y="528"/>
                  </a:lnTo>
                  <a:lnTo>
                    <a:pt x="1214" y="530"/>
                  </a:lnTo>
                  <a:lnTo>
                    <a:pt x="1213" y="531"/>
                  </a:lnTo>
                  <a:cubicBezTo>
                    <a:pt x="1203" y="531"/>
                    <a:pt x="1192" y="532"/>
                    <a:pt x="1181" y="533"/>
                  </a:cubicBezTo>
                  <a:close/>
                  <a:moveTo>
                    <a:pt x="772" y="532"/>
                  </a:moveTo>
                  <a:cubicBezTo>
                    <a:pt x="761" y="531"/>
                    <a:pt x="751" y="530"/>
                    <a:pt x="740" y="529"/>
                  </a:cubicBezTo>
                  <a:cubicBezTo>
                    <a:pt x="745" y="522"/>
                    <a:pt x="750" y="520"/>
                    <a:pt x="754" y="520"/>
                  </a:cubicBezTo>
                  <a:cubicBezTo>
                    <a:pt x="759" y="520"/>
                    <a:pt x="764" y="524"/>
                    <a:pt x="769" y="530"/>
                  </a:cubicBezTo>
                  <a:cubicBezTo>
                    <a:pt x="770" y="530"/>
                    <a:pt x="771" y="531"/>
                    <a:pt x="772" y="532"/>
                  </a:cubicBezTo>
                  <a:close/>
                  <a:moveTo>
                    <a:pt x="596" y="510"/>
                  </a:moveTo>
                  <a:cubicBezTo>
                    <a:pt x="560" y="504"/>
                    <a:pt x="525" y="497"/>
                    <a:pt x="491" y="490"/>
                  </a:cubicBezTo>
                  <a:cubicBezTo>
                    <a:pt x="493" y="485"/>
                    <a:pt x="495" y="481"/>
                    <a:pt x="497" y="477"/>
                  </a:cubicBezTo>
                  <a:cubicBezTo>
                    <a:pt x="526" y="483"/>
                    <a:pt x="555" y="489"/>
                    <a:pt x="586" y="494"/>
                  </a:cubicBezTo>
                  <a:cubicBezTo>
                    <a:pt x="589" y="498"/>
                    <a:pt x="590" y="500"/>
                    <a:pt x="590" y="500"/>
                  </a:cubicBezTo>
                  <a:cubicBezTo>
                    <a:pt x="590" y="500"/>
                    <a:pt x="592" y="504"/>
                    <a:pt x="596" y="510"/>
                  </a:cubicBezTo>
                  <a:moveTo>
                    <a:pt x="1569" y="466"/>
                  </a:moveTo>
                  <a:cubicBezTo>
                    <a:pt x="1569" y="464"/>
                    <a:pt x="1570" y="463"/>
                    <a:pt x="1571" y="461"/>
                  </a:cubicBezTo>
                  <a:cubicBezTo>
                    <a:pt x="1575" y="458"/>
                    <a:pt x="1579" y="456"/>
                    <a:pt x="1583" y="453"/>
                  </a:cubicBezTo>
                  <a:cubicBezTo>
                    <a:pt x="1589" y="451"/>
                    <a:pt x="1595" y="449"/>
                    <a:pt x="1602" y="449"/>
                  </a:cubicBezTo>
                  <a:lnTo>
                    <a:pt x="1602" y="449"/>
                  </a:lnTo>
                  <a:lnTo>
                    <a:pt x="1602" y="449"/>
                  </a:lnTo>
                  <a:cubicBezTo>
                    <a:pt x="1603" y="449"/>
                    <a:pt x="1604" y="449"/>
                    <a:pt x="1605" y="449"/>
                  </a:cubicBezTo>
                  <a:lnTo>
                    <a:pt x="1605" y="449"/>
                  </a:lnTo>
                  <a:cubicBezTo>
                    <a:pt x="1609" y="449"/>
                    <a:pt x="1612" y="450"/>
                    <a:pt x="1615" y="451"/>
                  </a:cubicBezTo>
                  <a:cubicBezTo>
                    <a:pt x="1600" y="456"/>
                    <a:pt x="1585" y="461"/>
                    <a:pt x="1569" y="466"/>
                  </a:cubicBezTo>
                  <a:moveTo>
                    <a:pt x="240" y="411"/>
                  </a:moveTo>
                  <a:cubicBezTo>
                    <a:pt x="239" y="411"/>
                    <a:pt x="237" y="410"/>
                    <a:pt x="236" y="409"/>
                  </a:cubicBezTo>
                  <a:cubicBezTo>
                    <a:pt x="238" y="410"/>
                    <a:pt x="239" y="410"/>
                    <a:pt x="240" y="411"/>
                  </a:cubicBezTo>
                  <a:close/>
                  <a:moveTo>
                    <a:pt x="147" y="365"/>
                  </a:moveTo>
                  <a:cubicBezTo>
                    <a:pt x="141" y="362"/>
                    <a:pt x="135" y="358"/>
                    <a:pt x="129" y="354"/>
                  </a:cubicBezTo>
                  <a:cubicBezTo>
                    <a:pt x="138" y="354"/>
                    <a:pt x="146" y="351"/>
                    <a:pt x="152" y="347"/>
                  </a:cubicBezTo>
                  <a:cubicBezTo>
                    <a:pt x="156" y="349"/>
                    <a:pt x="160" y="352"/>
                    <a:pt x="164" y="354"/>
                  </a:cubicBezTo>
                  <a:cubicBezTo>
                    <a:pt x="164" y="354"/>
                    <a:pt x="164" y="355"/>
                    <a:pt x="163" y="355"/>
                  </a:cubicBezTo>
                  <a:lnTo>
                    <a:pt x="161" y="358"/>
                  </a:lnTo>
                  <a:lnTo>
                    <a:pt x="160" y="359"/>
                  </a:lnTo>
                  <a:lnTo>
                    <a:pt x="157" y="361"/>
                  </a:lnTo>
                  <a:lnTo>
                    <a:pt x="156" y="361"/>
                  </a:lnTo>
                  <a:cubicBezTo>
                    <a:pt x="153" y="363"/>
                    <a:pt x="150" y="364"/>
                    <a:pt x="147" y="365"/>
                  </a:cubicBezTo>
                  <a:moveTo>
                    <a:pt x="1935" y="136"/>
                  </a:moveTo>
                  <a:cubicBezTo>
                    <a:pt x="1934" y="130"/>
                    <a:pt x="1933" y="123"/>
                    <a:pt x="1931" y="117"/>
                  </a:cubicBezTo>
                  <a:cubicBezTo>
                    <a:pt x="1932" y="115"/>
                    <a:pt x="1933" y="113"/>
                    <a:pt x="1935" y="110"/>
                  </a:cubicBezTo>
                  <a:cubicBezTo>
                    <a:pt x="1935" y="110"/>
                    <a:pt x="1935" y="110"/>
                    <a:pt x="1935" y="110"/>
                  </a:cubicBezTo>
                  <a:cubicBezTo>
                    <a:pt x="1935" y="110"/>
                    <a:pt x="1935" y="110"/>
                    <a:pt x="1935" y="110"/>
                  </a:cubicBezTo>
                  <a:cubicBezTo>
                    <a:pt x="1935" y="109"/>
                    <a:pt x="1936" y="108"/>
                    <a:pt x="1936" y="108"/>
                  </a:cubicBezTo>
                  <a:lnTo>
                    <a:pt x="1936" y="108"/>
                  </a:lnTo>
                  <a:cubicBezTo>
                    <a:pt x="1941" y="97"/>
                    <a:pt x="1943" y="88"/>
                    <a:pt x="1943" y="80"/>
                  </a:cubicBezTo>
                  <a:cubicBezTo>
                    <a:pt x="1943" y="75"/>
                    <a:pt x="1942" y="71"/>
                    <a:pt x="1941" y="67"/>
                  </a:cubicBezTo>
                  <a:cubicBezTo>
                    <a:pt x="1951" y="79"/>
                    <a:pt x="1955" y="95"/>
                    <a:pt x="1943" y="121"/>
                  </a:cubicBezTo>
                  <a:cubicBezTo>
                    <a:pt x="1940" y="127"/>
                    <a:pt x="1938" y="132"/>
                    <a:pt x="1935" y="136"/>
                  </a:cubicBezTo>
                  <a:moveTo>
                    <a:pt x="6" y="112"/>
                  </a:moveTo>
                  <a:cubicBezTo>
                    <a:pt x="4" y="110"/>
                    <a:pt x="3" y="108"/>
                    <a:pt x="2" y="105"/>
                  </a:cubicBezTo>
                  <a:cubicBezTo>
                    <a:pt x="1" y="104"/>
                    <a:pt x="0" y="102"/>
                    <a:pt x="0" y="101"/>
                  </a:cubicBezTo>
                  <a:cubicBezTo>
                    <a:pt x="2" y="104"/>
                    <a:pt x="4" y="106"/>
                    <a:pt x="7" y="107"/>
                  </a:cubicBezTo>
                  <a:cubicBezTo>
                    <a:pt x="7" y="109"/>
                    <a:pt x="6" y="110"/>
                    <a:pt x="6" y="112"/>
                  </a:cubicBezTo>
                  <a:close/>
                  <a:moveTo>
                    <a:pt x="1902" y="27"/>
                  </a:moveTo>
                  <a:cubicBezTo>
                    <a:pt x="1897" y="21"/>
                    <a:pt x="1894" y="16"/>
                    <a:pt x="1894" y="10"/>
                  </a:cubicBezTo>
                  <a:cubicBezTo>
                    <a:pt x="1894" y="8"/>
                    <a:pt x="1895" y="6"/>
                    <a:pt x="1896" y="3"/>
                  </a:cubicBezTo>
                  <a:lnTo>
                    <a:pt x="1896" y="3"/>
                  </a:lnTo>
                  <a:cubicBezTo>
                    <a:pt x="1897" y="2"/>
                    <a:pt x="1897" y="1"/>
                    <a:pt x="1898" y="0"/>
                  </a:cubicBezTo>
                  <a:cubicBezTo>
                    <a:pt x="1901" y="3"/>
                    <a:pt x="1904" y="6"/>
                    <a:pt x="1907" y="9"/>
                  </a:cubicBezTo>
                  <a:cubicBezTo>
                    <a:pt x="1906" y="10"/>
                    <a:pt x="1906" y="10"/>
                    <a:pt x="1906" y="11"/>
                  </a:cubicBezTo>
                  <a:lnTo>
                    <a:pt x="1905" y="12"/>
                  </a:lnTo>
                  <a:lnTo>
                    <a:pt x="1903" y="16"/>
                  </a:lnTo>
                  <a:cubicBezTo>
                    <a:pt x="1902" y="20"/>
                    <a:pt x="1901" y="23"/>
                    <a:pt x="1902" y="27"/>
                  </a:cubicBezTo>
                </a:path>
              </a:pathLst>
            </a:custGeom>
            <a:solidFill>
              <a:srgbClr val="D1D0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192">
              <a:extLst>
                <a:ext uri="{FF2B5EF4-FFF2-40B4-BE49-F238E27FC236}">
                  <a16:creationId xmlns:a16="http://schemas.microsoft.com/office/drawing/2014/main" id="{ADE28392-A69B-FEF6-7963-FCBAD6425232}"/>
                </a:ext>
              </a:extLst>
            </p:cNvPr>
            <p:cNvSpPr>
              <a:spLocks noEditPoints="1"/>
            </p:cNvSpPr>
            <p:nvPr/>
          </p:nvSpPr>
          <p:spPr bwMode="auto">
            <a:xfrm>
              <a:off x="1477962" y="5356225"/>
              <a:ext cx="1868487" cy="407988"/>
            </a:xfrm>
            <a:custGeom>
              <a:avLst/>
              <a:gdLst>
                <a:gd name="T0" fmla="*/ 962 w 1929"/>
                <a:gd name="T1" fmla="*/ 397 h 421"/>
                <a:gd name="T2" fmla="*/ 940 w 1929"/>
                <a:gd name="T3" fmla="*/ 403 h 421"/>
                <a:gd name="T4" fmla="*/ 954 w 1929"/>
                <a:gd name="T5" fmla="*/ 385 h 421"/>
                <a:gd name="T6" fmla="*/ 996 w 1929"/>
                <a:gd name="T7" fmla="*/ 418 h 421"/>
                <a:gd name="T8" fmla="*/ 1058 w 1929"/>
                <a:gd name="T9" fmla="*/ 406 h 421"/>
                <a:gd name="T10" fmla="*/ 1020 w 1929"/>
                <a:gd name="T11" fmla="*/ 420 h 421"/>
                <a:gd name="T12" fmla="*/ 1065 w 1929"/>
                <a:gd name="T13" fmla="*/ 418 h 421"/>
                <a:gd name="T14" fmla="*/ 892 w 1929"/>
                <a:gd name="T15" fmla="*/ 419 h 421"/>
                <a:gd name="T16" fmla="*/ 811 w 1929"/>
                <a:gd name="T17" fmla="*/ 402 h 421"/>
                <a:gd name="T18" fmla="*/ 869 w 1929"/>
                <a:gd name="T19" fmla="*/ 405 h 421"/>
                <a:gd name="T20" fmla="*/ 1206 w 1929"/>
                <a:gd name="T21" fmla="*/ 404 h 421"/>
                <a:gd name="T22" fmla="*/ 1200 w 1929"/>
                <a:gd name="T23" fmla="*/ 411 h 421"/>
                <a:gd name="T24" fmla="*/ 531 w 1929"/>
                <a:gd name="T25" fmla="*/ 293 h 421"/>
                <a:gd name="T26" fmla="*/ 146 w 1929"/>
                <a:gd name="T27" fmla="*/ 240 h 421"/>
                <a:gd name="T28" fmla="*/ 172 w 1929"/>
                <a:gd name="T29" fmla="*/ 224 h 421"/>
                <a:gd name="T30" fmla="*/ 192 w 1929"/>
                <a:gd name="T31" fmla="*/ 239 h 421"/>
                <a:gd name="T32" fmla="*/ 1727 w 1929"/>
                <a:gd name="T33" fmla="*/ 136 h 421"/>
                <a:gd name="T34" fmla="*/ 1699 w 1929"/>
                <a:gd name="T35" fmla="*/ 129 h 421"/>
                <a:gd name="T36" fmla="*/ 1704 w 1929"/>
                <a:gd name="T37" fmla="*/ 129 h 421"/>
                <a:gd name="T38" fmla="*/ 1706 w 1929"/>
                <a:gd name="T39" fmla="*/ 128 h 421"/>
                <a:gd name="T40" fmla="*/ 1753 w 1929"/>
                <a:gd name="T41" fmla="*/ 96 h 421"/>
                <a:gd name="T42" fmla="*/ 1761 w 1929"/>
                <a:gd name="T43" fmla="*/ 99 h 421"/>
                <a:gd name="T44" fmla="*/ 1762 w 1929"/>
                <a:gd name="T45" fmla="*/ 100 h 421"/>
                <a:gd name="T46" fmla="*/ 1762 w 1929"/>
                <a:gd name="T47" fmla="*/ 100 h 421"/>
                <a:gd name="T48" fmla="*/ 1794 w 1929"/>
                <a:gd name="T49" fmla="*/ 116 h 421"/>
                <a:gd name="T50" fmla="*/ 1794 w 1929"/>
                <a:gd name="T51" fmla="*/ 116 h 421"/>
                <a:gd name="T52" fmla="*/ 1811 w 1929"/>
                <a:gd name="T53" fmla="*/ 110 h 421"/>
                <a:gd name="T54" fmla="*/ 1833 w 1929"/>
                <a:gd name="T55" fmla="*/ 42 h 421"/>
                <a:gd name="T56" fmla="*/ 1833 w 1929"/>
                <a:gd name="T57" fmla="*/ 41 h 421"/>
                <a:gd name="T58" fmla="*/ 1858 w 1929"/>
                <a:gd name="T59" fmla="*/ 23 h 421"/>
                <a:gd name="T60" fmla="*/ 1878 w 1929"/>
                <a:gd name="T61" fmla="*/ 28 h 421"/>
                <a:gd name="T62" fmla="*/ 1880 w 1929"/>
                <a:gd name="T63" fmla="*/ 29 h 421"/>
                <a:gd name="T64" fmla="*/ 1880 w 1929"/>
                <a:gd name="T65" fmla="*/ 29 h 421"/>
                <a:gd name="T66" fmla="*/ 1896 w 1929"/>
                <a:gd name="T67" fmla="*/ 33 h 421"/>
                <a:gd name="T68" fmla="*/ 1896 w 1929"/>
                <a:gd name="T69" fmla="*/ 33 h 421"/>
                <a:gd name="T70" fmla="*/ 1903 w 1929"/>
                <a:gd name="T71" fmla="*/ 45 h 421"/>
                <a:gd name="T72" fmla="*/ 1840 w 1929"/>
                <a:gd name="T73" fmla="*/ 55 h 421"/>
                <a:gd name="T74" fmla="*/ 1768 w 1929"/>
                <a:gd name="T75" fmla="*/ 112 h 421"/>
                <a:gd name="T76" fmla="*/ 1527 w 1929"/>
                <a:gd name="T77" fmla="*/ 134 h 421"/>
                <a:gd name="T78" fmla="*/ 1527 w 1929"/>
                <a:gd name="T79" fmla="*/ 134 h 421"/>
                <a:gd name="T80" fmla="*/ 40 w 1929"/>
                <a:gd name="T81" fmla="*/ 67 h 421"/>
                <a:gd name="T82" fmla="*/ 34 w 1929"/>
                <a:gd name="T83" fmla="*/ 22 h 421"/>
                <a:gd name="T84" fmla="*/ 34 w 1929"/>
                <a:gd name="T85" fmla="*/ 22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9" h="421">
                  <a:moveTo>
                    <a:pt x="982" y="421"/>
                  </a:moveTo>
                  <a:cubicBezTo>
                    <a:pt x="975" y="414"/>
                    <a:pt x="968" y="406"/>
                    <a:pt x="962" y="398"/>
                  </a:cubicBezTo>
                  <a:lnTo>
                    <a:pt x="962" y="397"/>
                  </a:lnTo>
                  <a:cubicBezTo>
                    <a:pt x="953" y="404"/>
                    <a:pt x="946" y="412"/>
                    <a:pt x="940" y="418"/>
                  </a:cubicBezTo>
                  <a:cubicBezTo>
                    <a:pt x="940" y="417"/>
                    <a:pt x="941" y="416"/>
                    <a:pt x="941" y="415"/>
                  </a:cubicBezTo>
                  <a:cubicBezTo>
                    <a:pt x="941" y="412"/>
                    <a:pt x="940" y="408"/>
                    <a:pt x="940" y="403"/>
                  </a:cubicBezTo>
                  <a:cubicBezTo>
                    <a:pt x="940" y="403"/>
                    <a:pt x="940" y="403"/>
                    <a:pt x="940" y="402"/>
                  </a:cubicBezTo>
                  <a:cubicBezTo>
                    <a:pt x="940" y="397"/>
                    <a:pt x="943" y="388"/>
                    <a:pt x="948" y="376"/>
                  </a:cubicBezTo>
                  <a:cubicBezTo>
                    <a:pt x="950" y="379"/>
                    <a:pt x="952" y="382"/>
                    <a:pt x="954" y="385"/>
                  </a:cubicBezTo>
                  <a:lnTo>
                    <a:pt x="954" y="385"/>
                  </a:lnTo>
                  <a:cubicBezTo>
                    <a:pt x="966" y="401"/>
                    <a:pt x="982" y="418"/>
                    <a:pt x="995" y="418"/>
                  </a:cubicBezTo>
                  <a:cubicBezTo>
                    <a:pt x="995" y="418"/>
                    <a:pt x="996" y="418"/>
                    <a:pt x="996" y="418"/>
                  </a:cubicBezTo>
                  <a:cubicBezTo>
                    <a:pt x="1020" y="416"/>
                    <a:pt x="1014" y="383"/>
                    <a:pt x="1033" y="383"/>
                  </a:cubicBezTo>
                  <a:cubicBezTo>
                    <a:pt x="1034" y="383"/>
                    <a:pt x="1035" y="383"/>
                    <a:pt x="1036" y="384"/>
                  </a:cubicBezTo>
                  <a:cubicBezTo>
                    <a:pt x="1047" y="385"/>
                    <a:pt x="1053" y="396"/>
                    <a:pt x="1058" y="406"/>
                  </a:cubicBezTo>
                  <a:cubicBezTo>
                    <a:pt x="1054" y="401"/>
                    <a:pt x="1050" y="397"/>
                    <a:pt x="1043" y="396"/>
                  </a:cubicBezTo>
                  <a:cubicBezTo>
                    <a:pt x="1042" y="396"/>
                    <a:pt x="1041" y="396"/>
                    <a:pt x="1040" y="396"/>
                  </a:cubicBezTo>
                  <a:cubicBezTo>
                    <a:pt x="1028" y="396"/>
                    <a:pt x="1026" y="410"/>
                    <a:pt x="1020" y="420"/>
                  </a:cubicBezTo>
                  <a:cubicBezTo>
                    <a:pt x="1007" y="421"/>
                    <a:pt x="995" y="421"/>
                    <a:pt x="982" y="421"/>
                  </a:cubicBezTo>
                  <a:moveTo>
                    <a:pt x="1065" y="419"/>
                  </a:moveTo>
                  <a:cubicBezTo>
                    <a:pt x="1065" y="419"/>
                    <a:pt x="1065" y="419"/>
                    <a:pt x="1065" y="418"/>
                  </a:cubicBezTo>
                  <a:cubicBezTo>
                    <a:pt x="1065" y="419"/>
                    <a:pt x="1065" y="419"/>
                    <a:pt x="1066" y="419"/>
                  </a:cubicBezTo>
                  <a:cubicBezTo>
                    <a:pt x="1066" y="419"/>
                    <a:pt x="1066" y="419"/>
                    <a:pt x="1065" y="419"/>
                  </a:cubicBezTo>
                  <a:close/>
                  <a:moveTo>
                    <a:pt x="892" y="419"/>
                  </a:moveTo>
                  <a:cubicBezTo>
                    <a:pt x="862" y="418"/>
                    <a:pt x="832" y="417"/>
                    <a:pt x="803" y="414"/>
                  </a:cubicBezTo>
                  <a:cubicBezTo>
                    <a:pt x="805" y="412"/>
                    <a:pt x="807" y="409"/>
                    <a:pt x="809" y="406"/>
                  </a:cubicBezTo>
                  <a:cubicBezTo>
                    <a:pt x="809" y="405"/>
                    <a:pt x="810" y="403"/>
                    <a:pt x="811" y="402"/>
                  </a:cubicBezTo>
                  <a:cubicBezTo>
                    <a:pt x="819" y="407"/>
                    <a:pt x="829" y="410"/>
                    <a:pt x="838" y="410"/>
                  </a:cubicBezTo>
                  <a:cubicBezTo>
                    <a:pt x="842" y="410"/>
                    <a:pt x="845" y="410"/>
                    <a:pt x="849" y="409"/>
                  </a:cubicBezTo>
                  <a:cubicBezTo>
                    <a:pt x="857" y="406"/>
                    <a:pt x="864" y="405"/>
                    <a:pt x="869" y="405"/>
                  </a:cubicBezTo>
                  <a:cubicBezTo>
                    <a:pt x="881" y="405"/>
                    <a:pt x="886" y="411"/>
                    <a:pt x="892" y="419"/>
                  </a:cubicBezTo>
                  <a:close/>
                  <a:moveTo>
                    <a:pt x="1200" y="411"/>
                  </a:moveTo>
                  <a:cubicBezTo>
                    <a:pt x="1202" y="409"/>
                    <a:pt x="1204" y="406"/>
                    <a:pt x="1206" y="404"/>
                  </a:cubicBezTo>
                  <a:cubicBezTo>
                    <a:pt x="1206" y="405"/>
                    <a:pt x="1206" y="406"/>
                    <a:pt x="1207" y="408"/>
                  </a:cubicBezTo>
                  <a:cubicBezTo>
                    <a:pt x="1207" y="409"/>
                    <a:pt x="1207" y="409"/>
                    <a:pt x="1207" y="410"/>
                  </a:cubicBezTo>
                  <a:cubicBezTo>
                    <a:pt x="1205" y="410"/>
                    <a:pt x="1202" y="411"/>
                    <a:pt x="1200" y="411"/>
                  </a:cubicBezTo>
                  <a:close/>
                  <a:moveTo>
                    <a:pt x="580" y="387"/>
                  </a:moveTo>
                  <a:cubicBezTo>
                    <a:pt x="549" y="382"/>
                    <a:pt x="520" y="376"/>
                    <a:pt x="491" y="370"/>
                  </a:cubicBezTo>
                  <a:cubicBezTo>
                    <a:pt x="503" y="346"/>
                    <a:pt x="518" y="318"/>
                    <a:pt x="531" y="293"/>
                  </a:cubicBezTo>
                  <a:cubicBezTo>
                    <a:pt x="540" y="336"/>
                    <a:pt x="569" y="374"/>
                    <a:pt x="580" y="387"/>
                  </a:cubicBezTo>
                  <a:close/>
                  <a:moveTo>
                    <a:pt x="158" y="247"/>
                  </a:moveTo>
                  <a:cubicBezTo>
                    <a:pt x="154" y="245"/>
                    <a:pt x="150" y="242"/>
                    <a:pt x="146" y="240"/>
                  </a:cubicBezTo>
                  <a:cubicBezTo>
                    <a:pt x="147" y="239"/>
                    <a:pt x="148" y="238"/>
                    <a:pt x="149" y="236"/>
                  </a:cubicBezTo>
                  <a:cubicBezTo>
                    <a:pt x="149" y="236"/>
                    <a:pt x="150" y="236"/>
                    <a:pt x="150" y="235"/>
                  </a:cubicBezTo>
                  <a:cubicBezTo>
                    <a:pt x="156" y="228"/>
                    <a:pt x="163" y="224"/>
                    <a:pt x="172" y="224"/>
                  </a:cubicBezTo>
                  <a:cubicBezTo>
                    <a:pt x="181" y="224"/>
                    <a:pt x="191" y="228"/>
                    <a:pt x="202" y="237"/>
                  </a:cubicBezTo>
                  <a:cubicBezTo>
                    <a:pt x="202" y="237"/>
                    <a:pt x="203" y="237"/>
                    <a:pt x="203" y="237"/>
                  </a:cubicBezTo>
                  <a:cubicBezTo>
                    <a:pt x="199" y="238"/>
                    <a:pt x="195" y="238"/>
                    <a:pt x="192" y="239"/>
                  </a:cubicBezTo>
                  <a:cubicBezTo>
                    <a:pt x="187" y="237"/>
                    <a:pt x="183" y="237"/>
                    <a:pt x="179" y="237"/>
                  </a:cubicBezTo>
                  <a:cubicBezTo>
                    <a:pt x="171" y="237"/>
                    <a:pt x="163" y="240"/>
                    <a:pt x="158" y="247"/>
                  </a:cubicBezTo>
                  <a:close/>
                  <a:moveTo>
                    <a:pt x="1727" y="136"/>
                  </a:moveTo>
                  <a:cubicBezTo>
                    <a:pt x="1716" y="134"/>
                    <a:pt x="1705" y="132"/>
                    <a:pt x="1695" y="130"/>
                  </a:cubicBezTo>
                  <a:cubicBezTo>
                    <a:pt x="1696" y="130"/>
                    <a:pt x="1697" y="129"/>
                    <a:pt x="1698" y="129"/>
                  </a:cubicBezTo>
                  <a:cubicBezTo>
                    <a:pt x="1698" y="129"/>
                    <a:pt x="1698" y="129"/>
                    <a:pt x="1699" y="129"/>
                  </a:cubicBezTo>
                  <a:cubicBezTo>
                    <a:pt x="1699" y="129"/>
                    <a:pt x="1699" y="129"/>
                    <a:pt x="1699" y="129"/>
                  </a:cubicBezTo>
                  <a:cubicBezTo>
                    <a:pt x="1699" y="129"/>
                    <a:pt x="1700" y="129"/>
                    <a:pt x="1700" y="129"/>
                  </a:cubicBezTo>
                  <a:cubicBezTo>
                    <a:pt x="1701" y="129"/>
                    <a:pt x="1703" y="129"/>
                    <a:pt x="1704" y="129"/>
                  </a:cubicBezTo>
                  <a:cubicBezTo>
                    <a:pt x="1704" y="128"/>
                    <a:pt x="1705" y="128"/>
                    <a:pt x="1705" y="128"/>
                  </a:cubicBezTo>
                  <a:cubicBezTo>
                    <a:pt x="1706" y="128"/>
                    <a:pt x="1706" y="128"/>
                    <a:pt x="1706" y="128"/>
                  </a:cubicBezTo>
                  <a:cubicBezTo>
                    <a:pt x="1706" y="128"/>
                    <a:pt x="1706" y="128"/>
                    <a:pt x="1706" y="128"/>
                  </a:cubicBezTo>
                  <a:cubicBezTo>
                    <a:pt x="1721" y="125"/>
                    <a:pt x="1730" y="117"/>
                    <a:pt x="1736" y="110"/>
                  </a:cubicBezTo>
                  <a:cubicBezTo>
                    <a:pt x="1743" y="103"/>
                    <a:pt x="1747" y="96"/>
                    <a:pt x="1753" y="96"/>
                  </a:cubicBezTo>
                  <a:lnTo>
                    <a:pt x="1753" y="96"/>
                  </a:lnTo>
                  <a:lnTo>
                    <a:pt x="1753" y="96"/>
                  </a:lnTo>
                  <a:cubicBezTo>
                    <a:pt x="1756" y="96"/>
                    <a:pt x="1758" y="97"/>
                    <a:pt x="1761" y="99"/>
                  </a:cubicBezTo>
                  <a:cubicBezTo>
                    <a:pt x="1761" y="99"/>
                    <a:pt x="1761" y="99"/>
                    <a:pt x="1761" y="99"/>
                  </a:cubicBezTo>
                  <a:cubicBezTo>
                    <a:pt x="1761" y="99"/>
                    <a:pt x="1761" y="99"/>
                    <a:pt x="1762" y="100"/>
                  </a:cubicBezTo>
                  <a:cubicBezTo>
                    <a:pt x="1762" y="100"/>
                    <a:pt x="1762" y="100"/>
                    <a:pt x="1762" y="100"/>
                  </a:cubicBezTo>
                  <a:cubicBezTo>
                    <a:pt x="1762" y="100"/>
                    <a:pt x="1762" y="100"/>
                    <a:pt x="1762" y="100"/>
                  </a:cubicBezTo>
                  <a:cubicBezTo>
                    <a:pt x="1762" y="100"/>
                    <a:pt x="1762" y="100"/>
                    <a:pt x="1762" y="100"/>
                  </a:cubicBezTo>
                  <a:cubicBezTo>
                    <a:pt x="1762" y="100"/>
                    <a:pt x="1762" y="100"/>
                    <a:pt x="1762" y="100"/>
                  </a:cubicBezTo>
                  <a:cubicBezTo>
                    <a:pt x="1762" y="100"/>
                    <a:pt x="1762" y="100"/>
                    <a:pt x="1762" y="100"/>
                  </a:cubicBezTo>
                  <a:lnTo>
                    <a:pt x="1762" y="100"/>
                  </a:lnTo>
                  <a:cubicBezTo>
                    <a:pt x="1769" y="106"/>
                    <a:pt x="1780" y="116"/>
                    <a:pt x="1794" y="116"/>
                  </a:cubicBezTo>
                  <a:lnTo>
                    <a:pt x="1794" y="116"/>
                  </a:lnTo>
                  <a:lnTo>
                    <a:pt x="1794" y="116"/>
                  </a:lnTo>
                  <a:lnTo>
                    <a:pt x="1794" y="116"/>
                  </a:lnTo>
                  <a:lnTo>
                    <a:pt x="1794" y="116"/>
                  </a:lnTo>
                  <a:cubicBezTo>
                    <a:pt x="1799" y="116"/>
                    <a:pt x="1805" y="114"/>
                    <a:pt x="1811" y="110"/>
                  </a:cubicBezTo>
                  <a:cubicBezTo>
                    <a:pt x="1811" y="110"/>
                    <a:pt x="1811" y="110"/>
                    <a:pt x="1811" y="110"/>
                  </a:cubicBezTo>
                  <a:lnTo>
                    <a:pt x="1811" y="110"/>
                  </a:lnTo>
                  <a:cubicBezTo>
                    <a:pt x="1833" y="94"/>
                    <a:pt x="1823" y="67"/>
                    <a:pt x="1833" y="43"/>
                  </a:cubicBezTo>
                  <a:lnTo>
                    <a:pt x="1833" y="43"/>
                  </a:lnTo>
                  <a:cubicBezTo>
                    <a:pt x="1833" y="42"/>
                    <a:pt x="1833" y="42"/>
                    <a:pt x="1833" y="42"/>
                  </a:cubicBezTo>
                  <a:cubicBezTo>
                    <a:pt x="1833" y="42"/>
                    <a:pt x="1833" y="42"/>
                    <a:pt x="1833" y="42"/>
                  </a:cubicBezTo>
                  <a:cubicBezTo>
                    <a:pt x="1833" y="42"/>
                    <a:pt x="1833" y="41"/>
                    <a:pt x="1833" y="41"/>
                  </a:cubicBezTo>
                  <a:cubicBezTo>
                    <a:pt x="1833" y="41"/>
                    <a:pt x="1833" y="41"/>
                    <a:pt x="1833" y="41"/>
                  </a:cubicBezTo>
                  <a:cubicBezTo>
                    <a:pt x="1833" y="41"/>
                    <a:pt x="1834" y="41"/>
                    <a:pt x="1834" y="41"/>
                  </a:cubicBezTo>
                  <a:cubicBezTo>
                    <a:pt x="1840" y="28"/>
                    <a:pt x="1848" y="23"/>
                    <a:pt x="1858" y="23"/>
                  </a:cubicBezTo>
                  <a:lnTo>
                    <a:pt x="1858" y="23"/>
                  </a:lnTo>
                  <a:lnTo>
                    <a:pt x="1858" y="23"/>
                  </a:lnTo>
                  <a:cubicBezTo>
                    <a:pt x="1865" y="23"/>
                    <a:pt x="1871" y="25"/>
                    <a:pt x="1878" y="28"/>
                  </a:cubicBezTo>
                  <a:cubicBezTo>
                    <a:pt x="1878" y="28"/>
                    <a:pt x="1878" y="28"/>
                    <a:pt x="1878" y="28"/>
                  </a:cubicBezTo>
                  <a:cubicBezTo>
                    <a:pt x="1879" y="28"/>
                    <a:pt x="1879" y="28"/>
                    <a:pt x="1879" y="28"/>
                  </a:cubicBezTo>
                  <a:cubicBezTo>
                    <a:pt x="1879" y="28"/>
                    <a:pt x="1879" y="28"/>
                    <a:pt x="1879" y="28"/>
                  </a:cubicBezTo>
                  <a:cubicBezTo>
                    <a:pt x="1879" y="29"/>
                    <a:pt x="1880" y="29"/>
                    <a:pt x="1880" y="29"/>
                  </a:cubicBezTo>
                  <a:cubicBezTo>
                    <a:pt x="1880" y="29"/>
                    <a:pt x="1880" y="29"/>
                    <a:pt x="1880" y="29"/>
                  </a:cubicBezTo>
                  <a:cubicBezTo>
                    <a:pt x="1880" y="29"/>
                    <a:pt x="1880" y="29"/>
                    <a:pt x="1880" y="29"/>
                  </a:cubicBezTo>
                  <a:cubicBezTo>
                    <a:pt x="1880" y="29"/>
                    <a:pt x="1880" y="29"/>
                    <a:pt x="1880" y="29"/>
                  </a:cubicBezTo>
                  <a:cubicBezTo>
                    <a:pt x="1881" y="29"/>
                    <a:pt x="1881" y="29"/>
                    <a:pt x="1881" y="29"/>
                  </a:cubicBezTo>
                  <a:cubicBezTo>
                    <a:pt x="1886" y="31"/>
                    <a:pt x="1891" y="33"/>
                    <a:pt x="1896" y="33"/>
                  </a:cubicBezTo>
                  <a:lnTo>
                    <a:pt x="1896" y="33"/>
                  </a:lnTo>
                  <a:lnTo>
                    <a:pt x="1896" y="33"/>
                  </a:lnTo>
                  <a:lnTo>
                    <a:pt x="1896" y="33"/>
                  </a:lnTo>
                  <a:lnTo>
                    <a:pt x="1896" y="33"/>
                  </a:lnTo>
                  <a:cubicBezTo>
                    <a:pt x="1906" y="33"/>
                    <a:pt x="1915" y="27"/>
                    <a:pt x="1925" y="10"/>
                  </a:cubicBezTo>
                  <a:cubicBezTo>
                    <a:pt x="1927" y="16"/>
                    <a:pt x="1928" y="23"/>
                    <a:pt x="1929" y="29"/>
                  </a:cubicBezTo>
                  <a:cubicBezTo>
                    <a:pt x="1920" y="41"/>
                    <a:pt x="1912" y="45"/>
                    <a:pt x="1903" y="45"/>
                  </a:cubicBezTo>
                  <a:cubicBezTo>
                    <a:pt x="1898" y="45"/>
                    <a:pt x="1892" y="44"/>
                    <a:pt x="1887" y="41"/>
                  </a:cubicBezTo>
                  <a:cubicBezTo>
                    <a:pt x="1880" y="38"/>
                    <a:pt x="1873" y="36"/>
                    <a:pt x="1866" y="36"/>
                  </a:cubicBezTo>
                  <a:cubicBezTo>
                    <a:pt x="1855" y="36"/>
                    <a:pt x="1846" y="41"/>
                    <a:pt x="1840" y="55"/>
                  </a:cubicBezTo>
                  <a:cubicBezTo>
                    <a:pt x="1830" y="79"/>
                    <a:pt x="1841" y="106"/>
                    <a:pt x="1819" y="123"/>
                  </a:cubicBezTo>
                  <a:cubicBezTo>
                    <a:pt x="1812" y="127"/>
                    <a:pt x="1807" y="129"/>
                    <a:pt x="1801" y="129"/>
                  </a:cubicBezTo>
                  <a:cubicBezTo>
                    <a:pt x="1787" y="129"/>
                    <a:pt x="1775" y="117"/>
                    <a:pt x="1768" y="112"/>
                  </a:cubicBezTo>
                  <a:cubicBezTo>
                    <a:pt x="1765" y="110"/>
                    <a:pt x="1763" y="109"/>
                    <a:pt x="1761" y="109"/>
                  </a:cubicBezTo>
                  <a:cubicBezTo>
                    <a:pt x="1751" y="109"/>
                    <a:pt x="1745" y="127"/>
                    <a:pt x="1727" y="136"/>
                  </a:cubicBezTo>
                  <a:close/>
                  <a:moveTo>
                    <a:pt x="1527" y="134"/>
                  </a:moveTo>
                  <a:cubicBezTo>
                    <a:pt x="1527" y="133"/>
                    <a:pt x="1527" y="133"/>
                    <a:pt x="1527" y="133"/>
                  </a:cubicBezTo>
                  <a:cubicBezTo>
                    <a:pt x="1528" y="133"/>
                    <a:pt x="1529" y="133"/>
                    <a:pt x="1529" y="133"/>
                  </a:cubicBezTo>
                  <a:cubicBezTo>
                    <a:pt x="1529" y="133"/>
                    <a:pt x="1528" y="134"/>
                    <a:pt x="1527" y="134"/>
                  </a:cubicBezTo>
                  <a:close/>
                  <a:moveTo>
                    <a:pt x="81" y="107"/>
                  </a:moveTo>
                  <a:cubicBezTo>
                    <a:pt x="77" y="103"/>
                    <a:pt x="72" y="98"/>
                    <a:pt x="65" y="94"/>
                  </a:cubicBezTo>
                  <a:cubicBezTo>
                    <a:pt x="49" y="84"/>
                    <a:pt x="42" y="75"/>
                    <a:pt x="40" y="67"/>
                  </a:cubicBezTo>
                  <a:cubicBezTo>
                    <a:pt x="44" y="71"/>
                    <a:pt x="49" y="76"/>
                    <a:pt x="57" y="81"/>
                  </a:cubicBezTo>
                  <a:cubicBezTo>
                    <a:pt x="71" y="90"/>
                    <a:pt x="79" y="98"/>
                    <a:pt x="81" y="107"/>
                  </a:cubicBezTo>
                  <a:close/>
                  <a:moveTo>
                    <a:pt x="34" y="22"/>
                  </a:moveTo>
                  <a:cubicBezTo>
                    <a:pt x="25" y="18"/>
                    <a:pt x="10" y="19"/>
                    <a:pt x="0" y="5"/>
                  </a:cubicBezTo>
                  <a:cubicBezTo>
                    <a:pt x="0" y="3"/>
                    <a:pt x="1" y="2"/>
                    <a:pt x="1" y="0"/>
                  </a:cubicBezTo>
                  <a:cubicBezTo>
                    <a:pt x="17" y="10"/>
                    <a:pt x="35" y="4"/>
                    <a:pt x="34" y="22"/>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193">
              <a:extLst>
                <a:ext uri="{FF2B5EF4-FFF2-40B4-BE49-F238E27FC236}">
                  <a16:creationId xmlns:a16="http://schemas.microsoft.com/office/drawing/2014/main" id="{A66C4CA8-DA07-7ABF-51A5-24674FAB437A}"/>
                </a:ext>
              </a:extLst>
            </p:cNvPr>
            <p:cNvSpPr>
              <a:spLocks/>
            </p:cNvSpPr>
            <p:nvPr/>
          </p:nvSpPr>
          <p:spPr bwMode="auto">
            <a:xfrm>
              <a:off x="3152775" y="5021263"/>
              <a:ext cx="31750" cy="11113"/>
            </a:xfrm>
            <a:custGeom>
              <a:avLst/>
              <a:gdLst>
                <a:gd name="T0" fmla="*/ 24 w 33"/>
                <a:gd name="T1" fmla="*/ 11 h 11"/>
                <a:gd name="T2" fmla="*/ 0 w 33"/>
                <a:gd name="T3" fmla="*/ 5 h 11"/>
                <a:gd name="T4" fmla="*/ 15 w 33"/>
                <a:gd name="T5" fmla="*/ 0 h 11"/>
                <a:gd name="T6" fmla="*/ 33 w 33"/>
                <a:gd name="T7" fmla="*/ 4 h 11"/>
                <a:gd name="T8" fmla="*/ 24 w 33"/>
                <a:gd name="T9" fmla="*/ 11 h 11"/>
              </a:gdLst>
              <a:ahLst/>
              <a:cxnLst>
                <a:cxn ang="0">
                  <a:pos x="T0" y="T1"/>
                </a:cxn>
                <a:cxn ang="0">
                  <a:pos x="T2" y="T3"/>
                </a:cxn>
                <a:cxn ang="0">
                  <a:pos x="T4" y="T5"/>
                </a:cxn>
                <a:cxn ang="0">
                  <a:pos x="T6" y="T7"/>
                </a:cxn>
                <a:cxn ang="0">
                  <a:pos x="T8" y="T9"/>
                </a:cxn>
              </a:cxnLst>
              <a:rect l="0" t="0" r="r" b="b"/>
              <a:pathLst>
                <a:path w="33" h="11">
                  <a:moveTo>
                    <a:pt x="24" y="11"/>
                  </a:moveTo>
                  <a:cubicBezTo>
                    <a:pt x="16" y="9"/>
                    <a:pt x="8" y="7"/>
                    <a:pt x="0" y="5"/>
                  </a:cubicBezTo>
                  <a:cubicBezTo>
                    <a:pt x="3" y="3"/>
                    <a:pt x="9" y="3"/>
                    <a:pt x="15" y="0"/>
                  </a:cubicBezTo>
                  <a:cubicBezTo>
                    <a:pt x="21" y="1"/>
                    <a:pt x="27" y="3"/>
                    <a:pt x="33" y="4"/>
                  </a:cubicBezTo>
                  <a:cubicBezTo>
                    <a:pt x="30" y="8"/>
                    <a:pt x="27" y="10"/>
                    <a:pt x="24" y="11"/>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194">
              <a:extLst>
                <a:ext uri="{FF2B5EF4-FFF2-40B4-BE49-F238E27FC236}">
                  <a16:creationId xmlns:a16="http://schemas.microsoft.com/office/drawing/2014/main" id="{716095D9-6C33-2E80-91EC-CBE6EFB412D4}"/>
                </a:ext>
              </a:extLst>
            </p:cNvPr>
            <p:cNvSpPr>
              <a:spLocks/>
            </p:cNvSpPr>
            <p:nvPr/>
          </p:nvSpPr>
          <p:spPr bwMode="auto">
            <a:xfrm>
              <a:off x="3167062" y="5008563"/>
              <a:ext cx="25400" cy="17463"/>
            </a:xfrm>
            <a:custGeom>
              <a:avLst/>
              <a:gdLst>
                <a:gd name="T0" fmla="*/ 18 w 27"/>
                <a:gd name="T1" fmla="*/ 17 h 17"/>
                <a:gd name="T2" fmla="*/ 0 w 27"/>
                <a:gd name="T3" fmla="*/ 13 h 17"/>
                <a:gd name="T4" fmla="*/ 12 w 27"/>
                <a:gd name="T5" fmla="*/ 3 h 17"/>
                <a:gd name="T6" fmla="*/ 13 w 27"/>
                <a:gd name="T7" fmla="*/ 2 h 17"/>
                <a:gd name="T8" fmla="*/ 17 w 27"/>
                <a:gd name="T9" fmla="*/ 2 h 17"/>
                <a:gd name="T10" fmla="*/ 27 w 27"/>
                <a:gd name="T11" fmla="*/ 0 h 17"/>
                <a:gd name="T12" fmla="*/ 20 w 27"/>
                <a:gd name="T13" fmla="*/ 16 h 17"/>
                <a:gd name="T14" fmla="*/ 18 w 2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7">
                  <a:moveTo>
                    <a:pt x="18" y="17"/>
                  </a:moveTo>
                  <a:cubicBezTo>
                    <a:pt x="12" y="16"/>
                    <a:pt x="6" y="14"/>
                    <a:pt x="0" y="13"/>
                  </a:cubicBezTo>
                  <a:cubicBezTo>
                    <a:pt x="4" y="11"/>
                    <a:pt x="8" y="8"/>
                    <a:pt x="12" y="3"/>
                  </a:cubicBezTo>
                  <a:cubicBezTo>
                    <a:pt x="12" y="3"/>
                    <a:pt x="13" y="2"/>
                    <a:pt x="13" y="2"/>
                  </a:cubicBezTo>
                  <a:cubicBezTo>
                    <a:pt x="14" y="2"/>
                    <a:pt x="16" y="2"/>
                    <a:pt x="17" y="2"/>
                  </a:cubicBezTo>
                  <a:cubicBezTo>
                    <a:pt x="20" y="2"/>
                    <a:pt x="24" y="1"/>
                    <a:pt x="27" y="0"/>
                  </a:cubicBezTo>
                  <a:cubicBezTo>
                    <a:pt x="26" y="6"/>
                    <a:pt x="23" y="11"/>
                    <a:pt x="20" y="16"/>
                  </a:cubicBezTo>
                  <a:cubicBezTo>
                    <a:pt x="19" y="16"/>
                    <a:pt x="19" y="17"/>
                    <a:pt x="18" y="17"/>
                  </a:cubicBezTo>
                  <a:close/>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195">
              <a:extLst>
                <a:ext uri="{FF2B5EF4-FFF2-40B4-BE49-F238E27FC236}">
                  <a16:creationId xmlns:a16="http://schemas.microsoft.com/office/drawing/2014/main" id="{27171A69-DC56-87D7-0842-7C089FE29CF2}"/>
                </a:ext>
              </a:extLst>
            </p:cNvPr>
            <p:cNvSpPr>
              <a:spLocks/>
            </p:cNvSpPr>
            <p:nvPr/>
          </p:nvSpPr>
          <p:spPr bwMode="auto">
            <a:xfrm>
              <a:off x="2957512" y="4995863"/>
              <a:ext cx="36512" cy="9525"/>
            </a:xfrm>
            <a:custGeom>
              <a:avLst/>
              <a:gdLst>
                <a:gd name="T0" fmla="*/ 38 w 39"/>
                <a:gd name="T1" fmla="*/ 10 h 10"/>
                <a:gd name="T2" fmla="*/ 1 w 39"/>
                <a:gd name="T3" fmla="*/ 4 h 10"/>
                <a:gd name="T4" fmla="*/ 0 w 39"/>
                <a:gd name="T5" fmla="*/ 0 h 10"/>
                <a:gd name="T6" fmla="*/ 11 w 39"/>
                <a:gd name="T7" fmla="*/ 0 h 10"/>
                <a:gd name="T8" fmla="*/ 39 w 39"/>
                <a:gd name="T9" fmla="*/ 10 h 10"/>
                <a:gd name="T10" fmla="*/ 38 w 39"/>
                <a:gd name="T11" fmla="*/ 10 h 10"/>
              </a:gdLst>
              <a:ahLst/>
              <a:cxnLst>
                <a:cxn ang="0">
                  <a:pos x="T0" y="T1"/>
                </a:cxn>
                <a:cxn ang="0">
                  <a:pos x="T2" y="T3"/>
                </a:cxn>
                <a:cxn ang="0">
                  <a:pos x="T4" y="T5"/>
                </a:cxn>
                <a:cxn ang="0">
                  <a:pos x="T6" y="T7"/>
                </a:cxn>
                <a:cxn ang="0">
                  <a:pos x="T8" y="T9"/>
                </a:cxn>
                <a:cxn ang="0">
                  <a:pos x="T10" y="T11"/>
                </a:cxn>
              </a:cxnLst>
              <a:rect l="0" t="0" r="r" b="b"/>
              <a:pathLst>
                <a:path w="39" h="10">
                  <a:moveTo>
                    <a:pt x="38" y="10"/>
                  </a:moveTo>
                  <a:cubicBezTo>
                    <a:pt x="25" y="8"/>
                    <a:pt x="13" y="6"/>
                    <a:pt x="1" y="4"/>
                  </a:cubicBezTo>
                  <a:cubicBezTo>
                    <a:pt x="1" y="2"/>
                    <a:pt x="0" y="1"/>
                    <a:pt x="0" y="0"/>
                  </a:cubicBezTo>
                  <a:cubicBezTo>
                    <a:pt x="4" y="0"/>
                    <a:pt x="7" y="0"/>
                    <a:pt x="11" y="0"/>
                  </a:cubicBezTo>
                  <a:lnTo>
                    <a:pt x="39" y="10"/>
                  </a:lnTo>
                  <a:cubicBezTo>
                    <a:pt x="39" y="10"/>
                    <a:pt x="38" y="10"/>
                    <a:pt x="38" y="10"/>
                  </a:cubicBezTo>
                  <a:close/>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96">
              <a:extLst>
                <a:ext uri="{FF2B5EF4-FFF2-40B4-BE49-F238E27FC236}">
                  <a16:creationId xmlns:a16="http://schemas.microsoft.com/office/drawing/2014/main" id="{FD442921-DBBF-47EB-3B72-941BA2543E45}"/>
                </a:ext>
              </a:extLst>
            </p:cNvPr>
            <p:cNvSpPr>
              <a:spLocks/>
            </p:cNvSpPr>
            <p:nvPr/>
          </p:nvSpPr>
          <p:spPr bwMode="auto">
            <a:xfrm>
              <a:off x="2517775" y="5462588"/>
              <a:ext cx="528637" cy="365125"/>
            </a:xfrm>
            <a:custGeom>
              <a:avLst/>
              <a:gdLst>
                <a:gd name="T0" fmla="*/ 0 w 546"/>
                <a:gd name="T1" fmla="*/ 107 h 376"/>
                <a:gd name="T2" fmla="*/ 2 w 546"/>
                <a:gd name="T3" fmla="*/ 163 h 376"/>
                <a:gd name="T4" fmla="*/ 80 w 546"/>
                <a:gd name="T5" fmla="*/ 239 h 376"/>
                <a:gd name="T6" fmla="*/ 134 w 546"/>
                <a:gd name="T7" fmla="*/ 298 h 376"/>
                <a:gd name="T8" fmla="*/ 212 w 546"/>
                <a:gd name="T9" fmla="*/ 369 h 376"/>
                <a:gd name="T10" fmla="*/ 258 w 546"/>
                <a:gd name="T11" fmla="*/ 334 h 376"/>
                <a:gd name="T12" fmla="*/ 321 w 546"/>
                <a:gd name="T13" fmla="*/ 326 h 376"/>
                <a:gd name="T14" fmla="*/ 393 w 546"/>
                <a:gd name="T15" fmla="*/ 337 h 376"/>
                <a:gd name="T16" fmla="*/ 472 w 546"/>
                <a:gd name="T17" fmla="*/ 343 h 376"/>
                <a:gd name="T18" fmla="*/ 494 w 546"/>
                <a:gd name="T19" fmla="*/ 276 h 376"/>
                <a:gd name="T20" fmla="*/ 508 w 546"/>
                <a:gd name="T21" fmla="*/ 226 h 376"/>
                <a:gd name="T22" fmla="*/ 543 w 546"/>
                <a:gd name="T23" fmla="*/ 170 h 376"/>
                <a:gd name="T24" fmla="*/ 515 w 546"/>
                <a:gd name="T25" fmla="*/ 132 h 376"/>
                <a:gd name="T26" fmla="*/ 511 w 546"/>
                <a:gd name="T27" fmla="*/ 94 h 376"/>
                <a:gd name="T28" fmla="*/ 485 w 546"/>
                <a:gd name="T29" fmla="*/ 57 h 376"/>
                <a:gd name="T30" fmla="*/ 448 w 546"/>
                <a:gd name="T31" fmla="*/ 67 h 376"/>
                <a:gd name="T32" fmla="*/ 279 w 546"/>
                <a:gd name="T33" fmla="*/ 36 h 376"/>
                <a:gd name="T34" fmla="*/ 212 w 546"/>
                <a:gd name="T35" fmla="*/ 12 h 376"/>
                <a:gd name="T36" fmla="*/ 154 w 546"/>
                <a:gd name="T37" fmla="*/ 11 h 376"/>
                <a:gd name="T38" fmla="*/ 0 w 546"/>
                <a:gd name="T39" fmla="*/ 10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6" h="376">
                  <a:moveTo>
                    <a:pt x="0" y="107"/>
                  </a:moveTo>
                  <a:cubicBezTo>
                    <a:pt x="0" y="107"/>
                    <a:pt x="2" y="114"/>
                    <a:pt x="2" y="163"/>
                  </a:cubicBezTo>
                  <a:cubicBezTo>
                    <a:pt x="3" y="212"/>
                    <a:pt x="43" y="255"/>
                    <a:pt x="80" y="239"/>
                  </a:cubicBezTo>
                  <a:cubicBezTo>
                    <a:pt x="104" y="227"/>
                    <a:pt x="123" y="251"/>
                    <a:pt x="134" y="298"/>
                  </a:cubicBezTo>
                  <a:cubicBezTo>
                    <a:pt x="144" y="345"/>
                    <a:pt x="178" y="376"/>
                    <a:pt x="212" y="369"/>
                  </a:cubicBezTo>
                  <a:cubicBezTo>
                    <a:pt x="245" y="362"/>
                    <a:pt x="236" y="325"/>
                    <a:pt x="258" y="334"/>
                  </a:cubicBezTo>
                  <a:cubicBezTo>
                    <a:pt x="281" y="344"/>
                    <a:pt x="292" y="353"/>
                    <a:pt x="321" y="326"/>
                  </a:cubicBezTo>
                  <a:cubicBezTo>
                    <a:pt x="351" y="300"/>
                    <a:pt x="364" y="306"/>
                    <a:pt x="393" y="337"/>
                  </a:cubicBezTo>
                  <a:cubicBezTo>
                    <a:pt x="423" y="368"/>
                    <a:pt x="442" y="363"/>
                    <a:pt x="472" y="343"/>
                  </a:cubicBezTo>
                  <a:cubicBezTo>
                    <a:pt x="501" y="323"/>
                    <a:pt x="505" y="291"/>
                    <a:pt x="494" y="276"/>
                  </a:cubicBezTo>
                  <a:cubicBezTo>
                    <a:pt x="483" y="261"/>
                    <a:pt x="487" y="243"/>
                    <a:pt x="508" y="226"/>
                  </a:cubicBezTo>
                  <a:cubicBezTo>
                    <a:pt x="530" y="209"/>
                    <a:pt x="546" y="197"/>
                    <a:pt x="543" y="170"/>
                  </a:cubicBezTo>
                  <a:cubicBezTo>
                    <a:pt x="540" y="143"/>
                    <a:pt x="527" y="140"/>
                    <a:pt x="515" y="132"/>
                  </a:cubicBezTo>
                  <a:cubicBezTo>
                    <a:pt x="502" y="125"/>
                    <a:pt x="504" y="111"/>
                    <a:pt x="511" y="94"/>
                  </a:cubicBezTo>
                  <a:cubicBezTo>
                    <a:pt x="517" y="76"/>
                    <a:pt x="510" y="62"/>
                    <a:pt x="485" y="57"/>
                  </a:cubicBezTo>
                  <a:cubicBezTo>
                    <a:pt x="461" y="51"/>
                    <a:pt x="448" y="67"/>
                    <a:pt x="448" y="67"/>
                  </a:cubicBezTo>
                  <a:cubicBezTo>
                    <a:pt x="448" y="67"/>
                    <a:pt x="341" y="92"/>
                    <a:pt x="279" y="36"/>
                  </a:cubicBezTo>
                  <a:cubicBezTo>
                    <a:pt x="235" y="0"/>
                    <a:pt x="234" y="4"/>
                    <a:pt x="212" y="12"/>
                  </a:cubicBezTo>
                  <a:cubicBezTo>
                    <a:pt x="190" y="20"/>
                    <a:pt x="154" y="11"/>
                    <a:pt x="154" y="11"/>
                  </a:cubicBezTo>
                  <a:cubicBezTo>
                    <a:pt x="154" y="11"/>
                    <a:pt x="2" y="24"/>
                    <a:pt x="0" y="107"/>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197">
              <a:extLst>
                <a:ext uri="{FF2B5EF4-FFF2-40B4-BE49-F238E27FC236}">
                  <a16:creationId xmlns:a16="http://schemas.microsoft.com/office/drawing/2014/main" id="{2BAD6A81-D0F0-5001-D686-FC86073E70F3}"/>
                </a:ext>
              </a:extLst>
            </p:cNvPr>
            <p:cNvSpPr>
              <a:spLocks/>
            </p:cNvSpPr>
            <p:nvPr/>
          </p:nvSpPr>
          <p:spPr bwMode="auto">
            <a:xfrm>
              <a:off x="2517775" y="5462588"/>
              <a:ext cx="528637" cy="309563"/>
            </a:xfrm>
            <a:custGeom>
              <a:avLst/>
              <a:gdLst>
                <a:gd name="T0" fmla="*/ 485 w 546"/>
                <a:gd name="T1" fmla="*/ 57 h 319"/>
                <a:gd name="T2" fmla="*/ 448 w 546"/>
                <a:gd name="T3" fmla="*/ 67 h 319"/>
                <a:gd name="T4" fmla="*/ 279 w 546"/>
                <a:gd name="T5" fmla="*/ 36 h 319"/>
                <a:gd name="T6" fmla="*/ 212 w 546"/>
                <a:gd name="T7" fmla="*/ 12 h 319"/>
                <a:gd name="T8" fmla="*/ 154 w 546"/>
                <a:gd name="T9" fmla="*/ 11 h 319"/>
                <a:gd name="T10" fmla="*/ 0 w 546"/>
                <a:gd name="T11" fmla="*/ 107 h 319"/>
                <a:gd name="T12" fmla="*/ 2 w 546"/>
                <a:gd name="T13" fmla="*/ 156 h 319"/>
                <a:gd name="T14" fmla="*/ 57 w 546"/>
                <a:gd name="T15" fmla="*/ 159 h 319"/>
                <a:gd name="T16" fmla="*/ 156 w 546"/>
                <a:gd name="T17" fmla="*/ 189 h 319"/>
                <a:gd name="T18" fmla="*/ 275 w 546"/>
                <a:gd name="T19" fmla="*/ 244 h 319"/>
                <a:gd name="T20" fmla="*/ 395 w 546"/>
                <a:gd name="T21" fmla="*/ 242 h 319"/>
                <a:gd name="T22" fmla="*/ 456 w 546"/>
                <a:gd name="T23" fmla="*/ 258 h 319"/>
                <a:gd name="T24" fmla="*/ 494 w 546"/>
                <a:gd name="T25" fmla="*/ 319 h 319"/>
                <a:gd name="T26" fmla="*/ 494 w 546"/>
                <a:gd name="T27" fmla="*/ 276 h 319"/>
                <a:gd name="T28" fmla="*/ 508 w 546"/>
                <a:gd name="T29" fmla="*/ 226 h 319"/>
                <a:gd name="T30" fmla="*/ 543 w 546"/>
                <a:gd name="T31" fmla="*/ 170 h 319"/>
                <a:gd name="T32" fmla="*/ 515 w 546"/>
                <a:gd name="T33" fmla="*/ 132 h 319"/>
                <a:gd name="T34" fmla="*/ 511 w 546"/>
                <a:gd name="T35" fmla="*/ 94 h 319"/>
                <a:gd name="T36" fmla="*/ 485 w 546"/>
                <a:gd name="T37" fmla="*/ 57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6" h="319">
                  <a:moveTo>
                    <a:pt x="485" y="57"/>
                  </a:moveTo>
                  <a:cubicBezTo>
                    <a:pt x="461" y="51"/>
                    <a:pt x="448" y="67"/>
                    <a:pt x="448" y="67"/>
                  </a:cubicBezTo>
                  <a:cubicBezTo>
                    <a:pt x="448" y="67"/>
                    <a:pt x="341" y="92"/>
                    <a:pt x="279" y="36"/>
                  </a:cubicBezTo>
                  <a:cubicBezTo>
                    <a:pt x="235" y="0"/>
                    <a:pt x="234" y="4"/>
                    <a:pt x="212" y="12"/>
                  </a:cubicBezTo>
                  <a:cubicBezTo>
                    <a:pt x="190" y="20"/>
                    <a:pt x="154" y="11"/>
                    <a:pt x="154" y="11"/>
                  </a:cubicBezTo>
                  <a:cubicBezTo>
                    <a:pt x="154" y="11"/>
                    <a:pt x="2" y="24"/>
                    <a:pt x="0" y="107"/>
                  </a:cubicBezTo>
                  <a:cubicBezTo>
                    <a:pt x="0" y="107"/>
                    <a:pt x="2" y="113"/>
                    <a:pt x="2" y="156"/>
                  </a:cubicBezTo>
                  <a:cubicBezTo>
                    <a:pt x="21" y="156"/>
                    <a:pt x="39" y="156"/>
                    <a:pt x="57" y="159"/>
                  </a:cubicBezTo>
                  <a:cubicBezTo>
                    <a:pt x="91" y="163"/>
                    <a:pt x="125" y="173"/>
                    <a:pt x="156" y="189"/>
                  </a:cubicBezTo>
                  <a:cubicBezTo>
                    <a:pt x="195" y="208"/>
                    <a:pt x="232" y="234"/>
                    <a:pt x="275" y="244"/>
                  </a:cubicBezTo>
                  <a:cubicBezTo>
                    <a:pt x="315" y="254"/>
                    <a:pt x="354" y="242"/>
                    <a:pt x="395" y="242"/>
                  </a:cubicBezTo>
                  <a:cubicBezTo>
                    <a:pt x="416" y="242"/>
                    <a:pt x="439" y="246"/>
                    <a:pt x="456" y="258"/>
                  </a:cubicBezTo>
                  <a:cubicBezTo>
                    <a:pt x="477" y="273"/>
                    <a:pt x="489" y="295"/>
                    <a:pt x="494" y="319"/>
                  </a:cubicBezTo>
                  <a:cubicBezTo>
                    <a:pt x="502" y="303"/>
                    <a:pt x="501" y="286"/>
                    <a:pt x="494" y="276"/>
                  </a:cubicBezTo>
                  <a:cubicBezTo>
                    <a:pt x="483" y="261"/>
                    <a:pt x="487" y="243"/>
                    <a:pt x="508" y="226"/>
                  </a:cubicBezTo>
                  <a:cubicBezTo>
                    <a:pt x="530" y="209"/>
                    <a:pt x="546" y="197"/>
                    <a:pt x="543" y="170"/>
                  </a:cubicBezTo>
                  <a:cubicBezTo>
                    <a:pt x="540" y="143"/>
                    <a:pt x="527" y="140"/>
                    <a:pt x="515" y="132"/>
                  </a:cubicBezTo>
                  <a:cubicBezTo>
                    <a:pt x="502" y="125"/>
                    <a:pt x="504" y="111"/>
                    <a:pt x="511" y="94"/>
                  </a:cubicBezTo>
                  <a:cubicBezTo>
                    <a:pt x="517" y="76"/>
                    <a:pt x="510" y="62"/>
                    <a:pt x="485" y="57"/>
                  </a:cubicBezTo>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1198">
              <a:extLst>
                <a:ext uri="{FF2B5EF4-FFF2-40B4-BE49-F238E27FC236}">
                  <a16:creationId xmlns:a16="http://schemas.microsoft.com/office/drawing/2014/main" id="{D4B98C0A-6A29-4D78-73F3-9AB826CA41C0}"/>
                </a:ext>
              </a:extLst>
            </p:cNvPr>
            <p:cNvSpPr>
              <a:spLocks/>
            </p:cNvSpPr>
            <p:nvPr/>
          </p:nvSpPr>
          <p:spPr bwMode="auto">
            <a:xfrm>
              <a:off x="2687637" y="5662613"/>
              <a:ext cx="130175" cy="44450"/>
            </a:xfrm>
            <a:custGeom>
              <a:avLst/>
              <a:gdLst>
                <a:gd name="T0" fmla="*/ 134 w 134"/>
                <a:gd name="T1" fmla="*/ 46 h 46"/>
                <a:gd name="T2" fmla="*/ 123 w 134"/>
                <a:gd name="T3" fmla="*/ 44 h 46"/>
                <a:gd name="T4" fmla="*/ 110 w 134"/>
                <a:gd name="T5" fmla="*/ 42 h 46"/>
                <a:gd name="T6" fmla="*/ 93 w 134"/>
                <a:gd name="T7" fmla="*/ 39 h 46"/>
                <a:gd name="T8" fmla="*/ 73 w 134"/>
                <a:gd name="T9" fmla="*/ 34 h 46"/>
                <a:gd name="T10" fmla="*/ 52 w 134"/>
                <a:gd name="T11" fmla="*/ 27 h 46"/>
                <a:gd name="T12" fmla="*/ 29 w 134"/>
                <a:gd name="T13" fmla="*/ 18 h 46"/>
                <a:gd name="T14" fmla="*/ 21 w 134"/>
                <a:gd name="T15" fmla="*/ 15 h 46"/>
                <a:gd name="T16" fmla="*/ 21 w 134"/>
                <a:gd name="T17" fmla="*/ 15 h 46"/>
                <a:gd name="T18" fmla="*/ 18 w 134"/>
                <a:gd name="T19" fmla="*/ 12 h 46"/>
                <a:gd name="T20" fmla="*/ 20 w 134"/>
                <a:gd name="T21" fmla="*/ 14 h 46"/>
                <a:gd name="T22" fmla="*/ 6 w 134"/>
                <a:gd name="T23" fmla="*/ 8 h 46"/>
                <a:gd name="T24" fmla="*/ 0 w 134"/>
                <a:gd name="T25" fmla="*/ 4 h 46"/>
                <a:gd name="T26" fmla="*/ 2 w 134"/>
                <a:gd name="T27" fmla="*/ 0 h 46"/>
                <a:gd name="T28" fmla="*/ 9 w 134"/>
                <a:gd name="T29" fmla="*/ 3 h 46"/>
                <a:gd name="T30" fmla="*/ 31 w 134"/>
                <a:gd name="T31" fmla="*/ 14 h 46"/>
                <a:gd name="T32" fmla="*/ 48 w 134"/>
                <a:gd name="T33" fmla="*/ 21 h 46"/>
                <a:gd name="T34" fmla="*/ 99 w 134"/>
                <a:gd name="T35" fmla="*/ 39 h 46"/>
                <a:gd name="T36" fmla="*/ 120 w 134"/>
                <a:gd name="T37" fmla="*/ 43 h 46"/>
                <a:gd name="T38" fmla="*/ 123 w 134"/>
                <a:gd name="T39" fmla="*/ 44 h 46"/>
                <a:gd name="T40" fmla="*/ 134 w 134"/>
                <a:gd name="T4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46">
                  <a:moveTo>
                    <a:pt x="134" y="46"/>
                  </a:moveTo>
                  <a:cubicBezTo>
                    <a:pt x="134" y="46"/>
                    <a:pt x="130" y="46"/>
                    <a:pt x="123" y="44"/>
                  </a:cubicBezTo>
                  <a:cubicBezTo>
                    <a:pt x="119" y="44"/>
                    <a:pt x="115" y="43"/>
                    <a:pt x="110" y="42"/>
                  </a:cubicBezTo>
                  <a:cubicBezTo>
                    <a:pt x="105" y="42"/>
                    <a:pt x="99" y="40"/>
                    <a:pt x="93" y="39"/>
                  </a:cubicBezTo>
                  <a:cubicBezTo>
                    <a:pt x="87" y="37"/>
                    <a:pt x="80" y="36"/>
                    <a:pt x="73" y="34"/>
                  </a:cubicBezTo>
                  <a:cubicBezTo>
                    <a:pt x="67" y="32"/>
                    <a:pt x="59" y="30"/>
                    <a:pt x="52" y="27"/>
                  </a:cubicBezTo>
                  <a:cubicBezTo>
                    <a:pt x="44" y="24"/>
                    <a:pt x="37" y="22"/>
                    <a:pt x="29" y="18"/>
                  </a:cubicBezTo>
                  <a:cubicBezTo>
                    <a:pt x="27" y="17"/>
                    <a:pt x="24" y="16"/>
                    <a:pt x="21" y="15"/>
                  </a:cubicBezTo>
                  <a:cubicBezTo>
                    <a:pt x="21" y="15"/>
                    <a:pt x="21" y="15"/>
                    <a:pt x="21" y="15"/>
                  </a:cubicBezTo>
                  <a:cubicBezTo>
                    <a:pt x="19" y="13"/>
                    <a:pt x="18" y="12"/>
                    <a:pt x="18" y="12"/>
                  </a:cubicBezTo>
                  <a:cubicBezTo>
                    <a:pt x="18" y="12"/>
                    <a:pt x="19" y="13"/>
                    <a:pt x="20" y="14"/>
                  </a:cubicBezTo>
                  <a:cubicBezTo>
                    <a:pt x="15" y="12"/>
                    <a:pt x="11" y="10"/>
                    <a:pt x="6" y="8"/>
                  </a:cubicBezTo>
                  <a:cubicBezTo>
                    <a:pt x="4" y="7"/>
                    <a:pt x="2" y="6"/>
                    <a:pt x="0" y="4"/>
                  </a:cubicBezTo>
                  <a:cubicBezTo>
                    <a:pt x="1" y="3"/>
                    <a:pt x="2" y="1"/>
                    <a:pt x="2" y="0"/>
                  </a:cubicBezTo>
                  <a:cubicBezTo>
                    <a:pt x="5" y="1"/>
                    <a:pt x="7" y="2"/>
                    <a:pt x="9" y="3"/>
                  </a:cubicBezTo>
                  <a:cubicBezTo>
                    <a:pt x="16" y="7"/>
                    <a:pt x="24" y="10"/>
                    <a:pt x="31" y="14"/>
                  </a:cubicBezTo>
                  <a:cubicBezTo>
                    <a:pt x="37" y="16"/>
                    <a:pt x="43" y="18"/>
                    <a:pt x="48" y="21"/>
                  </a:cubicBezTo>
                  <a:cubicBezTo>
                    <a:pt x="64" y="29"/>
                    <a:pt x="81" y="35"/>
                    <a:pt x="99" y="39"/>
                  </a:cubicBezTo>
                  <a:cubicBezTo>
                    <a:pt x="106" y="41"/>
                    <a:pt x="113" y="42"/>
                    <a:pt x="120" y="43"/>
                  </a:cubicBezTo>
                  <a:cubicBezTo>
                    <a:pt x="121" y="43"/>
                    <a:pt x="122" y="43"/>
                    <a:pt x="123" y="44"/>
                  </a:cubicBezTo>
                  <a:cubicBezTo>
                    <a:pt x="130" y="45"/>
                    <a:pt x="134" y="46"/>
                    <a:pt x="134" y="46"/>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199">
              <a:extLst>
                <a:ext uri="{FF2B5EF4-FFF2-40B4-BE49-F238E27FC236}">
                  <a16:creationId xmlns:a16="http://schemas.microsoft.com/office/drawing/2014/main" id="{44AAFF12-1054-4694-0D50-5043AFB375A3}"/>
                </a:ext>
              </a:extLst>
            </p:cNvPr>
            <p:cNvSpPr>
              <a:spLocks/>
            </p:cNvSpPr>
            <p:nvPr/>
          </p:nvSpPr>
          <p:spPr bwMode="auto">
            <a:xfrm>
              <a:off x="2733675" y="5681663"/>
              <a:ext cx="69850" cy="22225"/>
            </a:xfrm>
            <a:custGeom>
              <a:avLst/>
              <a:gdLst>
                <a:gd name="T0" fmla="*/ 72 w 72"/>
                <a:gd name="T1" fmla="*/ 22 h 22"/>
                <a:gd name="T2" fmla="*/ 51 w 72"/>
                <a:gd name="T3" fmla="*/ 18 h 22"/>
                <a:gd name="T4" fmla="*/ 0 w 72"/>
                <a:gd name="T5" fmla="*/ 0 h 22"/>
                <a:gd name="T6" fmla="*/ 5 w 72"/>
                <a:gd name="T7" fmla="*/ 2 h 22"/>
                <a:gd name="T8" fmla="*/ 27 w 72"/>
                <a:gd name="T9" fmla="*/ 9 h 22"/>
                <a:gd name="T10" fmla="*/ 46 w 72"/>
                <a:gd name="T11" fmla="*/ 15 h 22"/>
                <a:gd name="T12" fmla="*/ 62 w 72"/>
                <a:gd name="T13" fmla="*/ 20 h 22"/>
                <a:gd name="T14" fmla="*/ 72 w 7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22">
                  <a:moveTo>
                    <a:pt x="72" y="22"/>
                  </a:moveTo>
                  <a:cubicBezTo>
                    <a:pt x="65" y="21"/>
                    <a:pt x="58" y="20"/>
                    <a:pt x="51" y="18"/>
                  </a:cubicBezTo>
                  <a:cubicBezTo>
                    <a:pt x="33" y="14"/>
                    <a:pt x="16" y="8"/>
                    <a:pt x="0" y="0"/>
                  </a:cubicBezTo>
                  <a:cubicBezTo>
                    <a:pt x="2" y="0"/>
                    <a:pt x="4" y="1"/>
                    <a:pt x="5" y="2"/>
                  </a:cubicBezTo>
                  <a:cubicBezTo>
                    <a:pt x="13" y="4"/>
                    <a:pt x="20" y="7"/>
                    <a:pt x="27" y="9"/>
                  </a:cubicBezTo>
                  <a:cubicBezTo>
                    <a:pt x="33" y="12"/>
                    <a:pt x="40" y="13"/>
                    <a:pt x="46" y="15"/>
                  </a:cubicBezTo>
                  <a:cubicBezTo>
                    <a:pt x="52" y="17"/>
                    <a:pt x="57" y="19"/>
                    <a:pt x="62" y="20"/>
                  </a:cubicBezTo>
                  <a:cubicBezTo>
                    <a:pt x="66" y="20"/>
                    <a:pt x="69" y="21"/>
                    <a:pt x="72" y="22"/>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200">
              <a:extLst>
                <a:ext uri="{FF2B5EF4-FFF2-40B4-BE49-F238E27FC236}">
                  <a16:creationId xmlns:a16="http://schemas.microsoft.com/office/drawing/2014/main" id="{FBA1AA25-EFBF-89A7-6A1A-EB604C35A170}"/>
                </a:ext>
              </a:extLst>
            </p:cNvPr>
            <p:cNvSpPr>
              <a:spLocks/>
            </p:cNvSpPr>
            <p:nvPr/>
          </p:nvSpPr>
          <p:spPr bwMode="auto">
            <a:xfrm>
              <a:off x="2698750" y="5640388"/>
              <a:ext cx="71437" cy="6350"/>
            </a:xfrm>
            <a:custGeom>
              <a:avLst/>
              <a:gdLst>
                <a:gd name="T0" fmla="*/ 23 w 74"/>
                <a:gd name="T1" fmla="*/ 7 h 7"/>
                <a:gd name="T2" fmla="*/ 17 w 74"/>
                <a:gd name="T3" fmla="*/ 7 h 7"/>
                <a:gd name="T4" fmla="*/ 17 w 74"/>
                <a:gd name="T5" fmla="*/ 7 h 7"/>
                <a:gd name="T6" fmla="*/ 4 w 74"/>
                <a:gd name="T7" fmla="*/ 7 h 7"/>
                <a:gd name="T8" fmla="*/ 0 w 74"/>
                <a:gd name="T9" fmla="*/ 6 h 7"/>
                <a:gd name="T10" fmla="*/ 3 w 74"/>
                <a:gd name="T11" fmla="*/ 1 h 7"/>
                <a:gd name="T12" fmla="*/ 4 w 74"/>
                <a:gd name="T13" fmla="*/ 1 h 7"/>
                <a:gd name="T14" fmla="*/ 17 w 74"/>
                <a:gd name="T15" fmla="*/ 2 h 7"/>
                <a:gd name="T16" fmla="*/ 28 w 74"/>
                <a:gd name="T17" fmla="*/ 2 h 7"/>
                <a:gd name="T18" fmla="*/ 30 w 74"/>
                <a:gd name="T19" fmla="*/ 2 h 7"/>
                <a:gd name="T20" fmla="*/ 32 w 74"/>
                <a:gd name="T21" fmla="*/ 2 h 7"/>
                <a:gd name="T22" fmla="*/ 35 w 74"/>
                <a:gd name="T23" fmla="*/ 2 h 7"/>
                <a:gd name="T24" fmla="*/ 38 w 74"/>
                <a:gd name="T25" fmla="*/ 2 h 7"/>
                <a:gd name="T26" fmla="*/ 41 w 74"/>
                <a:gd name="T27" fmla="*/ 2 h 7"/>
                <a:gd name="T28" fmla="*/ 52 w 74"/>
                <a:gd name="T29" fmla="*/ 2 h 7"/>
                <a:gd name="T30" fmla="*/ 61 w 74"/>
                <a:gd name="T31" fmla="*/ 1 h 7"/>
                <a:gd name="T32" fmla="*/ 68 w 74"/>
                <a:gd name="T33" fmla="*/ 0 h 7"/>
                <a:gd name="T34" fmla="*/ 74 w 74"/>
                <a:gd name="T35" fmla="*/ 0 h 7"/>
                <a:gd name="T36" fmla="*/ 68 w 74"/>
                <a:gd name="T37" fmla="*/ 1 h 7"/>
                <a:gd name="T38" fmla="*/ 52 w 74"/>
                <a:gd name="T39" fmla="*/ 5 h 7"/>
                <a:gd name="T40" fmla="*/ 42 w 74"/>
                <a:gd name="T41" fmla="*/ 6 h 7"/>
                <a:gd name="T42" fmla="*/ 30 w 74"/>
                <a:gd name="T43" fmla="*/ 7 h 7"/>
                <a:gd name="T44" fmla="*/ 23 w 74"/>
                <a:gd name="T4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
                  <a:moveTo>
                    <a:pt x="23" y="7"/>
                  </a:moveTo>
                  <a:cubicBezTo>
                    <a:pt x="21" y="7"/>
                    <a:pt x="19" y="7"/>
                    <a:pt x="17" y="7"/>
                  </a:cubicBezTo>
                  <a:lnTo>
                    <a:pt x="17" y="7"/>
                  </a:lnTo>
                  <a:cubicBezTo>
                    <a:pt x="12" y="7"/>
                    <a:pt x="8" y="7"/>
                    <a:pt x="4" y="7"/>
                  </a:cubicBezTo>
                  <a:cubicBezTo>
                    <a:pt x="3" y="7"/>
                    <a:pt x="1" y="7"/>
                    <a:pt x="0" y="6"/>
                  </a:cubicBezTo>
                  <a:cubicBezTo>
                    <a:pt x="1" y="5"/>
                    <a:pt x="2" y="3"/>
                    <a:pt x="3" y="1"/>
                  </a:cubicBezTo>
                  <a:cubicBezTo>
                    <a:pt x="4" y="1"/>
                    <a:pt x="4" y="1"/>
                    <a:pt x="4" y="1"/>
                  </a:cubicBezTo>
                  <a:cubicBezTo>
                    <a:pt x="9" y="2"/>
                    <a:pt x="13" y="2"/>
                    <a:pt x="17" y="2"/>
                  </a:cubicBezTo>
                  <a:cubicBezTo>
                    <a:pt x="21" y="2"/>
                    <a:pt x="25" y="2"/>
                    <a:pt x="28" y="2"/>
                  </a:cubicBezTo>
                  <a:cubicBezTo>
                    <a:pt x="29" y="2"/>
                    <a:pt x="29" y="2"/>
                    <a:pt x="30" y="2"/>
                  </a:cubicBezTo>
                  <a:cubicBezTo>
                    <a:pt x="30" y="2"/>
                    <a:pt x="31" y="2"/>
                    <a:pt x="32" y="2"/>
                  </a:cubicBezTo>
                  <a:cubicBezTo>
                    <a:pt x="33" y="2"/>
                    <a:pt x="34" y="2"/>
                    <a:pt x="35" y="2"/>
                  </a:cubicBezTo>
                  <a:cubicBezTo>
                    <a:pt x="36" y="2"/>
                    <a:pt x="37" y="2"/>
                    <a:pt x="38" y="2"/>
                  </a:cubicBezTo>
                  <a:cubicBezTo>
                    <a:pt x="39" y="2"/>
                    <a:pt x="40" y="2"/>
                    <a:pt x="41" y="2"/>
                  </a:cubicBezTo>
                  <a:cubicBezTo>
                    <a:pt x="45" y="2"/>
                    <a:pt x="49" y="2"/>
                    <a:pt x="52" y="2"/>
                  </a:cubicBezTo>
                  <a:cubicBezTo>
                    <a:pt x="55" y="2"/>
                    <a:pt x="58" y="1"/>
                    <a:pt x="61" y="1"/>
                  </a:cubicBezTo>
                  <a:cubicBezTo>
                    <a:pt x="63" y="1"/>
                    <a:pt x="66" y="1"/>
                    <a:pt x="68" y="0"/>
                  </a:cubicBezTo>
                  <a:cubicBezTo>
                    <a:pt x="71" y="0"/>
                    <a:pt x="74" y="0"/>
                    <a:pt x="74" y="0"/>
                  </a:cubicBezTo>
                  <a:cubicBezTo>
                    <a:pt x="74" y="0"/>
                    <a:pt x="71" y="0"/>
                    <a:pt x="68" y="1"/>
                  </a:cubicBezTo>
                  <a:cubicBezTo>
                    <a:pt x="64" y="2"/>
                    <a:pt x="59" y="4"/>
                    <a:pt x="52" y="5"/>
                  </a:cubicBezTo>
                  <a:cubicBezTo>
                    <a:pt x="49" y="6"/>
                    <a:pt x="46" y="6"/>
                    <a:pt x="42" y="6"/>
                  </a:cubicBezTo>
                  <a:cubicBezTo>
                    <a:pt x="38" y="7"/>
                    <a:pt x="34" y="7"/>
                    <a:pt x="30" y="7"/>
                  </a:cubicBezTo>
                  <a:cubicBezTo>
                    <a:pt x="28" y="7"/>
                    <a:pt x="25" y="7"/>
                    <a:pt x="23" y="7"/>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1201">
              <a:extLst>
                <a:ext uri="{FF2B5EF4-FFF2-40B4-BE49-F238E27FC236}">
                  <a16:creationId xmlns:a16="http://schemas.microsoft.com/office/drawing/2014/main" id="{3F727C28-FD2A-977B-BEA5-CFF97A0BDE8D}"/>
                </a:ext>
              </a:extLst>
            </p:cNvPr>
            <p:cNvSpPr>
              <a:spLocks/>
            </p:cNvSpPr>
            <p:nvPr/>
          </p:nvSpPr>
          <p:spPr bwMode="auto">
            <a:xfrm>
              <a:off x="2705100" y="5673725"/>
              <a:ext cx="68262" cy="61913"/>
            </a:xfrm>
            <a:custGeom>
              <a:avLst/>
              <a:gdLst>
                <a:gd name="T0" fmla="*/ 70 w 70"/>
                <a:gd name="T1" fmla="*/ 64 h 64"/>
                <a:gd name="T2" fmla="*/ 66 w 70"/>
                <a:gd name="T3" fmla="*/ 62 h 64"/>
                <a:gd name="T4" fmla="*/ 56 w 70"/>
                <a:gd name="T5" fmla="*/ 58 h 64"/>
                <a:gd name="T6" fmla="*/ 50 w 70"/>
                <a:gd name="T7" fmla="*/ 54 h 64"/>
                <a:gd name="T8" fmla="*/ 43 w 70"/>
                <a:gd name="T9" fmla="*/ 49 h 64"/>
                <a:gd name="T10" fmla="*/ 36 w 70"/>
                <a:gd name="T11" fmla="*/ 44 h 64"/>
                <a:gd name="T12" fmla="*/ 29 w 70"/>
                <a:gd name="T13" fmla="*/ 38 h 64"/>
                <a:gd name="T14" fmla="*/ 23 w 70"/>
                <a:gd name="T15" fmla="*/ 32 h 64"/>
                <a:gd name="T16" fmla="*/ 17 w 70"/>
                <a:gd name="T17" fmla="*/ 25 h 64"/>
                <a:gd name="T18" fmla="*/ 8 w 70"/>
                <a:gd name="T19" fmla="*/ 13 h 64"/>
                <a:gd name="T20" fmla="*/ 2 w 70"/>
                <a:gd name="T21" fmla="*/ 3 h 64"/>
                <a:gd name="T22" fmla="*/ 2 w 70"/>
                <a:gd name="T23" fmla="*/ 2 h 64"/>
                <a:gd name="T24" fmla="*/ 0 w 70"/>
                <a:gd name="T25" fmla="*/ 0 h 64"/>
                <a:gd name="T26" fmla="*/ 3 w 70"/>
                <a:gd name="T27" fmla="*/ 3 h 64"/>
                <a:gd name="T28" fmla="*/ 3 w 70"/>
                <a:gd name="T29" fmla="*/ 3 h 64"/>
                <a:gd name="T30" fmla="*/ 10 w 70"/>
                <a:gd name="T31" fmla="*/ 11 h 64"/>
                <a:gd name="T32" fmla="*/ 21 w 70"/>
                <a:gd name="T33" fmla="*/ 22 h 64"/>
                <a:gd name="T34" fmla="*/ 27 w 70"/>
                <a:gd name="T35" fmla="*/ 28 h 64"/>
                <a:gd name="T36" fmla="*/ 33 w 70"/>
                <a:gd name="T37" fmla="*/ 34 h 64"/>
                <a:gd name="T38" fmla="*/ 40 w 70"/>
                <a:gd name="T39" fmla="*/ 40 h 64"/>
                <a:gd name="T40" fmla="*/ 43 w 70"/>
                <a:gd name="T41" fmla="*/ 43 h 64"/>
                <a:gd name="T42" fmla="*/ 46 w 70"/>
                <a:gd name="T43" fmla="*/ 46 h 64"/>
                <a:gd name="T44" fmla="*/ 58 w 70"/>
                <a:gd name="T45" fmla="*/ 55 h 64"/>
                <a:gd name="T46" fmla="*/ 67 w 70"/>
                <a:gd name="T47" fmla="*/ 61 h 64"/>
                <a:gd name="T48" fmla="*/ 70 w 70"/>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64">
                  <a:moveTo>
                    <a:pt x="70" y="64"/>
                  </a:moveTo>
                  <a:cubicBezTo>
                    <a:pt x="70" y="64"/>
                    <a:pt x="69" y="63"/>
                    <a:pt x="66" y="62"/>
                  </a:cubicBezTo>
                  <a:cubicBezTo>
                    <a:pt x="64" y="61"/>
                    <a:pt x="60" y="60"/>
                    <a:pt x="56" y="58"/>
                  </a:cubicBezTo>
                  <a:cubicBezTo>
                    <a:pt x="54" y="57"/>
                    <a:pt x="52" y="55"/>
                    <a:pt x="50" y="54"/>
                  </a:cubicBezTo>
                  <a:cubicBezTo>
                    <a:pt x="48" y="53"/>
                    <a:pt x="46" y="51"/>
                    <a:pt x="43" y="49"/>
                  </a:cubicBezTo>
                  <a:cubicBezTo>
                    <a:pt x="41" y="48"/>
                    <a:pt x="38" y="46"/>
                    <a:pt x="36" y="44"/>
                  </a:cubicBezTo>
                  <a:cubicBezTo>
                    <a:pt x="34" y="42"/>
                    <a:pt x="32" y="40"/>
                    <a:pt x="29" y="38"/>
                  </a:cubicBezTo>
                  <a:cubicBezTo>
                    <a:pt x="27" y="36"/>
                    <a:pt x="25" y="34"/>
                    <a:pt x="23" y="32"/>
                  </a:cubicBezTo>
                  <a:cubicBezTo>
                    <a:pt x="21" y="30"/>
                    <a:pt x="19" y="27"/>
                    <a:pt x="17" y="25"/>
                  </a:cubicBezTo>
                  <a:cubicBezTo>
                    <a:pt x="14" y="21"/>
                    <a:pt x="10" y="17"/>
                    <a:pt x="8" y="13"/>
                  </a:cubicBezTo>
                  <a:cubicBezTo>
                    <a:pt x="5" y="9"/>
                    <a:pt x="4" y="6"/>
                    <a:pt x="2" y="3"/>
                  </a:cubicBezTo>
                  <a:cubicBezTo>
                    <a:pt x="2" y="3"/>
                    <a:pt x="2" y="2"/>
                    <a:pt x="2" y="2"/>
                  </a:cubicBezTo>
                  <a:cubicBezTo>
                    <a:pt x="1" y="1"/>
                    <a:pt x="0" y="0"/>
                    <a:pt x="0" y="0"/>
                  </a:cubicBezTo>
                  <a:cubicBezTo>
                    <a:pt x="0" y="0"/>
                    <a:pt x="1" y="1"/>
                    <a:pt x="3" y="3"/>
                  </a:cubicBezTo>
                  <a:cubicBezTo>
                    <a:pt x="3" y="3"/>
                    <a:pt x="3" y="3"/>
                    <a:pt x="3" y="3"/>
                  </a:cubicBezTo>
                  <a:cubicBezTo>
                    <a:pt x="5" y="5"/>
                    <a:pt x="7" y="8"/>
                    <a:pt x="10" y="11"/>
                  </a:cubicBezTo>
                  <a:cubicBezTo>
                    <a:pt x="13" y="14"/>
                    <a:pt x="17" y="18"/>
                    <a:pt x="21" y="22"/>
                  </a:cubicBezTo>
                  <a:cubicBezTo>
                    <a:pt x="23" y="24"/>
                    <a:pt x="25" y="26"/>
                    <a:pt x="27" y="28"/>
                  </a:cubicBezTo>
                  <a:cubicBezTo>
                    <a:pt x="29" y="30"/>
                    <a:pt x="31" y="32"/>
                    <a:pt x="33" y="34"/>
                  </a:cubicBezTo>
                  <a:cubicBezTo>
                    <a:pt x="35" y="36"/>
                    <a:pt x="37" y="38"/>
                    <a:pt x="40" y="40"/>
                  </a:cubicBezTo>
                  <a:lnTo>
                    <a:pt x="43" y="43"/>
                  </a:lnTo>
                  <a:lnTo>
                    <a:pt x="46" y="46"/>
                  </a:lnTo>
                  <a:cubicBezTo>
                    <a:pt x="51" y="49"/>
                    <a:pt x="54" y="53"/>
                    <a:pt x="58" y="55"/>
                  </a:cubicBezTo>
                  <a:cubicBezTo>
                    <a:pt x="62" y="57"/>
                    <a:pt x="65" y="60"/>
                    <a:pt x="67" y="61"/>
                  </a:cubicBezTo>
                  <a:cubicBezTo>
                    <a:pt x="69" y="63"/>
                    <a:pt x="70" y="64"/>
                    <a:pt x="70" y="64"/>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202">
              <a:extLst>
                <a:ext uri="{FF2B5EF4-FFF2-40B4-BE49-F238E27FC236}">
                  <a16:creationId xmlns:a16="http://schemas.microsoft.com/office/drawing/2014/main" id="{8CAF027D-2BC0-C6A4-B113-779491E49732}"/>
                </a:ext>
              </a:extLst>
            </p:cNvPr>
            <p:cNvSpPr>
              <a:spLocks/>
            </p:cNvSpPr>
            <p:nvPr/>
          </p:nvSpPr>
          <p:spPr bwMode="auto">
            <a:xfrm>
              <a:off x="2649537" y="5727700"/>
              <a:ext cx="82550" cy="76200"/>
            </a:xfrm>
            <a:custGeom>
              <a:avLst/>
              <a:gdLst>
                <a:gd name="T0" fmla="*/ 62 w 85"/>
                <a:gd name="T1" fmla="*/ 78 h 78"/>
                <a:gd name="T2" fmla="*/ 0 w 85"/>
                <a:gd name="T3" fmla="*/ 14 h 78"/>
                <a:gd name="T4" fmla="*/ 8 w 85"/>
                <a:gd name="T5" fmla="*/ 0 h 78"/>
                <a:gd name="T6" fmla="*/ 63 w 85"/>
                <a:gd name="T7" fmla="*/ 75 h 78"/>
                <a:gd name="T8" fmla="*/ 76 w 85"/>
                <a:gd name="T9" fmla="*/ 73 h 78"/>
                <a:gd name="T10" fmla="*/ 85 w 85"/>
                <a:gd name="T11" fmla="*/ 70 h 78"/>
                <a:gd name="T12" fmla="*/ 82 w 85"/>
                <a:gd name="T13" fmla="*/ 72 h 78"/>
                <a:gd name="T14" fmla="*/ 62 w 85"/>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78">
                  <a:moveTo>
                    <a:pt x="62" y="78"/>
                  </a:moveTo>
                  <a:cubicBezTo>
                    <a:pt x="35" y="78"/>
                    <a:pt x="13" y="43"/>
                    <a:pt x="0" y="14"/>
                  </a:cubicBezTo>
                  <a:cubicBezTo>
                    <a:pt x="3" y="10"/>
                    <a:pt x="6" y="5"/>
                    <a:pt x="8" y="0"/>
                  </a:cubicBezTo>
                  <a:cubicBezTo>
                    <a:pt x="21" y="34"/>
                    <a:pt x="34" y="75"/>
                    <a:pt x="63" y="75"/>
                  </a:cubicBezTo>
                  <a:cubicBezTo>
                    <a:pt x="67" y="75"/>
                    <a:pt x="72" y="74"/>
                    <a:pt x="76" y="73"/>
                  </a:cubicBezTo>
                  <a:cubicBezTo>
                    <a:pt x="80" y="71"/>
                    <a:pt x="84" y="70"/>
                    <a:pt x="85" y="70"/>
                  </a:cubicBezTo>
                  <a:cubicBezTo>
                    <a:pt x="85" y="70"/>
                    <a:pt x="84" y="70"/>
                    <a:pt x="82" y="72"/>
                  </a:cubicBezTo>
                  <a:cubicBezTo>
                    <a:pt x="75" y="76"/>
                    <a:pt x="68" y="78"/>
                    <a:pt x="62" y="78"/>
                  </a:cubicBezTo>
                  <a:close/>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03">
              <a:extLst>
                <a:ext uri="{FF2B5EF4-FFF2-40B4-BE49-F238E27FC236}">
                  <a16:creationId xmlns:a16="http://schemas.microsoft.com/office/drawing/2014/main" id="{93CC1D8A-4B47-D3CB-B4D2-50C9A7696F59}"/>
                </a:ext>
              </a:extLst>
            </p:cNvPr>
            <p:cNvSpPr>
              <a:spLocks/>
            </p:cNvSpPr>
            <p:nvPr/>
          </p:nvSpPr>
          <p:spPr bwMode="auto">
            <a:xfrm>
              <a:off x="1690687" y="4857750"/>
              <a:ext cx="1365250" cy="733425"/>
            </a:xfrm>
            <a:custGeom>
              <a:avLst/>
              <a:gdLst>
                <a:gd name="T0" fmla="*/ 76 w 1411"/>
                <a:gd name="T1" fmla="*/ 717 h 757"/>
                <a:gd name="T2" fmla="*/ 147 w 1411"/>
                <a:gd name="T3" fmla="*/ 278 h 757"/>
                <a:gd name="T4" fmla="*/ 1031 w 1411"/>
                <a:gd name="T5" fmla="*/ 69 h 757"/>
                <a:gd name="T6" fmla="*/ 1407 w 1411"/>
                <a:gd name="T7" fmla="*/ 362 h 757"/>
                <a:gd name="T8" fmla="*/ 892 w 1411"/>
                <a:gd name="T9" fmla="*/ 704 h 757"/>
                <a:gd name="T10" fmla="*/ 537 w 1411"/>
                <a:gd name="T11" fmla="*/ 708 h 757"/>
                <a:gd name="T12" fmla="*/ 76 w 1411"/>
                <a:gd name="T13" fmla="*/ 717 h 757"/>
              </a:gdLst>
              <a:ahLst/>
              <a:cxnLst>
                <a:cxn ang="0">
                  <a:pos x="T0" y="T1"/>
                </a:cxn>
                <a:cxn ang="0">
                  <a:pos x="T2" y="T3"/>
                </a:cxn>
                <a:cxn ang="0">
                  <a:pos x="T4" y="T5"/>
                </a:cxn>
                <a:cxn ang="0">
                  <a:pos x="T6" y="T7"/>
                </a:cxn>
                <a:cxn ang="0">
                  <a:pos x="T8" y="T9"/>
                </a:cxn>
                <a:cxn ang="0">
                  <a:pos x="T10" y="T11"/>
                </a:cxn>
                <a:cxn ang="0">
                  <a:pos x="T12" y="T13"/>
                </a:cxn>
              </a:cxnLst>
              <a:rect l="0" t="0" r="r" b="b"/>
              <a:pathLst>
                <a:path w="1411" h="757">
                  <a:moveTo>
                    <a:pt x="76" y="717"/>
                  </a:moveTo>
                  <a:cubicBezTo>
                    <a:pt x="76" y="717"/>
                    <a:pt x="0" y="404"/>
                    <a:pt x="147" y="278"/>
                  </a:cubicBezTo>
                  <a:cubicBezTo>
                    <a:pt x="295" y="152"/>
                    <a:pt x="801" y="0"/>
                    <a:pt x="1031" y="69"/>
                  </a:cubicBezTo>
                  <a:cubicBezTo>
                    <a:pt x="1262" y="137"/>
                    <a:pt x="1403" y="243"/>
                    <a:pt x="1407" y="362"/>
                  </a:cubicBezTo>
                  <a:cubicBezTo>
                    <a:pt x="1411" y="482"/>
                    <a:pt x="1032" y="650"/>
                    <a:pt x="892" y="704"/>
                  </a:cubicBezTo>
                  <a:cubicBezTo>
                    <a:pt x="753" y="757"/>
                    <a:pt x="633" y="744"/>
                    <a:pt x="537" y="708"/>
                  </a:cubicBezTo>
                  <a:cubicBezTo>
                    <a:pt x="440" y="673"/>
                    <a:pt x="76" y="717"/>
                    <a:pt x="76" y="717"/>
                  </a:cubicBezTo>
                  <a:close/>
                </a:path>
              </a:pathLst>
            </a:custGeom>
            <a:solidFill>
              <a:srgbClr val="4FA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204">
              <a:extLst>
                <a:ext uri="{FF2B5EF4-FFF2-40B4-BE49-F238E27FC236}">
                  <a16:creationId xmlns:a16="http://schemas.microsoft.com/office/drawing/2014/main" id="{7635BD9F-EAF9-947B-F23D-0AD9AD6C3973}"/>
                </a:ext>
              </a:extLst>
            </p:cNvPr>
            <p:cNvSpPr>
              <a:spLocks noEditPoints="1"/>
            </p:cNvSpPr>
            <p:nvPr/>
          </p:nvSpPr>
          <p:spPr bwMode="auto">
            <a:xfrm>
              <a:off x="1793875" y="5056188"/>
              <a:ext cx="1150937" cy="436563"/>
            </a:xfrm>
            <a:custGeom>
              <a:avLst/>
              <a:gdLst>
                <a:gd name="T0" fmla="*/ 15 w 1188"/>
                <a:gd name="T1" fmla="*/ 447 h 450"/>
                <a:gd name="T2" fmla="*/ 23 w 1188"/>
                <a:gd name="T3" fmla="*/ 434 h 450"/>
                <a:gd name="T4" fmla="*/ 47 w 1188"/>
                <a:gd name="T5" fmla="*/ 430 h 450"/>
                <a:gd name="T6" fmla="*/ 19 w 1188"/>
                <a:gd name="T7" fmla="*/ 450 h 450"/>
                <a:gd name="T8" fmla="*/ 202 w 1188"/>
                <a:gd name="T9" fmla="*/ 396 h 450"/>
                <a:gd name="T10" fmla="*/ 258 w 1188"/>
                <a:gd name="T11" fmla="*/ 349 h 450"/>
                <a:gd name="T12" fmla="*/ 815 w 1188"/>
                <a:gd name="T13" fmla="*/ 302 h 450"/>
                <a:gd name="T14" fmla="*/ 815 w 1188"/>
                <a:gd name="T15" fmla="*/ 302 h 450"/>
                <a:gd name="T16" fmla="*/ 815 w 1188"/>
                <a:gd name="T17" fmla="*/ 302 h 450"/>
                <a:gd name="T18" fmla="*/ 895 w 1188"/>
                <a:gd name="T19" fmla="*/ 243 h 450"/>
                <a:gd name="T20" fmla="*/ 956 w 1188"/>
                <a:gd name="T21" fmla="*/ 208 h 450"/>
                <a:gd name="T22" fmla="*/ 980 w 1188"/>
                <a:gd name="T23" fmla="*/ 207 h 450"/>
                <a:gd name="T24" fmla="*/ 910 w 1188"/>
                <a:gd name="T25" fmla="*/ 249 h 450"/>
                <a:gd name="T26" fmla="*/ 1126 w 1188"/>
                <a:gd name="T27" fmla="*/ 228 h 450"/>
                <a:gd name="T28" fmla="*/ 1059 w 1188"/>
                <a:gd name="T29" fmla="*/ 227 h 450"/>
                <a:gd name="T30" fmla="*/ 1026 w 1188"/>
                <a:gd name="T31" fmla="*/ 210 h 450"/>
                <a:gd name="T32" fmla="*/ 1023 w 1188"/>
                <a:gd name="T33" fmla="*/ 185 h 450"/>
                <a:gd name="T34" fmla="*/ 1036 w 1188"/>
                <a:gd name="T35" fmla="*/ 187 h 450"/>
                <a:gd name="T36" fmla="*/ 1047 w 1188"/>
                <a:gd name="T37" fmla="*/ 186 h 450"/>
                <a:gd name="T38" fmla="*/ 1056 w 1188"/>
                <a:gd name="T39" fmla="*/ 182 h 450"/>
                <a:gd name="T40" fmla="*/ 1065 w 1188"/>
                <a:gd name="T41" fmla="*/ 176 h 450"/>
                <a:gd name="T42" fmla="*/ 1100 w 1188"/>
                <a:gd name="T43" fmla="*/ 199 h 450"/>
                <a:gd name="T44" fmla="*/ 1153 w 1188"/>
                <a:gd name="T45" fmla="*/ 195 h 450"/>
                <a:gd name="T46" fmla="*/ 1188 w 1188"/>
                <a:gd name="T47" fmla="*/ 203 h 450"/>
                <a:gd name="T48" fmla="*/ 1164 w 1188"/>
                <a:gd name="T49" fmla="*/ 207 h 450"/>
                <a:gd name="T50" fmla="*/ 1128 w 1188"/>
                <a:gd name="T51" fmla="*/ 231 h 450"/>
                <a:gd name="T52" fmla="*/ 3 w 1188"/>
                <a:gd name="T53" fmla="*/ 197 h 450"/>
                <a:gd name="T54" fmla="*/ 36 w 1188"/>
                <a:gd name="T55" fmla="*/ 167 h 450"/>
                <a:gd name="T56" fmla="*/ 56 w 1188"/>
                <a:gd name="T57" fmla="*/ 171 h 450"/>
                <a:gd name="T58" fmla="*/ 33 w 1188"/>
                <a:gd name="T59" fmla="*/ 191 h 450"/>
                <a:gd name="T60" fmla="*/ 19 w 1188"/>
                <a:gd name="T61" fmla="*/ 198 h 450"/>
                <a:gd name="T62" fmla="*/ 447 w 1188"/>
                <a:gd name="T63" fmla="*/ 112 h 450"/>
                <a:gd name="T64" fmla="*/ 462 w 1188"/>
                <a:gd name="T65" fmla="*/ 99 h 450"/>
                <a:gd name="T66" fmla="*/ 514 w 1188"/>
                <a:gd name="T67" fmla="*/ 65 h 450"/>
                <a:gd name="T68" fmla="*/ 464 w 1188"/>
                <a:gd name="T69" fmla="*/ 113 h 450"/>
                <a:gd name="T70" fmla="*/ 443 w 1188"/>
                <a:gd name="T71" fmla="*/ 108 h 450"/>
                <a:gd name="T72" fmla="*/ 434 w 1188"/>
                <a:gd name="T73" fmla="*/ 85 h 450"/>
                <a:gd name="T74" fmla="*/ 434 w 1188"/>
                <a:gd name="T75" fmla="*/ 76 h 450"/>
                <a:gd name="T76" fmla="*/ 470 w 1188"/>
                <a:gd name="T77" fmla="*/ 17 h 450"/>
                <a:gd name="T78" fmla="*/ 501 w 1188"/>
                <a:gd name="T79" fmla="*/ 24 h 450"/>
                <a:gd name="T80" fmla="*/ 501 w 1188"/>
                <a:gd name="T81" fmla="*/ 24 h 450"/>
                <a:gd name="T82" fmla="*/ 505 w 1188"/>
                <a:gd name="T83" fmla="*/ 24 h 450"/>
                <a:gd name="T84" fmla="*/ 505 w 1188"/>
                <a:gd name="T85" fmla="*/ 24 h 450"/>
                <a:gd name="T86" fmla="*/ 517 w 1188"/>
                <a:gd name="T87" fmla="*/ 23 h 450"/>
                <a:gd name="T88" fmla="*/ 510 w 1188"/>
                <a:gd name="T89" fmla="*/ 29 h 450"/>
                <a:gd name="T90" fmla="*/ 472 w 1188"/>
                <a:gd name="T91" fmla="*/ 32 h 450"/>
                <a:gd name="T92" fmla="*/ 447 w 1188"/>
                <a:gd name="T93" fmla="*/ 93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8" h="450">
                  <a:moveTo>
                    <a:pt x="19" y="450"/>
                  </a:moveTo>
                  <a:cubicBezTo>
                    <a:pt x="16" y="448"/>
                    <a:pt x="15" y="447"/>
                    <a:pt x="15" y="447"/>
                  </a:cubicBezTo>
                  <a:cubicBezTo>
                    <a:pt x="15" y="447"/>
                    <a:pt x="11" y="440"/>
                    <a:pt x="6" y="429"/>
                  </a:cubicBezTo>
                  <a:cubicBezTo>
                    <a:pt x="13" y="433"/>
                    <a:pt x="18" y="434"/>
                    <a:pt x="23" y="434"/>
                  </a:cubicBezTo>
                  <a:cubicBezTo>
                    <a:pt x="30" y="434"/>
                    <a:pt x="36" y="432"/>
                    <a:pt x="42" y="431"/>
                  </a:cubicBezTo>
                  <a:cubicBezTo>
                    <a:pt x="44" y="430"/>
                    <a:pt x="45" y="430"/>
                    <a:pt x="47" y="430"/>
                  </a:cubicBezTo>
                  <a:cubicBezTo>
                    <a:pt x="50" y="430"/>
                    <a:pt x="52" y="431"/>
                    <a:pt x="55" y="432"/>
                  </a:cubicBezTo>
                  <a:cubicBezTo>
                    <a:pt x="44" y="437"/>
                    <a:pt x="32" y="443"/>
                    <a:pt x="19" y="450"/>
                  </a:cubicBezTo>
                  <a:close/>
                  <a:moveTo>
                    <a:pt x="243" y="401"/>
                  </a:moveTo>
                  <a:cubicBezTo>
                    <a:pt x="230" y="397"/>
                    <a:pt x="216" y="396"/>
                    <a:pt x="202" y="396"/>
                  </a:cubicBezTo>
                  <a:cubicBezTo>
                    <a:pt x="191" y="396"/>
                    <a:pt x="180" y="397"/>
                    <a:pt x="170" y="398"/>
                  </a:cubicBezTo>
                  <a:cubicBezTo>
                    <a:pt x="191" y="378"/>
                    <a:pt x="222" y="356"/>
                    <a:pt x="258" y="349"/>
                  </a:cubicBezTo>
                  <a:cubicBezTo>
                    <a:pt x="253" y="370"/>
                    <a:pt x="248" y="385"/>
                    <a:pt x="243" y="401"/>
                  </a:cubicBezTo>
                  <a:close/>
                  <a:moveTo>
                    <a:pt x="815" y="302"/>
                  </a:moveTo>
                  <a:lnTo>
                    <a:pt x="815" y="302"/>
                  </a:lnTo>
                  <a:cubicBezTo>
                    <a:pt x="815" y="302"/>
                    <a:pt x="815" y="302"/>
                    <a:pt x="815" y="302"/>
                  </a:cubicBezTo>
                  <a:lnTo>
                    <a:pt x="815" y="302"/>
                  </a:lnTo>
                  <a:cubicBezTo>
                    <a:pt x="815" y="302"/>
                    <a:pt x="815" y="302"/>
                    <a:pt x="815" y="302"/>
                  </a:cubicBezTo>
                  <a:close/>
                  <a:moveTo>
                    <a:pt x="910" y="249"/>
                  </a:moveTo>
                  <a:cubicBezTo>
                    <a:pt x="906" y="249"/>
                    <a:pt x="901" y="247"/>
                    <a:pt x="895" y="243"/>
                  </a:cubicBezTo>
                  <a:cubicBezTo>
                    <a:pt x="888" y="239"/>
                    <a:pt x="881" y="237"/>
                    <a:pt x="875" y="236"/>
                  </a:cubicBezTo>
                  <a:cubicBezTo>
                    <a:pt x="898" y="221"/>
                    <a:pt x="925" y="208"/>
                    <a:pt x="956" y="208"/>
                  </a:cubicBezTo>
                  <a:cubicBezTo>
                    <a:pt x="957" y="208"/>
                    <a:pt x="958" y="208"/>
                    <a:pt x="959" y="208"/>
                  </a:cubicBezTo>
                  <a:cubicBezTo>
                    <a:pt x="967" y="208"/>
                    <a:pt x="974" y="208"/>
                    <a:pt x="980" y="207"/>
                  </a:cubicBezTo>
                  <a:cubicBezTo>
                    <a:pt x="973" y="210"/>
                    <a:pt x="964" y="215"/>
                    <a:pt x="955" y="220"/>
                  </a:cubicBezTo>
                  <a:cubicBezTo>
                    <a:pt x="932" y="233"/>
                    <a:pt x="924" y="249"/>
                    <a:pt x="910" y="249"/>
                  </a:cubicBezTo>
                  <a:close/>
                  <a:moveTo>
                    <a:pt x="1128" y="231"/>
                  </a:moveTo>
                  <a:cubicBezTo>
                    <a:pt x="1127" y="230"/>
                    <a:pt x="1127" y="229"/>
                    <a:pt x="1126" y="228"/>
                  </a:cubicBezTo>
                  <a:cubicBezTo>
                    <a:pt x="1118" y="218"/>
                    <a:pt x="1109" y="214"/>
                    <a:pt x="1100" y="214"/>
                  </a:cubicBezTo>
                  <a:cubicBezTo>
                    <a:pt x="1086" y="214"/>
                    <a:pt x="1072" y="223"/>
                    <a:pt x="1059" y="227"/>
                  </a:cubicBezTo>
                  <a:cubicBezTo>
                    <a:pt x="1053" y="229"/>
                    <a:pt x="1049" y="230"/>
                    <a:pt x="1046" y="230"/>
                  </a:cubicBezTo>
                  <a:cubicBezTo>
                    <a:pt x="1038" y="230"/>
                    <a:pt x="1037" y="223"/>
                    <a:pt x="1026" y="210"/>
                  </a:cubicBezTo>
                  <a:cubicBezTo>
                    <a:pt x="1022" y="205"/>
                    <a:pt x="1017" y="202"/>
                    <a:pt x="1010" y="201"/>
                  </a:cubicBezTo>
                  <a:cubicBezTo>
                    <a:pt x="1016" y="198"/>
                    <a:pt x="1019" y="193"/>
                    <a:pt x="1023" y="185"/>
                  </a:cubicBezTo>
                  <a:cubicBezTo>
                    <a:pt x="1024" y="186"/>
                    <a:pt x="1024" y="186"/>
                    <a:pt x="1025" y="186"/>
                  </a:cubicBezTo>
                  <a:cubicBezTo>
                    <a:pt x="1029" y="187"/>
                    <a:pt x="1033" y="187"/>
                    <a:pt x="1036" y="187"/>
                  </a:cubicBezTo>
                  <a:cubicBezTo>
                    <a:pt x="1040" y="187"/>
                    <a:pt x="1044" y="187"/>
                    <a:pt x="1047" y="186"/>
                  </a:cubicBezTo>
                  <a:lnTo>
                    <a:pt x="1047" y="186"/>
                  </a:lnTo>
                  <a:lnTo>
                    <a:pt x="1048" y="186"/>
                  </a:lnTo>
                  <a:cubicBezTo>
                    <a:pt x="1051" y="185"/>
                    <a:pt x="1054" y="184"/>
                    <a:pt x="1056" y="182"/>
                  </a:cubicBezTo>
                  <a:lnTo>
                    <a:pt x="1057" y="182"/>
                  </a:lnTo>
                  <a:cubicBezTo>
                    <a:pt x="1060" y="180"/>
                    <a:pt x="1063" y="178"/>
                    <a:pt x="1065" y="176"/>
                  </a:cubicBezTo>
                  <a:cubicBezTo>
                    <a:pt x="1068" y="187"/>
                    <a:pt x="1075" y="194"/>
                    <a:pt x="1085" y="197"/>
                  </a:cubicBezTo>
                  <a:cubicBezTo>
                    <a:pt x="1090" y="198"/>
                    <a:pt x="1095" y="199"/>
                    <a:pt x="1100" y="199"/>
                  </a:cubicBezTo>
                  <a:cubicBezTo>
                    <a:pt x="1109" y="199"/>
                    <a:pt x="1120" y="197"/>
                    <a:pt x="1129" y="193"/>
                  </a:cubicBezTo>
                  <a:cubicBezTo>
                    <a:pt x="1139" y="195"/>
                    <a:pt x="1147" y="195"/>
                    <a:pt x="1153" y="195"/>
                  </a:cubicBezTo>
                  <a:cubicBezTo>
                    <a:pt x="1166" y="195"/>
                    <a:pt x="1169" y="192"/>
                    <a:pt x="1169" y="192"/>
                  </a:cubicBezTo>
                  <a:cubicBezTo>
                    <a:pt x="1176" y="196"/>
                    <a:pt x="1182" y="200"/>
                    <a:pt x="1188" y="203"/>
                  </a:cubicBezTo>
                  <a:cubicBezTo>
                    <a:pt x="1183" y="206"/>
                    <a:pt x="1177" y="207"/>
                    <a:pt x="1169" y="207"/>
                  </a:cubicBezTo>
                  <a:cubicBezTo>
                    <a:pt x="1168" y="207"/>
                    <a:pt x="1166" y="207"/>
                    <a:pt x="1164" y="207"/>
                  </a:cubicBezTo>
                  <a:cubicBezTo>
                    <a:pt x="1162" y="207"/>
                    <a:pt x="1160" y="207"/>
                    <a:pt x="1158" y="207"/>
                  </a:cubicBezTo>
                  <a:cubicBezTo>
                    <a:pt x="1139" y="207"/>
                    <a:pt x="1131" y="220"/>
                    <a:pt x="1128" y="231"/>
                  </a:cubicBezTo>
                  <a:moveTo>
                    <a:pt x="19" y="198"/>
                  </a:moveTo>
                  <a:cubicBezTo>
                    <a:pt x="14" y="198"/>
                    <a:pt x="9" y="198"/>
                    <a:pt x="3" y="197"/>
                  </a:cubicBezTo>
                  <a:cubicBezTo>
                    <a:pt x="2" y="195"/>
                    <a:pt x="1" y="192"/>
                    <a:pt x="0" y="189"/>
                  </a:cubicBezTo>
                  <a:cubicBezTo>
                    <a:pt x="32" y="177"/>
                    <a:pt x="36" y="167"/>
                    <a:pt x="36" y="167"/>
                  </a:cubicBezTo>
                  <a:cubicBezTo>
                    <a:pt x="43" y="167"/>
                    <a:pt x="51" y="167"/>
                    <a:pt x="57" y="166"/>
                  </a:cubicBezTo>
                  <a:cubicBezTo>
                    <a:pt x="57" y="168"/>
                    <a:pt x="57" y="169"/>
                    <a:pt x="56" y="171"/>
                  </a:cubicBezTo>
                  <a:cubicBezTo>
                    <a:pt x="55" y="171"/>
                    <a:pt x="54" y="172"/>
                    <a:pt x="53" y="172"/>
                  </a:cubicBezTo>
                  <a:cubicBezTo>
                    <a:pt x="44" y="175"/>
                    <a:pt x="34" y="180"/>
                    <a:pt x="33" y="191"/>
                  </a:cubicBezTo>
                  <a:cubicBezTo>
                    <a:pt x="32" y="193"/>
                    <a:pt x="32" y="195"/>
                    <a:pt x="32" y="197"/>
                  </a:cubicBezTo>
                  <a:cubicBezTo>
                    <a:pt x="28" y="197"/>
                    <a:pt x="24" y="198"/>
                    <a:pt x="19" y="198"/>
                  </a:cubicBezTo>
                  <a:moveTo>
                    <a:pt x="454" y="125"/>
                  </a:moveTo>
                  <a:cubicBezTo>
                    <a:pt x="452" y="120"/>
                    <a:pt x="450" y="116"/>
                    <a:pt x="447" y="112"/>
                  </a:cubicBezTo>
                  <a:cubicBezTo>
                    <a:pt x="448" y="112"/>
                    <a:pt x="449" y="112"/>
                    <a:pt x="450" y="111"/>
                  </a:cubicBezTo>
                  <a:cubicBezTo>
                    <a:pt x="455" y="108"/>
                    <a:pt x="459" y="103"/>
                    <a:pt x="462" y="99"/>
                  </a:cubicBezTo>
                  <a:cubicBezTo>
                    <a:pt x="473" y="85"/>
                    <a:pt x="483" y="76"/>
                    <a:pt x="499" y="69"/>
                  </a:cubicBezTo>
                  <a:cubicBezTo>
                    <a:pt x="504" y="67"/>
                    <a:pt x="509" y="66"/>
                    <a:pt x="514" y="65"/>
                  </a:cubicBezTo>
                  <a:cubicBezTo>
                    <a:pt x="516" y="68"/>
                    <a:pt x="518" y="72"/>
                    <a:pt x="522" y="75"/>
                  </a:cubicBezTo>
                  <a:cubicBezTo>
                    <a:pt x="498" y="82"/>
                    <a:pt x="476" y="97"/>
                    <a:pt x="464" y="113"/>
                  </a:cubicBezTo>
                  <a:cubicBezTo>
                    <a:pt x="460" y="117"/>
                    <a:pt x="457" y="121"/>
                    <a:pt x="454" y="125"/>
                  </a:cubicBezTo>
                  <a:moveTo>
                    <a:pt x="443" y="108"/>
                  </a:moveTo>
                  <a:cubicBezTo>
                    <a:pt x="442" y="107"/>
                    <a:pt x="439" y="104"/>
                    <a:pt x="433" y="98"/>
                  </a:cubicBezTo>
                  <a:cubicBezTo>
                    <a:pt x="434" y="94"/>
                    <a:pt x="434" y="90"/>
                    <a:pt x="434" y="85"/>
                  </a:cubicBezTo>
                  <a:cubicBezTo>
                    <a:pt x="434" y="84"/>
                    <a:pt x="434" y="83"/>
                    <a:pt x="434" y="81"/>
                  </a:cubicBezTo>
                  <a:cubicBezTo>
                    <a:pt x="434" y="80"/>
                    <a:pt x="434" y="78"/>
                    <a:pt x="434" y="76"/>
                  </a:cubicBezTo>
                  <a:cubicBezTo>
                    <a:pt x="434" y="50"/>
                    <a:pt x="437" y="18"/>
                    <a:pt x="439" y="0"/>
                  </a:cubicBezTo>
                  <a:cubicBezTo>
                    <a:pt x="449" y="7"/>
                    <a:pt x="459" y="13"/>
                    <a:pt x="470" y="17"/>
                  </a:cubicBezTo>
                  <a:cubicBezTo>
                    <a:pt x="480" y="21"/>
                    <a:pt x="490" y="23"/>
                    <a:pt x="500" y="24"/>
                  </a:cubicBezTo>
                  <a:lnTo>
                    <a:pt x="501" y="24"/>
                  </a:lnTo>
                  <a:lnTo>
                    <a:pt x="501" y="24"/>
                  </a:lnTo>
                  <a:lnTo>
                    <a:pt x="501" y="24"/>
                  </a:lnTo>
                  <a:cubicBezTo>
                    <a:pt x="502" y="24"/>
                    <a:pt x="504" y="24"/>
                    <a:pt x="505" y="24"/>
                  </a:cubicBezTo>
                  <a:lnTo>
                    <a:pt x="505" y="24"/>
                  </a:lnTo>
                  <a:lnTo>
                    <a:pt x="505" y="24"/>
                  </a:lnTo>
                  <a:lnTo>
                    <a:pt x="505" y="24"/>
                  </a:lnTo>
                  <a:lnTo>
                    <a:pt x="505" y="24"/>
                  </a:lnTo>
                  <a:cubicBezTo>
                    <a:pt x="509" y="24"/>
                    <a:pt x="513" y="23"/>
                    <a:pt x="517" y="23"/>
                  </a:cubicBezTo>
                  <a:cubicBezTo>
                    <a:pt x="517" y="25"/>
                    <a:pt x="517" y="27"/>
                    <a:pt x="517" y="29"/>
                  </a:cubicBezTo>
                  <a:cubicBezTo>
                    <a:pt x="515" y="29"/>
                    <a:pt x="512" y="29"/>
                    <a:pt x="510" y="29"/>
                  </a:cubicBezTo>
                  <a:cubicBezTo>
                    <a:pt x="507" y="29"/>
                    <a:pt x="505" y="29"/>
                    <a:pt x="503" y="29"/>
                  </a:cubicBezTo>
                  <a:cubicBezTo>
                    <a:pt x="493" y="29"/>
                    <a:pt x="482" y="30"/>
                    <a:pt x="472" y="32"/>
                  </a:cubicBezTo>
                  <a:cubicBezTo>
                    <a:pt x="461" y="34"/>
                    <a:pt x="452" y="42"/>
                    <a:pt x="448" y="52"/>
                  </a:cubicBezTo>
                  <a:cubicBezTo>
                    <a:pt x="443" y="65"/>
                    <a:pt x="449" y="79"/>
                    <a:pt x="447" y="93"/>
                  </a:cubicBezTo>
                  <a:cubicBezTo>
                    <a:pt x="447" y="95"/>
                    <a:pt x="444" y="103"/>
                    <a:pt x="443" y="108"/>
                  </a:cubicBezTo>
                  <a:close/>
                </a:path>
              </a:pathLst>
            </a:custGeom>
            <a:solidFill>
              <a:srgbClr val="387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205">
              <a:extLst>
                <a:ext uri="{FF2B5EF4-FFF2-40B4-BE49-F238E27FC236}">
                  <a16:creationId xmlns:a16="http://schemas.microsoft.com/office/drawing/2014/main" id="{E3850E8F-052B-F1AB-BAA6-35B9299701CC}"/>
                </a:ext>
              </a:extLst>
            </p:cNvPr>
            <p:cNvSpPr>
              <a:spLocks/>
            </p:cNvSpPr>
            <p:nvPr/>
          </p:nvSpPr>
          <p:spPr bwMode="auto">
            <a:xfrm>
              <a:off x="1603375" y="5421313"/>
              <a:ext cx="511175" cy="382588"/>
            </a:xfrm>
            <a:custGeom>
              <a:avLst/>
              <a:gdLst>
                <a:gd name="T0" fmla="*/ 299 w 527"/>
                <a:gd name="T1" fmla="*/ 38 h 395"/>
                <a:gd name="T2" fmla="*/ 105 w 527"/>
                <a:gd name="T3" fmla="*/ 159 h 395"/>
                <a:gd name="T4" fmla="*/ 24 w 527"/>
                <a:gd name="T5" fmla="*/ 194 h 395"/>
                <a:gd name="T6" fmla="*/ 68 w 527"/>
                <a:gd name="T7" fmla="*/ 242 h 395"/>
                <a:gd name="T8" fmla="*/ 103 w 527"/>
                <a:gd name="T9" fmla="*/ 255 h 395"/>
                <a:gd name="T10" fmla="*/ 127 w 527"/>
                <a:gd name="T11" fmla="*/ 313 h 395"/>
                <a:gd name="T12" fmla="*/ 153 w 527"/>
                <a:gd name="T13" fmla="*/ 302 h 395"/>
                <a:gd name="T14" fmla="*/ 171 w 527"/>
                <a:gd name="T15" fmla="*/ 291 h 395"/>
                <a:gd name="T16" fmla="*/ 189 w 527"/>
                <a:gd name="T17" fmla="*/ 330 h 395"/>
                <a:gd name="T18" fmla="*/ 248 w 527"/>
                <a:gd name="T19" fmla="*/ 367 h 395"/>
                <a:gd name="T20" fmla="*/ 292 w 527"/>
                <a:gd name="T21" fmla="*/ 377 h 395"/>
                <a:gd name="T22" fmla="*/ 327 w 527"/>
                <a:gd name="T23" fmla="*/ 388 h 395"/>
                <a:gd name="T24" fmla="*/ 339 w 527"/>
                <a:gd name="T25" fmla="*/ 361 h 395"/>
                <a:gd name="T26" fmla="*/ 428 w 527"/>
                <a:gd name="T27" fmla="*/ 174 h 395"/>
                <a:gd name="T28" fmla="*/ 476 w 527"/>
                <a:gd name="T29" fmla="*/ 128 h 395"/>
                <a:gd name="T30" fmla="*/ 483 w 527"/>
                <a:gd name="T31" fmla="*/ 51 h 395"/>
                <a:gd name="T32" fmla="*/ 299 w 527"/>
                <a:gd name="T33" fmla="*/ 3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7" h="395">
                  <a:moveTo>
                    <a:pt x="299" y="38"/>
                  </a:moveTo>
                  <a:cubicBezTo>
                    <a:pt x="299" y="38"/>
                    <a:pt x="179" y="72"/>
                    <a:pt x="105" y="159"/>
                  </a:cubicBezTo>
                  <a:cubicBezTo>
                    <a:pt x="75" y="180"/>
                    <a:pt x="48" y="163"/>
                    <a:pt x="24" y="194"/>
                  </a:cubicBezTo>
                  <a:cubicBezTo>
                    <a:pt x="0" y="225"/>
                    <a:pt x="34" y="252"/>
                    <a:pt x="68" y="242"/>
                  </a:cubicBezTo>
                  <a:cubicBezTo>
                    <a:pt x="102" y="233"/>
                    <a:pt x="111" y="233"/>
                    <a:pt x="103" y="255"/>
                  </a:cubicBezTo>
                  <a:cubicBezTo>
                    <a:pt x="95" y="278"/>
                    <a:pt x="100" y="309"/>
                    <a:pt x="127" y="313"/>
                  </a:cubicBezTo>
                  <a:cubicBezTo>
                    <a:pt x="140" y="315"/>
                    <a:pt x="147" y="309"/>
                    <a:pt x="153" y="302"/>
                  </a:cubicBezTo>
                  <a:cubicBezTo>
                    <a:pt x="158" y="296"/>
                    <a:pt x="163" y="290"/>
                    <a:pt x="171" y="291"/>
                  </a:cubicBezTo>
                  <a:cubicBezTo>
                    <a:pt x="188" y="295"/>
                    <a:pt x="190" y="314"/>
                    <a:pt x="189" y="330"/>
                  </a:cubicBezTo>
                  <a:cubicBezTo>
                    <a:pt x="188" y="346"/>
                    <a:pt x="219" y="375"/>
                    <a:pt x="248" y="367"/>
                  </a:cubicBezTo>
                  <a:cubicBezTo>
                    <a:pt x="278" y="359"/>
                    <a:pt x="282" y="366"/>
                    <a:pt x="292" y="377"/>
                  </a:cubicBezTo>
                  <a:cubicBezTo>
                    <a:pt x="301" y="388"/>
                    <a:pt x="314" y="395"/>
                    <a:pt x="327" y="388"/>
                  </a:cubicBezTo>
                  <a:cubicBezTo>
                    <a:pt x="340" y="380"/>
                    <a:pt x="341" y="382"/>
                    <a:pt x="339" y="361"/>
                  </a:cubicBezTo>
                  <a:cubicBezTo>
                    <a:pt x="337" y="341"/>
                    <a:pt x="405" y="221"/>
                    <a:pt x="428" y="174"/>
                  </a:cubicBezTo>
                  <a:cubicBezTo>
                    <a:pt x="451" y="127"/>
                    <a:pt x="457" y="118"/>
                    <a:pt x="476" y="128"/>
                  </a:cubicBezTo>
                  <a:cubicBezTo>
                    <a:pt x="495" y="138"/>
                    <a:pt x="527" y="103"/>
                    <a:pt x="483" y="51"/>
                  </a:cubicBezTo>
                  <a:cubicBezTo>
                    <a:pt x="439" y="0"/>
                    <a:pt x="343" y="23"/>
                    <a:pt x="299" y="38"/>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1206">
              <a:extLst>
                <a:ext uri="{FF2B5EF4-FFF2-40B4-BE49-F238E27FC236}">
                  <a16:creationId xmlns:a16="http://schemas.microsoft.com/office/drawing/2014/main" id="{155E8BF4-7EA7-3DA6-EC86-313398DA3B6D}"/>
                </a:ext>
              </a:extLst>
            </p:cNvPr>
            <p:cNvSpPr>
              <a:spLocks noEditPoints="1"/>
            </p:cNvSpPr>
            <p:nvPr/>
          </p:nvSpPr>
          <p:spPr bwMode="auto">
            <a:xfrm>
              <a:off x="1719262" y="5721350"/>
              <a:ext cx="7937" cy="3175"/>
            </a:xfrm>
            <a:custGeom>
              <a:avLst/>
              <a:gdLst>
                <a:gd name="T0" fmla="*/ 8 w 8"/>
                <a:gd name="T1" fmla="*/ 2 h 2"/>
                <a:gd name="T2" fmla="*/ 1 w 8"/>
                <a:gd name="T3" fmla="*/ 0 h 2"/>
                <a:gd name="T4" fmla="*/ 8 w 8"/>
                <a:gd name="T5" fmla="*/ 2 h 2"/>
                <a:gd name="T6" fmla="*/ 1 w 8"/>
                <a:gd name="T7" fmla="*/ 0 h 2"/>
                <a:gd name="T8" fmla="*/ 0 w 8"/>
                <a:gd name="T9" fmla="*/ 0 h 2"/>
                <a:gd name="T10" fmla="*/ 1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2"/>
                  </a:moveTo>
                  <a:cubicBezTo>
                    <a:pt x="5" y="2"/>
                    <a:pt x="3" y="1"/>
                    <a:pt x="1" y="0"/>
                  </a:cubicBezTo>
                  <a:cubicBezTo>
                    <a:pt x="3" y="1"/>
                    <a:pt x="5" y="2"/>
                    <a:pt x="8" y="2"/>
                  </a:cubicBezTo>
                  <a:close/>
                  <a:moveTo>
                    <a:pt x="1" y="0"/>
                  </a:moveTo>
                  <a:cubicBezTo>
                    <a:pt x="1" y="0"/>
                    <a:pt x="1" y="0"/>
                    <a:pt x="0" y="0"/>
                  </a:cubicBezTo>
                  <a:cubicBezTo>
                    <a:pt x="1" y="0"/>
                    <a:pt x="1" y="0"/>
                    <a:pt x="1" y="0"/>
                  </a:cubicBez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1207">
              <a:extLst>
                <a:ext uri="{FF2B5EF4-FFF2-40B4-BE49-F238E27FC236}">
                  <a16:creationId xmlns:a16="http://schemas.microsoft.com/office/drawing/2014/main" id="{BD779559-1359-27BB-2AD3-5DAE3BBD0B43}"/>
                </a:ext>
              </a:extLst>
            </p:cNvPr>
            <p:cNvSpPr>
              <a:spLocks/>
            </p:cNvSpPr>
            <p:nvPr/>
          </p:nvSpPr>
          <p:spPr bwMode="auto">
            <a:xfrm>
              <a:off x="1704975" y="5500688"/>
              <a:ext cx="360362" cy="298450"/>
            </a:xfrm>
            <a:custGeom>
              <a:avLst/>
              <a:gdLst>
                <a:gd name="T0" fmla="*/ 211 w 371"/>
                <a:gd name="T1" fmla="*/ 308 h 308"/>
                <a:gd name="T2" fmla="*/ 187 w 371"/>
                <a:gd name="T3" fmla="*/ 294 h 308"/>
                <a:gd name="T4" fmla="*/ 163 w 371"/>
                <a:gd name="T5" fmla="*/ 280 h 308"/>
                <a:gd name="T6" fmla="*/ 143 w 371"/>
                <a:gd name="T7" fmla="*/ 284 h 308"/>
                <a:gd name="T8" fmla="*/ 133 w 371"/>
                <a:gd name="T9" fmla="*/ 285 h 308"/>
                <a:gd name="T10" fmla="*/ 84 w 371"/>
                <a:gd name="T11" fmla="*/ 248 h 308"/>
                <a:gd name="T12" fmla="*/ 84 w 371"/>
                <a:gd name="T13" fmla="*/ 247 h 308"/>
                <a:gd name="T14" fmla="*/ 84 w 371"/>
                <a:gd name="T15" fmla="*/ 241 h 308"/>
                <a:gd name="T16" fmla="*/ 66 w 371"/>
                <a:gd name="T17" fmla="*/ 208 h 308"/>
                <a:gd name="T18" fmla="*/ 63 w 371"/>
                <a:gd name="T19" fmla="*/ 208 h 308"/>
                <a:gd name="T20" fmla="*/ 48 w 371"/>
                <a:gd name="T21" fmla="*/ 219 h 308"/>
                <a:gd name="T22" fmla="*/ 27 w 371"/>
                <a:gd name="T23" fmla="*/ 230 h 308"/>
                <a:gd name="T24" fmla="*/ 22 w 371"/>
                <a:gd name="T25" fmla="*/ 230 h 308"/>
                <a:gd name="T26" fmla="*/ 22 w 371"/>
                <a:gd name="T27" fmla="*/ 230 h 308"/>
                <a:gd name="T28" fmla="*/ 22 w 371"/>
                <a:gd name="T29" fmla="*/ 230 h 308"/>
                <a:gd name="T30" fmla="*/ 15 w 371"/>
                <a:gd name="T31" fmla="*/ 228 h 308"/>
                <a:gd name="T32" fmla="*/ 15 w 371"/>
                <a:gd name="T33" fmla="*/ 228 h 308"/>
                <a:gd name="T34" fmla="*/ 14 w 371"/>
                <a:gd name="T35" fmla="*/ 228 h 308"/>
                <a:gd name="T36" fmla="*/ 0 w 371"/>
                <a:gd name="T37" fmla="*/ 215 h 308"/>
                <a:gd name="T38" fmla="*/ 20 w 371"/>
                <a:gd name="T39" fmla="*/ 208 h 308"/>
                <a:gd name="T40" fmla="*/ 67 w 371"/>
                <a:gd name="T41" fmla="*/ 156 h 308"/>
                <a:gd name="T42" fmla="*/ 94 w 371"/>
                <a:gd name="T43" fmla="*/ 106 h 308"/>
                <a:gd name="T44" fmla="*/ 144 w 371"/>
                <a:gd name="T45" fmla="*/ 73 h 308"/>
                <a:gd name="T46" fmla="*/ 162 w 371"/>
                <a:gd name="T47" fmla="*/ 65 h 308"/>
                <a:gd name="T48" fmla="*/ 150 w 371"/>
                <a:gd name="T49" fmla="*/ 72 h 308"/>
                <a:gd name="T50" fmla="*/ 123 w 371"/>
                <a:gd name="T51" fmla="*/ 90 h 308"/>
                <a:gd name="T52" fmla="*/ 131 w 371"/>
                <a:gd name="T53" fmla="*/ 86 h 308"/>
                <a:gd name="T54" fmla="*/ 152 w 371"/>
                <a:gd name="T55" fmla="*/ 75 h 308"/>
                <a:gd name="T56" fmla="*/ 181 w 371"/>
                <a:gd name="T57" fmla="*/ 60 h 308"/>
                <a:gd name="T58" fmla="*/ 198 w 371"/>
                <a:gd name="T59" fmla="*/ 52 h 308"/>
                <a:gd name="T60" fmla="*/ 215 w 371"/>
                <a:gd name="T61" fmla="*/ 44 h 308"/>
                <a:gd name="T62" fmla="*/ 232 w 371"/>
                <a:gd name="T63" fmla="*/ 36 h 308"/>
                <a:gd name="T64" fmla="*/ 249 w 371"/>
                <a:gd name="T65" fmla="*/ 28 h 308"/>
                <a:gd name="T66" fmla="*/ 265 w 371"/>
                <a:gd name="T67" fmla="*/ 22 h 308"/>
                <a:gd name="T68" fmla="*/ 269 w 371"/>
                <a:gd name="T69" fmla="*/ 20 h 308"/>
                <a:gd name="T70" fmla="*/ 310 w 371"/>
                <a:gd name="T71" fmla="*/ 4 h 308"/>
                <a:gd name="T72" fmla="*/ 310 w 371"/>
                <a:gd name="T73" fmla="*/ 4 h 308"/>
                <a:gd name="T74" fmla="*/ 310 w 371"/>
                <a:gd name="T75" fmla="*/ 4 h 308"/>
                <a:gd name="T76" fmla="*/ 319 w 371"/>
                <a:gd name="T77" fmla="*/ 0 h 308"/>
                <a:gd name="T78" fmla="*/ 332 w 371"/>
                <a:gd name="T79" fmla="*/ 20 h 308"/>
                <a:gd name="T80" fmla="*/ 336 w 371"/>
                <a:gd name="T81" fmla="*/ 20 h 308"/>
                <a:gd name="T82" fmla="*/ 353 w 371"/>
                <a:gd name="T83" fmla="*/ 19 h 308"/>
                <a:gd name="T84" fmla="*/ 371 w 371"/>
                <a:gd name="T85" fmla="*/ 25 h 308"/>
                <a:gd name="T86" fmla="*/ 305 w 371"/>
                <a:gd name="T87" fmla="*/ 68 h 308"/>
                <a:gd name="T88" fmla="*/ 305 w 371"/>
                <a:gd name="T89" fmla="*/ 68 h 308"/>
                <a:gd name="T90" fmla="*/ 295 w 371"/>
                <a:gd name="T91" fmla="*/ 93 h 308"/>
                <a:gd name="T92" fmla="*/ 296 w 371"/>
                <a:gd name="T93" fmla="*/ 144 h 308"/>
                <a:gd name="T94" fmla="*/ 256 w 371"/>
                <a:gd name="T95" fmla="*/ 221 h 308"/>
                <a:gd name="T96" fmla="*/ 250 w 371"/>
                <a:gd name="T97" fmla="*/ 234 h 308"/>
                <a:gd name="T98" fmla="*/ 234 w 371"/>
                <a:gd name="T99" fmla="*/ 277 h 308"/>
                <a:gd name="T100" fmla="*/ 234 w 371"/>
                <a:gd name="T101" fmla="*/ 278 h 308"/>
                <a:gd name="T102" fmla="*/ 235 w 371"/>
                <a:gd name="T103" fmla="*/ 290 h 308"/>
                <a:gd name="T104" fmla="*/ 222 w 371"/>
                <a:gd name="T105" fmla="*/ 305 h 308"/>
                <a:gd name="T106" fmla="*/ 211 w 371"/>
                <a:gd name="T107"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1" h="308">
                  <a:moveTo>
                    <a:pt x="211" y="308"/>
                  </a:moveTo>
                  <a:cubicBezTo>
                    <a:pt x="202" y="308"/>
                    <a:pt x="193" y="302"/>
                    <a:pt x="187" y="294"/>
                  </a:cubicBezTo>
                  <a:cubicBezTo>
                    <a:pt x="180" y="286"/>
                    <a:pt x="176" y="280"/>
                    <a:pt x="163" y="280"/>
                  </a:cubicBezTo>
                  <a:cubicBezTo>
                    <a:pt x="158" y="280"/>
                    <a:pt x="152" y="281"/>
                    <a:pt x="143" y="284"/>
                  </a:cubicBezTo>
                  <a:cubicBezTo>
                    <a:pt x="140" y="285"/>
                    <a:pt x="136" y="285"/>
                    <a:pt x="133" y="285"/>
                  </a:cubicBezTo>
                  <a:cubicBezTo>
                    <a:pt x="107" y="285"/>
                    <a:pt x="84" y="262"/>
                    <a:pt x="84" y="248"/>
                  </a:cubicBezTo>
                  <a:cubicBezTo>
                    <a:pt x="84" y="247"/>
                    <a:pt x="84" y="247"/>
                    <a:pt x="84" y="247"/>
                  </a:cubicBezTo>
                  <a:cubicBezTo>
                    <a:pt x="84" y="245"/>
                    <a:pt x="84" y="243"/>
                    <a:pt x="84" y="241"/>
                  </a:cubicBezTo>
                  <a:cubicBezTo>
                    <a:pt x="84" y="227"/>
                    <a:pt x="81" y="212"/>
                    <a:pt x="66" y="208"/>
                  </a:cubicBezTo>
                  <a:cubicBezTo>
                    <a:pt x="65" y="208"/>
                    <a:pt x="64" y="208"/>
                    <a:pt x="63" y="208"/>
                  </a:cubicBezTo>
                  <a:cubicBezTo>
                    <a:pt x="57" y="208"/>
                    <a:pt x="53" y="214"/>
                    <a:pt x="48" y="219"/>
                  </a:cubicBezTo>
                  <a:cubicBezTo>
                    <a:pt x="43" y="225"/>
                    <a:pt x="37" y="230"/>
                    <a:pt x="27" y="230"/>
                  </a:cubicBezTo>
                  <a:cubicBezTo>
                    <a:pt x="25" y="230"/>
                    <a:pt x="24" y="230"/>
                    <a:pt x="22" y="230"/>
                  </a:cubicBezTo>
                  <a:lnTo>
                    <a:pt x="22" y="230"/>
                  </a:lnTo>
                  <a:cubicBezTo>
                    <a:pt x="22" y="230"/>
                    <a:pt x="22" y="230"/>
                    <a:pt x="22" y="230"/>
                  </a:cubicBezTo>
                  <a:cubicBezTo>
                    <a:pt x="19" y="230"/>
                    <a:pt x="17" y="229"/>
                    <a:pt x="15" y="228"/>
                  </a:cubicBezTo>
                  <a:cubicBezTo>
                    <a:pt x="15" y="228"/>
                    <a:pt x="15" y="228"/>
                    <a:pt x="15" y="228"/>
                  </a:cubicBezTo>
                  <a:cubicBezTo>
                    <a:pt x="15" y="228"/>
                    <a:pt x="15" y="228"/>
                    <a:pt x="14" y="228"/>
                  </a:cubicBezTo>
                  <a:cubicBezTo>
                    <a:pt x="8" y="226"/>
                    <a:pt x="3" y="221"/>
                    <a:pt x="0" y="215"/>
                  </a:cubicBezTo>
                  <a:cubicBezTo>
                    <a:pt x="7" y="214"/>
                    <a:pt x="13" y="211"/>
                    <a:pt x="20" y="208"/>
                  </a:cubicBezTo>
                  <a:cubicBezTo>
                    <a:pt x="42" y="197"/>
                    <a:pt x="56" y="178"/>
                    <a:pt x="67" y="156"/>
                  </a:cubicBezTo>
                  <a:cubicBezTo>
                    <a:pt x="75" y="139"/>
                    <a:pt x="82" y="121"/>
                    <a:pt x="94" y="106"/>
                  </a:cubicBezTo>
                  <a:cubicBezTo>
                    <a:pt x="107" y="91"/>
                    <a:pt x="126" y="81"/>
                    <a:pt x="144" y="73"/>
                  </a:cubicBezTo>
                  <a:cubicBezTo>
                    <a:pt x="150" y="71"/>
                    <a:pt x="156" y="68"/>
                    <a:pt x="162" y="65"/>
                  </a:cubicBezTo>
                  <a:cubicBezTo>
                    <a:pt x="158" y="68"/>
                    <a:pt x="154" y="70"/>
                    <a:pt x="150" y="72"/>
                  </a:cubicBezTo>
                  <a:cubicBezTo>
                    <a:pt x="134" y="83"/>
                    <a:pt x="123" y="90"/>
                    <a:pt x="123" y="90"/>
                  </a:cubicBezTo>
                  <a:cubicBezTo>
                    <a:pt x="123" y="90"/>
                    <a:pt x="126" y="89"/>
                    <a:pt x="131" y="86"/>
                  </a:cubicBezTo>
                  <a:cubicBezTo>
                    <a:pt x="136" y="83"/>
                    <a:pt x="143" y="80"/>
                    <a:pt x="152" y="75"/>
                  </a:cubicBezTo>
                  <a:cubicBezTo>
                    <a:pt x="160" y="70"/>
                    <a:pt x="170" y="66"/>
                    <a:pt x="181" y="60"/>
                  </a:cubicBezTo>
                  <a:cubicBezTo>
                    <a:pt x="186" y="57"/>
                    <a:pt x="192" y="55"/>
                    <a:pt x="198" y="52"/>
                  </a:cubicBezTo>
                  <a:cubicBezTo>
                    <a:pt x="203" y="49"/>
                    <a:pt x="209" y="46"/>
                    <a:pt x="215" y="44"/>
                  </a:cubicBezTo>
                  <a:cubicBezTo>
                    <a:pt x="221" y="41"/>
                    <a:pt x="227" y="38"/>
                    <a:pt x="232" y="36"/>
                  </a:cubicBezTo>
                  <a:cubicBezTo>
                    <a:pt x="238" y="33"/>
                    <a:pt x="244" y="31"/>
                    <a:pt x="249" y="28"/>
                  </a:cubicBezTo>
                  <a:cubicBezTo>
                    <a:pt x="255" y="26"/>
                    <a:pt x="260" y="24"/>
                    <a:pt x="265" y="22"/>
                  </a:cubicBezTo>
                  <a:cubicBezTo>
                    <a:pt x="267" y="21"/>
                    <a:pt x="268" y="20"/>
                    <a:pt x="269" y="20"/>
                  </a:cubicBezTo>
                  <a:cubicBezTo>
                    <a:pt x="283" y="15"/>
                    <a:pt x="297" y="10"/>
                    <a:pt x="310" y="4"/>
                  </a:cubicBezTo>
                  <a:cubicBezTo>
                    <a:pt x="310" y="4"/>
                    <a:pt x="310" y="4"/>
                    <a:pt x="310" y="4"/>
                  </a:cubicBezTo>
                  <a:cubicBezTo>
                    <a:pt x="310" y="4"/>
                    <a:pt x="310" y="4"/>
                    <a:pt x="310" y="4"/>
                  </a:cubicBezTo>
                  <a:cubicBezTo>
                    <a:pt x="313" y="3"/>
                    <a:pt x="316" y="2"/>
                    <a:pt x="319" y="0"/>
                  </a:cubicBezTo>
                  <a:cubicBezTo>
                    <a:pt x="317" y="14"/>
                    <a:pt x="319" y="20"/>
                    <a:pt x="332" y="20"/>
                  </a:cubicBezTo>
                  <a:cubicBezTo>
                    <a:pt x="333" y="20"/>
                    <a:pt x="335" y="20"/>
                    <a:pt x="336" y="20"/>
                  </a:cubicBezTo>
                  <a:cubicBezTo>
                    <a:pt x="342" y="20"/>
                    <a:pt x="347" y="19"/>
                    <a:pt x="353" y="19"/>
                  </a:cubicBezTo>
                  <a:cubicBezTo>
                    <a:pt x="361" y="19"/>
                    <a:pt x="369" y="20"/>
                    <a:pt x="371" y="25"/>
                  </a:cubicBezTo>
                  <a:cubicBezTo>
                    <a:pt x="342" y="33"/>
                    <a:pt x="318" y="46"/>
                    <a:pt x="305" y="68"/>
                  </a:cubicBezTo>
                  <a:lnTo>
                    <a:pt x="305" y="68"/>
                  </a:lnTo>
                  <a:cubicBezTo>
                    <a:pt x="300" y="76"/>
                    <a:pt x="297" y="85"/>
                    <a:pt x="295" y="93"/>
                  </a:cubicBezTo>
                  <a:cubicBezTo>
                    <a:pt x="291" y="110"/>
                    <a:pt x="292" y="127"/>
                    <a:pt x="296" y="144"/>
                  </a:cubicBezTo>
                  <a:cubicBezTo>
                    <a:pt x="283" y="169"/>
                    <a:pt x="268" y="197"/>
                    <a:pt x="256" y="221"/>
                  </a:cubicBezTo>
                  <a:cubicBezTo>
                    <a:pt x="254" y="225"/>
                    <a:pt x="252" y="229"/>
                    <a:pt x="250" y="234"/>
                  </a:cubicBezTo>
                  <a:cubicBezTo>
                    <a:pt x="240" y="254"/>
                    <a:pt x="234" y="270"/>
                    <a:pt x="234" y="277"/>
                  </a:cubicBezTo>
                  <a:cubicBezTo>
                    <a:pt x="234" y="278"/>
                    <a:pt x="234" y="278"/>
                    <a:pt x="234" y="278"/>
                  </a:cubicBezTo>
                  <a:cubicBezTo>
                    <a:pt x="235" y="283"/>
                    <a:pt x="235" y="287"/>
                    <a:pt x="235" y="290"/>
                  </a:cubicBezTo>
                  <a:cubicBezTo>
                    <a:pt x="235" y="299"/>
                    <a:pt x="232" y="299"/>
                    <a:pt x="222" y="305"/>
                  </a:cubicBezTo>
                  <a:cubicBezTo>
                    <a:pt x="218" y="307"/>
                    <a:pt x="215" y="308"/>
                    <a:pt x="211" y="308"/>
                  </a:cubicBezTo>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1208">
              <a:extLst>
                <a:ext uri="{FF2B5EF4-FFF2-40B4-BE49-F238E27FC236}">
                  <a16:creationId xmlns:a16="http://schemas.microsoft.com/office/drawing/2014/main" id="{722C054C-345C-C1A3-E673-6D1E24EABDE3}"/>
                </a:ext>
              </a:extLst>
            </p:cNvPr>
            <p:cNvSpPr>
              <a:spLocks/>
            </p:cNvSpPr>
            <p:nvPr/>
          </p:nvSpPr>
          <p:spPr bwMode="auto">
            <a:xfrm>
              <a:off x="1862137" y="5505450"/>
              <a:ext cx="142875" cy="58738"/>
            </a:xfrm>
            <a:custGeom>
              <a:avLst/>
              <a:gdLst>
                <a:gd name="T0" fmla="*/ 0 w 148"/>
                <a:gd name="T1" fmla="*/ 61 h 61"/>
                <a:gd name="T2" fmla="*/ 1 w 148"/>
                <a:gd name="T3" fmla="*/ 60 h 61"/>
                <a:gd name="T4" fmla="*/ 17 w 148"/>
                <a:gd name="T5" fmla="*/ 52 h 61"/>
                <a:gd name="T6" fmla="*/ 33 w 148"/>
                <a:gd name="T7" fmla="*/ 43 h 61"/>
                <a:gd name="T8" fmla="*/ 51 w 148"/>
                <a:gd name="T9" fmla="*/ 34 h 61"/>
                <a:gd name="T10" fmla="*/ 68 w 148"/>
                <a:gd name="T11" fmla="*/ 27 h 61"/>
                <a:gd name="T12" fmla="*/ 86 w 148"/>
                <a:gd name="T13" fmla="*/ 20 h 61"/>
                <a:gd name="T14" fmla="*/ 102 w 148"/>
                <a:gd name="T15" fmla="*/ 14 h 61"/>
                <a:gd name="T16" fmla="*/ 110 w 148"/>
                <a:gd name="T17" fmla="*/ 11 h 61"/>
                <a:gd name="T18" fmla="*/ 117 w 148"/>
                <a:gd name="T19" fmla="*/ 9 h 61"/>
                <a:gd name="T20" fmla="*/ 139 w 148"/>
                <a:gd name="T21" fmla="*/ 3 h 61"/>
                <a:gd name="T22" fmla="*/ 148 w 148"/>
                <a:gd name="T23" fmla="*/ 0 h 61"/>
                <a:gd name="T24" fmla="*/ 148 w 148"/>
                <a:gd name="T25" fmla="*/ 0 h 61"/>
                <a:gd name="T26" fmla="*/ 140 w 148"/>
                <a:gd name="T27" fmla="*/ 4 h 61"/>
                <a:gd name="T28" fmla="*/ 118 w 148"/>
                <a:gd name="T29" fmla="*/ 12 h 61"/>
                <a:gd name="T30" fmla="*/ 111 w 148"/>
                <a:gd name="T31" fmla="*/ 14 h 61"/>
                <a:gd name="T32" fmla="*/ 107 w 148"/>
                <a:gd name="T33" fmla="*/ 16 h 61"/>
                <a:gd name="T34" fmla="*/ 69 w 148"/>
                <a:gd name="T35" fmla="*/ 30 h 61"/>
                <a:gd name="T36" fmla="*/ 0 w 148"/>
                <a:gd name="T3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61">
                  <a:moveTo>
                    <a:pt x="0" y="61"/>
                  </a:moveTo>
                  <a:cubicBezTo>
                    <a:pt x="0" y="61"/>
                    <a:pt x="1" y="61"/>
                    <a:pt x="1" y="60"/>
                  </a:cubicBezTo>
                  <a:cubicBezTo>
                    <a:pt x="6" y="57"/>
                    <a:pt x="11" y="54"/>
                    <a:pt x="17" y="52"/>
                  </a:cubicBezTo>
                  <a:cubicBezTo>
                    <a:pt x="22" y="49"/>
                    <a:pt x="27" y="46"/>
                    <a:pt x="33" y="43"/>
                  </a:cubicBezTo>
                  <a:cubicBezTo>
                    <a:pt x="39" y="40"/>
                    <a:pt x="45" y="37"/>
                    <a:pt x="51" y="34"/>
                  </a:cubicBezTo>
                  <a:cubicBezTo>
                    <a:pt x="56" y="32"/>
                    <a:pt x="62" y="29"/>
                    <a:pt x="68" y="27"/>
                  </a:cubicBezTo>
                  <a:cubicBezTo>
                    <a:pt x="74" y="24"/>
                    <a:pt x="80" y="22"/>
                    <a:pt x="86" y="20"/>
                  </a:cubicBezTo>
                  <a:cubicBezTo>
                    <a:pt x="91" y="18"/>
                    <a:pt x="97" y="16"/>
                    <a:pt x="102" y="14"/>
                  </a:cubicBezTo>
                  <a:cubicBezTo>
                    <a:pt x="105" y="13"/>
                    <a:pt x="107" y="12"/>
                    <a:pt x="110" y="11"/>
                  </a:cubicBezTo>
                  <a:cubicBezTo>
                    <a:pt x="112" y="10"/>
                    <a:pt x="114" y="10"/>
                    <a:pt x="117" y="9"/>
                  </a:cubicBezTo>
                  <a:cubicBezTo>
                    <a:pt x="126" y="6"/>
                    <a:pt x="134" y="4"/>
                    <a:pt x="139" y="3"/>
                  </a:cubicBezTo>
                  <a:cubicBezTo>
                    <a:pt x="145" y="1"/>
                    <a:pt x="148" y="0"/>
                    <a:pt x="148" y="0"/>
                  </a:cubicBezTo>
                  <a:cubicBezTo>
                    <a:pt x="148" y="0"/>
                    <a:pt x="148" y="0"/>
                    <a:pt x="148" y="0"/>
                  </a:cubicBezTo>
                  <a:cubicBezTo>
                    <a:pt x="147" y="1"/>
                    <a:pt x="144" y="2"/>
                    <a:pt x="140" y="4"/>
                  </a:cubicBezTo>
                  <a:cubicBezTo>
                    <a:pt x="134" y="6"/>
                    <a:pt x="127" y="9"/>
                    <a:pt x="118" y="12"/>
                  </a:cubicBezTo>
                  <a:cubicBezTo>
                    <a:pt x="116" y="13"/>
                    <a:pt x="113" y="13"/>
                    <a:pt x="111" y="14"/>
                  </a:cubicBezTo>
                  <a:cubicBezTo>
                    <a:pt x="110" y="15"/>
                    <a:pt x="109" y="15"/>
                    <a:pt x="107" y="16"/>
                  </a:cubicBezTo>
                  <a:cubicBezTo>
                    <a:pt x="94" y="20"/>
                    <a:pt x="82" y="25"/>
                    <a:pt x="69" y="30"/>
                  </a:cubicBezTo>
                  <a:cubicBezTo>
                    <a:pt x="46" y="39"/>
                    <a:pt x="23" y="50"/>
                    <a:pt x="0" y="61"/>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1209">
              <a:extLst>
                <a:ext uri="{FF2B5EF4-FFF2-40B4-BE49-F238E27FC236}">
                  <a16:creationId xmlns:a16="http://schemas.microsoft.com/office/drawing/2014/main" id="{BA6ABF8B-A68C-D717-A26B-227D8BEDA043}"/>
                </a:ext>
              </a:extLst>
            </p:cNvPr>
            <p:cNvSpPr>
              <a:spLocks noEditPoints="1"/>
            </p:cNvSpPr>
            <p:nvPr/>
          </p:nvSpPr>
          <p:spPr bwMode="auto">
            <a:xfrm>
              <a:off x="1824037" y="5505450"/>
              <a:ext cx="180975" cy="82550"/>
            </a:xfrm>
            <a:custGeom>
              <a:avLst/>
              <a:gdLst>
                <a:gd name="T0" fmla="*/ 0 w 187"/>
                <a:gd name="T1" fmla="*/ 86 h 86"/>
                <a:gd name="T2" fmla="*/ 27 w 187"/>
                <a:gd name="T3" fmla="*/ 68 h 86"/>
                <a:gd name="T4" fmla="*/ 39 w 187"/>
                <a:gd name="T5" fmla="*/ 61 h 86"/>
                <a:gd name="T6" fmla="*/ 108 w 187"/>
                <a:gd name="T7" fmla="*/ 30 h 86"/>
                <a:gd name="T8" fmla="*/ 146 w 187"/>
                <a:gd name="T9" fmla="*/ 16 h 86"/>
                <a:gd name="T10" fmla="*/ 142 w 187"/>
                <a:gd name="T11" fmla="*/ 18 h 86"/>
                <a:gd name="T12" fmla="*/ 126 w 187"/>
                <a:gd name="T13" fmla="*/ 24 h 86"/>
                <a:gd name="T14" fmla="*/ 109 w 187"/>
                <a:gd name="T15" fmla="*/ 32 h 86"/>
                <a:gd name="T16" fmla="*/ 92 w 187"/>
                <a:gd name="T17" fmla="*/ 40 h 86"/>
                <a:gd name="T18" fmla="*/ 75 w 187"/>
                <a:gd name="T19" fmla="*/ 48 h 86"/>
                <a:gd name="T20" fmla="*/ 58 w 187"/>
                <a:gd name="T21" fmla="*/ 56 h 86"/>
                <a:gd name="T22" fmla="*/ 29 w 187"/>
                <a:gd name="T23" fmla="*/ 71 h 86"/>
                <a:gd name="T24" fmla="*/ 8 w 187"/>
                <a:gd name="T25" fmla="*/ 82 h 86"/>
                <a:gd name="T26" fmla="*/ 0 w 187"/>
                <a:gd name="T27" fmla="*/ 86 h 86"/>
                <a:gd name="T28" fmla="*/ 187 w 187"/>
                <a:gd name="T29" fmla="*/ 0 h 86"/>
                <a:gd name="T30" fmla="*/ 187 w 187"/>
                <a:gd name="T31" fmla="*/ 0 h 86"/>
                <a:gd name="T32" fmla="*/ 187 w 187"/>
                <a:gd name="T33" fmla="*/ 0 h 86"/>
                <a:gd name="T34" fmla="*/ 187 w 187"/>
                <a:gd name="T3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86">
                  <a:moveTo>
                    <a:pt x="0" y="86"/>
                  </a:moveTo>
                  <a:cubicBezTo>
                    <a:pt x="0" y="86"/>
                    <a:pt x="11" y="79"/>
                    <a:pt x="27" y="68"/>
                  </a:cubicBezTo>
                  <a:cubicBezTo>
                    <a:pt x="31" y="66"/>
                    <a:pt x="35" y="64"/>
                    <a:pt x="39" y="61"/>
                  </a:cubicBezTo>
                  <a:cubicBezTo>
                    <a:pt x="62" y="50"/>
                    <a:pt x="85" y="39"/>
                    <a:pt x="108" y="30"/>
                  </a:cubicBezTo>
                  <a:cubicBezTo>
                    <a:pt x="121" y="25"/>
                    <a:pt x="133" y="20"/>
                    <a:pt x="146" y="16"/>
                  </a:cubicBezTo>
                  <a:cubicBezTo>
                    <a:pt x="145" y="16"/>
                    <a:pt x="144" y="17"/>
                    <a:pt x="142" y="18"/>
                  </a:cubicBezTo>
                  <a:cubicBezTo>
                    <a:pt x="137" y="20"/>
                    <a:pt x="132" y="22"/>
                    <a:pt x="126" y="24"/>
                  </a:cubicBezTo>
                  <a:cubicBezTo>
                    <a:pt x="121" y="27"/>
                    <a:pt x="115" y="29"/>
                    <a:pt x="109" y="32"/>
                  </a:cubicBezTo>
                  <a:cubicBezTo>
                    <a:pt x="104" y="34"/>
                    <a:pt x="98" y="37"/>
                    <a:pt x="92" y="40"/>
                  </a:cubicBezTo>
                  <a:cubicBezTo>
                    <a:pt x="86" y="42"/>
                    <a:pt x="80" y="45"/>
                    <a:pt x="75" y="48"/>
                  </a:cubicBezTo>
                  <a:cubicBezTo>
                    <a:pt x="69" y="51"/>
                    <a:pt x="63" y="53"/>
                    <a:pt x="58" y="56"/>
                  </a:cubicBezTo>
                  <a:cubicBezTo>
                    <a:pt x="47" y="62"/>
                    <a:pt x="37" y="66"/>
                    <a:pt x="29" y="71"/>
                  </a:cubicBezTo>
                  <a:cubicBezTo>
                    <a:pt x="20" y="76"/>
                    <a:pt x="13" y="79"/>
                    <a:pt x="8" y="82"/>
                  </a:cubicBezTo>
                  <a:cubicBezTo>
                    <a:pt x="3" y="85"/>
                    <a:pt x="0" y="86"/>
                    <a:pt x="0" y="86"/>
                  </a:cubicBezTo>
                  <a:moveTo>
                    <a:pt x="187" y="0"/>
                  </a:moveTo>
                  <a:cubicBezTo>
                    <a:pt x="187" y="0"/>
                    <a:pt x="187" y="0"/>
                    <a:pt x="187" y="0"/>
                  </a:cubicBezTo>
                  <a:cubicBezTo>
                    <a:pt x="187" y="0"/>
                    <a:pt x="187" y="0"/>
                    <a:pt x="187" y="0"/>
                  </a:cubicBezTo>
                  <a:cubicBezTo>
                    <a:pt x="187" y="0"/>
                    <a:pt x="187" y="0"/>
                    <a:pt x="187" y="0"/>
                  </a:cubicBezTo>
                  <a:close/>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5" name="Group 1411">
              <a:extLst>
                <a:ext uri="{FF2B5EF4-FFF2-40B4-BE49-F238E27FC236}">
                  <a16:creationId xmlns:a16="http://schemas.microsoft.com/office/drawing/2014/main" id="{85B02146-67ED-B874-7E90-E340C964079B}"/>
                </a:ext>
              </a:extLst>
            </p:cNvPr>
            <p:cNvGrpSpPr>
              <a:grpSpLocks/>
            </p:cNvGrpSpPr>
            <p:nvPr/>
          </p:nvGrpSpPr>
          <p:grpSpPr bwMode="auto">
            <a:xfrm>
              <a:off x="1450975" y="4629150"/>
              <a:ext cx="1911350" cy="1192213"/>
              <a:chOff x="914" y="2916"/>
              <a:chExt cx="1204" cy="751"/>
            </a:xfrm>
          </p:grpSpPr>
          <p:sp>
            <p:nvSpPr>
              <p:cNvPr id="37" name="Freeform 1211">
                <a:extLst>
                  <a:ext uri="{FF2B5EF4-FFF2-40B4-BE49-F238E27FC236}">
                    <a16:creationId xmlns:a16="http://schemas.microsoft.com/office/drawing/2014/main" id="{B5EED6A0-E33A-6014-6F6A-FEC6ECC959FF}"/>
                  </a:ext>
                </a:extLst>
              </p:cNvPr>
              <p:cNvSpPr>
                <a:spLocks/>
              </p:cNvSpPr>
              <p:nvPr/>
            </p:nvSpPr>
            <p:spPr bwMode="auto">
              <a:xfrm>
                <a:off x="1298" y="3400"/>
                <a:ext cx="321" cy="241"/>
              </a:xfrm>
              <a:custGeom>
                <a:avLst/>
                <a:gdLst>
                  <a:gd name="T0" fmla="*/ 299 w 527"/>
                  <a:gd name="T1" fmla="*/ 38 h 395"/>
                  <a:gd name="T2" fmla="*/ 105 w 527"/>
                  <a:gd name="T3" fmla="*/ 159 h 395"/>
                  <a:gd name="T4" fmla="*/ 24 w 527"/>
                  <a:gd name="T5" fmla="*/ 194 h 395"/>
                  <a:gd name="T6" fmla="*/ 67 w 527"/>
                  <a:gd name="T7" fmla="*/ 243 h 395"/>
                  <a:gd name="T8" fmla="*/ 103 w 527"/>
                  <a:gd name="T9" fmla="*/ 255 h 395"/>
                  <a:gd name="T10" fmla="*/ 127 w 527"/>
                  <a:gd name="T11" fmla="*/ 313 h 395"/>
                  <a:gd name="T12" fmla="*/ 153 w 527"/>
                  <a:gd name="T13" fmla="*/ 302 h 395"/>
                  <a:gd name="T14" fmla="*/ 171 w 527"/>
                  <a:gd name="T15" fmla="*/ 291 h 395"/>
                  <a:gd name="T16" fmla="*/ 189 w 527"/>
                  <a:gd name="T17" fmla="*/ 330 h 395"/>
                  <a:gd name="T18" fmla="*/ 248 w 527"/>
                  <a:gd name="T19" fmla="*/ 367 h 395"/>
                  <a:gd name="T20" fmla="*/ 291 w 527"/>
                  <a:gd name="T21" fmla="*/ 377 h 395"/>
                  <a:gd name="T22" fmla="*/ 327 w 527"/>
                  <a:gd name="T23" fmla="*/ 388 h 395"/>
                  <a:gd name="T24" fmla="*/ 339 w 527"/>
                  <a:gd name="T25" fmla="*/ 361 h 395"/>
                  <a:gd name="T26" fmla="*/ 428 w 527"/>
                  <a:gd name="T27" fmla="*/ 174 h 395"/>
                  <a:gd name="T28" fmla="*/ 476 w 527"/>
                  <a:gd name="T29" fmla="*/ 128 h 395"/>
                  <a:gd name="T30" fmla="*/ 483 w 527"/>
                  <a:gd name="T31" fmla="*/ 52 h 395"/>
                  <a:gd name="T32" fmla="*/ 299 w 527"/>
                  <a:gd name="T33" fmla="*/ 3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7" h="395">
                    <a:moveTo>
                      <a:pt x="299" y="38"/>
                    </a:moveTo>
                    <a:cubicBezTo>
                      <a:pt x="299" y="38"/>
                      <a:pt x="179" y="72"/>
                      <a:pt x="105" y="159"/>
                    </a:cubicBezTo>
                    <a:cubicBezTo>
                      <a:pt x="75" y="180"/>
                      <a:pt x="47" y="163"/>
                      <a:pt x="24" y="194"/>
                    </a:cubicBezTo>
                    <a:cubicBezTo>
                      <a:pt x="0" y="225"/>
                      <a:pt x="33" y="253"/>
                      <a:pt x="67" y="243"/>
                    </a:cubicBezTo>
                    <a:cubicBezTo>
                      <a:pt x="101" y="233"/>
                      <a:pt x="111" y="233"/>
                      <a:pt x="103" y="255"/>
                    </a:cubicBezTo>
                    <a:cubicBezTo>
                      <a:pt x="94" y="278"/>
                      <a:pt x="100" y="309"/>
                      <a:pt x="127" y="313"/>
                    </a:cubicBezTo>
                    <a:cubicBezTo>
                      <a:pt x="140" y="315"/>
                      <a:pt x="147" y="309"/>
                      <a:pt x="153" y="302"/>
                    </a:cubicBezTo>
                    <a:cubicBezTo>
                      <a:pt x="158" y="296"/>
                      <a:pt x="163" y="290"/>
                      <a:pt x="171" y="291"/>
                    </a:cubicBezTo>
                    <a:cubicBezTo>
                      <a:pt x="188" y="295"/>
                      <a:pt x="189" y="314"/>
                      <a:pt x="189" y="330"/>
                    </a:cubicBezTo>
                    <a:cubicBezTo>
                      <a:pt x="188" y="346"/>
                      <a:pt x="218" y="375"/>
                      <a:pt x="248" y="367"/>
                    </a:cubicBezTo>
                    <a:cubicBezTo>
                      <a:pt x="277" y="359"/>
                      <a:pt x="282" y="366"/>
                      <a:pt x="291" y="377"/>
                    </a:cubicBezTo>
                    <a:cubicBezTo>
                      <a:pt x="301" y="388"/>
                      <a:pt x="314" y="395"/>
                      <a:pt x="327" y="388"/>
                    </a:cubicBezTo>
                    <a:cubicBezTo>
                      <a:pt x="340" y="381"/>
                      <a:pt x="341" y="382"/>
                      <a:pt x="339" y="361"/>
                    </a:cubicBezTo>
                    <a:cubicBezTo>
                      <a:pt x="337" y="341"/>
                      <a:pt x="405" y="221"/>
                      <a:pt x="428" y="174"/>
                    </a:cubicBezTo>
                    <a:cubicBezTo>
                      <a:pt x="451" y="127"/>
                      <a:pt x="456" y="118"/>
                      <a:pt x="476" y="128"/>
                    </a:cubicBezTo>
                    <a:cubicBezTo>
                      <a:pt x="495" y="138"/>
                      <a:pt x="527" y="103"/>
                      <a:pt x="483" y="52"/>
                    </a:cubicBezTo>
                    <a:cubicBezTo>
                      <a:pt x="438" y="0"/>
                      <a:pt x="343" y="23"/>
                      <a:pt x="299" y="38"/>
                    </a:cubicBezTo>
                    <a:close/>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1212">
                <a:extLst>
                  <a:ext uri="{FF2B5EF4-FFF2-40B4-BE49-F238E27FC236}">
                    <a16:creationId xmlns:a16="http://schemas.microsoft.com/office/drawing/2014/main" id="{3D09981C-FF9B-8839-2021-B67369E48DAD}"/>
                  </a:ext>
                </a:extLst>
              </p:cNvPr>
              <p:cNvSpPr>
                <a:spLocks noEditPoints="1"/>
              </p:cNvSpPr>
              <p:nvPr/>
            </p:nvSpPr>
            <p:spPr bwMode="auto">
              <a:xfrm>
                <a:off x="1426" y="3473"/>
                <a:ext cx="115" cy="166"/>
              </a:xfrm>
              <a:custGeom>
                <a:avLst/>
                <a:gdLst>
                  <a:gd name="T0" fmla="*/ 106 w 189"/>
                  <a:gd name="T1" fmla="*/ 271 h 271"/>
                  <a:gd name="T2" fmla="*/ 81 w 189"/>
                  <a:gd name="T3" fmla="*/ 257 h 271"/>
                  <a:gd name="T4" fmla="*/ 58 w 189"/>
                  <a:gd name="T5" fmla="*/ 243 h 271"/>
                  <a:gd name="T6" fmla="*/ 38 w 189"/>
                  <a:gd name="T7" fmla="*/ 247 h 271"/>
                  <a:gd name="T8" fmla="*/ 27 w 189"/>
                  <a:gd name="T9" fmla="*/ 248 h 271"/>
                  <a:gd name="T10" fmla="*/ 0 w 189"/>
                  <a:gd name="T11" fmla="*/ 240 h 271"/>
                  <a:gd name="T12" fmla="*/ 2 w 189"/>
                  <a:gd name="T13" fmla="*/ 236 h 271"/>
                  <a:gd name="T14" fmla="*/ 2 w 189"/>
                  <a:gd name="T15" fmla="*/ 236 h 271"/>
                  <a:gd name="T16" fmla="*/ 3 w 189"/>
                  <a:gd name="T17" fmla="*/ 236 h 271"/>
                  <a:gd name="T18" fmla="*/ 77 w 189"/>
                  <a:gd name="T19" fmla="*/ 190 h 271"/>
                  <a:gd name="T20" fmla="*/ 79 w 189"/>
                  <a:gd name="T21" fmla="*/ 191 h 271"/>
                  <a:gd name="T22" fmla="*/ 82 w 189"/>
                  <a:gd name="T23" fmla="*/ 191 h 271"/>
                  <a:gd name="T24" fmla="*/ 86 w 189"/>
                  <a:gd name="T25" fmla="*/ 185 h 271"/>
                  <a:gd name="T26" fmla="*/ 115 w 189"/>
                  <a:gd name="T27" fmla="*/ 170 h 271"/>
                  <a:gd name="T28" fmla="*/ 120 w 189"/>
                  <a:gd name="T29" fmla="*/ 167 h 271"/>
                  <a:gd name="T30" fmla="*/ 120 w 189"/>
                  <a:gd name="T31" fmla="*/ 170 h 271"/>
                  <a:gd name="T32" fmla="*/ 125 w 189"/>
                  <a:gd name="T33" fmla="*/ 194 h 271"/>
                  <a:gd name="T34" fmla="*/ 125 w 189"/>
                  <a:gd name="T35" fmla="*/ 194 h 271"/>
                  <a:gd name="T36" fmla="*/ 125 w 189"/>
                  <a:gd name="T37" fmla="*/ 194 h 271"/>
                  <a:gd name="T38" fmla="*/ 137 w 189"/>
                  <a:gd name="T39" fmla="*/ 214 h 271"/>
                  <a:gd name="T40" fmla="*/ 129 w 189"/>
                  <a:gd name="T41" fmla="*/ 240 h 271"/>
                  <a:gd name="T42" fmla="*/ 129 w 189"/>
                  <a:gd name="T43" fmla="*/ 241 h 271"/>
                  <a:gd name="T44" fmla="*/ 130 w 189"/>
                  <a:gd name="T45" fmla="*/ 253 h 271"/>
                  <a:gd name="T46" fmla="*/ 129 w 189"/>
                  <a:gd name="T47" fmla="*/ 256 h 271"/>
                  <a:gd name="T48" fmla="*/ 129 w 189"/>
                  <a:gd name="T49" fmla="*/ 258 h 271"/>
                  <a:gd name="T50" fmla="*/ 117 w 189"/>
                  <a:gd name="T51" fmla="*/ 268 h 271"/>
                  <a:gd name="T52" fmla="*/ 106 w 189"/>
                  <a:gd name="T53" fmla="*/ 271 h 271"/>
                  <a:gd name="T54" fmla="*/ 13 w 189"/>
                  <a:gd name="T55" fmla="*/ 206 h 271"/>
                  <a:gd name="T56" fmla="*/ 13 w 189"/>
                  <a:gd name="T57" fmla="*/ 205 h 271"/>
                  <a:gd name="T58" fmla="*/ 14 w 189"/>
                  <a:gd name="T59" fmla="*/ 205 h 271"/>
                  <a:gd name="T60" fmla="*/ 13 w 189"/>
                  <a:gd name="T61" fmla="*/ 206 h 271"/>
                  <a:gd name="T62" fmla="*/ 140 w 189"/>
                  <a:gd name="T63" fmla="*/ 93 h 271"/>
                  <a:gd name="T64" fmla="*/ 130 w 189"/>
                  <a:gd name="T65" fmla="*/ 88 h 271"/>
                  <a:gd name="T66" fmla="*/ 130 w 189"/>
                  <a:gd name="T67" fmla="*/ 88 h 271"/>
                  <a:gd name="T68" fmla="*/ 106 w 189"/>
                  <a:gd name="T69" fmla="*/ 87 h 271"/>
                  <a:gd name="T70" fmla="*/ 95 w 189"/>
                  <a:gd name="T71" fmla="*/ 87 h 271"/>
                  <a:gd name="T72" fmla="*/ 28 w 189"/>
                  <a:gd name="T73" fmla="*/ 92 h 271"/>
                  <a:gd name="T74" fmla="*/ 20 w 189"/>
                  <a:gd name="T75" fmla="*/ 62 h 271"/>
                  <a:gd name="T76" fmla="*/ 43 w 189"/>
                  <a:gd name="T77" fmla="*/ 40 h 271"/>
                  <a:gd name="T78" fmla="*/ 46 w 189"/>
                  <a:gd name="T79" fmla="*/ 38 h 271"/>
                  <a:gd name="T80" fmla="*/ 76 w 189"/>
                  <a:gd name="T81" fmla="*/ 23 h 271"/>
                  <a:gd name="T82" fmla="*/ 92 w 189"/>
                  <a:gd name="T83" fmla="*/ 15 h 271"/>
                  <a:gd name="T84" fmla="*/ 110 w 189"/>
                  <a:gd name="T85" fmla="*/ 7 h 271"/>
                  <a:gd name="T86" fmla="*/ 125 w 189"/>
                  <a:gd name="T87" fmla="*/ 0 h 271"/>
                  <a:gd name="T88" fmla="*/ 153 w 189"/>
                  <a:gd name="T89" fmla="*/ 2 h 271"/>
                  <a:gd name="T90" fmla="*/ 170 w 189"/>
                  <a:gd name="T91" fmla="*/ 1 h 271"/>
                  <a:gd name="T92" fmla="*/ 189 w 189"/>
                  <a:gd name="T93" fmla="*/ 11 h 271"/>
                  <a:gd name="T94" fmla="*/ 130 w 189"/>
                  <a:gd name="T95" fmla="*/ 88 h 271"/>
                  <a:gd name="T96" fmla="*/ 130 w 189"/>
                  <a:gd name="T97" fmla="*/ 88 h 271"/>
                  <a:gd name="T98" fmla="*/ 130 w 189"/>
                  <a:gd name="T99" fmla="*/ 88 h 271"/>
                  <a:gd name="T100" fmla="*/ 130 w 189"/>
                  <a:gd name="T101" fmla="*/ 88 h 271"/>
                  <a:gd name="T102" fmla="*/ 130 w 189"/>
                  <a:gd name="T103" fmla="*/ 88 h 271"/>
                  <a:gd name="T104" fmla="*/ 130 w 189"/>
                  <a:gd name="T105" fmla="*/ 88 h 271"/>
                  <a:gd name="T106" fmla="*/ 130 w 189"/>
                  <a:gd name="T107" fmla="*/ 88 h 271"/>
                  <a:gd name="T108" fmla="*/ 140 w 189"/>
                  <a:gd name="T109" fmla="*/ 93 h 271"/>
                  <a:gd name="T110" fmla="*/ 140 w 189"/>
                  <a:gd name="T111" fmla="*/ 93 h 271"/>
                  <a:gd name="T112" fmla="*/ 46 w 189"/>
                  <a:gd name="T113" fmla="*/ 34 h 271"/>
                  <a:gd name="T114" fmla="*/ 46 w 189"/>
                  <a:gd name="T115" fmla="*/ 34 h 271"/>
                  <a:gd name="T116" fmla="*/ 46 w 189"/>
                  <a:gd name="T117" fmla="*/ 34 h 271"/>
                  <a:gd name="T118" fmla="*/ 47 w 189"/>
                  <a:gd name="T119" fmla="*/ 33 h 271"/>
                  <a:gd name="T120" fmla="*/ 57 w 189"/>
                  <a:gd name="T121" fmla="*/ 28 h 271"/>
                  <a:gd name="T122" fmla="*/ 46 w 189"/>
                  <a:gd name="T123" fmla="*/ 3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 h="271">
                    <a:moveTo>
                      <a:pt x="106" y="271"/>
                    </a:moveTo>
                    <a:cubicBezTo>
                      <a:pt x="97" y="271"/>
                      <a:pt x="88" y="265"/>
                      <a:pt x="81" y="257"/>
                    </a:cubicBezTo>
                    <a:cubicBezTo>
                      <a:pt x="75" y="249"/>
                      <a:pt x="70" y="243"/>
                      <a:pt x="58" y="243"/>
                    </a:cubicBezTo>
                    <a:cubicBezTo>
                      <a:pt x="53" y="243"/>
                      <a:pt x="46" y="244"/>
                      <a:pt x="38" y="247"/>
                    </a:cubicBezTo>
                    <a:cubicBezTo>
                      <a:pt x="34" y="248"/>
                      <a:pt x="31" y="248"/>
                      <a:pt x="27" y="248"/>
                    </a:cubicBezTo>
                    <a:cubicBezTo>
                      <a:pt x="18" y="248"/>
                      <a:pt x="8" y="245"/>
                      <a:pt x="0" y="240"/>
                    </a:cubicBezTo>
                    <a:cubicBezTo>
                      <a:pt x="1" y="239"/>
                      <a:pt x="1" y="238"/>
                      <a:pt x="2" y="236"/>
                    </a:cubicBezTo>
                    <a:lnTo>
                      <a:pt x="2" y="236"/>
                    </a:lnTo>
                    <a:lnTo>
                      <a:pt x="3" y="236"/>
                    </a:lnTo>
                    <a:cubicBezTo>
                      <a:pt x="21" y="225"/>
                      <a:pt x="45" y="208"/>
                      <a:pt x="77" y="190"/>
                    </a:cubicBezTo>
                    <a:cubicBezTo>
                      <a:pt x="77" y="191"/>
                      <a:pt x="78" y="191"/>
                      <a:pt x="79" y="191"/>
                    </a:cubicBezTo>
                    <a:cubicBezTo>
                      <a:pt x="80" y="191"/>
                      <a:pt x="81" y="191"/>
                      <a:pt x="82" y="191"/>
                    </a:cubicBezTo>
                    <a:cubicBezTo>
                      <a:pt x="84" y="189"/>
                      <a:pt x="86" y="187"/>
                      <a:pt x="86" y="185"/>
                    </a:cubicBezTo>
                    <a:cubicBezTo>
                      <a:pt x="95" y="180"/>
                      <a:pt x="105" y="175"/>
                      <a:pt x="115" y="170"/>
                    </a:cubicBezTo>
                    <a:cubicBezTo>
                      <a:pt x="117" y="169"/>
                      <a:pt x="119" y="168"/>
                      <a:pt x="120" y="167"/>
                    </a:cubicBezTo>
                    <a:cubicBezTo>
                      <a:pt x="120" y="168"/>
                      <a:pt x="120" y="169"/>
                      <a:pt x="120" y="170"/>
                    </a:cubicBezTo>
                    <a:cubicBezTo>
                      <a:pt x="120" y="179"/>
                      <a:pt x="122" y="187"/>
                      <a:pt x="125" y="194"/>
                    </a:cubicBezTo>
                    <a:lnTo>
                      <a:pt x="125" y="194"/>
                    </a:lnTo>
                    <a:lnTo>
                      <a:pt x="125" y="194"/>
                    </a:lnTo>
                    <a:cubicBezTo>
                      <a:pt x="125" y="194"/>
                      <a:pt x="130" y="203"/>
                      <a:pt x="137" y="214"/>
                    </a:cubicBezTo>
                    <a:cubicBezTo>
                      <a:pt x="132" y="226"/>
                      <a:pt x="129" y="235"/>
                      <a:pt x="129" y="240"/>
                    </a:cubicBezTo>
                    <a:cubicBezTo>
                      <a:pt x="129" y="241"/>
                      <a:pt x="129" y="241"/>
                      <a:pt x="129" y="241"/>
                    </a:cubicBezTo>
                    <a:cubicBezTo>
                      <a:pt x="129" y="246"/>
                      <a:pt x="130" y="250"/>
                      <a:pt x="130" y="253"/>
                    </a:cubicBezTo>
                    <a:cubicBezTo>
                      <a:pt x="130" y="254"/>
                      <a:pt x="129" y="255"/>
                      <a:pt x="129" y="256"/>
                    </a:cubicBezTo>
                    <a:cubicBezTo>
                      <a:pt x="129" y="257"/>
                      <a:pt x="129" y="258"/>
                      <a:pt x="129" y="258"/>
                    </a:cubicBezTo>
                    <a:cubicBezTo>
                      <a:pt x="128" y="262"/>
                      <a:pt x="124" y="264"/>
                      <a:pt x="117" y="268"/>
                    </a:cubicBezTo>
                    <a:cubicBezTo>
                      <a:pt x="113" y="270"/>
                      <a:pt x="109" y="271"/>
                      <a:pt x="106" y="271"/>
                    </a:cubicBezTo>
                    <a:close/>
                    <a:moveTo>
                      <a:pt x="13" y="206"/>
                    </a:moveTo>
                    <a:cubicBezTo>
                      <a:pt x="13" y="206"/>
                      <a:pt x="13" y="206"/>
                      <a:pt x="13" y="205"/>
                    </a:cubicBezTo>
                    <a:cubicBezTo>
                      <a:pt x="13" y="205"/>
                      <a:pt x="14" y="205"/>
                      <a:pt x="14" y="205"/>
                    </a:cubicBezTo>
                    <a:cubicBezTo>
                      <a:pt x="14" y="205"/>
                      <a:pt x="13" y="206"/>
                      <a:pt x="13" y="206"/>
                    </a:cubicBezTo>
                    <a:close/>
                    <a:moveTo>
                      <a:pt x="140" y="93"/>
                    </a:moveTo>
                    <a:cubicBezTo>
                      <a:pt x="135" y="89"/>
                      <a:pt x="130" y="88"/>
                      <a:pt x="130" y="88"/>
                    </a:cubicBezTo>
                    <a:lnTo>
                      <a:pt x="130" y="88"/>
                    </a:lnTo>
                    <a:cubicBezTo>
                      <a:pt x="122" y="88"/>
                      <a:pt x="114" y="87"/>
                      <a:pt x="106" y="87"/>
                    </a:cubicBezTo>
                    <a:cubicBezTo>
                      <a:pt x="102" y="87"/>
                      <a:pt x="98" y="87"/>
                      <a:pt x="95" y="87"/>
                    </a:cubicBezTo>
                    <a:cubicBezTo>
                      <a:pt x="71" y="87"/>
                      <a:pt x="49" y="89"/>
                      <a:pt x="28" y="92"/>
                    </a:cubicBezTo>
                    <a:cubicBezTo>
                      <a:pt x="27" y="81"/>
                      <a:pt x="24" y="71"/>
                      <a:pt x="20" y="62"/>
                    </a:cubicBezTo>
                    <a:cubicBezTo>
                      <a:pt x="29" y="57"/>
                      <a:pt x="37" y="50"/>
                      <a:pt x="43" y="40"/>
                    </a:cubicBezTo>
                    <a:cubicBezTo>
                      <a:pt x="44" y="39"/>
                      <a:pt x="45" y="39"/>
                      <a:pt x="46" y="38"/>
                    </a:cubicBezTo>
                    <a:cubicBezTo>
                      <a:pt x="55" y="33"/>
                      <a:pt x="65" y="29"/>
                      <a:pt x="76" y="23"/>
                    </a:cubicBezTo>
                    <a:cubicBezTo>
                      <a:pt x="81" y="20"/>
                      <a:pt x="87" y="18"/>
                      <a:pt x="92" y="15"/>
                    </a:cubicBezTo>
                    <a:cubicBezTo>
                      <a:pt x="98" y="12"/>
                      <a:pt x="104" y="9"/>
                      <a:pt x="110" y="7"/>
                    </a:cubicBezTo>
                    <a:cubicBezTo>
                      <a:pt x="115" y="4"/>
                      <a:pt x="120" y="2"/>
                      <a:pt x="125" y="0"/>
                    </a:cubicBezTo>
                    <a:cubicBezTo>
                      <a:pt x="137" y="1"/>
                      <a:pt x="146" y="2"/>
                      <a:pt x="153" y="2"/>
                    </a:cubicBezTo>
                    <a:cubicBezTo>
                      <a:pt x="164" y="2"/>
                      <a:pt x="170" y="1"/>
                      <a:pt x="170" y="1"/>
                    </a:cubicBezTo>
                    <a:cubicBezTo>
                      <a:pt x="176" y="5"/>
                      <a:pt x="183" y="9"/>
                      <a:pt x="189" y="11"/>
                    </a:cubicBezTo>
                    <a:cubicBezTo>
                      <a:pt x="135" y="48"/>
                      <a:pt x="130" y="88"/>
                      <a:pt x="130" y="88"/>
                    </a:cubicBezTo>
                    <a:lnTo>
                      <a:pt x="130" y="88"/>
                    </a:lnTo>
                    <a:lnTo>
                      <a:pt x="130" y="88"/>
                    </a:lnTo>
                    <a:lnTo>
                      <a:pt x="130" y="88"/>
                    </a:lnTo>
                    <a:lnTo>
                      <a:pt x="130" y="88"/>
                    </a:lnTo>
                    <a:lnTo>
                      <a:pt x="130" y="88"/>
                    </a:lnTo>
                    <a:lnTo>
                      <a:pt x="130" y="88"/>
                    </a:lnTo>
                    <a:cubicBezTo>
                      <a:pt x="130" y="88"/>
                      <a:pt x="135" y="89"/>
                      <a:pt x="140" y="93"/>
                    </a:cubicBezTo>
                    <a:lnTo>
                      <a:pt x="140" y="93"/>
                    </a:lnTo>
                    <a:moveTo>
                      <a:pt x="46" y="34"/>
                    </a:moveTo>
                    <a:cubicBezTo>
                      <a:pt x="46" y="34"/>
                      <a:pt x="46" y="34"/>
                      <a:pt x="46" y="34"/>
                    </a:cubicBezTo>
                    <a:lnTo>
                      <a:pt x="46" y="34"/>
                    </a:lnTo>
                    <a:cubicBezTo>
                      <a:pt x="47" y="33"/>
                      <a:pt x="47" y="33"/>
                      <a:pt x="47" y="33"/>
                    </a:cubicBezTo>
                    <a:cubicBezTo>
                      <a:pt x="50" y="31"/>
                      <a:pt x="53" y="30"/>
                      <a:pt x="57" y="28"/>
                    </a:cubicBezTo>
                    <a:cubicBezTo>
                      <a:pt x="53" y="30"/>
                      <a:pt x="49" y="32"/>
                      <a:pt x="46" y="34"/>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1213">
                <a:extLst>
                  <a:ext uri="{FF2B5EF4-FFF2-40B4-BE49-F238E27FC236}">
                    <a16:creationId xmlns:a16="http://schemas.microsoft.com/office/drawing/2014/main" id="{824FB9A7-88A3-11D8-3BE2-38BADD5EA8C1}"/>
                  </a:ext>
                </a:extLst>
              </p:cNvPr>
              <p:cNvSpPr>
                <a:spLocks/>
              </p:cNvSpPr>
              <p:nvPr/>
            </p:nvSpPr>
            <p:spPr bwMode="auto">
              <a:xfrm>
                <a:off x="1460" y="3472"/>
                <a:ext cx="40" cy="18"/>
              </a:xfrm>
              <a:custGeom>
                <a:avLst/>
                <a:gdLst>
                  <a:gd name="T0" fmla="*/ 0 w 64"/>
                  <a:gd name="T1" fmla="*/ 30 h 30"/>
                  <a:gd name="T2" fmla="*/ 1 w 64"/>
                  <a:gd name="T3" fmla="*/ 29 h 30"/>
                  <a:gd name="T4" fmla="*/ 16 w 64"/>
                  <a:gd name="T5" fmla="*/ 21 h 30"/>
                  <a:gd name="T6" fmla="*/ 33 w 64"/>
                  <a:gd name="T7" fmla="*/ 12 h 30"/>
                  <a:gd name="T8" fmla="*/ 50 w 64"/>
                  <a:gd name="T9" fmla="*/ 3 h 30"/>
                  <a:gd name="T10" fmla="*/ 59 w 64"/>
                  <a:gd name="T11" fmla="*/ 0 h 30"/>
                  <a:gd name="T12" fmla="*/ 64 w 64"/>
                  <a:gd name="T13" fmla="*/ 1 h 30"/>
                  <a:gd name="T14" fmla="*/ 0 w 64"/>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30">
                    <a:moveTo>
                      <a:pt x="0" y="30"/>
                    </a:moveTo>
                    <a:cubicBezTo>
                      <a:pt x="0" y="30"/>
                      <a:pt x="1" y="30"/>
                      <a:pt x="1" y="29"/>
                    </a:cubicBezTo>
                    <a:cubicBezTo>
                      <a:pt x="6" y="26"/>
                      <a:pt x="11" y="23"/>
                      <a:pt x="16" y="21"/>
                    </a:cubicBezTo>
                    <a:cubicBezTo>
                      <a:pt x="22" y="18"/>
                      <a:pt x="27" y="15"/>
                      <a:pt x="33" y="12"/>
                    </a:cubicBezTo>
                    <a:cubicBezTo>
                      <a:pt x="39" y="9"/>
                      <a:pt x="44" y="6"/>
                      <a:pt x="50" y="3"/>
                    </a:cubicBezTo>
                    <a:cubicBezTo>
                      <a:pt x="53" y="2"/>
                      <a:pt x="56" y="1"/>
                      <a:pt x="59" y="0"/>
                    </a:cubicBezTo>
                    <a:cubicBezTo>
                      <a:pt x="60" y="0"/>
                      <a:pt x="62" y="0"/>
                      <a:pt x="64" y="1"/>
                    </a:cubicBezTo>
                    <a:cubicBezTo>
                      <a:pt x="42" y="10"/>
                      <a:pt x="21" y="20"/>
                      <a:pt x="0" y="30"/>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214">
                <a:extLst>
                  <a:ext uri="{FF2B5EF4-FFF2-40B4-BE49-F238E27FC236}">
                    <a16:creationId xmlns:a16="http://schemas.microsoft.com/office/drawing/2014/main" id="{BD755774-078B-099D-46D5-2B6CCDCD413C}"/>
                  </a:ext>
                </a:extLst>
              </p:cNvPr>
              <p:cNvSpPr>
                <a:spLocks/>
              </p:cNvSpPr>
              <p:nvPr/>
            </p:nvSpPr>
            <p:spPr bwMode="auto">
              <a:xfrm>
                <a:off x="1452" y="3473"/>
                <a:ext cx="50" cy="25"/>
              </a:xfrm>
              <a:custGeom>
                <a:avLst/>
                <a:gdLst>
                  <a:gd name="T0" fmla="*/ 0 w 82"/>
                  <a:gd name="T1" fmla="*/ 41 h 41"/>
                  <a:gd name="T2" fmla="*/ 2 w 82"/>
                  <a:gd name="T3" fmla="*/ 37 h 41"/>
                  <a:gd name="T4" fmla="*/ 3 w 82"/>
                  <a:gd name="T5" fmla="*/ 35 h 41"/>
                  <a:gd name="T6" fmla="*/ 14 w 82"/>
                  <a:gd name="T7" fmla="*/ 29 h 41"/>
                  <a:gd name="T8" fmla="*/ 78 w 82"/>
                  <a:gd name="T9" fmla="*/ 0 h 41"/>
                  <a:gd name="T10" fmla="*/ 82 w 82"/>
                  <a:gd name="T11" fmla="*/ 1 h 41"/>
                  <a:gd name="T12" fmla="*/ 67 w 82"/>
                  <a:gd name="T13" fmla="*/ 8 h 41"/>
                  <a:gd name="T14" fmla="*/ 49 w 82"/>
                  <a:gd name="T15" fmla="*/ 16 h 41"/>
                  <a:gd name="T16" fmla="*/ 33 w 82"/>
                  <a:gd name="T17" fmla="*/ 24 h 41"/>
                  <a:gd name="T18" fmla="*/ 3 w 82"/>
                  <a:gd name="T19" fmla="*/ 39 h 41"/>
                  <a:gd name="T20" fmla="*/ 0 w 82"/>
                  <a:gd name="T21"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41">
                    <a:moveTo>
                      <a:pt x="0" y="41"/>
                    </a:moveTo>
                    <a:cubicBezTo>
                      <a:pt x="1" y="40"/>
                      <a:pt x="2" y="38"/>
                      <a:pt x="2" y="37"/>
                    </a:cubicBezTo>
                    <a:cubicBezTo>
                      <a:pt x="3" y="37"/>
                      <a:pt x="3" y="36"/>
                      <a:pt x="3" y="35"/>
                    </a:cubicBezTo>
                    <a:cubicBezTo>
                      <a:pt x="6" y="33"/>
                      <a:pt x="10" y="31"/>
                      <a:pt x="14" y="29"/>
                    </a:cubicBezTo>
                    <a:cubicBezTo>
                      <a:pt x="35" y="19"/>
                      <a:pt x="56" y="9"/>
                      <a:pt x="78" y="0"/>
                    </a:cubicBezTo>
                    <a:cubicBezTo>
                      <a:pt x="79" y="0"/>
                      <a:pt x="81" y="0"/>
                      <a:pt x="82" y="1"/>
                    </a:cubicBezTo>
                    <a:cubicBezTo>
                      <a:pt x="77" y="3"/>
                      <a:pt x="72" y="5"/>
                      <a:pt x="67" y="8"/>
                    </a:cubicBezTo>
                    <a:cubicBezTo>
                      <a:pt x="61" y="10"/>
                      <a:pt x="55" y="13"/>
                      <a:pt x="49" y="16"/>
                    </a:cubicBezTo>
                    <a:cubicBezTo>
                      <a:pt x="44" y="19"/>
                      <a:pt x="38" y="21"/>
                      <a:pt x="33" y="24"/>
                    </a:cubicBezTo>
                    <a:cubicBezTo>
                      <a:pt x="22" y="30"/>
                      <a:pt x="12" y="34"/>
                      <a:pt x="3" y="39"/>
                    </a:cubicBezTo>
                    <a:cubicBezTo>
                      <a:pt x="2" y="40"/>
                      <a:pt x="1" y="40"/>
                      <a:pt x="0" y="41"/>
                    </a:cubicBezTo>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1215">
                <a:extLst>
                  <a:ext uri="{FF2B5EF4-FFF2-40B4-BE49-F238E27FC236}">
                    <a16:creationId xmlns:a16="http://schemas.microsoft.com/office/drawing/2014/main" id="{C6DBD0D0-CFDE-75D0-48F1-9D6F5B90E457}"/>
                  </a:ext>
                </a:extLst>
              </p:cNvPr>
              <p:cNvSpPr>
                <a:spLocks/>
              </p:cNvSpPr>
              <p:nvPr/>
            </p:nvSpPr>
            <p:spPr bwMode="auto">
              <a:xfrm>
                <a:off x="1438" y="3028"/>
                <a:ext cx="290" cy="352"/>
              </a:xfrm>
              <a:custGeom>
                <a:avLst/>
                <a:gdLst>
                  <a:gd name="T0" fmla="*/ 28 w 475"/>
                  <a:gd name="T1" fmla="*/ 240 h 577"/>
                  <a:gd name="T2" fmla="*/ 71 w 475"/>
                  <a:gd name="T3" fmla="*/ 347 h 577"/>
                  <a:gd name="T4" fmla="*/ 129 w 475"/>
                  <a:gd name="T5" fmla="*/ 533 h 577"/>
                  <a:gd name="T6" fmla="*/ 214 w 475"/>
                  <a:gd name="T7" fmla="*/ 514 h 577"/>
                  <a:gd name="T8" fmla="*/ 257 w 475"/>
                  <a:gd name="T9" fmla="*/ 512 h 577"/>
                  <a:gd name="T10" fmla="*/ 307 w 475"/>
                  <a:gd name="T11" fmla="*/ 485 h 577"/>
                  <a:gd name="T12" fmla="*/ 384 w 475"/>
                  <a:gd name="T13" fmla="*/ 442 h 577"/>
                  <a:gd name="T14" fmla="*/ 359 w 475"/>
                  <a:gd name="T15" fmla="*/ 72 h 577"/>
                  <a:gd name="T16" fmla="*/ 28 w 475"/>
                  <a:gd name="T17" fmla="*/ 24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5" h="577">
                    <a:moveTo>
                      <a:pt x="28" y="240"/>
                    </a:moveTo>
                    <a:cubicBezTo>
                      <a:pt x="28" y="240"/>
                      <a:pt x="45" y="312"/>
                      <a:pt x="71" y="347"/>
                    </a:cubicBezTo>
                    <a:cubicBezTo>
                      <a:pt x="96" y="381"/>
                      <a:pt x="44" y="452"/>
                      <a:pt x="129" y="533"/>
                    </a:cubicBezTo>
                    <a:cubicBezTo>
                      <a:pt x="180" y="577"/>
                      <a:pt x="202" y="545"/>
                      <a:pt x="214" y="514"/>
                    </a:cubicBezTo>
                    <a:cubicBezTo>
                      <a:pt x="225" y="483"/>
                      <a:pt x="239" y="510"/>
                      <a:pt x="257" y="512"/>
                    </a:cubicBezTo>
                    <a:cubicBezTo>
                      <a:pt x="275" y="514"/>
                      <a:pt x="292" y="520"/>
                      <a:pt x="307" y="485"/>
                    </a:cubicBezTo>
                    <a:cubicBezTo>
                      <a:pt x="322" y="451"/>
                      <a:pt x="360" y="471"/>
                      <a:pt x="384" y="442"/>
                    </a:cubicBezTo>
                    <a:cubicBezTo>
                      <a:pt x="408" y="413"/>
                      <a:pt x="475" y="144"/>
                      <a:pt x="359" y="72"/>
                    </a:cubicBezTo>
                    <a:cubicBezTo>
                      <a:pt x="243" y="0"/>
                      <a:pt x="0" y="103"/>
                      <a:pt x="28" y="240"/>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1216">
                <a:extLst>
                  <a:ext uri="{FF2B5EF4-FFF2-40B4-BE49-F238E27FC236}">
                    <a16:creationId xmlns:a16="http://schemas.microsoft.com/office/drawing/2014/main" id="{3F33E350-6274-48C3-9603-90AF123FF2E2}"/>
                  </a:ext>
                </a:extLst>
              </p:cNvPr>
              <p:cNvSpPr>
                <a:spLocks noEditPoints="1"/>
              </p:cNvSpPr>
              <p:nvPr/>
            </p:nvSpPr>
            <p:spPr bwMode="auto">
              <a:xfrm>
                <a:off x="1504" y="3058"/>
                <a:ext cx="103" cy="240"/>
              </a:xfrm>
              <a:custGeom>
                <a:avLst/>
                <a:gdLst>
                  <a:gd name="T0" fmla="*/ 46 w 169"/>
                  <a:gd name="T1" fmla="*/ 394 h 394"/>
                  <a:gd name="T2" fmla="*/ 43 w 169"/>
                  <a:gd name="T3" fmla="*/ 393 h 394"/>
                  <a:gd name="T4" fmla="*/ 25 w 169"/>
                  <a:gd name="T5" fmla="*/ 379 h 394"/>
                  <a:gd name="T6" fmla="*/ 26 w 169"/>
                  <a:gd name="T7" fmla="*/ 379 h 394"/>
                  <a:gd name="T8" fmla="*/ 46 w 169"/>
                  <a:gd name="T9" fmla="*/ 394 h 394"/>
                  <a:gd name="T10" fmla="*/ 3 w 169"/>
                  <a:gd name="T11" fmla="*/ 298 h 394"/>
                  <a:gd name="T12" fmla="*/ 0 w 169"/>
                  <a:gd name="T13" fmla="*/ 269 h 394"/>
                  <a:gd name="T14" fmla="*/ 3 w 169"/>
                  <a:gd name="T15" fmla="*/ 270 h 394"/>
                  <a:gd name="T16" fmla="*/ 3 w 169"/>
                  <a:gd name="T17" fmla="*/ 270 h 394"/>
                  <a:gd name="T18" fmla="*/ 18 w 169"/>
                  <a:gd name="T19" fmla="*/ 275 h 394"/>
                  <a:gd name="T20" fmla="*/ 3 w 169"/>
                  <a:gd name="T21" fmla="*/ 298 h 394"/>
                  <a:gd name="T22" fmla="*/ 169 w 169"/>
                  <a:gd name="T23" fmla="*/ 73 h 394"/>
                  <a:gd name="T24" fmla="*/ 123 w 169"/>
                  <a:gd name="T25" fmla="*/ 62 h 394"/>
                  <a:gd name="T26" fmla="*/ 151 w 169"/>
                  <a:gd name="T27" fmla="*/ 16 h 394"/>
                  <a:gd name="T28" fmla="*/ 151 w 169"/>
                  <a:gd name="T29" fmla="*/ 0 h 394"/>
                  <a:gd name="T30" fmla="*/ 156 w 169"/>
                  <a:gd name="T31" fmla="*/ 0 h 394"/>
                  <a:gd name="T32" fmla="*/ 161 w 169"/>
                  <a:gd name="T33" fmla="*/ 6 h 394"/>
                  <a:gd name="T34" fmla="*/ 168 w 169"/>
                  <a:gd name="T35" fmla="*/ 22 h 394"/>
                  <a:gd name="T36" fmla="*/ 161 w 169"/>
                  <a:gd name="T37" fmla="*/ 56 h 394"/>
                  <a:gd name="T38" fmla="*/ 169 w 169"/>
                  <a:gd name="T39" fmla="*/ 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394">
                    <a:moveTo>
                      <a:pt x="46" y="394"/>
                    </a:moveTo>
                    <a:cubicBezTo>
                      <a:pt x="45" y="394"/>
                      <a:pt x="44" y="393"/>
                      <a:pt x="43" y="393"/>
                    </a:cubicBezTo>
                    <a:cubicBezTo>
                      <a:pt x="36" y="389"/>
                      <a:pt x="30" y="384"/>
                      <a:pt x="25" y="379"/>
                    </a:cubicBezTo>
                    <a:cubicBezTo>
                      <a:pt x="25" y="379"/>
                      <a:pt x="26" y="379"/>
                      <a:pt x="26" y="379"/>
                    </a:cubicBezTo>
                    <a:cubicBezTo>
                      <a:pt x="35" y="381"/>
                      <a:pt x="42" y="386"/>
                      <a:pt x="46" y="394"/>
                    </a:cubicBezTo>
                    <a:close/>
                    <a:moveTo>
                      <a:pt x="3" y="298"/>
                    </a:moveTo>
                    <a:cubicBezTo>
                      <a:pt x="2" y="288"/>
                      <a:pt x="2" y="279"/>
                      <a:pt x="0" y="269"/>
                    </a:cubicBezTo>
                    <a:cubicBezTo>
                      <a:pt x="1" y="269"/>
                      <a:pt x="2" y="269"/>
                      <a:pt x="3" y="270"/>
                    </a:cubicBezTo>
                    <a:cubicBezTo>
                      <a:pt x="3" y="270"/>
                      <a:pt x="3" y="270"/>
                      <a:pt x="3" y="270"/>
                    </a:cubicBezTo>
                    <a:cubicBezTo>
                      <a:pt x="9" y="270"/>
                      <a:pt x="14" y="272"/>
                      <a:pt x="18" y="275"/>
                    </a:cubicBezTo>
                    <a:cubicBezTo>
                      <a:pt x="11" y="281"/>
                      <a:pt x="7" y="288"/>
                      <a:pt x="3" y="298"/>
                    </a:cubicBezTo>
                    <a:moveTo>
                      <a:pt x="169" y="73"/>
                    </a:moveTo>
                    <a:cubicBezTo>
                      <a:pt x="153" y="69"/>
                      <a:pt x="138" y="65"/>
                      <a:pt x="123" y="62"/>
                    </a:cubicBezTo>
                    <a:cubicBezTo>
                      <a:pt x="141" y="49"/>
                      <a:pt x="150" y="30"/>
                      <a:pt x="151" y="16"/>
                    </a:cubicBezTo>
                    <a:cubicBezTo>
                      <a:pt x="151" y="11"/>
                      <a:pt x="151" y="5"/>
                      <a:pt x="151" y="0"/>
                    </a:cubicBezTo>
                    <a:cubicBezTo>
                      <a:pt x="153" y="0"/>
                      <a:pt x="155" y="0"/>
                      <a:pt x="156" y="0"/>
                    </a:cubicBezTo>
                    <a:cubicBezTo>
                      <a:pt x="158" y="2"/>
                      <a:pt x="159" y="4"/>
                      <a:pt x="161" y="6"/>
                    </a:cubicBezTo>
                    <a:cubicBezTo>
                      <a:pt x="167" y="11"/>
                      <a:pt x="168" y="16"/>
                      <a:pt x="168" y="22"/>
                    </a:cubicBezTo>
                    <a:cubicBezTo>
                      <a:pt x="168" y="33"/>
                      <a:pt x="161" y="45"/>
                      <a:pt x="161" y="56"/>
                    </a:cubicBezTo>
                    <a:cubicBezTo>
                      <a:pt x="161" y="62"/>
                      <a:pt x="163" y="68"/>
                      <a:pt x="169" y="73"/>
                    </a:cubicBezTo>
                    <a:close/>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1217">
                <a:extLst>
                  <a:ext uri="{FF2B5EF4-FFF2-40B4-BE49-F238E27FC236}">
                    <a16:creationId xmlns:a16="http://schemas.microsoft.com/office/drawing/2014/main" id="{660C907C-3B0B-90E9-4AD6-214BD18F0CE9}"/>
                  </a:ext>
                </a:extLst>
              </p:cNvPr>
              <p:cNvSpPr>
                <a:spLocks/>
              </p:cNvSpPr>
              <p:nvPr/>
            </p:nvSpPr>
            <p:spPr bwMode="auto">
              <a:xfrm>
                <a:off x="1234" y="3460"/>
                <a:ext cx="223" cy="207"/>
              </a:xfrm>
              <a:custGeom>
                <a:avLst/>
                <a:gdLst>
                  <a:gd name="T0" fmla="*/ 88 w 367"/>
                  <a:gd name="T1" fmla="*/ 253 h 339"/>
                  <a:gd name="T2" fmla="*/ 181 w 367"/>
                  <a:gd name="T3" fmla="*/ 334 h 339"/>
                  <a:gd name="T4" fmla="*/ 237 w 367"/>
                  <a:gd name="T5" fmla="*/ 284 h 339"/>
                  <a:gd name="T6" fmla="*/ 267 w 367"/>
                  <a:gd name="T7" fmla="*/ 283 h 339"/>
                  <a:gd name="T8" fmla="*/ 313 w 367"/>
                  <a:gd name="T9" fmla="*/ 266 h 339"/>
                  <a:gd name="T10" fmla="*/ 323 w 367"/>
                  <a:gd name="T11" fmla="*/ 66 h 339"/>
                  <a:gd name="T12" fmla="*/ 44 w 367"/>
                  <a:gd name="T13" fmla="*/ 77 h 339"/>
                  <a:gd name="T14" fmla="*/ 88 w 367"/>
                  <a:gd name="T15" fmla="*/ 253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 h="339">
                    <a:moveTo>
                      <a:pt x="88" y="253"/>
                    </a:moveTo>
                    <a:cubicBezTo>
                      <a:pt x="88" y="253"/>
                      <a:pt x="130" y="339"/>
                      <a:pt x="181" y="334"/>
                    </a:cubicBezTo>
                    <a:cubicBezTo>
                      <a:pt x="232" y="328"/>
                      <a:pt x="224" y="302"/>
                      <a:pt x="237" y="284"/>
                    </a:cubicBezTo>
                    <a:cubicBezTo>
                      <a:pt x="249" y="266"/>
                      <a:pt x="257" y="272"/>
                      <a:pt x="267" y="283"/>
                    </a:cubicBezTo>
                    <a:cubicBezTo>
                      <a:pt x="278" y="293"/>
                      <a:pt x="295" y="295"/>
                      <a:pt x="313" y="266"/>
                    </a:cubicBezTo>
                    <a:cubicBezTo>
                      <a:pt x="330" y="238"/>
                      <a:pt x="367" y="107"/>
                      <a:pt x="323" y="66"/>
                    </a:cubicBezTo>
                    <a:cubicBezTo>
                      <a:pt x="279" y="24"/>
                      <a:pt x="88" y="0"/>
                      <a:pt x="44" y="77"/>
                    </a:cubicBezTo>
                    <a:cubicBezTo>
                      <a:pt x="0" y="154"/>
                      <a:pt x="88" y="253"/>
                      <a:pt x="88" y="253"/>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1218">
                <a:extLst>
                  <a:ext uri="{FF2B5EF4-FFF2-40B4-BE49-F238E27FC236}">
                    <a16:creationId xmlns:a16="http://schemas.microsoft.com/office/drawing/2014/main" id="{F68C5C41-B62C-A7CB-4A48-9114151510F7}"/>
                  </a:ext>
                </a:extLst>
              </p:cNvPr>
              <p:cNvSpPr>
                <a:spLocks/>
              </p:cNvSpPr>
              <p:nvPr/>
            </p:nvSpPr>
            <p:spPr bwMode="auto">
              <a:xfrm>
                <a:off x="1424" y="3063"/>
                <a:ext cx="284" cy="195"/>
              </a:xfrm>
              <a:custGeom>
                <a:avLst/>
                <a:gdLst>
                  <a:gd name="T0" fmla="*/ 19 w 465"/>
                  <a:gd name="T1" fmla="*/ 73 h 319"/>
                  <a:gd name="T2" fmla="*/ 332 w 465"/>
                  <a:gd name="T3" fmla="*/ 74 h 319"/>
                  <a:gd name="T4" fmla="*/ 464 w 465"/>
                  <a:gd name="T5" fmla="*/ 153 h 319"/>
                  <a:gd name="T6" fmla="*/ 424 w 465"/>
                  <a:gd name="T7" fmla="*/ 222 h 319"/>
                  <a:gd name="T8" fmla="*/ 397 w 465"/>
                  <a:gd name="T9" fmla="*/ 270 h 319"/>
                  <a:gd name="T10" fmla="*/ 318 w 465"/>
                  <a:gd name="T11" fmla="*/ 303 h 319"/>
                  <a:gd name="T12" fmla="*/ 289 w 465"/>
                  <a:gd name="T13" fmla="*/ 268 h 319"/>
                  <a:gd name="T14" fmla="*/ 196 w 465"/>
                  <a:gd name="T15" fmla="*/ 313 h 319"/>
                  <a:gd name="T16" fmla="*/ 133 w 465"/>
                  <a:gd name="T17" fmla="*/ 261 h 319"/>
                  <a:gd name="T18" fmla="*/ 99 w 465"/>
                  <a:gd name="T19" fmla="*/ 273 h 319"/>
                  <a:gd name="T20" fmla="*/ 51 w 465"/>
                  <a:gd name="T21" fmla="*/ 281 h 319"/>
                  <a:gd name="T22" fmla="*/ 34 w 465"/>
                  <a:gd name="T23" fmla="*/ 223 h 319"/>
                  <a:gd name="T24" fmla="*/ 6 w 465"/>
                  <a:gd name="T25" fmla="*/ 189 h 319"/>
                  <a:gd name="T26" fmla="*/ 11 w 465"/>
                  <a:gd name="T27" fmla="*/ 150 h 319"/>
                  <a:gd name="T28" fmla="*/ 19 w 465"/>
                  <a:gd name="T29" fmla="*/ 7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319">
                    <a:moveTo>
                      <a:pt x="19" y="73"/>
                    </a:moveTo>
                    <a:cubicBezTo>
                      <a:pt x="19" y="73"/>
                      <a:pt x="98" y="0"/>
                      <a:pt x="332" y="74"/>
                    </a:cubicBezTo>
                    <a:cubicBezTo>
                      <a:pt x="411" y="73"/>
                      <a:pt x="465" y="108"/>
                      <a:pt x="464" y="153"/>
                    </a:cubicBezTo>
                    <a:cubicBezTo>
                      <a:pt x="463" y="199"/>
                      <a:pt x="440" y="211"/>
                      <a:pt x="424" y="222"/>
                    </a:cubicBezTo>
                    <a:cubicBezTo>
                      <a:pt x="408" y="232"/>
                      <a:pt x="402" y="254"/>
                      <a:pt x="397" y="270"/>
                    </a:cubicBezTo>
                    <a:cubicBezTo>
                      <a:pt x="391" y="286"/>
                      <a:pt x="365" y="315"/>
                      <a:pt x="318" y="303"/>
                    </a:cubicBezTo>
                    <a:cubicBezTo>
                      <a:pt x="293" y="297"/>
                      <a:pt x="289" y="268"/>
                      <a:pt x="289" y="268"/>
                    </a:cubicBezTo>
                    <a:cubicBezTo>
                      <a:pt x="289" y="268"/>
                      <a:pt x="239" y="319"/>
                      <a:pt x="196" y="313"/>
                    </a:cubicBezTo>
                    <a:cubicBezTo>
                      <a:pt x="153" y="307"/>
                      <a:pt x="165" y="263"/>
                      <a:pt x="133" y="261"/>
                    </a:cubicBezTo>
                    <a:cubicBezTo>
                      <a:pt x="119" y="259"/>
                      <a:pt x="109" y="266"/>
                      <a:pt x="99" y="273"/>
                    </a:cubicBezTo>
                    <a:cubicBezTo>
                      <a:pt x="86" y="282"/>
                      <a:pt x="73" y="290"/>
                      <a:pt x="51" y="281"/>
                    </a:cubicBezTo>
                    <a:cubicBezTo>
                      <a:pt x="13" y="265"/>
                      <a:pt x="39" y="246"/>
                      <a:pt x="34" y="223"/>
                    </a:cubicBezTo>
                    <a:cubicBezTo>
                      <a:pt x="28" y="200"/>
                      <a:pt x="10" y="213"/>
                      <a:pt x="6" y="189"/>
                    </a:cubicBezTo>
                    <a:cubicBezTo>
                      <a:pt x="2" y="164"/>
                      <a:pt x="21" y="160"/>
                      <a:pt x="11" y="150"/>
                    </a:cubicBezTo>
                    <a:cubicBezTo>
                      <a:pt x="1" y="140"/>
                      <a:pt x="0" y="94"/>
                      <a:pt x="19" y="73"/>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1219">
                <a:extLst>
                  <a:ext uri="{FF2B5EF4-FFF2-40B4-BE49-F238E27FC236}">
                    <a16:creationId xmlns:a16="http://schemas.microsoft.com/office/drawing/2014/main" id="{4DF0D17F-B4B4-DAF5-77B9-22B3C83A2AF6}"/>
                  </a:ext>
                </a:extLst>
              </p:cNvPr>
              <p:cNvSpPr>
                <a:spLocks noEditPoints="1"/>
              </p:cNvSpPr>
              <p:nvPr/>
            </p:nvSpPr>
            <p:spPr bwMode="auto">
              <a:xfrm>
                <a:off x="1496" y="3222"/>
                <a:ext cx="8" cy="2"/>
              </a:xfrm>
              <a:custGeom>
                <a:avLst/>
                <a:gdLst>
                  <a:gd name="T0" fmla="*/ 0 w 12"/>
                  <a:gd name="T1" fmla="*/ 3 h 3"/>
                  <a:gd name="T2" fmla="*/ 11 w 12"/>
                  <a:gd name="T3" fmla="*/ 0 h 3"/>
                  <a:gd name="T4" fmla="*/ 0 w 12"/>
                  <a:gd name="T5" fmla="*/ 3 h 3"/>
                  <a:gd name="T6" fmla="*/ 12 w 12"/>
                  <a:gd name="T7" fmla="*/ 0 h 3"/>
                  <a:gd name="T8" fmla="*/ 12 w 12"/>
                  <a:gd name="T9" fmla="*/ 0 h 3"/>
                  <a:gd name="T10" fmla="*/ 12 w 12"/>
                  <a:gd name="T11" fmla="*/ 0 h 3"/>
                  <a:gd name="T12" fmla="*/ 12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0" y="3"/>
                    </a:moveTo>
                    <a:cubicBezTo>
                      <a:pt x="3" y="1"/>
                      <a:pt x="7" y="0"/>
                      <a:pt x="11" y="0"/>
                    </a:cubicBezTo>
                    <a:cubicBezTo>
                      <a:pt x="7" y="0"/>
                      <a:pt x="3" y="1"/>
                      <a:pt x="0" y="3"/>
                    </a:cubicBezTo>
                    <a:close/>
                    <a:moveTo>
                      <a:pt x="12" y="0"/>
                    </a:moveTo>
                    <a:lnTo>
                      <a:pt x="12" y="0"/>
                    </a:lnTo>
                    <a:lnTo>
                      <a:pt x="12" y="0"/>
                    </a:lnTo>
                    <a:lnTo>
                      <a:pt x="12" y="0"/>
                    </a:lnTo>
                    <a:close/>
                  </a:path>
                </a:pathLst>
              </a:custGeom>
              <a:solidFill>
                <a:srgbClr val="4CAB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1220">
                <a:extLst>
                  <a:ext uri="{FF2B5EF4-FFF2-40B4-BE49-F238E27FC236}">
                    <a16:creationId xmlns:a16="http://schemas.microsoft.com/office/drawing/2014/main" id="{A93C2303-AD2F-8F2C-DA65-12DAB1C6360A}"/>
                  </a:ext>
                </a:extLst>
              </p:cNvPr>
              <p:cNvSpPr>
                <a:spLocks noEditPoints="1"/>
              </p:cNvSpPr>
              <p:nvPr/>
            </p:nvSpPr>
            <p:spPr bwMode="auto">
              <a:xfrm>
                <a:off x="1443" y="3132"/>
                <a:ext cx="150" cy="99"/>
              </a:xfrm>
              <a:custGeom>
                <a:avLst/>
                <a:gdLst>
                  <a:gd name="T0" fmla="*/ 0 w 246"/>
                  <a:gd name="T1" fmla="*/ 145 h 162"/>
                  <a:gd name="T2" fmla="*/ 4 w 246"/>
                  <a:gd name="T3" fmla="*/ 110 h 162"/>
                  <a:gd name="T4" fmla="*/ 89 w 246"/>
                  <a:gd name="T5" fmla="*/ 21 h 162"/>
                  <a:gd name="T6" fmla="*/ 101 w 246"/>
                  <a:gd name="T7" fmla="*/ 31 h 162"/>
                  <a:gd name="T8" fmla="*/ 111 w 246"/>
                  <a:gd name="T9" fmla="*/ 40 h 162"/>
                  <a:gd name="T10" fmla="*/ 120 w 246"/>
                  <a:gd name="T11" fmla="*/ 49 h 162"/>
                  <a:gd name="T12" fmla="*/ 120 w 246"/>
                  <a:gd name="T13" fmla="*/ 49 h 162"/>
                  <a:gd name="T14" fmla="*/ 113 w 246"/>
                  <a:gd name="T15" fmla="*/ 37 h 162"/>
                  <a:gd name="T16" fmla="*/ 104 w 246"/>
                  <a:gd name="T17" fmla="*/ 27 h 162"/>
                  <a:gd name="T18" fmla="*/ 93 w 246"/>
                  <a:gd name="T19" fmla="*/ 17 h 162"/>
                  <a:gd name="T20" fmla="*/ 94 w 246"/>
                  <a:gd name="T21" fmla="*/ 5 h 162"/>
                  <a:gd name="T22" fmla="*/ 138 w 246"/>
                  <a:gd name="T23" fmla="*/ 16 h 162"/>
                  <a:gd name="T24" fmla="*/ 156 w 246"/>
                  <a:gd name="T25" fmla="*/ 21 h 162"/>
                  <a:gd name="T26" fmla="*/ 186 w 246"/>
                  <a:gd name="T27" fmla="*/ 32 h 162"/>
                  <a:gd name="T28" fmla="*/ 216 w 246"/>
                  <a:gd name="T29" fmla="*/ 46 h 162"/>
                  <a:gd name="T30" fmla="*/ 246 w 246"/>
                  <a:gd name="T31" fmla="*/ 64 h 162"/>
                  <a:gd name="T32" fmla="*/ 182 w 246"/>
                  <a:gd name="T33" fmla="*/ 146 h 162"/>
                  <a:gd name="T34" fmla="*/ 149 w 246"/>
                  <a:gd name="T35" fmla="*/ 144 h 162"/>
                  <a:gd name="T36" fmla="*/ 103 w 246"/>
                  <a:gd name="T37" fmla="*/ 148 h 162"/>
                  <a:gd name="T38" fmla="*/ 100 w 246"/>
                  <a:gd name="T39" fmla="*/ 147 h 162"/>
                  <a:gd name="T40" fmla="*/ 100 w 246"/>
                  <a:gd name="T41" fmla="*/ 147 h 162"/>
                  <a:gd name="T42" fmla="*/ 99 w 246"/>
                  <a:gd name="T43" fmla="*/ 147 h 162"/>
                  <a:gd name="T44" fmla="*/ 75 w 246"/>
                  <a:gd name="T45" fmla="*/ 156 h 162"/>
                  <a:gd name="T46" fmla="*/ 46 w 246"/>
                  <a:gd name="T47" fmla="*/ 147 h 162"/>
                  <a:gd name="T48" fmla="*/ 40 w 246"/>
                  <a:gd name="T49" fmla="*/ 157 h 162"/>
                  <a:gd name="T50" fmla="*/ 170 w 246"/>
                  <a:gd name="T51" fmla="*/ 20 h 162"/>
                  <a:gd name="T52" fmla="*/ 158 w 246"/>
                  <a:gd name="T53" fmla="*/ 16 h 162"/>
                  <a:gd name="T54" fmla="*/ 139 w 246"/>
                  <a:gd name="T55" fmla="*/ 10 h 162"/>
                  <a:gd name="T56" fmla="*/ 135 w 246"/>
                  <a:gd name="T57" fmla="*/ 8 h 162"/>
                  <a:gd name="T58" fmla="*/ 170 w 246"/>
                  <a:gd name="T59" fmla="*/ 20 h 162"/>
                  <a:gd name="T60" fmla="*/ 114 w 246"/>
                  <a:gd name="T61" fmla="*/ 4 h 162"/>
                  <a:gd name="T62" fmla="*/ 95 w 246"/>
                  <a:gd name="T63" fmla="*/ 0 h 162"/>
                  <a:gd name="T64" fmla="*/ 133 w 246"/>
                  <a:gd name="T65" fmla="*/ 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 h="162">
                    <a:moveTo>
                      <a:pt x="9" y="162"/>
                    </a:moveTo>
                    <a:cubicBezTo>
                      <a:pt x="2" y="156"/>
                      <a:pt x="0" y="151"/>
                      <a:pt x="0" y="145"/>
                    </a:cubicBezTo>
                    <a:cubicBezTo>
                      <a:pt x="0" y="136"/>
                      <a:pt x="4" y="127"/>
                      <a:pt x="4" y="117"/>
                    </a:cubicBezTo>
                    <a:cubicBezTo>
                      <a:pt x="4" y="115"/>
                      <a:pt x="4" y="112"/>
                      <a:pt x="4" y="110"/>
                    </a:cubicBezTo>
                    <a:cubicBezTo>
                      <a:pt x="54" y="104"/>
                      <a:pt x="76" y="55"/>
                      <a:pt x="88" y="21"/>
                    </a:cubicBezTo>
                    <a:cubicBezTo>
                      <a:pt x="89" y="21"/>
                      <a:pt x="89" y="21"/>
                      <a:pt x="89" y="21"/>
                    </a:cubicBezTo>
                    <a:cubicBezTo>
                      <a:pt x="91" y="23"/>
                      <a:pt x="93" y="25"/>
                      <a:pt x="95" y="26"/>
                    </a:cubicBezTo>
                    <a:cubicBezTo>
                      <a:pt x="97" y="28"/>
                      <a:pt x="99" y="29"/>
                      <a:pt x="101" y="31"/>
                    </a:cubicBezTo>
                    <a:cubicBezTo>
                      <a:pt x="103" y="32"/>
                      <a:pt x="104" y="34"/>
                      <a:pt x="106" y="35"/>
                    </a:cubicBezTo>
                    <a:cubicBezTo>
                      <a:pt x="108" y="37"/>
                      <a:pt x="109" y="38"/>
                      <a:pt x="111" y="40"/>
                    </a:cubicBezTo>
                    <a:cubicBezTo>
                      <a:pt x="113" y="42"/>
                      <a:pt x="116" y="44"/>
                      <a:pt x="117" y="46"/>
                    </a:cubicBezTo>
                    <a:cubicBezTo>
                      <a:pt x="119" y="48"/>
                      <a:pt x="120" y="49"/>
                      <a:pt x="120" y="49"/>
                    </a:cubicBezTo>
                    <a:lnTo>
                      <a:pt x="120" y="49"/>
                    </a:lnTo>
                    <a:lnTo>
                      <a:pt x="120" y="49"/>
                    </a:lnTo>
                    <a:cubicBezTo>
                      <a:pt x="120" y="49"/>
                      <a:pt x="119" y="47"/>
                      <a:pt x="118" y="45"/>
                    </a:cubicBezTo>
                    <a:cubicBezTo>
                      <a:pt x="117" y="44"/>
                      <a:pt x="115" y="41"/>
                      <a:pt x="113" y="37"/>
                    </a:cubicBezTo>
                    <a:cubicBezTo>
                      <a:pt x="112" y="36"/>
                      <a:pt x="110" y="34"/>
                      <a:pt x="109" y="33"/>
                    </a:cubicBezTo>
                    <a:cubicBezTo>
                      <a:pt x="107" y="31"/>
                      <a:pt x="106" y="29"/>
                      <a:pt x="104" y="27"/>
                    </a:cubicBezTo>
                    <a:cubicBezTo>
                      <a:pt x="102" y="25"/>
                      <a:pt x="101" y="24"/>
                      <a:pt x="99" y="22"/>
                    </a:cubicBezTo>
                    <a:cubicBezTo>
                      <a:pt x="97" y="21"/>
                      <a:pt x="95" y="19"/>
                      <a:pt x="93" y="17"/>
                    </a:cubicBezTo>
                    <a:cubicBezTo>
                      <a:pt x="92" y="17"/>
                      <a:pt x="91" y="16"/>
                      <a:pt x="90" y="15"/>
                    </a:cubicBezTo>
                    <a:cubicBezTo>
                      <a:pt x="91" y="12"/>
                      <a:pt x="93" y="9"/>
                      <a:pt x="94" y="5"/>
                    </a:cubicBezTo>
                    <a:cubicBezTo>
                      <a:pt x="100" y="7"/>
                      <a:pt x="107" y="8"/>
                      <a:pt x="113" y="9"/>
                    </a:cubicBezTo>
                    <a:cubicBezTo>
                      <a:pt x="121" y="11"/>
                      <a:pt x="130" y="13"/>
                      <a:pt x="138" y="16"/>
                    </a:cubicBezTo>
                    <a:cubicBezTo>
                      <a:pt x="142" y="17"/>
                      <a:pt x="146" y="18"/>
                      <a:pt x="150" y="19"/>
                    </a:cubicBezTo>
                    <a:lnTo>
                      <a:pt x="156" y="21"/>
                    </a:lnTo>
                    <a:lnTo>
                      <a:pt x="162" y="23"/>
                    </a:lnTo>
                    <a:cubicBezTo>
                      <a:pt x="170" y="26"/>
                      <a:pt x="178" y="28"/>
                      <a:pt x="186" y="32"/>
                    </a:cubicBezTo>
                    <a:cubicBezTo>
                      <a:pt x="193" y="35"/>
                      <a:pt x="200" y="38"/>
                      <a:pt x="207" y="41"/>
                    </a:cubicBezTo>
                    <a:cubicBezTo>
                      <a:pt x="210" y="43"/>
                      <a:pt x="213" y="44"/>
                      <a:pt x="216" y="46"/>
                    </a:cubicBezTo>
                    <a:cubicBezTo>
                      <a:pt x="224" y="51"/>
                      <a:pt x="232" y="55"/>
                      <a:pt x="240" y="60"/>
                    </a:cubicBezTo>
                    <a:cubicBezTo>
                      <a:pt x="242" y="61"/>
                      <a:pt x="244" y="62"/>
                      <a:pt x="246" y="64"/>
                    </a:cubicBezTo>
                    <a:cubicBezTo>
                      <a:pt x="233" y="69"/>
                      <a:pt x="225" y="77"/>
                      <a:pt x="222" y="105"/>
                    </a:cubicBezTo>
                    <a:cubicBezTo>
                      <a:pt x="218" y="137"/>
                      <a:pt x="208" y="146"/>
                      <a:pt x="182" y="146"/>
                    </a:cubicBezTo>
                    <a:cubicBezTo>
                      <a:pt x="176" y="146"/>
                      <a:pt x="169" y="145"/>
                      <a:pt x="161" y="145"/>
                    </a:cubicBezTo>
                    <a:cubicBezTo>
                      <a:pt x="157" y="144"/>
                      <a:pt x="153" y="144"/>
                      <a:pt x="149" y="144"/>
                    </a:cubicBezTo>
                    <a:cubicBezTo>
                      <a:pt x="135" y="144"/>
                      <a:pt x="125" y="147"/>
                      <a:pt x="118" y="153"/>
                    </a:cubicBezTo>
                    <a:cubicBezTo>
                      <a:pt x="114" y="150"/>
                      <a:pt x="109" y="148"/>
                      <a:pt x="103" y="148"/>
                    </a:cubicBezTo>
                    <a:cubicBezTo>
                      <a:pt x="103" y="148"/>
                      <a:pt x="103" y="148"/>
                      <a:pt x="103" y="148"/>
                    </a:cubicBezTo>
                    <a:cubicBezTo>
                      <a:pt x="102" y="147"/>
                      <a:pt x="101" y="147"/>
                      <a:pt x="100" y="147"/>
                    </a:cubicBezTo>
                    <a:lnTo>
                      <a:pt x="100" y="147"/>
                    </a:lnTo>
                    <a:lnTo>
                      <a:pt x="100" y="147"/>
                    </a:lnTo>
                    <a:lnTo>
                      <a:pt x="100" y="147"/>
                    </a:lnTo>
                    <a:cubicBezTo>
                      <a:pt x="100" y="147"/>
                      <a:pt x="99" y="147"/>
                      <a:pt x="99" y="147"/>
                    </a:cubicBezTo>
                    <a:cubicBezTo>
                      <a:pt x="95" y="147"/>
                      <a:pt x="91" y="148"/>
                      <a:pt x="88" y="150"/>
                    </a:cubicBezTo>
                    <a:cubicBezTo>
                      <a:pt x="83" y="151"/>
                      <a:pt x="79" y="153"/>
                      <a:pt x="75" y="156"/>
                    </a:cubicBezTo>
                    <a:cubicBezTo>
                      <a:pt x="69" y="151"/>
                      <a:pt x="62" y="148"/>
                      <a:pt x="54" y="147"/>
                    </a:cubicBezTo>
                    <a:cubicBezTo>
                      <a:pt x="51" y="147"/>
                      <a:pt x="49" y="147"/>
                      <a:pt x="46" y="147"/>
                    </a:cubicBezTo>
                    <a:cubicBezTo>
                      <a:pt x="48" y="151"/>
                      <a:pt x="50" y="154"/>
                      <a:pt x="52" y="158"/>
                    </a:cubicBezTo>
                    <a:cubicBezTo>
                      <a:pt x="48" y="158"/>
                      <a:pt x="44" y="157"/>
                      <a:pt x="40" y="157"/>
                    </a:cubicBezTo>
                    <a:cubicBezTo>
                      <a:pt x="30" y="157"/>
                      <a:pt x="19" y="159"/>
                      <a:pt x="9" y="162"/>
                    </a:cubicBezTo>
                    <a:moveTo>
                      <a:pt x="170" y="20"/>
                    </a:moveTo>
                    <a:cubicBezTo>
                      <a:pt x="168" y="20"/>
                      <a:pt x="166" y="19"/>
                      <a:pt x="164" y="18"/>
                    </a:cubicBezTo>
                    <a:lnTo>
                      <a:pt x="158" y="16"/>
                    </a:lnTo>
                    <a:lnTo>
                      <a:pt x="152" y="14"/>
                    </a:lnTo>
                    <a:cubicBezTo>
                      <a:pt x="148" y="13"/>
                      <a:pt x="144" y="12"/>
                      <a:pt x="139" y="10"/>
                    </a:cubicBezTo>
                    <a:cubicBezTo>
                      <a:pt x="137" y="10"/>
                      <a:pt x="135" y="9"/>
                      <a:pt x="133" y="9"/>
                    </a:cubicBezTo>
                    <a:cubicBezTo>
                      <a:pt x="134" y="9"/>
                      <a:pt x="134" y="9"/>
                      <a:pt x="135" y="8"/>
                    </a:cubicBezTo>
                    <a:cubicBezTo>
                      <a:pt x="140" y="10"/>
                      <a:pt x="146" y="11"/>
                      <a:pt x="151" y="13"/>
                    </a:cubicBezTo>
                    <a:cubicBezTo>
                      <a:pt x="157" y="15"/>
                      <a:pt x="164" y="18"/>
                      <a:pt x="170" y="20"/>
                    </a:cubicBezTo>
                    <a:close/>
                    <a:moveTo>
                      <a:pt x="133" y="9"/>
                    </a:moveTo>
                    <a:cubicBezTo>
                      <a:pt x="127" y="7"/>
                      <a:pt x="120" y="6"/>
                      <a:pt x="114" y="4"/>
                    </a:cubicBezTo>
                    <a:cubicBezTo>
                      <a:pt x="108" y="3"/>
                      <a:pt x="101" y="2"/>
                      <a:pt x="95" y="1"/>
                    </a:cubicBezTo>
                    <a:cubicBezTo>
                      <a:pt x="95" y="1"/>
                      <a:pt x="95" y="0"/>
                      <a:pt x="95" y="0"/>
                    </a:cubicBezTo>
                    <a:cubicBezTo>
                      <a:pt x="108" y="2"/>
                      <a:pt x="121" y="5"/>
                      <a:pt x="134" y="8"/>
                    </a:cubicBezTo>
                    <a:cubicBezTo>
                      <a:pt x="134" y="8"/>
                      <a:pt x="133" y="9"/>
                      <a:pt x="133" y="9"/>
                    </a:cubicBezTo>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1221">
                <a:extLst>
                  <a:ext uri="{FF2B5EF4-FFF2-40B4-BE49-F238E27FC236}">
                    <a16:creationId xmlns:a16="http://schemas.microsoft.com/office/drawing/2014/main" id="{C7540F96-1B11-96ED-586F-45B27DEE0845}"/>
                  </a:ext>
                </a:extLst>
              </p:cNvPr>
              <p:cNvSpPr>
                <a:spLocks/>
              </p:cNvSpPr>
              <p:nvPr/>
            </p:nvSpPr>
            <p:spPr bwMode="auto">
              <a:xfrm>
                <a:off x="1547" y="3144"/>
                <a:ext cx="47" cy="27"/>
              </a:xfrm>
              <a:custGeom>
                <a:avLst/>
                <a:gdLst>
                  <a:gd name="T0" fmla="*/ 77 w 78"/>
                  <a:gd name="T1" fmla="*/ 43 h 43"/>
                  <a:gd name="T2" fmla="*/ 70 w 78"/>
                  <a:gd name="T3" fmla="*/ 40 h 43"/>
                  <a:gd name="T4" fmla="*/ 70 w 78"/>
                  <a:gd name="T5" fmla="*/ 40 h 43"/>
                  <a:gd name="T6" fmla="*/ 55 w 78"/>
                  <a:gd name="T7" fmla="*/ 31 h 43"/>
                  <a:gd name="T8" fmla="*/ 51 w 78"/>
                  <a:gd name="T9" fmla="*/ 28 h 43"/>
                  <a:gd name="T10" fmla="*/ 46 w 78"/>
                  <a:gd name="T11" fmla="*/ 26 h 43"/>
                  <a:gd name="T12" fmla="*/ 46 w 78"/>
                  <a:gd name="T13" fmla="*/ 26 h 43"/>
                  <a:gd name="T14" fmla="*/ 0 w 78"/>
                  <a:gd name="T15" fmla="*/ 0 h 43"/>
                  <a:gd name="T16" fmla="*/ 17 w 78"/>
                  <a:gd name="T17" fmla="*/ 7 h 43"/>
                  <a:gd name="T18" fmla="*/ 39 w 78"/>
                  <a:gd name="T19" fmla="*/ 18 h 43"/>
                  <a:gd name="T20" fmla="*/ 48 w 78"/>
                  <a:gd name="T21" fmla="*/ 23 h 43"/>
                  <a:gd name="T22" fmla="*/ 53 w 78"/>
                  <a:gd name="T23" fmla="*/ 25 h 43"/>
                  <a:gd name="T24" fmla="*/ 57 w 78"/>
                  <a:gd name="T25" fmla="*/ 28 h 43"/>
                  <a:gd name="T26" fmla="*/ 71 w 78"/>
                  <a:gd name="T27" fmla="*/ 38 h 43"/>
                  <a:gd name="T28" fmla="*/ 78 w 78"/>
                  <a:gd name="T29" fmla="*/ 43 h 43"/>
                  <a:gd name="T30" fmla="*/ 77 w 78"/>
                  <a:gd name="T3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43">
                    <a:moveTo>
                      <a:pt x="77" y="43"/>
                    </a:moveTo>
                    <a:cubicBezTo>
                      <a:pt x="75" y="42"/>
                      <a:pt x="73" y="41"/>
                      <a:pt x="70" y="40"/>
                    </a:cubicBezTo>
                    <a:cubicBezTo>
                      <a:pt x="70" y="40"/>
                      <a:pt x="70" y="40"/>
                      <a:pt x="70" y="40"/>
                    </a:cubicBezTo>
                    <a:cubicBezTo>
                      <a:pt x="66" y="37"/>
                      <a:pt x="61" y="34"/>
                      <a:pt x="55" y="31"/>
                    </a:cubicBezTo>
                    <a:lnTo>
                      <a:pt x="51" y="28"/>
                    </a:lnTo>
                    <a:cubicBezTo>
                      <a:pt x="49" y="27"/>
                      <a:pt x="48" y="27"/>
                      <a:pt x="46" y="26"/>
                    </a:cubicBezTo>
                    <a:cubicBezTo>
                      <a:pt x="46" y="26"/>
                      <a:pt x="46" y="26"/>
                      <a:pt x="46" y="26"/>
                    </a:cubicBezTo>
                    <a:cubicBezTo>
                      <a:pt x="31" y="17"/>
                      <a:pt x="16" y="7"/>
                      <a:pt x="0" y="0"/>
                    </a:cubicBezTo>
                    <a:cubicBezTo>
                      <a:pt x="6" y="2"/>
                      <a:pt x="12" y="5"/>
                      <a:pt x="17" y="7"/>
                    </a:cubicBezTo>
                    <a:cubicBezTo>
                      <a:pt x="25" y="11"/>
                      <a:pt x="32" y="14"/>
                      <a:pt x="39" y="18"/>
                    </a:cubicBezTo>
                    <a:cubicBezTo>
                      <a:pt x="42" y="19"/>
                      <a:pt x="45" y="21"/>
                      <a:pt x="48" y="23"/>
                    </a:cubicBezTo>
                    <a:cubicBezTo>
                      <a:pt x="50" y="24"/>
                      <a:pt x="51" y="24"/>
                      <a:pt x="53" y="25"/>
                    </a:cubicBezTo>
                    <a:lnTo>
                      <a:pt x="57" y="28"/>
                    </a:lnTo>
                    <a:cubicBezTo>
                      <a:pt x="62" y="32"/>
                      <a:pt x="67" y="35"/>
                      <a:pt x="71" y="38"/>
                    </a:cubicBezTo>
                    <a:cubicBezTo>
                      <a:pt x="74" y="40"/>
                      <a:pt x="76" y="41"/>
                      <a:pt x="78" y="43"/>
                    </a:cubicBezTo>
                    <a:cubicBezTo>
                      <a:pt x="77" y="43"/>
                      <a:pt x="77" y="43"/>
                      <a:pt x="77" y="43"/>
                    </a:cubicBezTo>
                    <a:close/>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1222">
                <a:extLst>
                  <a:ext uri="{FF2B5EF4-FFF2-40B4-BE49-F238E27FC236}">
                    <a16:creationId xmlns:a16="http://schemas.microsoft.com/office/drawing/2014/main" id="{3A555662-F642-AA0B-47B3-F538457DCA37}"/>
                  </a:ext>
                </a:extLst>
              </p:cNvPr>
              <p:cNvSpPr>
                <a:spLocks noEditPoints="1"/>
              </p:cNvSpPr>
              <p:nvPr/>
            </p:nvSpPr>
            <p:spPr bwMode="auto">
              <a:xfrm>
                <a:off x="1500" y="3133"/>
                <a:ext cx="93" cy="38"/>
              </a:xfrm>
              <a:custGeom>
                <a:avLst/>
                <a:gdLst>
                  <a:gd name="T0" fmla="*/ 152 w 153"/>
                  <a:gd name="T1" fmla="*/ 63 h 63"/>
                  <a:gd name="T2" fmla="*/ 146 w 153"/>
                  <a:gd name="T3" fmla="*/ 59 h 63"/>
                  <a:gd name="T4" fmla="*/ 153 w 153"/>
                  <a:gd name="T5" fmla="*/ 62 h 63"/>
                  <a:gd name="T6" fmla="*/ 152 w 153"/>
                  <a:gd name="T7" fmla="*/ 63 h 63"/>
                  <a:gd name="T8" fmla="*/ 122 w 153"/>
                  <a:gd name="T9" fmla="*/ 45 h 63"/>
                  <a:gd name="T10" fmla="*/ 113 w 153"/>
                  <a:gd name="T11" fmla="*/ 40 h 63"/>
                  <a:gd name="T12" fmla="*/ 92 w 153"/>
                  <a:gd name="T13" fmla="*/ 31 h 63"/>
                  <a:gd name="T14" fmla="*/ 68 w 153"/>
                  <a:gd name="T15" fmla="*/ 22 h 63"/>
                  <a:gd name="T16" fmla="*/ 62 w 153"/>
                  <a:gd name="T17" fmla="*/ 20 h 63"/>
                  <a:gd name="T18" fmla="*/ 56 w 153"/>
                  <a:gd name="T19" fmla="*/ 18 h 63"/>
                  <a:gd name="T20" fmla="*/ 44 w 153"/>
                  <a:gd name="T21" fmla="*/ 15 h 63"/>
                  <a:gd name="T22" fmla="*/ 19 w 153"/>
                  <a:gd name="T23" fmla="*/ 8 h 63"/>
                  <a:gd name="T24" fmla="*/ 0 w 153"/>
                  <a:gd name="T25" fmla="*/ 4 h 63"/>
                  <a:gd name="T26" fmla="*/ 1 w 153"/>
                  <a:gd name="T27" fmla="*/ 0 h 63"/>
                  <a:gd name="T28" fmla="*/ 20 w 153"/>
                  <a:gd name="T29" fmla="*/ 3 h 63"/>
                  <a:gd name="T30" fmla="*/ 39 w 153"/>
                  <a:gd name="T31" fmla="*/ 8 h 63"/>
                  <a:gd name="T32" fmla="*/ 38 w 153"/>
                  <a:gd name="T33" fmla="*/ 8 h 63"/>
                  <a:gd name="T34" fmla="*/ 39 w 153"/>
                  <a:gd name="T35" fmla="*/ 8 h 63"/>
                  <a:gd name="T36" fmla="*/ 45 w 153"/>
                  <a:gd name="T37" fmla="*/ 9 h 63"/>
                  <a:gd name="T38" fmla="*/ 58 w 153"/>
                  <a:gd name="T39" fmla="*/ 13 h 63"/>
                  <a:gd name="T40" fmla="*/ 64 w 153"/>
                  <a:gd name="T41" fmla="*/ 15 h 63"/>
                  <a:gd name="T42" fmla="*/ 70 w 153"/>
                  <a:gd name="T43" fmla="*/ 17 h 63"/>
                  <a:gd name="T44" fmla="*/ 76 w 153"/>
                  <a:gd name="T45" fmla="*/ 19 h 63"/>
                  <a:gd name="T46" fmla="*/ 122 w 153"/>
                  <a:gd name="T47"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3" h="63">
                    <a:moveTo>
                      <a:pt x="152" y="63"/>
                    </a:moveTo>
                    <a:cubicBezTo>
                      <a:pt x="150" y="61"/>
                      <a:pt x="148" y="60"/>
                      <a:pt x="146" y="59"/>
                    </a:cubicBezTo>
                    <a:cubicBezTo>
                      <a:pt x="149" y="60"/>
                      <a:pt x="151" y="61"/>
                      <a:pt x="153" y="62"/>
                    </a:cubicBezTo>
                    <a:cubicBezTo>
                      <a:pt x="153" y="62"/>
                      <a:pt x="152" y="63"/>
                      <a:pt x="152" y="63"/>
                    </a:cubicBezTo>
                    <a:close/>
                    <a:moveTo>
                      <a:pt x="122" y="45"/>
                    </a:moveTo>
                    <a:cubicBezTo>
                      <a:pt x="119" y="43"/>
                      <a:pt x="116" y="42"/>
                      <a:pt x="113" y="40"/>
                    </a:cubicBezTo>
                    <a:cubicBezTo>
                      <a:pt x="106" y="37"/>
                      <a:pt x="99" y="34"/>
                      <a:pt x="92" y="31"/>
                    </a:cubicBezTo>
                    <a:cubicBezTo>
                      <a:pt x="84" y="27"/>
                      <a:pt x="76" y="25"/>
                      <a:pt x="68" y="22"/>
                    </a:cubicBezTo>
                    <a:lnTo>
                      <a:pt x="62" y="20"/>
                    </a:lnTo>
                    <a:lnTo>
                      <a:pt x="56" y="18"/>
                    </a:lnTo>
                    <a:cubicBezTo>
                      <a:pt x="52" y="17"/>
                      <a:pt x="48" y="16"/>
                      <a:pt x="44" y="15"/>
                    </a:cubicBezTo>
                    <a:cubicBezTo>
                      <a:pt x="36" y="12"/>
                      <a:pt x="27" y="10"/>
                      <a:pt x="19" y="8"/>
                    </a:cubicBezTo>
                    <a:cubicBezTo>
                      <a:pt x="13" y="7"/>
                      <a:pt x="6" y="6"/>
                      <a:pt x="0" y="4"/>
                    </a:cubicBezTo>
                    <a:cubicBezTo>
                      <a:pt x="0" y="3"/>
                      <a:pt x="1" y="1"/>
                      <a:pt x="1" y="0"/>
                    </a:cubicBezTo>
                    <a:cubicBezTo>
                      <a:pt x="7" y="1"/>
                      <a:pt x="14" y="2"/>
                      <a:pt x="20" y="3"/>
                    </a:cubicBezTo>
                    <a:cubicBezTo>
                      <a:pt x="26" y="5"/>
                      <a:pt x="33" y="6"/>
                      <a:pt x="39" y="8"/>
                    </a:cubicBezTo>
                    <a:cubicBezTo>
                      <a:pt x="38" y="8"/>
                      <a:pt x="38" y="8"/>
                      <a:pt x="38" y="8"/>
                    </a:cubicBezTo>
                    <a:cubicBezTo>
                      <a:pt x="38" y="8"/>
                      <a:pt x="38" y="8"/>
                      <a:pt x="39" y="8"/>
                    </a:cubicBezTo>
                    <a:cubicBezTo>
                      <a:pt x="41" y="8"/>
                      <a:pt x="43" y="9"/>
                      <a:pt x="45" y="9"/>
                    </a:cubicBezTo>
                    <a:cubicBezTo>
                      <a:pt x="50" y="11"/>
                      <a:pt x="54" y="12"/>
                      <a:pt x="58" y="13"/>
                    </a:cubicBezTo>
                    <a:lnTo>
                      <a:pt x="64" y="15"/>
                    </a:lnTo>
                    <a:lnTo>
                      <a:pt x="70" y="17"/>
                    </a:lnTo>
                    <a:cubicBezTo>
                      <a:pt x="72" y="18"/>
                      <a:pt x="74" y="19"/>
                      <a:pt x="76" y="19"/>
                    </a:cubicBezTo>
                    <a:cubicBezTo>
                      <a:pt x="92" y="26"/>
                      <a:pt x="107" y="36"/>
                      <a:pt x="122" y="45"/>
                    </a:cubicBezTo>
                    <a:close/>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1223">
                <a:extLst>
                  <a:ext uri="{FF2B5EF4-FFF2-40B4-BE49-F238E27FC236}">
                    <a16:creationId xmlns:a16="http://schemas.microsoft.com/office/drawing/2014/main" id="{7C71156C-511F-B0A7-76A9-701707507743}"/>
                  </a:ext>
                </a:extLst>
              </p:cNvPr>
              <p:cNvSpPr>
                <a:spLocks/>
              </p:cNvSpPr>
              <p:nvPr/>
            </p:nvSpPr>
            <p:spPr bwMode="auto">
              <a:xfrm>
                <a:off x="1525" y="3125"/>
                <a:ext cx="76" cy="12"/>
              </a:xfrm>
              <a:custGeom>
                <a:avLst/>
                <a:gdLst>
                  <a:gd name="T0" fmla="*/ 1 w 125"/>
                  <a:gd name="T1" fmla="*/ 20 h 20"/>
                  <a:gd name="T2" fmla="*/ 0 w 125"/>
                  <a:gd name="T3" fmla="*/ 20 h 20"/>
                  <a:gd name="T4" fmla="*/ 3 w 125"/>
                  <a:gd name="T5" fmla="*/ 18 h 20"/>
                  <a:gd name="T6" fmla="*/ 16 w 125"/>
                  <a:gd name="T7" fmla="*/ 12 h 20"/>
                  <a:gd name="T8" fmla="*/ 25 w 125"/>
                  <a:gd name="T9" fmla="*/ 9 h 20"/>
                  <a:gd name="T10" fmla="*/ 36 w 125"/>
                  <a:gd name="T11" fmla="*/ 6 h 20"/>
                  <a:gd name="T12" fmla="*/ 48 w 125"/>
                  <a:gd name="T13" fmla="*/ 3 h 20"/>
                  <a:gd name="T14" fmla="*/ 60 w 125"/>
                  <a:gd name="T15" fmla="*/ 1 h 20"/>
                  <a:gd name="T16" fmla="*/ 72 w 125"/>
                  <a:gd name="T17" fmla="*/ 0 h 20"/>
                  <a:gd name="T18" fmla="*/ 78 w 125"/>
                  <a:gd name="T19" fmla="*/ 0 h 20"/>
                  <a:gd name="T20" fmla="*/ 79 w 125"/>
                  <a:gd name="T21" fmla="*/ 0 h 20"/>
                  <a:gd name="T22" fmla="*/ 81 w 125"/>
                  <a:gd name="T23" fmla="*/ 0 h 20"/>
                  <a:gd name="T24" fmla="*/ 84 w 125"/>
                  <a:gd name="T25" fmla="*/ 0 h 20"/>
                  <a:gd name="T26" fmla="*/ 95 w 125"/>
                  <a:gd name="T27" fmla="*/ 1 h 20"/>
                  <a:gd name="T28" fmla="*/ 105 w 125"/>
                  <a:gd name="T29" fmla="*/ 2 h 20"/>
                  <a:gd name="T30" fmla="*/ 113 w 125"/>
                  <a:gd name="T31" fmla="*/ 3 h 20"/>
                  <a:gd name="T32" fmla="*/ 119 w 125"/>
                  <a:gd name="T33" fmla="*/ 5 h 20"/>
                  <a:gd name="T34" fmla="*/ 125 w 125"/>
                  <a:gd name="T35" fmla="*/ 6 h 20"/>
                  <a:gd name="T36" fmla="*/ 119 w 125"/>
                  <a:gd name="T37" fmla="*/ 6 h 20"/>
                  <a:gd name="T38" fmla="*/ 113 w 125"/>
                  <a:gd name="T39" fmla="*/ 5 h 20"/>
                  <a:gd name="T40" fmla="*/ 105 w 125"/>
                  <a:gd name="T41" fmla="*/ 5 h 20"/>
                  <a:gd name="T42" fmla="*/ 96 w 125"/>
                  <a:gd name="T43" fmla="*/ 5 h 20"/>
                  <a:gd name="T44" fmla="*/ 95 w 125"/>
                  <a:gd name="T45" fmla="*/ 5 h 20"/>
                  <a:gd name="T46" fmla="*/ 84 w 125"/>
                  <a:gd name="T47" fmla="*/ 5 h 20"/>
                  <a:gd name="T48" fmla="*/ 60 w 125"/>
                  <a:gd name="T49" fmla="*/ 7 h 20"/>
                  <a:gd name="T50" fmla="*/ 49 w 125"/>
                  <a:gd name="T51" fmla="*/ 8 h 20"/>
                  <a:gd name="T52" fmla="*/ 37 w 125"/>
                  <a:gd name="T53" fmla="*/ 10 h 20"/>
                  <a:gd name="T54" fmla="*/ 17 w 125"/>
                  <a:gd name="T55" fmla="*/ 15 h 20"/>
                  <a:gd name="T56" fmla="*/ 1 w 125"/>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5" h="20">
                    <a:moveTo>
                      <a:pt x="1" y="20"/>
                    </a:moveTo>
                    <a:cubicBezTo>
                      <a:pt x="0" y="20"/>
                      <a:pt x="0" y="20"/>
                      <a:pt x="0" y="20"/>
                    </a:cubicBezTo>
                    <a:cubicBezTo>
                      <a:pt x="1" y="20"/>
                      <a:pt x="2" y="19"/>
                      <a:pt x="3" y="18"/>
                    </a:cubicBezTo>
                    <a:cubicBezTo>
                      <a:pt x="6" y="17"/>
                      <a:pt x="10" y="14"/>
                      <a:pt x="16" y="12"/>
                    </a:cubicBezTo>
                    <a:cubicBezTo>
                      <a:pt x="19" y="11"/>
                      <a:pt x="22" y="10"/>
                      <a:pt x="25" y="9"/>
                    </a:cubicBezTo>
                    <a:cubicBezTo>
                      <a:pt x="29" y="8"/>
                      <a:pt x="32" y="6"/>
                      <a:pt x="36" y="6"/>
                    </a:cubicBezTo>
                    <a:cubicBezTo>
                      <a:pt x="40" y="5"/>
                      <a:pt x="44" y="4"/>
                      <a:pt x="48" y="3"/>
                    </a:cubicBezTo>
                    <a:cubicBezTo>
                      <a:pt x="52" y="2"/>
                      <a:pt x="56" y="2"/>
                      <a:pt x="60" y="1"/>
                    </a:cubicBezTo>
                    <a:cubicBezTo>
                      <a:pt x="64" y="1"/>
                      <a:pt x="68" y="1"/>
                      <a:pt x="72" y="0"/>
                    </a:cubicBezTo>
                    <a:cubicBezTo>
                      <a:pt x="74" y="0"/>
                      <a:pt x="76" y="0"/>
                      <a:pt x="78" y="0"/>
                    </a:cubicBezTo>
                    <a:lnTo>
                      <a:pt x="79" y="0"/>
                    </a:lnTo>
                    <a:lnTo>
                      <a:pt x="81" y="0"/>
                    </a:lnTo>
                    <a:cubicBezTo>
                      <a:pt x="82" y="0"/>
                      <a:pt x="83" y="0"/>
                      <a:pt x="84" y="0"/>
                    </a:cubicBezTo>
                    <a:cubicBezTo>
                      <a:pt x="88" y="0"/>
                      <a:pt x="91" y="0"/>
                      <a:pt x="95" y="1"/>
                    </a:cubicBezTo>
                    <a:cubicBezTo>
                      <a:pt x="98" y="1"/>
                      <a:pt x="102" y="2"/>
                      <a:pt x="105" y="2"/>
                    </a:cubicBezTo>
                    <a:cubicBezTo>
                      <a:pt x="108" y="2"/>
                      <a:pt x="111" y="3"/>
                      <a:pt x="113" y="3"/>
                    </a:cubicBezTo>
                    <a:cubicBezTo>
                      <a:pt x="115" y="4"/>
                      <a:pt x="118" y="4"/>
                      <a:pt x="119" y="5"/>
                    </a:cubicBezTo>
                    <a:cubicBezTo>
                      <a:pt x="123" y="5"/>
                      <a:pt x="125" y="6"/>
                      <a:pt x="125" y="6"/>
                    </a:cubicBezTo>
                    <a:cubicBezTo>
                      <a:pt x="125" y="6"/>
                      <a:pt x="123" y="6"/>
                      <a:pt x="119" y="6"/>
                    </a:cubicBezTo>
                    <a:cubicBezTo>
                      <a:pt x="117" y="6"/>
                      <a:pt x="115" y="5"/>
                      <a:pt x="113" y="5"/>
                    </a:cubicBezTo>
                    <a:cubicBezTo>
                      <a:pt x="110" y="5"/>
                      <a:pt x="108" y="5"/>
                      <a:pt x="105" y="5"/>
                    </a:cubicBezTo>
                    <a:cubicBezTo>
                      <a:pt x="102" y="5"/>
                      <a:pt x="99" y="5"/>
                      <a:pt x="96" y="5"/>
                    </a:cubicBezTo>
                    <a:cubicBezTo>
                      <a:pt x="96" y="5"/>
                      <a:pt x="95" y="5"/>
                      <a:pt x="95" y="5"/>
                    </a:cubicBezTo>
                    <a:cubicBezTo>
                      <a:pt x="91" y="5"/>
                      <a:pt x="88" y="5"/>
                      <a:pt x="84" y="5"/>
                    </a:cubicBezTo>
                    <a:cubicBezTo>
                      <a:pt x="76" y="5"/>
                      <a:pt x="68" y="6"/>
                      <a:pt x="60" y="7"/>
                    </a:cubicBezTo>
                    <a:cubicBezTo>
                      <a:pt x="56" y="7"/>
                      <a:pt x="53" y="7"/>
                      <a:pt x="49" y="8"/>
                    </a:cubicBezTo>
                    <a:cubicBezTo>
                      <a:pt x="45" y="9"/>
                      <a:pt x="41" y="9"/>
                      <a:pt x="37" y="10"/>
                    </a:cubicBezTo>
                    <a:cubicBezTo>
                      <a:pt x="30" y="12"/>
                      <a:pt x="23" y="13"/>
                      <a:pt x="17" y="15"/>
                    </a:cubicBezTo>
                    <a:cubicBezTo>
                      <a:pt x="10" y="17"/>
                      <a:pt x="4" y="19"/>
                      <a:pt x="1" y="20"/>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1224">
                <a:extLst>
                  <a:ext uri="{FF2B5EF4-FFF2-40B4-BE49-F238E27FC236}">
                    <a16:creationId xmlns:a16="http://schemas.microsoft.com/office/drawing/2014/main" id="{34CAFDC1-9194-9BE2-F075-BBA83AB93A82}"/>
                  </a:ext>
                </a:extLst>
              </p:cNvPr>
              <p:cNvSpPr>
                <a:spLocks/>
              </p:cNvSpPr>
              <p:nvPr/>
            </p:nvSpPr>
            <p:spPr bwMode="auto">
              <a:xfrm>
                <a:off x="1523" y="3137"/>
                <a:ext cx="2" cy="1"/>
              </a:xfrm>
              <a:custGeom>
                <a:avLst/>
                <a:gdLst>
                  <a:gd name="T0" fmla="*/ 0 w 3"/>
                  <a:gd name="T1" fmla="*/ 1 h 1"/>
                  <a:gd name="T2" fmla="*/ 1 w 3"/>
                  <a:gd name="T3" fmla="*/ 1 h 1"/>
                  <a:gd name="T4" fmla="*/ 2 w 3"/>
                  <a:gd name="T5" fmla="*/ 0 h 1"/>
                  <a:gd name="T6" fmla="*/ 3 w 3"/>
                  <a:gd name="T7" fmla="*/ 0 h 1"/>
                  <a:gd name="T8" fmla="*/ 1 w 3"/>
                  <a:gd name="T9" fmla="*/ 1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cubicBezTo>
                      <a:pt x="0" y="1"/>
                      <a:pt x="0" y="1"/>
                      <a:pt x="1" y="1"/>
                    </a:cubicBezTo>
                    <a:cubicBezTo>
                      <a:pt x="1" y="1"/>
                      <a:pt x="2" y="0"/>
                      <a:pt x="2" y="0"/>
                    </a:cubicBezTo>
                    <a:cubicBezTo>
                      <a:pt x="2" y="0"/>
                      <a:pt x="2" y="0"/>
                      <a:pt x="3" y="0"/>
                    </a:cubicBezTo>
                    <a:cubicBezTo>
                      <a:pt x="2" y="1"/>
                      <a:pt x="2" y="1"/>
                      <a:pt x="1" y="1"/>
                    </a:cubicBezTo>
                    <a:cubicBezTo>
                      <a:pt x="0" y="1"/>
                      <a:pt x="0" y="1"/>
                      <a:pt x="0" y="1"/>
                    </a:cubicBezTo>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1225">
                <a:extLst>
                  <a:ext uri="{FF2B5EF4-FFF2-40B4-BE49-F238E27FC236}">
                    <a16:creationId xmlns:a16="http://schemas.microsoft.com/office/drawing/2014/main" id="{69A8D503-45A9-17F2-F6CB-7CA4F51C457B}"/>
                  </a:ext>
                </a:extLst>
              </p:cNvPr>
              <p:cNvSpPr>
                <a:spLocks/>
              </p:cNvSpPr>
              <p:nvPr/>
            </p:nvSpPr>
            <p:spPr bwMode="auto">
              <a:xfrm>
                <a:off x="1496" y="3141"/>
                <a:ext cx="20" cy="21"/>
              </a:xfrm>
              <a:custGeom>
                <a:avLst/>
                <a:gdLst>
                  <a:gd name="T0" fmla="*/ 32 w 32"/>
                  <a:gd name="T1" fmla="*/ 34 h 34"/>
                  <a:gd name="T2" fmla="*/ 29 w 32"/>
                  <a:gd name="T3" fmla="*/ 31 h 34"/>
                  <a:gd name="T4" fmla="*/ 23 w 32"/>
                  <a:gd name="T5" fmla="*/ 25 h 34"/>
                  <a:gd name="T6" fmla="*/ 18 w 32"/>
                  <a:gd name="T7" fmla="*/ 20 h 34"/>
                  <a:gd name="T8" fmla="*/ 13 w 32"/>
                  <a:gd name="T9" fmla="*/ 16 h 34"/>
                  <a:gd name="T10" fmla="*/ 7 w 32"/>
                  <a:gd name="T11" fmla="*/ 11 h 34"/>
                  <a:gd name="T12" fmla="*/ 1 w 32"/>
                  <a:gd name="T13" fmla="*/ 6 h 34"/>
                  <a:gd name="T14" fmla="*/ 0 w 32"/>
                  <a:gd name="T15" fmla="*/ 6 h 34"/>
                  <a:gd name="T16" fmla="*/ 2 w 32"/>
                  <a:gd name="T17" fmla="*/ 0 h 34"/>
                  <a:gd name="T18" fmla="*/ 5 w 32"/>
                  <a:gd name="T19" fmla="*/ 2 h 34"/>
                  <a:gd name="T20" fmla="*/ 11 w 32"/>
                  <a:gd name="T21" fmla="*/ 7 h 34"/>
                  <a:gd name="T22" fmla="*/ 16 w 32"/>
                  <a:gd name="T23" fmla="*/ 12 h 34"/>
                  <a:gd name="T24" fmla="*/ 21 w 32"/>
                  <a:gd name="T25" fmla="*/ 18 h 34"/>
                  <a:gd name="T26" fmla="*/ 25 w 32"/>
                  <a:gd name="T27" fmla="*/ 22 h 34"/>
                  <a:gd name="T28" fmla="*/ 30 w 32"/>
                  <a:gd name="T29" fmla="*/ 30 h 34"/>
                  <a:gd name="T30" fmla="*/ 32 w 3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4">
                    <a:moveTo>
                      <a:pt x="32" y="34"/>
                    </a:moveTo>
                    <a:cubicBezTo>
                      <a:pt x="32" y="34"/>
                      <a:pt x="31" y="33"/>
                      <a:pt x="29" y="31"/>
                    </a:cubicBezTo>
                    <a:cubicBezTo>
                      <a:pt x="28" y="29"/>
                      <a:pt x="25" y="27"/>
                      <a:pt x="23" y="25"/>
                    </a:cubicBezTo>
                    <a:cubicBezTo>
                      <a:pt x="21" y="23"/>
                      <a:pt x="20" y="22"/>
                      <a:pt x="18" y="20"/>
                    </a:cubicBezTo>
                    <a:cubicBezTo>
                      <a:pt x="16" y="19"/>
                      <a:pt x="15" y="17"/>
                      <a:pt x="13" y="16"/>
                    </a:cubicBezTo>
                    <a:cubicBezTo>
                      <a:pt x="11" y="14"/>
                      <a:pt x="9" y="13"/>
                      <a:pt x="7" y="11"/>
                    </a:cubicBezTo>
                    <a:cubicBezTo>
                      <a:pt x="5" y="10"/>
                      <a:pt x="3" y="8"/>
                      <a:pt x="1" y="6"/>
                    </a:cubicBezTo>
                    <a:cubicBezTo>
                      <a:pt x="1" y="6"/>
                      <a:pt x="1" y="6"/>
                      <a:pt x="0" y="6"/>
                    </a:cubicBezTo>
                    <a:cubicBezTo>
                      <a:pt x="1" y="4"/>
                      <a:pt x="2" y="2"/>
                      <a:pt x="2" y="0"/>
                    </a:cubicBezTo>
                    <a:cubicBezTo>
                      <a:pt x="3" y="1"/>
                      <a:pt x="4" y="2"/>
                      <a:pt x="5" y="2"/>
                    </a:cubicBezTo>
                    <a:cubicBezTo>
                      <a:pt x="7" y="4"/>
                      <a:pt x="9" y="6"/>
                      <a:pt x="11" y="7"/>
                    </a:cubicBezTo>
                    <a:cubicBezTo>
                      <a:pt x="13" y="9"/>
                      <a:pt x="14" y="10"/>
                      <a:pt x="16" y="12"/>
                    </a:cubicBezTo>
                    <a:cubicBezTo>
                      <a:pt x="18" y="14"/>
                      <a:pt x="19" y="16"/>
                      <a:pt x="21" y="18"/>
                    </a:cubicBezTo>
                    <a:cubicBezTo>
                      <a:pt x="22" y="19"/>
                      <a:pt x="24" y="21"/>
                      <a:pt x="25" y="22"/>
                    </a:cubicBezTo>
                    <a:cubicBezTo>
                      <a:pt x="27" y="26"/>
                      <a:pt x="29" y="29"/>
                      <a:pt x="30" y="30"/>
                    </a:cubicBezTo>
                    <a:cubicBezTo>
                      <a:pt x="31" y="32"/>
                      <a:pt x="32" y="34"/>
                      <a:pt x="32" y="34"/>
                    </a:cubicBezTo>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1226">
                <a:extLst>
                  <a:ext uri="{FF2B5EF4-FFF2-40B4-BE49-F238E27FC236}">
                    <a16:creationId xmlns:a16="http://schemas.microsoft.com/office/drawing/2014/main" id="{FE582D81-E0AB-9642-657C-D880E5C3A921}"/>
                  </a:ext>
                </a:extLst>
              </p:cNvPr>
              <p:cNvSpPr>
                <a:spLocks/>
              </p:cNvSpPr>
              <p:nvPr/>
            </p:nvSpPr>
            <p:spPr bwMode="auto">
              <a:xfrm>
                <a:off x="1252" y="3460"/>
                <a:ext cx="205" cy="204"/>
              </a:xfrm>
              <a:custGeom>
                <a:avLst/>
                <a:gdLst>
                  <a:gd name="T0" fmla="*/ 293 w 337"/>
                  <a:gd name="T1" fmla="*/ 66 h 335"/>
                  <a:gd name="T2" fmla="*/ 14 w 337"/>
                  <a:gd name="T3" fmla="*/ 77 h 335"/>
                  <a:gd name="T4" fmla="*/ 2 w 337"/>
                  <a:gd name="T5" fmla="*/ 134 h 335"/>
                  <a:gd name="T6" fmla="*/ 50 w 337"/>
                  <a:gd name="T7" fmla="*/ 98 h 335"/>
                  <a:gd name="T8" fmla="*/ 89 w 337"/>
                  <a:gd name="T9" fmla="*/ 102 h 335"/>
                  <a:gd name="T10" fmla="*/ 119 w 337"/>
                  <a:gd name="T11" fmla="*/ 131 h 335"/>
                  <a:gd name="T12" fmla="*/ 172 w 337"/>
                  <a:gd name="T13" fmla="*/ 138 h 335"/>
                  <a:gd name="T14" fmla="*/ 205 w 337"/>
                  <a:gd name="T15" fmla="*/ 113 h 335"/>
                  <a:gd name="T16" fmla="*/ 237 w 337"/>
                  <a:gd name="T17" fmla="*/ 167 h 335"/>
                  <a:gd name="T18" fmla="*/ 218 w 337"/>
                  <a:gd name="T19" fmla="*/ 203 h 335"/>
                  <a:gd name="T20" fmla="*/ 187 w 337"/>
                  <a:gd name="T21" fmla="*/ 234 h 335"/>
                  <a:gd name="T22" fmla="*/ 157 w 337"/>
                  <a:gd name="T23" fmla="*/ 310 h 335"/>
                  <a:gd name="T24" fmla="*/ 131 w 337"/>
                  <a:gd name="T25" fmla="*/ 331 h 335"/>
                  <a:gd name="T26" fmla="*/ 151 w 337"/>
                  <a:gd name="T27" fmla="*/ 334 h 335"/>
                  <a:gd name="T28" fmla="*/ 207 w 337"/>
                  <a:gd name="T29" fmla="*/ 284 h 335"/>
                  <a:gd name="T30" fmla="*/ 237 w 337"/>
                  <a:gd name="T31" fmla="*/ 283 h 335"/>
                  <a:gd name="T32" fmla="*/ 283 w 337"/>
                  <a:gd name="T33" fmla="*/ 266 h 335"/>
                  <a:gd name="T34" fmla="*/ 293 w 337"/>
                  <a:gd name="T35" fmla="*/ 6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7" h="335">
                    <a:moveTo>
                      <a:pt x="293" y="66"/>
                    </a:moveTo>
                    <a:cubicBezTo>
                      <a:pt x="249" y="24"/>
                      <a:pt x="58" y="0"/>
                      <a:pt x="14" y="77"/>
                    </a:cubicBezTo>
                    <a:cubicBezTo>
                      <a:pt x="3" y="95"/>
                      <a:pt x="0" y="115"/>
                      <a:pt x="2" y="134"/>
                    </a:cubicBezTo>
                    <a:cubicBezTo>
                      <a:pt x="12" y="116"/>
                      <a:pt x="31" y="102"/>
                      <a:pt x="50" y="98"/>
                    </a:cubicBezTo>
                    <a:cubicBezTo>
                      <a:pt x="63" y="96"/>
                      <a:pt x="77" y="96"/>
                      <a:pt x="89" y="102"/>
                    </a:cubicBezTo>
                    <a:cubicBezTo>
                      <a:pt x="102" y="109"/>
                      <a:pt x="109" y="121"/>
                      <a:pt x="119" y="131"/>
                    </a:cubicBezTo>
                    <a:cubicBezTo>
                      <a:pt x="133" y="144"/>
                      <a:pt x="155" y="149"/>
                      <a:pt x="172" y="138"/>
                    </a:cubicBezTo>
                    <a:cubicBezTo>
                      <a:pt x="183" y="131"/>
                      <a:pt x="193" y="117"/>
                      <a:pt x="205" y="113"/>
                    </a:cubicBezTo>
                    <a:cubicBezTo>
                      <a:pt x="235" y="103"/>
                      <a:pt x="242" y="147"/>
                      <a:pt x="237" y="167"/>
                    </a:cubicBezTo>
                    <a:cubicBezTo>
                      <a:pt x="233" y="180"/>
                      <a:pt x="227" y="193"/>
                      <a:pt x="218" y="203"/>
                    </a:cubicBezTo>
                    <a:cubicBezTo>
                      <a:pt x="208" y="214"/>
                      <a:pt x="196" y="223"/>
                      <a:pt x="187" y="234"/>
                    </a:cubicBezTo>
                    <a:cubicBezTo>
                      <a:pt x="169" y="257"/>
                      <a:pt x="175" y="288"/>
                      <a:pt x="157" y="310"/>
                    </a:cubicBezTo>
                    <a:cubicBezTo>
                      <a:pt x="150" y="319"/>
                      <a:pt x="141" y="326"/>
                      <a:pt x="131" y="331"/>
                    </a:cubicBezTo>
                    <a:cubicBezTo>
                      <a:pt x="137" y="334"/>
                      <a:pt x="144" y="335"/>
                      <a:pt x="151" y="334"/>
                    </a:cubicBezTo>
                    <a:cubicBezTo>
                      <a:pt x="202" y="328"/>
                      <a:pt x="194" y="302"/>
                      <a:pt x="207" y="284"/>
                    </a:cubicBezTo>
                    <a:cubicBezTo>
                      <a:pt x="219" y="266"/>
                      <a:pt x="227" y="272"/>
                      <a:pt x="237" y="283"/>
                    </a:cubicBezTo>
                    <a:cubicBezTo>
                      <a:pt x="248" y="293"/>
                      <a:pt x="265" y="295"/>
                      <a:pt x="283" y="266"/>
                    </a:cubicBezTo>
                    <a:cubicBezTo>
                      <a:pt x="300" y="238"/>
                      <a:pt x="337" y="107"/>
                      <a:pt x="293" y="66"/>
                    </a:cubicBezTo>
                    <a:close/>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1227">
                <a:extLst>
                  <a:ext uri="{FF2B5EF4-FFF2-40B4-BE49-F238E27FC236}">
                    <a16:creationId xmlns:a16="http://schemas.microsoft.com/office/drawing/2014/main" id="{4EDB75BA-FE29-3FA1-9042-4655E5146CAD}"/>
                  </a:ext>
                </a:extLst>
              </p:cNvPr>
              <p:cNvSpPr>
                <a:spLocks/>
              </p:cNvSpPr>
              <p:nvPr/>
            </p:nvSpPr>
            <p:spPr bwMode="auto">
              <a:xfrm>
                <a:off x="1655" y="3348"/>
                <a:ext cx="224" cy="207"/>
              </a:xfrm>
              <a:custGeom>
                <a:avLst/>
                <a:gdLst>
                  <a:gd name="T0" fmla="*/ 88 w 367"/>
                  <a:gd name="T1" fmla="*/ 253 h 339"/>
                  <a:gd name="T2" fmla="*/ 181 w 367"/>
                  <a:gd name="T3" fmla="*/ 334 h 339"/>
                  <a:gd name="T4" fmla="*/ 237 w 367"/>
                  <a:gd name="T5" fmla="*/ 284 h 339"/>
                  <a:gd name="T6" fmla="*/ 267 w 367"/>
                  <a:gd name="T7" fmla="*/ 282 h 339"/>
                  <a:gd name="T8" fmla="*/ 313 w 367"/>
                  <a:gd name="T9" fmla="*/ 266 h 339"/>
                  <a:gd name="T10" fmla="*/ 323 w 367"/>
                  <a:gd name="T11" fmla="*/ 66 h 339"/>
                  <a:gd name="T12" fmla="*/ 44 w 367"/>
                  <a:gd name="T13" fmla="*/ 77 h 339"/>
                  <a:gd name="T14" fmla="*/ 88 w 367"/>
                  <a:gd name="T15" fmla="*/ 253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 h="339">
                    <a:moveTo>
                      <a:pt x="88" y="253"/>
                    </a:moveTo>
                    <a:cubicBezTo>
                      <a:pt x="88" y="253"/>
                      <a:pt x="130" y="339"/>
                      <a:pt x="181" y="334"/>
                    </a:cubicBezTo>
                    <a:cubicBezTo>
                      <a:pt x="232" y="328"/>
                      <a:pt x="224" y="302"/>
                      <a:pt x="237" y="284"/>
                    </a:cubicBezTo>
                    <a:cubicBezTo>
                      <a:pt x="249" y="266"/>
                      <a:pt x="257" y="272"/>
                      <a:pt x="267" y="282"/>
                    </a:cubicBezTo>
                    <a:cubicBezTo>
                      <a:pt x="278" y="293"/>
                      <a:pt x="295" y="295"/>
                      <a:pt x="313" y="266"/>
                    </a:cubicBezTo>
                    <a:cubicBezTo>
                      <a:pt x="330" y="238"/>
                      <a:pt x="367" y="107"/>
                      <a:pt x="323" y="66"/>
                    </a:cubicBezTo>
                    <a:cubicBezTo>
                      <a:pt x="279" y="24"/>
                      <a:pt x="88" y="0"/>
                      <a:pt x="44" y="77"/>
                    </a:cubicBezTo>
                    <a:cubicBezTo>
                      <a:pt x="0" y="154"/>
                      <a:pt x="88" y="253"/>
                      <a:pt x="88" y="253"/>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1228">
                <a:extLst>
                  <a:ext uri="{FF2B5EF4-FFF2-40B4-BE49-F238E27FC236}">
                    <a16:creationId xmlns:a16="http://schemas.microsoft.com/office/drawing/2014/main" id="{589EFB24-9A68-1282-6032-1A8C6A6399C3}"/>
                  </a:ext>
                </a:extLst>
              </p:cNvPr>
              <p:cNvSpPr>
                <a:spLocks/>
              </p:cNvSpPr>
              <p:nvPr/>
            </p:nvSpPr>
            <p:spPr bwMode="auto">
              <a:xfrm>
                <a:off x="1673" y="3348"/>
                <a:ext cx="206" cy="204"/>
              </a:xfrm>
              <a:custGeom>
                <a:avLst/>
                <a:gdLst>
                  <a:gd name="T0" fmla="*/ 293 w 337"/>
                  <a:gd name="T1" fmla="*/ 66 h 334"/>
                  <a:gd name="T2" fmla="*/ 14 w 337"/>
                  <a:gd name="T3" fmla="*/ 77 h 334"/>
                  <a:gd name="T4" fmla="*/ 2 w 337"/>
                  <a:gd name="T5" fmla="*/ 134 h 334"/>
                  <a:gd name="T6" fmla="*/ 50 w 337"/>
                  <a:gd name="T7" fmla="*/ 98 h 334"/>
                  <a:gd name="T8" fmla="*/ 89 w 337"/>
                  <a:gd name="T9" fmla="*/ 102 h 334"/>
                  <a:gd name="T10" fmla="*/ 119 w 337"/>
                  <a:gd name="T11" fmla="*/ 131 h 334"/>
                  <a:gd name="T12" fmla="*/ 172 w 337"/>
                  <a:gd name="T13" fmla="*/ 138 h 334"/>
                  <a:gd name="T14" fmla="*/ 205 w 337"/>
                  <a:gd name="T15" fmla="*/ 113 h 334"/>
                  <a:gd name="T16" fmla="*/ 237 w 337"/>
                  <a:gd name="T17" fmla="*/ 167 h 334"/>
                  <a:gd name="T18" fmla="*/ 218 w 337"/>
                  <a:gd name="T19" fmla="*/ 203 h 334"/>
                  <a:gd name="T20" fmla="*/ 187 w 337"/>
                  <a:gd name="T21" fmla="*/ 234 h 334"/>
                  <a:gd name="T22" fmla="*/ 157 w 337"/>
                  <a:gd name="T23" fmla="*/ 310 h 334"/>
                  <a:gd name="T24" fmla="*/ 131 w 337"/>
                  <a:gd name="T25" fmla="*/ 331 h 334"/>
                  <a:gd name="T26" fmla="*/ 151 w 337"/>
                  <a:gd name="T27" fmla="*/ 334 h 334"/>
                  <a:gd name="T28" fmla="*/ 207 w 337"/>
                  <a:gd name="T29" fmla="*/ 284 h 334"/>
                  <a:gd name="T30" fmla="*/ 237 w 337"/>
                  <a:gd name="T31" fmla="*/ 282 h 334"/>
                  <a:gd name="T32" fmla="*/ 283 w 337"/>
                  <a:gd name="T33" fmla="*/ 266 h 334"/>
                  <a:gd name="T34" fmla="*/ 293 w 337"/>
                  <a:gd name="T35" fmla="*/ 6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7" h="334">
                    <a:moveTo>
                      <a:pt x="293" y="66"/>
                    </a:moveTo>
                    <a:cubicBezTo>
                      <a:pt x="249" y="24"/>
                      <a:pt x="58" y="0"/>
                      <a:pt x="14" y="77"/>
                    </a:cubicBezTo>
                    <a:cubicBezTo>
                      <a:pt x="3" y="95"/>
                      <a:pt x="0" y="115"/>
                      <a:pt x="2" y="134"/>
                    </a:cubicBezTo>
                    <a:cubicBezTo>
                      <a:pt x="12" y="116"/>
                      <a:pt x="31" y="102"/>
                      <a:pt x="50" y="98"/>
                    </a:cubicBezTo>
                    <a:cubicBezTo>
                      <a:pt x="63" y="95"/>
                      <a:pt x="77" y="96"/>
                      <a:pt x="89" y="102"/>
                    </a:cubicBezTo>
                    <a:cubicBezTo>
                      <a:pt x="102" y="109"/>
                      <a:pt x="109" y="121"/>
                      <a:pt x="119" y="131"/>
                    </a:cubicBezTo>
                    <a:cubicBezTo>
                      <a:pt x="133" y="144"/>
                      <a:pt x="155" y="149"/>
                      <a:pt x="172" y="138"/>
                    </a:cubicBezTo>
                    <a:cubicBezTo>
                      <a:pt x="183" y="131"/>
                      <a:pt x="193" y="117"/>
                      <a:pt x="205" y="113"/>
                    </a:cubicBezTo>
                    <a:cubicBezTo>
                      <a:pt x="235" y="103"/>
                      <a:pt x="242" y="147"/>
                      <a:pt x="237" y="167"/>
                    </a:cubicBezTo>
                    <a:cubicBezTo>
                      <a:pt x="233" y="180"/>
                      <a:pt x="227" y="193"/>
                      <a:pt x="218" y="203"/>
                    </a:cubicBezTo>
                    <a:cubicBezTo>
                      <a:pt x="208" y="214"/>
                      <a:pt x="196" y="223"/>
                      <a:pt x="187" y="234"/>
                    </a:cubicBezTo>
                    <a:cubicBezTo>
                      <a:pt x="169" y="257"/>
                      <a:pt x="175" y="288"/>
                      <a:pt x="157" y="310"/>
                    </a:cubicBezTo>
                    <a:cubicBezTo>
                      <a:pt x="150" y="319"/>
                      <a:pt x="141" y="326"/>
                      <a:pt x="131" y="331"/>
                    </a:cubicBezTo>
                    <a:cubicBezTo>
                      <a:pt x="137" y="333"/>
                      <a:pt x="144" y="334"/>
                      <a:pt x="151" y="334"/>
                    </a:cubicBezTo>
                    <a:cubicBezTo>
                      <a:pt x="202" y="328"/>
                      <a:pt x="194" y="302"/>
                      <a:pt x="207" y="284"/>
                    </a:cubicBezTo>
                    <a:cubicBezTo>
                      <a:pt x="219" y="266"/>
                      <a:pt x="227" y="272"/>
                      <a:pt x="237" y="282"/>
                    </a:cubicBezTo>
                    <a:cubicBezTo>
                      <a:pt x="248" y="293"/>
                      <a:pt x="265" y="295"/>
                      <a:pt x="283" y="266"/>
                    </a:cubicBezTo>
                    <a:cubicBezTo>
                      <a:pt x="300" y="238"/>
                      <a:pt x="337" y="107"/>
                      <a:pt x="293" y="66"/>
                    </a:cubicBezTo>
                    <a:close/>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1229">
                <a:extLst>
                  <a:ext uri="{FF2B5EF4-FFF2-40B4-BE49-F238E27FC236}">
                    <a16:creationId xmlns:a16="http://schemas.microsoft.com/office/drawing/2014/main" id="{CA0FD57C-CE70-A515-9C83-918DE60286CF}"/>
                  </a:ext>
                </a:extLst>
              </p:cNvPr>
              <p:cNvSpPr>
                <a:spLocks/>
              </p:cNvSpPr>
              <p:nvPr/>
            </p:nvSpPr>
            <p:spPr bwMode="auto">
              <a:xfrm>
                <a:off x="914" y="3189"/>
                <a:ext cx="237" cy="348"/>
              </a:xfrm>
              <a:custGeom>
                <a:avLst/>
                <a:gdLst>
                  <a:gd name="T0" fmla="*/ 214 w 387"/>
                  <a:gd name="T1" fmla="*/ 19 h 570"/>
                  <a:gd name="T2" fmla="*/ 161 w 387"/>
                  <a:gd name="T3" fmla="*/ 35 h 570"/>
                  <a:gd name="T4" fmla="*/ 108 w 387"/>
                  <a:gd name="T5" fmla="*/ 130 h 570"/>
                  <a:gd name="T6" fmla="*/ 64 w 387"/>
                  <a:gd name="T7" fmla="*/ 196 h 570"/>
                  <a:gd name="T8" fmla="*/ 15 w 387"/>
                  <a:gd name="T9" fmla="*/ 290 h 570"/>
                  <a:gd name="T10" fmla="*/ 61 w 387"/>
                  <a:gd name="T11" fmla="*/ 326 h 570"/>
                  <a:gd name="T12" fmla="*/ 84 w 387"/>
                  <a:gd name="T13" fmla="*/ 385 h 570"/>
                  <a:gd name="T14" fmla="*/ 92 w 387"/>
                  <a:gd name="T15" fmla="*/ 458 h 570"/>
                  <a:gd name="T16" fmla="*/ 106 w 387"/>
                  <a:gd name="T17" fmla="*/ 535 h 570"/>
                  <a:gd name="T18" fmla="*/ 177 w 387"/>
                  <a:gd name="T19" fmla="*/ 539 h 570"/>
                  <a:gd name="T20" fmla="*/ 229 w 387"/>
                  <a:gd name="T21" fmla="*/ 541 h 570"/>
                  <a:gd name="T22" fmla="*/ 292 w 387"/>
                  <a:gd name="T23" fmla="*/ 560 h 570"/>
                  <a:gd name="T24" fmla="*/ 321 w 387"/>
                  <a:gd name="T25" fmla="*/ 523 h 570"/>
                  <a:gd name="T26" fmla="*/ 358 w 387"/>
                  <a:gd name="T27" fmla="*/ 509 h 570"/>
                  <a:gd name="T28" fmla="*/ 387 w 387"/>
                  <a:gd name="T29" fmla="*/ 475 h 570"/>
                  <a:gd name="T30" fmla="*/ 368 w 387"/>
                  <a:gd name="T31" fmla="*/ 441 h 570"/>
                  <a:gd name="T32" fmla="*/ 355 w 387"/>
                  <a:gd name="T33" fmla="*/ 271 h 570"/>
                  <a:gd name="T34" fmla="*/ 361 w 387"/>
                  <a:gd name="T35" fmla="*/ 200 h 570"/>
                  <a:gd name="T36" fmla="*/ 347 w 387"/>
                  <a:gd name="T37" fmla="*/ 143 h 570"/>
                  <a:gd name="T38" fmla="*/ 214 w 387"/>
                  <a:gd name="T39" fmla="*/ 19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7" h="570">
                    <a:moveTo>
                      <a:pt x="214" y="19"/>
                    </a:moveTo>
                    <a:cubicBezTo>
                      <a:pt x="214" y="19"/>
                      <a:pt x="209" y="22"/>
                      <a:pt x="161" y="35"/>
                    </a:cubicBezTo>
                    <a:cubicBezTo>
                      <a:pt x="114" y="48"/>
                      <a:pt x="83" y="98"/>
                      <a:pt x="108" y="130"/>
                    </a:cubicBezTo>
                    <a:cubicBezTo>
                      <a:pt x="125" y="149"/>
                      <a:pt x="107" y="174"/>
                      <a:pt x="64" y="196"/>
                    </a:cubicBezTo>
                    <a:cubicBezTo>
                      <a:pt x="21" y="218"/>
                      <a:pt x="0" y="259"/>
                      <a:pt x="15" y="290"/>
                    </a:cubicBezTo>
                    <a:cubicBezTo>
                      <a:pt x="31" y="321"/>
                      <a:pt x="64" y="302"/>
                      <a:pt x="61" y="326"/>
                    </a:cubicBezTo>
                    <a:cubicBezTo>
                      <a:pt x="58" y="350"/>
                      <a:pt x="51" y="363"/>
                      <a:pt x="84" y="385"/>
                    </a:cubicBezTo>
                    <a:cubicBezTo>
                      <a:pt x="118" y="407"/>
                      <a:pt x="115" y="422"/>
                      <a:pt x="92" y="458"/>
                    </a:cubicBezTo>
                    <a:cubicBezTo>
                      <a:pt x="69" y="494"/>
                      <a:pt x="80" y="512"/>
                      <a:pt x="106" y="535"/>
                    </a:cubicBezTo>
                    <a:cubicBezTo>
                      <a:pt x="133" y="558"/>
                      <a:pt x="166" y="554"/>
                      <a:pt x="177" y="539"/>
                    </a:cubicBezTo>
                    <a:cubicBezTo>
                      <a:pt x="188" y="524"/>
                      <a:pt x="207" y="524"/>
                      <a:pt x="229" y="541"/>
                    </a:cubicBezTo>
                    <a:cubicBezTo>
                      <a:pt x="251" y="558"/>
                      <a:pt x="267" y="570"/>
                      <a:pt x="292" y="560"/>
                    </a:cubicBezTo>
                    <a:cubicBezTo>
                      <a:pt x="317" y="550"/>
                      <a:pt x="317" y="537"/>
                      <a:pt x="321" y="523"/>
                    </a:cubicBezTo>
                    <a:cubicBezTo>
                      <a:pt x="325" y="509"/>
                      <a:pt x="339" y="507"/>
                      <a:pt x="358" y="509"/>
                    </a:cubicBezTo>
                    <a:cubicBezTo>
                      <a:pt x="376" y="511"/>
                      <a:pt x="387" y="500"/>
                      <a:pt x="387" y="475"/>
                    </a:cubicBezTo>
                    <a:cubicBezTo>
                      <a:pt x="386" y="450"/>
                      <a:pt x="368" y="441"/>
                      <a:pt x="368" y="441"/>
                    </a:cubicBezTo>
                    <a:cubicBezTo>
                      <a:pt x="368" y="441"/>
                      <a:pt x="316" y="344"/>
                      <a:pt x="355" y="271"/>
                    </a:cubicBezTo>
                    <a:cubicBezTo>
                      <a:pt x="378" y="219"/>
                      <a:pt x="374" y="219"/>
                      <a:pt x="361" y="200"/>
                    </a:cubicBezTo>
                    <a:cubicBezTo>
                      <a:pt x="347" y="180"/>
                      <a:pt x="347" y="143"/>
                      <a:pt x="347" y="143"/>
                    </a:cubicBezTo>
                    <a:cubicBezTo>
                      <a:pt x="347" y="143"/>
                      <a:pt x="296" y="0"/>
                      <a:pt x="214" y="19"/>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1230">
                <a:extLst>
                  <a:ext uri="{FF2B5EF4-FFF2-40B4-BE49-F238E27FC236}">
                    <a16:creationId xmlns:a16="http://schemas.microsoft.com/office/drawing/2014/main" id="{1DC2F20D-4C6F-325E-21E0-FC61362237AE}"/>
                  </a:ext>
                </a:extLst>
              </p:cNvPr>
              <p:cNvSpPr>
                <a:spLocks/>
              </p:cNvSpPr>
              <p:nvPr/>
            </p:nvSpPr>
            <p:spPr bwMode="auto">
              <a:xfrm>
                <a:off x="997" y="3189"/>
                <a:ext cx="154" cy="348"/>
              </a:xfrm>
              <a:custGeom>
                <a:avLst/>
                <a:gdLst>
                  <a:gd name="T0" fmla="*/ 252 w 252"/>
                  <a:gd name="T1" fmla="*/ 475 h 570"/>
                  <a:gd name="T2" fmla="*/ 233 w 252"/>
                  <a:gd name="T3" fmla="*/ 441 h 570"/>
                  <a:gd name="T4" fmla="*/ 220 w 252"/>
                  <a:gd name="T5" fmla="*/ 271 h 570"/>
                  <a:gd name="T6" fmla="*/ 226 w 252"/>
                  <a:gd name="T7" fmla="*/ 200 h 570"/>
                  <a:gd name="T8" fmla="*/ 212 w 252"/>
                  <a:gd name="T9" fmla="*/ 143 h 570"/>
                  <a:gd name="T10" fmla="*/ 79 w 252"/>
                  <a:gd name="T11" fmla="*/ 19 h 570"/>
                  <a:gd name="T12" fmla="*/ 33 w 252"/>
                  <a:gd name="T13" fmla="*/ 33 h 570"/>
                  <a:gd name="T14" fmla="*/ 44 w 252"/>
                  <a:gd name="T15" fmla="*/ 86 h 570"/>
                  <a:gd name="T16" fmla="*/ 40 w 252"/>
                  <a:gd name="T17" fmla="*/ 190 h 570"/>
                  <a:gd name="T18" fmla="*/ 17 w 252"/>
                  <a:gd name="T19" fmla="*/ 319 h 570"/>
                  <a:gd name="T20" fmla="*/ 50 w 252"/>
                  <a:gd name="T21" fmla="*/ 435 h 570"/>
                  <a:gd name="T22" fmla="*/ 50 w 252"/>
                  <a:gd name="T23" fmla="*/ 498 h 570"/>
                  <a:gd name="T24" fmla="*/ 0 w 252"/>
                  <a:gd name="T25" fmla="*/ 550 h 570"/>
                  <a:gd name="T26" fmla="*/ 42 w 252"/>
                  <a:gd name="T27" fmla="*/ 539 h 570"/>
                  <a:gd name="T28" fmla="*/ 94 w 252"/>
                  <a:gd name="T29" fmla="*/ 541 h 570"/>
                  <a:gd name="T30" fmla="*/ 157 w 252"/>
                  <a:gd name="T31" fmla="*/ 560 h 570"/>
                  <a:gd name="T32" fmla="*/ 186 w 252"/>
                  <a:gd name="T33" fmla="*/ 523 h 570"/>
                  <a:gd name="T34" fmla="*/ 223 w 252"/>
                  <a:gd name="T35" fmla="*/ 509 h 570"/>
                  <a:gd name="T36" fmla="*/ 252 w 252"/>
                  <a:gd name="T37" fmla="*/ 47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570">
                    <a:moveTo>
                      <a:pt x="252" y="475"/>
                    </a:moveTo>
                    <a:cubicBezTo>
                      <a:pt x="251" y="450"/>
                      <a:pt x="233" y="441"/>
                      <a:pt x="233" y="441"/>
                    </a:cubicBezTo>
                    <a:cubicBezTo>
                      <a:pt x="233" y="441"/>
                      <a:pt x="181" y="344"/>
                      <a:pt x="220" y="271"/>
                    </a:cubicBezTo>
                    <a:cubicBezTo>
                      <a:pt x="243" y="219"/>
                      <a:pt x="239" y="219"/>
                      <a:pt x="226" y="200"/>
                    </a:cubicBezTo>
                    <a:cubicBezTo>
                      <a:pt x="212" y="180"/>
                      <a:pt x="212" y="143"/>
                      <a:pt x="212" y="143"/>
                    </a:cubicBezTo>
                    <a:cubicBezTo>
                      <a:pt x="212" y="143"/>
                      <a:pt x="161" y="0"/>
                      <a:pt x="79" y="19"/>
                    </a:cubicBezTo>
                    <a:cubicBezTo>
                      <a:pt x="79" y="19"/>
                      <a:pt x="74" y="22"/>
                      <a:pt x="33" y="33"/>
                    </a:cubicBezTo>
                    <a:cubicBezTo>
                      <a:pt x="38" y="51"/>
                      <a:pt x="42" y="68"/>
                      <a:pt x="44" y="86"/>
                    </a:cubicBezTo>
                    <a:cubicBezTo>
                      <a:pt x="49" y="121"/>
                      <a:pt x="48" y="156"/>
                      <a:pt x="40" y="190"/>
                    </a:cubicBezTo>
                    <a:cubicBezTo>
                      <a:pt x="31" y="233"/>
                      <a:pt x="16" y="275"/>
                      <a:pt x="17" y="319"/>
                    </a:cubicBezTo>
                    <a:cubicBezTo>
                      <a:pt x="18" y="361"/>
                      <a:pt x="39" y="395"/>
                      <a:pt x="50" y="435"/>
                    </a:cubicBezTo>
                    <a:cubicBezTo>
                      <a:pt x="55" y="455"/>
                      <a:pt x="57" y="478"/>
                      <a:pt x="50" y="498"/>
                    </a:cubicBezTo>
                    <a:cubicBezTo>
                      <a:pt x="41" y="522"/>
                      <a:pt x="22" y="539"/>
                      <a:pt x="0" y="550"/>
                    </a:cubicBezTo>
                    <a:cubicBezTo>
                      <a:pt x="18" y="554"/>
                      <a:pt x="35" y="549"/>
                      <a:pt x="42" y="539"/>
                    </a:cubicBezTo>
                    <a:cubicBezTo>
                      <a:pt x="53" y="524"/>
                      <a:pt x="72" y="524"/>
                      <a:pt x="94" y="541"/>
                    </a:cubicBezTo>
                    <a:cubicBezTo>
                      <a:pt x="116" y="558"/>
                      <a:pt x="132" y="570"/>
                      <a:pt x="157" y="560"/>
                    </a:cubicBezTo>
                    <a:cubicBezTo>
                      <a:pt x="182" y="550"/>
                      <a:pt x="182" y="537"/>
                      <a:pt x="186" y="523"/>
                    </a:cubicBezTo>
                    <a:cubicBezTo>
                      <a:pt x="190" y="509"/>
                      <a:pt x="204" y="507"/>
                      <a:pt x="223" y="509"/>
                    </a:cubicBezTo>
                    <a:cubicBezTo>
                      <a:pt x="241" y="511"/>
                      <a:pt x="252" y="500"/>
                      <a:pt x="252" y="475"/>
                    </a:cubicBezTo>
                    <a:close/>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1231">
                <a:extLst>
                  <a:ext uri="{FF2B5EF4-FFF2-40B4-BE49-F238E27FC236}">
                    <a16:creationId xmlns:a16="http://schemas.microsoft.com/office/drawing/2014/main" id="{E9B6A615-5362-1367-78E7-C843558EE16D}"/>
                  </a:ext>
                </a:extLst>
              </p:cNvPr>
              <p:cNvSpPr>
                <a:spLocks/>
              </p:cNvSpPr>
              <p:nvPr/>
            </p:nvSpPr>
            <p:spPr bwMode="auto">
              <a:xfrm>
                <a:off x="1176" y="2981"/>
                <a:ext cx="222" cy="301"/>
              </a:xfrm>
              <a:custGeom>
                <a:avLst/>
                <a:gdLst>
                  <a:gd name="T0" fmla="*/ 365 w 365"/>
                  <a:gd name="T1" fmla="*/ 320 h 492"/>
                  <a:gd name="T2" fmla="*/ 359 w 365"/>
                  <a:gd name="T3" fmla="*/ 415 h 492"/>
                  <a:gd name="T4" fmla="*/ 338 w 365"/>
                  <a:gd name="T5" fmla="*/ 477 h 492"/>
                  <a:gd name="T6" fmla="*/ 275 w 365"/>
                  <a:gd name="T7" fmla="*/ 467 h 492"/>
                  <a:gd name="T8" fmla="*/ 175 w 365"/>
                  <a:gd name="T9" fmla="*/ 425 h 492"/>
                  <a:gd name="T10" fmla="*/ 95 w 365"/>
                  <a:gd name="T11" fmla="*/ 394 h 492"/>
                  <a:gd name="T12" fmla="*/ 92 w 365"/>
                  <a:gd name="T13" fmla="*/ 304 h 492"/>
                  <a:gd name="T14" fmla="*/ 36 w 365"/>
                  <a:gd name="T15" fmla="*/ 135 h 492"/>
                  <a:gd name="T16" fmla="*/ 31 w 365"/>
                  <a:gd name="T17" fmla="*/ 55 h 492"/>
                  <a:gd name="T18" fmla="*/ 83 w 365"/>
                  <a:gd name="T19" fmla="*/ 53 h 492"/>
                  <a:gd name="T20" fmla="*/ 138 w 365"/>
                  <a:gd name="T21" fmla="*/ 44 h 492"/>
                  <a:gd name="T22" fmla="*/ 178 w 365"/>
                  <a:gd name="T23" fmla="*/ 0 h 492"/>
                  <a:gd name="T24" fmla="*/ 222 w 365"/>
                  <a:gd name="T25" fmla="*/ 59 h 492"/>
                  <a:gd name="T26" fmla="*/ 365 w 365"/>
                  <a:gd name="T27" fmla="*/ 32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5" h="492">
                    <a:moveTo>
                      <a:pt x="365" y="320"/>
                    </a:moveTo>
                    <a:cubicBezTo>
                      <a:pt x="365" y="320"/>
                      <a:pt x="358" y="376"/>
                      <a:pt x="359" y="415"/>
                    </a:cubicBezTo>
                    <a:cubicBezTo>
                      <a:pt x="359" y="455"/>
                      <a:pt x="349" y="463"/>
                      <a:pt x="338" y="477"/>
                    </a:cubicBezTo>
                    <a:cubicBezTo>
                      <a:pt x="328" y="491"/>
                      <a:pt x="293" y="492"/>
                      <a:pt x="275" y="467"/>
                    </a:cubicBezTo>
                    <a:cubicBezTo>
                      <a:pt x="257" y="442"/>
                      <a:pt x="234" y="422"/>
                      <a:pt x="175" y="425"/>
                    </a:cubicBezTo>
                    <a:cubicBezTo>
                      <a:pt x="116" y="427"/>
                      <a:pt x="101" y="425"/>
                      <a:pt x="95" y="394"/>
                    </a:cubicBezTo>
                    <a:cubicBezTo>
                      <a:pt x="88" y="364"/>
                      <a:pt x="85" y="349"/>
                      <a:pt x="92" y="304"/>
                    </a:cubicBezTo>
                    <a:cubicBezTo>
                      <a:pt x="99" y="259"/>
                      <a:pt x="18" y="172"/>
                      <a:pt x="36" y="135"/>
                    </a:cubicBezTo>
                    <a:cubicBezTo>
                      <a:pt x="53" y="98"/>
                      <a:pt x="0" y="91"/>
                      <a:pt x="31" y="55"/>
                    </a:cubicBezTo>
                    <a:cubicBezTo>
                      <a:pt x="52" y="36"/>
                      <a:pt x="65" y="45"/>
                      <a:pt x="83" y="53"/>
                    </a:cubicBezTo>
                    <a:cubicBezTo>
                      <a:pt x="101" y="61"/>
                      <a:pt x="139" y="60"/>
                      <a:pt x="138" y="44"/>
                    </a:cubicBezTo>
                    <a:cubicBezTo>
                      <a:pt x="138" y="28"/>
                      <a:pt x="148" y="0"/>
                      <a:pt x="178" y="0"/>
                    </a:cubicBezTo>
                    <a:cubicBezTo>
                      <a:pt x="207" y="1"/>
                      <a:pt x="223" y="34"/>
                      <a:pt x="222" y="59"/>
                    </a:cubicBezTo>
                    <a:cubicBezTo>
                      <a:pt x="221" y="84"/>
                      <a:pt x="258" y="247"/>
                      <a:pt x="365" y="320"/>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1232">
                <a:extLst>
                  <a:ext uri="{FF2B5EF4-FFF2-40B4-BE49-F238E27FC236}">
                    <a16:creationId xmlns:a16="http://schemas.microsoft.com/office/drawing/2014/main" id="{D491F913-4B3D-75F6-BEF4-4E14B9FA468B}"/>
                  </a:ext>
                </a:extLst>
              </p:cNvPr>
              <p:cNvSpPr>
                <a:spLocks/>
              </p:cNvSpPr>
              <p:nvPr/>
            </p:nvSpPr>
            <p:spPr bwMode="auto">
              <a:xfrm>
                <a:off x="1227" y="2981"/>
                <a:ext cx="171" cy="296"/>
              </a:xfrm>
              <a:custGeom>
                <a:avLst/>
                <a:gdLst>
                  <a:gd name="T0" fmla="*/ 281 w 281"/>
                  <a:gd name="T1" fmla="*/ 320 h 485"/>
                  <a:gd name="T2" fmla="*/ 138 w 281"/>
                  <a:gd name="T3" fmla="*/ 59 h 485"/>
                  <a:gd name="T4" fmla="*/ 94 w 281"/>
                  <a:gd name="T5" fmla="*/ 0 h 485"/>
                  <a:gd name="T6" fmla="*/ 54 w 281"/>
                  <a:gd name="T7" fmla="*/ 44 h 485"/>
                  <a:gd name="T8" fmla="*/ 25 w 281"/>
                  <a:gd name="T9" fmla="*/ 58 h 485"/>
                  <a:gd name="T10" fmla="*/ 41 w 281"/>
                  <a:gd name="T11" fmla="*/ 76 h 485"/>
                  <a:gd name="T12" fmla="*/ 71 w 281"/>
                  <a:gd name="T13" fmla="*/ 83 h 485"/>
                  <a:gd name="T14" fmla="*/ 94 w 281"/>
                  <a:gd name="T15" fmla="*/ 90 h 485"/>
                  <a:gd name="T16" fmla="*/ 79 w 281"/>
                  <a:gd name="T17" fmla="*/ 134 h 485"/>
                  <a:gd name="T18" fmla="*/ 32 w 281"/>
                  <a:gd name="T19" fmla="*/ 201 h 485"/>
                  <a:gd name="T20" fmla="*/ 9 w 281"/>
                  <a:gd name="T21" fmla="*/ 256 h 485"/>
                  <a:gd name="T22" fmla="*/ 0 w 281"/>
                  <a:gd name="T23" fmla="*/ 264 h 485"/>
                  <a:gd name="T24" fmla="*/ 8 w 281"/>
                  <a:gd name="T25" fmla="*/ 304 h 485"/>
                  <a:gd name="T26" fmla="*/ 11 w 281"/>
                  <a:gd name="T27" fmla="*/ 394 h 485"/>
                  <a:gd name="T28" fmla="*/ 17 w 281"/>
                  <a:gd name="T29" fmla="*/ 412 h 485"/>
                  <a:gd name="T30" fmla="*/ 57 w 281"/>
                  <a:gd name="T31" fmla="*/ 375 h 485"/>
                  <a:gd name="T32" fmla="*/ 85 w 281"/>
                  <a:gd name="T33" fmla="*/ 390 h 485"/>
                  <a:gd name="T34" fmla="*/ 122 w 281"/>
                  <a:gd name="T35" fmla="*/ 409 h 485"/>
                  <a:gd name="T36" fmla="*/ 210 w 281"/>
                  <a:gd name="T37" fmla="*/ 423 h 485"/>
                  <a:gd name="T38" fmla="*/ 249 w 281"/>
                  <a:gd name="T39" fmla="*/ 435 h 485"/>
                  <a:gd name="T40" fmla="*/ 249 w 281"/>
                  <a:gd name="T41" fmla="*/ 467 h 485"/>
                  <a:gd name="T42" fmla="*/ 241 w 281"/>
                  <a:gd name="T43" fmla="*/ 485 h 485"/>
                  <a:gd name="T44" fmla="*/ 254 w 281"/>
                  <a:gd name="T45" fmla="*/ 477 h 485"/>
                  <a:gd name="T46" fmla="*/ 275 w 281"/>
                  <a:gd name="T47" fmla="*/ 415 h 485"/>
                  <a:gd name="T48" fmla="*/ 281 w 281"/>
                  <a:gd name="T49" fmla="*/ 32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1" h="485">
                    <a:moveTo>
                      <a:pt x="281" y="320"/>
                    </a:moveTo>
                    <a:cubicBezTo>
                      <a:pt x="174" y="247"/>
                      <a:pt x="137" y="84"/>
                      <a:pt x="138" y="59"/>
                    </a:cubicBezTo>
                    <a:cubicBezTo>
                      <a:pt x="139" y="34"/>
                      <a:pt x="123" y="1"/>
                      <a:pt x="94" y="0"/>
                    </a:cubicBezTo>
                    <a:cubicBezTo>
                      <a:pt x="64" y="0"/>
                      <a:pt x="54" y="28"/>
                      <a:pt x="54" y="44"/>
                    </a:cubicBezTo>
                    <a:cubicBezTo>
                      <a:pt x="55" y="54"/>
                      <a:pt x="40" y="58"/>
                      <a:pt x="25" y="58"/>
                    </a:cubicBezTo>
                    <a:cubicBezTo>
                      <a:pt x="29" y="65"/>
                      <a:pt x="34" y="71"/>
                      <a:pt x="41" y="76"/>
                    </a:cubicBezTo>
                    <a:cubicBezTo>
                      <a:pt x="51" y="82"/>
                      <a:pt x="60" y="83"/>
                      <a:pt x="71" y="83"/>
                    </a:cubicBezTo>
                    <a:cubicBezTo>
                      <a:pt x="80" y="83"/>
                      <a:pt x="88" y="84"/>
                      <a:pt x="94" y="90"/>
                    </a:cubicBezTo>
                    <a:cubicBezTo>
                      <a:pt x="106" y="105"/>
                      <a:pt x="90" y="125"/>
                      <a:pt x="79" y="134"/>
                    </a:cubicBezTo>
                    <a:cubicBezTo>
                      <a:pt x="58" y="154"/>
                      <a:pt x="38" y="171"/>
                      <a:pt x="32" y="201"/>
                    </a:cubicBezTo>
                    <a:cubicBezTo>
                      <a:pt x="28" y="221"/>
                      <a:pt x="23" y="241"/>
                      <a:pt x="9" y="256"/>
                    </a:cubicBezTo>
                    <a:cubicBezTo>
                      <a:pt x="6" y="259"/>
                      <a:pt x="3" y="262"/>
                      <a:pt x="0" y="264"/>
                    </a:cubicBezTo>
                    <a:cubicBezTo>
                      <a:pt x="6" y="279"/>
                      <a:pt x="9" y="293"/>
                      <a:pt x="8" y="304"/>
                    </a:cubicBezTo>
                    <a:cubicBezTo>
                      <a:pt x="1" y="349"/>
                      <a:pt x="4" y="364"/>
                      <a:pt x="11" y="394"/>
                    </a:cubicBezTo>
                    <a:cubicBezTo>
                      <a:pt x="12" y="402"/>
                      <a:pt x="14" y="408"/>
                      <a:pt x="17" y="412"/>
                    </a:cubicBezTo>
                    <a:cubicBezTo>
                      <a:pt x="25" y="392"/>
                      <a:pt x="35" y="374"/>
                      <a:pt x="57" y="375"/>
                    </a:cubicBezTo>
                    <a:cubicBezTo>
                      <a:pt x="70" y="376"/>
                      <a:pt x="76" y="382"/>
                      <a:pt x="85" y="390"/>
                    </a:cubicBezTo>
                    <a:cubicBezTo>
                      <a:pt x="95" y="400"/>
                      <a:pt x="109" y="404"/>
                      <a:pt x="122" y="409"/>
                    </a:cubicBezTo>
                    <a:cubicBezTo>
                      <a:pt x="152" y="420"/>
                      <a:pt x="178" y="425"/>
                      <a:pt x="210" y="423"/>
                    </a:cubicBezTo>
                    <a:cubicBezTo>
                      <a:pt x="222" y="423"/>
                      <a:pt x="242" y="422"/>
                      <a:pt x="249" y="435"/>
                    </a:cubicBezTo>
                    <a:cubicBezTo>
                      <a:pt x="254" y="445"/>
                      <a:pt x="252" y="457"/>
                      <a:pt x="249" y="467"/>
                    </a:cubicBezTo>
                    <a:cubicBezTo>
                      <a:pt x="247" y="473"/>
                      <a:pt x="244" y="479"/>
                      <a:pt x="241" y="485"/>
                    </a:cubicBezTo>
                    <a:cubicBezTo>
                      <a:pt x="247" y="484"/>
                      <a:pt x="251" y="481"/>
                      <a:pt x="254" y="477"/>
                    </a:cubicBezTo>
                    <a:cubicBezTo>
                      <a:pt x="265" y="463"/>
                      <a:pt x="275" y="455"/>
                      <a:pt x="275" y="415"/>
                    </a:cubicBezTo>
                    <a:cubicBezTo>
                      <a:pt x="274" y="376"/>
                      <a:pt x="281" y="320"/>
                      <a:pt x="281" y="320"/>
                    </a:cubicBezTo>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1233">
                <a:extLst>
                  <a:ext uri="{FF2B5EF4-FFF2-40B4-BE49-F238E27FC236}">
                    <a16:creationId xmlns:a16="http://schemas.microsoft.com/office/drawing/2014/main" id="{14A68D27-23A9-9448-B107-E6E699E7527D}"/>
                  </a:ext>
                </a:extLst>
              </p:cNvPr>
              <p:cNvSpPr>
                <a:spLocks/>
              </p:cNvSpPr>
              <p:nvPr/>
            </p:nvSpPr>
            <p:spPr bwMode="auto">
              <a:xfrm>
                <a:off x="1021" y="3035"/>
                <a:ext cx="235" cy="314"/>
              </a:xfrm>
              <a:custGeom>
                <a:avLst/>
                <a:gdLst>
                  <a:gd name="T0" fmla="*/ 96 w 386"/>
                  <a:gd name="T1" fmla="*/ 493 h 515"/>
                  <a:gd name="T2" fmla="*/ 40 w 386"/>
                  <a:gd name="T3" fmla="*/ 195 h 515"/>
                  <a:gd name="T4" fmla="*/ 154 w 386"/>
                  <a:gd name="T5" fmla="*/ 34 h 515"/>
                  <a:gd name="T6" fmla="*/ 201 w 386"/>
                  <a:gd name="T7" fmla="*/ 19 h 515"/>
                  <a:gd name="T8" fmla="*/ 264 w 386"/>
                  <a:gd name="T9" fmla="*/ 23 h 515"/>
                  <a:gd name="T10" fmla="*/ 309 w 386"/>
                  <a:gd name="T11" fmla="*/ 41 h 515"/>
                  <a:gd name="T12" fmla="*/ 362 w 386"/>
                  <a:gd name="T13" fmla="*/ 89 h 515"/>
                  <a:gd name="T14" fmla="*/ 371 w 386"/>
                  <a:gd name="T15" fmla="*/ 157 h 515"/>
                  <a:gd name="T16" fmla="*/ 341 w 386"/>
                  <a:gd name="T17" fmla="*/ 285 h 515"/>
                  <a:gd name="T18" fmla="*/ 320 w 386"/>
                  <a:gd name="T19" fmla="*/ 339 h 515"/>
                  <a:gd name="T20" fmla="*/ 249 w 386"/>
                  <a:gd name="T21" fmla="*/ 401 h 515"/>
                  <a:gd name="T22" fmla="*/ 174 w 386"/>
                  <a:gd name="T23" fmla="*/ 432 h 515"/>
                  <a:gd name="T24" fmla="*/ 137 w 386"/>
                  <a:gd name="T25" fmla="*/ 503 h 515"/>
                  <a:gd name="T26" fmla="*/ 96 w 386"/>
                  <a:gd name="T27" fmla="*/ 49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6" h="515">
                    <a:moveTo>
                      <a:pt x="96" y="493"/>
                    </a:moveTo>
                    <a:cubicBezTo>
                      <a:pt x="96" y="493"/>
                      <a:pt x="0" y="371"/>
                      <a:pt x="40" y="195"/>
                    </a:cubicBezTo>
                    <a:cubicBezTo>
                      <a:pt x="69" y="76"/>
                      <a:pt x="127" y="20"/>
                      <a:pt x="154" y="34"/>
                    </a:cubicBezTo>
                    <a:cubicBezTo>
                      <a:pt x="182" y="48"/>
                      <a:pt x="187" y="38"/>
                      <a:pt x="201" y="19"/>
                    </a:cubicBezTo>
                    <a:cubicBezTo>
                      <a:pt x="216" y="0"/>
                      <a:pt x="245" y="1"/>
                      <a:pt x="264" y="23"/>
                    </a:cubicBezTo>
                    <a:cubicBezTo>
                      <a:pt x="283" y="44"/>
                      <a:pt x="296" y="45"/>
                      <a:pt x="309" y="41"/>
                    </a:cubicBezTo>
                    <a:cubicBezTo>
                      <a:pt x="323" y="36"/>
                      <a:pt x="368" y="49"/>
                      <a:pt x="362" y="89"/>
                    </a:cubicBezTo>
                    <a:cubicBezTo>
                      <a:pt x="355" y="129"/>
                      <a:pt x="362" y="128"/>
                      <a:pt x="371" y="157"/>
                    </a:cubicBezTo>
                    <a:cubicBezTo>
                      <a:pt x="379" y="186"/>
                      <a:pt x="386" y="244"/>
                      <a:pt x="341" y="285"/>
                    </a:cubicBezTo>
                    <a:cubicBezTo>
                      <a:pt x="323" y="298"/>
                      <a:pt x="321" y="312"/>
                      <a:pt x="320" y="339"/>
                    </a:cubicBezTo>
                    <a:cubicBezTo>
                      <a:pt x="319" y="366"/>
                      <a:pt x="307" y="403"/>
                      <a:pt x="249" y="401"/>
                    </a:cubicBezTo>
                    <a:cubicBezTo>
                      <a:pt x="211" y="398"/>
                      <a:pt x="187" y="403"/>
                      <a:pt x="174" y="432"/>
                    </a:cubicBezTo>
                    <a:cubicBezTo>
                      <a:pt x="161" y="460"/>
                      <a:pt x="166" y="487"/>
                      <a:pt x="137" y="503"/>
                    </a:cubicBezTo>
                    <a:cubicBezTo>
                      <a:pt x="116" y="515"/>
                      <a:pt x="96" y="493"/>
                      <a:pt x="96" y="493"/>
                    </a:cubicBezTo>
                    <a:close/>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1234">
                <a:extLst>
                  <a:ext uri="{FF2B5EF4-FFF2-40B4-BE49-F238E27FC236}">
                    <a16:creationId xmlns:a16="http://schemas.microsoft.com/office/drawing/2014/main" id="{7E96A6A8-F821-8D27-B04D-A4FE6345441A}"/>
                  </a:ext>
                </a:extLst>
              </p:cNvPr>
              <p:cNvSpPr>
                <a:spLocks/>
              </p:cNvSpPr>
              <p:nvPr/>
            </p:nvSpPr>
            <p:spPr bwMode="auto">
              <a:xfrm>
                <a:off x="1079" y="3336"/>
                <a:ext cx="0" cy="0"/>
              </a:xfrm>
              <a:custGeom>
                <a:avLst/>
                <a:gdLst/>
                <a:ahLst/>
                <a:cxnLst>
                  <a:cxn ang="0">
                    <a:pos x="0" y="0"/>
                  </a:cxn>
                  <a:cxn ang="0">
                    <a:pos x="0" y="0"/>
                  </a:cxn>
                  <a:cxn ang="0">
                    <a:pos x="0" y="0"/>
                  </a:cxn>
                  <a:cxn ang="0">
                    <a:pos x="0" y="0"/>
                  </a:cxn>
                  <a:cxn ang="0">
                    <a:pos x="0" y="0"/>
                  </a:cxn>
                </a:cxnLst>
                <a:rect l="0" t="0" r="r" b="b"/>
                <a:pathLst>
                  <a:path>
                    <a:moveTo>
                      <a:pt x="0" y="0"/>
                    </a:moveTo>
                    <a:cubicBezTo>
                      <a:pt x="0" y="0"/>
                      <a:pt x="0" y="0"/>
                      <a:pt x="0" y="0"/>
                    </a:cubicBezTo>
                    <a:lnTo>
                      <a:pt x="0" y="0"/>
                    </a:lnTo>
                    <a:lnTo>
                      <a:pt x="0" y="0"/>
                    </a:lnTo>
                    <a:cubicBezTo>
                      <a:pt x="0" y="0"/>
                      <a:pt x="0" y="0"/>
                      <a:pt x="0" y="0"/>
                    </a:cubicBezTo>
                    <a:close/>
                  </a:path>
                </a:pathLst>
              </a:custGeom>
              <a:solidFill>
                <a:srgbClr val="389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1235">
                <a:extLst>
                  <a:ext uri="{FF2B5EF4-FFF2-40B4-BE49-F238E27FC236}">
                    <a16:creationId xmlns:a16="http://schemas.microsoft.com/office/drawing/2014/main" id="{19A7F206-8626-236F-2C49-7BC6875C50DF}"/>
                  </a:ext>
                </a:extLst>
              </p:cNvPr>
              <p:cNvSpPr>
                <a:spLocks noEditPoints="1"/>
              </p:cNvSpPr>
              <p:nvPr/>
            </p:nvSpPr>
            <p:spPr bwMode="auto">
              <a:xfrm>
                <a:off x="1202" y="3059"/>
                <a:ext cx="39" cy="46"/>
              </a:xfrm>
              <a:custGeom>
                <a:avLst/>
                <a:gdLst>
                  <a:gd name="T0" fmla="*/ 61 w 64"/>
                  <a:gd name="T1" fmla="*/ 74 h 74"/>
                  <a:gd name="T2" fmla="*/ 64 w 64"/>
                  <a:gd name="T3" fmla="*/ 49 h 74"/>
                  <a:gd name="T4" fmla="*/ 64 w 64"/>
                  <a:gd name="T5" fmla="*/ 48 h 74"/>
                  <a:gd name="T6" fmla="*/ 64 w 64"/>
                  <a:gd name="T7" fmla="*/ 49 h 74"/>
                  <a:gd name="T8" fmla="*/ 61 w 64"/>
                  <a:gd name="T9" fmla="*/ 74 h 74"/>
                  <a:gd name="T10" fmla="*/ 64 w 64"/>
                  <a:gd name="T11" fmla="*/ 48 h 74"/>
                  <a:gd name="T12" fmla="*/ 64 w 64"/>
                  <a:gd name="T13" fmla="*/ 47 h 74"/>
                  <a:gd name="T14" fmla="*/ 64 w 64"/>
                  <a:gd name="T15" fmla="*/ 48 h 74"/>
                  <a:gd name="T16" fmla="*/ 64 w 64"/>
                  <a:gd name="T17" fmla="*/ 47 h 74"/>
                  <a:gd name="T18" fmla="*/ 64 w 64"/>
                  <a:gd name="T19" fmla="*/ 44 h 74"/>
                  <a:gd name="T20" fmla="*/ 64 w 64"/>
                  <a:gd name="T21" fmla="*/ 47 h 74"/>
                  <a:gd name="T22" fmla="*/ 0 w 64"/>
                  <a:gd name="T23" fmla="*/ 3 h 74"/>
                  <a:gd name="T24" fmla="*/ 0 w 64"/>
                  <a:gd name="T25" fmla="*/ 3 h 74"/>
                  <a:gd name="T26" fmla="*/ 0 w 64"/>
                  <a:gd name="T27" fmla="*/ 3 h 74"/>
                  <a:gd name="T28" fmla="*/ 0 w 64"/>
                  <a:gd name="T29" fmla="*/ 3 h 74"/>
                  <a:gd name="T30" fmla="*/ 0 w 64"/>
                  <a:gd name="T31" fmla="*/ 3 h 74"/>
                  <a:gd name="T32" fmla="*/ 11 w 64"/>
                  <a:gd name="T33" fmla="*/ 1 h 74"/>
                  <a:gd name="T34" fmla="*/ 0 w 64"/>
                  <a:gd name="T35" fmla="*/ 3 h 74"/>
                  <a:gd name="T36" fmla="*/ 11 w 64"/>
                  <a:gd name="T37" fmla="*/ 1 h 74"/>
                  <a:gd name="T38" fmla="*/ 18 w 64"/>
                  <a:gd name="T39" fmla="*/ 0 h 74"/>
                  <a:gd name="T40" fmla="*/ 11 w 64"/>
                  <a:gd name="T41" fmla="*/ 1 h 74"/>
                  <a:gd name="T42" fmla="*/ 19 w 64"/>
                  <a:gd name="T43" fmla="*/ 0 h 74"/>
                  <a:gd name="T44" fmla="*/ 18 w 64"/>
                  <a:gd name="T45" fmla="*/ 0 h 74"/>
                  <a:gd name="T46" fmla="*/ 18 w 64"/>
                  <a:gd name="T47" fmla="*/ 0 h 74"/>
                  <a:gd name="T48" fmla="*/ 19 w 64"/>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74">
                    <a:moveTo>
                      <a:pt x="61" y="74"/>
                    </a:moveTo>
                    <a:cubicBezTo>
                      <a:pt x="61" y="68"/>
                      <a:pt x="62" y="60"/>
                      <a:pt x="64" y="49"/>
                    </a:cubicBezTo>
                    <a:cubicBezTo>
                      <a:pt x="64" y="49"/>
                      <a:pt x="64" y="49"/>
                      <a:pt x="64" y="48"/>
                    </a:cubicBezTo>
                    <a:cubicBezTo>
                      <a:pt x="64" y="49"/>
                      <a:pt x="64" y="49"/>
                      <a:pt x="64" y="49"/>
                    </a:cubicBezTo>
                    <a:cubicBezTo>
                      <a:pt x="62" y="60"/>
                      <a:pt x="61" y="68"/>
                      <a:pt x="61" y="74"/>
                    </a:cubicBezTo>
                    <a:close/>
                    <a:moveTo>
                      <a:pt x="64" y="48"/>
                    </a:moveTo>
                    <a:cubicBezTo>
                      <a:pt x="64" y="48"/>
                      <a:pt x="64" y="47"/>
                      <a:pt x="64" y="47"/>
                    </a:cubicBezTo>
                    <a:cubicBezTo>
                      <a:pt x="64" y="47"/>
                      <a:pt x="64" y="48"/>
                      <a:pt x="64" y="48"/>
                    </a:cubicBezTo>
                    <a:close/>
                    <a:moveTo>
                      <a:pt x="64" y="47"/>
                    </a:moveTo>
                    <a:cubicBezTo>
                      <a:pt x="64" y="46"/>
                      <a:pt x="64" y="45"/>
                      <a:pt x="64" y="44"/>
                    </a:cubicBezTo>
                    <a:cubicBezTo>
                      <a:pt x="64" y="45"/>
                      <a:pt x="64" y="46"/>
                      <a:pt x="64" y="47"/>
                    </a:cubicBezTo>
                    <a:close/>
                    <a:moveTo>
                      <a:pt x="0" y="3"/>
                    </a:moveTo>
                    <a:lnTo>
                      <a:pt x="0" y="3"/>
                    </a:lnTo>
                    <a:lnTo>
                      <a:pt x="0" y="3"/>
                    </a:lnTo>
                    <a:lnTo>
                      <a:pt x="0" y="3"/>
                    </a:lnTo>
                    <a:close/>
                    <a:moveTo>
                      <a:pt x="0" y="3"/>
                    </a:moveTo>
                    <a:cubicBezTo>
                      <a:pt x="4" y="3"/>
                      <a:pt x="7" y="2"/>
                      <a:pt x="11" y="1"/>
                    </a:cubicBezTo>
                    <a:cubicBezTo>
                      <a:pt x="7" y="2"/>
                      <a:pt x="4" y="3"/>
                      <a:pt x="0" y="3"/>
                    </a:cubicBezTo>
                    <a:close/>
                    <a:moveTo>
                      <a:pt x="11" y="1"/>
                    </a:moveTo>
                    <a:cubicBezTo>
                      <a:pt x="13" y="0"/>
                      <a:pt x="16" y="0"/>
                      <a:pt x="18" y="0"/>
                    </a:cubicBezTo>
                    <a:cubicBezTo>
                      <a:pt x="16" y="0"/>
                      <a:pt x="13" y="0"/>
                      <a:pt x="11" y="1"/>
                    </a:cubicBezTo>
                    <a:close/>
                    <a:moveTo>
                      <a:pt x="19" y="0"/>
                    </a:moveTo>
                    <a:cubicBezTo>
                      <a:pt x="19" y="0"/>
                      <a:pt x="19" y="0"/>
                      <a:pt x="18" y="0"/>
                    </a:cubicBezTo>
                    <a:lnTo>
                      <a:pt x="18" y="0"/>
                    </a:lnTo>
                    <a:cubicBezTo>
                      <a:pt x="19" y="0"/>
                      <a:pt x="19" y="0"/>
                      <a:pt x="19" y="0"/>
                    </a:cubicBezTo>
                    <a:close/>
                  </a:path>
                </a:pathLst>
              </a:custGeom>
              <a:solidFill>
                <a:srgbClr val="4CAB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1236">
                <a:extLst>
                  <a:ext uri="{FF2B5EF4-FFF2-40B4-BE49-F238E27FC236}">
                    <a16:creationId xmlns:a16="http://schemas.microsoft.com/office/drawing/2014/main" id="{525441CA-BBD8-EC58-406E-1E0384D1FFB4}"/>
                  </a:ext>
                </a:extLst>
              </p:cNvPr>
              <p:cNvSpPr>
                <a:spLocks noEditPoints="1"/>
              </p:cNvSpPr>
              <p:nvPr/>
            </p:nvSpPr>
            <p:spPr bwMode="auto">
              <a:xfrm>
                <a:off x="1149" y="3039"/>
                <a:ext cx="34" cy="11"/>
              </a:xfrm>
              <a:custGeom>
                <a:avLst/>
                <a:gdLst>
                  <a:gd name="T0" fmla="*/ 55 w 55"/>
                  <a:gd name="T1" fmla="*/ 18 h 18"/>
                  <a:gd name="T2" fmla="*/ 55 w 55"/>
                  <a:gd name="T3" fmla="*/ 18 h 18"/>
                  <a:gd name="T4" fmla="*/ 55 w 55"/>
                  <a:gd name="T5" fmla="*/ 18 h 18"/>
                  <a:gd name="T6" fmla="*/ 55 w 55"/>
                  <a:gd name="T7" fmla="*/ 18 h 18"/>
                  <a:gd name="T8" fmla="*/ 55 w 55"/>
                  <a:gd name="T9" fmla="*/ 18 h 18"/>
                  <a:gd name="T10" fmla="*/ 55 w 55"/>
                  <a:gd name="T11" fmla="*/ 18 h 18"/>
                  <a:gd name="T12" fmla="*/ 54 w 55"/>
                  <a:gd name="T13" fmla="*/ 17 h 18"/>
                  <a:gd name="T14" fmla="*/ 53 w 55"/>
                  <a:gd name="T15" fmla="*/ 17 h 18"/>
                  <a:gd name="T16" fmla="*/ 54 w 55"/>
                  <a:gd name="T17" fmla="*/ 17 h 18"/>
                  <a:gd name="T18" fmla="*/ 53 w 55"/>
                  <a:gd name="T19" fmla="*/ 17 h 18"/>
                  <a:gd name="T20" fmla="*/ 19 w 55"/>
                  <a:gd name="T21" fmla="*/ 0 h 18"/>
                  <a:gd name="T22" fmla="*/ 53 w 55"/>
                  <a:gd name="T23" fmla="*/ 17 h 18"/>
                  <a:gd name="T24" fmla="*/ 0 w 55"/>
                  <a:gd name="T25" fmla="*/ 5 h 18"/>
                  <a:gd name="T26" fmla="*/ 0 w 55"/>
                  <a:gd name="T27" fmla="*/ 5 h 18"/>
                  <a:gd name="T28" fmla="*/ 5 w 55"/>
                  <a:gd name="T29" fmla="*/ 2 h 18"/>
                  <a:gd name="T30" fmla="*/ 0 w 55"/>
                  <a:gd name="T31" fmla="*/ 5 h 18"/>
                  <a:gd name="T32" fmla="*/ 5 w 55"/>
                  <a:gd name="T33" fmla="*/ 2 h 18"/>
                  <a:gd name="T34" fmla="*/ 5 w 55"/>
                  <a:gd name="T35" fmla="*/ 2 h 18"/>
                  <a:gd name="T36" fmla="*/ 5 w 55"/>
                  <a:gd name="T3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18">
                    <a:moveTo>
                      <a:pt x="55" y="18"/>
                    </a:moveTo>
                    <a:cubicBezTo>
                      <a:pt x="55" y="18"/>
                      <a:pt x="55" y="18"/>
                      <a:pt x="55" y="18"/>
                    </a:cubicBezTo>
                    <a:cubicBezTo>
                      <a:pt x="55" y="18"/>
                      <a:pt x="55" y="18"/>
                      <a:pt x="55" y="18"/>
                    </a:cubicBezTo>
                    <a:close/>
                    <a:moveTo>
                      <a:pt x="55" y="18"/>
                    </a:moveTo>
                    <a:cubicBezTo>
                      <a:pt x="55" y="18"/>
                      <a:pt x="55" y="18"/>
                      <a:pt x="55" y="18"/>
                    </a:cubicBezTo>
                    <a:cubicBezTo>
                      <a:pt x="55" y="18"/>
                      <a:pt x="55" y="18"/>
                      <a:pt x="55" y="18"/>
                    </a:cubicBezTo>
                    <a:close/>
                    <a:moveTo>
                      <a:pt x="54" y="17"/>
                    </a:moveTo>
                    <a:cubicBezTo>
                      <a:pt x="54" y="17"/>
                      <a:pt x="54" y="17"/>
                      <a:pt x="53" y="17"/>
                    </a:cubicBezTo>
                    <a:cubicBezTo>
                      <a:pt x="54" y="17"/>
                      <a:pt x="54" y="17"/>
                      <a:pt x="54" y="17"/>
                    </a:cubicBezTo>
                    <a:close/>
                    <a:moveTo>
                      <a:pt x="53" y="17"/>
                    </a:moveTo>
                    <a:cubicBezTo>
                      <a:pt x="44" y="5"/>
                      <a:pt x="31" y="0"/>
                      <a:pt x="19" y="0"/>
                    </a:cubicBezTo>
                    <a:cubicBezTo>
                      <a:pt x="31" y="0"/>
                      <a:pt x="44" y="5"/>
                      <a:pt x="53" y="17"/>
                    </a:cubicBezTo>
                    <a:close/>
                    <a:moveTo>
                      <a:pt x="0" y="5"/>
                    </a:moveTo>
                    <a:lnTo>
                      <a:pt x="0" y="5"/>
                    </a:lnTo>
                    <a:cubicBezTo>
                      <a:pt x="2" y="4"/>
                      <a:pt x="3" y="3"/>
                      <a:pt x="5" y="2"/>
                    </a:cubicBezTo>
                    <a:cubicBezTo>
                      <a:pt x="3" y="3"/>
                      <a:pt x="2" y="4"/>
                      <a:pt x="0" y="5"/>
                    </a:cubicBezTo>
                    <a:close/>
                    <a:moveTo>
                      <a:pt x="5" y="2"/>
                    </a:moveTo>
                    <a:cubicBezTo>
                      <a:pt x="5" y="2"/>
                      <a:pt x="5" y="2"/>
                      <a:pt x="5" y="2"/>
                    </a:cubicBezTo>
                    <a:cubicBezTo>
                      <a:pt x="5" y="2"/>
                      <a:pt x="5" y="2"/>
                      <a:pt x="5" y="2"/>
                    </a:cubicBezTo>
                    <a:close/>
                  </a:path>
                </a:pathLst>
              </a:custGeom>
              <a:solidFill>
                <a:srgbClr val="BBE4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1237">
                <a:extLst>
                  <a:ext uri="{FF2B5EF4-FFF2-40B4-BE49-F238E27FC236}">
                    <a16:creationId xmlns:a16="http://schemas.microsoft.com/office/drawing/2014/main" id="{1E26C6DD-3CFB-95CF-53DF-FB49D5EAC6CF}"/>
                  </a:ext>
                </a:extLst>
              </p:cNvPr>
              <p:cNvSpPr>
                <a:spLocks noEditPoints="1"/>
              </p:cNvSpPr>
              <p:nvPr/>
            </p:nvSpPr>
            <p:spPr bwMode="auto">
              <a:xfrm>
                <a:off x="1075" y="3039"/>
                <a:ext cx="175" cy="304"/>
              </a:xfrm>
              <a:custGeom>
                <a:avLst/>
                <a:gdLst>
                  <a:gd name="T0" fmla="*/ 7 w 287"/>
                  <a:gd name="T1" fmla="*/ 487 h 498"/>
                  <a:gd name="T2" fmla="*/ 7 w 287"/>
                  <a:gd name="T3" fmla="*/ 487 h 498"/>
                  <a:gd name="T4" fmla="*/ 31 w 287"/>
                  <a:gd name="T5" fmla="*/ 436 h 498"/>
                  <a:gd name="T6" fmla="*/ 31 w 287"/>
                  <a:gd name="T7" fmla="*/ 435 h 498"/>
                  <a:gd name="T8" fmla="*/ 48 w 287"/>
                  <a:gd name="T9" fmla="*/ 439 h 498"/>
                  <a:gd name="T10" fmla="*/ 25 w 287"/>
                  <a:gd name="T11" fmla="*/ 484 h 498"/>
                  <a:gd name="T12" fmla="*/ 66 w 287"/>
                  <a:gd name="T13" fmla="*/ 437 h 498"/>
                  <a:gd name="T14" fmla="*/ 81 w 287"/>
                  <a:gd name="T15" fmla="*/ 436 h 498"/>
                  <a:gd name="T16" fmla="*/ 66 w 287"/>
                  <a:gd name="T17" fmla="*/ 437 h 498"/>
                  <a:gd name="T18" fmla="*/ 70 w 287"/>
                  <a:gd name="T19" fmla="*/ 194 h 498"/>
                  <a:gd name="T20" fmla="*/ 42 w 287"/>
                  <a:gd name="T21" fmla="*/ 183 h 498"/>
                  <a:gd name="T22" fmla="*/ 42 w 287"/>
                  <a:gd name="T23" fmla="*/ 183 h 498"/>
                  <a:gd name="T24" fmla="*/ 47 w 287"/>
                  <a:gd name="T25" fmla="*/ 182 h 498"/>
                  <a:gd name="T26" fmla="*/ 65 w 287"/>
                  <a:gd name="T27" fmla="*/ 152 h 498"/>
                  <a:gd name="T28" fmla="*/ 65 w 287"/>
                  <a:gd name="T29" fmla="*/ 151 h 498"/>
                  <a:gd name="T30" fmla="*/ 52 w 287"/>
                  <a:gd name="T31" fmla="*/ 169 h 498"/>
                  <a:gd name="T32" fmla="*/ 122 w 287"/>
                  <a:gd name="T33" fmla="*/ 5 h 498"/>
                  <a:gd name="T34" fmla="*/ 127 w 287"/>
                  <a:gd name="T35" fmla="*/ 2 h 498"/>
                  <a:gd name="T36" fmla="*/ 140 w 287"/>
                  <a:gd name="T37" fmla="*/ 0 h 498"/>
                  <a:gd name="T38" fmla="*/ 175 w 287"/>
                  <a:gd name="T39" fmla="*/ 17 h 498"/>
                  <a:gd name="T40" fmla="*/ 175 w 287"/>
                  <a:gd name="T41" fmla="*/ 17 h 498"/>
                  <a:gd name="T42" fmla="*/ 177 w 287"/>
                  <a:gd name="T43" fmla="*/ 18 h 498"/>
                  <a:gd name="T44" fmla="*/ 177 w 287"/>
                  <a:gd name="T45" fmla="*/ 18 h 498"/>
                  <a:gd name="T46" fmla="*/ 209 w 287"/>
                  <a:gd name="T47" fmla="*/ 37 h 498"/>
                  <a:gd name="T48" fmla="*/ 209 w 287"/>
                  <a:gd name="T49" fmla="*/ 37 h 498"/>
                  <a:gd name="T50" fmla="*/ 209 w 287"/>
                  <a:gd name="T51" fmla="*/ 37 h 498"/>
                  <a:gd name="T52" fmla="*/ 220 w 287"/>
                  <a:gd name="T53" fmla="*/ 35 h 498"/>
                  <a:gd name="T54" fmla="*/ 227 w 287"/>
                  <a:gd name="T55" fmla="*/ 34 h 498"/>
                  <a:gd name="T56" fmla="*/ 228 w 287"/>
                  <a:gd name="T57" fmla="*/ 34 h 498"/>
                  <a:gd name="T58" fmla="*/ 273 w 287"/>
                  <a:gd name="T59" fmla="*/ 81 h 498"/>
                  <a:gd name="T60" fmla="*/ 273 w 287"/>
                  <a:gd name="T61" fmla="*/ 82 h 498"/>
                  <a:gd name="T62" fmla="*/ 273 w 287"/>
                  <a:gd name="T63" fmla="*/ 83 h 498"/>
                  <a:gd name="T64" fmla="*/ 282 w 287"/>
                  <a:gd name="T65" fmla="*/ 151 h 498"/>
                  <a:gd name="T66" fmla="*/ 278 w 287"/>
                  <a:gd name="T67" fmla="*/ 179 h 498"/>
                  <a:gd name="T68" fmla="*/ 255 w 287"/>
                  <a:gd name="T69" fmla="*/ 182 h 498"/>
                  <a:gd name="T70" fmla="*/ 233 w 287"/>
                  <a:gd name="T71" fmla="*/ 170 h 498"/>
                  <a:gd name="T72" fmla="*/ 233 w 287"/>
                  <a:gd name="T73" fmla="*/ 170 h 498"/>
                  <a:gd name="T74" fmla="*/ 233 w 287"/>
                  <a:gd name="T75" fmla="*/ 170 h 498"/>
                  <a:gd name="T76" fmla="*/ 193 w 287"/>
                  <a:gd name="T77" fmla="*/ 162 h 498"/>
                  <a:gd name="T78" fmla="*/ 132 w 287"/>
                  <a:gd name="T79" fmla="*/ 177 h 498"/>
                  <a:gd name="T80" fmla="*/ 97 w 287"/>
                  <a:gd name="T81" fmla="*/ 17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7" h="498">
                    <a:moveTo>
                      <a:pt x="23" y="498"/>
                    </a:moveTo>
                    <a:cubicBezTo>
                      <a:pt x="14" y="494"/>
                      <a:pt x="8" y="488"/>
                      <a:pt x="7" y="487"/>
                    </a:cubicBezTo>
                    <a:cubicBezTo>
                      <a:pt x="7" y="487"/>
                      <a:pt x="7" y="487"/>
                      <a:pt x="7" y="487"/>
                    </a:cubicBezTo>
                    <a:lnTo>
                      <a:pt x="7" y="487"/>
                    </a:lnTo>
                    <a:cubicBezTo>
                      <a:pt x="7" y="487"/>
                      <a:pt x="4" y="484"/>
                      <a:pt x="0" y="477"/>
                    </a:cubicBezTo>
                    <a:cubicBezTo>
                      <a:pt x="27" y="468"/>
                      <a:pt x="30" y="441"/>
                      <a:pt x="31" y="436"/>
                    </a:cubicBezTo>
                    <a:lnTo>
                      <a:pt x="31" y="436"/>
                    </a:lnTo>
                    <a:lnTo>
                      <a:pt x="31" y="435"/>
                    </a:lnTo>
                    <a:lnTo>
                      <a:pt x="31" y="435"/>
                    </a:lnTo>
                    <a:cubicBezTo>
                      <a:pt x="31" y="435"/>
                      <a:pt x="36" y="439"/>
                      <a:pt x="48" y="439"/>
                    </a:cubicBezTo>
                    <a:cubicBezTo>
                      <a:pt x="51" y="439"/>
                      <a:pt x="55" y="438"/>
                      <a:pt x="60" y="438"/>
                    </a:cubicBezTo>
                    <a:cubicBezTo>
                      <a:pt x="39" y="443"/>
                      <a:pt x="31" y="459"/>
                      <a:pt x="25" y="484"/>
                    </a:cubicBezTo>
                    <a:cubicBezTo>
                      <a:pt x="24" y="489"/>
                      <a:pt x="23" y="493"/>
                      <a:pt x="23" y="498"/>
                    </a:cubicBezTo>
                    <a:close/>
                    <a:moveTo>
                      <a:pt x="66" y="437"/>
                    </a:moveTo>
                    <a:cubicBezTo>
                      <a:pt x="71" y="436"/>
                      <a:pt x="76" y="434"/>
                      <a:pt x="82" y="432"/>
                    </a:cubicBezTo>
                    <a:cubicBezTo>
                      <a:pt x="82" y="433"/>
                      <a:pt x="81" y="435"/>
                      <a:pt x="81" y="436"/>
                    </a:cubicBezTo>
                    <a:cubicBezTo>
                      <a:pt x="79" y="436"/>
                      <a:pt x="78" y="436"/>
                      <a:pt x="76" y="436"/>
                    </a:cubicBezTo>
                    <a:cubicBezTo>
                      <a:pt x="72" y="436"/>
                      <a:pt x="69" y="436"/>
                      <a:pt x="66" y="437"/>
                    </a:cubicBezTo>
                    <a:moveTo>
                      <a:pt x="62" y="203"/>
                    </a:moveTo>
                    <a:cubicBezTo>
                      <a:pt x="64" y="200"/>
                      <a:pt x="67" y="197"/>
                      <a:pt x="70" y="194"/>
                    </a:cubicBezTo>
                    <a:cubicBezTo>
                      <a:pt x="67" y="197"/>
                      <a:pt x="64" y="200"/>
                      <a:pt x="62" y="203"/>
                    </a:cubicBezTo>
                    <a:close/>
                    <a:moveTo>
                      <a:pt x="42" y="183"/>
                    </a:moveTo>
                    <a:cubicBezTo>
                      <a:pt x="44" y="180"/>
                      <a:pt x="47" y="176"/>
                      <a:pt x="49" y="172"/>
                    </a:cubicBezTo>
                    <a:cubicBezTo>
                      <a:pt x="47" y="175"/>
                      <a:pt x="45" y="179"/>
                      <a:pt x="42" y="183"/>
                    </a:cubicBezTo>
                    <a:cubicBezTo>
                      <a:pt x="42" y="183"/>
                      <a:pt x="42" y="183"/>
                      <a:pt x="42" y="183"/>
                    </a:cubicBezTo>
                    <a:close/>
                    <a:moveTo>
                      <a:pt x="47" y="182"/>
                    </a:moveTo>
                    <a:cubicBezTo>
                      <a:pt x="50" y="176"/>
                      <a:pt x="53" y="171"/>
                      <a:pt x="56" y="166"/>
                    </a:cubicBezTo>
                    <a:cubicBezTo>
                      <a:pt x="60" y="161"/>
                      <a:pt x="63" y="156"/>
                      <a:pt x="65" y="152"/>
                    </a:cubicBezTo>
                    <a:cubicBezTo>
                      <a:pt x="71" y="144"/>
                      <a:pt x="74" y="139"/>
                      <a:pt x="74" y="139"/>
                    </a:cubicBezTo>
                    <a:cubicBezTo>
                      <a:pt x="74" y="139"/>
                      <a:pt x="70" y="143"/>
                      <a:pt x="65" y="151"/>
                    </a:cubicBezTo>
                    <a:cubicBezTo>
                      <a:pt x="62" y="155"/>
                      <a:pt x="58" y="160"/>
                      <a:pt x="54" y="165"/>
                    </a:cubicBezTo>
                    <a:cubicBezTo>
                      <a:pt x="53" y="166"/>
                      <a:pt x="52" y="167"/>
                      <a:pt x="52" y="169"/>
                    </a:cubicBezTo>
                    <a:cubicBezTo>
                      <a:pt x="74" y="135"/>
                      <a:pt x="98" y="101"/>
                      <a:pt x="114" y="64"/>
                    </a:cubicBezTo>
                    <a:cubicBezTo>
                      <a:pt x="122" y="44"/>
                      <a:pt x="126" y="26"/>
                      <a:pt x="122" y="5"/>
                    </a:cubicBezTo>
                    <a:cubicBezTo>
                      <a:pt x="124" y="4"/>
                      <a:pt x="125" y="3"/>
                      <a:pt x="127" y="2"/>
                    </a:cubicBezTo>
                    <a:cubicBezTo>
                      <a:pt x="127" y="2"/>
                      <a:pt x="127" y="2"/>
                      <a:pt x="127" y="2"/>
                    </a:cubicBezTo>
                    <a:cubicBezTo>
                      <a:pt x="127" y="2"/>
                      <a:pt x="127" y="2"/>
                      <a:pt x="127" y="2"/>
                    </a:cubicBezTo>
                    <a:cubicBezTo>
                      <a:pt x="131" y="1"/>
                      <a:pt x="136" y="0"/>
                      <a:pt x="140" y="0"/>
                    </a:cubicBezTo>
                    <a:lnTo>
                      <a:pt x="141" y="0"/>
                    </a:lnTo>
                    <a:cubicBezTo>
                      <a:pt x="153" y="0"/>
                      <a:pt x="166" y="5"/>
                      <a:pt x="175" y="17"/>
                    </a:cubicBezTo>
                    <a:lnTo>
                      <a:pt x="175" y="17"/>
                    </a:lnTo>
                    <a:lnTo>
                      <a:pt x="175" y="17"/>
                    </a:lnTo>
                    <a:cubicBezTo>
                      <a:pt x="176" y="17"/>
                      <a:pt x="176" y="17"/>
                      <a:pt x="176" y="17"/>
                    </a:cubicBezTo>
                    <a:cubicBezTo>
                      <a:pt x="176" y="17"/>
                      <a:pt x="176" y="18"/>
                      <a:pt x="177" y="18"/>
                    </a:cubicBezTo>
                    <a:cubicBezTo>
                      <a:pt x="177" y="18"/>
                      <a:pt x="177" y="18"/>
                      <a:pt x="177" y="18"/>
                    </a:cubicBezTo>
                    <a:lnTo>
                      <a:pt x="177" y="18"/>
                    </a:lnTo>
                    <a:cubicBezTo>
                      <a:pt x="177" y="18"/>
                      <a:pt x="177" y="18"/>
                      <a:pt x="177" y="18"/>
                    </a:cubicBezTo>
                    <a:cubicBezTo>
                      <a:pt x="190" y="32"/>
                      <a:pt x="199" y="37"/>
                      <a:pt x="209" y="37"/>
                    </a:cubicBezTo>
                    <a:lnTo>
                      <a:pt x="209" y="37"/>
                    </a:lnTo>
                    <a:lnTo>
                      <a:pt x="209" y="37"/>
                    </a:lnTo>
                    <a:lnTo>
                      <a:pt x="209" y="37"/>
                    </a:lnTo>
                    <a:lnTo>
                      <a:pt x="209" y="37"/>
                    </a:lnTo>
                    <a:cubicBezTo>
                      <a:pt x="213" y="37"/>
                      <a:pt x="216" y="36"/>
                      <a:pt x="220" y="35"/>
                    </a:cubicBezTo>
                    <a:cubicBezTo>
                      <a:pt x="220" y="35"/>
                      <a:pt x="220" y="35"/>
                      <a:pt x="220" y="35"/>
                    </a:cubicBezTo>
                    <a:lnTo>
                      <a:pt x="220" y="35"/>
                    </a:lnTo>
                    <a:cubicBezTo>
                      <a:pt x="222" y="34"/>
                      <a:pt x="225" y="34"/>
                      <a:pt x="227" y="34"/>
                    </a:cubicBezTo>
                    <a:lnTo>
                      <a:pt x="227" y="34"/>
                    </a:lnTo>
                    <a:cubicBezTo>
                      <a:pt x="228" y="34"/>
                      <a:pt x="228" y="34"/>
                      <a:pt x="228" y="34"/>
                    </a:cubicBezTo>
                    <a:cubicBezTo>
                      <a:pt x="246" y="34"/>
                      <a:pt x="275" y="47"/>
                      <a:pt x="273" y="78"/>
                    </a:cubicBezTo>
                    <a:cubicBezTo>
                      <a:pt x="273" y="79"/>
                      <a:pt x="273" y="80"/>
                      <a:pt x="273" y="81"/>
                    </a:cubicBezTo>
                    <a:lnTo>
                      <a:pt x="273" y="81"/>
                    </a:lnTo>
                    <a:cubicBezTo>
                      <a:pt x="273" y="81"/>
                      <a:pt x="273" y="82"/>
                      <a:pt x="273" y="82"/>
                    </a:cubicBezTo>
                    <a:cubicBezTo>
                      <a:pt x="273" y="82"/>
                      <a:pt x="273" y="82"/>
                      <a:pt x="273" y="82"/>
                    </a:cubicBezTo>
                    <a:cubicBezTo>
                      <a:pt x="273" y="83"/>
                      <a:pt x="273" y="83"/>
                      <a:pt x="273" y="83"/>
                    </a:cubicBezTo>
                    <a:cubicBezTo>
                      <a:pt x="271" y="94"/>
                      <a:pt x="270" y="102"/>
                      <a:pt x="270" y="108"/>
                    </a:cubicBezTo>
                    <a:cubicBezTo>
                      <a:pt x="270" y="125"/>
                      <a:pt x="276" y="130"/>
                      <a:pt x="282" y="151"/>
                    </a:cubicBezTo>
                    <a:cubicBezTo>
                      <a:pt x="284" y="159"/>
                      <a:pt x="286" y="169"/>
                      <a:pt x="287" y="180"/>
                    </a:cubicBezTo>
                    <a:cubicBezTo>
                      <a:pt x="284" y="179"/>
                      <a:pt x="281" y="179"/>
                      <a:pt x="278" y="179"/>
                    </a:cubicBezTo>
                    <a:cubicBezTo>
                      <a:pt x="264" y="179"/>
                      <a:pt x="255" y="182"/>
                      <a:pt x="255" y="182"/>
                    </a:cubicBezTo>
                    <a:cubicBezTo>
                      <a:pt x="255" y="182"/>
                      <a:pt x="255" y="182"/>
                      <a:pt x="255" y="182"/>
                    </a:cubicBezTo>
                    <a:cubicBezTo>
                      <a:pt x="254" y="181"/>
                      <a:pt x="246" y="175"/>
                      <a:pt x="233" y="170"/>
                    </a:cubicBezTo>
                    <a:lnTo>
                      <a:pt x="233" y="170"/>
                    </a:lnTo>
                    <a:lnTo>
                      <a:pt x="233" y="170"/>
                    </a:lnTo>
                    <a:lnTo>
                      <a:pt x="233" y="170"/>
                    </a:lnTo>
                    <a:lnTo>
                      <a:pt x="233" y="170"/>
                    </a:lnTo>
                    <a:lnTo>
                      <a:pt x="233" y="170"/>
                    </a:lnTo>
                    <a:cubicBezTo>
                      <a:pt x="223" y="166"/>
                      <a:pt x="210" y="162"/>
                      <a:pt x="197" y="162"/>
                    </a:cubicBezTo>
                    <a:cubicBezTo>
                      <a:pt x="195" y="162"/>
                      <a:pt x="194" y="162"/>
                      <a:pt x="193" y="162"/>
                    </a:cubicBezTo>
                    <a:cubicBezTo>
                      <a:pt x="152" y="165"/>
                      <a:pt x="132" y="177"/>
                      <a:pt x="132" y="177"/>
                    </a:cubicBezTo>
                    <a:cubicBezTo>
                      <a:pt x="132" y="177"/>
                      <a:pt x="132" y="177"/>
                      <a:pt x="132" y="177"/>
                    </a:cubicBezTo>
                    <a:cubicBezTo>
                      <a:pt x="132" y="177"/>
                      <a:pt x="124" y="173"/>
                      <a:pt x="109" y="173"/>
                    </a:cubicBezTo>
                    <a:cubicBezTo>
                      <a:pt x="105" y="173"/>
                      <a:pt x="101" y="173"/>
                      <a:pt x="97" y="173"/>
                    </a:cubicBezTo>
                    <a:cubicBezTo>
                      <a:pt x="82" y="175"/>
                      <a:pt x="64" y="178"/>
                      <a:pt x="47" y="182"/>
                    </a:cubicBezTo>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1238">
                <a:extLst>
                  <a:ext uri="{FF2B5EF4-FFF2-40B4-BE49-F238E27FC236}">
                    <a16:creationId xmlns:a16="http://schemas.microsoft.com/office/drawing/2014/main" id="{49674296-ADFE-E0FF-B8A1-A767505848F0}"/>
                  </a:ext>
                </a:extLst>
              </p:cNvPr>
              <p:cNvSpPr>
                <a:spLocks/>
              </p:cNvSpPr>
              <p:nvPr/>
            </p:nvSpPr>
            <p:spPr bwMode="auto">
              <a:xfrm>
                <a:off x="1105" y="3142"/>
                <a:ext cx="2" cy="2"/>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1" y="2"/>
                      <a:pt x="2" y="1"/>
                      <a:pt x="3" y="0"/>
                    </a:cubicBezTo>
                    <a:cubicBezTo>
                      <a:pt x="2" y="1"/>
                      <a:pt x="1" y="2"/>
                      <a:pt x="0" y="3"/>
                    </a:cubicBezTo>
                    <a:close/>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1239">
                <a:extLst>
                  <a:ext uri="{FF2B5EF4-FFF2-40B4-BE49-F238E27FC236}">
                    <a16:creationId xmlns:a16="http://schemas.microsoft.com/office/drawing/2014/main" id="{4BB61612-DE2C-B24F-6235-85EB70CFFDD3}"/>
                  </a:ext>
                </a:extLst>
              </p:cNvPr>
              <p:cNvSpPr>
                <a:spLocks/>
              </p:cNvSpPr>
              <p:nvPr/>
            </p:nvSpPr>
            <p:spPr bwMode="auto">
              <a:xfrm>
                <a:off x="1101" y="3124"/>
                <a:ext cx="19" cy="26"/>
              </a:xfrm>
              <a:custGeom>
                <a:avLst/>
                <a:gdLst>
                  <a:gd name="T0" fmla="*/ 0 w 32"/>
                  <a:gd name="T1" fmla="*/ 44 h 44"/>
                  <a:gd name="T2" fmla="*/ 7 w 32"/>
                  <a:gd name="T3" fmla="*/ 33 h 44"/>
                  <a:gd name="T4" fmla="*/ 10 w 32"/>
                  <a:gd name="T5" fmla="*/ 30 h 44"/>
                  <a:gd name="T6" fmla="*/ 12 w 32"/>
                  <a:gd name="T7" fmla="*/ 26 h 44"/>
                  <a:gd name="T8" fmla="*/ 23 w 32"/>
                  <a:gd name="T9" fmla="*/ 12 h 44"/>
                  <a:gd name="T10" fmla="*/ 32 w 32"/>
                  <a:gd name="T11" fmla="*/ 0 h 44"/>
                  <a:gd name="T12" fmla="*/ 23 w 32"/>
                  <a:gd name="T13" fmla="*/ 13 h 44"/>
                  <a:gd name="T14" fmla="*/ 14 w 32"/>
                  <a:gd name="T15" fmla="*/ 27 h 44"/>
                  <a:gd name="T16" fmla="*/ 5 w 32"/>
                  <a:gd name="T17" fmla="*/ 43 h 44"/>
                  <a:gd name="T18" fmla="*/ 0 w 32"/>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4">
                    <a:moveTo>
                      <a:pt x="0" y="44"/>
                    </a:moveTo>
                    <a:cubicBezTo>
                      <a:pt x="3" y="40"/>
                      <a:pt x="5" y="36"/>
                      <a:pt x="7" y="33"/>
                    </a:cubicBezTo>
                    <a:cubicBezTo>
                      <a:pt x="8" y="32"/>
                      <a:pt x="9" y="31"/>
                      <a:pt x="10" y="30"/>
                    </a:cubicBezTo>
                    <a:cubicBezTo>
                      <a:pt x="10" y="28"/>
                      <a:pt x="11" y="27"/>
                      <a:pt x="12" y="26"/>
                    </a:cubicBezTo>
                    <a:cubicBezTo>
                      <a:pt x="16" y="21"/>
                      <a:pt x="20" y="16"/>
                      <a:pt x="23" y="12"/>
                    </a:cubicBezTo>
                    <a:cubicBezTo>
                      <a:pt x="28" y="4"/>
                      <a:pt x="32" y="0"/>
                      <a:pt x="32" y="0"/>
                    </a:cubicBezTo>
                    <a:cubicBezTo>
                      <a:pt x="32" y="0"/>
                      <a:pt x="29" y="5"/>
                      <a:pt x="23" y="13"/>
                    </a:cubicBezTo>
                    <a:cubicBezTo>
                      <a:pt x="21" y="17"/>
                      <a:pt x="18" y="22"/>
                      <a:pt x="14" y="27"/>
                    </a:cubicBezTo>
                    <a:cubicBezTo>
                      <a:pt x="11" y="32"/>
                      <a:pt x="8" y="37"/>
                      <a:pt x="5" y="43"/>
                    </a:cubicBezTo>
                    <a:cubicBezTo>
                      <a:pt x="3" y="44"/>
                      <a:pt x="2" y="44"/>
                      <a:pt x="0" y="44"/>
                    </a:cubicBezTo>
                    <a:close/>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1240">
                <a:extLst>
                  <a:ext uri="{FF2B5EF4-FFF2-40B4-BE49-F238E27FC236}">
                    <a16:creationId xmlns:a16="http://schemas.microsoft.com/office/drawing/2014/main" id="{F8F7EB39-72DC-45A6-037F-69E7036FA3CB}"/>
                  </a:ext>
                </a:extLst>
              </p:cNvPr>
              <p:cNvSpPr>
                <a:spLocks/>
              </p:cNvSpPr>
              <p:nvPr/>
            </p:nvSpPr>
            <p:spPr bwMode="auto">
              <a:xfrm>
                <a:off x="1083" y="3118"/>
                <a:ext cx="7" cy="37"/>
              </a:xfrm>
              <a:custGeom>
                <a:avLst/>
                <a:gdLst>
                  <a:gd name="T0" fmla="*/ 2 w 11"/>
                  <a:gd name="T1" fmla="*/ 61 h 61"/>
                  <a:gd name="T2" fmla="*/ 2 w 11"/>
                  <a:gd name="T3" fmla="*/ 58 h 61"/>
                  <a:gd name="T4" fmla="*/ 1 w 11"/>
                  <a:gd name="T5" fmla="*/ 50 h 61"/>
                  <a:gd name="T6" fmla="*/ 1 w 11"/>
                  <a:gd name="T7" fmla="*/ 42 h 61"/>
                  <a:gd name="T8" fmla="*/ 1 w 11"/>
                  <a:gd name="T9" fmla="*/ 34 h 61"/>
                  <a:gd name="T10" fmla="*/ 2 w 11"/>
                  <a:gd name="T11" fmla="*/ 26 h 61"/>
                  <a:gd name="T12" fmla="*/ 4 w 11"/>
                  <a:gd name="T13" fmla="*/ 19 h 61"/>
                  <a:gd name="T14" fmla="*/ 6 w 11"/>
                  <a:gd name="T15" fmla="*/ 12 h 61"/>
                  <a:gd name="T16" fmla="*/ 10 w 11"/>
                  <a:gd name="T17" fmla="*/ 3 h 61"/>
                  <a:gd name="T18" fmla="*/ 11 w 11"/>
                  <a:gd name="T19" fmla="*/ 0 h 61"/>
                  <a:gd name="T20" fmla="*/ 11 w 11"/>
                  <a:gd name="T21" fmla="*/ 3 h 61"/>
                  <a:gd name="T22" fmla="*/ 9 w 11"/>
                  <a:gd name="T23" fmla="*/ 13 h 61"/>
                  <a:gd name="T24" fmla="*/ 8 w 11"/>
                  <a:gd name="T25" fmla="*/ 19 h 61"/>
                  <a:gd name="T26" fmla="*/ 7 w 11"/>
                  <a:gd name="T27" fmla="*/ 27 h 61"/>
                  <a:gd name="T28" fmla="*/ 6 w 11"/>
                  <a:gd name="T29" fmla="*/ 34 h 61"/>
                  <a:gd name="T30" fmla="*/ 6 w 11"/>
                  <a:gd name="T31" fmla="*/ 42 h 61"/>
                  <a:gd name="T32" fmla="*/ 6 w 11"/>
                  <a:gd name="T33" fmla="*/ 50 h 61"/>
                  <a:gd name="T34" fmla="*/ 6 w 11"/>
                  <a:gd name="T35" fmla="*/ 58 h 61"/>
                  <a:gd name="T36" fmla="*/ 7 w 11"/>
                  <a:gd name="T37" fmla="*/ 60 h 61"/>
                  <a:gd name="T38" fmla="*/ 2 w 11"/>
                  <a:gd name="T3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61">
                    <a:moveTo>
                      <a:pt x="2" y="61"/>
                    </a:moveTo>
                    <a:lnTo>
                      <a:pt x="2" y="58"/>
                    </a:lnTo>
                    <a:cubicBezTo>
                      <a:pt x="1" y="56"/>
                      <a:pt x="1" y="53"/>
                      <a:pt x="1" y="50"/>
                    </a:cubicBezTo>
                    <a:cubicBezTo>
                      <a:pt x="0" y="48"/>
                      <a:pt x="1" y="45"/>
                      <a:pt x="1" y="42"/>
                    </a:cubicBezTo>
                    <a:cubicBezTo>
                      <a:pt x="1" y="39"/>
                      <a:pt x="1" y="36"/>
                      <a:pt x="1" y="34"/>
                    </a:cubicBezTo>
                    <a:cubicBezTo>
                      <a:pt x="1" y="31"/>
                      <a:pt x="2" y="28"/>
                      <a:pt x="2" y="26"/>
                    </a:cubicBezTo>
                    <a:cubicBezTo>
                      <a:pt x="3" y="23"/>
                      <a:pt x="3" y="21"/>
                      <a:pt x="4" y="19"/>
                    </a:cubicBezTo>
                    <a:cubicBezTo>
                      <a:pt x="4" y="16"/>
                      <a:pt x="5" y="14"/>
                      <a:pt x="6" y="12"/>
                    </a:cubicBezTo>
                    <a:cubicBezTo>
                      <a:pt x="7" y="8"/>
                      <a:pt x="9" y="5"/>
                      <a:pt x="10" y="3"/>
                    </a:cubicBezTo>
                    <a:cubicBezTo>
                      <a:pt x="11" y="1"/>
                      <a:pt x="11" y="0"/>
                      <a:pt x="11" y="0"/>
                    </a:cubicBezTo>
                    <a:cubicBezTo>
                      <a:pt x="11" y="0"/>
                      <a:pt x="11" y="1"/>
                      <a:pt x="11" y="3"/>
                    </a:cubicBezTo>
                    <a:cubicBezTo>
                      <a:pt x="10" y="6"/>
                      <a:pt x="10" y="9"/>
                      <a:pt x="9" y="13"/>
                    </a:cubicBezTo>
                    <a:cubicBezTo>
                      <a:pt x="9" y="15"/>
                      <a:pt x="8" y="17"/>
                      <a:pt x="8" y="19"/>
                    </a:cubicBezTo>
                    <a:cubicBezTo>
                      <a:pt x="8" y="22"/>
                      <a:pt x="7" y="24"/>
                      <a:pt x="7" y="27"/>
                    </a:cubicBezTo>
                    <a:cubicBezTo>
                      <a:pt x="7" y="29"/>
                      <a:pt x="7" y="32"/>
                      <a:pt x="6" y="34"/>
                    </a:cubicBezTo>
                    <a:cubicBezTo>
                      <a:pt x="6" y="37"/>
                      <a:pt x="6" y="39"/>
                      <a:pt x="6" y="42"/>
                    </a:cubicBezTo>
                    <a:cubicBezTo>
                      <a:pt x="6" y="45"/>
                      <a:pt x="6" y="47"/>
                      <a:pt x="6" y="50"/>
                    </a:cubicBezTo>
                    <a:cubicBezTo>
                      <a:pt x="6" y="53"/>
                      <a:pt x="6" y="55"/>
                      <a:pt x="6" y="58"/>
                    </a:cubicBezTo>
                    <a:lnTo>
                      <a:pt x="7" y="60"/>
                    </a:lnTo>
                    <a:cubicBezTo>
                      <a:pt x="5" y="60"/>
                      <a:pt x="4" y="61"/>
                      <a:pt x="2" y="61"/>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1241">
                <a:extLst>
                  <a:ext uri="{FF2B5EF4-FFF2-40B4-BE49-F238E27FC236}">
                    <a16:creationId xmlns:a16="http://schemas.microsoft.com/office/drawing/2014/main" id="{D95CF1BD-76A0-BC23-3991-EF6DDF06DA94}"/>
                  </a:ext>
                </a:extLst>
              </p:cNvPr>
              <p:cNvSpPr>
                <a:spLocks/>
              </p:cNvSpPr>
              <p:nvPr/>
            </p:nvSpPr>
            <p:spPr bwMode="auto">
              <a:xfrm>
                <a:off x="1265" y="3224"/>
                <a:ext cx="275" cy="311"/>
              </a:xfrm>
              <a:custGeom>
                <a:avLst/>
                <a:gdLst>
                  <a:gd name="T0" fmla="*/ 42 w 452"/>
                  <a:gd name="T1" fmla="*/ 263 h 511"/>
                  <a:gd name="T2" fmla="*/ 186 w 452"/>
                  <a:gd name="T3" fmla="*/ 91 h 511"/>
                  <a:gd name="T4" fmla="*/ 243 w 452"/>
                  <a:gd name="T5" fmla="*/ 50 h 511"/>
                  <a:gd name="T6" fmla="*/ 352 w 452"/>
                  <a:gd name="T7" fmla="*/ 9 h 511"/>
                  <a:gd name="T8" fmla="*/ 387 w 452"/>
                  <a:gd name="T9" fmla="*/ 94 h 511"/>
                  <a:gd name="T10" fmla="*/ 414 w 452"/>
                  <a:gd name="T11" fmla="*/ 177 h 511"/>
                  <a:gd name="T12" fmla="*/ 427 w 452"/>
                  <a:gd name="T13" fmla="*/ 302 h 511"/>
                  <a:gd name="T14" fmla="*/ 401 w 452"/>
                  <a:gd name="T15" fmla="*/ 361 h 511"/>
                  <a:gd name="T16" fmla="*/ 358 w 452"/>
                  <a:gd name="T17" fmla="*/ 399 h 511"/>
                  <a:gd name="T18" fmla="*/ 310 w 452"/>
                  <a:gd name="T19" fmla="*/ 443 h 511"/>
                  <a:gd name="T20" fmla="*/ 235 w 452"/>
                  <a:gd name="T21" fmla="*/ 478 h 511"/>
                  <a:gd name="T22" fmla="*/ 178 w 452"/>
                  <a:gd name="T23" fmla="*/ 462 h 511"/>
                  <a:gd name="T24" fmla="*/ 79 w 452"/>
                  <a:gd name="T25" fmla="*/ 484 h 511"/>
                  <a:gd name="T26" fmla="*/ 60 w 452"/>
                  <a:gd name="T27" fmla="*/ 429 h 511"/>
                  <a:gd name="T28" fmla="*/ 24 w 452"/>
                  <a:gd name="T29" fmla="*/ 416 h 511"/>
                  <a:gd name="T30" fmla="*/ 14 w 452"/>
                  <a:gd name="T31" fmla="*/ 368 h 511"/>
                  <a:gd name="T32" fmla="*/ 42 w 452"/>
                  <a:gd name="T33" fmla="*/ 26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2" h="511">
                    <a:moveTo>
                      <a:pt x="42" y="263"/>
                    </a:moveTo>
                    <a:cubicBezTo>
                      <a:pt x="42" y="263"/>
                      <a:pt x="70" y="148"/>
                      <a:pt x="186" y="91"/>
                    </a:cubicBezTo>
                    <a:cubicBezTo>
                      <a:pt x="219" y="75"/>
                      <a:pt x="222" y="76"/>
                      <a:pt x="243" y="50"/>
                    </a:cubicBezTo>
                    <a:cubicBezTo>
                      <a:pt x="263" y="23"/>
                      <a:pt x="310" y="0"/>
                      <a:pt x="352" y="9"/>
                    </a:cubicBezTo>
                    <a:cubicBezTo>
                      <a:pt x="394" y="19"/>
                      <a:pt x="397" y="54"/>
                      <a:pt x="387" y="94"/>
                    </a:cubicBezTo>
                    <a:cubicBezTo>
                      <a:pt x="377" y="134"/>
                      <a:pt x="388" y="142"/>
                      <a:pt x="414" y="177"/>
                    </a:cubicBezTo>
                    <a:cubicBezTo>
                      <a:pt x="439" y="213"/>
                      <a:pt x="452" y="269"/>
                      <a:pt x="427" y="302"/>
                    </a:cubicBezTo>
                    <a:cubicBezTo>
                      <a:pt x="402" y="336"/>
                      <a:pt x="403" y="335"/>
                      <a:pt x="401" y="361"/>
                    </a:cubicBezTo>
                    <a:cubicBezTo>
                      <a:pt x="399" y="386"/>
                      <a:pt x="385" y="393"/>
                      <a:pt x="358" y="399"/>
                    </a:cubicBezTo>
                    <a:cubicBezTo>
                      <a:pt x="332" y="404"/>
                      <a:pt x="326" y="412"/>
                      <a:pt x="310" y="443"/>
                    </a:cubicBezTo>
                    <a:cubicBezTo>
                      <a:pt x="295" y="474"/>
                      <a:pt x="268" y="481"/>
                      <a:pt x="235" y="478"/>
                    </a:cubicBezTo>
                    <a:cubicBezTo>
                      <a:pt x="201" y="475"/>
                      <a:pt x="206" y="439"/>
                      <a:pt x="178" y="462"/>
                    </a:cubicBezTo>
                    <a:cubicBezTo>
                      <a:pt x="151" y="485"/>
                      <a:pt x="118" y="511"/>
                      <a:pt x="79" y="484"/>
                    </a:cubicBezTo>
                    <a:cubicBezTo>
                      <a:pt x="39" y="457"/>
                      <a:pt x="55" y="446"/>
                      <a:pt x="60" y="429"/>
                    </a:cubicBezTo>
                    <a:cubicBezTo>
                      <a:pt x="64" y="413"/>
                      <a:pt x="42" y="414"/>
                      <a:pt x="24" y="416"/>
                    </a:cubicBezTo>
                    <a:cubicBezTo>
                      <a:pt x="0" y="419"/>
                      <a:pt x="5" y="403"/>
                      <a:pt x="14" y="368"/>
                    </a:cubicBezTo>
                    <a:cubicBezTo>
                      <a:pt x="22" y="332"/>
                      <a:pt x="32" y="313"/>
                      <a:pt x="42" y="263"/>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1242">
                <a:extLst>
                  <a:ext uri="{FF2B5EF4-FFF2-40B4-BE49-F238E27FC236}">
                    <a16:creationId xmlns:a16="http://schemas.microsoft.com/office/drawing/2014/main" id="{9A8A51B3-02AB-830A-A5A5-ABFCA977F306}"/>
                  </a:ext>
                </a:extLst>
              </p:cNvPr>
              <p:cNvSpPr>
                <a:spLocks noEditPoints="1"/>
              </p:cNvSpPr>
              <p:nvPr/>
            </p:nvSpPr>
            <p:spPr bwMode="auto">
              <a:xfrm>
                <a:off x="1310" y="3506"/>
                <a:ext cx="106" cy="20"/>
              </a:xfrm>
              <a:custGeom>
                <a:avLst/>
                <a:gdLst>
                  <a:gd name="T0" fmla="*/ 38 w 173"/>
                  <a:gd name="T1" fmla="*/ 32 h 32"/>
                  <a:gd name="T2" fmla="*/ 37 w 173"/>
                  <a:gd name="T3" fmla="*/ 32 h 32"/>
                  <a:gd name="T4" fmla="*/ 38 w 173"/>
                  <a:gd name="T5" fmla="*/ 32 h 32"/>
                  <a:gd name="T6" fmla="*/ 38 w 173"/>
                  <a:gd name="T7" fmla="*/ 32 h 32"/>
                  <a:gd name="T8" fmla="*/ 38 w 173"/>
                  <a:gd name="T9" fmla="*/ 32 h 32"/>
                  <a:gd name="T10" fmla="*/ 102 w 173"/>
                  <a:gd name="T11" fmla="*/ 0 h 32"/>
                  <a:gd name="T12" fmla="*/ 38 w 173"/>
                  <a:gd name="T13" fmla="*/ 32 h 32"/>
                  <a:gd name="T14" fmla="*/ 4 w 173"/>
                  <a:gd name="T15" fmla="*/ 22 h 32"/>
                  <a:gd name="T16" fmla="*/ 4 w 173"/>
                  <a:gd name="T17" fmla="*/ 21 h 32"/>
                  <a:gd name="T18" fmla="*/ 4 w 173"/>
                  <a:gd name="T19" fmla="*/ 22 h 32"/>
                  <a:gd name="T20" fmla="*/ 4 w 173"/>
                  <a:gd name="T21" fmla="*/ 21 h 32"/>
                  <a:gd name="T22" fmla="*/ 4 w 173"/>
                  <a:gd name="T23" fmla="*/ 21 h 32"/>
                  <a:gd name="T24" fmla="*/ 0 w 173"/>
                  <a:gd name="T25" fmla="*/ 18 h 32"/>
                  <a:gd name="T26" fmla="*/ 4 w 173"/>
                  <a:gd name="T27" fmla="*/ 21 h 32"/>
                  <a:gd name="T28" fmla="*/ 4 w 173"/>
                  <a:gd name="T29" fmla="*/ 21 h 32"/>
                  <a:gd name="T30" fmla="*/ 173 w 173"/>
                  <a:gd name="T31" fmla="*/ 16 h 32"/>
                  <a:gd name="T32" fmla="*/ 173 w 173"/>
                  <a:gd name="T33" fmla="*/ 16 h 32"/>
                  <a:gd name="T34" fmla="*/ 173 w 173"/>
                  <a:gd name="T35" fmla="*/ 16 h 32"/>
                  <a:gd name="T36" fmla="*/ 173 w 173"/>
                  <a:gd name="T37"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3" h="32">
                    <a:moveTo>
                      <a:pt x="38" y="32"/>
                    </a:moveTo>
                    <a:lnTo>
                      <a:pt x="37" y="32"/>
                    </a:lnTo>
                    <a:lnTo>
                      <a:pt x="38" y="32"/>
                    </a:lnTo>
                    <a:lnTo>
                      <a:pt x="38" y="32"/>
                    </a:lnTo>
                    <a:close/>
                    <a:moveTo>
                      <a:pt x="38" y="32"/>
                    </a:moveTo>
                    <a:cubicBezTo>
                      <a:pt x="62" y="32"/>
                      <a:pt x="83" y="15"/>
                      <a:pt x="102" y="0"/>
                    </a:cubicBezTo>
                    <a:cubicBezTo>
                      <a:pt x="83" y="15"/>
                      <a:pt x="62" y="32"/>
                      <a:pt x="38" y="32"/>
                    </a:cubicBezTo>
                    <a:close/>
                    <a:moveTo>
                      <a:pt x="4" y="22"/>
                    </a:moveTo>
                    <a:cubicBezTo>
                      <a:pt x="4" y="22"/>
                      <a:pt x="4" y="22"/>
                      <a:pt x="4" y="21"/>
                    </a:cubicBezTo>
                    <a:cubicBezTo>
                      <a:pt x="4" y="22"/>
                      <a:pt x="4" y="22"/>
                      <a:pt x="4" y="22"/>
                    </a:cubicBezTo>
                    <a:close/>
                    <a:moveTo>
                      <a:pt x="4" y="21"/>
                    </a:moveTo>
                    <a:cubicBezTo>
                      <a:pt x="4" y="21"/>
                      <a:pt x="4" y="21"/>
                      <a:pt x="4" y="21"/>
                    </a:cubicBezTo>
                    <a:cubicBezTo>
                      <a:pt x="2" y="20"/>
                      <a:pt x="1" y="19"/>
                      <a:pt x="0" y="18"/>
                    </a:cubicBezTo>
                    <a:cubicBezTo>
                      <a:pt x="1" y="19"/>
                      <a:pt x="2" y="20"/>
                      <a:pt x="4" y="21"/>
                    </a:cubicBezTo>
                    <a:cubicBezTo>
                      <a:pt x="4" y="21"/>
                      <a:pt x="4" y="21"/>
                      <a:pt x="4" y="21"/>
                    </a:cubicBezTo>
                    <a:close/>
                    <a:moveTo>
                      <a:pt x="173" y="16"/>
                    </a:moveTo>
                    <a:lnTo>
                      <a:pt x="173" y="16"/>
                    </a:lnTo>
                    <a:lnTo>
                      <a:pt x="173" y="16"/>
                    </a:lnTo>
                    <a:lnTo>
                      <a:pt x="173" y="16"/>
                    </a:lnTo>
                    <a:close/>
                  </a:path>
                </a:pathLst>
              </a:custGeom>
              <a:solidFill>
                <a:srgbClr val="389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1243">
                <a:extLst>
                  <a:ext uri="{FF2B5EF4-FFF2-40B4-BE49-F238E27FC236}">
                    <a16:creationId xmlns:a16="http://schemas.microsoft.com/office/drawing/2014/main" id="{21C58F72-E507-554C-9427-DB9AB97799CD}"/>
                  </a:ext>
                </a:extLst>
              </p:cNvPr>
              <p:cNvSpPr>
                <a:spLocks/>
              </p:cNvSpPr>
              <p:nvPr/>
            </p:nvSpPr>
            <p:spPr bwMode="auto">
              <a:xfrm>
                <a:off x="1438" y="3498"/>
                <a:ext cx="14" cy="13"/>
              </a:xfrm>
              <a:custGeom>
                <a:avLst/>
                <a:gdLst>
                  <a:gd name="T0" fmla="*/ 0 w 23"/>
                  <a:gd name="T1" fmla="*/ 22 h 22"/>
                  <a:gd name="T2" fmla="*/ 0 w 23"/>
                  <a:gd name="T3" fmla="*/ 22 h 22"/>
                  <a:gd name="T4" fmla="*/ 23 w 23"/>
                  <a:gd name="T5" fmla="*/ 0 h 22"/>
                  <a:gd name="T6" fmla="*/ 23 w 23"/>
                  <a:gd name="T7" fmla="*/ 0 h 22"/>
                  <a:gd name="T8" fmla="*/ 0 w 23"/>
                  <a:gd name="T9" fmla="*/ 22 h 22"/>
                </a:gdLst>
                <a:ahLst/>
                <a:cxnLst>
                  <a:cxn ang="0">
                    <a:pos x="T0" y="T1"/>
                  </a:cxn>
                  <a:cxn ang="0">
                    <a:pos x="T2" y="T3"/>
                  </a:cxn>
                  <a:cxn ang="0">
                    <a:pos x="T4" y="T5"/>
                  </a:cxn>
                  <a:cxn ang="0">
                    <a:pos x="T6" y="T7"/>
                  </a:cxn>
                  <a:cxn ang="0">
                    <a:pos x="T8" y="T9"/>
                  </a:cxn>
                </a:cxnLst>
                <a:rect l="0" t="0" r="r" b="b"/>
                <a:pathLst>
                  <a:path w="23" h="22">
                    <a:moveTo>
                      <a:pt x="0" y="22"/>
                    </a:moveTo>
                    <a:lnTo>
                      <a:pt x="0" y="22"/>
                    </a:lnTo>
                    <a:cubicBezTo>
                      <a:pt x="9" y="17"/>
                      <a:pt x="17" y="10"/>
                      <a:pt x="23" y="0"/>
                    </a:cubicBezTo>
                    <a:lnTo>
                      <a:pt x="23" y="0"/>
                    </a:lnTo>
                    <a:cubicBezTo>
                      <a:pt x="17" y="10"/>
                      <a:pt x="9" y="17"/>
                      <a:pt x="0" y="22"/>
                    </a:cubicBezTo>
                    <a:close/>
                  </a:path>
                </a:pathLst>
              </a:custGeom>
              <a:solidFill>
                <a:srgbClr val="54A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1244">
                <a:extLst>
                  <a:ext uri="{FF2B5EF4-FFF2-40B4-BE49-F238E27FC236}">
                    <a16:creationId xmlns:a16="http://schemas.microsoft.com/office/drawing/2014/main" id="{7D8E4B41-306D-819F-26AE-41BAAC75A40B}"/>
                  </a:ext>
                </a:extLst>
              </p:cNvPr>
              <p:cNvSpPr>
                <a:spLocks/>
              </p:cNvSpPr>
              <p:nvPr/>
            </p:nvSpPr>
            <p:spPr bwMode="auto">
              <a:xfrm>
                <a:off x="1452" y="3495"/>
                <a:ext cx="1" cy="3"/>
              </a:xfrm>
              <a:custGeom>
                <a:avLst/>
                <a:gdLst>
                  <a:gd name="T0" fmla="*/ 0 w 2"/>
                  <a:gd name="T1" fmla="*/ 4 h 4"/>
                  <a:gd name="T2" fmla="*/ 2 w 2"/>
                  <a:gd name="T3" fmla="*/ 0 h 4"/>
                  <a:gd name="T4" fmla="*/ 0 w 2"/>
                  <a:gd name="T5" fmla="*/ 4 h 4"/>
                  <a:gd name="T6" fmla="*/ 0 w 2"/>
                  <a:gd name="T7" fmla="*/ 4 h 4"/>
                </a:gdLst>
                <a:ahLst/>
                <a:cxnLst>
                  <a:cxn ang="0">
                    <a:pos x="T0" y="T1"/>
                  </a:cxn>
                  <a:cxn ang="0">
                    <a:pos x="T2" y="T3"/>
                  </a:cxn>
                  <a:cxn ang="0">
                    <a:pos x="T4" y="T5"/>
                  </a:cxn>
                  <a:cxn ang="0">
                    <a:pos x="T6" y="T7"/>
                  </a:cxn>
                </a:cxnLst>
                <a:rect l="0" t="0" r="r" b="b"/>
                <a:pathLst>
                  <a:path w="2" h="4">
                    <a:moveTo>
                      <a:pt x="0" y="4"/>
                    </a:moveTo>
                    <a:cubicBezTo>
                      <a:pt x="1" y="3"/>
                      <a:pt x="2" y="1"/>
                      <a:pt x="2" y="0"/>
                    </a:cubicBezTo>
                    <a:cubicBezTo>
                      <a:pt x="2" y="1"/>
                      <a:pt x="1" y="3"/>
                      <a:pt x="0" y="4"/>
                    </a:cubicBezTo>
                    <a:lnTo>
                      <a:pt x="0" y="4"/>
                    </a:lnTo>
                    <a:close/>
                  </a:path>
                </a:pathLst>
              </a:custGeom>
              <a:solidFill>
                <a:srgbClr val="2C7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1245">
                <a:extLst>
                  <a:ext uri="{FF2B5EF4-FFF2-40B4-BE49-F238E27FC236}">
                    <a16:creationId xmlns:a16="http://schemas.microsoft.com/office/drawing/2014/main" id="{1ECC61A1-CEBB-B4FB-94CA-5CB2D119509D}"/>
                  </a:ext>
                </a:extLst>
              </p:cNvPr>
              <p:cNvSpPr>
                <a:spLocks noEditPoints="1"/>
              </p:cNvSpPr>
              <p:nvPr/>
            </p:nvSpPr>
            <p:spPr bwMode="auto">
              <a:xfrm>
                <a:off x="1373" y="3501"/>
                <a:ext cx="65" cy="15"/>
              </a:xfrm>
              <a:custGeom>
                <a:avLst/>
                <a:gdLst>
                  <a:gd name="T0" fmla="*/ 71 w 107"/>
                  <a:gd name="T1" fmla="*/ 24 h 24"/>
                  <a:gd name="T2" fmla="*/ 107 w 107"/>
                  <a:gd name="T3" fmla="*/ 16 h 24"/>
                  <a:gd name="T4" fmla="*/ 107 w 107"/>
                  <a:gd name="T5" fmla="*/ 16 h 24"/>
                  <a:gd name="T6" fmla="*/ 71 w 107"/>
                  <a:gd name="T7" fmla="*/ 24 h 24"/>
                  <a:gd name="T8" fmla="*/ 58 w 107"/>
                  <a:gd name="T9" fmla="*/ 23 h 24"/>
                  <a:gd name="T10" fmla="*/ 58 w 107"/>
                  <a:gd name="T11" fmla="*/ 23 h 24"/>
                  <a:gd name="T12" fmla="*/ 57 w 107"/>
                  <a:gd name="T13" fmla="*/ 23 h 24"/>
                  <a:gd name="T14" fmla="*/ 58 w 107"/>
                  <a:gd name="T15" fmla="*/ 23 h 24"/>
                  <a:gd name="T16" fmla="*/ 58 w 107"/>
                  <a:gd name="T17" fmla="*/ 23 h 24"/>
                  <a:gd name="T18" fmla="*/ 57 w 107"/>
                  <a:gd name="T19" fmla="*/ 23 h 24"/>
                  <a:gd name="T20" fmla="*/ 34 w 107"/>
                  <a:gd name="T21" fmla="*/ 13 h 24"/>
                  <a:gd name="T22" fmla="*/ 57 w 107"/>
                  <a:gd name="T23" fmla="*/ 23 h 24"/>
                  <a:gd name="T24" fmla="*/ 0 w 107"/>
                  <a:gd name="T25" fmla="*/ 8 h 24"/>
                  <a:gd name="T26" fmla="*/ 1 w 107"/>
                  <a:gd name="T27" fmla="*/ 7 h 24"/>
                  <a:gd name="T28" fmla="*/ 2 w 107"/>
                  <a:gd name="T29" fmla="*/ 6 h 24"/>
                  <a:gd name="T30" fmla="*/ 1 w 107"/>
                  <a:gd name="T31" fmla="*/ 7 h 24"/>
                  <a:gd name="T32" fmla="*/ 0 w 107"/>
                  <a:gd name="T33" fmla="*/ 8 h 24"/>
                  <a:gd name="T34" fmla="*/ 2 w 107"/>
                  <a:gd name="T35" fmla="*/ 6 h 24"/>
                  <a:gd name="T36" fmla="*/ 16 w 107"/>
                  <a:gd name="T37" fmla="*/ 0 h 24"/>
                  <a:gd name="T38" fmla="*/ 2 w 107"/>
                  <a:gd name="T39" fmla="*/ 6 h 24"/>
                  <a:gd name="T40" fmla="*/ 16 w 107"/>
                  <a:gd name="T41" fmla="*/ 0 h 24"/>
                  <a:gd name="T42" fmla="*/ 16 w 107"/>
                  <a:gd name="T43" fmla="*/ 0 h 24"/>
                  <a:gd name="T44" fmla="*/ 16 w 107"/>
                  <a:gd name="T45" fmla="*/ 0 h 24"/>
                  <a:gd name="T46" fmla="*/ 16 w 107"/>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24">
                    <a:moveTo>
                      <a:pt x="71" y="24"/>
                    </a:moveTo>
                    <a:cubicBezTo>
                      <a:pt x="85" y="24"/>
                      <a:pt x="97" y="21"/>
                      <a:pt x="107" y="16"/>
                    </a:cubicBezTo>
                    <a:lnTo>
                      <a:pt x="107" y="16"/>
                    </a:lnTo>
                    <a:cubicBezTo>
                      <a:pt x="97" y="21"/>
                      <a:pt x="85" y="24"/>
                      <a:pt x="71" y="24"/>
                    </a:cubicBezTo>
                    <a:close/>
                    <a:moveTo>
                      <a:pt x="58" y="23"/>
                    </a:moveTo>
                    <a:cubicBezTo>
                      <a:pt x="58" y="23"/>
                      <a:pt x="58" y="23"/>
                      <a:pt x="58" y="23"/>
                    </a:cubicBezTo>
                    <a:cubicBezTo>
                      <a:pt x="57" y="23"/>
                      <a:pt x="57" y="23"/>
                      <a:pt x="57" y="23"/>
                    </a:cubicBezTo>
                    <a:cubicBezTo>
                      <a:pt x="57" y="23"/>
                      <a:pt x="57" y="23"/>
                      <a:pt x="58" y="23"/>
                    </a:cubicBezTo>
                    <a:cubicBezTo>
                      <a:pt x="58" y="23"/>
                      <a:pt x="58" y="23"/>
                      <a:pt x="58" y="23"/>
                    </a:cubicBezTo>
                    <a:close/>
                    <a:moveTo>
                      <a:pt x="57" y="23"/>
                    </a:moveTo>
                    <a:cubicBezTo>
                      <a:pt x="46" y="22"/>
                      <a:pt x="39" y="17"/>
                      <a:pt x="34" y="13"/>
                    </a:cubicBezTo>
                    <a:cubicBezTo>
                      <a:pt x="39" y="17"/>
                      <a:pt x="46" y="22"/>
                      <a:pt x="57" y="23"/>
                    </a:cubicBezTo>
                    <a:close/>
                    <a:moveTo>
                      <a:pt x="0" y="8"/>
                    </a:moveTo>
                    <a:cubicBezTo>
                      <a:pt x="0" y="8"/>
                      <a:pt x="1" y="7"/>
                      <a:pt x="1" y="7"/>
                    </a:cubicBezTo>
                    <a:cubicBezTo>
                      <a:pt x="1" y="7"/>
                      <a:pt x="2" y="7"/>
                      <a:pt x="2" y="6"/>
                    </a:cubicBezTo>
                    <a:cubicBezTo>
                      <a:pt x="2" y="7"/>
                      <a:pt x="1" y="7"/>
                      <a:pt x="1" y="7"/>
                    </a:cubicBezTo>
                    <a:cubicBezTo>
                      <a:pt x="1" y="7"/>
                      <a:pt x="0" y="8"/>
                      <a:pt x="0" y="8"/>
                    </a:cubicBezTo>
                    <a:close/>
                    <a:moveTo>
                      <a:pt x="2" y="6"/>
                    </a:moveTo>
                    <a:cubicBezTo>
                      <a:pt x="8" y="1"/>
                      <a:pt x="12" y="0"/>
                      <a:pt x="16" y="0"/>
                    </a:cubicBezTo>
                    <a:cubicBezTo>
                      <a:pt x="12" y="0"/>
                      <a:pt x="8" y="1"/>
                      <a:pt x="2" y="6"/>
                    </a:cubicBezTo>
                    <a:close/>
                    <a:moveTo>
                      <a:pt x="16" y="0"/>
                    </a:moveTo>
                    <a:lnTo>
                      <a:pt x="16" y="0"/>
                    </a:lnTo>
                    <a:lnTo>
                      <a:pt x="16" y="0"/>
                    </a:lnTo>
                    <a:lnTo>
                      <a:pt x="16" y="0"/>
                    </a:lnTo>
                    <a:close/>
                  </a:path>
                </a:pathLst>
              </a:custGeom>
              <a:solidFill>
                <a:srgbClr val="389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1246">
                <a:extLst>
                  <a:ext uri="{FF2B5EF4-FFF2-40B4-BE49-F238E27FC236}">
                    <a16:creationId xmlns:a16="http://schemas.microsoft.com/office/drawing/2014/main" id="{B99DE26C-479D-E316-67D6-59091BF8B80A}"/>
                  </a:ext>
                </a:extLst>
              </p:cNvPr>
              <p:cNvSpPr>
                <a:spLocks noEditPoints="1"/>
              </p:cNvSpPr>
              <p:nvPr/>
            </p:nvSpPr>
            <p:spPr bwMode="auto">
              <a:xfrm>
                <a:off x="1299" y="3241"/>
                <a:ext cx="191" cy="285"/>
              </a:xfrm>
              <a:custGeom>
                <a:avLst/>
                <a:gdLst>
                  <a:gd name="T0" fmla="*/ 55 w 313"/>
                  <a:gd name="T1" fmla="*/ 466 h 466"/>
                  <a:gd name="T2" fmla="*/ 22 w 313"/>
                  <a:gd name="T3" fmla="*/ 455 h 466"/>
                  <a:gd name="T4" fmla="*/ 22 w 313"/>
                  <a:gd name="T5" fmla="*/ 455 h 466"/>
                  <a:gd name="T6" fmla="*/ 0 w 313"/>
                  <a:gd name="T7" fmla="*/ 436 h 466"/>
                  <a:gd name="T8" fmla="*/ 69 w 313"/>
                  <a:gd name="T9" fmla="*/ 367 h 466"/>
                  <a:gd name="T10" fmla="*/ 77 w 313"/>
                  <a:gd name="T11" fmla="*/ 360 h 466"/>
                  <a:gd name="T12" fmla="*/ 130 w 313"/>
                  <a:gd name="T13" fmla="*/ 397 h 466"/>
                  <a:gd name="T14" fmla="*/ 154 w 313"/>
                  <a:gd name="T15" fmla="*/ 391 h 466"/>
                  <a:gd name="T16" fmla="*/ 163 w 313"/>
                  <a:gd name="T17" fmla="*/ 385 h 466"/>
                  <a:gd name="T18" fmla="*/ 176 w 313"/>
                  <a:gd name="T19" fmla="*/ 370 h 466"/>
                  <a:gd name="T20" fmla="*/ 178 w 313"/>
                  <a:gd name="T21" fmla="*/ 365 h 466"/>
                  <a:gd name="T22" fmla="*/ 178 w 313"/>
                  <a:gd name="T23" fmla="*/ 364 h 466"/>
                  <a:gd name="T24" fmla="*/ 180 w 313"/>
                  <a:gd name="T25" fmla="*/ 365 h 466"/>
                  <a:gd name="T26" fmla="*/ 241 w 313"/>
                  <a:gd name="T27" fmla="*/ 379 h 466"/>
                  <a:gd name="T28" fmla="*/ 296 w 313"/>
                  <a:gd name="T29" fmla="*/ 371 h 466"/>
                  <a:gd name="T30" fmla="*/ 253 w 313"/>
                  <a:gd name="T31" fmla="*/ 414 h 466"/>
                  <a:gd name="T32" fmla="*/ 250 w 313"/>
                  <a:gd name="T33" fmla="*/ 420 h 466"/>
                  <a:gd name="T34" fmla="*/ 227 w 313"/>
                  <a:gd name="T35" fmla="*/ 442 h 466"/>
                  <a:gd name="T36" fmla="*/ 191 w 313"/>
                  <a:gd name="T37" fmla="*/ 450 h 466"/>
                  <a:gd name="T38" fmla="*/ 178 w 313"/>
                  <a:gd name="T39" fmla="*/ 449 h 466"/>
                  <a:gd name="T40" fmla="*/ 177 w 313"/>
                  <a:gd name="T41" fmla="*/ 449 h 466"/>
                  <a:gd name="T42" fmla="*/ 154 w 313"/>
                  <a:gd name="T43" fmla="*/ 439 h 466"/>
                  <a:gd name="T44" fmla="*/ 136 w 313"/>
                  <a:gd name="T45" fmla="*/ 426 h 466"/>
                  <a:gd name="T46" fmla="*/ 136 w 313"/>
                  <a:gd name="T47" fmla="*/ 426 h 466"/>
                  <a:gd name="T48" fmla="*/ 122 w 313"/>
                  <a:gd name="T49" fmla="*/ 432 h 466"/>
                  <a:gd name="T50" fmla="*/ 121 w 313"/>
                  <a:gd name="T51" fmla="*/ 433 h 466"/>
                  <a:gd name="T52" fmla="*/ 120 w 313"/>
                  <a:gd name="T53" fmla="*/ 434 h 466"/>
                  <a:gd name="T54" fmla="*/ 56 w 313"/>
                  <a:gd name="T55" fmla="*/ 466 h 466"/>
                  <a:gd name="T56" fmla="*/ 299 w 313"/>
                  <a:gd name="T57" fmla="*/ 129 h 466"/>
                  <a:gd name="T58" fmla="*/ 299 w 313"/>
                  <a:gd name="T59" fmla="*/ 129 h 466"/>
                  <a:gd name="T60" fmla="*/ 195 w 313"/>
                  <a:gd name="T61" fmla="*/ 113 h 466"/>
                  <a:gd name="T62" fmla="*/ 232 w 313"/>
                  <a:gd name="T63" fmla="*/ 68 h 466"/>
                  <a:gd name="T64" fmla="*/ 198 w 313"/>
                  <a:gd name="T65" fmla="*/ 109 h 466"/>
                  <a:gd name="T66" fmla="*/ 201 w 313"/>
                  <a:gd name="T67" fmla="*/ 111 h 466"/>
                  <a:gd name="T68" fmla="*/ 219 w 313"/>
                  <a:gd name="T69" fmla="*/ 88 h 466"/>
                  <a:gd name="T70" fmla="*/ 246 w 313"/>
                  <a:gd name="T71" fmla="*/ 54 h 466"/>
                  <a:gd name="T72" fmla="*/ 299 w 313"/>
                  <a:gd name="T73" fmla="*/ 0 h 466"/>
                  <a:gd name="T74" fmla="*/ 257 w 313"/>
                  <a:gd name="T75" fmla="*/ 104 h 466"/>
                  <a:gd name="T76" fmla="*/ 245 w 313"/>
                  <a:gd name="T77" fmla="*/ 10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3" h="466">
                    <a:moveTo>
                      <a:pt x="56" y="466"/>
                    </a:moveTo>
                    <a:lnTo>
                      <a:pt x="55" y="466"/>
                    </a:lnTo>
                    <a:cubicBezTo>
                      <a:pt x="45" y="466"/>
                      <a:pt x="34" y="463"/>
                      <a:pt x="22" y="456"/>
                    </a:cubicBezTo>
                    <a:cubicBezTo>
                      <a:pt x="22" y="456"/>
                      <a:pt x="22" y="456"/>
                      <a:pt x="22" y="455"/>
                    </a:cubicBezTo>
                    <a:cubicBezTo>
                      <a:pt x="22" y="455"/>
                      <a:pt x="22" y="455"/>
                      <a:pt x="22" y="455"/>
                    </a:cubicBezTo>
                    <a:cubicBezTo>
                      <a:pt x="22" y="455"/>
                      <a:pt x="22" y="455"/>
                      <a:pt x="22" y="455"/>
                    </a:cubicBezTo>
                    <a:cubicBezTo>
                      <a:pt x="20" y="454"/>
                      <a:pt x="19" y="453"/>
                      <a:pt x="18" y="452"/>
                    </a:cubicBezTo>
                    <a:cubicBezTo>
                      <a:pt x="9" y="446"/>
                      <a:pt x="4" y="441"/>
                      <a:pt x="0" y="436"/>
                    </a:cubicBezTo>
                    <a:cubicBezTo>
                      <a:pt x="12" y="432"/>
                      <a:pt x="22" y="426"/>
                      <a:pt x="32" y="419"/>
                    </a:cubicBezTo>
                    <a:cubicBezTo>
                      <a:pt x="49" y="405"/>
                      <a:pt x="62" y="388"/>
                      <a:pt x="69" y="367"/>
                    </a:cubicBezTo>
                    <a:cubicBezTo>
                      <a:pt x="72" y="361"/>
                      <a:pt x="74" y="354"/>
                      <a:pt x="75" y="347"/>
                    </a:cubicBezTo>
                    <a:cubicBezTo>
                      <a:pt x="76" y="351"/>
                      <a:pt x="77" y="355"/>
                      <a:pt x="77" y="360"/>
                    </a:cubicBezTo>
                    <a:cubicBezTo>
                      <a:pt x="80" y="375"/>
                      <a:pt x="92" y="396"/>
                      <a:pt x="129" y="397"/>
                    </a:cubicBezTo>
                    <a:cubicBezTo>
                      <a:pt x="129" y="397"/>
                      <a:pt x="130" y="397"/>
                      <a:pt x="130" y="397"/>
                    </a:cubicBezTo>
                    <a:cubicBezTo>
                      <a:pt x="139" y="397"/>
                      <a:pt x="147" y="395"/>
                      <a:pt x="153" y="391"/>
                    </a:cubicBezTo>
                    <a:lnTo>
                      <a:pt x="154" y="391"/>
                    </a:lnTo>
                    <a:cubicBezTo>
                      <a:pt x="157" y="389"/>
                      <a:pt x="160" y="387"/>
                      <a:pt x="162" y="385"/>
                    </a:cubicBezTo>
                    <a:lnTo>
                      <a:pt x="163" y="385"/>
                    </a:lnTo>
                    <a:cubicBezTo>
                      <a:pt x="169" y="380"/>
                      <a:pt x="173" y="374"/>
                      <a:pt x="176" y="370"/>
                    </a:cubicBezTo>
                    <a:lnTo>
                      <a:pt x="176" y="370"/>
                    </a:lnTo>
                    <a:lnTo>
                      <a:pt x="177" y="368"/>
                    </a:lnTo>
                    <a:lnTo>
                      <a:pt x="178" y="365"/>
                    </a:lnTo>
                    <a:lnTo>
                      <a:pt x="178" y="365"/>
                    </a:lnTo>
                    <a:lnTo>
                      <a:pt x="178" y="364"/>
                    </a:lnTo>
                    <a:lnTo>
                      <a:pt x="178" y="364"/>
                    </a:lnTo>
                    <a:cubicBezTo>
                      <a:pt x="179" y="365"/>
                      <a:pt x="180" y="365"/>
                      <a:pt x="180" y="365"/>
                    </a:cubicBezTo>
                    <a:cubicBezTo>
                      <a:pt x="185" y="369"/>
                      <a:pt x="199" y="379"/>
                      <a:pt x="236" y="379"/>
                    </a:cubicBezTo>
                    <a:cubicBezTo>
                      <a:pt x="237" y="379"/>
                      <a:pt x="239" y="379"/>
                      <a:pt x="241" y="379"/>
                    </a:cubicBezTo>
                    <a:cubicBezTo>
                      <a:pt x="282" y="378"/>
                      <a:pt x="289" y="368"/>
                      <a:pt x="289" y="368"/>
                    </a:cubicBezTo>
                    <a:cubicBezTo>
                      <a:pt x="292" y="369"/>
                      <a:pt x="294" y="370"/>
                      <a:pt x="296" y="371"/>
                    </a:cubicBezTo>
                    <a:cubicBezTo>
                      <a:pt x="274" y="376"/>
                      <a:pt x="268" y="385"/>
                      <a:pt x="253" y="414"/>
                    </a:cubicBezTo>
                    <a:lnTo>
                      <a:pt x="253" y="414"/>
                    </a:lnTo>
                    <a:cubicBezTo>
                      <a:pt x="253" y="415"/>
                      <a:pt x="253" y="415"/>
                      <a:pt x="252" y="416"/>
                    </a:cubicBezTo>
                    <a:cubicBezTo>
                      <a:pt x="252" y="417"/>
                      <a:pt x="251" y="419"/>
                      <a:pt x="250" y="420"/>
                    </a:cubicBezTo>
                    <a:cubicBezTo>
                      <a:pt x="244" y="430"/>
                      <a:pt x="236" y="437"/>
                      <a:pt x="227" y="442"/>
                    </a:cubicBezTo>
                    <a:lnTo>
                      <a:pt x="227" y="442"/>
                    </a:lnTo>
                    <a:cubicBezTo>
                      <a:pt x="217" y="447"/>
                      <a:pt x="205" y="450"/>
                      <a:pt x="191" y="450"/>
                    </a:cubicBezTo>
                    <a:lnTo>
                      <a:pt x="191" y="450"/>
                    </a:lnTo>
                    <a:lnTo>
                      <a:pt x="191" y="450"/>
                    </a:lnTo>
                    <a:cubicBezTo>
                      <a:pt x="187" y="450"/>
                      <a:pt x="183" y="449"/>
                      <a:pt x="178" y="449"/>
                    </a:cubicBezTo>
                    <a:cubicBezTo>
                      <a:pt x="178" y="449"/>
                      <a:pt x="178" y="449"/>
                      <a:pt x="178" y="449"/>
                    </a:cubicBezTo>
                    <a:cubicBezTo>
                      <a:pt x="177" y="449"/>
                      <a:pt x="177" y="449"/>
                      <a:pt x="177" y="449"/>
                    </a:cubicBezTo>
                    <a:cubicBezTo>
                      <a:pt x="177" y="449"/>
                      <a:pt x="177" y="449"/>
                      <a:pt x="177" y="449"/>
                    </a:cubicBezTo>
                    <a:cubicBezTo>
                      <a:pt x="166" y="448"/>
                      <a:pt x="159" y="443"/>
                      <a:pt x="154" y="439"/>
                    </a:cubicBezTo>
                    <a:cubicBezTo>
                      <a:pt x="147" y="432"/>
                      <a:pt x="143" y="426"/>
                      <a:pt x="136" y="426"/>
                    </a:cubicBezTo>
                    <a:lnTo>
                      <a:pt x="136" y="426"/>
                    </a:lnTo>
                    <a:lnTo>
                      <a:pt x="136" y="426"/>
                    </a:lnTo>
                    <a:lnTo>
                      <a:pt x="136" y="426"/>
                    </a:lnTo>
                    <a:lnTo>
                      <a:pt x="136" y="426"/>
                    </a:lnTo>
                    <a:cubicBezTo>
                      <a:pt x="132" y="426"/>
                      <a:pt x="128" y="427"/>
                      <a:pt x="122" y="432"/>
                    </a:cubicBezTo>
                    <a:cubicBezTo>
                      <a:pt x="122" y="432"/>
                      <a:pt x="122" y="432"/>
                      <a:pt x="122" y="432"/>
                    </a:cubicBezTo>
                    <a:cubicBezTo>
                      <a:pt x="122" y="433"/>
                      <a:pt x="121" y="433"/>
                      <a:pt x="121" y="433"/>
                    </a:cubicBezTo>
                    <a:cubicBezTo>
                      <a:pt x="121" y="433"/>
                      <a:pt x="120" y="434"/>
                      <a:pt x="120" y="434"/>
                    </a:cubicBezTo>
                    <a:cubicBezTo>
                      <a:pt x="120" y="434"/>
                      <a:pt x="120" y="434"/>
                      <a:pt x="120" y="434"/>
                    </a:cubicBezTo>
                    <a:cubicBezTo>
                      <a:pt x="101" y="449"/>
                      <a:pt x="80" y="466"/>
                      <a:pt x="56" y="466"/>
                    </a:cubicBezTo>
                    <a:lnTo>
                      <a:pt x="56" y="466"/>
                    </a:lnTo>
                    <a:moveTo>
                      <a:pt x="299" y="129"/>
                    </a:moveTo>
                    <a:lnTo>
                      <a:pt x="299" y="129"/>
                    </a:lnTo>
                    <a:cubicBezTo>
                      <a:pt x="301" y="128"/>
                      <a:pt x="303" y="127"/>
                      <a:pt x="306" y="126"/>
                    </a:cubicBezTo>
                    <a:cubicBezTo>
                      <a:pt x="303" y="127"/>
                      <a:pt x="301" y="128"/>
                      <a:pt x="299" y="129"/>
                    </a:cubicBezTo>
                    <a:close/>
                    <a:moveTo>
                      <a:pt x="195" y="113"/>
                    </a:moveTo>
                    <a:cubicBezTo>
                      <a:pt x="195" y="113"/>
                      <a:pt x="195" y="113"/>
                      <a:pt x="195" y="113"/>
                    </a:cubicBezTo>
                    <a:cubicBezTo>
                      <a:pt x="194" y="112"/>
                      <a:pt x="194" y="112"/>
                      <a:pt x="193" y="112"/>
                    </a:cubicBezTo>
                    <a:cubicBezTo>
                      <a:pt x="205" y="96"/>
                      <a:pt x="218" y="82"/>
                      <a:pt x="232" y="68"/>
                    </a:cubicBezTo>
                    <a:cubicBezTo>
                      <a:pt x="227" y="74"/>
                      <a:pt x="222" y="80"/>
                      <a:pt x="216" y="86"/>
                    </a:cubicBezTo>
                    <a:cubicBezTo>
                      <a:pt x="211" y="93"/>
                      <a:pt x="204" y="100"/>
                      <a:pt x="198" y="109"/>
                    </a:cubicBezTo>
                    <a:cubicBezTo>
                      <a:pt x="197" y="110"/>
                      <a:pt x="196" y="111"/>
                      <a:pt x="195" y="113"/>
                    </a:cubicBezTo>
                    <a:moveTo>
                      <a:pt x="201" y="111"/>
                    </a:moveTo>
                    <a:cubicBezTo>
                      <a:pt x="201" y="111"/>
                      <a:pt x="201" y="111"/>
                      <a:pt x="201" y="111"/>
                    </a:cubicBezTo>
                    <a:cubicBezTo>
                      <a:pt x="207" y="103"/>
                      <a:pt x="213" y="95"/>
                      <a:pt x="219" y="88"/>
                    </a:cubicBezTo>
                    <a:cubicBezTo>
                      <a:pt x="229" y="75"/>
                      <a:pt x="239" y="63"/>
                      <a:pt x="245" y="55"/>
                    </a:cubicBezTo>
                    <a:cubicBezTo>
                      <a:pt x="246" y="55"/>
                      <a:pt x="246" y="55"/>
                      <a:pt x="246" y="54"/>
                    </a:cubicBezTo>
                    <a:cubicBezTo>
                      <a:pt x="256" y="45"/>
                      <a:pt x="265" y="36"/>
                      <a:pt x="275" y="27"/>
                    </a:cubicBezTo>
                    <a:cubicBezTo>
                      <a:pt x="284" y="20"/>
                      <a:pt x="293" y="11"/>
                      <a:pt x="299" y="0"/>
                    </a:cubicBezTo>
                    <a:cubicBezTo>
                      <a:pt x="313" y="24"/>
                      <a:pt x="298" y="62"/>
                      <a:pt x="309" y="108"/>
                    </a:cubicBezTo>
                    <a:cubicBezTo>
                      <a:pt x="292" y="105"/>
                      <a:pt x="274" y="104"/>
                      <a:pt x="257" y="104"/>
                    </a:cubicBezTo>
                    <a:cubicBezTo>
                      <a:pt x="254" y="104"/>
                      <a:pt x="250" y="104"/>
                      <a:pt x="247" y="104"/>
                    </a:cubicBezTo>
                    <a:lnTo>
                      <a:pt x="245" y="104"/>
                    </a:lnTo>
                    <a:cubicBezTo>
                      <a:pt x="223" y="105"/>
                      <a:pt x="209" y="109"/>
                      <a:pt x="201" y="111"/>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1247">
                <a:extLst>
                  <a:ext uri="{FF2B5EF4-FFF2-40B4-BE49-F238E27FC236}">
                    <a16:creationId xmlns:a16="http://schemas.microsoft.com/office/drawing/2014/main" id="{E3827136-E27E-4628-7B73-349465EF0281}"/>
                  </a:ext>
                </a:extLst>
              </p:cNvPr>
              <p:cNvSpPr>
                <a:spLocks/>
              </p:cNvSpPr>
              <p:nvPr/>
            </p:nvSpPr>
            <p:spPr bwMode="auto">
              <a:xfrm>
                <a:off x="1801" y="3255"/>
                <a:ext cx="317" cy="206"/>
              </a:xfrm>
              <a:custGeom>
                <a:avLst/>
                <a:gdLst>
                  <a:gd name="T0" fmla="*/ 26 w 520"/>
                  <a:gd name="T1" fmla="*/ 134 h 338"/>
                  <a:gd name="T2" fmla="*/ 64 w 520"/>
                  <a:gd name="T3" fmla="*/ 93 h 338"/>
                  <a:gd name="T4" fmla="*/ 107 w 520"/>
                  <a:gd name="T5" fmla="*/ 54 h 338"/>
                  <a:gd name="T6" fmla="*/ 179 w 520"/>
                  <a:gd name="T7" fmla="*/ 15 h 338"/>
                  <a:gd name="T8" fmla="*/ 381 w 520"/>
                  <a:gd name="T9" fmla="*/ 54 h 338"/>
                  <a:gd name="T10" fmla="*/ 465 w 520"/>
                  <a:gd name="T11" fmla="*/ 42 h 338"/>
                  <a:gd name="T12" fmla="*/ 464 w 520"/>
                  <a:gd name="T13" fmla="*/ 92 h 338"/>
                  <a:gd name="T14" fmla="*/ 489 w 520"/>
                  <a:gd name="T15" fmla="*/ 132 h 338"/>
                  <a:gd name="T16" fmla="*/ 504 w 520"/>
                  <a:gd name="T17" fmla="*/ 197 h 338"/>
                  <a:gd name="T18" fmla="*/ 453 w 520"/>
                  <a:gd name="T19" fmla="*/ 224 h 338"/>
                  <a:gd name="T20" fmla="*/ 407 w 520"/>
                  <a:gd name="T21" fmla="*/ 239 h 338"/>
                  <a:gd name="T22" fmla="*/ 385 w 520"/>
                  <a:gd name="T23" fmla="*/ 306 h 338"/>
                  <a:gd name="T24" fmla="*/ 335 w 520"/>
                  <a:gd name="T25" fmla="*/ 295 h 338"/>
                  <a:gd name="T26" fmla="*/ 278 w 520"/>
                  <a:gd name="T27" fmla="*/ 325 h 338"/>
                  <a:gd name="T28" fmla="*/ 104 w 520"/>
                  <a:gd name="T29" fmla="*/ 329 h 338"/>
                  <a:gd name="T30" fmla="*/ 6 w 520"/>
                  <a:gd name="T31" fmla="*/ 261 h 338"/>
                  <a:gd name="T32" fmla="*/ 26 w 520"/>
                  <a:gd name="T33" fmla="*/ 13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0" h="338">
                    <a:moveTo>
                      <a:pt x="26" y="134"/>
                    </a:moveTo>
                    <a:cubicBezTo>
                      <a:pt x="26" y="134"/>
                      <a:pt x="24" y="88"/>
                      <a:pt x="64" y="93"/>
                    </a:cubicBezTo>
                    <a:cubicBezTo>
                      <a:pt x="95" y="95"/>
                      <a:pt x="102" y="79"/>
                      <a:pt x="107" y="54"/>
                    </a:cubicBezTo>
                    <a:cubicBezTo>
                      <a:pt x="112" y="29"/>
                      <a:pt x="133" y="0"/>
                      <a:pt x="179" y="15"/>
                    </a:cubicBezTo>
                    <a:cubicBezTo>
                      <a:pt x="224" y="29"/>
                      <a:pt x="332" y="81"/>
                      <a:pt x="381" y="54"/>
                    </a:cubicBezTo>
                    <a:cubicBezTo>
                      <a:pt x="431" y="27"/>
                      <a:pt x="452" y="26"/>
                      <a:pt x="465" y="42"/>
                    </a:cubicBezTo>
                    <a:cubicBezTo>
                      <a:pt x="479" y="57"/>
                      <a:pt x="471" y="78"/>
                      <a:pt x="464" y="92"/>
                    </a:cubicBezTo>
                    <a:cubicBezTo>
                      <a:pt x="457" y="107"/>
                      <a:pt x="472" y="119"/>
                      <a:pt x="489" y="132"/>
                    </a:cubicBezTo>
                    <a:cubicBezTo>
                      <a:pt x="505" y="145"/>
                      <a:pt x="520" y="161"/>
                      <a:pt x="504" y="197"/>
                    </a:cubicBezTo>
                    <a:cubicBezTo>
                      <a:pt x="487" y="232"/>
                      <a:pt x="471" y="232"/>
                      <a:pt x="453" y="224"/>
                    </a:cubicBezTo>
                    <a:cubicBezTo>
                      <a:pt x="436" y="217"/>
                      <a:pt x="417" y="215"/>
                      <a:pt x="407" y="239"/>
                    </a:cubicBezTo>
                    <a:cubicBezTo>
                      <a:pt x="397" y="263"/>
                      <a:pt x="407" y="290"/>
                      <a:pt x="385" y="306"/>
                    </a:cubicBezTo>
                    <a:cubicBezTo>
                      <a:pt x="363" y="322"/>
                      <a:pt x="344" y="302"/>
                      <a:pt x="335" y="295"/>
                    </a:cubicBezTo>
                    <a:cubicBezTo>
                      <a:pt x="316" y="281"/>
                      <a:pt x="315" y="319"/>
                      <a:pt x="278" y="325"/>
                    </a:cubicBezTo>
                    <a:cubicBezTo>
                      <a:pt x="240" y="330"/>
                      <a:pt x="153" y="338"/>
                      <a:pt x="104" y="329"/>
                    </a:cubicBezTo>
                    <a:cubicBezTo>
                      <a:pt x="55" y="321"/>
                      <a:pt x="12" y="313"/>
                      <a:pt x="6" y="261"/>
                    </a:cubicBezTo>
                    <a:cubicBezTo>
                      <a:pt x="0" y="209"/>
                      <a:pt x="32" y="182"/>
                      <a:pt x="26" y="134"/>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1248">
                <a:extLst>
                  <a:ext uri="{FF2B5EF4-FFF2-40B4-BE49-F238E27FC236}">
                    <a16:creationId xmlns:a16="http://schemas.microsoft.com/office/drawing/2014/main" id="{3373F9BA-9022-388B-A1B2-6AD067DB646C}"/>
                  </a:ext>
                </a:extLst>
              </p:cNvPr>
              <p:cNvSpPr>
                <a:spLocks/>
              </p:cNvSpPr>
              <p:nvPr/>
            </p:nvSpPr>
            <p:spPr bwMode="auto">
              <a:xfrm>
                <a:off x="1801" y="3285"/>
                <a:ext cx="317" cy="176"/>
              </a:xfrm>
              <a:custGeom>
                <a:avLst/>
                <a:gdLst>
                  <a:gd name="T0" fmla="*/ 489 w 520"/>
                  <a:gd name="T1" fmla="*/ 82 h 288"/>
                  <a:gd name="T2" fmla="*/ 464 w 520"/>
                  <a:gd name="T3" fmla="*/ 42 h 288"/>
                  <a:gd name="T4" fmla="*/ 470 w 520"/>
                  <a:gd name="T5" fmla="*/ 0 h 288"/>
                  <a:gd name="T6" fmla="*/ 432 w 520"/>
                  <a:gd name="T7" fmla="*/ 18 h 288"/>
                  <a:gd name="T8" fmla="*/ 388 w 520"/>
                  <a:gd name="T9" fmla="*/ 64 h 288"/>
                  <a:gd name="T10" fmla="*/ 369 w 520"/>
                  <a:gd name="T11" fmla="*/ 111 h 288"/>
                  <a:gd name="T12" fmla="*/ 352 w 520"/>
                  <a:gd name="T13" fmla="*/ 135 h 288"/>
                  <a:gd name="T14" fmla="*/ 309 w 520"/>
                  <a:gd name="T15" fmla="*/ 150 h 288"/>
                  <a:gd name="T16" fmla="*/ 256 w 520"/>
                  <a:gd name="T17" fmla="*/ 160 h 288"/>
                  <a:gd name="T18" fmla="*/ 225 w 520"/>
                  <a:gd name="T19" fmla="*/ 165 h 288"/>
                  <a:gd name="T20" fmla="*/ 206 w 520"/>
                  <a:gd name="T21" fmla="*/ 178 h 288"/>
                  <a:gd name="T22" fmla="*/ 163 w 520"/>
                  <a:gd name="T23" fmla="*/ 193 h 288"/>
                  <a:gd name="T24" fmla="*/ 111 w 520"/>
                  <a:gd name="T25" fmla="*/ 214 h 288"/>
                  <a:gd name="T26" fmla="*/ 52 w 520"/>
                  <a:gd name="T27" fmla="*/ 215 h 288"/>
                  <a:gd name="T28" fmla="*/ 48 w 520"/>
                  <a:gd name="T29" fmla="*/ 197 h 288"/>
                  <a:gd name="T30" fmla="*/ 39 w 520"/>
                  <a:gd name="T31" fmla="*/ 175 h 288"/>
                  <a:gd name="T32" fmla="*/ 46 w 520"/>
                  <a:gd name="T33" fmla="*/ 143 h 288"/>
                  <a:gd name="T34" fmla="*/ 57 w 520"/>
                  <a:gd name="T35" fmla="*/ 114 h 288"/>
                  <a:gd name="T36" fmla="*/ 48 w 520"/>
                  <a:gd name="T37" fmla="*/ 84 h 288"/>
                  <a:gd name="T38" fmla="*/ 35 w 520"/>
                  <a:gd name="T39" fmla="*/ 60 h 288"/>
                  <a:gd name="T40" fmla="*/ 33 w 520"/>
                  <a:gd name="T41" fmla="*/ 57 h 288"/>
                  <a:gd name="T42" fmla="*/ 26 w 520"/>
                  <a:gd name="T43" fmla="*/ 84 h 288"/>
                  <a:gd name="T44" fmla="*/ 6 w 520"/>
                  <a:gd name="T45" fmla="*/ 211 h 288"/>
                  <a:gd name="T46" fmla="*/ 104 w 520"/>
                  <a:gd name="T47" fmla="*/ 279 h 288"/>
                  <a:gd name="T48" fmla="*/ 278 w 520"/>
                  <a:gd name="T49" fmla="*/ 275 h 288"/>
                  <a:gd name="T50" fmla="*/ 335 w 520"/>
                  <a:gd name="T51" fmla="*/ 245 h 288"/>
                  <a:gd name="T52" fmla="*/ 385 w 520"/>
                  <a:gd name="T53" fmla="*/ 256 h 288"/>
                  <a:gd name="T54" fmla="*/ 407 w 520"/>
                  <a:gd name="T55" fmla="*/ 189 h 288"/>
                  <a:gd name="T56" fmla="*/ 453 w 520"/>
                  <a:gd name="T57" fmla="*/ 174 h 288"/>
                  <a:gd name="T58" fmla="*/ 504 w 520"/>
                  <a:gd name="T59" fmla="*/ 147 h 288"/>
                  <a:gd name="T60" fmla="*/ 489 w 520"/>
                  <a:gd name="T61" fmla="*/ 8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0" h="288">
                    <a:moveTo>
                      <a:pt x="489" y="82"/>
                    </a:moveTo>
                    <a:cubicBezTo>
                      <a:pt x="472" y="69"/>
                      <a:pt x="457" y="57"/>
                      <a:pt x="464" y="42"/>
                    </a:cubicBezTo>
                    <a:cubicBezTo>
                      <a:pt x="470" y="30"/>
                      <a:pt x="476" y="14"/>
                      <a:pt x="470" y="0"/>
                    </a:cubicBezTo>
                    <a:cubicBezTo>
                      <a:pt x="457" y="4"/>
                      <a:pt x="444" y="9"/>
                      <a:pt x="432" y="18"/>
                    </a:cubicBezTo>
                    <a:cubicBezTo>
                      <a:pt x="415" y="30"/>
                      <a:pt x="399" y="46"/>
                      <a:pt x="388" y="64"/>
                    </a:cubicBezTo>
                    <a:cubicBezTo>
                      <a:pt x="380" y="79"/>
                      <a:pt x="375" y="95"/>
                      <a:pt x="369" y="111"/>
                    </a:cubicBezTo>
                    <a:cubicBezTo>
                      <a:pt x="365" y="120"/>
                      <a:pt x="360" y="129"/>
                      <a:pt x="352" y="135"/>
                    </a:cubicBezTo>
                    <a:cubicBezTo>
                      <a:pt x="340" y="144"/>
                      <a:pt x="324" y="146"/>
                      <a:pt x="309" y="150"/>
                    </a:cubicBezTo>
                    <a:cubicBezTo>
                      <a:pt x="292" y="155"/>
                      <a:pt x="274" y="157"/>
                      <a:pt x="256" y="160"/>
                    </a:cubicBezTo>
                    <a:cubicBezTo>
                      <a:pt x="246" y="161"/>
                      <a:pt x="234" y="161"/>
                      <a:pt x="225" y="165"/>
                    </a:cubicBezTo>
                    <a:cubicBezTo>
                      <a:pt x="218" y="169"/>
                      <a:pt x="213" y="174"/>
                      <a:pt x="206" y="178"/>
                    </a:cubicBezTo>
                    <a:cubicBezTo>
                      <a:pt x="193" y="187"/>
                      <a:pt x="178" y="189"/>
                      <a:pt x="163" y="193"/>
                    </a:cubicBezTo>
                    <a:cubicBezTo>
                      <a:pt x="144" y="196"/>
                      <a:pt x="128" y="205"/>
                      <a:pt x="111" y="214"/>
                    </a:cubicBezTo>
                    <a:cubicBezTo>
                      <a:pt x="95" y="222"/>
                      <a:pt x="60" y="243"/>
                      <a:pt x="52" y="215"/>
                    </a:cubicBezTo>
                    <a:cubicBezTo>
                      <a:pt x="50" y="209"/>
                      <a:pt x="50" y="202"/>
                      <a:pt x="48" y="197"/>
                    </a:cubicBezTo>
                    <a:cubicBezTo>
                      <a:pt x="45" y="189"/>
                      <a:pt x="41" y="182"/>
                      <a:pt x="39" y="175"/>
                    </a:cubicBezTo>
                    <a:cubicBezTo>
                      <a:pt x="35" y="164"/>
                      <a:pt x="42" y="152"/>
                      <a:pt x="46" y="143"/>
                    </a:cubicBezTo>
                    <a:cubicBezTo>
                      <a:pt x="51" y="134"/>
                      <a:pt x="57" y="124"/>
                      <a:pt x="57" y="114"/>
                    </a:cubicBezTo>
                    <a:cubicBezTo>
                      <a:pt x="57" y="103"/>
                      <a:pt x="53" y="93"/>
                      <a:pt x="48" y="84"/>
                    </a:cubicBezTo>
                    <a:cubicBezTo>
                      <a:pt x="44" y="76"/>
                      <a:pt x="41" y="67"/>
                      <a:pt x="35" y="60"/>
                    </a:cubicBezTo>
                    <a:lnTo>
                      <a:pt x="33" y="57"/>
                    </a:lnTo>
                    <a:cubicBezTo>
                      <a:pt x="26" y="69"/>
                      <a:pt x="26" y="84"/>
                      <a:pt x="26" y="84"/>
                    </a:cubicBezTo>
                    <a:cubicBezTo>
                      <a:pt x="32" y="132"/>
                      <a:pt x="0" y="159"/>
                      <a:pt x="6" y="211"/>
                    </a:cubicBezTo>
                    <a:cubicBezTo>
                      <a:pt x="12" y="263"/>
                      <a:pt x="55" y="271"/>
                      <a:pt x="104" y="279"/>
                    </a:cubicBezTo>
                    <a:cubicBezTo>
                      <a:pt x="153" y="288"/>
                      <a:pt x="240" y="280"/>
                      <a:pt x="278" y="275"/>
                    </a:cubicBezTo>
                    <a:cubicBezTo>
                      <a:pt x="315" y="269"/>
                      <a:pt x="316" y="231"/>
                      <a:pt x="335" y="245"/>
                    </a:cubicBezTo>
                    <a:cubicBezTo>
                      <a:pt x="344" y="252"/>
                      <a:pt x="363" y="272"/>
                      <a:pt x="385" y="256"/>
                    </a:cubicBezTo>
                    <a:cubicBezTo>
                      <a:pt x="407" y="240"/>
                      <a:pt x="397" y="213"/>
                      <a:pt x="407" y="189"/>
                    </a:cubicBezTo>
                    <a:cubicBezTo>
                      <a:pt x="417" y="165"/>
                      <a:pt x="436" y="167"/>
                      <a:pt x="453" y="174"/>
                    </a:cubicBezTo>
                    <a:cubicBezTo>
                      <a:pt x="471" y="182"/>
                      <a:pt x="487" y="182"/>
                      <a:pt x="504" y="147"/>
                    </a:cubicBezTo>
                    <a:cubicBezTo>
                      <a:pt x="520" y="111"/>
                      <a:pt x="505" y="95"/>
                      <a:pt x="489" y="82"/>
                    </a:cubicBezTo>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1249">
                <a:extLst>
                  <a:ext uri="{FF2B5EF4-FFF2-40B4-BE49-F238E27FC236}">
                    <a16:creationId xmlns:a16="http://schemas.microsoft.com/office/drawing/2014/main" id="{99999983-AEFD-516C-3257-AF0E91AEABFB}"/>
                  </a:ext>
                </a:extLst>
              </p:cNvPr>
              <p:cNvSpPr>
                <a:spLocks/>
              </p:cNvSpPr>
              <p:nvPr/>
            </p:nvSpPr>
            <p:spPr bwMode="auto">
              <a:xfrm>
                <a:off x="1491" y="3303"/>
                <a:ext cx="342" cy="334"/>
              </a:xfrm>
              <a:custGeom>
                <a:avLst/>
                <a:gdLst>
                  <a:gd name="T0" fmla="*/ 18 w 560"/>
                  <a:gd name="T1" fmla="*/ 473 h 548"/>
                  <a:gd name="T2" fmla="*/ 78 w 560"/>
                  <a:gd name="T3" fmla="*/ 535 h 548"/>
                  <a:gd name="T4" fmla="*/ 118 w 560"/>
                  <a:gd name="T5" fmla="*/ 501 h 548"/>
                  <a:gd name="T6" fmla="*/ 164 w 560"/>
                  <a:gd name="T7" fmla="*/ 544 h 548"/>
                  <a:gd name="T8" fmla="*/ 233 w 560"/>
                  <a:gd name="T9" fmla="*/ 545 h 548"/>
                  <a:gd name="T10" fmla="*/ 306 w 560"/>
                  <a:gd name="T11" fmla="*/ 487 h 548"/>
                  <a:gd name="T12" fmla="*/ 510 w 560"/>
                  <a:gd name="T13" fmla="*/ 211 h 548"/>
                  <a:gd name="T14" fmla="*/ 537 w 560"/>
                  <a:gd name="T15" fmla="*/ 146 h 548"/>
                  <a:gd name="T16" fmla="*/ 550 w 560"/>
                  <a:gd name="T17" fmla="*/ 106 h 548"/>
                  <a:gd name="T18" fmla="*/ 534 w 560"/>
                  <a:gd name="T19" fmla="*/ 35 h 548"/>
                  <a:gd name="T20" fmla="*/ 467 w 560"/>
                  <a:gd name="T21" fmla="*/ 34 h 548"/>
                  <a:gd name="T22" fmla="*/ 434 w 560"/>
                  <a:gd name="T23" fmla="*/ 17 h 548"/>
                  <a:gd name="T24" fmla="*/ 363 w 560"/>
                  <a:gd name="T25" fmla="*/ 27 h 548"/>
                  <a:gd name="T26" fmla="*/ 303 w 560"/>
                  <a:gd name="T27" fmla="*/ 50 h 548"/>
                  <a:gd name="T28" fmla="*/ 229 w 560"/>
                  <a:gd name="T29" fmla="*/ 75 h 548"/>
                  <a:gd name="T30" fmla="*/ 203 w 560"/>
                  <a:gd name="T31" fmla="*/ 198 h 548"/>
                  <a:gd name="T32" fmla="*/ 99 w 560"/>
                  <a:gd name="T33" fmla="*/ 309 h 548"/>
                  <a:gd name="T34" fmla="*/ 18 w 560"/>
                  <a:gd name="T35" fmla="*/ 4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0" h="548">
                    <a:moveTo>
                      <a:pt x="18" y="473"/>
                    </a:moveTo>
                    <a:cubicBezTo>
                      <a:pt x="18" y="473"/>
                      <a:pt x="54" y="538"/>
                      <a:pt x="78" y="535"/>
                    </a:cubicBezTo>
                    <a:cubicBezTo>
                      <a:pt x="103" y="532"/>
                      <a:pt x="95" y="497"/>
                      <a:pt x="118" y="501"/>
                    </a:cubicBezTo>
                    <a:cubicBezTo>
                      <a:pt x="141" y="504"/>
                      <a:pt x="140" y="546"/>
                      <a:pt x="164" y="544"/>
                    </a:cubicBezTo>
                    <a:cubicBezTo>
                      <a:pt x="187" y="542"/>
                      <a:pt x="213" y="543"/>
                      <a:pt x="233" y="545"/>
                    </a:cubicBezTo>
                    <a:cubicBezTo>
                      <a:pt x="253" y="548"/>
                      <a:pt x="284" y="543"/>
                      <a:pt x="306" y="487"/>
                    </a:cubicBezTo>
                    <a:cubicBezTo>
                      <a:pt x="327" y="431"/>
                      <a:pt x="422" y="284"/>
                      <a:pt x="510" y="211"/>
                    </a:cubicBezTo>
                    <a:cubicBezTo>
                      <a:pt x="551" y="174"/>
                      <a:pt x="545" y="173"/>
                      <a:pt x="537" y="146"/>
                    </a:cubicBezTo>
                    <a:cubicBezTo>
                      <a:pt x="529" y="118"/>
                      <a:pt x="540" y="121"/>
                      <a:pt x="550" y="106"/>
                    </a:cubicBezTo>
                    <a:cubicBezTo>
                      <a:pt x="560" y="91"/>
                      <a:pt x="555" y="62"/>
                      <a:pt x="534" y="35"/>
                    </a:cubicBezTo>
                    <a:cubicBezTo>
                      <a:pt x="512" y="8"/>
                      <a:pt x="489" y="28"/>
                      <a:pt x="467" y="34"/>
                    </a:cubicBezTo>
                    <a:cubicBezTo>
                      <a:pt x="445" y="41"/>
                      <a:pt x="448" y="35"/>
                      <a:pt x="434" y="17"/>
                    </a:cubicBezTo>
                    <a:cubicBezTo>
                      <a:pt x="420" y="0"/>
                      <a:pt x="394" y="9"/>
                      <a:pt x="363" y="27"/>
                    </a:cubicBezTo>
                    <a:cubicBezTo>
                      <a:pt x="333" y="44"/>
                      <a:pt x="329" y="66"/>
                      <a:pt x="303" y="50"/>
                    </a:cubicBezTo>
                    <a:cubicBezTo>
                      <a:pt x="276" y="35"/>
                      <a:pt x="244" y="43"/>
                      <a:pt x="229" y="75"/>
                    </a:cubicBezTo>
                    <a:cubicBezTo>
                      <a:pt x="215" y="106"/>
                      <a:pt x="236" y="152"/>
                      <a:pt x="203" y="198"/>
                    </a:cubicBezTo>
                    <a:cubicBezTo>
                      <a:pt x="158" y="263"/>
                      <a:pt x="155" y="277"/>
                      <a:pt x="99" y="309"/>
                    </a:cubicBezTo>
                    <a:cubicBezTo>
                      <a:pt x="42" y="342"/>
                      <a:pt x="0" y="428"/>
                      <a:pt x="18" y="473"/>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1250">
                <a:extLst>
                  <a:ext uri="{FF2B5EF4-FFF2-40B4-BE49-F238E27FC236}">
                    <a16:creationId xmlns:a16="http://schemas.microsoft.com/office/drawing/2014/main" id="{5A487B47-5580-0C2B-4388-B6D91D45594F}"/>
                  </a:ext>
                </a:extLst>
              </p:cNvPr>
              <p:cNvSpPr>
                <a:spLocks/>
              </p:cNvSpPr>
              <p:nvPr/>
            </p:nvSpPr>
            <p:spPr bwMode="auto">
              <a:xfrm>
                <a:off x="1509" y="3604"/>
                <a:ext cx="4" cy="5"/>
              </a:xfrm>
              <a:custGeom>
                <a:avLst/>
                <a:gdLst>
                  <a:gd name="T0" fmla="*/ 6 w 6"/>
                  <a:gd name="T1" fmla="*/ 9 h 9"/>
                  <a:gd name="T2" fmla="*/ 0 w 6"/>
                  <a:gd name="T3" fmla="*/ 0 h 9"/>
                  <a:gd name="T4" fmla="*/ 0 w 6"/>
                  <a:gd name="T5" fmla="*/ 0 h 9"/>
                  <a:gd name="T6" fmla="*/ 6 w 6"/>
                  <a:gd name="T7" fmla="*/ 9 h 9"/>
                  <a:gd name="T8" fmla="*/ 6 w 6"/>
                  <a:gd name="T9" fmla="*/ 9 h 9"/>
                </a:gdLst>
                <a:ahLst/>
                <a:cxnLst>
                  <a:cxn ang="0">
                    <a:pos x="T0" y="T1"/>
                  </a:cxn>
                  <a:cxn ang="0">
                    <a:pos x="T2" y="T3"/>
                  </a:cxn>
                  <a:cxn ang="0">
                    <a:pos x="T4" y="T5"/>
                  </a:cxn>
                  <a:cxn ang="0">
                    <a:pos x="T6" y="T7"/>
                  </a:cxn>
                  <a:cxn ang="0">
                    <a:pos x="T8" y="T9"/>
                  </a:cxn>
                </a:cxnLst>
                <a:rect l="0" t="0" r="r" b="b"/>
                <a:pathLst>
                  <a:path w="6" h="9">
                    <a:moveTo>
                      <a:pt x="6" y="9"/>
                    </a:moveTo>
                    <a:cubicBezTo>
                      <a:pt x="4" y="6"/>
                      <a:pt x="2" y="3"/>
                      <a:pt x="0" y="0"/>
                    </a:cubicBezTo>
                    <a:lnTo>
                      <a:pt x="0" y="0"/>
                    </a:lnTo>
                    <a:cubicBezTo>
                      <a:pt x="2" y="3"/>
                      <a:pt x="4" y="6"/>
                      <a:pt x="6" y="9"/>
                    </a:cubicBezTo>
                    <a:lnTo>
                      <a:pt x="6" y="9"/>
                    </a:ln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1251">
                <a:extLst>
                  <a:ext uri="{FF2B5EF4-FFF2-40B4-BE49-F238E27FC236}">
                    <a16:creationId xmlns:a16="http://schemas.microsoft.com/office/drawing/2014/main" id="{2C291D0B-507D-5795-089A-BC7E40249953}"/>
                  </a:ext>
                </a:extLst>
              </p:cNvPr>
              <p:cNvSpPr>
                <a:spLocks/>
              </p:cNvSpPr>
              <p:nvPr/>
            </p:nvSpPr>
            <p:spPr bwMode="auto">
              <a:xfrm>
                <a:off x="1502" y="3592"/>
                <a:ext cx="7" cy="12"/>
              </a:xfrm>
              <a:custGeom>
                <a:avLst/>
                <a:gdLst>
                  <a:gd name="T0" fmla="*/ 12 w 12"/>
                  <a:gd name="T1" fmla="*/ 20 h 20"/>
                  <a:gd name="T2" fmla="*/ 0 w 12"/>
                  <a:gd name="T3" fmla="*/ 0 h 20"/>
                  <a:gd name="T4" fmla="*/ 12 w 12"/>
                  <a:gd name="T5" fmla="*/ 20 h 20"/>
                  <a:gd name="T6" fmla="*/ 12 w 12"/>
                  <a:gd name="T7" fmla="*/ 20 h 20"/>
                </a:gdLst>
                <a:ahLst/>
                <a:cxnLst>
                  <a:cxn ang="0">
                    <a:pos x="T0" y="T1"/>
                  </a:cxn>
                  <a:cxn ang="0">
                    <a:pos x="T2" y="T3"/>
                  </a:cxn>
                  <a:cxn ang="0">
                    <a:pos x="T4" y="T5"/>
                  </a:cxn>
                  <a:cxn ang="0">
                    <a:pos x="T6" y="T7"/>
                  </a:cxn>
                </a:cxnLst>
                <a:rect l="0" t="0" r="r" b="b"/>
                <a:pathLst>
                  <a:path w="12" h="20">
                    <a:moveTo>
                      <a:pt x="12" y="20"/>
                    </a:moveTo>
                    <a:cubicBezTo>
                      <a:pt x="5" y="9"/>
                      <a:pt x="0" y="0"/>
                      <a:pt x="0" y="0"/>
                    </a:cubicBezTo>
                    <a:cubicBezTo>
                      <a:pt x="0" y="0"/>
                      <a:pt x="5" y="9"/>
                      <a:pt x="12" y="20"/>
                    </a:cubicBezTo>
                    <a:lnTo>
                      <a:pt x="12" y="20"/>
                    </a:lnTo>
                    <a:close/>
                  </a:path>
                </a:pathLst>
              </a:custGeom>
              <a:solidFill>
                <a:srgbClr val="54A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1252">
                <a:extLst>
                  <a:ext uri="{FF2B5EF4-FFF2-40B4-BE49-F238E27FC236}">
                    <a16:creationId xmlns:a16="http://schemas.microsoft.com/office/drawing/2014/main" id="{E7D5973B-9BA9-4C2A-8B0F-1F9EF762FCA3}"/>
                  </a:ext>
                </a:extLst>
              </p:cNvPr>
              <p:cNvSpPr>
                <a:spLocks noEditPoints="1"/>
              </p:cNvSpPr>
              <p:nvPr/>
            </p:nvSpPr>
            <p:spPr bwMode="auto">
              <a:xfrm>
                <a:off x="1675" y="3601"/>
                <a:ext cx="3" cy="6"/>
              </a:xfrm>
              <a:custGeom>
                <a:avLst/>
                <a:gdLst>
                  <a:gd name="T0" fmla="*/ 0 w 5"/>
                  <a:gd name="T1" fmla="*/ 11 h 11"/>
                  <a:gd name="T2" fmla="*/ 0 w 5"/>
                  <a:gd name="T3" fmla="*/ 11 h 11"/>
                  <a:gd name="T4" fmla="*/ 0 w 5"/>
                  <a:gd name="T5" fmla="*/ 11 h 11"/>
                  <a:gd name="T6" fmla="*/ 0 w 5"/>
                  <a:gd name="T7" fmla="*/ 10 h 11"/>
                  <a:gd name="T8" fmla="*/ 0 w 5"/>
                  <a:gd name="T9" fmla="*/ 10 h 11"/>
                  <a:gd name="T10" fmla="*/ 0 w 5"/>
                  <a:gd name="T11" fmla="*/ 10 h 11"/>
                  <a:gd name="T12" fmla="*/ 0 w 5"/>
                  <a:gd name="T13" fmla="*/ 10 h 11"/>
                  <a:gd name="T14" fmla="*/ 0 w 5"/>
                  <a:gd name="T15" fmla="*/ 10 h 11"/>
                  <a:gd name="T16" fmla="*/ 0 w 5"/>
                  <a:gd name="T17" fmla="*/ 10 h 11"/>
                  <a:gd name="T18" fmla="*/ 0 w 5"/>
                  <a:gd name="T19" fmla="*/ 10 h 11"/>
                  <a:gd name="T20" fmla="*/ 4 w 5"/>
                  <a:gd name="T21" fmla="*/ 0 h 11"/>
                  <a:gd name="T22" fmla="*/ 0 w 5"/>
                  <a:gd name="T23" fmla="*/ 10 h 11"/>
                  <a:gd name="T24" fmla="*/ 4 w 5"/>
                  <a:gd name="T25" fmla="*/ 0 h 11"/>
                  <a:gd name="T26" fmla="*/ 4 w 5"/>
                  <a:gd name="T27" fmla="*/ 0 h 11"/>
                  <a:gd name="T28" fmla="*/ 4 w 5"/>
                  <a:gd name="T29" fmla="*/ 0 h 11"/>
                  <a:gd name="T30" fmla="*/ 4 w 5"/>
                  <a:gd name="T31" fmla="*/ 0 h 11"/>
                  <a:gd name="T32" fmla="*/ 5 w 5"/>
                  <a:gd name="T33" fmla="*/ 0 h 11"/>
                  <a:gd name="T34" fmla="*/ 4 w 5"/>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11">
                    <a:moveTo>
                      <a:pt x="0" y="11"/>
                    </a:moveTo>
                    <a:cubicBezTo>
                      <a:pt x="0" y="11"/>
                      <a:pt x="0" y="11"/>
                      <a:pt x="0" y="11"/>
                    </a:cubicBezTo>
                    <a:cubicBezTo>
                      <a:pt x="0" y="11"/>
                      <a:pt x="0" y="11"/>
                      <a:pt x="0" y="11"/>
                    </a:cubicBezTo>
                    <a:close/>
                    <a:moveTo>
                      <a:pt x="0" y="10"/>
                    </a:moveTo>
                    <a:cubicBezTo>
                      <a:pt x="0" y="10"/>
                      <a:pt x="0" y="10"/>
                      <a:pt x="0" y="10"/>
                    </a:cubicBezTo>
                    <a:cubicBezTo>
                      <a:pt x="0" y="10"/>
                      <a:pt x="0" y="10"/>
                      <a:pt x="0" y="10"/>
                    </a:cubicBezTo>
                    <a:close/>
                    <a:moveTo>
                      <a:pt x="0" y="10"/>
                    </a:moveTo>
                    <a:cubicBezTo>
                      <a:pt x="0" y="10"/>
                      <a:pt x="0" y="10"/>
                      <a:pt x="0" y="10"/>
                    </a:cubicBezTo>
                    <a:cubicBezTo>
                      <a:pt x="0" y="10"/>
                      <a:pt x="0" y="10"/>
                      <a:pt x="0" y="10"/>
                    </a:cubicBezTo>
                    <a:close/>
                    <a:moveTo>
                      <a:pt x="0" y="10"/>
                    </a:moveTo>
                    <a:cubicBezTo>
                      <a:pt x="2" y="7"/>
                      <a:pt x="3" y="4"/>
                      <a:pt x="4" y="0"/>
                    </a:cubicBezTo>
                    <a:cubicBezTo>
                      <a:pt x="3" y="4"/>
                      <a:pt x="2" y="7"/>
                      <a:pt x="0" y="10"/>
                    </a:cubicBezTo>
                    <a:close/>
                    <a:moveTo>
                      <a:pt x="4" y="0"/>
                    </a:moveTo>
                    <a:cubicBezTo>
                      <a:pt x="4" y="0"/>
                      <a:pt x="4" y="0"/>
                      <a:pt x="4" y="0"/>
                    </a:cubicBezTo>
                    <a:cubicBezTo>
                      <a:pt x="4" y="0"/>
                      <a:pt x="4" y="0"/>
                      <a:pt x="4" y="0"/>
                    </a:cubicBezTo>
                    <a:close/>
                    <a:moveTo>
                      <a:pt x="4" y="0"/>
                    </a:moveTo>
                    <a:cubicBezTo>
                      <a:pt x="4" y="0"/>
                      <a:pt x="5" y="0"/>
                      <a:pt x="5" y="0"/>
                    </a:cubicBezTo>
                    <a:cubicBezTo>
                      <a:pt x="5" y="0"/>
                      <a:pt x="4" y="0"/>
                      <a:pt x="4" y="0"/>
                    </a:cubicBezTo>
                    <a:close/>
                  </a:path>
                </a:pathLst>
              </a:custGeom>
              <a:solidFill>
                <a:srgbClr val="4CAB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1253">
                <a:extLst>
                  <a:ext uri="{FF2B5EF4-FFF2-40B4-BE49-F238E27FC236}">
                    <a16:creationId xmlns:a16="http://schemas.microsoft.com/office/drawing/2014/main" id="{FF447143-9B5C-C305-E374-228C92FD9ABF}"/>
                  </a:ext>
                </a:extLst>
              </p:cNvPr>
              <p:cNvSpPr>
                <a:spLocks noEditPoints="1"/>
              </p:cNvSpPr>
              <p:nvPr/>
            </p:nvSpPr>
            <p:spPr bwMode="auto">
              <a:xfrm>
                <a:off x="1499" y="3321"/>
                <a:ext cx="331" cy="314"/>
              </a:xfrm>
              <a:custGeom>
                <a:avLst/>
                <a:gdLst>
                  <a:gd name="T0" fmla="*/ 185 w 542"/>
                  <a:gd name="T1" fmla="*/ 443 h 515"/>
                  <a:gd name="T2" fmla="*/ 155 w 542"/>
                  <a:gd name="T3" fmla="*/ 450 h 515"/>
                  <a:gd name="T4" fmla="*/ 76 w 542"/>
                  <a:gd name="T5" fmla="*/ 431 h 515"/>
                  <a:gd name="T6" fmla="*/ 17 w 542"/>
                  <a:gd name="T7" fmla="*/ 464 h 515"/>
                  <a:gd name="T8" fmla="*/ 5 w 542"/>
                  <a:gd name="T9" fmla="*/ 444 h 515"/>
                  <a:gd name="T10" fmla="*/ 37 w 542"/>
                  <a:gd name="T11" fmla="*/ 394 h 515"/>
                  <a:gd name="T12" fmla="*/ 265 w 542"/>
                  <a:gd name="T13" fmla="*/ 344 h 515"/>
                  <a:gd name="T14" fmla="*/ 281 w 542"/>
                  <a:gd name="T15" fmla="*/ 336 h 515"/>
                  <a:gd name="T16" fmla="*/ 291 w 542"/>
                  <a:gd name="T17" fmla="*/ 330 h 515"/>
                  <a:gd name="T18" fmla="*/ 304 w 542"/>
                  <a:gd name="T19" fmla="*/ 320 h 515"/>
                  <a:gd name="T20" fmla="*/ 310 w 542"/>
                  <a:gd name="T21" fmla="*/ 313 h 515"/>
                  <a:gd name="T22" fmla="*/ 320 w 542"/>
                  <a:gd name="T23" fmla="*/ 301 h 515"/>
                  <a:gd name="T24" fmla="*/ 341 w 542"/>
                  <a:gd name="T25" fmla="*/ 218 h 515"/>
                  <a:gd name="T26" fmla="*/ 402 w 542"/>
                  <a:gd name="T27" fmla="*/ 176 h 515"/>
                  <a:gd name="T28" fmla="*/ 336 w 542"/>
                  <a:gd name="T29" fmla="*/ 197 h 515"/>
                  <a:gd name="T30" fmla="*/ 308 w 542"/>
                  <a:gd name="T31" fmla="*/ 146 h 515"/>
                  <a:gd name="T32" fmla="*/ 324 w 542"/>
                  <a:gd name="T33" fmla="*/ 129 h 515"/>
                  <a:gd name="T34" fmla="*/ 367 w 542"/>
                  <a:gd name="T35" fmla="*/ 92 h 515"/>
                  <a:gd name="T36" fmla="*/ 370 w 542"/>
                  <a:gd name="T37" fmla="*/ 101 h 515"/>
                  <a:gd name="T38" fmla="*/ 372 w 542"/>
                  <a:gd name="T39" fmla="*/ 108 h 515"/>
                  <a:gd name="T40" fmla="*/ 398 w 542"/>
                  <a:gd name="T41" fmla="*/ 102 h 515"/>
                  <a:gd name="T42" fmla="*/ 396 w 542"/>
                  <a:gd name="T43" fmla="*/ 106 h 515"/>
                  <a:gd name="T44" fmla="*/ 396 w 542"/>
                  <a:gd name="T45" fmla="*/ 107 h 515"/>
                  <a:gd name="T46" fmla="*/ 379 w 542"/>
                  <a:gd name="T47" fmla="*/ 120 h 515"/>
                  <a:gd name="T48" fmla="*/ 381 w 542"/>
                  <a:gd name="T49" fmla="*/ 122 h 515"/>
                  <a:gd name="T50" fmla="*/ 399 w 542"/>
                  <a:gd name="T51" fmla="*/ 124 h 515"/>
                  <a:gd name="T52" fmla="*/ 396 w 542"/>
                  <a:gd name="T53" fmla="*/ 130 h 515"/>
                  <a:gd name="T54" fmla="*/ 397 w 542"/>
                  <a:gd name="T55" fmla="*/ 131 h 515"/>
                  <a:gd name="T56" fmla="*/ 399 w 542"/>
                  <a:gd name="T57" fmla="*/ 132 h 515"/>
                  <a:gd name="T58" fmla="*/ 446 w 542"/>
                  <a:gd name="T59" fmla="*/ 144 h 515"/>
                  <a:gd name="T60" fmla="*/ 459 w 542"/>
                  <a:gd name="T61" fmla="*/ 141 h 515"/>
                  <a:gd name="T62" fmla="*/ 446 w 542"/>
                  <a:gd name="T63" fmla="*/ 168 h 515"/>
                  <a:gd name="T64" fmla="*/ 447 w 542"/>
                  <a:gd name="T65" fmla="*/ 169 h 515"/>
                  <a:gd name="T66" fmla="*/ 529 w 542"/>
                  <a:gd name="T67" fmla="*/ 141 h 515"/>
                  <a:gd name="T68" fmla="*/ 365 w 542"/>
                  <a:gd name="T69" fmla="*/ 332 h 515"/>
                  <a:gd name="T70" fmla="*/ 322 w 542"/>
                  <a:gd name="T71" fmla="*/ 400 h 515"/>
                  <a:gd name="T72" fmla="*/ 293 w 542"/>
                  <a:gd name="T73" fmla="*/ 458 h 515"/>
                  <a:gd name="T74" fmla="*/ 292 w 542"/>
                  <a:gd name="T75" fmla="*/ 459 h 515"/>
                  <a:gd name="T76" fmla="*/ 292 w 542"/>
                  <a:gd name="T77" fmla="*/ 459 h 515"/>
                  <a:gd name="T78" fmla="*/ 288 w 542"/>
                  <a:gd name="T79" fmla="*/ 469 h 515"/>
                  <a:gd name="T80" fmla="*/ 288 w 542"/>
                  <a:gd name="T81" fmla="*/ 470 h 515"/>
                  <a:gd name="T82" fmla="*/ 447 w 542"/>
                  <a:gd name="T83" fmla="*/ 169 h 515"/>
                  <a:gd name="T84" fmla="*/ 425 w 542"/>
                  <a:gd name="T85" fmla="*/ 177 h 515"/>
                  <a:gd name="T86" fmla="*/ 302 w 542"/>
                  <a:gd name="T87" fmla="*/ 144 h 515"/>
                  <a:gd name="T88" fmla="*/ 300 w 542"/>
                  <a:gd name="T89" fmla="*/ 143 h 515"/>
                  <a:gd name="T90" fmla="*/ 306 w 542"/>
                  <a:gd name="T91" fmla="*/ 138 h 515"/>
                  <a:gd name="T92" fmla="*/ 306 w 542"/>
                  <a:gd name="T93" fmla="*/ 139 h 515"/>
                  <a:gd name="T94" fmla="*/ 431 w 542"/>
                  <a:gd name="T95" fmla="*/ 46 h 515"/>
                  <a:gd name="T96" fmla="*/ 542 w 542"/>
                  <a:gd name="T97" fmla="*/ 5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2" h="515">
                    <a:moveTo>
                      <a:pt x="243" y="515"/>
                    </a:moveTo>
                    <a:cubicBezTo>
                      <a:pt x="242" y="511"/>
                      <a:pt x="241" y="508"/>
                      <a:pt x="240" y="504"/>
                    </a:cubicBezTo>
                    <a:cubicBezTo>
                      <a:pt x="232" y="481"/>
                      <a:pt x="214" y="443"/>
                      <a:pt x="185" y="443"/>
                    </a:cubicBezTo>
                    <a:cubicBezTo>
                      <a:pt x="184" y="443"/>
                      <a:pt x="184" y="443"/>
                      <a:pt x="183" y="443"/>
                    </a:cubicBezTo>
                    <a:cubicBezTo>
                      <a:pt x="174" y="443"/>
                      <a:pt x="166" y="450"/>
                      <a:pt x="156" y="450"/>
                    </a:cubicBezTo>
                    <a:cubicBezTo>
                      <a:pt x="156" y="450"/>
                      <a:pt x="156" y="450"/>
                      <a:pt x="155" y="450"/>
                    </a:cubicBezTo>
                    <a:cubicBezTo>
                      <a:pt x="146" y="450"/>
                      <a:pt x="139" y="441"/>
                      <a:pt x="133" y="435"/>
                    </a:cubicBezTo>
                    <a:cubicBezTo>
                      <a:pt x="125" y="429"/>
                      <a:pt x="114" y="427"/>
                      <a:pt x="104" y="427"/>
                    </a:cubicBezTo>
                    <a:cubicBezTo>
                      <a:pt x="94" y="427"/>
                      <a:pt x="84" y="429"/>
                      <a:pt x="76" y="431"/>
                    </a:cubicBezTo>
                    <a:cubicBezTo>
                      <a:pt x="55" y="438"/>
                      <a:pt x="37" y="454"/>
                      <a:pt x="23" y="473"/>
                    </a:cubicBezTo>
                    <a:cubicBezTo>
                      <a:pt x="21" y="470"/>
                      <a:pt x="19" y="467"/>
                      <a:pt x="17" y="464"/>
                    </a:cubicBezTo>
                    <a:lnTo>
                      <a:pt x="17" y="464"/>
                    </a:lnTo>
                    <a:cubicBezTo>
                      <a:pt x="10" y="453"/>
                      <a:pt x="5" y="444"/>
                      <a:pt x="5" y="444"/>
                    </a:cubicBezTo>
                    <a:lnTo>
                      <a:pt x="5" y="444"/>
                    </a:lnTo>
                    <a:lnTo>
                      <a:pt x="5" y="444"/>
                    </a:lnTo>
                    <a:cubicBezTo>
                      <a:pt x="2" y="437"/>
                      <a:pt x="0" y="429"/>
                      <a:pt x="0" y="420"/>
                    </a:cubicBezTo>
                    <a:cubicBezTo>
                      <a:pt x="0" y="419"/>
                      <a:pt x="0" y="418"/>
                      <a:pt x="0" y="417"/>
                    </a:cubicBezTo>
                    <a:cubicBezTo>
                      <a:pt x="36" y="399"/>
                      <a:pt x="37" y="394"/>
                      <a:pt x="37" y="394"/>
                    </a:cubicBezTo>
                    <a:cubicBezTo>
                      <a:pt x="74" y="400"/>
                      <a:pt x="105" y="403"/>
                      <a:pt x="132" y="403"/>
                    </a:cubicBezTo>
                    <a:cubicBezTo>
                      <a:pt x="212" y="403"/>
                      <a:pt x="248" y="379"/>
                      <a:pt x="255" y="370"/>
                    </a:cubicBezTo>
                    <a:cubicBezTo>
                      <a:pt x="264" y="359"/>
                      <a:pt x="265" y="344"/>
                      <a:pt x="265" y="344"/>
                    </a:cubicBezTo>
                    <a:cubicBezTo>
                      <a:pt x="267" y="343"/>
                      <a:pt x="270" y="342"/>
                      <a:pt x="273" y="341"/>
                    </a:cubicBezTo>
                    <a:lnTo>
                      <a:pt x="276" y="339"/>
                    </a:lnTo>
                    <a:cubicBezTo>
                      <a:pt x="277" y="338"/>
                      <a:pt x="279" y="337"/>
                      <a:pt x="281" y="336"/>
                    </a:cubicBezTo>
                    <a:lnTo>
                      <a:pt x="284" y="335"/>
                    </a:lnTo>
                    <a:cubicBezTo>
                      <a:pt x="285" y="334"/>
                      <a:pt x="287" y="333"/>
                      <a:pt x="289" y="331"/>
                    </a:cubicBezTo>
                    <a:lnTo>
                      <a:pt x="291" y="330"/>
                    </a:lnTo>
                    <a:cubicBezTo>
                      <a:pt x="293" y="329"/>
                      <a:pt x="295" y="327"/>
                      <a:pt x="297" y="326"/>
                    </a:cubicBezTo>
                    <a:lnTo>
                      <a:pt x="297" y="325"/>
                    </a:lnTo>
                    <a:cubicBezTo>
                      <a:pt x="300" y="323"/>
                      <a:pt x="302" y="321"/>
                      <a:pt x="304" y="320"/>
                    </a:cubicBezTo>
                    <a:lnTo>
                      <a:pt x="304" y="319"/>
                    </a:lnTo>
                    <a:cubicBezTo>
                      <a:pt x="306" y="317"/>
                      <a:pt x="308" y="316"/>
                      <a:pt x="309" y="314"/>
                    </a:cubicBezTo>
                    <a:lnTo>
                      <a:pt x="310" y="313"/>
                    </a:lnTo>
                    <a:cubicBezTo>
                      <a:pt x="312" y="311"/>
                      <a:pt x="313" y="309"/>
                      <a:pt x="315" y="308"/>
                    </a:cubicBezTo>
                    <a:lnTo>
                      <a:pt x="315" y="307"/>
                    </a:lnTo>
                    <a:cubicBezTo>
                      <a:pt x="317" y="305"/>
                      <a:pt x="318" y="303"/>
                      <a:pt x="320" y="301"/>
                    </a:cubicBezTo>
                    <a:lnTo>
                      <a:pt x="320" y="300"/>
                    </a:lnTo>
                    <a:cubicBezTo>
                      <a:pt x="327" y="289"/>
                      <a:pt x="333" y="278"/>
                      <a:pt x="336" y="266"/>
                    </a:cubicBezTo>
                    <a:cubicBezTo>
                      <a:pt x="341" y="249"/>
                      <a:pt x="342" y="232"/>
                      <a:pt x="341" y="218"/>
                    </a:cubicBezTo>
                    <a:cubicBezTo>
                      <a:pt x="341" y="213"/>
                      <a:pt x="340" y="208"/>
                      <a:pt x="339" y="204"/>
                    </a:cubicBezTo>
                    <a:cubicBezTo>
                      <a:pt x="359" y="196"/>
                      <a:pt x="379" y="189"/>
                      <a:pt x="400" y="182"/>
                    </a:cubicBezTo>
                    <a:cubicBezTo>
                      <a:pt x="402" y="181"/>
                      <a:pt x="404" y="176"/>
                      <a:pt x="402" y="176"/>
                    </a:cubicBezTo>
                    <a:cubicBezTo>
                      <a:pt x="402" y="176"/>
                      <a:pt x="401" y="176"/>
                      <a:pt x="401" y="176"/>
                    </a:cubicBezTo>
                    <a:cubicBezTo>
                      <a:pt x="379" y="182"/>
                      <a:pt x="357" y="189"/>
                      <a:pt x="337" y="198"/>
                    </a:cubicBezTo>
                    <a:cubicBezTo>
                      <a:pt x="336" y="198"/>
                      <a:pt x="336" y="197"/>
                      <a:pt x="336" y="197"/>
                    </a:cubicBezTo>
                    <a:cubicBezTo>
                      <a:pt x="336" y="194"/>
                      <a:pt x="336" y="192"/>
                      <a:pt x="336" y="189"/>
                    </a:cubicBezTo>
                    <a:cubicBezTo>
                      <a:pt x="335" y="182"/>
                      <a:pt x="333" y="176"/>
                      <a:pt x="331" y="170"/>
                    </a:cubicBezTo>
                    <a:cubicBezTo>
                      <a:pt x="323" y="150"/>
                      <a:pt x="308" y="146"/>
                      <a:pt x="308" y="146"/>
                    </a:cubicBezTo>
                    <a:cubicBezTo>
                      <a:pt x="308" y="146"/>
                      <a:pt x="308" y="146"/>
                      <a:pt x="308" y="146"/>
                    </a:cubicBezTo>
                    <a:cubicBezTo>
                      <a:pt x="310" y="143"/>
                      <a:pt x="313" y="140"/>
                      <a:pt x="315" y="138"/>
                    </a:cubicBezTo>
                    <a:lnTo>
                      <a:pt x="324" y="129"/>
                    </a:lnTo>
                    <a:cubicBezTo>
                      <a:pt x="327" y="127"/>
                      <a:pt x="330" y="124"/>
                      <a:pt x="333" y="121"/>
                    </a:cubicBezTo>
                    <a:cubicBezTo>
                      <a:pt x="338" y="116"/>
                      <a:pt x="344" y="111"/>
                      <a:pt x="350" y="106"/>
                    </a:cubicBezTo>
                    <a:cubicBezTo>
                      <a:pt x="356" y="101"/>
                      <a:pt x="361" y="96"/>
                      <a:pt x="367" y="92"/>
                    </a:cubicBezTo>
                    <a:cubicBezTo>
                      <a:pt x="367" y="92"/>
                      <a:pt x="368" y="91"/>
                      <a:pt x="368" y="91"/>
                    </a:cubicBezTo>
                    <a:cubicBezTo>
                      <a:pt x="369" y="95"/>
                      <a:pt x="369" y="99"/>
                      <a:pt x="370" y="101"/>
                    </a:cubicBezTo>
                    <a:lnTo>
                      <a:pt x="370" y="101"/>
                    </a:lnTo>
                    <a:cubicBezTo>
                      <a:pt x="370" y="105"/>
                      <a:pt x="371" y="107"/>
                      <a:pt x="372" y="108"/>
                    </a:cubicBezTo>
                    <a:lnTo>
                      <a:pt x="372" y="108"/>
                    </a:lnTo>
                    <a:lnTo>
                      <a:pt x="372" y="108"/>
                    </a:lnTo>
                    <a:lnTo>
                      <a:pt x="372" y="109"/>
                    </a:lnTo>
                    <a:lnTo>
                      <a:pt x="372" y="109"/>
                    </a:lnTo>
                    <a:cubicBezTo>
                      <a:pt x="378" y="106"/>
                      <a:pt x="388" y="104"/>
                      <a:pt x="398" y="102"/>
                    </a:cubicBezTo>
                    <a:cubicBezTo>
                      <a:pt x="397" y="103"/>
                      <a:pt x="396" y="104"/>
                      <a:pt x="396" y="105"/>
                    </a:cubicBezTo>
                    <a:lnTo>
                      <a:pt x="395" y="105"/>
                    </a:lnTo>
                    <a:cubicBezTo>
                      <a:pt x="395" y="105"/>
                      <a:pt x="396" y="106"/>
                      <a:pt x="396" y="106"/>
                    </a:cubicBezTo>
                    <a:cubicBezTo>
                      <a:pt x="396" y="106"/>
                      <a:pt x="396" y="106"/>
                      <a:pt x="396" y="106"/>
                    </a:cubicBezTo>
                    <a:cubicBezTo>
                      <a:pt x="396" y="106"/>
                      <a:pt x="396" y="106"/>
                      <a:pt x="396" y="106"/>
                    </a:cubicBezTo>
                    <a:cubicBezTo>
                      <a:pt x="396" y="106"/>
                      <a:pt x="396" y="107"/>
                      <a:pt x="396" y="107"/>
                    </a:cubicBezTo>
                    <a:lnTo>
                      <a:pt x="376" y="113"/>
                    </a:lnTo>
                    <a:cubicBezTo>
                      <a:pt x="376" y="113"/>
                      <a:pt x="377" y="117"/>
                      <a:pt x="379" y="120"/>
                    </a:cubicBezTo>
                    <a:lnTo>
                      <a:pt x="379" y="120"/>
                    </a:lnTo>
                    <a:lnTo>
                      <a:pt x="380" y="121"/>
                    </a:lnTo>
                    <a:lnTo>
                      <a:pt x="380" y="121"/>
                    </a:lnTo>
                    <a:lnTo>
                      <a:pt x="381" y="122"/>
                    </a:lnTo>
                    <a:lnTo>
                      <a:pt x="382" y="122"/>
                    </a:lnTo>
                    <a:lnTo>
                      <a:pt x="383" y="123"/>
                    </a:lnTo>
                    <a:cubicBezTo>
                      <a:pt x="389" y="123"/>
                      <a:pt x="399" y="124"/>
                      <a:pt x="399" y="124"/>
                    </a:cubicBezTo>
                    <a:cubicBezTo>
                      <a:pt x="399" y="124"/>
                      <a:pt x="394" y="127"/>
                      <a:pt x="395" y="130"/>
                    </a:cubicBezTo>
                    <a:lnTo>
                      <a:pt x="395" y="130"/>
                    </a:lnTo>
                    <a:lnTo>
                      <a:pt x="396" y="130"/>
                    </a:lnTo>
                    <a:lnTo>
                      <a:pt x="396" y="130"/>
                    </a:lnTo>
                    <a:lnTo>
                      <a:pt x="396" y="131"/>
                    </a:lnTo>
                    <a:lnTo>
                      <a:pt x="397" y="131"/>
                    </a:lnTo>
                    <a:lnTo>
                      <a:pt x="397" y="132"/>
                    </a:lnTo>
                    <a:lnTo>
                      <a:pt x="398" y="132"/>
                    </a:lnTo>
                    <a:lnTo>
                      <a:pt x="399" y="132"/>
                    </a:lnTo>
                    <a:lnTo>
                      <a:pt x="401" y="133"/>
                    </a:lnTo>
                    <a:cubicBezTo>
                      <a:pt x="420" y="138"/>
                      <a:pt x="435" y="140"/>
                      <a:pt x="447" y="141"/>
                    </a:cubicBezTo>
                    <a:cubicBezTo>
                      <a:pt x="446" y="142"/>
                      <a:pt x="446" y="143"/>
                      <a:pt x="446" y="144"/>
                    </a:cubicBezTo>
                    <a:cubicBezTo>
                      <a:pt x="447" y="145"/>
                      <a:pt x="447" y="145"/>
                      <a:pt x="448" y="145"/>
                    </a:cubicBezTo>
                    <a:cubicBezTo>
                      <a:pt x="448" y="145"/>
                      <a:pt x="449" y="145"/>
                      <a:pt x="449" y="145"/>
                    </a:cubicBezTo>
                    <a:cubicBezTo>
                      <a:pt x="452" y="144"/>
                      <a:pt x="456" y="143"/>
                      <a:pt x="459" y="141"/>
                    </a:cubicBezTo>
                    <a:cubicBezTo>
                      <a:pt x="466" y="141"/>
                      <a:pt x="470" y="140"/>
                      <a:pt x="470" y="140"/>
                    </a:cubicBezTo>
                    <a:cubicBezTo>
                      <a:pt x="450" y="152"/>
                      <a:pt x="445" y="164"/>
                      <a:pt x="446" y="168"/>
                    </a:cubicBezTo>
                    <a:lnTo>
                      <a:pt x="446" y="168"/>
                    </a:lnTo>
                    <a:lnTo>
                      <a:pt x="446" y="169"/>
                    </a:lnTo>
                    <a:lnTo>
                      <a:pt x="446" y="169"/>
                    </a:lnTo>
                    <a:lnTo>
                      <a:pt x="447" y="169"/>
                    </a:lnTo>
                    <a:lnTo>
                      <a:pt x="447" y="169"/>
                    </a:lnTo>
                    <a:lnTo>
                      <a:pt x="448" y="169"/>
                    </a:lnTo>
                    <a:cubicBezTo>
                      <a:pt x="468" y="162"/>
                      <a:pt x="494" y="152"/>
                      <a:pt x="529" y="141"/>
                    </a:cubicBezTo>
                    <a:cubicBezTo>
                      <a:pt x="529" y="150"/>
                      <a:pt x="523" y="158"/>
                      <a:pt x="506" y="174"/>
                    </a:cubicBezTo>
                    <a:cubicBezTo>
                      <a:pt x="503" y="176"/>
                      <a:pt x="500" y="179"/>
                      <a:pt x="497" y="182"/>
                    </a:cubicBezTo>
                    <a:cubicBezTo>
                      <a:pt x="451" y="220"/>
                      <a:pt x="404" y="278"/>
                      <a:pt x="365" y="332"/>
                    </a:cubicBezTo>
                    <a:cubicBezTo>
                      <a:pt x="354" y="349"/>
                      <a:pt x="343" y="366"/>
                      <a:pt x="333" y="381"/>
                    </a:cubicBezTo>
                    <a:cubicBezTo>
                      <a:pt x="332" y="383"/>
                      <a:pt x="331" y="385"/>
                      <a:pt x="330" y="386"/>
                    </a:cubicBezTo>
                    <a:cubicBezTo>
                      <a:pt x="327" y="391"/>
                      <a:pt x="325" y="395"/>
                      <a:pt x="322" y="400"/>
                    </a:cubicBezTo>
                    <a:cubicBezTo>
                      <a:pt x="322" y="401"/>
                      <a:pt x="321" y="402"/>
                      <a:pt x="320" y="403"/>
                    </a:cubicBezTo>
                    <a:cubicBezTo>
                      <a:pt x="320" y="404"/>
                      <a:pt x="319" y="406"/>
                      <a:pt x="318" y="407"/>
                    </a:cubicBezTo>
                    <a:cubicBezTo>
                      <a:pt x="306" y="428"/>
                      <a:pt x="298" y="445"/>
                      <a:pt x="293" y="458"/>
                    </a:cubicBezTo>
                    <a:lnTo>
                      <a:pt x="293" y="458"/>
                    </a:lnTo>
                    <a:cubicBezTo>
                      <a:pt x="293" y="458"/>
                      <a:pt x="293" y="458"/>
                      <a:pt x="293" y="459"/>
                    </a:cubicBezTo>
                    <a:cubicBezTo>
                      <a:pt x="293" y="459"/>
                      <a:pt x="292" y="459"/>
                      <a:pt x="292" y="459"/>
                    </a:cubicBezTo>
                    <a:cubicBezTo>
                      <a:pt x="292" y="459"/>
                      <a:pt x="292" y="459"/>
                      <a:pt x="292" y="459"/>
                    </a:cubicBezTo>
                    <a:cubicBezTo>
                      <a:pt x="292" y="459"/>
                      <a:pt x="292" y="459"/>
                      <a:pt x="292" y="459"/>
                    </a:cubicBezTo>
                    <a:cubicBezTo>
                      <a:pt x="292" y="459"/>
                      <a:pt x="292" y="459"/>
                      <a:pt x="292" y="459"/>
                    </a:cubicBezTo>
                    <a:cubicBezTo>
                      <a:pt x="291" y="463"/>
                      <a:pt x="290" y="466"/>
                      <a:pt x="288" y="469"/>
                    </a:cubicBezTo>
                    <a:cubicBezTo>
                      <a:pt x="288" y="469"/>
                      <a:pt x="288" y="469"/>
                      <a:pt x="288" y="469"/>
                    </a:cubicBezTo>
                    <a:cubicBezTo>
                      <a:pt x="288" y="469"/>
                      <a:pt x="288" y="469"/>
                      <a:pt x="288" y="469"/>
                    </a:cubicBezTo>
                    <a:cubicBezTo>
                      <a:pt x="288" y="469"/>
                      <a:pt x="288" y="469"/>
                      <a:pt x="288" y="469"/>
                    </a:cubicBezTo>
                    <a:cubicBezTo>
                      <a:pt x="288" y="469"/>
                      <a:pt x="288" y="469"/>
                      <a:pt x="288" y="469"/>
                    </a:cubicBezTo>
                    <a:cubicBezTo>
                      <a:pt x="288" y="469"/>
                      <a:pt x="288" y="470"/>
                      <a:pt x="288" y="470"/>
                    </a:cubicBezTo>
                    <a:cubicBezTo>
                      <a:pt x="288" y="470"/>
                      <a:pt x="288" y="470"/>
                      <a:pt x="288" y="470"/>
                    </a:cubicBezTo>
                    <a:cubicBezTo>
                      <a:pt x="274" y="499"/>
                      <a:pt x="258" y="510"/>
                      <a:pt x="243" y="515"/>
                    </a:cubicBezTo>
                    <a:moveTo>
                      <a:pt x="447" y="169"/>
                    </a:moveTo>
                    <a:lnTo>
                      <a:pt x="447" y="169"/>
                    </a:lnTo>
                    <a:cubicBezTo>
                      <a:pt x="440" y="170"/>
                      <a:pt x="433" y="170"/>
                      <a:pt x="427" y="170"/>
                    </a:cubicBezTo>
                    <a:cubicBezTo>
                      <a:pt x="424" y="171"/>
                      <a:pt x="422" y="177"/>
                      <a:pt x="425" y="177"/>
                    </a:cubicBezTo>
                    <a:cubicBezTo>
                      <a:pt x="431" y="176"/>
                      <a:pt x="438" y="175"/>
                      <a:pt x="445" y="175"/>
                    </a:cubicBezTo>
                    <a:cubicBezTo>
                      <a:pt x="447" y="175"/>
                      <a:pt x="449" y="169"/>
                      <a:pt x="447" y="169"/>
                    </a:cubicBezTo>
                    <a:close/>
                    <a:moveTo>
                      <a:pt x="302" y="144"/>
                    </a:moveTo>
                    <a:lnTo>
                      <a:pt x="302" y="144"/>
                    </a:lnTo>
                    <a:cubicBezTo>
                      <a:pt x="302" y="144"/>
                      <a:pt x="301" y="143"/>
                      <a:pt x="300" y="143"/>
                    </a:cubicBezTo>
                    <a:lnTo>
                      <a:pt x="300" y="143"/>
                    </a:lnTo>
                    <a:cubicBezTo>
                      <a:pt x="301" y="143"/>
                      <a:pt x="302" y="144"/>
                      <a:pt x="302" y="144"/>
                    </a:cubicBezTo>
                    <a:close/>
                    <a:moveTo>
                      <a:pt x="306" y="139"/>
                    </a:moveTo>
                    <a:cubicBezTo>
                      <a:pt x="306" y="139"/>
                      <a:pt x="306" y="139"/>
                      <a:pt x="306" y="138"/>
                    </a:cubicBezTo>
                    <a:cubicBezTo>
                      <a:pt x="308" y="137"/>
                      <a:pt x="310" y="135"/>
                      <a:pt x="312" y="134"/>
                    </a:cubicBezTo>
                    <a:lnTo>
                      <a:pt x="311" y="134"/>
                    </a:lnTo>
                    <a:cubicBezTo>
                      <a:pt x="310" y="136"/>
                      <a:pt x="308" y="137"/>
                      <a:pt x="306" y="139"/>
                    </a:cubicBezTo>
                    <a:close/>
                    <a:moveTo>
                      <a:pt x="542" y="51"/>
                    </a:moveTo>
                    <a:cubicBezTo>
                      <a:pt x="515" y="46"/>
                      <a:pt x="489" y="45"/>
                      <a:pt x="466" y="45"/>
                    </a:cubicBezTo>
                    <a:cubicBezTo>
                      <a:pt x="453" y="45"/>
                      <a:pt x="442" y="45"/>
                      <a:pt x="431" y="46"/>
                    </a:cubicBezTo>
                    <a:cubicBezTo>
                      <a:pt x="458" y="29"/>
                      <a:pt x="486" y="14"/>
                      <a:pt x="515" y="0"/>
                    </a:cubicBezTo>
                    <a:cubicBezTo>
                      <a:pt x="517" y="2"/>
                      <a:pt x="519" y="4"/>
                      <a:pt x="521" y="6"/>
                    </a:cubicBezTo>
                    <a:cubicBezTo>
                      <a:pt x="533" y="22"/>
                      <a:pt x="540" y="38"/>
                      <a:pt x="542" y="51"/>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1254">
                <a:extLst>
                  <a:ext uri="{FF2B5EF4-FFF2-40B4-BE49-F238E27FC236}">
                    <a16:creationId xmlns:a16="http://schemas.microsoft.com/office/drawing/2014/main" id="{2C2BB3B7-0C4B-98B3-E76B-EB1C0358EF5C}"/>
                  </a:ext>
                </a:extLst>
              </p:cNvPr>
              <p:cNvSpPr>
                <a:spLocks/>
              </p:cNvSpPr>
              <p:nvPr/>
            </p:nvSpPr>
            <p:spPr bwMode="auto">
              <a:xfrm>
                <a:off x="1809" y="3032"/>
                <a:ext cx="203" cy="156"/>
              </a:xfrm>
              <a:custGeom>
                <a:avLst/>
                <a:gdLst>
                  <a:gd name="T0" fmla="*/ 72 w 333"/>
                  <a:gd name="T1" fmla="*/ 20 h 256"/>
                  <a:gd name="T2" fmla="*/ 151 w 333"/>
                  <a:gd name="T3" fmla="*/ 5 h 256"/>
                  <a:gd name="T4" fmla="*/ 184 w 333"/>
                  <a:gd name="T5" fmla="*/ 41 h 256"/>
                  <a:gd name="T6" fmla="*/ 228 w 333"/>
                  <a:gd name="T7" fmla="*/ 43 h 256"/>
                  <a:gd name="T8" fmla="*/ 297 w 333"/>
                  <a:gd name="T9" fmla="*/ 52 h 256"/>
                  <a:gd name="T10" fmla="*/ 294 w 333"/>
                  <a:gd name="T11" fmla="*/ 104 h 256"/>
                  <a:gd name="T12" fmla="*/ 304 w 333"/>
                  <a:gd name="T13" fmla="*/ 146 h 256"/>
                  <a:gd name="T14" fmla="*/ 317 w 333"/>
                  <a:gd name="T15" fmla="*/ 205 h 256"/>
                  <a:gd name="T16" fmla="*/ 291 w 333"/>
                  <a:gd name="T17" fmla="*/ 230 h 256"/>
                  <a:gd name="T18" fmla="*/ 283 w 333"/>
                  <a:gd name="T19" fmla="*/ 256 h 256"/>
                  <a:gd name="T20" fmla="*/ 66 w 333"/>
                  <a:gd name="T21" fmla="*/ 176 h 256"/>
                  <a:gd name="T22" fmla="*/ 72 w 333"/>
                  <a:gd name="T23" fmla="*/ 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256">
                    <a:moveTo>
                      <a:pt x="72" y="20"/>
                    </a:moveTo>
                    <a:cubicBezTo>
                      <a:pt x="72" y="20"/>
                      <a:pt x="112" y="0"/>
                      <a:pt x="151" y="5"/>
                    </a:cubicBezTo>
                    <a:cubicBezTo>
                      <a:pt x="190" y="10"/>
                      <a:pt x="186" y="27"/>
                      <a:pt x="184" y="41"/>
                    </a:cubicBezTo>
                    <a:cubicBezTo>
                      <a:pt x="181" y="54"/>
                      <a:pt x="196" y="54"/>
                      <a:pt x="228" y="43"/>
                    </a:cubicBezTo>
                    <a:cubicBezTo>
                      <a:pt x="260" y="31"/>
                      <a:pt x="281" y="33"/>
                      <a:pt x="297" y="52"/>
                    </a:cubicBezTo>
                    <a:cubicBezTo>
                      <a:pt x="312" y="70"/>
                      <a:pt x="306" y="85"/>
                      <a:pt x="294" y="104"/>
                    </a:cubicBezTo>
                    <a:cubicBezTo>
                      <a:pt x="282" y="123"/>
                      <a:pt x="281" y="139"/>
                      <a:pt x="304" y="146"/>
                    </a:cubicBezTo>
                    <a:cubicBezTo>
                      <a:pt x="327" y="154"/>
                      <a:pt x="333" y="185"/>
                      <a:pt x="317" y="205"/>
                    </a:cubicBezTo>
                    <a:cubicBezTo>
                      <a:pt x="302" y="225"/>
                      <a:pt x="283" y="211"/>
                      <a:pt x="291" y="230"/>
                    </a:cubicBezTo>
                    <a:cubicBezTo>
                      <a:pt x="299" y="249"/>
                      <a:pt x="283" y="256"/>
                      <a:pt x="283" y="256"/>
                    </a:cubicBezTo>
                    <a:lnTo>
                      <a:pt x="66" y="176"/>
                    </a:lnTo>
                    <a:cubicBezTo>
                      <a:pt x="66" y="176"/>
                      <a:pt x="0" y="119"/>
                      <a:pt x="72" y="20"/>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1255">
                <a:extLst>
                  <a:ext uri="{FF2B5EF4-FFF2-40B4-BE49-F238E27FC236}">
                    <a16:creationId xmlns:a16="http://schemas.microsoft.com/office/drawing/2014/main" id="{3571AEFB-0DA0-F770-7683-D5261F16A0F0}"/>
                  </a:ext>
                </a:extLst>
              </p:cNvPr>
              <p:cNvSpPr>
                <a:spLocks/>
              </p:cNvSpPr>
              <p:nvPr/>
            </p:nvSpPr>
            <p:spPr bwMode="auto">
              <a:xfrm>
                <a:off x="1835" y="3037"/>
                <a:ext cx="161" cy="129"/>
              </a:xfrm>
              <a:custGeom>
                <a:avLst/>
                <a:gdLst>
                  <a:gd name="T0" fmla="*/ 247 w 263"/>
                  <a:gd name="T1" fmla="*/ 211 h 211"/>
                  <a:gd name="T2" fmla="*/ 100 w 263"/>
                  <a:gd name="T3" fmla="*/ 189 h 211"/>
                  <a:gd name="T4" fmla="*/ 84 w 263"/>
                  <a:gd name="T5" fmla="*/ 189 h 211"/>
                  <a:gd name="T6" fmla="*/ 43 w 263"/>
                  <a:gd name="T7" fmla="*/ 174 h 211"/>
                  <a:gd name="T8" fmla="*/ 18 w 263"/>
                  <a:gd name="T9" fmla="*/ 126 h 211"/>
                  <a:gd name="T10" fmla="*/ 36 w 263"/>
                  <a:gd name="T11" fmla="*/ 58 h 211"/>
                  <a:gd name="T12" fmla="*/ 39 w 263"/>
                  <a:gd name="T13" fmla="*/ 6 h 211"/>
                  <a:gd name="T14" fmla="*/ 61 w 263"/>
                  <a:gd name="T15" fmla="*/ 0 h 211"/>
                  <a:gd name="T16" fmla="*/ 63 w 263"/>
                  <a:gd name="T17" fmla="*/ 48 h 211"/>
                  <a:gd name="T18" fmla="*/ 66 w 263"/>
                  <a:gd name="T19" fmla="*/ 103 h 211"/>
                  <a:gd name="T20" fmla="*/ 86 w 263"/>
                  <a:gd name="T21" fmla="*/ 109 h 211"/>
                  <a:gd name="T22" fmla="*/ 116 w 263"/>
                  <a:gd name="T23" fmla="*/ 105 h 211"/>
                  <a:gd name="T24" fmla="*/ 170 w 263"/>
                  <a:gd name="T25" fmla="*/ 92 h 211"/>
                  <a:gd name="T26" fmla="*/ 174 w 263"/>
                  <a:gd name="T27" fmla="*/ 93 h 211"/>
                  <a:gd name="T28" fmla="*/ 206 w 263"/>
                  <a:gd name="T29" fmla="*/ 135 h 211"/>
                  <a:gd name="T30" fmla="*/ 237 w 263"/>
                  <a:gd name="T31" fmla="*/ 186 h 211"/>
                  <a:gd name="T32" fmla="*/ 263 w 263"/>
                  <a:gd name="T33" fmla="*/ 205 h 211"/>
                  <a:gd name="T34" fmla="*/ 247 w 263"/>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211">
                    <a:moveTo>
                      <a:pt x="247" y="211"/>
                    </a:moveTo>
                    <a:cubicBezTo>
                      <a:pt x="187" y="195"/>
                      <a:pt x="139" y="189"/>
                      <a:pt x="100" y="189"/>
                    </a:cubicBezTo>
                    <a:cubicBezTo>
                      <a:pt x="95" y="189"/>
                      <a:pt x="89" y="189"/>
                      <a:pt x="84" y="189"/>
                    </a:cubicBezTo>
                    <a:lnTo>
                      <a:pt x="43" y="174"/>
                    </a:lnTo>
                    <a:cubicBezTo>
                      <a:pt x="36" y="155"/>
                      <a:pt x="26" y="139"/>
                      <a:pt x="18" y="126"/>
                    </a:cubicBezTo>
                    <a:cubicBezTo>
                      <a:pt x="0" y="97"/>
                      <a:pt x="13" y="81"/>
                      <a:pt x="36" y="58"/>
                    </a:cubicBezTo>
                    <a:cubicBezTo>
                      <a:pt x="50" y="43"/>
                      <a:pt x="52" y="24"/>
                      <a:pt x="39" y="6"/>
                    </a:cubicBezTo>
                    <a:cubicBezTo>
                      <a:pt x="45" y="4"/>
                      <a:pt x="52" y="2"/>
                      <a:pt x="61" y="0"/>
                    </a:cubicBezTo>
                    <a:cubicBezTo>
                      <a:pt x="64" y="15"/>
                      <a:pt x="65" y="31"/>
                      <a:pt x="63" y="48"/>
                    </a:cubicBezTo>
                    <a:cubicBezTo>
                      <a:pt x="60" y="65"/>
                      <a:pt x="51" y="90"/>
                      <a:pt x="66" y="103"/>
                    </a:cubicBezTo>
                    <a:cubicBezTo>
                      <a:pt x="71" y="108"/>
                      <a:pt x="79" y="109"/>
                      <a:pt x="86" y="109"/>
                    </a:cubicBezTo>
                    <a:cubicBezTo>
                      <a:pt x="97" y="109"/>
                      <a:pt x="108" y="106"/>
                      <a:pt x="116" y="105"/>
                    </a:cubicBezTo>
                    <a:cubicBezTo>
                      <a:pt x="133" y="102"/>
                      <a:pt x="152" y="92"/>
                      <a:pt x="170" y="92"/>
                    </a:cubicBezTo>
                    <a:cubicBezTo>
                      <a:pt x="171" y="92"/>
                      <a:pt x="172" y="92"/>
                      <a:pt x="174" y="93"/>
                    </a:cubicBezTo>
                    <a:cubicBezTo>
                      <a:pt x="192" y="94"/>
                      <a:pt x="200" y="122"/>
                      <a:pt x="206" y="135"/>
                    </a:cubicBezTo>
                    <a:cubicBezTo>
                      <a:pt x="215" y="153"/>
                      <a:pt x="224" y="171"/>
                      <a:pt x="237" y="186"/>
                    </a:cubicBezTo>
                    <a:cubicBezTo>
                      <a:pt x="244" y="195"/>
                      <a:pt x="254" y="201"/>
                      <a:pt x="263" y="205"/>
                    </a:cubicBezTo>
                    <a:cubicBezTo>
                      <a:pt x="256" y="209"/>
                      <a:pt x="250" y="208"/>
                      <a:pt x="247" y="211"/>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1256">
                <a:extLst>
                  <a:ext uri="{FF2B5EF4-FFF2-40B4-BE49-F238E27FC236}">
                    <a16:creationId xmlns:a16="http://schemas.microsoft.com/office/drawing/2014/main" id="{E4BB12B7-AFE4-0DA2-6ECE-9AF2C32A71A2}"/>
                  </a:ext>
                </a:extLst>
              </p:cNvPr>
              <p:cNvSpPr>
                <a:spLocks/>
              </p:cNvSpPr>
              <p:nvPr/>
            </p:nvSpPr>
            <p:spPr bwMode="auto">
              <a:xfrm>
                <a:off x="1583" y="2916"/>
                <a:ext cx="291" cy="334"/>
              </a:xfrm>
              <a:custGeom>
                <a:avLst/>
                <a:gdLst>
                  <a:gd name="T0" fmla="*/ 61 w 477"/>
                  <a:gd name="T1" fmla="*/ 317 h 547"/>
                  <a:gd name="T2" fmla="*/ 145 w 477"/>
                  <a:gd name="T3" fmla="*/ 370 h 547"/>
                  <a:gd name="T4" fmla="*/ 214 w 477"/>
                  <a:gd name="T5" fmla="*/ 449 h 547"/>
                  <a:gd name="T6" fmla="*/ 364 w 477"/>
                  <a:gd name="T7" fmla="*/ 507 h 547"/>
                  <a:gd name="T8" fmla="*/ 462 w 477"/>
                  <a:gd name="T9" fmla="*/ 467 h 547"/>
                  <a:gd name="T10" fmla="*/ 431 w 477"/>
                  <a:gd name="T11" fmla="*/ 325 h 547"/>
                  <a:gd name="T12" fmla="*/ 449 w 477"/>
                  <a:gd name="T13" fmla="*/ 257 h 547"/>
                  <a:gd name="T14" fmla="*/ 413 w 477"/>
                  <a:gd name="T15" fmla="*/ 174 h 547"/>
                  <a:gd name="T16" fmla="*/ 377 w 477"/>
                  <a:gd name="T17" fmla="*/ 105 h 547"/>
                  <a:gd name="T18" fmla="*/ 294 w 477"/>
                  <a:gd name="T19" fmla="*/ 80 h 547"/>
                  <a:gd name="T20" fmla="*/ 262 w 477"/>
                  <a:gd name="T21" fmla="*/ 49 h 547"/>
                  <a:gd name="T22" fmla="*/ 203 w 477"/>
                  <a:gd name="T23" fmla="*/ 4 h 547"/>
                  <a:gd name="T24" fmla="*/ 153 w 477"/>
                  <a:gd name="T25" fmla="*/ 43 h 547"/>
                  <a:gd name="T26" fmla="*/ 116 w 477"/>
                  <a:gd name="T27" fmla="*/ 40 h 547"/>
                  <a:gd name="T28" fmla="*/ 59 w 477"/>
                  <a:gd name="T29" fmla="*/ 92 h 547"/>
                  <a:gd name="T30" fmla="*/ 40 w 477"/>
                  <a:gd name="T31" fmla="*/ 166 h 547"/>
                  <a:gd name="T32" fmla="*/ 31 w 477"/>
                  <a:gd name="T33" fmla="*/ 238 h 547"/>
                  <a:gd name="T34" fmla="*/ 61 w 477"/>
                  <a:gd name="T35" fmla="*/ 31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7" h="547">
                    <a:moveTo>
                      <a:pt x="61" y="317"/>
                    </a:moveTo>
                    <a:cubicBezTo>
                      <a:pt x="61" y="317"/>
                      <a:pt x="147" y="337"/>
                      <a:pt x="145" y="370"/>
                    </a:cubicBezTo>
                    <a:cubicBezTo>
                      <a:pt x="144" y="404"/>
                      <a:pt x="151" y="430"/>
                      <a:pt x="214" y="449"/>
                    </a:cubicBezTo>
                    <a:cubicBezTo>
                      <a:pt x="277" y="469"/>
                      <a:pt x="316" y="467"/>
                      <a:pt x="364" y="507"/>
                    </a:cubicBezTo>
                    <a:cubicBezTo>
                      <a:pt x="412" y="547"/>
                      <a:pt x="447" y="541"/>
                      <a:pt x="462" y="467"/>
                    </a:cubicBezTo>
                    <a:cubicBezTo>
                      <a:pt x="477" y="393"/>
                      <a:pt x="448" y="354"/>
                      <a:pt x="431" y="325"/>
                    </a:cubicBezTo>
                    <a:cubicBezTo>
                      <a:pt x="413" y="296"/>
                      <a:pt x="426" y="280"/>
                      <a:pt x="449" y="257"/>
                    </a:cubicBezTo>
                    <a:cubicBezTo>
                      <a:pt x="472" y="234"/>
                      <a:pt x="462" y="198"/>
                      <a:pt x="413" y="174"/>
                    </a:cubicBezTo>
                    <a:cubicBezTo>
                      <a:pt x="365" y="149"/>
                      <a:pt x="399" y="139"/>
                      <a:pt x="377" y="105"/>
                    </a:cubicBezTo>
                    <a:cubicBezTo>
                      <a:pt x="355" y="70"/>
                      <a:pt x="321" y="71"/>
                      <a:pt x="294" y="80"/>
                    </a:cubicBezTo>
                    <a:cubicBezTo>
                      <a:pt x="268" y="89"/>
                      <a:pt x="259" y="81"/>
                      <a:pt x="262" y="49"/>
                    </a:cubicBezTo>
                    <a:cubicBezTo>
                      <a:pt x="264" y="17"/>
                      <a:pt x="233" y="0"/>
                      <a:pt x="203" y="4"/>
                    </a:cubicBezTo>
                    <a:cubicBezTo>
                      <a:pt x="174" y="8"/>
                      <a:pt x="164" y="34"/>
                      <a:pt x="153" y="43"/>
                    </a:cubicBezTo>
                    <a:cubicBezTo>
                      <a:pt x="136" y="59"/>
                      <a:pt x="138" y="52"/>
                      <a:pt x="116" y="40"/>
                    </a:cubicBezTo>
                    <a:cubicBezTo>
                      <a:pt x="94" y="28"/>
                      <a:pt x="56" y="41"/>
                      <a:pt x="59" y="92"/>
                    </a:cubicBezTo>
                    <a:cubicBezTo>
                      <a:pt x="62" y="144"/>
                      <a:pt x="53" y="147"/>
                      <a:pt x="40" y="166"/>
                    </a:cubicBezTo>
                    <a:cubicBezTo>
                      <a:pt x="26" y="186"/>
                      <a:pt x="6" y="215"/>
                      <a:pt x="31" y="238"/>
                    </a:cubicBezTo>
                    <a:cubicBezTo>
                      <a:pt x="57" y="262"/>
                      <a:pt x="0" y="296"/>
                      <a:pt x="61" y="317"/>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1257">
                <a:extLst>
                  <a:ext uri="{FF2B5EF4-FFF2-40B4-BE49-F238E27FC236}">
                    <a16:creationId xmlns:a16="http://schemas.microsoft.com/office/drawing/2014/main" id="{84985188-43F2-7AFE-7ADD-2EF2B4990307}"/>
                  </a:ext>
                </a:extLst>
              </p:cNvPr>
              <p:cNvSpPr>
                <a:spLocks/>
              </p:cNvSpPr>
              <p:nvPr/>
            </p:nvSpPr>
            <p:spPr bwMode="auto">
              <a:xfrm>
                <a:off x="1583" y="2929"/>
                <a:ext cx="274" cy="317"/>
              </a:xfrm>
              <a:custGeom>
                <a:avLst/>
                <a:gdLst>
                  <a:gd name="T0" fmla="*/ 416 w 449"/>
                  <a:gd name="T1" fmla="*/ 460 h 519"/>
                  <a:gd name="T2" fmla="*/ 306 w 449"/>
                  <a:gd name="T3" fmla="*/ 323 h 519"/>
                  <a:gd name="T4" fmla="*/ 225 w 449"/>
                  <a:gd name="T5" fmla="*/ 242 h 519"/>
                  <a:gd name="T6" fmla="*/ 158 w 449"/>
                  <a:gd name="T7" fmla="*/ 209 h 519"/>
                  <a:gd name="T8" fmla="*/ 144 w 449"/>
                  <a:gd name="T9" fmla="*/ 77 h 519"/>
                  <a:gd name="T10" fmla="*/ 171 w 449"/>
                  <a:gd name="T11" fmla="*/ 0 h 519"/>
                  <a:gd name="T12" fmla="*/ 153 w 449"/>
                  <a:gd name="T13" fmla="*/ 21 h 519"/>
                  <a:gd name="T14" fmla="*/ 116 w 449"/>
                  <a:gd name="T15" fmla="*/ 18 h 519"/>
                  <a:gd name="T16" fmla="*/ 59 w 449"/>
                  <a:gd name="T17" fmla="*/ 70 h 519"/>
                  <a:gd name="T18" fmla="*/ 40 w 449"/>
                  <a:gd name="T19" fmla="*/ 144 h 519"/>
                  <a:gd name="T20" fmla="*/ 31 w 449"/>
                  <a:gd name="T21" fmla="*/ 216 h 519"/>
                  <a:gd name="T22" fmla="*/ 61 w 449"/>
                  <a:gd name="T23" fmla="*/ 295 h 519"/>
                  <a:gd name="T24" fmla="*/ 145 w 449"/>
                  <a:gd name="T25" fmla="*/ 348 h 519"/>
                  <a:gd name="T26" fmla="*/ 214 w 449"/>
                  <a:gd name="T27" fmla="*/ 427 h 519"/>
                  <a:gd name="T28" fmla="*/ 364 w 449"/>
                  <a:gd name="T29" fmla="*/ 485 h 519"/>
                  <a:gd name="T30" fmla="*/ 449 w 449"/>
                  <a:gd name="T31" fmla="*/ 484 h 519"/>
                  <a:gd name="T32" fmla="*/ 416 w 449"/>
                  <a:gd name="T33" fmla="*/ 46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9" h="519">
                    <a:moveTo>
                      <a:pt x="416" y="460"/>
                    </a:moveTo>
                    <a:cubicBezTo>
                      <a:pt x="371" y="422"/>
                      <a:pt x="338" y="372"/>
                      <a:pt x="306" y="323"/>
                    </a:cubicBezTo>
                    <a:cubicBezTo>
                      <a:pt x="285" y="292"/>
                      <a:pt x="264" y="251"/>
                      <a:pt x="225" y="242"/>
                    </a:cubicBezTo>
                    <a:cubicBezTo>
                      <a:pt x="199" y="236"/>
                      <a:pt x="176" y="230"/>
                      <a:pt x="158" y="209"/>
                    </a:cubicBezTo>
                    <a:cubicBezTo>
                      <a:pt x="128" y="173"/>
                      <a:pt x="134" y="119"/>
                      <a:pt x="144" y="77"/>
                    </a:cubicBezTo>
                    <a:cubicBezTo>
                      <a:pt x="150" y="51"/>
                      <a:pt x="159" y="25"/>
                      <a:pt x="171" y="0"/>
                    </a:cubicBezTo>
                    <a:cubicBezTo>
                      <a:pt x="164" y="8"/>
                      <a:pt x="159" y="17"/>
                      <a:pt x="153" y="21"/>
                    </a:cubicBezTo>
                    <a:cubicBezTo>
                      <a:pt x="136" y="37"/>
                      <a:pt x="138" y="30"/>
                      <a:pt x="116" y="18"/>
                    </a:cubicBezTo>
                    <a:cubicBezTo>
                      <a:pt x="94" y="6"/>
                      <a:pt x="56" y="19"/>
                      <a:pt x="59" y="70"/>
                    </a:cubicBezTo>
                    <a:cubicBezTo>
                      <a:pt x="62" y="122"/>
                      <a:pt x="53" y="125"/>
                      <a:pt x="40" y="144"/>
                    </a:cubicBezTo>
                    <a:cubicBezTo>
                      <a:pt x="26" y="164"/>
                      <a:pt x="6" y="193"/>
                      <a:pt x="31" y="216"/>
                    </a:cubicBezTo>
                    <a:cubicBezTo>
                      <a:pt x="57" y="240"/>
                      <a:pt x="0" y="274"/>
                      <a:pt x="61" y="295"/>
                    </a:cubicBezTo>
                    <a:cubicBezTo>
                      <a:pt x="61" y="295"/>
                      <a:pt x="147" y="315"/>
                      <a:pt x="145" y="348"/>
                    </a:cubicBezTo>
                    <a:cubicBezTo>
                      <a:pt x="144" y="382"/>
                      <a:pt x="151" y="408"/>
                      <a:pt x="214" y="427"/>
                    </a:cubicBezTo>
                    <a:cubicBezTo>
                      <a:pt x="277" y="447"/>
                      <a:pt x="316" y="445"/>
                      <a:pt x="364" y="485"/>
                    </a:cubicBezTo>
                    <a:cubicBezTo>
                      <a:pt x="402" y="516"/>
                      <a:pt x="431" y="519"/>
                      <a:pt x="449" y="484"/>
                    </a:cubicBezTo>
                    <a:cubicBezTo>
                      <a:pt x="437" y="477"/>
                      <a:pt x="426" y="469"/>
                      <a:pt x="416" y="460"/>
                    </a:cubicBezTo>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1258">
                <a:extLst>
                  <a:ext uri="{FF2B5EF4-FFF2-40B4-BE49-F238E27FC236}">
                    <a16:creationId xmlns:a16="http://schemas.microsoft.com/office/drawing/2014/main" id="{E7CD4117-B3FB-8AA9-B7E9-A9AADBD79CC3}"/>
                  </a:ext>
                </a:extLst>
              </p:cNvPr>
              <p:cNvSpPr>
                <a:spLocks noEditPoints="1"/>
              </p:cNvSpPr>
              <p:nvPr/>
            </p:nvSpPr>
            <p:spPr bwMode="auto">
              <a:xfrm>
                <a:off x="1678" y="3056"/>
                <a:ext cx="95" cy="74"/>
              </a:xfrm>
              <a:custGeom>
                <a:avLst/>
                <a:gdLst>
                  <a:gd name="T0" fmla="*/ 156 w 156"/>
                  <a:gd name="T1" fmla="*/ 121 h 121"/>
                  <a:gd name="T2" fmla="*/ 151 w 156"/>
                  <a:gd name="T3" fmla="*/ 119 h 121"/>
                  <a:gd name="T4" fmla="*/ 150 w 156"/>
                  <a:gd name="T5" fmla="*/ 116 h 121"/>
                  <a:gd name="T6" fmla="*/ 106 w 156"/>
                  <a:gd name="T7" fmla="*/ 56 h 121"/>
                  <a:gd name="T8" fmla="*/ 114 w 156"/>
                  <a:gd name="T9" fmla="*/ 61 h 121"/>
                  <a:gd name="T10" fmla="*/ 117 w 156"/>
                  <a:gd name="T11" fmla="*/ 64 h 121"/>
                  <a:gd name="T12" fmla="*/ 121 w 156"/>
                  <a:gd name="T13" fmla="*/ 67 h 121"/>
                  <a:gd name="T14" fmla="*/ 142 w 156"/>
                  <a:gd name="T15" fmla="*/ 95 h 121"/>
                  <a:gd name="T16" fmla="*/ 143 w 156"/>
                  <a:gd name="T17" fmla="*/ 97 h 121"/>
                  <a:gd name="T18" fmla="*/ 142 w 156"/>
                  <a:gd name="T19" fmla="*/ 98 h 121"/>
                  <a:gd name="T20" fmla="*/ 143 w 156"/>
                  <a:gd name="T21" fmla="*/ 97 h 121"/>
                  <a:gd name="T22" fmla="*/ 156 w 156"/>
                  <a:gd name="T23" fmla="*/ 121 h 121"/>
                  <a:gd name="T24" fmla="*/ 21 w 156"/>
                  <a:gd name="T25" fmla="*/ 18 h 121"/>
                  <a:gd name="T26" fmla="*/ 2 w 156"/>
                  <a:gd name="T27" fmla="*/ 2 h 121"/>
                  <a:gd name="T28" fmla="*/ 0 w 156"/>
                  <a:gd name="T29" fmla="*/ 0 h 121"/>
                  <a:gd name="T30" fmla="*/ 9 w 156"/>
                  <a:gd name="T31" fmla="*/ 8 h 121"/>
                  <a:gd name="T32" fmla="*/ 21 w 156"/>
                  <a:gd name="T33" fmla="*/ 1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121">
                    <a:moveTo>
                      <a:pt x="156" y="121"/>
                    </a:moveTo>
                    <a:cubicBezTo>
                      <a:pt x="155" y="120"/>
                      <a:pt x="153" y="119"/>
                      <a:pt x="151" y="119"/>
                    </a:cubicBezTo>
                    <a:cubicBezTo>
                      <a:pt x="151" y="118"/>
                      <a:pt x="150" y="117"/>
                      <a:pt x="150" y="116"/>
                    </a:cubicBezTo>
                    <a:cubicBezTo>
                      <a:pt x="137" y="96"/>
                      <a:pt x="124" y="73"/>
                      <a:pt x="106" y="56"/>
                    </a:cubicBezTo>
                    <a:cubicBezTo>
                      <a:pt x="109" y="58"/>
                      <a:pt x="111" y="59"/>
                      <a:pt x="114" y="61"/>
                    </a:cubicBezTo>
                    <a:lnTo>
                      <a:pt x="117" y="64"/>
                    </a:lnTo>
                    <a:lnTo>
                      <a:pt x="121" y="67"/>
                    </a:lnTo>
                    <a:cubicBezTo>
                      <a:pt x="129" y="76"/>
                      <a:pt x="136" y="85"/>
                      <a:pt x="142" y="95"/>
                    </a:cubicBezTo>
                    <a:cubicBezTo>
                      <a:pt x="142" y="96"/>
                      <a:pt x="142" y="96"/>
                      <a:pt x="143" y="97"/>
                    </a:cubicBezTo>
                    <a:cubicBezTo>
                      <a:pt x="143" y="98"/>
                      <a:pt x="142" y="98"/>
                      <a:pt x="142" y="98"/>
                    </a:cubicBezTo>
                    <a:cubicBezTo>
                      <a:pt x="142" y="98"/>
                      <a:pt x="143" y="98"/>
                      <a:pt x="143" y="97"/>
                    </a:cubicBezTo>
                    <a:cubicBezTo>
                      <a:pt x="147" y="105"/>
                      <a:pt x="152" y="113"/>
                      <a:pt x="156" y="121"/>
                    </a:cubicBezTo>
                    <a:close/>
                    <a:moveTo>
                      <a:pt x="21" y="18"/>
                    </a:moveTo>
                    <a:cubicBezTo>
                      <a:pt x="14" y="14"/>
                      <a:pt x="7" y="9"/>
                      <a:pt x="2" y="2"/>
                    </a:cubicBezTo>
                    <a:cubicBezTo>
                      <a:pt x="1" y="1"/>
                      <a:pt x="1" y="0"/>
                      <a:pt x="0" y="0"/>
                    </a:cubicBezTo>
                    <a:cubicBezTo>
                      <a:pt x="3" y="3"/>
                      <a:pt x="6" y="5"/>
                      <a:pt x="9" y="8"/>
                    </a:cubicBezTo>
                    <a:cubicBezTo>
                      <a:pt x="12" y="12"/>
                      <a:pt x="16" y="15"/>
                      <a:pt x="21" y="18"/>
                    </a:cubicBezTo>
                    <a:close/>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1259">
                <a:extLst>
                  <a:ext uri="{FF2B5EF4-FFF2-40B4-BE49-F238E27FC236}">
                    <a16:creationId xmlns:a16="http://schemas.microsoft.com/office/drawing/2014/main" id="{3CBB46DB-40B8-575E-9278-A5B4F8BC7645}"/>
                  </a:ext>
                </a:extLst>
              </p:cNvPr>
              <p:cNvSpPr>
                <a:spLocks/>
              </p:cNvSpPr>
              <p:nvPr/>
            </p:nvSpPr>
            <p:spPr bwMode="auto">
              <a:xfrm>
                <a:off x="1660" y="3034"/>
                <a:ext cx="110" cy="94"/>
              </a:xfrm>
              <a:custGeom>
                <a:avLst/>
                <a:gdLst>
                  <a:gd name="T0" fmla="*/ 181 w 181"/>
                  <a:gd name="T1" fmla="*/ 154 h 154"/>
                  <a:gd name="T2" fmla="*/ 179 w 181"/>
                  <a:gd name="T3" fmla="*/ 152 h 154"/>
                  <a:gd name="T4" fmla="*/ 167 w 181"/>
                  <a:gd name="T5" fmla="*/ 133 h 154"/>
                  <a:gd name="T6" fmla="*/ 147 w 181"/>
                  <a:gd name="T7" fmla="*/ 106 h 154"/>
                  <a:gd name="T8" fmla="*/ 144 w 181"/>
                  <a:gd name="T9" fmla="*/ 103 h 154"/>
                  <a:gd name="T10" fmla="*/ 141 w 181"/>
                  <a:gd name="T11" fmla="*/ 100 h 154"/>
                  <a:gd name="T12" fmla="*/ 134 w 181"/>
                  <a:gd name="T13" fmla="*/ 96 h 154"/>
                  <a:gd name="T14" fmla="*/ 126 w 181"/>
                  <a:gd name="T15" fmla="*/ 92 h 154"/>
                  <a:gd name="T16" fmla="*/ 119 w 181"/>
                  <a:gd name="T17" fmla="*/ 88 h 154"/>
                  <a:gd name="T18" fmla="*/ 88 w 181"/>
                  <a:gd name="T19" fmla="*/ 75 h 154"/>
                  <a:gd name="T20" fmla="*/ 59 w 181"/>
                  <a:gd name="T21" fmla="*/ 63 h 154"/>
                  <a:gd name="T22" fmla="*/ 37 w 181"/>
                  <a:gd name="T23" fmla="*/ 46 h 154"/>
                  <a:gd name="T24" fmla="*/ 21 w 181"/>
                  <a:gd name="T25" fmla="*/ 28 h 154"/>
                  <a:gd name="T26" fmla="*/ 10 w 181"/>
                  <a:gd name="T27" fmla="*/ 14 h 154"/>
                  <a:gd name="T28" fmla="*/ 0 w 181"/>
                  <a:gd name="T29" fmla="*/ 0 h 154"/>
                  <a:gd name="T30" fmla="*/ 10 w 181"/>
                  <a:gd name="T31" fmla="*/ 13 h 154"/>
                  <a:gd name="T32" fmla="*/ 30 w 181"/>
                  <a:gd name="T33" fmla="*/ 35 h 154"/>
                  <a:gd name="T34" fmla="*/ 32 w 181"/>
                  <a:gd name="T35" fmla="*/ 37 h 154"/>
                  <a:gd name="T36" fmla="*/ 51 w 181"/>
                  <a:gd name="T37" fmla="*/ 53 h 154"/>
                  <a:gd name="T38" fmla="*/ 61 w 181"/>
                  <a:gd name="T39" fmla="*/ 59 h 154"/>
                  <a:gd name="T40" fmla="*/ 90 w 181"/>
                  <a:gd name="T41" fmla="*/ 71 h 154"/>
                  <a:gd name="T42" fmla="*/ 121 w 181"/>
                  <a:gd name="T43" fmla="*/ 83 h 154"/>
                  <a:gd name="T44" fmla="*/ 129 w 181"/>
                  <a:gd name="T45" fmla="*/ 87 h 154"/>
                  <a:gd name="T46" fmla="*/ 136 w 181"/>
                  <a:gd name="T47" fmla="*/ 91 h 154"/>
                  <a:gd name="T48" fmla="*/ 136 w 181"/>
                  <a:gd name="T49" fmla="*/ 91 h 154"/>
                  <a:gd name="T50" fmla="*/ 180 w 181"/>
                  <a:gd name="T51" fmla="*/ 151 h 154"/>
                  <a:gd name="T52" fmla="*/ 181 w 181"/>
                  <a:gd name="T53"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1" h="154">
                    <a:moveTo>
                      <a:pt x="181" y="154"/>
                    </a:moveTo>
                    <a:cubicBezTo>
                      <a:pt x="181" y="153"/>
                      <a:pt x="180" y="153"/>
                      <a:pt x="179" y="152"/>
                    </a:cubicBezTo>
                    <a:cubicBezTo>
                      <a:pt x="175" y="146"/>
                      <a:pt x="171" y="139"/>
                      <a:pt x="167" y="133"/>
                    </a:cubicBezTo>
                    <a:cubicBezTo>
                      <a:pt x="161" y="123"/>
                      <a:pt x="155" y="114"/>
                      <a:pt x="147" y="106"/>
                    </a:cubicBezTo>
                    <a:lnTo>
                      <a:pt x="144" y="103"/>
                    </a:lnTo>
                    <a:lnTo>
                      <a:pt x="141" y="100"/>
                    </a:lnTo>
                    <a:cubicBezTo>
                      <a:pt x="139" y="99"/>
                      <a:pt x="136" y="97"/>
                      <a:pt x="134" y="96"/>
                    </a:cubicBezTo>
                    <a:cubicBezTo>
                      <a:pt x="131" y="94"/>
                      <a:pt x="129" y="93"/>
                      <a:pt x="126" y="92"/>
                    </a:cubicBezTo>
                    <a:cubicBezTo>
                      <a:pt x="124" y="90"/>
                      <a:pt x="121" y="89"/>
                      <a:pt x="119" y="88"/>
                    </a:cubicBezTo>
                    <a:cubicBezTo>
                      <a:pt x="109" y="83"/>
                      <a:pt x="98" y="79"/>
                      <a:pt x="88" y="75"/>
                    </a:cubicBezTo>
                    <a:cubicBezTo>
                      <a:pt x="78" y="71"/>
                      <a:pt x="68" y="67"/>
                      <a:pt x="59" y="63"/>
                    </a:cubicBezTo>
                    <a:cubicBezTo>
                      <a:pt x="50" y="58"/>
                      <a:pt x="43" y="52"/>
                      <a:pt x="37" y="46"/>
                    </a:cubicBezTo>
                    <a:cubicBezTo>
                      <a:pt x="30" y="40"/>
                      <a:pt x="25" y="33"/>
                      <a:pt x="21" y="28"/>
                    </a:cubicBezTo>
                    <a:cubicBezTo>
                      <a:pt x="16" y="23"/>
                      <a:pt x="13" y="18"/>
                      <a:pt x="10" y="14"/>
                    </a:cubicBezTo>
                    <a:cubicBezTo>
                      <a:pt x="4" y="5"/>
                      <a:pt x="0" y="0"/>
                      <a:pt x="0" y="0"/>
                    </a:cubicBezTo>
                    <a:cubicBezTo>
                      <a:pt x="0" y="0"/>
                      <a:pt x="4" y="5"/>
                      <a:pt x="10" y="13"/>
                    </a:cubicBezTo>
                    <a:cubicBezTo>
                      <a:pt x="15" y="19"/>
                      <a:pt x="22" y="26"/>
                      <a:pt x="30" y="35"/>
                    </a:cubicBezTo>
                    <a:cubicBezTo>
                      <a:pt x="31" y="35"/>
                      <a:pt x="31" y="36"/>
                      <a:pt x="32" y="37"/>
                    </a:cubicBezTo>
                    <a:cubicBezTo>
                      <a:pt x="37" y="44"/>
                      <a:pt x="44" y="49"/>
                      <a:pt x="51" y="53"/>
                    </a:cubicBezTo>
                    <a:cubicBezTo>
                      <a:pt x="54" y="55"/>
                      <a:pt x="57" y="57"/>
                      <a:pt x="61" y="59"/>
                    </a:cubicBezTo>
                    <a:cubicBezTo>
                      <a:pt x="70" y="64"/>
                      <a:pt x="80" y="67"/>
                      <a:pt x="90" y="71"/>
                    </a:cubicBezTo>
                    <a:cubicBezTo>
                      <a:pt x="100" y="75"/>
                      <a:pt x="111" y="78"/>
                      <a:pt x="121" y="83"/>
                    </a:cubicBezTo>
                    <a:cubicBezTo>
                      <a:pt x="124" y="84"/>
                      <a:pt x="126" y="86"/>
                      <a:pt x="129" y="87"/>
                    </a:cubicBezTo>
                    <a:cubicBezTo>
                      <a:pt x="131" y="88"/>
                      <a:pt x="134" y="90"/>
                      <a:pt x="136" y="91"/>
                    </a:cubicBezTo>
                    <a:lnTo>
                      <a:pt x="136" y="91"/>
                    </a:lnTo>
                    <a:cubicBezTo>
                      <a:pt x="154" y="108"/>
                      <a:pt x="167" y="131"/>
                      <a:pt x="180" y="151"/>
                    </a:cubicBezTo>
                    <a:cubicBezTo>
                      <a:pt x="180" y="152"/>
                      <a:pt x="181" y="153"/>
                      <a:pt x="181" y="154"/>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1260">
                <a:extLst>
                  <a:ext uri="{FF2B5EF4-FFF2-40B4-BE49-F238E27FC236}">
                    <a16:creationId xmlns:a16="http://schemas.microsoft.com/office/drawing/2014/main" id="{C531FB9C-3DDB-AE08-E37E-548DDF505E98}"/>
                  </a:ext>
                </a:extLst>
              </p:cNvPr>
              <p:cNvSpPr>
                <a:spLocks/>
              </p:cNvSpPr>
              <p:nvPr/>
            </p:nvSpPr>
            <p:spPr bwMode="auto">
              <a:xfrm>
                <a:off x="1705" y="2995"/>
                <a:ext cx="61" cy="121"/>
              </a:xfrm>
              <a:custGeom>
                <a:avLst/>
                <a:gdLst>
                  <a:gd name="T0" fmla="*/ 98 w 99"/>
                  <a:gd name="T1" fmla="*/ 198 h 198"/>
                  <a:gd name="T2" fmla="*/ 99 w 99"/>
                  <a:gd name="T3" fmla="*/ 197 h 198"/>
                  <a:gd name="T4" fmla="*/ 99 w 99"/>
                  <a:gd name="T5" fmla="*/ 196 h 198"/>
                  <a:gd name="T6" fmla="*/ 97 w 99"/>
                  <a:gd name="T7" fmla="*/ 189 h 198"/>
                  <a:gd name="T8" fmla="*/ 96 w 99"/>
                  <a:gd name="T9" fmla="*/ 184 h 198"/>
                  <a:gd name="T10" fmla="*/ 95 w 99"/>
                  <a:gd name="T11" fmla="*/ 181 h 198"/>
                  <a:gd name="T12" fmla="*/ 93 w 99"/>
                  <a:gd name="T13" fmla="*/ 178 h 198"/>
                  <a:gd name="T14" fmla="*/ 86 w 99"/>
                  <a:gd name="T15" fmla="*/ 166 h 198"/>
                  <a:gd name="T16" fmla="*/ 76 w 99"/>
                  <a:gd name="T17" fmla="*/ 152 h 198"/>
                  <a:gd name="T18" fmla="*/ 71 w 99"/>
                  <a:gd name="T19" fmla="*/ 145 h 198"/>
                  <a:gd name="T20" fmla="*/ 65 w 99"/>
                  <a:gd name="T21" fmla="*/ 137 h 198"/>
                  <a:gd name="T22" fmla="*/ 51 w 99"/>
                  <a:gd name="T23" fmla="*/ 122 h 198"/>
                  <a:gd name="T24" fmla="*/ 37 w 99"/>
                  <a:gd name="T25" fmla="*/ 106 h 198"/>
                  <a:gd name="T26" fmla="*/ 31 w 99"/>
                  <a:gd name="T27" fmla="*/ 97 h 198"/>
                  <a:gd name="T28" fmla="*/ 25 w 99"/>
                  <a:gd name="T29" fmla="*/ 88 h 198"/>
                  <a:gd name="T30" fmla="*/ 15 w 99"/>
                  <a:gd name="T31" fmla="*/ 70 h 198"/>
                  <a:gd name="T32" fmla="*/ 11 w 99"/>
                  <a:gd name="T33" fmla="*/ 61 h 198"/>
                  <a:gd name="T34" fmla="*/ 8 w 99"/>
                  <a:gd name="T35" fmla="*/ 52 h 198"/>
                  <a:gd name="T36" fmla="*/ 3 w 99"/>
                  <a:gd name="T37" fmla="*/ 36 h 198"/>
                  <a:gd name="T38" fmla="*/ 0 w 99"/>
                  <a:gd name="T39" fmla="*/ 10 h 198"/>
                  <a:gd name="T40" fmla="*/ 0 w 99"/>
                  <a:gd name="T41" fmla="*/ 0 h 198"/>
                  <a:gd name="T42" fmla="*/ 1 w 99"/>
                  <a:gd name="T43" fmla="*/ 10 h 198"/>
                  <a:gd name="T44" fmla="*/ 6 w 99"/>
                  <a:gd name="T45" fmla="*/ 35 h 198"/>
                  <a:gd name="T46" fmla="*/ 12 w 99"/>
                  <a:gd name="T47" fmla="*/ 51 h 198"/>
                  <a:gd name="T48" fmla="*/ 15 w 99"/>
                  <a:gd name="T49" fmla="*/ 60 h 198"/>
                  <a:gd name="T50" fmla="*/ 20 w 99"/>
                  <a:gd name="T51" fmla="*/ 68 h 198"/>
                  <a:gd name="T52" fmla="*/ 30 w 99"/>
                  <a:gd name="T53" fmla="*/ 86 h 198"/>
                  <a:gd name="T54" fmla="*/ 35 w 99"/>
                  <a:gd name="T55" fmla="*/ 94 h 198"/>
                  <a:gd name="T56" fmla="*/ 42 w 99"/>
                  <a:gd name="T57" fmla="*/ 103 h 198"/>
                  <a:gd name="T58" fmla="*/ 55 w 99"/>
                  <a:gd name="T59" fmla="*/ 119 h 198"/>
                  <a:gd name="T60" fmla="*/ 68 w 99"/>
                  <a:gd name="T61" fmla="*/ 134 h 198"/>
                  <a:gd name="T62" fmla="*/ 80 w 99"/>
                  <a:gd name="T63" fmla="*/ 150 h 198"/>
                  <a:gd name="T64" fmla="*/ 89 w 99"/>
                  <a:gd name="T65" fmla="*/ 164 h 198"/>
                  <a:gd name="T66" fmla="*/ 95 w 99"/>
                  <a:gd name="T67" fmla="*/ 178 h 198"/>
                  <a:gd name="T68" fmla="*/ 96 w 99"/>
                  <a:gd name="T69" fmla="*/ 180 h 198"/>
                  <a:gd name="T70" fmla="*/ 97 w 99"/>
                  <a:gd name="T71" fmla="*/ 183 h 198"/>
                  <a:gd name="T72" fmla="*/ 98 w 99"/>
                  <a:gd name="T73" fmla="*/ 188 h 198"/>
                  <a:gd name="T74" fmla="*/ 99 w 99"/>
                  <a:gd name="T75" fmla="*/ 196 h 198"/>
                  <a:gd name="T76" fmla="*/ 99 w 99"/>
                  <a:gd name="T77" fmla="*/ 197 h 198"/>
                  <a:gd name="T78" fmla="*/ 98 w 99"/>
                  <a:gd name="T7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 h="198">
                    <a:moveTo>
                      <a:pt x="98" y="198"/>
                    </a:moveTo>
                    <a:cubicBezTo>
                      <a:pt x="98" y="198"/>
                      <a:pt x="99" y="198"/>
                      <a:pt x="99" y="197"/>
                    </a:cubicBezTo>
                    <a:cubicBezTo>
                      <a:pt x="99" y="197"/>
                      <a:pt x="99" y="196"/>
                      <a:pt x="99" y="196"/>
                    </a:cubicBezTo>
                    <a:cubicBezTo>
                      <a:pt x="99" y="194"/>
                      <a:pt x="98" y="191"/>
                      <a:pt x="97" y="189"/>
                    </a:cubicBezTo>
                    <a:cubicBezTo>
                      <a:pt x="97" y="187"/>
                      <a:pt x="96" y="186"/>
                      <a:pt x="96" y="184"/>
                    </a:cubicBezTo>
                    <a:lnTo>
                      <a:pt x="95" y="181"/>
                    </a:lnTo>
                    <a:lnTo>
                      <a:pt x="93" y="178"/>
                    </a:lnTo>
                    <a:cubicBezTo>
                      <a:pt x="91" y="175"/>
                      <a:pt x="89" y="170"/>
                      <a:pt x="86" y="166"/>
                    </a:cubicBezTo>
                    <a:cubicBezTo>
                      <a:pt x="83" y="162"/>
                      <a:pt x="80" y="157"/>
                      <a:pt x="76" y="152"/>
                    </a:cubicBezTo>
                    <a:cubicBezTo>
                      <a:pt x="75" y="150"/>
                      <a:pt x="73" y="147"/>
                      <a:pt x="71" y="145"/>
                    </a:cubicBezTo>
                    <a:cubicBezTo>
                      <a:pt x="69" y="142"/>
                      <a:pt x="67" y="140"/>
                      <a:pt x="65" y="137"/>
                    </a:cubicBezTo>
                    <a:cubicBezTo>
                      <a:pt x="60" y="133"/>
                      <a:pt x="56" y="127"/>
                      <a:pt x="51" y="122"/>
                    </a:cubicBezTo>
                    <a:cubicBezTo>
                      <a:pt x="47" y="117"/>
                      <a:pt x="42" y="112"/>
                      <a:pt x="37" y="106"/>
                    </a:cubicBezTo>
                    <a:cubicBezTo>
                      <a:pt x="35" y="103"/>
                      <a:pt x="33" y="100"/>
                      <a:pt x="31" y="97"/>
                    </a:cubicBezTo>
                    <a:cubicBezTo>
                      <a:pt x="29" y="94"/>
                      <a:pt x="27" y="91"/>
                      <a:pt x="25" y="88"/>
                    </a:cubicBezTo>
                    <a:cubicBezTo>
                      <a:pt x="21" y="82"/>
                      <a:pt x="18" y="76"/>
                      <a:pt x="15" y="70"/>
                    </a:cubicBezTo>
                    <a:cubicBezTo>
                      <a:pt x="14" y="67"/>
                      <a:pt x="12" y="64"/>
                      <a:pt x="11" y="61"/>
                    </a:cubicBezTo>
                    <a:cubicBezTo>
                      <a:pt x="10" y="58"/>
                      <a:pt x="9" y="55"/>
                      <a:pt x="8" y="52"/>
                    </a:cubicBezTo>
                    <a:cubicBezTo>
                      <a:pt x="6" y="47"/>
                      <a:pt x="5" y="41"/>
                      <a:pt x="3" y="36"/>
                    </a:cubicBezTo>
                    <a:cubicBezTo>
                      <a:pt x="1" y="25"/>
                      <a:pt x="0" y="16"/>
                      <a:pt x="0" y="10"/>
                    </a:cubicBezTo>
                    <a:cubicBezTo>
                      <a:pt x="0" y="4"/>
                      <a:pt x="0" y="0"/>
                      <a:pt x="0" y="0"/>
                    </a:cubicBezTo>
                    <a:cubicBezTo>
                      <a:pt x="0" y="0"/>
                      <a:pt x="0" y="4"/>
                      <a:pt x="1" y="10"/>
                    </a:cubicBezTo>
                    <a:cubicBezTo>
                      <a:pt x="2" y="16"/>
                      <a:pt x="3" y="25"/>
                      <a:pt x="6" y="35"/>
                    </a:cubicBezTo>
                    <a:cubicBezTo>
                      <a:pt x="8" y="40"/>
                      <a:pt x="10" y="45"/>
                      <a:pt x="12" y="51"/>
                    </a:cubicBezTo>
                    <a:cubicBezTo>
                      <a:pt x="13" y="54"/>
                      <a:pt x="14" y="57"/>
                      <a:pt x="15" y="60"/>
                    </a:cubicBezTo>
                    <a:cubicBezTo>
                      <a:pt x="17" y="62"/>
                      <a:pt x="18" y="65"/>
                      <a:pt x="20" y="68"/>
                    </a:cubicBezTo>
                    <a:cubicBezTo>
                      <a:pt x="22" y="74"/>
                      <a:pt x="26" y="80"/>
                      <a:pt x="30" y="86"/>
                    </a:cubicBezTo>
                    <a:cubicBezTo>
                      <a:pt x="31" y="89"/>
                      <a:pt x="33" y="91"/>
                      <a:pt x="35" y="94"/>
                    </a:cubicBezTo>
                    <a:cubicBezTo>
                      <a:pt x="37" y="97"/>
                      <a:pt x="40" y="100"/>
                      <a:pt x="42" y="103"/>
                    </a:cubicBezTo>
                    <a:cubicBezTo>
                      <a:pt x="46" y="108"/>
                      <a:pt x="50" y="113"/>
                      <a:pt x="55" y="119"/>
                    </a:cubicBezTo>
                    <a:cubicBezTo>
                      <a:pt x="59" y="124"/>
                      <a:pt x="64" y="129"/>
                      <a:pt x="68" y="134"/>
                    </a:cubicBezTo>
                    <a:cubicBezTo>
                      <a:pt x="73" y="139"/>
                      <a:pt x="76" y="145"/>
                      <a:pt x="80" y="150"/>
                    </a:cubicBezTo>
                    <a:cubicBezTo>
                      <a:pt x="83" y="155"/>
                      <a:pt x="86" y="160"/>
                      <a:pt x="89" y="164"/>
                    </a:cubicBezTo>
                    <a:cubicBezTo>
                      <a:pt x="92" y="169"/>
                      <a:pt x="93" y="174"/>
                      <a:pt x="95" y="178"/>
                    </a:cubicBezTo>
                    <a:lnTo>
                      <a:pt x="96" y="180"/>
                    </a:lnTo>
                    <a:lnTo>
                      <a:pt x="97" y="183"/>
                    </a:lnTo>
                    <a:cubicBezTo>
                      <a:pt x="98" y="185"/>
                      <a:pt x="98" y="187"/>
                      <a:pt x="98" y="188"/>
                    </a:cubicBezTo>
                    <a:cubicBezTo>
                      <a:pt x="99" y="191"/>
                      <a:pt x="99" y="194"/>
                      <a:pt x="99" y="196"/>
                    </a:cubicBezTo>
                    <a:cubicBezTo>
                      <a:pt x="99" y="196"/>
                      <a:pt x="99" y="197"/>
                      <a:pt x="99" y="197"/>
                    </a:cubicBezTo>
                    <a:cubicBezTo>
                      <a:pt x="99" y="198"/>
                      <a:pt x="98" y="198"/>
                      <a:pt x="98" y="198"/>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1261">
                <a:extLst>
                  <a:ext uri="{FF2B5EF4-FFF2-40B4-BE49-F238E27FC236}">
                    <a16:creationId xmlns:a16="http://schemas.microsoft.com/office/drawing/2014/main" id="{8F6D5EEC-ED40-FBF5-504A-6F1CEDED5D39}"/>
                  </a:ext>
                </a:extLst>
              </p:cNvPr>
              <p:cNvSpPr>
                <a:spLocks/>
              </p:cNvSpPr>
              <p:nvPr/>
            </p:nvSpPr>
            <p:spPr bwMode="auto">
              <a:xfrm>
                <a:off x="1759" y="3026"/>
                <a:ext cx="3" cy="71"/>
              </a:xfrm>
              <a:custGeom>
                <a:avLst/>
                <a:gdLst>
                  <a:gd name="T0" fmla="*/ 2 w 6"/>
                  <a:gd name="T1" fmla="*/ 116 h 116"/>
                  <a:gd name="T2" fmla="*/ 2 w 6"/>
                  <a:gd name="T3" fmla="*/ 111 h 116"/>
                  <a:gd name="T4" fmla="*/ 2 w 6"/>
                  <a:gd name="T5" fmla="*/ 97 h 116"/>
                  <a:gd name="T6" fmla="*/ 1 w 6"/>
                  <a:gd name="T7" fmla="*/ 79 h 116"/>
                  <a:gd name="T8" fmla="*/ 1 w 6"/>
                  <a:gd name="T9" fmla="*/ 58 h 116"/>
                  <a:gd name="T10" fmla="*/ 0 w 6"/>
                  <a:gd name="T11" fmla="*/ 36 h 116"/>
                  <a:gd name="T12" fmla="*/ 0 w 6"/>
                  <a:gd name="T13" fmla="*/ 18 h 116"/>
                  <a:gd name="T14" fmla="*/ 0 w 6"/>
                  <a:gd name="T15" fmla="*/ 5 h 116"/>
                  <a:gd name="T16" fmla="*/ 0 w 6"/>
                  <a:gd name="T17" fmla="*/ 0 h 116"/>
                  <a:gd name="T18" fmla="*/ 1 w 6"/>
                  <a:gd name="T19" fmla="*/ 5 h 116"/>
                  <a:gd name="T20" fmla="*/ 3 w 6"/>
                  <a:gd name="T21" fmla="*/ 18 h 116"/>
                  <a:gd name="T22" fmla="*/ 5 w 6"/>
                  <a:gd name="T23" fmla="*/ 36 h 116"/>
                  <a:gd name="T24" fmla="*/ 6 w 6"/>
                  <a:gd name="T25" fmla="*/ 57 h 116"/>
                  <a:gd name="T26" fmla="*/ 6 w 6"/>
                  <a:gd name="T27" fmla="*/ 79 h 116"/>
                  <a:gd name="T28" fmla="*/ 5 w 6"/>
                  <a:gd name="T29" fmla="*/ 98 h 116"/>
                  <a:gd name="T30" fmla="*/ 3 w 6"/>
                  <a:gd name="T31" fmla="*/ 111 h 116"/>
                  <a:gd name="T32" fmla="*/ 2 w 6"/>
                  <a:gd name="T33"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16">
                    <a:moveTo>
                      <a:pt x="2" y="116"/>
                    </a:moveTo>
                    <a:cubicBezTo>
                      <a:pt x="2" y="116"/>
                      <a:pt x="2" y="114"/>
                      <a:pt x="2" y="111"/>
                    </a:cubicBezTo>
                    <a:cubicBezTo>
                      <a:pt x="2" y="107"/>
                      <a:pt x="2" y="103"/>
                      <a:pt x="2" y="97"/>
                    </a:cubicBezTo>
                    <a:cubicBezTo>
                      <a:pt x="1" y="92"/>
                      <a:pt x="1" y="86"/>
                      <a:pt x="1" y="79"/>
                    </a:cubicBezTo>
                    <a:cubicBezTo>
                      <a:pt x="1" y="72"/>
                      <a:pt x="1" y="65"/>
                      <a:pt x="1" y="58"/>
                    </a:cubicBezTo>
                    <a:cubicBezTo>
                      <a:pt x="0" y="50"/>
                      <a:pt x="0" y="43"/>
                      <a:pt x="0" y="36"/>
                    </a:cubicBezTo>
                    <a:cubicBezTo>
                      <a:pt x="0" y="30"/>
                      <a:pt x="0" y="23"/>
                      <a:pt x="0" y="18"/>
                    </a:cubicBezTo>
                    <a:cubicBezTo>
                      <a:pt x="0" y="12"/>
                      <a:pt x="0" y="8"/>
                      <a:pt x="0" y="5"/>
                    </a:cubicBezTo>
                    <a:cubicBezTo>
                      <a:pt x="0" y="1"/>
                      <a:pt x="0" y="0"/>
                      <a:pt x="0" y="0"/>
                    </a:cubicBezTo>
                    <a:cubicBezTo>
                      <a:pt x="0" y="0"/>
                      <a:pt x="1" y="1"/>
                      <a:pt x="1" y="5"/>
                    </a:cubicBezTo>
                    <a:cubicBezTo>
                      <a:pt x="2" y="8"/>
                      <a:pt x="2" y="12"/>
                      <a:pt x="3" y="18"/>
                    </a:cubicBezTo>
                    <a:cubicBezTo>
                      <a:pt x="4" y="23"/>
                      <a:pt x="4" y="29"/>
                      <a:pt x="5" y="36"/>
                    </a:cubicBezTo>
                    <a:cubicBezTo>
                      <a:pt x="5" y="43"/>
                      <a:pt x="6" y="50"/>
                      <a:pt x="6" y="57"/>
                    </a:cubicBezTo>
                    <a:cubicBezTo>
                      <a:pt x="6" y="65"/>
                      <a:pt x="6" y="72"/>
                      <a:pt x="6" y="79"/>
                    </a:cubicBezTo>
                    <a:cubicBezTo>
                      <a:pt x="6" y="86"/>
                      <a:pt x="5" y="92"/>
                      <a:pt x="5" y="98"/>
                    </a:cubicBezTo>
                    <a:cubicBezTo>
                      <a:pt x="4" y="103"/>
                      <a:pt x="3" y="107"/>
                      <a:pt x="3" y="111"/>
                    </a:cubicBezTo>
                    <a:cubicBezTo>
                      <a:pt x="3" y="114"/>
                      <a:pt x="2" y="116"/>
                      <a:pt x="2" y="116"/>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1262">
                <a:extLst>
                  <a:ext uri="{FF2B5EF4-FFF2-40B4-BE49-F238E27FC236}">
                    <a16:creationId xmlns:a16="http://schemas.microsoft.com/office/drawing/2014/main" id="{65FEBD1D-8E4B-8FC2-82ED-5BD748E9B89A}"/>
                  </a:ext>
                </a:extLst>
              </p:cNvPr>
              <p:cNvSpPr>
                <a:spLocks/>
              </p:cNvSpPr>
              <p:nvPr/>
            </p:nvSpPr>
            <p:spPr bwMode="auto">
              <a:xfrm>
                <a:off x="1761" y="2967"/>
                <a:ext cx="97" cy="92"/>
              </a:xfrm>
              <a:custGeom>
                <a:avLst/>
                <a:gdLst>
                  <a:gd name="T0" fmla="*/ 159 w 159"/>
                  <a:gd name="T1" fmla="*/ 151 h 151"/>
                  <a:gd name="T2" fmla="*/ 158 w 159"/>
                  <a:gd name="T3" fmla="*/ 150 h 151"/>
                  <a:gd name="T4" fmla="*/ 98 w 159"/>
                  <a:gd name="T5" fmla="*/ 100 h 151"/>
                  <a:gd name="T6" fmla="*/ 71 w 159"/>
                  <a:gd name="T7" fmla="*/ 81 h 151"/>
                  <a:gd name="T8" fmla="*/ 68 w 159"/>
                  <a:gd name="T9" fmla="*/ 34 h 151"/>
                  <a:gd name="T10" fmla="*/ 28 w 159"/>
                  <a:gd name="T11" fmla="*/ 5 h 151"/>
                  <a:gd name="T12" fmla="*/ 1 w 159"/>
                  <a:gd name="T13" fmla="*/ 9 h 151"/>
                  <a:gd name="T14" fmla="*/ 1 w 159"/>
                  <a:gd name="T15" fmla="*/ 9 h 151"/>
                  <a:gd name="T16" fmla="*/ 6 w 159"/>
                  <a:gd name="T17" fmla="*/ 7 h 151"/>
                  <a:gd name="T18" fmla="*/ 37 w 159"/>
                  <a:gd name="T19" fmla="*/ 0 h 151"/>
                  <a:gd name="T20" fmla="*/ 76 w 159"/>
                  <a:gd name="T21" fmla="*/ 44 h 151"/>
                  <a:gd name="T22" fmla="*/ 95 w 159"/>
                  <a:gd name="T23" fmla="*/ 88 h 151"/>
                  <a:gd name="T24" fmla="*/ 126 w 159"/>
                  <a:gd name="T25" fmla="*/ 100 h 151"/>
                  <a:gd name="T26" fmla="*/ 156 w 159"/>
                  <a:gd name="T27" fmla="*/ 141 h 151"/>
                  <a:gd name="T28" fmla="*/ 159 w 159"/>
                  <a:gd name="T2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151">
                    <a:moveTo>
                      <a:pt x="159" y="151"/>
                    </a:moveTo>
                    <a:cubicBezTo>
                      <a:pt x="159" y="151"/>
                      <a:pt x="159" y="150"/>
                      <a:pt x="158" y="150"/>
                    </a:cubicBezTo>
                    <a:cubicBezTo>
                      <a:pt x="148" y="126"/>
                      <a:pt x="125" y="106"/>
                      <a:pt x="98" y="100"/>
                    </a:cubicBezTo>
                    <a:cubicBezTo>
                      <a:pt x="89" y="97"/>
                      <a:pt x="75" y="91"/>
                      <a:pt x="71" y="81"/>
                    </a:cubicBezTo>
                    <a:cubicBezTo>
                      <a:pt x="66" y="65"/>
                      <a:pt x="73" y="49"/>
                      <a:pt x="68" y="34"/>
                    </a:cubicBezTo>
                    <a:cubicBezTo>
                      <a:pt x="61" y="12"/>
                      <a:pt x="46" y="5"/>
                      <a:pt x="28" y="5"/>
                    </a:cubicBezTo>
                    <a:cubicBezTo>
                      <a:pt x="19" y="5"/>
                      <a:pt x="10" y="7"/>
                      <a:pt x="1" y="9"/>
                    </a:cubicBezTo>
                    <a:cubicBezTo>
                      <a:pt x="1" y="9"/>
                      <a:pt x="1" y="9"/>
                      <a:pt x="1" y="9"/>
                    </a:cubicBezTo>
                    <a:cubicBezTo>
                      <a:pt x="0" y="9"/>
                      <a:pt x="5" y="7"/>
                      <a:pt x="6" y="7"/>
                    </a:cubicBezTo>
                    <a:cubicBezTo>
                      <a:pt x="16" y="2"/>
                      <a:pt x="27" y="0"/>
                      <a:pt x="37" y="0"/>
                    </a:cubicBezTo>
                    <a:cubicBezTo>
                      <a:pt x="59" y="0"/>
                      <a:pt x="76" y="13"/>
                      <a:pt x="76" y="44"/>
                    </a:cubicBezTo>
                    <a:cubicBezTo>
                      <a:pt x="77" y="61"/>
                      <a:pt x="75" y="81"/>
                      <a:pt x="95" y="88"/>
                    </a:cubicBezTo>
                    <a:cubicBezTo>
                      <a:pt x="106" y="91"/>
                      <a:pt x="117" y="93"/>
                      <a:pt x="126" y="100"/>
                    </a:cubicBezTo>
                    <a:cubicBezTo>
                      <a:pt x="141" y="111"/>
                      <a:pt x="150" y="124"/>
                      <a:pt x="156" y="141"/>
                    </a:cubicBezTo>
                    <a:cubicBezTo>
                      <a:pt x="157" y="143"/>
                      <a:pt x="159" y="151"/>
                      <a:pt x="159" y="151"/>
                    </a:cubicBezTo>
                    <a:close/>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1263">
                <a:extLst>
                  <a:ext uri="{FF2B5EF4-FFF2-40B4-BE49-F238E27FC236}">
                    <a16:creationId xmlns:a16="http://schemas.microsoft.com/office/drawing/2014/main" id="{9674B3F1-7333-1301-3341-5E463719A101}"/>
                  </a:ext>
                </a:extLst>
              </p:cNvPr>
              <p:cNvSpPr>
                <a:spLocks/>
              </p:cNvSpPr>
              <p:nvPr/>
            </p:nvSpPr>
            <p:spPr bwMode="auto">
              <a:xfrm>
                <a:off x="1282" y="2939"/>
                <a:ext cx="343" cy="263"/>
              </a:xfrm>
              <a:custGeom>
                <a:avLst/>
                <a:gdLst>
                  <a:gd name="T0" fmla="*/ 51 w 562"/>
                  <a:gd name="T1" fmla="*/ 236 h 431"/>
                  <a:gd name="T2" fmla="*/ 93 w 562"/>
                  <a:gd name="T3" fmla="*/ 67 h 431"/>
                  <a:gd name="T4" fmla="*/ 207 w 562"/>
                  <a:gd name="T5" fmla="*/ 38 h 431"/>
                  <a:gd name="T6" fmla="*/ 284 w 562"/>
                  <a:gd name="T7" fmla="*/ 14 h 431"/>
                  <a:gd name="T8" fmla="*/ 391 w 562"/>
                  <a:gd name="T9" fmla="*/ 21 h 431"/>
                  <a:gd name="T10" fmla="*/ 505 w 562"/>
                  <a:gd name="T11" fmla="*/ 28 h 431"/>
                  <a:gd name="T12" fmla="*/ 536 w 562"/>
                  <a:gd name="T13" fmla="*/ 136 h 431"/>
                  <a:gd name="T14" fmla="*/ 515 w 562"/>
                  <a:gd name="T15" fmla="*/ 211 h 431"/>
                  <a:gd name="T16" fmla="*/ 439 w 562"/>
                  <a:gd name="T17" fmla="*/ 273 h 431"/>
                  <a:gd name="T18" fmla="*/ 360 w 562"/>
                  <a:gd name="T19" fmla="*/ 316 h 431"/>
                  <a:gd name="T20" fmla="*/ 252 w 562"/>
                  <a:gd name="T21" fmla="*/ 428 h 431"/>
                  <a:gd name="T22" fmla="*/ 51 w 562"/>
                  <a:gd name="T23" fmla="*/ 23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2" h="431">
                    <a:moveTo>
                      <a:pt x="51" y="236"/>
                    </a:moveTo>
                    <a:cubicBezTo>
                      <a:pt x="51" y="236"/>
                      <a:pt x="0" y="117"/>
                      <a:pt x="93" y="67"/>
                    </a:cubicBezTo>
                    <a:cubicBezTo>
                      <a:pt x="126" y="56"/>
                      <a:pt x="178" y="72"/>
                      <a:pt x="207" y="38"/>
                    </a:cubicBezTo>
                    <a:cubicBezTo>
                      <a:pt x="236" y="4"/>
                      <a:pt x="254" y="0"/>
                      <a:pt x="284" y="14"/>
                    </a:cubicBezTo>
                    <a:cubicBezTo>
                      <a:pt x="314" y="28"/>
                      <a:pt x="351" y="37"/>
                      <a:pt x="391" y="21"/>
                    </a:cubicBezTo>
                    <a:cubicBezTo>
                      <a:pt x="432" y="5"/>
                      <a:pt x="472" y="5"/>
                      <a:pt x="505" y="28"/>
                    </a:cubicBezTo>
                    <a:cubicBezTo>
                      <a:pt x="538" y="51"/>
                      <a:pt x="562" y="98"/>
                      <a:pt x="536" y="136"/>
                    </a:cubicBezTo>
                    <a:cubicBezTo>
                      <a:pt x="510" y="174"/>
                      <a:pt x="517" y="190"/>
                      <a:pt x="515" y="211"/>
                    </a:cubicBezTo>
                    <a:cubicBezTo>
                      <a:pt x="513" y="233"/>
                      <a:pt x="493" y="270"/>
                      <a:pt x="439" y="273"/>
                    </a:cubicBezTo>
                    <a:cubicBezTo>
                      <a:pt x="385" y="275"/>
                      <a:pt x="372" y="283"/>
                      <a:pt x="360" y="316"/>
                    </a:cubicBezTo>
                    <a:cubicBezTo>
                      <a:pt x="348" y="349"/>
                      <a:pt x="327" y="431"/>
                      <a:pt x="252" y="428"/>
                    </a:cubicBezTo>
                    <a:cubicBezTo>
                      <a:pt x="176" y="424"/>
                      <a:pt x="92" y="316"/>
                      <a:pt x="51" y="236"/>
                    </a:cubicBezTo>
                    <a:close/>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1264">
                <a:extLst>
                  <a:ext uri="{FF2B5EF4-FFF2-40B4-BE49-F238E27FC236}">
                    <a16:creationId xmlns:a16="http://schemas.microsoft.com/office/drawing/2014/main" id="{55C3AA54-DEFB-AAC7-73E3-010E16521F8F}"/>
                  </a:ext>
                </a:extLst>
              </p:cNvPr>
              <p:cNvSpPr>
                <a:spLocks noEditPoints="1"/>
              </p:cNvSpPr>
              <p:nvPr/>
            </p:nvSpPr>
            <p:spPr bwMode="auto">
              <a:xfrm>
                <a:off x="1438" y="3199"/>
                <a:ext cx="7" cy="1"/>
              </a:xfrm>
              <a:custGeom>
                <a:avLst/>
                <a:gdLst>
                  <a:gd name="T0" fmla="*/ 0 w 12"/>
                  <a:gd name="T1" fmla="*/ 1 h 1"/>
                  <a:gd name="T2" fmla="*/ 0 w 12"/>
                  <a:gd name="T3" fmla="*/ 1 h 1"/>
                  <a:gd name="T4" fmla="*/ 0 w 12"/>
                  <a:gd name="T5" fmla="*/ 1 h 1"/>
                  <a:gd name="T6" fmla="*/ 0 w 12"/>
                  <a:gd name="T7" fmla="*/ 1 h 1"/>
                  <a:gd name="T8" fmla="*/ 0 w 12"/>
                  <a:gd name="T9" fmla="*/ 1 h 1"/>
                  <a:gd name="T10" fmla="*/ 12 w 12"/>
                  <a:gd name="T11" fmla="*/ 0 h 1"/>
                  <a:gd name="T12" fmla="*/ 12 w 12"/>
                  <a:gd name="T13" fmla="*/ 0 h 1"/>
                  <a:gd name="T14" fmla="*/ 0 w 1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
                    <a:moveTo>
                      <a:pt x="0" y="1"/>
                    </a:moveTo>
                    <a:lnTo>
                      <a:pt x="0" y="1"/>
                    </a:lnTo>
                    <a:lnTo>
                      <a:pt x="0" y="1"/>
                    </a:lnTo>
                    <a:lnTo>
                      <a:pt x="0" y="1"/>
                    </a:lnTo>
                    <a:close/>
                    <a:moveTo>
                      <a:pt x="0" y="1"/>
                    </a:moveTo>
                    <a:cubicBezTo>
                      <a:pt x="4" y="1"/>
                      <a:pt x="8" y="0"/>
                      <a:pt x="12" y="0"/>
                    </a:cubicBezTo>
                    <a:lnTo>
                      <a:pt x="12" y="0"/>
                    </a:lnTo>
                    <a:cubicBezTo>
                      <a:pt x="8" y="0"/>
                      <a:pt x="4" y="1"/>
                      <a:pt x="0" y="1"/>
                    </a:cubicBezTo>
                    <a:close/>
                  </a:path>
                </a:pathLst>
              </a:custGeom>
              <a:solidFill>
                <a:srgbClr val="2F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1265">
                <a:extLst>
                  <a:ext uri="{FF2B5EF4-FFF2-40B4-BE49-F238E27FC236}">
                    <a16:creationId xmlns:a16="http://schemas.microsoft.com/office/drawing/2014/main" id="{AAD4BD89-8201-D4BD-F219-E63C43E64519}"/>
                  </a:ext>
                </a:extLst>
              </p:cNvPr>
              <p:cNvSpPr>
                <a:spLocks noEditPoints="1"/>
              </p:cNvSpPr>
              <p:nvPr/>
            </p:nvSpPr>
            <p:spPr bwMode="auto">
              <a:xfrm>
                <a:off x="1445" y="3135"/>
                <a:ext cx="55" cy="64"/>
              </a:xfrm>
              <a:custGeom>
                <a:avLst/>
                <a:gdLst>
                  <a:gd name="T0" fmla="*/ 0 w 90"/>
                  <a:gd name="T1" fmla="*/ 105 h 105"/>
                  <a:gd name="T2" fmla="*/ 0 w 90"/>
                  <a:gd name="T3" fmla="*/ 105 h 105"/>
                  <a:gd name="T4" fmla="*/ 84 w 90"/>
                  <a:gd name="T5" fmla="*/ 16 h 105"/>
                  <a:gd name="T6" fmla="*/ 84 w 90"/>
                  <a:gd name="T7" fmla="*/ 16 h 105"/>
                  <a:gd name="T8" fmla="*/ 0 w 90"/>
                  <a:gd name="T9" fmla="*/ 105 h 105"/>
                  <a:gd name="T10" fmla="*/ 86 w 90"/>
                  <a:gd name="T11" fmla="*/ 10 h 105"/>
                  <a:gd name="T12" fmla="*/ 86 w 90"/>
                  <a:gd name="T13" fmla="*/ 10 h 105"/>
                  <a:gd name="T14" fmla="*/ 90 w 90"/>
                  <a:gd name="T15" fmla="*/ 0 h 105"/>
                  <a:gd name="T16" fmla="*/ 90 w 90"/>
                  <a:gd name="T17" fmla="*/ 0 h 105"/>
                  <a:gd name="T18" fmla="*/ 86 w 90"/>
                  <a:gd name="T19" fmla="*/ 1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05">
                    <a:moveTo>
                      <a:pt x="0" y="105"/>
                    </a:moveTo>
                    <a:lnTo>
                      <a:pt x="0" y="105"/>
                    </a:lnTo>
                    <a:cubicBezTo>
                      <a:pt x="50" y="99"/>
                      <a:pt x="72" y="50"/>
                      <a:pt x="84" y="16"/>
                    </a:cubicBezTo>
                    <a:lnTo>
                      <a:pt x="84" y="16"/>
                    </a:lnTo>
                    <a:cubicBezTo>
                      <a:pt x="72" y="50"/>
                      <a:pt x="50" y="99"/>
                      <a:pt x="0" y="105"/>
                    </a:cubicBezTo>
                    <a:close/>
                    <a:moveTo>
                      <a:pt x="86" y="10"/>
                    </a:moveTo>
                    <a:lnTo>
                      <a:pt x="86" y="10"/>
                    </a:lnTo>
                    <a:cubicBezTo>
                      <a:pt x="87" y="7"/>
                      <a:pt x="89" y="4"/>
                      <a:pt x="90" y="0"/>
                    </a:cubicBezTo>
                    <a:lnTo>
                      <a:pt x="90" y="0"/>
                    </a:lnTo>
                    <a:cubicBezTo>
                      <a:pt x="89" y="4"/>
                      <a:pt x="87" y="7"/>
                      <a:pt x="86" y="10"/>
                    </a:cubicBezTo>
                    <a:close/>
                  </a:path>
                </a:pathLst>
              </a:custGeom>
              <a:solidFill>
                <a:srgbClr val="54A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1266">
                <a:extLst>
                  <a:ext uri="{FF2B5EF4-FFF2-40B4-BE49-F238E27FC236}">
                    <a16:creationId xmlns:a16="http://schemas.microsoft.com/office/drawing/2014/main" id="{C9F7E2C6-2182-AE6E-3681-4E2245BDEFE5}"/>
                  </a:ext>
                </a:extLst>
              </p:cNvPr>
              <p:cNvSpPr>
                <a:spLocks/>
              </p:cNvSpPr>
              <p:nvPr/>
            </p:nvSpPr>
            <p:spPr bwMode="auto">
              <a:xfrm>
                <a:off x="1500" y="3133"/>
                <a:ext cx="1" cy="2"/>
              </a:xfrm>
              <a:custGeom>
                <a:avLst/>
                <a:gdLst>
                  <a:gd name="T0" fmla="*/ 0 w 1"/>
                  <a:gd name="T1" fmla="*/ 4 h 4"/>
                  <a:gd name="T2" fmla="*/ 0 w 1"/>
                  <a:gd name="T3" fmla="*/ 4 h 4"/>
                  <a:gd name="T4" fmla="*/ 1 w 1"/>
                  <a:gd name="T5" fmla="*/ 0 h 4"/>
                  <a:gd name="T6" fmla="*/ 1 w 1"/>
                  <a:gd name="T7" fmla="*/ 0 h 4"/>
                  <a:gd name="T8" fmla="*/ 0 w 1"/>
                  <a:gd name="T9" fmla="*/ 4 h 4"/>
                </a:gdLst>
                <a:ahLst/>
                <a:cxnLst>
                  <a:cxn ang="0">
                    <a:pos x="T0" y="T1"/>
                  </a:cxn>
                  <a:cxn ang="0">
                    <a:pos x="T2" y="T3"/>
                  </a:cxn>
                  <a:cxn ang="0">
                    <a:pos x="T4" y="T5"/>
                  </a:cxn>
                  <a:cxn ang="0">
                    <a:pos x="T6" y="T7"/>
                  </a:cxn>
                  <a:cxn ang="0">
                    <a:pos x="T8" y="T9"/>
                  </a:cxn>
                </a:cxnLst>
                <a:rect l="0" t="0" r="r" b="b"/>
                <a:pathLst>
                  <a:path w="1" h="4">
                    <a:moveTo>
                      <a:pt x="0" y="4"/>
                    </a:moveTo>
                    <a:lnTo>
                      <a:pt x="0" y="4"/>
                    </a:lnTo>
                    <a:cubicBezTo>
                      <a:pt x="0" y="3"/>
                      <a:pt x="1" y="1"/>
                      <a:pt x="1" y="0"/>
                    </a:cubicBezTo>
                    <a:lnTo>
                      <a:pt x="1" y="0"/>
                    </a:lnTo>
                    <a:cubicBezTo>
                      <a:pt x="1" y="1"/>
                      <a:pt x="0" y="3"/>
                      <a:pt x="0" y="4"/>
                    </a:cubicBezTo>
                    <a:close/>
                  </a:path>
                </a:pathLst>
              </a:custGeom>
              <a:solidFill>
                <a:srgbClr val="377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1267">
                <a:extLst>
                  <a:ext uri="{FF2B5EF4-FFF2-40B4-BE49-F238E27FC236}">
                    <a16:creationId xmlns:a16="http://schemas.microsoft.com/office/drawing/2014/main" id="{E91D83F5-0842-B171-85BA-5A3C9500625B}"/>
                  </a:ext>
                </a:extLst>
              </p:cNvPr>
              <p:cNvSpPr>
                <a:spLocks/>
              </p:cNvSpPr>
              <p:nvPr/>
            </p:nvSpPr>
            <p:spPr bwMode="auto">
              <a:xfrm>
                <a:off x="1496" y="3141"/>
                <a:ext cx="2" cy="4"/>
              </a:xfrm>
              <a:custGeom>
                <a:avLst/>
                <a:gdLst>
                  <a:gd name="T0" fmla="*/ 0 w 2"/>
                  <a:gd name="T1" fmla="*/ 6 h 6"/>
                  <a:gd name="T2" fmla="*/ 0 w 2"/>
                  <a:gd name="T3" fmla="*/ 6 h 6"/>
                  <a:gd name="T4" fmla="*/ 2 w 2"/>
                  <a:gd name="T5" fmla="*/ 0 h 6"/>
                  <a:gd name="T6" fmla="*/ 2 w 2"/>
                  <a:gd name="T7" fmla="*/ 0 h 6"/>
                  <a:gd name="T8" fmla="*/ 0 w 2"/>
                  <a:gd name="T9" fmla="*/ 6 h 6"/>
                </a:gdLst>
                <a:ahLst/>
                <a:cxnLst>
                  <a:cxn ang="0">
                    <a:pos x="T0" y="T1"/>
                  </a:cxn>
                  <a:cxn ang="0">
                    <a:pos x="T2" y="T3"/>
                  </a:cxn>
                  <a:cxn ang="0">
                    <a:pos x="T4" y="T5"/>
                  </a:cxn>
                  <a:cxn ang="0">
                    <a:pos x="T6" y="T7"/>
                  </a:cxn>
                  <a:cxn ang="0">
                    <a:pos x="T8" y="T9"/>
                  </a:cxn>
                </a:cxnLst>
                <a:rect l="0" t="0" r="r" b="b"/>
                <a:pathLst>
                  <a:path w="2" h="6">
                    <a:moveTo>
                      <a:pt x="0" y="6"/>
                    </a:moveTo>
                    <a:lnTo>
                      <a:pt x="0" y="6"/>
                    </a:lnTo>
                    <a:cubicBezTo>
                      <a:pt x="1" y="4"/>
                      <a:pt x="2" y="2"/>
                      <a:pt x="2" y="0"/>
                    </a:cubicBezTo>
                    <a:lnTo>
                      <a:pt x="2" y="0"/>
                    </a:lnTo>
                    <a:cubicBezTo>
                      <a:pt x="2" y="2"/>
                      <a:pt x="1" y="4"/>
                      <a:pt x="0" y="6"/>
                    </a:cubicBezTo>
                    <a:close/>
                  </a:path>
                </a:pathLst>
              </a:custGeom>
              <a:solidFill>
                <a:srgbClr val="377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1268">
                <a:extLst>
                  <a:ext uri="{FF2B5EF4-FFF2-40B4-BE49-F238E27FC236}">
                    <a16:creationId xmlns:a16="http://schemas.microsoft.com/office/drawing/2014/main" id="{31D1DBD6-17ED-95BD-69F1-9CA29E3EB4CD}"/>
                  </a:ext>
                </a:extLst>
              </p:cNvPr>
              <p:cNvSpPr>
                <a:spLocks/>
              </p:cNvSpPr>
              <p:nvPr/>
            </p:nvSpPr>
            <p:spPr bwMode="auto">
              <a:xfrm>
                <a:off x="1417" y="3196"/>
                <a:ext cx="18" cy="4"/>
              </a:xfrm>
              <a:custGeom>
                <a:avLst/>
                <a:gdLst>
                  <a:gd name="T0" fmla="*/ 30 w 30"/>
                  <a:gd name="T1" fmla="*/ 7 h 7"/>
                  <a:gd name="T2" fmla="*/ 0 w 30"/>
                  <a:gd name="T3" fmla="*/ 0 h 7"/>
                  <a:gd name="T4" fmla="*/ 30 w 30"/>
                  <a:gd name="T5" fmla="*/ 7 h 7"/>
                </a:gdLst>
                <a:ahLst/>
                <a:cxnLst>
                  <a:cxn ang="0">
                    <a:pos x="T0" y="T1"/>
                  </a:cxn>
                  <a:cxn ang="0">
                    <a:pos x="T2" y="T3"/>
                  </a:cxn>
                  <a:cxn ang="0">
                    <a:pos x="T4" y="T5"/>
                  </a:cxn>
                </a:cxnLst>
                <a:rect l="0" t="0" r="r" b="b"/>
                <a:pathLst>
                  <a:path w="30" h="7">
                    <a:moveTo>
                      <a:pt x="30" y="7"/>
                    </a:moveTo>
                    <a:cubicBezTo>
                      <a:pt x="20" y="6"/>
                      <a:pt x="10" y="4"/>
                      <a:pt x="0" y="0"/>
                    </a:cubicBezTo>
                    <a:cubicBezTo>
                      <a:pt x="10" y="4"/>
                      <a:pt x="20" y="6"/>
                      <a:pt x="30" y="7"/>
                    </a:cubicBezTo>
                    <a:close/>
                  </a:path>
                </a:pathLst>
              </a:custGeom>
              <a:solidFill>
                <a:srgbClr val="2F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1269">
                <a:extLst>
                  <a:ext uri="{FF2B5EF4-FFF2-40B4-BE49-F238E27FC236}">
                    <a16:creationId xmlns:a16="http://schemas.microsoft.com/office/drawing/2014/main" id="{71DA45EB-0DA4-BB23-A3A0-25E4AD0CA90E}"/>
                  </a:ext>
                </a:extLst>
              </p:cNvPr>
              <p:cNvSpPr>
                <a:spLocks/>
              </p:cNvSpPr>
              <p:nvPr/>
            </p:nvSpPr>
            <p:spPr bwMode="auto">
              <a:xfrm>
                <a:off x="1581" y="2951"/>
                <a:ext cx="9" cy="5"/>
              </a:xfrm>
              <a:custGeom>
                <a:avLst/>
                <a:gdLst>
                  <a:gd name="T0" fmla="*/ 14 w 14"/>
                  <a:gd name="T1" fmla="*/ 8 h 8"/>
                  <a:gd name="T2" fmla="*/ 0 w 14"/>
                  <a:gd name="T3" fmla="*/ 0 h 8"/>
                  <a:gd name="T4" fmla="*/ 14 w 14"/>
                  <a:gd name="T5" fmla="*/ 8 h 8"/>
                </a:gdLst>
                <a:ahLst/>
                <a:cxnLst>
                  <a:cxn ang="0">
                    <a:pos x="T0" y="T1"/>
                  </a:cxn>
                  <a:cxn ang="0">
                    <a:pos x="T2" y="T3"/>
                  </a:cxn>
                  <a:cxn ang="0">
                    <a:pos x="T4" y="T5"/>
                  </a:cxn>
                </a:cxnLst>
                <a:rect l="0" t="0" r="r" b="b"/>
                <a:pathLst>
                  <a:path w="14" h="8">
                    <a:moveTo>
                      <a:pt x="14" y="8"/>
                    </a:moveTo>
                    <a:cubicBezTo>
                      <a:pt x="9" y="5"/>
                      <a:pt x="5" y="2"/>
                      <a:pt x="0" y="0"/>
                    </a:cubicBezTo>
                    <a:cubicBezTo>
                      <a:pt x="5" y="2"/>
                      <a:pt x="9" y="5"/>
                      <a:pt x="14" y="8"/>
                    </a:cubicBezTo>
                    <a:close/>
                  </a:path>
                </a:pathLst>
              </a:custGeom>
              <a:solidFill>
                <a:srgbClr val="BBE4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1270">
                <a:extLst>
                  <a:ext uri="{FF2B5EF4-FFF2-40B4-BE49-F238E27FC236}">
                    <a16:creationId xmlns:a16="http://schemas.microsoft.com/office/drawing/2014/main" id="{C4DFAAC8-7F8D-3221-313B-4291350CC4C3}"/>
                  </a:ext>
                </a:extLst>
              </p:cNvPr>
              <p:cNvSpPr>
                <a:spLocks/>
              </p:cNvSpPr>
              <p:nvPr/>
            </p:nvSpPr>
            <p:spPr bwMode="auto">
              <a:xfrm>
                <a:off x="1369" y="2948"/>
                <a:ext cx="246" cy="252"/>
              </a:xfrm>
              <a:custGeom>
                <a:avLst/>
                <a:gdLst>
                  <a:gd name="T0" fmla="*/ 113 w 404"/>
                  <a:gd name="T1" fmla="*/ 413 h 413"/>
                  <a:gd name="T2" fmla="*/ 113 w 404"/>
                  <a:gd name="T3" fmla="*/ 413 h 413"/>
                  <a:gd name="T4" fmla="*/ 109 w 404"/>
                  <a:gd name="T5" fmla="*/ 413 h 413"/>
                  <a:gd name="T6" fmla="*/ 109 w 404"/>
                  <a:gd name="T7" fmla="*/ 413 h 413"/>
                  <a:gd name="T8" fmla="*/ 109 w 404"/>
                  <a:gd name="T9" fmla="*/ 413 h 413"/>
                  <a:gd name="T10" fmla="*/ 108 w 404"/>
                  <a:gd name="T11" fmla="*/ 413 h 413"/>
                  <a:gd name="T12" fmla="*/ 78 w 404"/>
                  <a:gd name="T13" fmla="*/ 406 h 413"/>
                  <a:gd name="T14" fmla="*/ 0 w 404"/>
                  <a:gd name="T15" fmla="*/ 350 h 413"/>
                  <a:gd name="T16" fmla="*/ 25 w 404"/>
                  <a:gd name="T17" fmla="*/ 241 h 413"/>
                  <a:gd name="T18" fmla="*/ 33 w 404"/>
                  <a:gd name="T19" fmla="*/ 224 h 413"/>
                  <a:gd name="T20" fmla="*/ 37 w 404"/>
                  <a:gd name="T21" fmla="*/ 217 h 413"/>
                  <a:gd name="T22" fmla="*/ 60 w 404"/>
                  <a:gd name="T23" fmla="*/ 182 h 413"/>
                  <a:gd name="T24" fmla="*/ 74 w 404"/>
                  <a:gd name="T25" fmla="*/ 164 h 413"/>
                  <a:gd name="T26" fmla="*/ 90 w 404"/>
                  <a:gd name="T27" fmla="*/ 146 h 413"/>
                  <a:gd name="T28" fmla="*/ 124 w 404"/>
                  <a:gd name="T29" fmla="*/ 113 h 413"/>
                  <a:gd name="T30" fmla="*/ 141 w 404"/>
                  <a:gd name="T31" fmla="*/ 99 h 413"/>
                  <a:gd name="T32" fmla="*/ 157 w 404"/>
                  <a:gd name="T33" fmla="*/ 88 h 413"/>
                  <a:gd name="T34" fmla="*/ 170 w 404"/>
                  <a:gd name="T35" fmla="*/ 78 h 413"/>
                  <a:gd name="T36" fmla="*/ 181 w 404"/>
                  <a:gd name="T37" fmla="*/ 71 h 413"/>
                  <a:gd name="T38" fmla="*/ 191 w 404"/>
                  <a:gd name="T39" fmla="*/ 66 h 413"/>
                  <a:gd name="T40" fmla="*/ 181 w 404"/>
                  <a:gd name="T41" fmla="*/ 70 h 413"/>
                  <a:gd name="T42" fmla="*/ 169 w 404"/>
                  <a:gd name="T43" fmla="*/ 77 h 413"/>
                  <a:gd name="T44" fmla="*/ 166 w 404"/>
                  <a:gd name="T45" fmla="*/ 78 h 413"/>
                  <a:gd name="T46" fmla="*/ 208 w 404"/>
                  <a:gd name="T47" fmla="*/ 56 h 413"/>
                  <a:gd name="T48" fmla="*/ 302 w 404"/>
                  <a:gd name="T49" fmla="*/ 21 h 413"/>
                  <a:gd name="T50" fmla="*/ 335 w 404"/>
                  <a:gd name="T51" fmla="*/ 0 h 413"/>
                  <a:gd name="T52" fmla="*/ 348 w 404"/>
                  <a:gd name="T53" fmla="*/ 5 h 413"/>
                  <a:gd name="T54" fmla="*/ 362 w 404"/>
                  <a:gd name="T55" fmla="*/ 13 h 413"/>
                  <a:gd name="T56" fmla="*/ 362 w 404"/>
                  <a:gd name="T57" fmla="*/ 13 h 413"/>
                  <a:gd name="T58" fmla="*/ 404 w 404"/>
                  <a:gd name="T59" fmla="*/ 86 h 413"/>
                  <a:gd name="T60" fmla="*/ 403 w 404"/>
                  <a:gd name="T61" fmla="*/ 96 h 413"/>
                  <a:gd name="T62" fmla="*/ 393 w 404"/>
                  <a:gd name="T63" fmla="*/ 121 h 413"/>
                  <a:gd name="T64" fmla="*/ 373 w 404"/>
                  <a:gd name="T65" fmla="*/ 172 h 413"/>
                  <a:gd name="T66" fmla="*/ 372 w 404"/>
                  <a:gd name="T67" fmla="*/ 196 h 413"/>
                  <a:gd name="T68" fmla="*/ 296 w 404"/>
                  <a:gd name="T69" fmla="*/ 258 h 413"/>
                  <a:gd name="T70" fmla="*/ 217 w 404"/>
                  <a:gd name="T71" fmla="*/ 301 h 413"/>
                  <a:gd name="T72" fmla="*/ 217 w 404"/>
                  <a:gd name="T73" fmla="*/ 301 h 413"/>
                  <a:gd name="T74" fmla="*/ 217 w 404"/>
                  <a:gd name="T75" fmla="*/ 301 h 413"/>
                  <a:gd name="T76" fmla="*/ 217 w 404"/>
                  <a:gd name="T77" fmla="*/ 301 h 413"/>
                  <a:gd name="T78" fmla="*/ 217 w 404"/>
                  <a:gd name="T79" fmla="*/ 302 h 413"/>
                  <a:gd name="T80" fmla="*/ 216 w 404"/>
                  <a:gd name="T81" fmla="*/ 302 h 413"/>
                  <a:gd name="T82" fmla="*/ 216 w 404"/>
                  <a:gd name="T83" fmla="*/ 303 h 413"/>
                  <a:gd name="T84" fmla="*/ 215 w 404"/>
                  <a:gd name="T85" fmla="*/ 307 h 413"/>
                  <a:gd name="T86" fmla="*/ 211 w 404"/>
                  <a:gd name="T87" fmla="*/ 317 h 413"/>
                  <a:gd name="T88" fmla="*/ 209 w 404"/>
                  <a:gd name="T89" fmla="*/ 323 h 413"/>
                  <a:gd name="T90" fmla="*/ 125 w 404"/>
                  <a:gd name="T91" fmla="*/ 412 h 413"/>
                  <a:gd name="T92" fmla="*/ 125 w 404"/>
                  <a:gd name="T93" fmla="*/ 412 h 413"/>
                  <a:gd name="T94" fmla="*/ 113 w 404"/>
                  <a:gd name="T95" fmla="*/ 413 h 413"/>
                  <a:gd name="T96" fmla="*/ 113 w 404"/>
                  <a:gd name="T97"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4" h="413">
                    <a:moveTo>
                      <a:pt x="113" y="413"/>
                    </a:moveTo>
                    <a:lnTo>
                      <a:pt x="113" y="413"/>
                    </a:lnTo>
                    <a:cubicBezTo>
                      <a:pt x="112" y="413"/>
                      <a:pt x="110" y="413"/>
                      <a:pt x="109" y="413"/>
                    </a:cubicBezTo>
                    <a:lnTo>
                      <a:pt x="109" y="413"/>
                    </a:lnTo>
                    <a:lnTo>
                      <a:pt x="109" y="413"/>
                    </a:lnTo>
                    <a:lnTo>
                      <a:pt x="108" y="413"/>
                    </a:lnTo>
                    <a:cubicBezTo>
                      <a:pt x="98" y="412"/>
                      <a:pt x="88" y="410"/>
                      <a:pt x="78" y="406"/>
                    </a:cubicBezTo>
                    <a:cubicBezTo>
                      <a:pt x="51" y="395"/>
                      <a:pt x="24" y="375"/>
                      <a:pt x="0" y="350"/>
                    </a:cubicBezTo>
                    <a:cubicBezTo>
                      <a:pt x="16" y="304"/>
                      <a:pt x="6" y="286"/>
                      <a:pt x="25" y="241"/>
                    </a:cubicBezTo>
                    <a:cubicBezTo>
                      <a:pt x="27" y="236"/>
                      <a:pt x="30" y="230"/>
                      <a:pt x="33" y="224"/>
                    </a:cubicBezTo>
                    <a:cubicBezTo>
                      <a:pt x="34" y="222"/>
                      <a:pt x="35" y="219"/>
                      <a:pt x="37" y="217"/>
                    </a:cubicBezTo>
                    <a:cubicBezTo>
                      <a:pt x="43" y="206"/>
                      <a:pt x="51" y="194"/>
                      <a:pt x="60" y="182"/>
                    </a:cubicBezTo>
                    <a:cubicBezTo>
                      <a:pt x="64" y="176"/>
                      <a:pt x="69" y="170"/>
                      <a:pt x="74" y="164"/>
                    </a:cubicBezTo>
                    <a:cubicBezTo>
                      <a:pt x="79" y="158"/>
                      <a:pt x="84" y="151"/>
                      <a:pt x="90" y="146"/>
                    </a:cubicBezTo>
                    <a:cubicBezTo>
                      <a:pt x="101" y="134"/>
                      <a:pt x="112" y="123"/>
                      <a:pt x="124" y="113"/>
                    </a:cubicBezTo>
                    <a:cubicBezTo>
                      <a:pt x="130" y="108"/>
                      <a:pt x="135" y="103"/>
                      <a:pt x="141" y="99"/>
                    </a:cubicBezTo>
                    <a:cubicBezTo>
                      <a:pt x="146" y="95"/>
                      <a:pt x="152" y="91"/>
                      <a:pt x="157" y="88"/>
                    </a:cubicBezTo>
                    <a:cubicBezTo>
                      <a:pt x="162" y="84"/>
                      <a:pt x="166" y="81"/>
                      <a:pt x="170" y="78"/>
                    </a:cubicBezTo>
                    <a:cubicBezTo>
                      <a:pt x="175" y="76"/>
                      <a:pt x="178" y="73"/>
                      <a:pt x="181" y="71"/>
                    </a:cubicBezTo>
                    <a:cubicBezTo>
                      <a:pt x="187" y="68"/>
                      <a:pt x="191" y="66"/>
                      <a:pt x="191" y="66"/>
                    </a:cubicBezTo>
                    <a:cubicBezTo>
                      <a:pt x="191" y="66"/>
                      <a:pt x="187" y="67"/>
                      <a:pt x="181" y="70"/>
                    </a:cubicBezTo>
                    <a:cubicBezTo>
                      <a:pt x="178" y="72"/>
                      <a:pt x="174" y="74"/>
                      <a:pt x="169" y="77"/>
                    </a:cubicBezTo>
                    <a:cubicBezTo>
                      <a:pt x="168" y="77"/>
                      <a:pt x="167" y="78"/>
                      <a:pt x="166" y="78"/>
                    </a:cubicBezTo>
                    <a:cubicBezTo>
                      <a:pt x="180" y="69"/>
                      <a:pt x="194" y="62"/>
                      <a:pt x="208" y="56"/>
                    </a:cubicBezTo>
                    <a:cubicBezTo>
                      <a:pt x="239" y="44"/>
                      <a:pt x="272" y="36"/>
                      <a:pt x="302" y="21"/>
                    </a:cubicBezTo>
                    <a:cubicBezTo>
                      <a:pt x="314" y="15"/>
                      <a:pt x="325" y="8"/>
                      <a:pt x="335" y="0"/>
                    </a:cubicBezTo>
                    <a:cubicBezTo>
                      <a:pt x="339" y="1"/>
                      <a:pt x="344" y="3"/>
                      <a:pt x="348" y="5"/>
                    </a:cubicBezTo>
                    <a:cubicBezTo>
                      <a:pt x="353" y="7"/>
                      <a:pt x="357" y="10"/>
                      <a:pt x="362" y="13"/>
                    </a:cubicBezTo>
                    <a:lnTo>
                      <a:pt x="362" y="13"/>
                    </a:lnTo>
                    <a:cubicBezTo>
                      <a:pt x="385" y="29"/>
                      <a:pt x="404" y="57"/>
                      <a:pt x="404" y="86"/>
                    </a:cubicBezTo>
                    <a:cubicBezTo>
                      <a:pt x="404" y="89"/>
                      <a:pt x="404" y="93"/>
                      <a:pt x="403" y="96"/>
                    </a:cubicBezTo>
                    <a:cubicBezTo>
                      <a:pt x="402" y="105"/>
                      <a:pt x="399" y="113"/>
                      <a:pt x="393" y="121"/>
                    </a:cubicBezTo>
                    <a:cubicBezTo>
                      <a:pt x="377" y="144"/>
                      <a:pt x="374" y="159"/>
                      <a:pt x="373" y="172"/>
                    </a:cubicBezTo>
                    <a:cubicBezTo>
                      <a:pt x="372" y="181"/>
                      <a:pt x="373" y="188"/>
                      <a:pt x="372" y="196"/>
                    </a:cubicBezTo>
                    <a:cubicBezTo>
                      <a:pt x="370" y="218"/>
                      <a:pt x="350" y="255"/>
                      <a:pt x="296" y="258"/>
                    </a:cubicBezTo>
                    <a:cubicBezTo>
                      <a:pt x="242" y="260"/>
                      <a:pt x="229" y="268"/>
                      <a:pt x="217" y="301"/>
                    </a:cubicBezTo>
                    <a:lnTo>
                      <a:pt x="217" y="301"/>
                    </a:lnTo>
                    <a:cubicBezTo>
                      <a:pt x="217" y="301"/>
                      <a:pt x="217" y="301"/>
                      <a:pt x="217" y="301"/>
                    </a:cubicBezTo>
                    <a:cubicBezTo>
                      <a:pt x="217" y="301"/>
                      <a:pt x="217" y="301"/>
                      <a:pt x="217" y="301"/>
                    </a:cubicBezTo>
                    <a:cubicBezTo>
                      <a:pt x="217" y="302"/>
                      <a:pt x="217" y="302"/>
                      <a:pt x="217" y="302"/>
                    </a:cubicBezTo>
                    <a:cubicBezTo>
                      <a:pt x="217" y="302"/>
                      <a:pt x="216" y="302"/>
                      <a:pt x="216" y="302"/>
                    </a:cubicBezTo>
                    <a:cubicBezTo>
                      <a:pt x="216" y="302"/>
                      <a:pt x="216" y="303"/>
                      <a:pt x="216" y="303"/>
                    </a:cubicBezTo>
                    <a:cubicBezTo>
                      <a:pt x="216" y="304"/>
                      <a:pt x="215" y="306"/>
                      <a:pt x="215" y="307"/>
                    </a:cubicBezTo>
                    <a:cubicBezTo>
                      <a:pt x="214" y="311"/>
                      <a:pt x="212" y="314"/>
                      <a:pt x="211" y="317"/>
                    </a:cubicBezTo>
                    <a:cubicBezTo>
                      <a:pt x="211" y="319"/>
                      <a:pt x="210" y="321"/>
                      <a:pt x="209" y="323"/>
                    </a:cubicBezTo>
                    <a:cubicBezTo>
                      <a:pt x="197" y="357"/>
                      <a:pt x="175" y="406"/>
                      <a:pt x="125" y="412"/>
                    </a:cubicBezTo>
                    <a:lnTo>
                      <a:pt x="125" y="412"/>
                    </a:lnTo>
                    <a:cubicBezTo>
                      <a:pt x="121" y="412"/>
                      <a:pt x="117" y="413"/>
                      <a:pt x="113" y="413"/>
                    </a:cubicBezTo>
                    <a:lnTo>
                      <a:pt x="113" y="413"/>
                    </a:ln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1271">
                <a:extLst>
                  <a:ext uri="{FF2B5EF4-FFF2-40B4-BE49-F238E27FC236}">
                    <a16:creationId xmlns:a16="http://schemas.microsoft.com/office/drawing/2014/main" id="{87073E6D-0A27-8D1F-3FFD-77ED571A30A2}"/>
                  </a:ext>
                </a:extLst>
              </p:cNvPr>
              <p:cNvSpPr>
                <a:spLocks/>
              </p:cNvSpPr>
              <p:nvPr/>
            </p:nvSpPr>
            <p:spPr bwMode="auto">
              <a:xfrm>
                <a:off x="1825" y="3424"/>
                <a:ext cx="284" cy="194"/>
              </a:xfrm>
              <a:custGeom>
                <a:avLst/>
                <a:gdLst>
                  <a:gd name="T0" fmla="*/ 19 w 465"/>
                  <a:gd name="T1" fmla="*/ 74 h 319"/>
                  <a:gd name="T2" fmla="*/ 332 w 465"/>
                  <a:gd name="T3" fmla="*/ 74 h 319"/>
                  <a:gd name="T4" fmla="*/ 464 w 465"/>
                  <a:gd name="T5" fmla="*/ 154 h 319"/>
                  <a:gd name="T6" fmla="*/ 424 w 465"/>
                  <a:gd name="T7" fmla="*/ 222 h 319"/>
                  <a:gd name="T8" fmla="*/ 397 w 465"/>
                  <a:gd name="T9" fmla="*/ 270 h 319"/>
                  <a:gd name="T10" fmla="*/ 318 w 465"/>
                  <a:gd name="T11" fmla="*/ 303 h 319"/>
                  <a:gd name="T12" fmla="*/ 289 w 465"/>
                  <a:gd name="T13" fmla="*/ 268 h 319"/>
                  <a:gd name="T14" fmla="*/ 196 w 465"/>
                  <a:gd name="T15" fmla="*/ 313 h 319"/>
                  <a:gd name="T16" fmla="*/ 133 w 465"/>
                  <a:gd name="T17" fmla="*/ 261 h 319"/>
                  <a:gd name="T18" fmla="*/ 99 w 465"/>
                  <a:gd name="T19" fmla="*/ 273 h 319"/>
                  <a:gd name="T20" fmla="*/ 51 w 465"/>
                  <a:gd name="T21" fmla="*/ 282 h 319"/>
                  <a:gd name="T22" fmla="*/ 33 w 465"/>
                  <a:gd name="T23" fmla="*/ 223 h 319"/>
                  <a:gd name="T24" fmla="*/ 6 w 465"/>
                  <a:gd name="T25" fmla="*/ 189 h 319"/>
                  <a:gd name="T26" fmla="*/ 11 w 465"/>
                  <a:gd name="T27" fmla="*/ 150 h 319"/>
                  <a:gd name="T28" fmla="*/ 19 w 465"/>
                  <a:gd name="T29" fmla="*/ 7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319">
                    <a:moveTo>
                      <a:pt x="19" y="74"/>
                    </a:moveTo>
                    <a:cubicBezTo>
                      <a:pt x="19" y="74"/>
                      <a:pt x="98" y="0"/>
                      <a:pt x="332" y="74"/>
                    </a:cubicBezTo>
                    <a:cubicBezTo>
                      <a:pt x="411" y="73"/>
                      <a:pt x="465" y="108"/>
                      <a:pt x="464" y="154"/>
                    </a:cubicBezTo>
                    <a:cubicBezTo>
                      <a:pt x="463" y="199"/>
                      <a:pt x="440" y="211"/>
                      <a:pt x="424" y="222"/>
                    </a:cubicBezTo>
                    <a:cubicBezTo>
                      <a:pt x="408" y="232"/>
                      <a:pt x="402" y="254"/>
                      <a:pt x="397" y="270"/>
                    </a:cubicBezTo>
                    <a:cubicBezTo>
                      <a:pt x="391" y="287"/>
                      <a:pt x="365" y="315"/>
                      <a:pt x="318" y="303"/>
                    </a:cubicBezTo>
                    <a:cubicBezTo>
                      <a:pt x="293" y="297"/>
                      <a:pt x="289" y="268"/>
                      <a:pt x="289" y="268"/>
                    </a:cubicBezTo>
                    <a:cubicBezTo>
                      <a:pt x="289" y="268"/>
                      <a:pt x="239" y="319"/>
                      <a:pt x="196" y="313"/>
                    </a:cubicBezTo>
                    <a:cubicBezTo>
                      <a:pt x="153" y="307"/>
                      <a:pt x="165" y="264"/>
                      <a:pt x="133" y="261"/>
                    </a:cubicBezTo>
                    <a:cubicBezTo>
                      <a:pt x="119" y="260"/>
                      <a:pt x="109" y="266"/>
                      <a:pt x="99" y="273"/>
                    </a:cubicBezTo>
                    <a:cubicBezTo>
                      <a:pt x="86" y="282"/>
                      <a:pt x="73" y="291"/>
                      <a:pt x="51" y="282"/>
                    </a:cubicBezTo>
                    <a:cubicBezTo>
                      <a:pt x="13" y="266"/>
                      <a:pt x="39" y="246"/>
                      <a:pt x="33" y="223"/>
                    </a:cubicBezTo>
                    <a:cubicBezTo>
                      <a:pt x="28" y="200"/>
                      <a:pt x="10" y="214"/>
                      <a:pt x="6" y="189"/>
                    </a:cubicBezTo>
                    <a:cubicBezTo>
                      <a:pt x="2" y="164"/>
                      <a:pt x="21" y="160"/>
                      <a:pt x="11" y="150"/>
                    </a:cubicBezTo>
                    <a:cubicBezTo>
                      <a:pt x="1" y="140"/>
                      <a:pt x="0" y="94"/>
                      <a:pt x="19" y="74"/>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1272">
                <a:extLst>
                  <a:ext uri="{FF2B5EF4-FFF2-40B4-BE49-F238E27FC236}">
                    <a16:creationId xmlns:a16="http://schemas.microsoft.com/office/drawing/2014/main" id="{B37FEB36-2BE3-EF35-CD09-C23855E57310}"/>
                  </a:ext>
                </a:extLst>
              </p:cNvPr>
              <p:cNvSpPr>
                <a:spLocks/>
              </p:cNvSpPr>
              <p:nvPr/>
            </p:nvSpPr>
            <p:spPr bwMode="auto">
              <a:xfrm>
                <a:off x="1949" y="3587"/>
                <a:ext cx="56" cy="28"/>
              </a:xfrm>
              <a:custGeom>
                <a:avLst/>
                <a:gdLst>
                  <a:gd name="T0" fmla="*/ 0 w 91"/>
                  <a:gd name="T1" fmla="*/ 46 h 46"/>
                  <a:gd name="T2" fmla="*/ 86 w 91"/>
                  <a:gd name="T3" fmla="*/ 0 h 46"/>
                  <a:gd name="T4" fmla="*/ 91 w 91"/>
                  <a:gd name="T5" fmla="*/ 15 h 46"/>
                  <a:gd name="T6" fmla="*/ 91 w 91"/>
                  <a:gd name="T7" fmla="*/ 15 h 46"/>
                  <a:gd name="T8" fmla="*/ 86 w 91"/>
                  <a:gd name="T9" fmla="*/ 0 h 46"/>
                  <a:gd name="T10" fmla="*/ 0 w 91"/>
                  <a:gd name="T11" fmla="*/ 46 h 46"/>
                </a:gdLst>
                <a:ahLst/>
                <a:cxnLst>
                  <a:cxn ang="0">
                    <a:pos x="T0" y="T1"/>
                  </a:cxn>
                  <a:cxn ang="0">
                    <a:pos x="T2" y="T3"/>
                  </a:cxn>
                  <a:cxn ang="0">
                    <a:pos x="T4" y="T5"/>
                  </a:cxn>
                  <a:cxn ang="0">
                    <a:pos x="T6" y="T7"/>
                  </a:cxn>
                  <a:cxn ang="0">
                    <a:pos x="T8" y="T9"/>
                  </a:cxn>
                  <a:cxn ang="0">
                    <a:pos x="T10" y="T11"/>
                  </a:cxn>
                </a:cxnLst>
                <a:rect l="0" t="0" r="r" b="b"/>
                <a:pathLst>
                  <a:path w="91" h="46">
                    <a:moveTo>
                      <a:pt x="0" y="46"/>
                    </a:moveTo>
                    <a:cubicBezTo>
                      <a:pt x="41" y="46"/>
                      <a:pt x="86" y="0"/>
                      <a:pt x="86" y="0"/>
                    </a:cubicBezTo>
                    <a:cubicBezTo>
                      <a:pt x="86" y="0"/>
                      <a:pt x="87" y="7"/>
                      <a:pt x="91" y="15"/>
                    </a:cubicBezTo>
                    <a:lnTo>
                      <a:pt x="91" y="15"/>
                    </a:lnTo>
                    <a:cubicBezTo>
                      <a:pt x="87" y="7"/>
                      <a:pt x="86" y="0"/>
                      <a:pt x="86" y="0"/>
                    </a:cubicBezTo>
                    <a:cubicBezTo>
                      <a:pt x="86" y="0"/>
                      <a:pt x="41" y="46"/>
                      <a:pt x="0" y="46"/>
                    </a:cubicBez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1273">
                <a:extLst>
                  <a:ext uri="{FF2B5EF4-FFF2-40B4-BE49-F238E27FC236}">
                    <a16:creationId xmlns:a16="http://schemas.microsoft.com/office/drawing/2014/main" id="{D15701F0-BDD1-8AF7-C291-885DEB7A29F4}"/>
                  </a:ext>
                </a:extLst>
              </p:cNvPr>
              <p:cNvSpPr>
                <a:spLocks noEditPoints="1"/>
              </p:cNvSpPr>
              <p:nvPr/>
            </p:nvSpPr>
            <p:spPr bwMode="auto">
              <a:xfrm>
                <a:off x="2032" y="3589"/>
                <a:ext cx="35" cy="21"/>
              </a:xfrm>
              <a:custGeom>
                <a:avLst/>
                <a:gdLst>
                  <a:gd name="T0" fmla="*/ 0 w 57"/>
                  <a:gd name="T1" fmla="*/ 35 h 35"/>
                  <a:gd name="T2" fmla="*/ 0 w 57"/>
                  <a:gd name="T3" fmla="*/ 35 h 35"/>
                  <a:gd name="T4" fmla="*/ 0 w 57"/>
                  <a:gd name="T5" fmla="*/ 35 h 35"/>
                  <a:gd name="T6" fmla="*/ 0 w 57"/>
                  <a:gd name="T7" fmla="*/ 35 h 35"/>
                  <a:gd name="T8" fmla="*/ 0 w 57"/>
                  <a:gd name="T9" fmla="*/ 35 h 35"/>
                  <a:gd name="T10" fmla="*/ 57 w 57"/>
                  <a:gd name="T11" fmla="*/ 0 h 35"/>
                  <a:gd name="T12" fmla="*/ 0 w 5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57" h="35">
                    <a:moveTo>
                      <a:pt x="0" y="35"/>
                    </a:moveTo>
                    <a:lnTo>
                      <a:pt x="0" y="35"/>
                    </a:lnTo>
                    <a:lnTo>
                      <a:pt x="0" y="35"/>
                    </a:lnTo>
                    <a:lnTo>
                      <a:pt x="0" y="35"/>
                    </a:lnTo>
                    <a:close/>
                    <a:moveTo>
                      <a:pt x="0" y="35"/>
                    </a:moveTo>
                    <a:cubicBezTo>
                      <a:pt x="33" y="35"/>
                      <a:pt x="52" y="14"/>
                      <a:pt x="57" y="0"/>
                    </a:cubicBezTo>
                    <a:cubicBezTo>
                      <a:pt x="52" y="14"/>
                      <a:pt x="33" y="35"/>
                      <a:pt x="0" y="35"/>
                    </a:cubicBez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1274">
                <a:extLst>
                  <a:ext uri="{FF2B5EF4-FFF2-40B4-BE49-F238E27FC236}">
                    <a16:creationId xmlns:a16="http://schemas.microsoft.com/office/drawing/2014/main" id="{99C111AB-B1B4-1671-3410-FEC7656B62EB}"/>
                  </a:ext>
                </a:extLst>
              </p:cNvPr>
              <p:cNvSpPr>
                <a:spLocks/>
              </p:cNvSpPr>
              <p:nvPr/>
            </p:nvSpPr>
            <p:spPr bwMode="auto">
              <a:xfrm>
                <a:off x="1864" y="3593"/>
                <a:ext cx="18" cy="5"/>
              </a:xfrm>
              <a:custGeom>
                <a:avLst/>
                <a:gdLst>
                  <a:gd name="T0" fmla="*/ 5 w 30"/>
                  <a:gd name="T1" fmla="*/ 8 h 8"/>
                  <a:gd name="T2" fmla="*/ 0 w 30"/>
                  <a:gd name="T3" fmla="*/ 8 h 8"/>
                  <a:gd name="T4" fmla="*/ 5 w 30"/>
                  <a:gd name="T5" fmla="*/ 8 h 8"/>
                  <a:gd name="T6" fmla="*/ 30 w 30"/>
                  <a:gd name="T7" fmla="*/ 0 h 8"/>
                  <a:gd name="T8" fmla="*/ 5 w 30"/>
                  <a:gd name="T9" fmla="*/ 8 h 8"/>
                </a:gdLst>
                <a:ahLst/>
                <a:cxnLst>
                  <a:cxn ang="0">
                    <a:pos x="T0" y="T1"/>
                  </a:cxn>
                  <a:cxn ang="0">
                    <a:pos x="T2" y="T3"/>
                  </a:cxn>
                  <a:cxn ang="0">
                    <a:pos x="T4" y="T5"/>
                  </a:cxn>
                  <a:cxn ang="0">
                    <a:pos x="T6" y="T7"/>
                  </a:cxn>
                  <a:cxn ang="0">
                    <a:pos x="T8" y="T9"/>
                  </a:cxn>
                </a:cxnLst>
                <a:rect l="0" t="0" r="r" b="b"/>
                <a:pathLst>
                  <a:path w="30" h="8">
                    <a:moveTo>
                      <a:pt x="5" y="8"/>
                    </a:moveTo>
                    <a:cubicBezTo>
                      <a:pt x="3" y="8"/>
                      <a:pt x="2" y="8"/>
                      <a:pt x="0" y="8"/>
                    </a:cubicBezTo>
                    <a:cubicBezTo>
                      <a:pt x="2" y="8"/>
                      <a:pt x="3" y="8"/>
                      <a:pt x="5" y="8"/>
                    </a:cubicBezTo>
                    <a:cubicBezTo>
                      <a:pt x="15" y="8"/>
                      <a:pt x="23" y="5"/>
                      <a:pt x="30" y="0"/>
                    </a:cubicBezTo>
                    <a:cubicBezTo>
                      <a:pt x="23" y="5"/>
                      <a:pt x="15" y="8"/>
                      <a:pt x="5" y="8"/>
                    </a:cubicBezTo>
                    <a:close/>
                  </a:path>
                </a:pathLst>
              </a:custGeom>
              <a:solidFill>
                <a:srgbClr val="389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1275">
                <a:extLst>
                  <a:ext uri="{FF2B5EF4-FFF2-40B4-BE49-F238E27FC236}">
                    <a16:creationId xmlns:a16="http://schemas.microsoft.com/office/drawing/2014/main" id="{EFE24233-B03D-EF95-B0E6-710EF9E99FBF}"/>
                  </a:ext>
                </a:extLst>
              </p:cNvPr>
              <p:cNvSpPr>
                <a:spLocks noEditPoints="1"/>
              </p:cNvSpPr>
              <p:nvPr/>
            </p:nvSpPr>
            <p:spPr bwMode="auto">
              <a:xfrm>
                <a:off x="2067" y="3554"/>
                <a:ext cx="24" cy="35"/>
              </a:xfrm>
              <a:custGeom>
                <a:avLst/>
                <a:gdLst>
                  <a:gd name="T0" fmla="*/ 0 w 40"/>
                  <a:gd name="T1" fmla="*/ 57 h 57"/>
                  <a:gd name="T2" fmla="*/ 0 w 40"/>
                  <a:gd name="T3" fmla="*/ 57 h 57"/>
                  <a:gd name="T4" fmla="*/ 0 w 40"/>
                  <a:gd name="T5" fmla="*/ 57 h 57"/>
                  <a:gd name="T6" fmla="*/ 1 w 40"/>
                  <a:gd name="T7" fmla="*/ 56 h 57"/>
                  <a:gd name="T8" fmla="*/ 1 w 40"/>
                  <a:gd name="T9" fmla="*/ 56 h 57"/>
                  <a:gd name="T10" fmla="*/ 28 w 40"/>
                  <a:gd name="T11" fmla="*/ 8 h 57"/>
                  <a:gd name="T12" fmla="*/ 40 w 40"/>
                  <a:gd name="T13" fmla="*/ 0 h 57"/>
                  <a:gd name="T14" fmla="*/ 28 w 40"/>
                  <a:gd name="T15" fmla="*/ 8 h 57"/>
                  <a:gd name="T16" fmla="*/ 1 w 40"/>
                  <a:gd name="T17" fmla="*/ 56 h 57"/>
                  <a:gd name="T18" fmla="*/ 1 w 40"/>
                  <a:gd name="T19"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57">
                    <a:moveTo>
                      <a:pt x="0" y="57"/>
                    </a:moveTo>
                    <a:cubicBezTo>
                      <a:pt x="0" y="57"/>
                      <a:pt x="0" y="57"/>
                      <a:pt x="0" y="57"/>
                    </a:cubicBezTo>
                    <a:cubicBezTo>
                      <a:pt x="0" y="57"/>
                      <a:pt x="0" y="57"/>
                      <a:pt x="0" y="57"/>
                    </a:cubicBezTo>
                    <a:close/>
                    <a:moveTo>
                      <a:pt x="1" y="56"/>
                    </a:moveTo>
                    <a:lnTo>
                      <a:pt x="1" y="56"/>
                    </a:lnTo>
                    <a:cubicBezTo>
                      <a:pt x="6" y="40"/>
                      <a:pt x="12" y="18"/>
                      <a:pt x="28" y="8"/>
                    </a:cubicBezTo>
                    <a:cubicBezTo>
                      <a:pt x="32" y="5"/>
                      <a:pt x="36" y="3"/>
                      <a:pt x="40" y="0"/>
                    </a:cubicBezTo>
                    <a:cubicBezTo>
                      <a:pt x="36" y="3"/>
                      <a:pt x="32" y="5"/>
                      <a:pt x="28" y="8"/>
                    </a:cubicBezTo>
                    <a:cubicBezTo>
                      <a:pt x="12" y="18"/>
                      <a:pt x="6" y="40"/>
                      <a:pt x="1" y="56"/>
                    </a:cubicBezTo>
                    <a:lnTo>
                      <a:pt x="1" y="56"/>
                    </a:ln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1276">
                <a:extLst>
                  <a:ext uri="{FF2B5EF4-FFF2-40B4-BE49-F238E27FC236}">
                    <a16:creationId xmlns:a16="http://schemas.microsoft.com/office/drawing/2014/main" id="{C30248C3-B513-B3AC-72BF-291ED0B25974}"/>
                  </a:ext>
                </a:extLst>
              </p:cNvPr>
              <p:cNvSpPr>
                <a:spLocks noEditPoints="1"/>
              </p:cNvSpPr>
              <p:nvPr/>
            </p:nvSpPr>
            <p:spPr bwMode="auto">
              <a:xfrm>
                <a:off x="1893" y="3583"/>
                <a:ext cx="12" cy="2"/>
              </a:xfrm>
              <a:custGeom>
                <a:avLst/>
                <a:gdLst>
                  <a:gd name="T0" fmla="*/ 0 w 19"/>
                  <a:gd name="T1" fmla="*/ 4 h 4"/>
                  <a:gd name="T2" fmla="*/ 19 w 19"/>
                  <a:gd name="T3" fmla="*/ 0 h 4"/>
                  <a:gd name="T4" fmla="*/ 0 w 19"/>
                  <a:gd name="T5" fmla="*/ 4 h 4"/>
                  <a:gd name="T6" fmla="*/ 19 w 19"/>
                  <a:gd name="T7" fmla="*/ 0 h 4"/>
                  <a:gd name="T8" fmla="*/ 19 w 19"/>
                  <a:gd name="T9" fmla="*/ 0 h 4"/>
                  <a:gd name="T10" fmla="*/ 19 w 19"/>
                  <a:gd name="T11" fmla="*/ 0 h 4"/>
                  <a:gd name="T12" fmla="*/ 19 w 1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0" y="4"/>
                    </a:moveTo>
                    <a:cubicBezTo>
                      <a:pt x="6" y="2"/>
                      <a:pt x="12" y="0"/>
                      <a:pt x="19" y="0"/>
                    </a:cubicBezTo>
                    <a:cubicBezTo>
                      <a:pt x="12" y="0"/>
                      <a:pt x="6" y="2"/>
                      <a:pt x="0" y="4"/>
                    </a:cubicBezTo>
                    <a:close/>
                    <a:moveTo>
                      <a:pt x="19" y="0"/>
                    </a:moveTo>
                    <a:lnTo>
                      <a:pt x="19" y="0"/>
                    </a:lnTo>
                    <a:lnTo>
                      <a:pt x="19" y="0"/>
                    </a:lnTo>
                    <a:lnTo>
                      <a:pt x="19" y="0"/>
                    </a:lnTo>
                    <a:close/>
                  </a:path>
                </a:pathLst>
              </a:custGeom>
              <a:solidFill>
                <a:srgbClr val="9BC0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1277">
                <a:extLst>
                  <a:ext uri="{FF2B5EF4-FFF2-40B4-BE49-F238E27FC236}">
                    <a16:creationId xmlns:a16="http://schemas.microsoft.com/office/drawing/2014/main" id="{CCF9F678-ED84-7567-1646-6D057998665E}"/>
                  </a:ext>
                </a:extLst>
              </p:cNvPr>
              <p:cNvSpPr>
                <a:spLocks noEditPoints="1"/>
              </p:cNvSpPr>
              <p:nvPr/>
            </p:nvSpPr>
            <p:spPr bwMode="auto">
              <a:xfrm>
                <a:off x="1828" y="3491"/>
                <a:ext cx="274" cy="124"/>
              </a:xfrm>
              <a:custGeom>
                <a:avLst/>
                <a:gdLst>
                  <a:gd name="T0" fmla="*/ 199 w 449"/>
                  <a:gd name="T1" fmla="*/ 203 h 203"/>
                  <a:gd name="T2" fmla="*/ 192 w 449"/>
                  <a:gd name="T3" fmla="*/ 202 h 203"/>
                  <a:gd name="T4" fmla="*/ 129 w 449"/>
                  <a:gd name="T5" fmla="*/ 150 h 203"/>
                  <a:gd name="T6" fmla="*/ 126 w 449"/>
                  <a:gd name="T7" fmla="*/ 150 h 203"/>
                  <a:gd name="T8" fmla="*/ 126 w 449"/>
                  <a:gd name="T9" fmla="*/ 150 h 203"/>
                  <a:gd name="T10" fmla="*/ 126 w 449"/>
                  <a:gd name="T11" fmla="*/ 150 h 203"/>
                  <a:gd name="T12" fmla="*/ 95 w 449"/>
                  <a:gd name="T13" fmla="*/ 162 h 203"/>
                  <a:gd name="T14" fmla="*/ 64 w 449"/>
                  <a:gd name="T15" fmla="*/ 174 h 203"/>
                  <a:gd name="T16" fmla="*/ 47 w 449"/>
                  <a:gd name="T17" fmla="*/ 171 h 203"/>
                  <a:gd name="T18" fmla="*/ 26 w 449"/>
                  <a:gd name="T19" fmla="*/ 147 h 203"/>
                  <a:gd name="T20" fmla="*/ 29 w 449"/>
                  <a:gd name="T21" fmla="*/ 112 h 203"/>
                  <a:gd name="T22" fmla="*/ 1 w 449"/>
                  <a:gd name="T23" fmla="*/ 71 h 203"/>
                  <a:gd name="T24" fmla="*/ 7 w 449"/>
                  <a:gd name="T25" fmla="*/ 39 h 203"/>
                  <a:gd name="T26" fmla="*/ 0 w 449"/>
                  <a:gd name="T27" fmla="*/ 10 h 203"/>
                  <a:gd name="T28" fmla="*/ 71 w 449"/>
                  <a:gd name="T29" fmla="*/ 1 h 203"/>
                  <a:gd name="T30" fmla="*/ 93 w 449"/>
                  <a:gd name="T31" fmla="*/ 7 h 203"/>
                  <a:gd name="T32" fmla="*/ 109 w 449"/>
                  <a:gd name="T33" fmla="*/ 19 h 203"/>
                  <a:gd name="T34" fmla="*/ 121 w 449"/>
                  <a:gd name="T35" fmla="*/ 29 h 203"/>
                  <a:gd name="T36" fmla="*/ 132 w 449"/>
                  <a:gd name="T37" fmla="*/ 38 h 203"/>
                  <a:gd name="T38" fmla="*/ 143 w 449"/>
                  <a:gd name="T39" fmla="*/ 48 h 203"/>
                  <a:gd name="T40" fmla="*/ 146 w 449"/>
                  <a:gd name="T41" fmla="*/ 51 h 203"/>
                  <a:gd name="T42" fmla="*/ 144 w 449"/>
                  <a:gd name="T43" fmla="*/ 48 h 203"/>
                  <a:gd name="T44" fmla="*/ 135 w 449"/>
                  <a:gd name="T45" fmla="*/ 35 h 203"/>
                  <a:gd name="T46" fmla="*/ 124 w 449"/>
                  <a:gd name="T47" fmla="*/ 24 h 203"/>
                  <a:gd name="T48" fmla="*/ 106 w 449"/>
                  <a:gd name="T49" fmla="*/ 11 h 203"/>
                  <a:gd name="T50" fmla="*/ 93 w 449"/>
                  <a:gd name="T51" fmla="*/ 3 h 203"/>
                  <a:gd name="T52" fmla="*/ 139 w 449"/>
                  <a:gd name="T53" fmla="*/ 12 h 203"/>
                  <a:gd name="T54" fmla="*/ 176 w 449"/>
                  <a:gd name="T55" fmla="*/ 21 h 203"/>
                  <a:gd name="T56" fmla="*/ 188 w 449"/>
                  <a:gd name="T57" fmla="*/ 25 h 203"/>
                  <a:gd name="T58" fmla="*/ 233 w 449"/>
                  <a:gd name="T59" fmla="*/ 43 h 203"/>
                  <a:gd name="T60" fmla="*/ 266 w 449"/>
                  <a:gd name="T61" fmla="*/ 62 h 203"/>
                  <a:gd name="T62" fmla="*/ 287 w 449"/>
                  <a:gd name="T63" fmla="*/ 77 h 203"/>
                  <a:gd name="T64" fmla="*/ 287 w 449"/>
                  <a:gd name="T65" fmla="*/ 77 h 203"/>
                  <a:gd name="T66" fmla="*/ 275 w 449"/>
                  <a:gd name="T67" fmla="*/ 67 h 203"/>
                  <a:gd name="T68" fmla="*/ 398 w 449"/>
                  <a:gd name="T69" fmla="*/ 90 h 203"/>
                  <a:gd name="T70" fmla="*/ 432 w 449"/>
                  <a:gd name="T71" fmla="*/ 103 h 203"/>
                  <a:gd name="T72" fmla="*/ 393 w 449"/>
                  <a:gd name="T73" fmla="*/ 159 h 203"/>
                  <a:gd name="T74" fmla="*/ 392 w 449"/>
                  <a:gd name="T75" fmla="*/ 160 h 203"/>
                  <a:gd name="T76" fmla="*/ 392 w 449"/>
                  <a:gd name="T77" fmla="*/ 160 h 203"/>
                  <a:gd name="T78" fmla="*/ 335 w 449"/>
                  <a:gd name="T79" fmla="*/ 195 h 203"/>
                  <a:gd name="T80" fmla="*/ 314 w 449"/>
                  <a:gd name="T81" fmla="*/ 192 h 203"/>
                  <a:gd name="T82" fmla="*/ 290 w 449"/>
                  <a:gd name="T83" fmla="*/ 172 h 203"/>
                  <a:gd name="T84" fmla="*/ 199 w 449"/>
                  <a:gd name="T85" fmla="*/ 203 h 203"/>
                  <a:gd name="T86" fmla="*/ 195 w 449"/>
                  <a:gd name="T87" fmla="*/ 22 h 203"/>
                  <a:gd name="T88" fmla="*/ 184 w 449"/>
                  <a:gd name="T89" fmla="*/ 18 h 203"/>
                  <a:gd name="T90" fmla="*/ 165 w 449"/>
                  <a:gd name="T91" fmla="*/ 13 h 203"/>
                  <a:gd name="T92" fmla="*/ 161 w 449"/>
                  <a:gd name="T93" fmla="*/ 11 h 203"/>
                  <a:gd name="T94" fmla="*/ 195 w 449"/>
                  <a:gd name="T95" fmla="*/ 22 h 203"/>
                  <a:gd name="T96" fmla="*/ 140 w 449"/>
                  <a:gd name="T97" fmla="*/ 7 h 203"/>
                  <a:gd name="T98" fmla="*/ 97 w 449"/>
                  <a:gd name="T99" fmla="*/ 0 h 203"/>
                  <a:gd name="T100" fmla="*/ 159 w 449"/>
                  <a:gd name="T101" fmla="*/ 1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9" h="203">
                    <a:moveTo>
                      <a:pt x="199" y="203"/>
                    </a:moveTo>
                    <a:lnTo>
                      <a:pt x="199" y="203"/>
                    </a:lnTo>
                    <a:cubicBezTo>
                      <a:pt x="197" y="203"/>
                      <a:pt x="194" y="203"/>
                      <a:pt x="192" y="202"/>
                    </a:cubicBezTo>
                    <a:lnTo>
                      <a:pt x="192" y="202"/>
                    </a:lnTo>
                    <a:cubicBezTo>
                      <a:pt x="154" y="197"/>
                      <a:pt x="159" y="163"/>
                      <a:pt x="139" y="152"/>
                    </a:cubicBezTo>
                    <a:cubicBezTo>
                      <a:pt x="136" y="151"/>
                      <a:pt x="133" y="150"/>
                      <a:pt x="129" y="150"/>
                    </a:cubicBezTo>
                    <a:lnTo>
                      <a:pt x="129" y="150"/>
                    </a:lnTo>
                    <a:cubicBezTo>
                      <a:pt x="128" y="150"/>
                      <a:pt x="127" y="150"/>
                      <a:pt x="126" y="150"/>
                    </a:cubicBezTo>
                    <a:lnTo>
                      <a:pt x="126" y="150"/>
                    </a:lnTo>
                    <a:lnTo>
                      <a:pt x="126" y="150"/>
                    </a:lnTo>
                    <a:lnTo>
                      <a:pt x="126" y="150"/>
                    </a:lnTo>
                    <a:lnTo>
                      <a:pt x="126" y="150"/>
                    </a:lnTo>
                    <a:cubicBezTo>
                      <a:pt x="119" y="150"/>
                      <a:pt x="113" y="152"/>
                      <a:pt x="107" y="154"/>
                    </a:cubicBezTo>
                    <a:cubicBezTo>
                      <a:pt x="103" y="157"/>
                      <a:pt x="99" y="159"/>
                      <a:pt x="95" y="162"/>
                    </a:cubicBezTo>
                    <a:cubicBezTo>
                      <a:pt x="93" y="163"/>
                      <a:pt x="91" y="165"/>
                      <a:pt x="89" y="166"/>
                    </a:cubicBezTo>
                    <a:cubicBezTo>
                      <a:pt x="82" y="171"/>
                      <a:pt x="74" y="174"/>
                      <a:pt x="64" y="174"/>
                    </a:cubicBezTo>
                    <a:cubicBezTo>
                      <a:pt x="62" y="174"/>
                      <a:pt x="61" y="174"/>
                      <a:pt x="59" y="174"/>
                    </a:cubicBezTo>
                    <a:cubicBezTo>
                      <a:pt x="55" y="173"/>
                      <a:pt x="51" y="172"/>
                      <a:pt x="47" y="171"/>
                    </a:cubicBezTo>
                    <a:lnTo>
                      <a:pt x="47" y="171"/>
                    </a:lnTo>
                    <a:cubicBezTo>
                      <a:pt x="30" y="163"/>
                      <a:pt x="26" y="156"/>
                      <a:pt x="26" y="147"/>
                    </a:cubicBezTo>
                    <a:cubicBezTo>
                      <a:pt x="26" y="138"/>
                      <a:pt x="30" y="129"/>
                      <a:pt x="30" y="119"/>
                    </a:cubicBezTo>
                    <a:cubicBezTo>
                      <a:pt x="30" y="117"/>
                      <a:pt x="30" y="114"/>
                      <a:pt x="29" y="112"/>
                    </a:cubicBezTo>
                    <a:cubicBezTo>
                      <a:pt x="24" y="89"/>
                      <a:pt x="6" y="103"/>
                      <a:pt x="2" y="78"/>
                    </a:cubicBezTo>
                    <a:cubicBezTo>
                      <a:pt x="1" y="76"/>
                      <a:pt x="1" y="73"/>
                      <a:pt x="1" y="71"/>
                    </a:cubicBezTo>
                    <a:cubicBezTo>
                      <a:pt x="1" y="57"/>
                      <a:pt x="10" y="51"/>
                      <a:pt x="10" y="45"/>
                    </a:cubicBezTo>
                    <a:cubicBezTo>
                      <a:pt x="10" y="43"/>
                      <a:pt x="9" y="41"/>
                      <a:pt x="7" y="39"/>
                    </a:cubicBezTo>
                    <a:lnTo>
                      <a:pt x="7" y="39"/>
                    </a:lnTo>
                    <a:cubicBezTo>
                      <a:pt x="3" y="35"/>
                      <a:pt x="0" y="23"/>
                      <a:pt x="0" y="10"/>
                    </a:cubicBezTo>
                    <a:cubicBezTo>
                      <a:pt x="19" y="4"/>
                      <a:pt x="40" y="1"/>
                      <a:pt x="60" y="0"/>
                    </a:cubicBezTo>
                    <a:cubicBezTo>
                      <a:pt x="64" y="0"/>
                      <a:pt x="67" y="1"/>
                      <a:pt x="71" y="1"/>
                    </a:cubicBezTo>
                    <a:cubicBezTo>
                      <a:pt x="76" y="1"/>
                      <a:pt x="81" y="2"/>
                      <a:pt x="87" y="3"/>
                    </a:cubicBezTo>
                    <a:cubicBezTo>
                      <a:pt x="89" y="4"/>
                      <a:pt x="90" y="5"/>
                      <a:pt x="93" y="7"/>
                    </a:cubicBezTo>
                    <a:cubicBezTo>
                      <a:pt x="96" y="9"/>
                      <a:pt x="99" y="12"/>
                      <a:pt x="103" y="15"/>
                    </a:cubicBezTo>
                    <a:cubicBezTo>
                      <a:pt x="105" y="16"/>
                      <a:pt x="107" y="18"/>
                      <a:pt x="109" y="19"/>
                    </a:cubicBezTo>
                    <a:cubicBezTo>
                      <a:pt x="111" y="21"/>
                      <a:pt x="113" y="22"/>
                      <a:pt x="115" y="24"/>
                    </a:cubicBezTo>
                    <a:cubicBezTo>
                      <a:pt x="117" y="25"/>
                      <a:pt x="119" y="27"/>
                      <a:pt x="121" y="29"/>
                    </a:cubicBezTo>
                    <a:cubicBezTo>
                      <a:pt x="123" y="30"/>
                      <a:pt x="125" y="31"/>
                      <a:pt x="127" y="33"/>
                    </a:cubicBezTo>
                    <a:cubicBezTo>
                      <a:pt x="129" y="35"/>
                      <a:pt x="130" y="36"/>
                      <a:pt x="132" y="38"/>
                    </a:cubicBezTo>
                    <a:cubicBezTo>
                      <a:pt x="133" y="39"/>
                      <a:pt x="135" y="40"/>
                      <a:pt x="137" y="42"/>
                    </a:cubicBezTo>
                    <a:cubicBezTo>
                      <a:pt x="139" y="45"/>
                      <a:pt x="142" y="47"/>
                      <a:pt x="143" y="48"/>
                    </a:cubicBezTo>
                    <a:cubicBezTo>
                      <a:pt x="145" y="50"/>
                      <a:pt x="146" y="51"/>
                      <a:pt x="146" y="51"/>
                    </a:cubicBezTo>
                    <a:lnTo>
                      <a:pt x="146" y="51"/>
                    </a:lnTo>
                    <a:lnTo>
                      <a:pt x="146" y="51"/>
                    </a:lnTo>
                    <a:cubicBezTo>
                      <a:pt x="146" y="51"/>
                      <a:pt x="145" y="50"/>
                      <a:pt x="144" y="48"/>
                    </a:cubicBezTo>
                    <a:cubicBezTo>
                      <a:pt x="143" y="46"/>
                      <a:pt x="141" y="43"/>
                      <a:pt x="139" y="40"/>
                    </a:cubicBezTo>
                    <a:cubicBezTo>
                      <a:pt x="138" y="38"/>
                      <a:pt x="136" y="37"/>
                      <a:pt x="135" y="35"/>
                    </a:cubicBezTo>
                    <a:cubicBezTo>
                      <a:pt x="133" y="33"/>
                      <a:pt x="132" y="31"/>
                      <a:pt x="130" y="30"/>
                    </a:cubicBezTo>
                    <a:cubicBezTo>
                      <a:pt x="128" y="28"/>
                      <a:pt x="126" y="26"/>
                      <a:pt x="124" y="24"/>
                    </a:cubicBezTo>
                    <a:cubicBezTo>
                      <a:pt x="123" y="23"/>
                      <a:pt x="121" y="21"/>
                      <a:pt x="119" y="19"/>
                    </a:cubicBezTo>
                    <a:cubicBezTo>
                      <a:pt x="114" y="16"/>
                      <a:pt x="110" y="13"/>
                      <a:pt x="106" y="11"/>
                    </a:cubicBezTo>
                    <a:cubicBezTo>
                      <a:pt x="102" y="8"/>
                      <a:pt x="98" y="6"/>
                      <a:pt x="94" y="4"/>
                    </a:cubicBezTo>
                    <a:cubicBezTo>
                      <a:pt x="94" y="4"/>
                      <a:pt x="93" y="4"/>
                      <a:pt x="93" y="3"/>
                    </a:cubicBezTo>
                    <a:cubicBezTo>
                      <a:pt x="100" y="4"/>
                      <a:pt x="107" y="6"/>
                      <a:pt x="115" y="7"/>
                    </a:cubicBezTo>
                    <a:cubicBezTo>
                      <a:pt x="123" y="8"/>
                      <a:pt x="131" y="10"/>
                      <a:pt x="139" y="12"/>
                    </a:cubicBezTo>
                    <a:cubicBezTo>
                      <a:pt x="147" y="14"/>
                      <a:pt x="156" y="16"/>
                      <a:pt x="164" y="18"/>
                    </a:cubicBezTo>
                    <a:cubicBezTo>
                      <a:pt x="168" y="19"/>
                      <a:pt x="172" y="20"/>
                      <a:pt x="176" y="21"/>
                    </a:cubicBezTo>
                    <a:lnTo>
                      <a:pt x="182" y="23"/>
                    </a:lnTo>
                    <a:lnTo>
                      <a:pt x="188" y="25"/>
                    </a:lnTo>
                    <a:cubicBezTo>
                      <a:pt x="196" y="28"/>
                      <a:pt x="204" y="31"/>
                      <a:pt x="212" y="34"/>
                    </a:cubicBezTo>
                    <a:cubicBezTo>
                      <a:pt x="219" y="37"/>
                      <a:pt x="226" y="40"/>
                      <a:pt x="233" y="43"/>
                    </a:cubicBezTo>
                    <a:cubicBezTo>
                      <a:pt x="236" y="45"/>
                      <a:pt x="239" y="47"/>
                      <a:pt x="242" y="48"/>
                    </a:cubicBezTo>
                    <a:cubicBezTo>
                      <a:pt x="250" y="53"/>
                      <a:pt x="258" y="58"/>
                      <a:pt x="266" y="62"/>
                    </a:cubicBezTo>
                    <a:cubicBezTo>
                      <a:pt x="270" y="65"/>
                      <a:pt x="274" y="68"/>
                      <a:pt x="277" y="70"/>
                    </a:cubicBezTo>
                    <a:cubicBezTo>
                      <a:pt x="283" y="74"/>
                      <a:pt x="287" y="77"/>
                      <a:pt x="287" y="77"/>
                    </a:cubicBezTo>
                    <a:lnTo>
                      <a:pt x="287" y="77"/>
                    </a:lnTo>
                    <a:lnTo>
                      <a:pt x="287" y="77"/>
                    </a:lnTo>
                    <a:cubicBezTo>
                      <a:pt x="287" y="77"/>
                      <a:pt x="284" y="74"/>
                      <a:pt x="278" y="69"/>
                    </a:cubicBezTo>
                    <a:cubicBezTo>
                      <a:pt x="277" y="68"/>
                      <a:pt x="276" y="67"/>
                      <a:pt x="275" y="67"/>
                    </a:cubicBezTo>
                    <a:cubicBezTo>
                      <a:pt x="306" y="82"/>
                      <a:pt x="342" y="87"/>
                      <a:pt x="376" y="89"/>
                    </a:cubicBezTo>
                    <a:cubicBezTo>
                      <a:pt x="384" y="89"/>
                      <a:pt x="391" y="90"/>
                      <a:pt x="398" y="90"/>
                    </a:cubicBezTo>
                    <a:cubicBezTo>
                      <a:pt x="415" y="90"/>
                      <a:pt x="432" y="88"/>
                      <a:pt x="449" y="85"/>
                    </a:cubicBezTo>
                    <a:cubicBezTo>
                      <a:pt x="444" y="93"/>
                      <a:pt x="438" y="98"/>
                      <a:pt x="432" y="103"/>
                    </a:cubicBezTo>
                    <a:cubicBezTo>
                      <a:pt x="428" y="106"/>
                      <a:pt x="424" y="108"/>
                      <a:pt x="420" y="111"/>
                    </a:cubicBezTo>
                    <a:cubicBezTo>
                      <a:pt x="404" y="121"/>
                      <a:pt x="398" y="143"/>
                      <a:pt x="393" y="159"/>
                    </a:cubicBezTo>
                    <a:lnTo>
                      <a:pt x="393" y="159"/>
                    </a:lnTo>
                    <a:cubicBezTo>
                      <a:pt x="392" y="159"/>
                      <a:pt x="392" y="159"/>
                      <a:pt x="392" y="160"/>
                    </a:cubicBezTo>
                    <a:cubicBezTo>
                      <a:pt x="392" y="160"/>
                      <a:pt x="392" y="160"/>
                      <a:pt x="392" y="160"/>
                    </a:cubicBezTo>
                    <a:cubicBezTo>
                      <a:pt x="392" y="160"/>
                      <a:pt x="392" y="160"/>
                      <a:pt x="392" y="160"/>
                    </a:cubicBezTo>
                    <a:cubicBezTo>
                      <a:pt x="387" y="174"/>
                      <a:pt x="368" y="195"/>
                      <a:pt x="335" y="195"/>
                    </a:cubicBezTo>
                    <a:lnTo>
                      <a:pt x="335" y="195"/>
                    </a:lnTo>
                    <a:lnTo>
                      <a:pt x="335" y="195"/>
                    </a:lnTo>
                    <a:cubicBezTo>
                      <a:pt x="329" y="195"/>
                      <a:pt x="322" y="194"/>
                      <a:pt x="314" y="192"/>
                    </a:cubicBezTo>
                    <a:lnTo>
                      <a:pt x="314" y="192"/>
                    </a:lnTo>
                    <a:cubicBezTo>
                      <a:pt x="301" y="189"/>
                      <a:pt x="294" y="180"/>
                      <a:pt x="290" y="172"/>
                    </a:cubicBezTo>
                    <a:cubicBezTo>
                      <a:pt x="286" y="164"/>
                      <a:pt x="285" y="157"/>
                      <a:pt x="285" y="157"/>
                    </a:cubicBezTo>
                    <a:cubicBezTo>
                      <a:pt x="285" y="157"/>
                      <a:pt x="240" y="203"/>
                      <a:pt x="199" y="203"/>
                    </a:cubicBezTo>
                    <a:lnTo>
                      <a:pt x="199" y="203"/>
                    </a:lnTo>
                    <a:moveTo>
                      <a:pt x="195" y="22"/>
                    </a:moveTo>
                    <a:cubicBezTo>
                      <a:pt x="193" y="22"/>
                      <a:pt x="192" y="21"/>
                      <a:pt x="190" y="21"/>
                    </a:cubicBezTo>
                    <a:lnTo>
                      <a:pt x="184" y="18"/>
                    </a:lnTo>
                    <a:lnTo>
                      <a:pt x="178" y="16"/>
                    </a:lnTo>
                    <a:cubicBezTo>
                      <a:pt x="174" y="15"/>
                      <a:pt x="170" y="14"/>
                      <a:pt x="165" y="13"/>
                    </a:cubicBezTo>
                    <a:cubicBezTo>
                      <a:pt x="163" y="12"/>
                      <a:pt x="161" y="12"/>
                      <a:pt x="159" y="11"/>
                    </a:cubicBezTo>
                    <a:cubicBezTo>
                      <a:pt x="160" y="11"/>
                      <a:pt x="160" y="11"/>
                      <a:pt x="161" y="11"/>
                    </a:cubicBezTo>
                    <a:cubicBezTo>
                      <a:pt x="166" y="12"/>
                      <a:pt x="172" y="14"/>
                      <a:pt x="177" y="15"/>
                    </a:cubicBezTo>
                    <a:cubicBezTo>
                      <a:pt x="183" y="17"/>
                      <a:pt x="189" y="20"/>
                      <a:pt x="195" y="22"/>
                    </a:cubicBezTo>
                    <a:moveTo>
                      <a:pt x="159" y="11"/>
                    </a:moveTo>
                    <a:cubicBezTo>
                      <a:pt x="153" y="9"/>
                      <a:pt x="146" y="8"/>
                      <a:pt x="140" y="7"/>
                    </a:cubicBezTo>
                    <a:cubicBezTo>
                      <a:pt x="132" y="5"/>
                      <a:pt x="124" y="3"/>
                      <a:pt x="116" y="2"/>
                    </a:cubicBezTo>
                    <a:cubicBezTo>
                      <a:pt x="109" y="1"/>
                      <a:pt x="103" y="0"/>
                      <a:pt x="97" y="0"/>
                    </a:cubicBezTo>
                    <a:cubicBezTo>
                      <a:pt x="118" y="1"/>
                      <a:pt x="139" y="5"/>
                      <a:pt x="160" y="10"/>
                    </a:cubicBezTo>
                    <a:cubicBezTo>
                      <a:pt x="159" y="11"/>
                      <a:pt x="159" y="11"/>
                      <a:pt x="159" y="11"/>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1278">
                <a:extLst>
                  <a:ext uri="{FF2B5EF4-FFF2-40B4-BE49-F238E27FC236}">
                    <a16:creationId xmlns:a16="http://schemas.microsoft.com/office/drawing/2014/main" id="{63AE1E10-55BB-7AD5-E7B1-7F5CAC0A9F05}"/>
                  </a:ext>
                </a:extLst>
              </p:cNvPr>
              <p:cNvSpPr>
                <a:spLocks noEditPoints="1"/>
              </p:cNvSpPr>
              <p:nvPr/>
            </p:nvSpPr>
            <p:spPr bwMode="auto">
              <a:xfrm>
                <a:off x="1845" y="3490"/>
                <a:ext cx="151" cy="42"/>
              </a:xfrm>
              <a:custGeom>
                <a:avLst/>
                <a:gdLst>
                  <a:gd name="T0" fmla="*/ 247 w 247"/>
                  <a:gd name="T1" fmla="*/ 70 h 70"/>
                  <a:gd name="T2" fmla="*/ 247 w 247"/>
                  <a:gd name="T3" fmla="*/ 70 h 70"/>
                  <a:gd name="T4" fmla="*/ 238 w 247"/>
                  <a:gd name="T5" fmla="*/ 65 h 70"/>
                  <a:gd name="T6" fmla="*/ 238 w 247"/>
                  <a:gd name="T7" fmla="*/ 65 h 70"/>
                  <a:gd name="T8" fmla="*/ 223 w 247"/>
                  <a:gd name="T9" fmla="*/ 56 h 70"/>
                  <a:gd name="T10" fmla="*/ 219 w 247"/>
                  <a:gd name="T11" fmla="*/ 53 h 70"/>
                  <a:gd name="T12" fmla="*/ 214 w 247"/>
                  <a:gd name="T13" fmla="*/ 51 h 70"/>
                  <a:gd name="T14" fmla="*/ 214 w 247"/>
                  <a:gd name="T15" fmla="*/ 51 h 70"/>
                  <a:gd name="T16" fmla="*/ 167 w 247"/>
                  <a:gd name="T17" fmla="*/ 25 h 70"/>
                  <a:gd name="T18" fmla="*/ 185 w 247"/>
                  <a:gd name="T19" fmla="*/ 33 h 70"/>
                  <a:gd name="T20" fmla="*/ 206 w 247"/>
                  <a:gd name="T21" fmla="*/ 43 h 70"/>
                  <a:gd name="T22" fmla="*/ 216 w 247"/>
                  <a:gd name="T23" fmla="*/ 48 h 70"/>
                  <a:gd name="T24" fmla="*/ 220 w 247"/>
                  <a:gd name="T25" fmla="*/ 51 h 70"/>
                  <a:gd name="T26" fmla="*/ 225 w 247"/>
                  <a:gd name="T27" fmla="*/ 53 h 70"/>
                  <a:gd name="T28" fmla="*/ 239 w 247"/>
                  <a:gd name="T29" fmla="*/ 63 h 70"/>
                  <a:gd name="T30" fmla="*/ 247 w 247"/>
                  <a:gd name="T31" fmla="*/ 70 h 70"/>
                  <a:gd name="T32" fmla="*/ 69 w 247"/>
                  <a:gd name="T33" fmla="*/ 3 h 70"/>
                  <a:gd name="T34" fmla="*/ 56 w 247"/>
                  <a:gd name="T35" fmla="*/ 2 h 70"/>
                  <a:gd name="T36" fmla="*/ 55 w 247"/>
                  <a:gd name="T37" fmla="*/ 2 h 70"/>
                  <a:gd name="T38" fmla="*/ 54 w 247"/>
                  <a:gd name="T39" fmla="*/ 2 h 70"/>
                  <a:gd name="T40" fmla="*/ 54 w 247"/>
                  <a:gd name="T41" fmla="*/ 2 h 70"/>
                  <a:gd name="T42" fmla="*/ 50 w 247"/>
                  <a:gd name="T43" fmla="*/ 2 h 70"/>
                  <a:gd name="T44" fmla="*/ 32 w 247"/>
                  <a:gd name="T45" fmla="*/ 3 h 70"/>
                  <a:gd name="T46" fmla="*/ 12 w 247"/>
                  <a:gd name="T47" fmla="*/ 1 h 70"/>
                  <a:gd name="T48" fmla="*/ 0 w 247"/>
                  <a:gd name="T49" fmla="*/ 1 h 70"/>
                  <a:gd name="T50" fmla="*/ 12 w 247"/>
                  <a:gd name="T51" fmla="*/ 0 h 70"/>
                  <a:gd name="T52" fmla="*/ 23 w 247"/>
                  <a:gd name="T53" fmla="*/ 0 h 70"/>
                  <a:gd name="T54" fmla="*/ 44 w 247"/>
                  <a:gd name="T55" fmla="*/ 1 h 70"/>
                  <a:gd name="T56" fmla="*/ 64 w 247"/>
                  <a:gd name="T57" fmla="*/ 2 h 70"/>
                  <a:gd name="T58" fmla="*/ 69 w 247"/>
                  <a:gd name="T59"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7" h="70">
                    <a:moveTo>
                      <a:pt x="247" y="70"/>
                    </a:moveTo>
                    <a:cubicBezTo>
                      <a:pt x="247" y="70"/>
                      <a:pt x="247" y="70"/>
                      <a:pt x="247" y="70"/>
                    </a:cubicBezTo>
                    <a:cubicBezTo>
                      <a:pt x="244" y="68"/>
                      <a:pt x="241" y="67"/>
                      <a:pt x="238" y="65"/>
                    </a:cubicBezTo>
                    <a:cubicBezTo>
                      <a:pt x="238" y="65"/>
                      <a:pt x="238" y="65"/>
                      <a:pt x="238" y="65"/>
                    </a:cubicBezTo>
                    <a:cubicBezTo>
                      <a:pt x="234" y="62"/>
                      <a:pt x="229" y="59"/>
                      <a:pt x="223" y="56"/>
                    </a:cubicBezTo>
                    <a:lnTo>
                      <a:pt x="219" y="53"/>
                    </a:lnTo>
                    <a:cubicBezTo>
                      <a:pt x="217" y="53"/>
                      <a:pt x="216" y="52"/>
                      <a:pt x="214" y="51"/>
                    </a:cubicBezTo>
                    <a:lnTo>
                      <a:pt x="214" y="51"/>
                    </a:lnTo>
                    <a:cubicBezTo>
                      <a:pt x="199" y="42"/>
                      <a:pt x="183" y="33"/>
                      <a:pt x="167" y="25"/>
                    </a:cubicBezTo>
                    <a:cubicBezTo>
                      <a:pt x="173" y="28"/>
                      <a:pt x="180" y="30"/>
                      <a:pt x="185" y="33"/>
                    </a:cubicBezTo>
                    <a:cubicBezTo>
                      <a:pt x="193" y="36"/>
                      <a:pt x="200" y="39"/>
                      <a:pt x="206" y="43"/>
                    </a:cubicBezTo>
                    <a:cubicBezTo>
                      <a:pt x="210" y="45"/>
                      <a:pt x="213" y="46"/>
                      <a:pt x="216" y="48"/>
                    </a:cubicBezTo>
                    <a:cubicBezTo>
                      <a:pt x="217" y="49"/>
                      <a:pt x="219" y="50"/>
                      <a:pt x="220" y="51"/>
                    </a:cubicBezTo>
                    <a:lnTo>
                      <a:pt x="225" y="53"/>
                    </a:lnTo>
                    <a:cubicBezTo>
                      <a:pt x="230" y="57"/>
                      <a:pt x="235" y="60"/>
                      <a:pt x="239" y="63"/>
                    </a:cubicBezTo>
                    <a:cubicBezTo>
                      <a:pt x="242" y="65"/>
                      <a:pt x="245" y="68"/>
                      <a:pt x="247" y="70"/>
                    </a:cubicBezTo>
                    <a:moveTo>
                      <a:pt x="69" y="3"/>
                    </a:moveTo>
                    <a:cubicBezTo>
                      <a:pt x="65" y="3"/>
                      <a:pt x="61" y="2"/>
                      <a:pt x="56" y="2"/>
                    </a:cubicBezTo>
                    <a:cubicBezTo>
                      <a:pt x="56" y="2"/>
                      <a:pt x="55" y="2"/>
                      <a:pt x="55" y="2"/>
                    </a:cubicBezTo>
                    <a:cubicBezTo>
                      <a:pt x="54" y="2"/>
                      <a:pt x="54" y="2"/>
                      <a:pt x="54" y="2"/>
                    </a:cubicBezTo>
                    <a:cubicBezTo>
                      <a:pt x="54" y="2"/>
                      <a:pt x="54" y="2"/>
                      <a:pt x="54" y="2"/>
                    </a:cubicBezTo>
                    <a:cubicBezTo>
                      <a:pt x="53" y="2"/>
                      <a:pt x="52" y="2"/>
                      <a:pt x="50" y="2"/>
                    </a:cubicBezTo>
                    <a:cubicBezTo>
                      <a:pt x="44" y="2"/>
                      <a:pt x="38" y="2"/>
                      <a:pt x="32" y="3"/>
                    </a:cubicBezTo>
                    <a:cubicBezTo>
                      <a:pt x="24" y="2"/>
                      <a:pt x="18" y="2"/>
                      <a:pt x="12" y="1"/>
                    </a:cubicBezTo>
                    <a:cubicBezTo>
                      <a:pt x="5" y="1"/>
                      <a:pt x="0" y="1"/>
                      <a:pt x="0" y="1"/>
                    </a:cubicBezTo>
                    <a:cubicBezTo>
                      <a:pt x="0" y="1"/>
                      <a:pt x="5" y="1"/>
                      <a:pt x="12" y="0"/>
                    </a:cubicBezTo>
                    <a:cubicBezTo>
                      <a:pt x="15" y="0"/>
                      <a:pt x="19" y="0"/>
                      <a:pt x="23" y="0"/>
                    </a:cubicBezTo>
                    <a:cubicBezTo>
                      <a:pt x="29" y="0"/>
                      <a:pt x="36" y="0"/>
                      <a:pt x="44" y="1"/>
                    </a:cubicBezTo>
                    <a:cubicBezTo>
                      <a:pt x="50" y="1"/>
                      <a:pt x="57" y="2"/>
                      <a:pt x="64" y="2"/>
                    </a:cubicBezTo>
                    <a:cubicBezTo>
                      <a:pt x="66" y="3"/>
                      <a:pt x="67" y="3"/>
                      <a:pt x="69" y="3"/>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1279">
                <a:extLst>
                  <a:ext uri="{FF2B5EF4-FFF2-40B4-BE49-F238E27FC236}">
                    <a16:creationId xmlns:a16="http://schemas.microsoft.com/office/drawing/2014/main" id="{ABEB8DF3-D329-F378-CCE5-6B65F899D046}"/>
                  </a:ext>
                </a:extLst>
              </p:cNvPr>
              <p:cNvSpPr>
                <a:spLocks noEditPoints="1"/>
              </p:cNvSpPr>
              <p:nvPr/>
            </p:nvSpPr>
            <p:spPr bwMode="auto">
              <a:xfrm>
                <a:off x="1864" y="3491"/>
                <a:ext cx="139" cy="47"/>
              </a:xfrm>
              <a:custGeom>
                <a:avLst/>
                <a:gdLst>
                  <a:gd name="T0" fmla="*/ 227 w 227"/>
                  <a:gd name="T1" fmla="*/ 78 h 78"/>
                  <a:gd name="T2" fmla="*/ 217 w 227"/>
                  <a:gd name="T3" fmla="*/ 71 h 78"/>
                  <a:gd name="T4" fmla="*/ 206 w 227"/>
                  <a:gd name="T5" fmla="*/ 63 h 78"/>
                  <a:gd name="T6" fmla="*/ 215 w 227"/>
                  <a:gd name="T7" fmla="*/ 68 h 78"/>
                  <a:gd name="T8" fmla="*/ 215 w 227"/>
                  <a:gd name="T9" fmla="*/ 68 h 78"/>
                  <a:gd name="T10" fmla="*/ 218 w 227"/>
                  <a:gd name="T11" fmla="*/ 70 h 78"/>
                  <a:gd name="T12" fmla="*/ 227 w 227"/>
                  <a:gd name="T13" fmla="*/ 78 h 78"/>
                  <a:gd name="T14" fmla="*/ 182 w 227"/>
                  <a:gd name="T15" fmla="*/ 49 h 78"/>
                  <a:gd name="T16" fmla="*/ 173 w 227"/>
                  <a:gd name="T17" fmla="*/ 44 h 78"/>
                  <a:gd name="T18" fmla="*/ 152 w 227"/>
                  <a:gd name="T19" fmla="*/ 35 h 78"/>
                  <a:gd name="T20" fmla="*/ 128 w 227"/>
                  <a:gd name="T21" fmla="*/ 26 h 78"/>
                  <a:gd name="T22" fmla="*/ 122 w 227"/>
                  <a:gd name="T23" fmla="*/ 24 h 78"/>
                  <a:gd name="T24" fmla="*/ 116 w 227"/>
                  <a:gd name="T25" fmla="*/ 22 h 78"/>
                  <a:gd name="T26" fmla="*/ 104 w 227"/>
                  <a:gd name="T27" fmla="*/ 19 h 78"/>
                  <a:gd name="T28" fmla="*/ 79 w 227"/>
                  <a:gd name="T29" fmla="*/ 13 h 78"/>
                  <a:gd name="T30" fmla="*/ 55 w 227"/>
                  <a:gd name="T31" fmla="*/ 8 h 78"/>
                  <a:gd name="T32" fmla="*/ 33 w 227"/>
                  <a:gd name="T33" fmla="*/ 4 h 78"/>
                  <a:gd name="T34" fmla="*/ 23 w 227"/>
                  <a:gd name="T35" fmla="*/ 0 h 78"/>
                  <a:gd name="T36" fmla="*/ 24 w 227"/>
                  <a:gd name="T37" fmla="*/ 0 h 78"/>
                  <a:gd name="T38" fmla="*/ 37 w 227"/>
                  <a:gd name="T39" fmla="*/ 1 h 78"/>
                  <a:gd name="T40" fmla="*/ 56 w 227"/>
                  <a:gd name="T41" fmla="*/ 3 h 78"/>
                  <a:gd name="T42" fmla="*/ 80 w 227"/>
                  <a:gd name="T43" fmla="*/ 8 h 78"/>
                  <a:gd name="T44" fmla="*/ 99 w 227"/>
                  <a:gd name="T45" fmla="*/ 12 h 78"/>
                  <a:gd name="T46" fmla="*/ 98 w 227"/>
                  <a:gd name="T47" fmla="*/ 13 h 78"/>
                  <a:gd name="T48" fmla="*/ 99 w 227"/>
                  <a:gd name="T49" fmla="*/ 12 h 78"/>
                  <a:gd name="T50" fmla="*/ 105 w 227"/>
                  <a:gd name="T51" fmla="*/ 14 h 78"/>
                  <a:gd name="T52" fmla="*/ 118 w 227"/>
                  <a:gd name="T53" fmla="*/ 17 h 78"/>
                  <a:gd name="T54" fmla="*/ 124 w 227"/>
                  <a:gd name="T55" fmla="*/ 19 h 78"/>
                  <a:gd name="T56" fmla="*/ 130 w 227"/>
                  <a:gd name="T57" fmla="*/ 22 h 78"/>
                  <a:gd name="T58" fmla="*/ 135 w 227"/>
                  <a:gd name="T59" fmla="*/ 23 h 78"/>
                  <a:gd name="T60" fmla="*/ 182 w 227"/>
                  <a:gd name="T61" fmla="*/ 49 h 78"/>
                  <a:gd name="T62" fmla="*/ 27 w 227"/>
                  <a:gd name="T63" fmla="*/ 4 h 78"/>
                  <a:gd name="T64" fmla="*/ 11 w 227"/>
                  <a:gd name="T65" fmla="*/ 2 h 78"/>
                  <a:gd name="T66" fmla="*/ 0 w 227"/>
                  <a:gd name="T67" fmla="*/ 1 h 78"/>
                  <a:gd name="T68" fmla="*/ 18 w 227"/>
                  <a:gd name="T69" fmla="*/ 0 h 78"/>
                  <a:gd name="T70" fmla="*/ 22 w 227"/>
                  <a:gd name="T71" fmla="*/ 0 h 78"/>
                  <a:gd name="T72" fmla="*/ 27 w 227"/>
                  <a:gd name="T73" fmla="*/ 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 h="78">
                    <a:moveTo>
                      <a:pt x="227" y="78"/>
                    </a:moveTo>
                    <a:cubicBezTo>
                      <a:pt x="227" y="78"/>
                      <a:pt x="223" y="75"/>
                      <a:pt x="217" y="71"/>
                    </a:cubicBezTo>
                    <a:cubicBezTo>
                      <a:pt x="214" y="69"/>
                      <a:pt x="210" y="66"/>
                      <a:pt x="206" y="63"/>
                    </a:cubicBezTo>
                    <a:cubicBezTo>
                      <a:pt x="209" y="65"/>
                      <a:pt x="212" y="66"/>
                      <a:pt x="215" y="68"/>
                    </a:cubicBezTo>
                    <a:cubicBezTo>
                      <a:pt x="215" y="68"/>
                      <a:pt x="215" y="68"/>
                      <a:pt x="215" y="68"/>
                    </a:cubicBezTo>
                    <a:cubicBezTo>
                      <a:pt x="216" y="68"/>
                      <a:pt x="217" y="69"/>
                      <a:pt x="218" y="70"/>
                    </a:cubicBezTo>
                    <a:cubicBezTo>
                      <a:pt x="224" y="75"/>
                      <a:pt x="227" y="78"/>
                      <a:pt x="227" y="78"/>
                    </a:cubicBezTo>
                    <a:close/>
                    <a:moveTo>
                      <a:pt x="182" y="49"/>
                    </a:moveTo>
                    <a:cubicBezTo>
                      <a:pt x="179" y="48"/>
                      <a:pt x="176" y="46"/>
                      <a:pt x="173" y="44"/>
                    </a:cubicBezTo>
                    <a:cubicBezTo>
                      <a:pt x="166" y="41"/>
                      <a:pt x="159" y="38"/>
                      <a:pt x="152" y="35"/>
                    </a:cubicBezTo>
                    <a:cubicBezTo>
                      <a:pt x="144" y="32"/>
                      <a:pt x="136" y="29"/>
                      <a:pt x="128" y="26"/>
                    </a:cubicBezTo>
                    <a:lnTo>
                      <a:pt x="122" y="24"/>
                    </a:lnTo>
                    <a:lnTo>
                      <a:pt x="116" y="22"/>
                    </a:lnTo>
                    <a:cubicBezTo>
                      <a:pt x="112" y="21"/>
                      <a:pt x="108" y="20"/>
                      <a:pt x="104" y="19"/>
                    </a:cubicBezTo>
                    <a:cubicBezTo>
                      <a:pt x="96" y="17"/>
                      <a:pt x="87" y="15"/>
                      <a:pt x="79" y="13"/>
                    </a:cubicBezTo>
                    <a:cubicBezTo>
                      <a:pt x="71" y="11"/>
                      <a:pt x="63" y="9"/>
                      <a:pt x="55" y="8"/>
                    </a:cubicBezTo>
                    <a:cubicBezTo>
                      <a:pt x="47" y="7"/>
                      <a:pt x="40" y="5"/>
                      <a:pt x="33" y="4"/>
                    </a:cubicBezTo>
                    <a:cubicBezTo>
                      <a:pt x="27" y="2"/>
                      <a:pt x="24" y="1"/>
                      <a:pt x="23" y="0"/>
                    </a:cubicBezTo>
                    <a:cubicBezTo>
                      <a:pt x="23" y="0"/>
                      <a:pt x="24" y="0"/>
                      <a:pt x="24" y="0"/>
                    </a:cubicBezTo>
                    <a:cubicBezTo>
                      <a:pt x="29" y="0"/>
                      <a:pt x="33" y="1"/>
                      <a:pt x="37" y="1"/>
                    </a:cubicBezTo>
                    <a:cubicBezTo>
                      <a:pt x="43" y="1"/>
                      <a:pt x="49" y="2"/>
                      <a:pt x="56" y="3"/>
                    </a:cubicBezTo>
                    <a:cubicBezTo>
                      <a:pt x="64" y="4"/>
                      <a:pt x="72" y="6"/>
                      <a:pt x="80" y="8"/>
                    </a:cubicBezTo>
                    <a:cubicBezTo>
                      <a:pt x="86" y="9"/>
                      <a:pt x="93" y="10"/>
                      <a:pt x="99" y="12"/>
                    </a:cubicBezTo>
                    <a:cubicBezTo>
                      <a:pt x="98" y="12"/>
                      <a:pt x="98" y="13"/>
                      <a:pt x="98" y="13"/>
                    </a:cubicBezTo>
                    <a:cubicBezTo>
                      <a:pt x="98" y="13"/>
                      <a:pt x="98" y="12"/>
                      <a:pt x="99" y="12"/>
                    </a:cubicBezTo>
                    <a:cubicBezTo>
                      <a:pt x="101" y="13"/>
                      <a:pt x="103" y="13"/>
                      <a:pt x="105" y="14"/>
                    </a:cubicBezTo>
                    <a:cubicBezTo>
                      <a:pt x="110" y="15"/>
                      <a:pt x="114" y="16"/>
                      <a:pt x="118" y="17"/>
                    </a:cubicBezTo>
                    <a:lnTo>
                      <a:pt x="124" y="19"/>
                    </a:lnTo>
                    <a:lnTo>
                      <a:pt x="130" y="22"/>
                    </a:lnTo>
                    <a:cubicBezTo>
                      <a:pt x="132" y="22"/>
                      <a:pt x="133" y="23"/>
                      <a:pt x="135" y="23"/>
                    </a:cubicBezTo>
                    <a:cubicBezTo>
                      <a:pt x="151" y="31"/>
                      <a:pt x="167" y="40"/>
                      <a:pt x="182" y="49"/>
                    </a:cubicBezTo>
                    <a:moveTo>
                      <a:pt x="27" y="4"/>
                    </a:moveTo>
                    <a:cubicBezTo>
                      <a:pt x="21" y="3"/>
                      <a:pt x="16" y="2"/>
                      <a:pt x="11" y="2"/>
                    </a:cubicBezTo>
                    <a:cubicBezTo>
                      <a:pt x="7" y="2"/>
                      <a:pt x="4" y="1"/>
                      <a:pt x="0" y="1"/>
                    </a:cubicBezTo>
                    <a:cubicBezTo>
                      <a:pt x="6" y="0"/>
                      <a:pt x="12" y="0"/>
                      <a:pt x="18" y="0"/>
                    </a:cubicBezTo>
                    <a:cubicBezTo>
                      <a:pt x="20" y="0"/>
                      <a:pt x="21" y="0"/>
                      <a:pt x="22" y="0"/>
                    </a:cubicBezTo>
                    <a:cubicBezTo>
                      <a:pt x="23" y="1"/>
                      <a:pt x="24" y="2"/>
                      <a:pt x="27" y="4"/>
                    </a:cubicBezTo>
                    <a:close/>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1280">
                <a:extLst>
                  <a:ext uri="{FF2B5EF4-FFF2-40B4-BE49-F238E27FC236}">
                    <a16:creationId xmlns:a16="http://schemas.microsoft.com/office/drawing/2014/main" id="{7C02ABC2-E52B-3237-9C30-E555BFC9645E}"/>
                  </a:ext>
                </a:extLst>
              </p:cNvPr>
              <p:cNvSpPr>
                <a:spLocks/>
              </p:cNvSpPr>
              <p:nvPr/>
            </p:nvSpPr>
            <p:spPr bwMode="auto">
              <a:xfrm>
                <a:off x="1925" y="3485"/>
                <a:ext cx="77" cy="13"/>
              </a:xfrm>
              <a:custGeom>
                <a:avLst/>
                <a:gdLst>
                  <a:gd name="T0" fmla="*/ 1 w 125"/>
                  <a:gd name="T1" fmla="*/ 21 h 21"/>
                  <a:gd name="T2" fmla="*/ 0 w 125"/>
                  <a:gd name="T3" fmla="*/ 20 h 21"/>
                  <a:gd name="T4" fmla="*/ 3 w 125"/>
                  <a:gd name="T5" fmla="*/ 19 h 21"/>
                  <a:gd name="T6" fmla="*/ 16 w 125"/>
                  <a:gd name="T7" fmla="*/ 12 h 21"/>
                  <a:gd name="T8" fmla="*/ 25 w 125"/>
                  <a:gd name="T9" fmla="*/ 9 h 21"/>
                  <a:gd name="T10" fmla="*/ 36 w 125"/>
                  <a:gd name="T11" fmla="*/ 6 h 21"/>
                  <a:gd name="T12" fmla="*/ 48 w 125"/>
                  <a:gd name="T13" fmla="*/ 3 h 21"/>
                  <a:gd name="T14" fmla="*/ 60 w 125"/>
                  <a:gd name="T15" fmla="*/ 2 h 21"/>
                  <a:gd name="T16" fmla="*/ 72 w 125"/>
                  <a:gd name="T17" fmla="*/ 1 h 21"/>
                  <a:gd name="T18" fmla="*/ 78 w 125"/>
                  <a:gd name="T19" fmla="*/ 0 h 21"/>
                  <a:gd name="T20" fmla="*/ 80 w 125"/>
                  <a:gd name="T21" fmla="*/ 0 h 21"/>
                  <a:gd name="T22" fmla="*/ 83 w 125"/>
                  <a:gd name="T23" fmla="*/ 0 h 21"/>
                  <a:gd name="T24" fmla="*/ 84 w 125"/>
                  <a:gd name="T25" fmla="*/ 0 h 21"/>
                  <a:gd name="T26" fmla="*/ 95 w 125"/>
                  <a:gd name="T27" fmla="*/ 1 h 21"/>
                  <a:gd name="T28" fmla="*/ 105 w 125"/>
                  <a:gd name="T29" fmla="*/ 2 h 21"/>
                  <a:gd name="T30" fmla="*/ 113 w 125"/>
                  <a:gd name="T31" fmla="*/ 3 h 21"/>
                  <a:gd name="T32" fmla="*/ 119 w 125"/>
                  <a:gd name="T33" fmla="*/ 5 h 21"/>
                  <a:gd name="T34" fmla="*/ 125 w 125"/>
                  <a:gd name="T35" fmla="*/ 6 h 21"/>
                  <a:gd name="T36" fmla="*/ 119 w 125"/>
                  <a:gd name="T37" fmla="*/ 6 h 21"/>
                  <a:gd name="T38" fmla="*/ 113 w 125"/>
                  <a:gd name="T39" fmla="*/ 6 h 21"/>
                  <a:gd name="T40" fmla="*/ 104 w 125"/>
                  <a:gd name="T41" fmla="*/ 5 h 21"/>
                  <a:gd name="T42" fmla="*/ 97 w 125"/>
                  <a:gd name="T43" fmla="*/ 5 h 21"/>
                  <a:gd name="T44" fmla="*/ 95 w 125"/>
                  <a:gd name="T45" fmla="*/ 5 h 21"/>
                  <a:gd name="T46" fmla="*/ 84 w 125"/>
                  <a:gd name="T47" fmla="*/ 5 h 21"/>
                  <a:gd name="T48" fmla="*/ 60 w 125"/>
                  <a:gd name="T49" fmla="*/ 7 h 21"/>
                  <a:gd name="T50" fmla="*/ 49 w 125"/>
                  <a:gd name="T51" fmla="*/ 9 h 21"/>
                  <a:gd name="T52" fmla="*/ 37 w 125"/>
                  <a:gd name="T53" fmla="*/ 11 h 21"/>
                  <a:gd name="T54" fmla="*/ 17 w 125"/>
                  <a:gd name="T55" fmla="*/ 15 h 21"/>
                  <a:gd name="T56" fmla="*/ 1 w 125"/>
                  <a:gd name="T5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5" h="21">
                    <a:moveTo>
                      <a:pt x="1" y="21"/>
                    </a:moveTo>
                    <a:cubicBezTo>
                      <a:pt x="0" y="21"/>
                      <a:pt x="0" y="20"/>
                      <a:pt x="0" y="20"/>
                    </a:cubicBezTo>
                    <a:cubicBezTo>
                      <a:pt x="1" y="20"/>
                      <a:pt x="2" y="19"/>
                      <a:pt x="3" y="19"/>
                    </a:cubicBezTo>
                    <a:cubicBezTo>
                      <a:pt x="6" y="17"/>
                      <a:pt x="10" y="15"/>
                      <a:pt x="16" y="12"/>
                    </a:cubicBezTo>
                    <a:cubicBezTo>
                      <a:pt x="19" y="11"/>
                      <a:pt x="22" y="10"/>
                      <a:pt x="25" y="9"/>
                    </a:cubicBezTo>
                    <a:cubicBezTo>
                      <a:pt x="29" y="8"/>
                      <a:pt x="32" y="7"/>
                      <a:pt x="36" y="6"/>
                    </a:cubicBezTo>
                    <a:cubicBezTo>
                      <a:pt x="40" y="5"/>
                      <a:pt x="44" y="4"/>
                      <a:pt x="48" y="3"/>
                    </a:cubicBezTo>
                    <a:cubicBezTo>
                      <a:pt x="52" y="3"/>
                      <a:pt x="56" y="2"/>
                      <a:pt x="60" y="2"/>
                    </a:cubicBezTo>
                    <a:cubicBezTo>
                      <a:pt x="64" y="1"/>
                      <a:pt x="68" y="1"/>
                      <a:pt x="72" y="1"/>
                    </a:cubicBezTo>
                    <a:cubicBezTo>
                      <a:pt x="74" y="0"/>
                      <a:pt x="76" y="0"/>
                      <a:pt x="78" y="0"/>
                    </a:cubicBezTo>
                    <a:lnTo>
                      <a:pt x="80" y="0"/>
                    </a:lnTo>
                    <a:cubicBezTo>
                      <a:pt x="81" y="0"/>
                      <a:pt x="82" y="0"/>
                      <a:pt x="83" y="0"/>
                    </a:cubicBezTo>
                    <a:cubicBezTo>
                      <a:pt x="83" y="0"/>
                      <a:pt x="83" y="0"/>
                      <a:pt x="84" y="0"/>
                    </a:cubicBezTo>
                    <a:cubicBezTo>
                      <a:pt x="88" y="0"/>
                      <a:pt x="91" y="1"/>
                      <a:pt x="95" y="1"/>
                    </a:cubicBezTo>
                    <a:cubicBezTo>
                      <a:pt x="98" y="1"/>
                      <a:pt x="102" y="2"/>
                      <a:pt x="105" y="2"/>
                    </a:cubicBezTo>
                    <a:cubicBezTo>
                      <a:pt x="108" y="3"/>
                      <a:pt x="111" y="3"/>
                      <a:pt x="113" y="3"/>
                    </a:cubicBezTo>
                    <a:cubicBezTo>
                      <a:pt x="115" y="4"/>
                      <a:pt x="118" y="4"/>
                      <a:pt x="119" y="5"/>
                    </a:cubicBezTo>
                    <a:cubicBezTo>
                      <a:pt x="123" y="6"/>
                      <a:pt x="125" y="6"/>
                      <a:pt x="125" y="6"/>
                    </a:cubicBezTo>
                    <a:cubicBezTo>
                      <a:pt x="125" y="6"/>
                      <a:pt x="123" y="6"/>
                      <a:pt x="119" y="6"/>
                    </a:cubicBezTo>
                    <a:cubicBezTo>
                      <a:pt x="117" y="6"/>
                      <a:pt x="115" y="6"/>
                      <a:pt x="113" y="6"/>
                    </a:cubicBezTo>
                    <a:cubicBezTo>
                      <a:pt x="110" y="5"/>
                      <a:pt x="107" y="5"/>
                      <a:pt x="104" y="5"/>
                    </a:cubicBezTo>
                    <a:cubicBezTo>
                      <a:pt x="102" y="5"/>
                      <a:pt x="99" y="5"/>
                      <a:pt x="97" y="5"/>
                    </a:cubicBezTo>
                    <a:cubicBezTo>
                      <a:pt x="96" y="5"/>
                      <a:pt x="95" y="5"/>
                      <a:pt x="95" y="5"/>
                    </a:cubicBezTo>
                    <a:cubicBezTo>
                      <a:pt x="91" y="5"/>
                      <a:pt x="88" y="5"/>
                      <a:pt x="84" y="5"/>
                    </a:cubicBezTo>
                    <a:cubicBezTo>
                      <a:pt x="76" y="6"/>
                      <a:pt x="68" y="6"/>
                      <a:pt x="60" y="7"/>
                    </a:cubicBezTo>
                    <a:cubicBezTo>
                      <a:pt x="56" y="7"/>
                      <a:pt x="52" y="8"/>
                      <a:pt x="49" y="9"/>
                    </a:cubicBezTo>
                    <a:cubicBezTo>
                      <a:pt x="45" y="9"/>
                      <a:pt x="41" y="10"/>
                      <a:pt x="37" y="11"/>
                    </a:cubicBezTo>
                    <a:cubicBezTo>
                      <a:pt x="30" y="12"/>
                      <a:pt x="23" y="14"/>
                      <a:pt x="17" y="15"/>
                    </a:cubicBezTo>
                    <a:cubicBezTo>
                      <a:pt x="10" y="17"/>
                      <a:pt x="4" y="19"/>
                      <a:pt x="1" y="21"/>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1281">
                <a:extLst>
                  <a:ext uri="{FF2B5EF4-FFF2-40B4-BE49-F238E27FC236}">
                    <a16:creationId xmlns:a16="http://schemas.microsoft.com/office/drawing/2014/main" id="{2097099B-FCF9-8613-0B59-A2E5C13A5F9B}"/>
                  </a:ext>
                </a:extLst>
              </p:cNvPr>
              <p:cNvSpPr>
                <a:spLocks/>
              </p:cNvSpPr>
              <p:nvPr/>
            </p:nvSpPr>
            <p:spPr bwMode="auto">
              <a:xfrm>
                <a:off x="1924" y="3498"/>
                <a:ext cx="2" cy="1"/>
              </a:xfrm>
              <a:custGeom>
                <a:avLst/>
                <a:gdLst>
                  <a:gd name="T0" fmla="*/ 0 w 3"/>
                  <a:gd name="T1" fmla="*/ 2 h 2"/>
                  <a:gd name="T2" fmla="*/ 1 w 3"/>
                  <a:gd name="T3" fmla="*/ 1 h 2"/>
                  <a:gd name="T4" fmla="*/ 2 w 3"/>
                  <a:gd name="T5" fmla="*/ 0 h 2"/>
                  <a:gd name="T6" fmla="*/ 3 w 3"/>
                  <a:gd name="T7" fmla="*/ 1 h 2"/>
                  <a:gd name="T8" fmla="*/ 1 w 3"/>
                  <a:gd name="T9" fmla="*/ 1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cubicBezTo>
                      <a:pt x="0" y="2"/>
                      <a:pt x="0" y="1"/>
                      <a:pt x="1" y="1"/>
                    </a:cubicBezTo>
                    <a:cubicBezTo>
                      <a:pt x="1" y="1"/>
                      <a:pt x="1" y="1"/>
                      <a:pt x="2" y="0"/>
                    </a:cubicBezTo>
                    <a:cubicBezTo>
                      <a:pt x="2" y="0"/>
                      <a:pt x="2" y="1"/>
                      <a:pt x="3" y="1"/>
                    </a:cubicBezTo>
                    <a:cubicBezTo>
                      <a:pt x="2" y="1"/>
                      <a:pt x="2" y="1"/>
                      <a:pt x="1" y="1"/>
                    </a:cubicBezTo>
                    <a:cubicBezTo>
                      <a:pt x="0" y="1"/>
                      <a:pt x="0" y="2"/>
                      <a:pt x="0" y="2"/>
                    </a:cubicBezTo>
                    <a:close/>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1282">
                <a:extLst>
                  <a:ext uri="{FF2B5EF4-FFF2-40B4-BE49-F238E27FC236}">
                    <a16:creationId xmlns:a16="http://schemas.microsoft.com/office/drawing/2014/main" id="{BF43D340-2FB0-50E0-B37A-32CB226751A5}"/>
                  </a:ext>
                </a:extLst>
              </p:cNvPr>
              <p:cNvSpPr>
                <a:spLocks/>
              </p:cNvSpPr>
              <p:nvPr/>
            </p:nvSpPr>
            <p:spPr bwMode="auto">
              <a:xfrm>
                <a:off x="1878" y="3491"/>
                <a:ext cx="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0" y="0"/>
                      <a:pt x="1" y="0"/>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1283">
                <a:extLst>
                  <a:ext uri="{FF2B5EF4-FFF2-40B4-BE49-F238E27FC236}">
                    <a16:creationId xmlns:a16="http://schemas.microsoft.com/office/drawing/2014/main" id="{14D83CD8-33D6-9F54-747F-B77683A3B388}"/>
                  </a:ext>
                </a:extLst>
              </p:cNvPr>
              <p:cNvSpPr>
                <a:spLocks/>
              </p:cNvSpPr>
              <p:nvPr/>
            </p:nvSpPr>
            <p:spPr bwMode="auto">
              <a:xfrm>
                <a:off x="1878" y="3491"/>
                <a:ext cx="39" cy="32"/>
              </a:xfrm>
              <a:custGeom>
                <a:avLst/>
                <a:gdLst>
                  <a:gd name="T0" fmla="*/ 64 w 64"/>
                  <a:gd name="T1" fmla="*/ 52 h 52"/>
                  <a:gd name="T2" fmla="*/ 61 w 64"/>
                  <a:gd name="T3" fmla="*/ 49 h 52"/>
                  <a:gd name="T4" fmla="*/ 55 w 64"/>
                  <a:gd name="T5" fmla="*/ 43 h 52"/>
                  <a:gd name="T6" fmla="*/ 50 w 64"/>
                  <a:gd name="T7" fmla="*/ 39 h 52"/>
                  <a:gd name="T8" fmla="*/ 45 w 64"/>
                  <a:gd name="T9" fmla="*/ 34 h 52"/>
                  <a:gd name="T10" fmla="*/ 39 w 64"/>
                  <a:gd name="T11" fmla="*/ 30 h 52"/>
                  <a:gd name="T12" fmla="*/ 33 w 64"/>
                  <a:gd name="T13" fmla="*/ 25 h 52"/>
                  <a:gd name="T14" fmla="*/ 27 w 64"/>
                  <a:gd name="T15" fmla="*/ 20 h 52"/>
                  <a:gd name="T16" fmla="*/ 21 w 64"/>
                  <a:gd name="T17" fmla="*/ 16 h 52"/>
                  <a:gd name="T18" fmla="*/ 11 w 64"/>
                  <a:gd name="T19" fmla="*/ 8 h 52"/>
                  <a:gd name="T20" fmla="*/ 5 w 64"/>
                  <a:gd name="T21" fmla="*/ 4 h 52"/>
                  <a:gd name="T22" fmla="*/ 0 w 64"/>
                  <a:gd name="T23" fmla="*/ 0 h 52"/>
                  <a:gd name="T24" fmla="*/ 1 w 64"/>
                  <a:gd name="T25" fmla="*/ 0 h 52"/>
                  <a:gd name="T26" fmla="*/ 11 w 64"/>
                  <a:gd name="T27" fmla="*/ 4 h 52"/>
                  <a:gd name="T28" fmla="*/ 12 w 64"/>
                  <a:gd name="T29" fmla="*/ 5 h 52"/>
                  <a:gd name="T30" fmla="*/ 24 w 64"/>
                  <a:gd name="T31" fmla="*/ 12 h 52"/>
                  <a:gd name="T32" fmla="*/ 37 w 64"/>
                  <a:gd name="T33" fmla="*/ 20 h 52"/>
                  <a:gd name="T34" fmla="*/ 42 w 64"/>
                  <a:gd name="T35" fmla="*/ 25 h 52"/>
                  <a:gd name="T36" fmla="*/ 48 w 64"/>
                  <a:gd name="T37" fmla="*/ 31 h 52"/>
                  <a:gd name="T38" fmla="*/ 53 w 64"/>
                  <a:gd name="T39" fmla="*/ 36 h 52"/>
                  <a:gd name="T40" fmla="*/ 57 w 64"/>
                  <a:gd name="T41" fmla="*/ 41 h 52"/>
                  <a:gd name="T42" fmla="*/ 62 w 64"/>
                  <a:gd name="T43" fmla="*/ 49 h 52"/>
                  <a:gd name="T44" fmla="*/ 64 w 64"/>
                  <a:gd name="T4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52">
                    <a:moveTo>
                      <a:pt x="64" y="52"/>
                    </a:moveTo>
                    <a:cubicBezTo>
                      <a:pt x="64" y="52"/>
                      <a:pt x="63" y="51"/>
                      <a:pt x="61" y="49"/>
                    </a:cubicBezTo>
                    <a:cubicBezTo>
                      <a:pt x="60" y="48"/>
                      <a:pt x="57" y="46"/>
                      <a:pt x="55" y="43"/>
                    </a:cubicBezTo>
                    <a:cubicBezTo>
                      <a:pt x="53" y="41"/>
                      <a:pt x="51" y="40"/>
                      <a:pt x="50" y="39"/>
                    </a:cubicBezTo>
                    <a:cubicBezTo>
                      <a:pt x="48" y="37"/>
                      <a:pt x="47" y="36"/>
                      <a:pt x="45" y="34"/>
                    </a:cubicBezTo>
                    <a:cubicBezTo>
                      <a:pt x="43" y="32"/>
                      <a:pt x="41" y="31"/>
                      <a:pt x="39" y="30"/>
                    </a:cubicBezTo>
                    <a:cubicBezTo>
                      <a:pt x="37" y="28"/>
                      <a:pt x="35" y="26"/>
                      <a:pt x="33" y="25"/>
                    </a:cubicBezTo>
                    <a:cubicBezTo>
                      <a:pt x="31" y="23"/>
                      <a:pt x="29" y="22"/>
                      <a:pt x="27" y="20"/>
                    </a:cubicBezTo>
                    <a:cubicBezTo>
                      <a:pt x="25" y="19"/>
                      <a:pt x="23" y="17"/>
                      <a:pt x="21" y="16"/>
                    </a:cubicBezTo>
                    <a:cubicBezTo>
                      <a:pt x="17" y="13"/>
                      <a:pt x="14" y="10"/>
                      <a:pt x="11" y="8"/>
                    </a:cubicBezTo>
                    <a:cubicBezTo>
                      <a:pt x="8" y="6"/>
                      <a:pt x="7" y="5"/>
                      <a:pt x="5" y="4"/>
                    </a:cubicBezTo>
                    <a:cubicBezTo>
                      <a:pt x="2" y="2"/>
                      <a:pt x="1" y="1"/>
                      <a:pt x="0" y="0"/>
                    </a:cubicBezTo>
                    <a:cubicBezTo>
                      <a:pt x="0" y="0"/>
                      <a:pt x="1" y="0"/>
                      <a:pt x="1" y="0"/>
                    </a:cubicBezTo>
                    <a:cubicBezTo>
                      <a:pt x="2" y="1"/>
                      <a:pt x="5" y="2"/>
                      <a:pt x="11" y="4"/>
                    </a:cubicBezTo>
                    <a:cubicBezTo>
                      <a:pt x="11" y="5"/>
                      <a:pt x="12" y="5"/>
                      <a:pt x="12" y="5"/>
                    </a:cubicBezTo>
                    <a:cubicBezTo>
                      <a:pt x="16" y="7"/>
                      <a:pt x="20" y="9"/>
                      <a:pt x="24" y="12"/>
                    </a:cubicBezTo>
                    <a:cubicBezTo>
                      <a:pt x="28" y="14"/>
                      <a:pt x="32" y="17"/>
                      <a:pt x="37" y="20"/>
                    </a:cubicBezTo>
                    <a:cubicBezTo>
                      <a:pt x="39" y="22"/>
                      <a:pt x="41" y="24"/>
                      <a:pt x="42" y="25"/>
                    </a:cubicBezTo>
                    <a:cubicBezTo>
                      <a:pt x="44" y="27"/>
                      <a:pt x="46" y="29"/>
                      <a:pt x="48" y="31"/>
                    </a:cubicBezTo>
                    <a:cubicBezTo>
                      <a:pt x="50" y="32"/>
                      <a:pt x="51" y="34"/>
                      <a:pt x="53" y="36"/>
                    </a:cubicBezTo>
                    <a:cubicBezTo>
                      <a:pt x="54" y="38"/>
                      <a:pt x="56" y="39"/>
                      <a:pt x="57" y="41"/>
                    </a:cubicBezTo>
                    <a:cubicBezTo>
                      <a:pt x="59" y="44"/>
                      <a:pt x="61" y="47"/>
                      <a:pt x="62" y="49"/>
                    </a:cubicBezTo>
                    <a:cubicBezTo>
                      <a:pt x="63" y="51"/>
                      <a:pt x="64" y="52"/>
                      <a:pt x="64" y="52"/>
                    </a:cubicBezTo>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1284">
                <a:extLst>
                  <a:ext uri="{FF2B5EF4-FFF2-40B4-BE49-F238E27FC236}">
                    <a16:creationId xmlns:a16="http://schemas.microsoft.com/office/drawing/2014/main" id="{2A05A57D-1E19-866A-27AD-C3843567BCE4}"/>
                  </a:ext>
                </a:extLst>
              </p:cNvPr>
              <p:cNvSpPr>
                <a:spLocks/>
              </p:cNvSpPr>
              <p:nvPr/>
            </p:nvSpPr>
            <p:spPr bwMode="auto">
              <a:xfrm>
                <a:off x="1807" y="3128"/>
                <a:ext cx="284" cy="194"/>
              </a:xfrm>
              <a:custGeom>
                <a:avLst/>
                <a:gdLst>
                  <a:gd name="T0" fmla="*/ 19 w 466"/>
                  <a:gd name="T1" fmla="*/ 73 h 319"/>
                  <a:gd name="T2" fmla="*/ 332 w 466"/>
                  <a:gd name="T3" fmla="*/ 74 h 319"/>
                  <a:gd name="T4" fmla="*/ 464 w 466"/>
                  <a:gd name="T5" fmla="*/ 153 h 319"/>
                  <a:gd name="T6" fmla="*/ 424 w 466"/>
                  <a:gd name="T7" fmla="*/ 222 h 319"/>
                  <a:gd name="T8" fmla="*/ 397 w 466"/>
                  <a:gd name="T9" fmla="*/ 270 h 319"/>
                  <a:gd name="T10" fmla="*/ 318 w 466"/>
                  <a:gd name="T11" fmla="*/ 303 h 319"/>
                  <a:gd name="T12" fmla="*/ 290 w 466"/>
                  <a:gd name="T13" fmla="*/ 268 h 319"/>
                  <a:gd name="T14" fmla="*/ 196 w 466"/>
                  <a:gd name="T15" fmla="*/ 313 h 319"/>
                  <a:gd name="T16" fmla="*/ 133 w 466"/>
                  <a:gd name="T17" fmla="*/ 261 h 319"/>
                  <a:gd name="T18" fmla="*/ 99 w 466"/>
                  <a:gd name="T19" fmla="*/ 273 h 319"/>
                  <a:gd name="T20" fmla="*/ 51 w 466"/>
                  <a:gd name="T21" fmla="*/ 281 h 319"/>
                  <a:gd name="T22" fmla="*/ 34 w 466"/>
                  <a:gd name="T23" fmla="*/ 223 h 319"/>
                  <a:gd name="T24" fmla="*/ 6 w 466"/>
                  <a:gd name="T25" fmla="*/ 189 h 319"/>
                  <a:gd name="T26" fmla="*/ 11 w 466"/>
                  <a:gd name="T27" fmla="*/ 150 h 319"/>
                  <a:gd name="T28" fmla="*/ 19 w 466"/>
                  <a:gd name="T29" fmla="*/ 7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 h="319">
                    <a:moveTo>
                      <a:pt x="19" y="73"/>
                    </a:moveTo>
                    <a:cubicBezTo>
                      <a:pt x="19" y="73"/>
                      <a:pt x="98" y="0"/>
                      <a:pt x="332" y="74"/>
                    </a:cubicBezTo>
                    <a:cubicBezTo>
                      <a:pt x="411" y="73"/>
                      <a:pt x="466" y="108"/>
                      <a:pt x="464" y="153"/>
                    </a:cubicBezTo>
                    <a:cubicBezTo>
                      <a:pt x="463" y="199"/>
                      <a:pt x="440" y="211"/>
                      <a:pt x="424" y="222"/>
                    </a:cubicBezTo>
                    <a:cubicBezTo>
                      <a:pt x="409" y="232"/>
                      <a:pt x="403" y="254"/>
                      <a:pt x="397" y="270"/>
                    </a:cubicBezTo>
                    <a:cubicBezTo>
                      <a:pt x="391" y="286"/>
                      <a:pt x="365" y="315"/>
                      <a:pt x="318" y="303"/>
                    </a:cubicBezTo>
                    <a:cubicBezTo>
                      <a:pt x="294" y="297"/>
                      <a:pt x="290" y="268"/>
                      <a:pt x="290" y="268"/>
                    </a:cubicBezTo>
                    <a:cubicBezTo>
                      <a:pt x="290" y="268"/>
                      <a:pt x="239" y="319"/>
                      <a:pt x="196" y="313"/>
                    </a:cubicBezTo>
                    <a:cubicBezTo>
                      <a:pt x="153" y="307"/>
                      <a:pt x="165" y="263"/>
                      <a:pt x="133" y="261"/>
                    </a:cubicBezTo>
                    <a:cubicBezTo>
                      <a:pt x="119" y="259"/>
                      <a:pt x="109" y="266"/>
                      <a:pt x="99" y="273"/>
                    </a:cubicBezTo>
                    <a:cubicBezTo>
                      <a:pt x="86" y="282"/>
                      <a:pt x="73" y="290"/>
                      <a:pt x="51" y="281"/>
                    </a:cubicBezTo>
                    <a:cubicBezTo>
                      <a:pt x="14" y="265"/>
                      <a:pt x="39" y="246"/>
                      <a:pt x="34" y="223"/>
                    </a:cubicBezTo>
                    <a:cubicBezTo>
                      <a:pt x="28" y="200"/>
                      <a:pt x="10" y="213"/>
                      <a:pt x="6" y="189"/>
                    </a:cubicBezTo>
                    <a:cubicBezTo>
                      <a:pt x="2" y="164"/>
                      <a:pt x="21" y="160"/>
                      <a:pt x="11" y="150"/>
                    </a:cubicBezTo>
                    <a:cubicBezTo>
                      <a:pt x="1" y="140"/>
                      <a:pt x="0" y="94"/>
                      <a:pt x="19" y="73"/>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1285">
                <a:extLst>
                  <a:ext uri="{FF2B5EF4-FFF2-40B4-BE49-F238E27FC236}">
                    <a16:creationId xmlns:a16="http://schemas.microsoft.com/office/drawing/2014/main" id="{5D3DD642-70D7-6FC1-7C77-11DFF2A9851C}"/>
                  </a:ext>
                </a:extLst>
              </p:cNvPr>
              <p:cNvSpPr>
                <a:spLocks/>
              </p:cNvSpPr>
              <p:nvPr/>
            </p:nvSpPr>
            <p:spPr bwMode="auto">
              <a:xfrm>
                <a:off x="2043" y="3293"/>
                <a:ext cx="6" cy="9"/>
              </a:xfrm>
              <a:custGeom>
                <a:avLst/>
                <a:gdLst>
                  <a:gd name="T0" fmla="*/ 0 w 9"/>
                  <a:gd name="T1" fmla="*/ 15 h 15"/>
                  <a:gd name="T2" fmla="*/ 0 w 9"/>
                  <a:gd name="T3" fmla="*/ 15 h 15"/>
                  <a:gd name="T4" fmla="*/ 9 w 9"/>
                  <a:gd name="T5" fmla="*/ 0 h 15"/>
                  <a:gd name="T6" fmla="*/ 0 w 9"/>
                  <a:gd name="T7" fmla="*/ 15 h 15"/>
                </a:gdLst>
                <a:ahLst/>
                <a:cxnLst>
                  <a:cxn ang="0">
                    <a:pos x="T0" y="T1"/>
                  </a:cxn>
                  <a:cxn ang="0">
                    <a:pos x="T2" y="T3"/>
                  </a:cxn>
                  <a:cxn ang="0">
                    <a:pos x="T4" y="T5"/>
                  </a:cxn>
                  <a:cxn ang="0">
                    <a:pos x="T6" y="T7"/>
                  </a:cxn>
                </a:cxnLst>
                <a:rect l="0" t="0" r="r" b="b"/>
                <a:pathLst>
                  <a:path w="9" h="15">
                    <a:moveTo>
                      <a:pt x="0" y="15"/>
                    </a:moveTo>
                    <a:lnTo>
                      <a:pt x="0" y="15"/>
                    </a:lnTo>
                    <a:cubicBezTo>
                      <a:pt x="5" y="9"/>
                      <a:pt x="8" y="4"/>
                      <a:pt x="9" y="0"/>
                    </a:cubicBezTo>
                    <a:cubicBezTo>
                      <a:pt x="8" y="4"/>
                      <a:pt x="5" y="9"/>
                      <a:pt x="0" y="15"/>
                    </a:cubicBezTo>
                    <a:close/>
                  </a:path>
                </a:pathLst>
              </a:custGeom>
              <a:solidFill>
                <a:srgbClr val="4CAB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1286">
                <a:extLst>
                  <a:ext uri="{FF2B5EF4-FFF2-40B4-BE49-F238E27FC236}">
                    <a16:creationId xmlns:a16="http://schemas.microsoft.com/office/drawing/2014/main" id="{CBC3BE84-C591-F893-3FDF-90B7E8324249}"/>
                  </a:ext>
                </a:extLst>
              </p:cNvPr>
              <p:cNvSpPr>
                <a:spLocks/>
              </p:cNvSpPr>
              <p:nvPr/>
            </p:nvSpPr>
            <p:spPr bwMode="auto">
              <a:xfrm>
                <a:off x="2055" y="3260"/>
                <a:ext cx="14" cy="18"/>
              </a:xfrm>
              <a:custGeom>
                <a:avLst/>
                <a:gdLst>
                  <a:gd name="T0" fmla="*/ 0 w 24"/>
                  <a:gd name="T1" fmla="*/ 29 h 29"/>
                  <a:gd name="T2" fmla="*/ 18 w 24"/>
                  <a:gd name="T3" fmla="*/ 5 h 29"/>
                  <a:gd name="T4" fmla="*/ 24 w 24"/>
                  <a:gd name="T5" fmla="*/ 0 h 29"/>
                  <a:gd name="T6" fmla="*/ 18 w 24"/>
                  <a:gd name="T7" fmla="*/ 5 h 29"/>
                  <a:gd name="T8" fmla="*/ 0 w 24"/>
                  <a:gd name="T9" fmla="*/ 29 h 29"/>
                  <a:gd name="T10" fmla="*/ 0 w 24"/>
                  <a:gd name="T11" fmla="*/ 29 h 29"/>
                </a:gdLst>
                <a:ahLst/>
                <a:cxnLst>
                  <a:cxn ang="0">
                    <a:pos x="T0" y="T1"/>
                  </a:cxn>
                  <a:cxn ang="0">
                    <a:pos x="T2" y="T3"/>
                  </a:cxn>
                  <a:cxn ang="0">
                    <a:pos x="T4" y="T5"/>
                  </a:cxn>
                  <a:cxn ang="0">
                    <a:pos x="T6" y="T7"/>
                  </a:cxn>
                  <a:cxn ang="0">
                    <a:pos x="T8" y="T9"/>
                  </a:cxn>
                  <a:cxn ang="0">
                    <a:pos x="T10" y="T11"/>
                  </a:cxn>
                </a:cxnLst>
                <a:rect l="0" t="0" r="r" b="b"/>
                <a:pathLst>
                  <a:path w="24" h="29">
                    <a:moveTo>
                      <a:pt x="0" y="29"/>
                    </a:moveTo>
                    <a:cubicBezTo>
                      <a:pt x="4" y="19"/>
                      <a:pt x="10" y="10"/>
                      <a:pt x="18" y="5"/>
                    </a:cubicBezTo>
                    <a:cubicBezTo>
                      <a:pt x="20" y="3"/>
                      <a:pt x="22" y="2"/>
                      <a:pt x="24" y="0"/>
                    </a:cubicBezTo>
                    <a:cubicBezTo>
                      <a:pt x="22" y="2"/>
                      <a:pt x="20" y="3"/>
                      <a:pt x="18" y="5"/>
                    </a:cubicBezTo>
                    <a:cubicBezTo>
                      <a:pt x="10" y="10"/>
                      <a:pt x="4" y="19"/>
                      <a:pt x="0" y="29"/>
                    </a:cubicBezTo>
                    <a:lnTo>
                      <a:pt x="0" y="29"/>
                    </a:ln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1287">
                <a:extLst>
                  <a:ext uri="{FF2B5EF4-FFF2-40B4-BE49-F238E27FC236}">
                    <a16:creationId xmlns:a16="http://schemas.microsoft.com/office/drawing/2014/main" id="{E8E7B362-CE79-E334-F148-A8EB914DCA71}"/>
                  </a:ext>
                </a:extLst>
              </p:cNvPr>
              <p:cNvSpPr>
                <a:spLocks noEditPoints="1"/>
              </p:cNvSpPr>
              <p:nvPr/>
            </p:nvSpPr>
            <p:spPr bwMode="auto">
              <a:xfrm>
                <a:off x="1989" y="3244"/>
                <a:ext cx="94" cy="58"/>
              </a:xfrm>
              <a:custGeom>
                <a:avLst/>
                <a:gdLst>
                  <a:gd name="T0" fmla="*/ 88 w 154"/>
                  <a:gd name="T1" fmla="*/ 95 h 95"/>
                  <a:gd name="T2" fmla="*/ 75 w 154"/>
                  <a:gd name="T3" fmla="*/ 78 h 95"/>
                  <a:gd name="T4" fmla="*/ 75 w 154"/>
                  <a:gd name="T5" fmla="*/ 76 h 95"/>
                  <a:gd name="T6" fmla="*/ 48 w 154"/>
                  <a:gd name="T7" fmla="*/ 20 h 95"/>
                  <a:gd name="T8" fmla="*/ 34 w 154"/>
                  <a:gd name="T9" fmla="*/ 3 h 95"/>
                  <a:gd name="T10" fmla="*/ 82 w 154"/>
                  <a:gd name="T11" fmla="*/ 9 h 95"/>
                  <a:gd name="T12" fmla="*/ 103 w 154"/>
                  <a:gd name="T13" fmla="*/ 9 h 95"/>
                  <a:gd name="T14" fmla="*/ 154 w 154"/>
                  <a:gd name="T15" fmla="*/ 5 h 95"/>
                  <a:gd name="T16" fmla="*/ 131 w 154"/>
                  <a:gd name="T17" fmla="*/ 26 h 95"/>
                  <a:gd name="T18" fmla="*/ 125 w 154"/>
                  <a:gd name="T19" fmla="*/ 31 h 95"/>
                  <a:gd name="T20" fmla="*/ 107 w 154"/>
                  <a:gd name="T21" fmla="*/ 55 h 95"/>
                  <a:gd name="T22" fmla="*/ 98 w 154"/>
                  <a:gd name="T23" fmla="*/ 79 h 95"/>
                  <a:gd name="T24" fmla="*/ 97 w 154"/>
                  <a:gd name="T25" fmla="*/ 80 h 95"/>
                  <a:gd name="T26" fmla="*/ 97 w 154"/>
                  <a:gd name="T27" fmla="*/ 80 h 95"/>
                  <a:gd name="T28" fmla="*/ 88 w 154"/>
                  <a:gd name="T29" fmla="*/ 95 h 95"/>
                  <a:gd name="T30" fmla="*/ 41 w 154"/>
                  <a:gd name="T31" fmla="*/ 18 h 95"/>
                  <a:gd name="T32" fmla="*/ 37 w 154"/>
                  <a:gd name="T33" fmla="*/ 14 h 95"/>
                  <a:gd name="T34" fmla="*/ 33 w 154"/>
                  <a:gd name="T35" fmla="*/ 10 h 95"/>
                  <a:gd name="T36" fmla="*/ 37 w 154"/>
                  <a:gd name="T37" fmla="*/ 14 h 95"/>
                  <a:gd name="T38" fmla="*/ 41 w 154"/>
                  <a:gd name="T39" fmla="*/ 18 h 95"/>
                  <a:gd name="T40" fmla="*/ 28 w 154"/>
                  <a:gd name="T41" fmla="*/ 5 h 95"/>
                  <a:gd name="T42" fmla="*/ 21 w 154"/>
                  <a:gd name="T43" fmla="*/ 2 h 95"/>
                  <a:gd name="T44" fmla="*/ 28 w 154"/>
                  <a:gd name="T45" fmla="*/ 5 h 95"/>
                  <a:gd name="T46" fmla="*/ 0 w 154"/>
                  <a:gd name="T47" fmla="*/ 4 h 95"/>
                  <a:gd name="T48" fmla="*/ 0 w 154"/>
                  <a:gd name="T49" fmla="*/ 4 h 95"/>
                  <a:gd name="T50" fmla="*/ 2 w 154"/>
                  <a:gd name="T51" fmla="*/ 3 h 95"/>
                  <a:gd name="T52" fmla="*/ 0 w 154"/>
                  <a:gd name="T53" fmla="*/ 4 h 95"/>
                  <a:gd name="T54" fmla="*/ 5 w 154"/>
                  <a:gd name="T55" fmla="*/ 1 h 95"/>
                  <a:gd name="T56" fmla="*/ 6 w 154"/>
                  <a:gd name="T57" fmla="*/ 1 h 95"/>
                  <a:gd name="T58" fmla="*/ 5 w 154"/>
                  <a:gd name="T59" fmla="*/ 1 h 95"/>
                  <a:gd name="T60" fmla="*/ 6 w 154"/>
                  <a:gd name="T61" fmla="*/ 1 h 95"/>
                  <a:gd name="T62" fmla="*/ 12 w 154"/>
                  <a:gd name="T63" fmla="*/ 0 h 95"/>
                  <a:gd name="T64" fmla="*/ 12 w 154"/>
                  <a:gd name="T65" fmla="*/ 0 h 95"/>
                  <a:gd name="T66" fmla="*/ 6 w 154"/>
                  <a:gd name="T67"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95">
                    <a:moveTo>
                      <a:pt x="88" y="95"/>
                    </a:moveTo>
                    <a:cubicBezTo>
                      <a:pt x="83" y="83"/>
                      <a:pt x="75" y="78"/>
                      <a:pt x="75" y="78"/>
                    </a:cubicBezTo>
                    <a:cubicBezTo>
                      <a:pt x="75" y="77"/>
                      <a:pt x="75" y="77"/>
                      <a:pt x="75" y="76"/>
                    </a:cubicBezTo>
                    <a:cubicBezTo>
                      <a:pt x="75" y="57"/>
                      <a:pt x="64" y="38"/>
                      <a:pt x="48" y="20"/>
                    </a:cubicBezTo>
                    <a:cubicBezTo>
                      <a:pt x="44" y="14"/>
                      <a:pt x="39" y="8"/>
                      <a:pt x="34" y="3"/>
                    </a:cubicBezTo>
                    <a:cubicBezTo>
                      <a:pt x="49" y="6"/>
                      <a:pt x="66" y="8"/>
                      <a:pt x="82" y="9"/>
                    </a:cubicBezTo>
                    <a:cubicBezTo>
                      <a:pt x="89" y="9"/>
                      <a:pt x="96" y="9"/>
                      <a:pt x="103" y="9"/>
                    </a:cubicBezTo>
                    <a:cubicBezTo>
                      <a:pt x="120" y="9"/>
                      <a:pt x="137" y="8"/>
                      <a:pt x="154" y="5"/>
                    </a:cubicBezTo>
                    <a:cubicBezTo>
                      <a:pt x="148" y="15"/>
                      <a:pt x="139" y="21"/>
                      <a:pt x="131" y="26"/>
                    </a:cubicBezTo>
                    <a:cubicBezTo>
                      <a:pt x="129" y="28"/>
                      <a:pt x="127" y="29"/>
                      <a:pt x="125" y="31"/>
                    </a:cubicBezTo>
                    <a:cubicBezTo>
                      <a:pt x="117" y="36"/>
                      <a:pt x="111" y="45"/>
                      <a:pt x="107" y="55"/>
                    </a:cubicBezTo>
                    <a:cubicBezTo>
                      <a:pt x="103" y="63"/>
                      <a:pt x="100" y="71"/>
                      <a:pt x="98" y="79"/>
                    </a:cubicBezTo>
                    <a:cubicBezTo>
                      <a:pt x="98" y="79"/>
                      <a:pt x="98" y="79"/>
                      <a:pt x="97" y="80"/>
                    </a:cubicBezTo>
                    <a:lnTo>
                      <a:pt x="97" y="80"/>
                    </a:lnTo>
                    <a:cubicBezTo>
                      <a:pt x="96" y="84"/>
                      <a:pt x="93" y="89"/>
                      <a:pt x="88" y="95"/>
                    </a:cubicBezTo>
                    <a:moveTo>
                      <a:pt x="41" y="18"/>
                    </a:moveTo>
                    <a:cubicBezTo>
                      <a:pt x="40" y="17"/>
                      <a:pt x="38" y="16"/>
                      <a:pt x="37" y="14"/>
                    </a:cubicBezTo>
                    <a:cubicBezTo>
                      <a:pt x="36" y="13"/>
                      <a:pt x="35" y="11"/>
                      <a:pt x="33" y="10"/>
                    </a:cubicBezTo>
                    <a:cubicBezTo>
                      <a:pt x="35" y="11"/>
                      <a:pt x="36" y="13"/>
                      <a:pt x="37" y="14"/>
                    </a:cubicBezTo>
                    <a:cubicBezTo>
                      <a:pt x="38" y="16"/>
                      <a:pt x="40" y="17"/>
                      <a:pt x="41" y="18"/>
                    </a:cubicBezTo>
                    <a:close/>
                    <a:moveTo>
                      <a:pt x="28" y="5"/>
                    </a:moveTo>
                    <a:cubicBezTo>
                      <a:pt x="26" y="4"/>
                      <a:pt x="24" y="3"/>
                      <a:pt x="21" y="2"/>
                    </a:cubicBezTo>
                    <a:cubicBezTo>
                      <a:pt x="24" y="3"/>
                      <a:pt x="26" y="4"/>
                      <a:pt x="28" y="5"/>
                    </a:cubicBezTo>
                    <a:close/>
                    <a:moveTo>
                      <a:pt x="0" y="4"/>
                    </a:moveTo>
                    <a:lnTo>
                      <a:pt x="0" y="4"/>
                    </a:lnTo>
                    <a:cubicBezTo>
                      <a:pt x="1" y="3"/>
                      <a:pt x="2" y="3"/>
                      <a:pt x="2" y="3"/>
                    </a:cubicBezTo>
                    <a:cubicBezTo>
                      <a:pt x="2" y="3"/>
                      <a:pt x="1" y="3"/>
                      <a:pt x="0" y="4"/>
                    </a:cubicBezTo>
                    <a:close/>
                    <a:moveTo>
                      <a:pt x="5" y="1"/>
                    </a:moveTo>
                    <a:cubicBezTo>
                      <a:pt x="6" y="1"/>
                      <a:pt x="6" y="1"/>
                      <a:pt x="6" y="1"/>
                    </a:cubicBezTo>
                    <a:cubicBezTo>
                      <a:pt x="6" y="1"/>
                      <a:pt x="6" y="1"/>
                      <a:pt x="5" y="1"/>
                    </a:cubicBezTo>
                    <a:close/>
                    <a:moveTo>
                      <a:pt x="6" y="1"/>
                    </a:moveTo>
                    <a:cubicBezTo>
                      <a:pt x="8" y="1"/>
                      <a:pt x="10" y="0"/>
                      <a:pt x="12" y="0"/>
                    </a:cubicBezTo>
                    <a:lnTo>
                      <a:pt x="12" y="0"/>
                    </a:lnTo>
                    <a:cubicBezTo>
                      <a:pt x="10" y="0"/>
                      <a:pt x="8" y="1"/>
                      <a:pt x="6" y="1"/>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1288">
                <a:extLst>
                  <a:ext uri="{FF2B5EF4-FFF2-40B4-BE49-F238E27FC236}">
                    <a16:creationId xmlns:a16="http://schemas.microsoft.com/office/drawing/2014/main" id="{AE2FC2C3-7917-D279-B95B-EA8C8D7B64BC}"/>
                  </a:ext>
                </a:extLst>
              </p:cNvPr>
              <p:cNvSpPr>
                <a:spLocks/>
              </p:cNvSpPr>
              <p:nvPr/>
            </p:nvSpPr>
            <p:spPr bwMode="auto">
              <a:xfrm>
                <a:off x="1380" y="2995"/>
                <a:ext cx="90" cy="107"/>
              </a:xfrm>
              <a:custGeom>
                <a:avLst/>
                <a:gdLst>
                  <a:gd name="T0" fmla="*/ 0 w 148"/>
                  <a:gd name="T1" fmla="*/ 175 h 175"/>
                  <a:gd name="T2" fmla="*/ 0 w 148"/>
                  <a:gd name="T3" fmla="*/ 174 h 175"/>
                  <a:gd name="T4" fmla="*/ 1 w 148"/>
                  <a:gd name="T5" fmla="*/ 172 h 175"/>
                  <a:gd name="T6" fmla="*/ 4 w 148"/>
                  <a:gd name="T7" fmla="*/ 164 h 175"/>
                  <a:gd name="T8" fmla="*/ 16 w 148"/>
                  <a:gd name="T9" fmla="*/ 137 h 175"/>
                  <a:gd name="T10" fmla="*/ 26 w 148"/>
                  <a:gd name="T11" fmla="*/ 120 h 175"/>
                  <a:gd name="T12" fmla="*/ 38 w 148"/>
                  <a:gd name="T13" fmla="*/ 101 h 175"/>
                  <a:gd name="T14" fmla="*/ 52 w 148"/>
                  <a:gd name="T15" fmla="*/ 82 h 175"/>
                  <a:gd name="T16" fmla="*/ 66 w 148"/>
                  <a:gd name="T17" fmla="*/ 66 h 175"/>
                  <a:gd name="T18" fmla="*/ 66 w 148"/>
                  <a:gd name="T19" fmla="*/ 66 h 175"/>
                  <a:gd name="T20" fmla="*/ 67 w 148"/>
                  <a:gd name="T21" fmla="*/ 70 h 175"/>
                  <a:gd name="T22" fmla="*/ 67 w 148"/>
                  <a:gd name="T23" fmla="*/ 66 h 175"/>
                  <a:gd name="T24" fmla="*/ 68 w 148"/>
                  <a:gd name="T25" fmla="*/ 64 h 175"/>
                  <a:gd name="T26" fmla="*/ 68 w 148"/>
                  <a:gd name="T27" fmla="*/ 64 h 175"/>
                  <a:gd name="T28" fmla="*/ 103 w 148"/>
                  <a:gd name="T29" fmla="*/ 31 h 175"/>
                  <a:gd name="T30" fmla="*/ 121 w 148"/>
                  <a:gd name="T31" fmla="*/ 18 h 175"/>
                  <a:gd name="T32" fmla="*/ 137 w 148"/>
                  <a:gd name="T33" fmla="*/ 7 h 175"/>
                  <a:gd name="T34" fmla="*/ 148 w 148"/>
                  <a:gd name="T35" fmla="*/ 0 h 175"/>
                  <a:gd name="T36" fmla="*/ 15 w 148"/>
                  <a:gd name="T37" fmla="*/ 146 h 175"/>
                  <a:gd name="T38" fmla="*/ 5 w 148"/>
                  <a:gd name="T39" fmla="*/ 165 h 175"/>
                  <a:gd name="T40" fmla="*/ 1 w 148"/>
                  <a:gd name="T41" fmla="*/ 172 h 175"/>
                  <a:gd name="T42" fmla="*/ 0 w 148"/>
                  <a:gd name="T43" fmla="*/ 174 h 175"/>
                  <a:gd name="T44" fmla="*/ 0 w 148"/>
                  <a:gd name="T45"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75">
                    <a:moveTo>
                      <a:pt x="0" y="175"/>
                    </a:moveTo>
                    <a:lnTo>
                      <a:pt x="0" y="174"/>
                    </a:lnTo>
                    <a:lnTo>
                      <a:pt x="1" y="172"/>
                    </a:lnTo>
                    <a:cubicBezTo>
                      <a:pt x="2" y="170"/>
                      <a:pt x="3" y="168"/>
                      <a:pt x="4" y="164"/>
                    </a:cubicBezTo>
                    <a:cubicBezTo>
                      <a:pt x="7" y="158"/>
                      <a:pt x="11" y="148"/>
                      <a:pt x="16" y="137"/>
                    </a:cubicBezTo>
                    <a:cubicBezTo>
                      <a:pt x="19" y="132"/>
                      <a:pt x="22" y="126"/>
                      <a:pt x="26" y="120"/>
                    </a:cubicBezTo>
                    <a:cubicBezTo>
                      <a:pt x="29" y="114"/>
                      <a:pt x="33" y="108"/>
                      <a:pt x="38" y="101"/>
                    </a:cubicBezTo>
                    <a:cubicBezTo>
                      <a:pt x="42" y="95"/>
                      <a:pt x="47" y="89"/>
                      <a:pt x="52" y="82"/>
                    </a:cubicBezTo>
                    <a:cubicBezTo>
                      <a:pt x="57" y="77"/>
                      <a:pt x="61" y="71"/>
                      <a:pt x="66" y="66"/>
                    </a:cubicBezTo>
                    <a:cubicBezTo>
                      <a:pt x="66" y="66"/>
                      <a:pt x="66" y="66"/>
                      <a:pt x="66" y="66"/>
                    </a:cubicBezTo>
                    <a:cubicBezTo>
                      <a:pt x="67" y="68"/>
                      <a:pt x="67" y="70"/>
                      <a:pt x="67" y="70"/>
                    </a:cubicBezTo>
                    <a:cubicBezTo>
                      <a:pt x="67" y="70"/>
                      <a:pt x="67" y="68"/>
                      <a:pt x="67" y="66"/>
                    </a:cubicBezTo>
                    <a:cubicBezTo>
                      <a:pt x="67" y="65"/>
                      <a:pt x="68" y="65"/>
                      <a:pt x="68" y="64"/>
                    </a:cubicBezTo>
                    <a:cubicBezTo>
                      <a:pt x="68" y="64"/>
                      <a:pt x="68" y="64"/>
                      <a:pt x="68" y="64"/>
                    </a:cubicBezTo>
                    <a:cubicBezTo>
                      <a:pt x="79" y="52"/>
                      <a:pt x="91" y="41"/>
                      <a:pt x="103" y="31"/>
                    </a:cubicBezTo>
                    <a:cubicBezTo>
                      <a:pt x="109" y="26"/>
                      <a:pt x="115" y="22"/>
                      <a:pt x="121" y="18"/>
                    </a:cubicBezTo>
                    <a:cubicBezTo>
                      <a:pt x="126" y="14"/>
                      <a:pt x="132" y="10"/>
                      <a:pt x="137" y="7"/>
                    </a:cubicBezTo>
                    <a:cubicBezTo>
                      <a:pt x="141" y="5"/>
                      <a:pt x="145" y="2"/>
                      <a:pt x="148" y="0"/>
                    </a:cubicBezTo>
                    <a:cubicBezTo>
                      <a:pt x="94" y="35"/>
                      <a:pt x="43" y="92"/>
                      <a:pt x="15" y="146"/>
                    </a:cubicBezTo>
                    <a:cubicBezTo>
                      <a:pt x="11" y="154"/>
                      <a:pt x="7" y="160"/>
                      <a:pt x="5" y="165"/>
                    </a:cubicBezTo>
                    <a:cubicBezTo>
                      <a:pt x="3" y="168"/>
                      <a:pt x="2" y="170"/>
                      <a:pt x="1" y="172"/>
                    </a:cubicBezTo>
                    <a:lnTo>
                      <a:pt x="0" y="174"/>
                    </a:lnTo>
                    <a:lnTo>
                      <a:pt x="0" y="175"/>
                    </a:ln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1289">
                <a:extLst>
                  <a:ext uri="{FF2B5EF4-FFF2-40B4-BE49-F238E27FC236}">
                    <a16:creationId xmlns:a16="http://schemas.microsoft.com/office/drawing/2014/main" id="{1F2AED51-2105-697B-23BA-5005DCF5212F}"/>
                  </a:ext>
                </a:extLst>
              </p:cNvPr>
              <p:cNvSpPr>
                <a:spLocks/>
              </p:cNvSpPr>
              <p:nvPr/>
            </p:nvSpPr>
            <p:spPr bwMode="auto">
              <a:xfrm>
                <a:off x="1389" y="2988"/>
                <a:ext cx="97" cy="96"/>
              </a:xfrm>
              <a:custGeom>
                <a:avLst/>
                <a:gdLst>
                  <a:gd name="T0" fmla="*/ 0 w 158"/>
                  <a:gd name="T1" fmla="*/ 158 h 158"/>
                  <a:gd name="T2" fmla="*/ 133 w 158"/>
                  <a:gd name="T3" fmla="*/ 12 h 158"/>
                  <a:gd name="T4" fmla="*/ 136 w 158"/>
                  <a:gd name="T5" fmla="*/ 11 h 158"/>
                  <a:gd name="T6" fmla="*/ 148 w 158"/>
                  <a:gd name="T7" fmla="*/ 4 h 158"/>
                  <a:gd name="T8" fmla="*/ 158 w 158"/>
                  <a:gd name="T9" fmla="*/ 0 h 158"/>
                  <a:gd name="T10" fmla="*/ 148 w 158"/>
                  <a:gd name="T11" fmla="*/ 5 h 158"/>
                  <a:gd name="T12" fmla="*/ 137 w 158"/>
                  <a:gd name="T13" fmla="*/ 12 h 158"/>
                  <a:gd name="T14" fmla="*/ 124 w 158"/>
                  <a:gd name="T15" fmla="*/ 22 h 158"/>
                  <a:gd name="T16" fmla="*/ 108 w 158"/>
                  <a:gd name="T17" fmla="*/ 33 h 158"/>
                  <a:gd name="T18" fmla="*/ 91 w 158"/>
                  <a:gd name="T19" fmla="*/ 47 h 158"/>
                  <a:gd name="T20" fmla="*/ 57 w 158"/>
                  <a:gd name="T21" fmla="*/ 80 h 158"/>
                  <a:gd name="T22" fmla="*/ 41 w 158"/>
                  <a:gd name="T23" fmla="*/ 98 h 158"/>
                  <a:gd name="T24" fmla="*/ 27 w 158"/>
                  <a:gd name="T25" fmla="*/ 116 h 158"/>
                  <a:gd name="T26" fmla="*/ 4 w 158"/>
                  <a:gd name="T27" fmla="*/ 151 h 158"/>
                  <a:gd name="T28" fmla="*/ 0 w 158"/>
                  <a:gd name="T2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158">
                    <a:moveTo>
                      <a:pt x="0" y="158"/>
                    </a:moveTo>
                    <a:cubicBezTo>
                      <a:pt x="28" y="104"/>
                      <a:pt x="79" y="47"/>
                      <a:pt x="133" y="12"/>
                    </a:cubicBezTo>
                    <a:cubicBezTo>
                      <a:pt x="134" y="12"/>
                      <a:pt x="135" y="11"/>
                      <a:pt x="136" y="11"/>
                    </a:cubicBezTo>
                    <a:cubicBezTo>
                      <a:pt x="141" y="8"/>
                      <a:pt x="145" y="6"/>
                      <a:pt x="148" y="4"/>
                    </a:cubicBezTo>
                    <a:cubicBezTo>
                      <a:pt x="154" y="1"/>
                      <a:pt x="158" y="0"/>
                      <a:pt x="158" y="0"/>
                    </a:cubicBezTo>
                    <a:cubicBezTo>
                      <a:pt x="158" y="0"/>
                      <a:pt x="154" y="2"/>
                      <a:pt x="148" y="5"/>
                    </a:cubicBezTo>
                    <a:cubicBezTo>
                      <a:pt x="145" y="7"/>
                      <a:pt x="142" y="10"/>
                      <a:pt x="137" y="12"/>
                    </a:cubicBezTo>
                    <a:cubicBezTo>
                      <a:pt x="133" y="15"/>
                      <a:pt x="129" y="18"/>
                      <a:pt x="124" y="22"/>
                    </a:cubicBezTo>
                    <a:cubicBezTo>
                      <a:pt x="119" y="25"/>
                      <a:pt x="113" y="29"/>
                      <a:pt x="108" y="33"/>
                    </a:cubicBezTo>
                    <a:cubicBezTo>
                      <a:pt x="102" y="37"/>
                      <a:pt x="97" y="42"/>
                      <a:pt x="91" y="47"/>
                    </a:cubicBezTo>
                    <a:cubicBezTo>
                      <a:pt x="79" y="57"/>
                      <a:pt x="68" y="68"/>
                      <a:pt x="57" y="80"/>
                    </a:cubicBezTo>
                    <a:cubicBezTo>
                      <a:pt x="51" y="85"/>
                      <a:pt x="46" y="92"/>
                      <a:pt x="41" y="98"/>
                    </a:cubicBezTo>
                    <a:cubicBezTo>
                      <a:pt x="36" y="104"/>
                      <a:pt x="31" y="110"/>
                      <a:pt x="27" y="116"/>
                    </a:cubicBezTo>
                    <a:cubicBezTo>
                      <a:pt x="18" y="128"/>
                      <a:pt x="10" y="140"/>
                      <a:pt x="4" y="151"/>
                    </a:cubicBezTo>
                    <a:cubicBezTo>
                      <a:pt x="2" y="153"/>
                      <a:pt x="1" y="156"/>
                      <a:pt x="0" y="158"/>
                    </a:cubicBezTo>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1290">
                <a:extLst>
                  <a:ext uri="{FF2B5EF4-FFF2-40B4-BE49-F238E27FC236}">
                    <a16:creationId xmlns:a16="http://schemas.microsoft.com/office/drawing/2014/main" id="{94381A4E-D2DC-3398-0116-23828E5452BB}"/>
                  </a:ext>
                </a:extLst>
              </p:cNvPr>
              <p:cNvSpPr>
                <a:spLocks/>
              </p:cNvSpPr>
              <p:nvPr/>
            </p:nvSpPr>
            <p:spPr bwMode="auto">
              <a:xfrm>
                <a:off x="1420" y="2987"/>
                <a:ext cx="12" cy="51"/>
              </a:xfrm>
              <a:custGeom>
                <a:avLst/>
                <a:gdLst>
                  <a:gd name="T0" fmla="*/ 1 w 19"/>
                  <a:gd name="T1" fmla="*/ 84 h 84"/>
                  <a:gd name="T2" fmla="*/ 0 w 19"/>
                  <a:gd name="T3" fmla="*/ 80 h 84"/>
                  <a:gd name="T4" fmla="*/ 0 w 19"/>
                  <a:gd name="T5" fmla="*/ 80 h 84"/>
                  <a:gd name="T6" fmla="*/ 0 w 19"/>
                  <a:gd name="T7" fmla="*/ 70 h 84"/>
                  <a:gd name="T8" fmla="*/ 1 w 19"/>
                  <a:gd name="T9" fmla="*/ 56 h 84"/>
                  <a:gd name="T10" fmla="*/ 2 w 19"/>
                  <a:gd name="T11" fmla="*/ 48 h 84"/>
                  <a:gd name="T12" fmla="*/ 3 w 19"/>
                  <a:gd name="T13" fmla="*/ 40 h 84"/>
                  <a:gd name="T14" fmla="*/ 8 w 19"/>
                  <a:gd name="T15" fmla="*/ 25 h 84"/>
                  <a:gd name="T16" fmla="*/ 13 w 19"/>
                  <a:gd name="T17" fmla="*/ 12 h 84"/>
                  <a:gd name="T18" fmla="*/ 19 w 19"/>
                  <a:gd name="T19" fmla="*/ 0 h 84"/>
                  <a:gd name="T20" fmla="*/ 16 w 19"/>
                  <a:gd name="T21" fmla="*/ 13 h 84"/>
                  <a:gd name="T22" fmla="*/ 12 w 19"/>
                  <a:gd name="T23" fmla="*/ 26 h 84"/>
                  <a:gd name="T24" fmla="*/ 11 w 19"/>
                  <a:gd name="T25" fmla="*/ 34 h 84"/>
                  <a:gd name="T26" fmla="*/ 9 w 19"/>
                  <a:gd name="T27" fmla="*/ 41 h 84"/>
                  <a:gd name="T28" fmla="*/ 7 w 19"/>
                  <a:gd name="T29" fmla="*/ 49 h 84"/>
                  <a:gd name="T30" fmla="*/ 6 w 19"/>
                  <a:gd name="T31" fmla="*/ 57 h 84"/>
                  <a:gd name="T32" fmla="*/ 3 w 19"/>
                  <a:gd name="T33" fmla="*/ 70 h 84"/>
                  <a:gd name="T34" fmla="*/ 2 w 19"/>
                  <a:gd name="T35" fmla="*/ 78 h 84"/>
                  <a:gd name="T36" fmla="*/ 1 w 19"/>
                  <a:gd name="T37" fmla="*/ 80 h 84"/>
                  <a:gd name="T38" fmla="*/ 1 w 19"/>
                  <a:gd name="T3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84">
                    <a:moveTo>
                      <a:pt x="1" y="84"/>
                    </a:moveTo>
                    <a:cubicBezTo>
                      <a:pt x="1" y="84"/>
                      <a:pt x="1" y="82"/>
                      <a:pt x="0" y="80"/>
                    </a:cubicBezTo>
                    <a:cubicBezTo>
                      <a:pt x="0" y="80"/>
                      <a:pt x="0" y="80"/>
                      <a:pt x="0" y="80"/>
                    </a:cubicBezTo>
                    <a:cubicBezTo>
                      <a:pt x="0" y="77"/>
                      <a:pt x="0" y="74"/>
                      <a:pt x="0" y="70"/>
                    </a:cubicBezTo>
                    <a:cubicBezTo>
                      <a:pt x="0" y="66"/>
                      <a:pt x="0" y="61"/>
                      <a:pt x="1" y="56"/>
                    </a:cubicBezTo>
                    <a:cubicBezTo>
                      <a:pt x="1" y="54"/>
                      <a:pt x="1" y="51"/>
                      <a:pt x="2" y="48"/>
                    </a:cubicBezTo>
                    <a:cubicBezTo>
                      <a:pt x="2" y="46"/>
                      <a:pt x="3" y="43"/>
                      <a:pt x="3" y="40"/>
                    </a:cubicBezTo>
                    <a:cubicBezTo>
                      <a:pt x="5" y="35"/>
                      <a:pt x="6" y="30"/>
                      <a:pt x="8" y="25"/>
                    </a:cubicBezTo>
                    <a:cubicBezTo>
                      <a:pt x="9" y="20"/>
                      <a:pt x="11" y="16"/>
                      <a:pt x="13" y="12"/>
                    </a:cubicBezTo>
                    <a:cubicBezTo>
                      <a:pt x="16" y="4"/>
                      <a:pt x="19" y="0"/>
                      <a:pt x="19" y="0"/>
                    </a:cubicBezTo>
                    <a:cubicBezTo>
                      <a:pt x="19" y="0"/>
                      <a:pt x="18" y="5"/>
                      <a:pt x="16" y="13"/>
                    </a:cubicBezTo>
                    <a:cubicBezTo>
                      <a:pt x="15" y="17"/>
                      <a:pt x="14" y="21"/>
                      <a:pt x="12" y="26"/>
                    </a:cubicBezTo>
                    <a:cubicBezTo>
                      <a:pt x="12" y="29"/>
                      <a:pt x="11" y="31"/>
                      <a:pt x="11" y="34"/>
                    </a:cubicBezTo>
                    <a:cubicBezTo>
                      <a:pt x="10" y="36"/>
                      <a:pt x="9" y="39"/>
                      <a:pt x="9" y="41"/>
                    </a:cubicBezTo>
                    <a:cubicBezTo>
                      <a:pt x="8" y="44"/>
                      <a:pt x="8" y="47"/>
                      <a:pt x="7" y="49"/>
                    </a:cubicBezTo>
                    <a:cubicBezTo>
                      <a:pt x="6" y="52"/>
                      <a:pt x="6" y="54"/>
                      <a:pt x="6" y="57"/>
                    </a:cubicBezTo>
                    <a:cubicBezTo>
                      <a:pt x="5" y="62"/>
                      <a:pt x="4" y="66"/>
                      <a:pt x="3" y="70"/>
                    </a:cubicBezTo>
                    <a:cubicBezTo>
                      <a:pt x="3" y="73"/>
                      <a:pt x="2" y="76"/>
                      <a:pt x="2" y="78"/>
                    </a:cubicBezTo>
                    <a:cubicBezTo>
                      <a:pt x="2" y="79"/>
                      <a:pt x="1" y="79"/>
                      <a:pt x="1" y="80"/>
                    </a:cubicBezTo>
                    <a:cubicBezTo>
                      <a:pt x="1" y="82"/>
                      <a:pt x="1" y="84"/>
                      <a:pt x="1" y="84"/>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1291">
                <a:extLst>
                  <a:ext uri="{FF2B5EF4-FFF2-40B4-BE49-F238E27FC236}">
                    <a16:creationId xmlns:a16="http://schemas.microsoft.com/office/drawing/2014/main" id="{A0FCBDB5-2EB4-A7F4-BE35-2859AD38109C}"/>
                  </a:ext>
                </a:extLst>
              </p:cNvPr>
              <p:cNvSpPr>
                <a:spLocks/>
              </p:cNvSpPr>
              <p:nvPr/>
            </p:nvSpPr>
            <p:spPr bwMode="auto">
              <a:xfrm>
                <a:off x="1191" y="3513"/>
                <a:ext cx="83" cy="10"/>
              </a:xfrm>
              <a:custGeom>
                <a:avLst/>
                <a:gdLst>
                  <a:gd name="T0" fmla="*/ 132 w 135"/>
                  <a:gd name="T1" fmla="*/ 7 h 16"/>
                  <a:gd name="T2" fmla="*/ 3 w 135"/>
                  <a:gd name="T3" fmla="*/ 13 h 16"/>
                  <a:gd name="T4" fmla="*/ 2 w 135"/>
                  <a:gd name="T5" fmla="*/ 16 h 16"/>
                  <a:gd name="T6" fmla="*/ 129 w 135"/>
                  <a:gd name="T7" fmla="*/ 12 h 16"/>
                  <a:gd name="T8" fmla="*/ 132 w 135"/>
                  <a:gd name="T9" fmla="*/ 7 h 16"/>
                </a:gdLst>
                <a:ahLst/>
                <a:cxnLst>
                  <a:cxn ang="0">
                    <a:pos x="T0" y="T1"/>
                  </a:cxn>
                  <a:cxn ang="0">
                    <a:pos x="T2" y="T3"/>
                  </a:cxn>
                  <a:cxn ang="0">
                    <a:pos x="T4" y="T5"/>
                  </a:cxn>
                  <a:cxn ang="0">
                    <a:pos x="T6" y="T7"/>
                  </a:cxn>
                  <a:cxn ang="0">
                    <a:pos x="T8" y="T9"/>
                  </a:cxn>
                </a:cxnLst>
                <a:rect l="0" t="0" r="r" b="b"/>
                <a:pathLst>
                  <a:path w="135" h="16">
                    <a:moveTo>
                      <a:pt x="132" y="7"/>
                    </a:moveTo>
                    <a:cubicBezTo>
                      <a:pt x="89" y="2"/>
                      <a:pt x="46" y="0"/>
                      <a:pt x="3" y="13"/>
                    </a:cubicBezTo>
                    <a:cubicBezTo>
                      <a:pt x="2" y="13"/>
                      <a:pt x="0" y="16"/>
                      <a:pt x="2" y="16"/>
                    </a:cubicBezTo>
                    <a:cubicBezTo>
                      <a:pt x="45" y="6"/>
                      <a:pt x="86" y="10"/>
                      <a:pt x="129" y="12"/>
                    </a:cubicBezTo>
                    <a:cubicBezTo>
                      <a:pt x="131" y="12"/>
                      <a:pt x="135" y="8"/>
                      <a:pt x="13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1292">
                <a:extLst>
                  <a:ext uri="{FF2B5EF4-FFF2-40B4-BE49-F238E27FC236}">
                    <a16:creationId xmlns:a16="http://schemas.microsoft.com/office/drawing/2014/main" id="{9A414939-4AAB-BF1E-6CC2-CB636E6E0B5B}"/>
                  </a:ext>
                </a:extLst>
              </p:cNvPr>
              <p:cNvSpPr>
                <a:spLocks/>
              </p:cNvSpPr>
              <p:nvPr/>
            </p:nvSpPr>
            <p:spPr bwMode="auto">
              <a:xfrm>
                <a:off x="1284" y="3520"/>
                <a:ext cx="17" cy="7"/>
              </a:xfrm>
              <a:custGeom>
                <a:avLst/>
                <a:gdLst>
                  <a:gd name="T0" fmla="*/ 26 w 28"/>
                  <a:gd name="T1" fmla="*/ 7 h 13"/>
                  <a:gd name="T2" fmla="*/ 7 w 28"/>
                  <a:gd name="T3" fmla="*/ 1 h 13"/>
                  <a:gd name="T4" fmla="*/ 3 w 28"/>
                  <a:gd name="T5" fmla="*/ 6 h 13"/>
                  <a:gd name="T6" fmla="*/ 22 w 28"/>
                  <a:gd name="T7" fmla="*/ 12 h 13"/>
                  <a:gd name="T8" fmla="*/ 26 w 28"/>
                  <a:gd name="T9" fmla="*/ 7 h 13"/>
                </a:gdLst>
                <a:ahLst/>
                <a:cxnLst>
                  <a:cxn ang="0">
                    <a:pos x="T0" y="T1"/>
                  </a:cxn>
                  <a:cxn ang="0">
                    <a:pos x="T2" y="T3"/>
                  </a:cxn>
                  <a:cxn ang="0">
                    <a:pos x="T4" y="T5"/>
                  </a:cxn>
                  <a:cxn ang="0">
                    <a:pos x="T6" y="T7"/>
                  </a:cxn>
                  <a:cxn ang="0">
                    <a:pos x="T8" y="T9"/>
                  </a:cxn>
                </a:cxnLst>
                <a:rect l="0" t="0" r="r" b="b"/>
                <a:pathLst>
                  <a:path w="28" h="13">
                    <a:moveTo>
                      <a:pt x="26" y="7"/>
                    </a:moveTo>
                    <a:cubicBezTo>
                      <a:pt x="20" y="5"/>
                      <a:pt x="13" y="3"/>
                      <a:pt x="7" y="1"/>
                    </a:cubicBezTo>
                    <a:cubicBezTo>
                      <a:pt x="5" y="0"/>
                      <a:pt x="0" y="5"/>
                      <a:pt x="3" y="6"/>
                    </a:cubicBezTo>
                    <a:cubicBezTo>
                      <a:pt x="9" y="8"/>
                      <a:pt x="16" y="10"/>
                      <a:pt x="22" y="12"/>
                    </a:cubicBezTo>
                    <a:cubicBezTo>
                      <a:pt x="24" y="13"/>
                      <a:pt x="28" y="8"/>
                      <a:pt x="26"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1293">
                <a:extLst>
                  <a:ext uri="{FF2B5EF4-FFF2-40B4-BE49-F238E27FC236}">
                    <a16:creationId xmlns:a16="http://schemas.microsoft.com/office/drawing/2014/main" id="{598209B6-0C6C-2069-D7B0-EFCBF17DC6B8}"/>
                  </a:ext>
                </a:extLst>
              </p:cNvPr>
              <p:cNvSpPr>
                <a:spLocks/>
              </p:cNvSpPr>
              <p:nvPr/>
            </p:nvSpPr>
            <p:spPr bwMode="auto">
              <a:xfrm>
                <a:off x="916" y="3225"/>
                <a:ext cx="89" cy="143"/>
              </a:xfrm>
              <a:custGeom>
                <a:avLst/>
                <a:gdLst>
                  <a:gd name="T0" fmla="*/ 41 w 146"/>
                  <a:gd name="T1" fmla="*/ 234 h 234"/>
                  <a:gd name="T2" fmla="*/ 38 w 146"/>
                  <a:gd name="T3" fmla="*/ 232 h 234"/>
                  <a:gd name="T4" fmla="*/ 94 w 146"/>
                  <a:gd name="T5" fmla="*/ 123 h 234"/>
                  <a:gd name="T6" fmla="*/ 104 w 146"/>
                  <a:gd name="T7" fmla="*/ 34 h 234"/>
                  <a:gd name="T8" fmla="*/ 133 w 146"/>
                  <a:gd name="T9" fmla="*/ 1 h 234"/>
                  <a:gd name="T10" fmla="*/ 135 w 146"/>
                  <a:gd name="T11" fmla="*/ 0 h 234"/>
                  <a:gd name="T12" fmla="*/ 135 w 146"/>
                  <a:gd name="T13" fmla="*/ 7 h 234"/>
                  <a:gd name="T14" fmla="*/ 121 w 146"/>
                  <a:gd name="T15" fmla="*/ 52 h 234"/>
                  <a:gd name="T16" fmla="*/ 130 w 146"/>
                  <a:gd name="T17" fmla="*/ 73 h 234"/>
                  <a:gd name="T18" fmla="*/ 123 w 146"/>
                  <a:gd name="T19" fmla="*/ 111 h 234"/>
                  <a:gd name="T20" fmla="*/ 36 w 146"/>
                  <a:gd name="T21" fmla="*/ 227 h 234"/>
                  <a:gd name="T22" fmla="*/ 41 w 146"/>
                  <a:gd name="T2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34">
                    <a:moveTo>
                      <a:pt x="41" y="234"/>
                    </a:moveTo>
                    <a:cubicBezTo>
                      <a:pt x="41" y="234"/>
                      <a:pt x="40" y="233"/>
                      <a:pt x="38" y="232"/>
                    </a:cubicBezTo>
                    <a:cubicBezTo>
                      <a:pt x="0" y="194"/>
                      <a:pt x="66" y="142"/>
                      <a:pt x="94" y="123"/>
                    </a:cubicBezTo>
                    <a:cubicBezTo>
                      <a:pt x="146" y="88"/>
                      <a:pt x="96" y="70"/>
                      <a:pt x="104" y="34"/>
                    </a:cubicBezTo>
                    <a:cubicBezTo>
                      <a:pt x="107" y="16"/>
                      <a:pt x="121" y="10"/>
                      <a:pt x="133" y="1"/>
                    </a:cubicBezTo>
                    <a:cubicBezTo>
                      <a:pt x="134" y="0"/>
                      <a:pt x="134" y="0"/>
                      <a:pt x="135" y="0"/>
                    </a:cubicBezTo>
                    <a:cubicBezTo>
                      <a:pt x="137" y="0"/>
                      <a:pt x="136" y="6"/>
                      <a:pt x="135" y="7"/>
                    </a:cubicBezTo>
                    <a:cubicBezTo>
                      <a:pt x="124" y="21"/>
                      <a:pt x="111" y="34"/>
                      <a:pt x="121" y="52"/>
                    </a:cubicBezTo>
                    <a:cubicBezTo>
                      <a:pt x="125" y="58"/>
                      <a:pt x="128" y="65"/>
                      <a:pt x="130" y="73"/>
                    </a:cubicBezTo>
                    <a:cubicBezTo>
                      <a:pt x="134" y="88"/>
                      <a:pt x="131" y="98"/>
                      <a:pt x="123" y="111"/>
                    </a:cubicBezTo>
                    <a:cubicBezTo>
                      <a:pt x="104" y="145"/>
                      <a:pt x="3" y="179"/>
                      <a:pt x="36" y="227"/>
                    </a:cubicBezTo>
                    <a:cubicBezTo>
                      <a:pt x="39" y="230"/>
                      <a:pt x="42" y="234"/>
                      <a:pt x="41" y="234"/>
                    </a:cubicBezTo>
                    <a:close/>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1294">
                <a:extLst>
                  <a:ext uri="{FF2B5EF4-FFF2-40B4-BE49-F238E27FC236}">
                    <a16:creationId xmlns:a16="http://schemas.microsoft.com/office/drawing/2014/main" id="{455E308B-5F45-62B7-A639-AE53DB097B20}"/>
                  </a:ext>
                </a:extLst>
              </p:cNvPr>
              <p:cNvSpPr>
                <a:spLocks/>
              </p:cNvSpPr>
              <p:nvPr/>
            </p:nvSpPr>
            <p:spPr bwMode="auto">
              <a:xfrm>
                <a:off x="1497" y="3116"/>
                <a:ext cx="349" cy="277"/>
              </a:xfrm>
              <a:custGeom>
                <a:avLst/>
                <a:gdLst>
                  <a:gd name="T0" fmla="*/ 519 w 572"/>
                  <a:gd name="T1" fmla="*/ 84 h 455"/>
                  <a:gd name="T2" fmla="*/ 480 w 572"/>
                  <a:gd name="T3" fmla="*/ 44 h 455"/>
                  <a:gd name="T4" fmla="*/ 372 w 572"/>
                  <a:gd name="T5" fmla="*/ 38 h 455"/>
                  <a:gd name="T6" fmla="*/ 293 w 572"/>
                  <a:gd name="T7" fmla="*/ 29 h 455"/>
                  <a:gd name="T8" fmla="*/ 187 w 572"/>
                  <a:gd name="T9" fmla="*/ 28 h 455"/>
                  <a:gd name="T10" fmla="*/ 175 w 572"/>
                  <a:gd name="T11" fmla="*/ 84 h 455"/>
                  <a:gd name="T12" fmla="*/ 133 w 572"/>
                  <a:gd name="T13" fmla="*/ 132 h 455"/>
                  <a:gd name="T14" fmla="*/ 72 w 572"/>
                  <a:gd name="T15" fmla="*/ 172 h 455"/>
                  <a:gd name="T16" fmla="*/ 9 w 572"/>
                  <a:gd name="T17" fmla="*/ 219 h 455"/>
                  <a:gd name="T18" fmla="*/ 37 w 572"/>
                  <a:gd name="T19" fmla="*/ 284 h 455"/>
                  <a:gd name="T20" fmla="*/ 59 w 572"/>
                  <a:gd name="T21" fmla="*/ 331 h 455"/>
                  <a:gd name="T22" fmla="*/ 70 w 572"/>
                  <a:gd name="T23" fmla="*/ 396 h 455"/>
                  <a:gd name="T24" fmla="*/ 116 w 572"/>
                  <a:gd name="T25" fmla="*/ 406 h 455"/>
                  <a:gd name="T26" fmla="*/ 145 w 572"/>
                  <a:gd name="T27" fmla="*/ 432 h 455"/>
                  <a:gd name="T28" fmla="*/ 189 w 572"/>
                  <a:gd name="T29" fmla="*/ 443 h 455"/>
                  <a:gd name="T30" fmla="*/ 210 w 572"/>
                  <a:gd name="T31" fmla="*/ 410 h 455"/>
                  <a:gd name="T32" fmla="*/ 357 w 572"/>
                  <a:gd name="T33" fmla="*/ 322 h 455"/>
                  <a:gd name="T34" fmla="*/ 423 w 572"/>
                  <a:gd name="T35" fmla="*/ 296 h 455"/>
                  <a:gd name="T36" fmla="*/ 467 w 572"/>
                  <a:gd name="T37" fmla="*/ 259 h 455"/>
                  <a:gd name="T38" fmla="*/ 519 w 572"/>
                  <a:gd name="T39" fmla="*/ 84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2" h="455">
                    <a:moveTo>
                      <a:pt x="519" y="84"/>
                    </a:moveTo>
                    <a:cubicBezTo>
                      <a:pt x="519" y="84"/>
                      <a:pt x="513" y="81"/>
                      <a:pt x="480" y="44"/>
                    </a:cubicBezTo>
                    <a:cubicBezTo>
                      <a:pt x="448" y="7"/>
                      <a:pt x="389" y="2"/>
                      <a:pt x="372" y="38"/>
                    </a:cubicBezTo>
                    <a:cubicBezTo>
                      <a:pt x="362" y="63"/>
                      <a:pt x="332" y="58"/>
                      <a:pt x="293" y="29"/>
                    </a:cubicBezTo>
                    <a:cubicBezTo>
                      <a:pt x="254" y="1"/>
                      <a:pt x="208" y="0"/>
                      <a:pt x="187" y="28"/>
                    </a:cubicBezTo>
                    <a:cubicBezTo>
                      <a:pt x="167" y="55"/>
                      <a:pt x="198" y="76"/>
                      <a:pt x="175" y="84"/>
                    </a:cubicBezTo>
                    <a:cubicBezTo>
                      <a:pt x="152" y="93"/>
                      <a:pt x="137" y="93"/>
                      <a:pt x="133" y="132"/>
                    </a:cubicBezTo>
                    <a:cubicBezTo>
                      <a:pt x="129" y="171"/>
                      <a:pt x="114" y="176"/>
                      <a:pt x="72" y="172"/>
                    </a:cubicBezTo>
                    <a:cubicBezTo>
                      <a:pt x="29" y="168"/>
                      <a:pt x="18" y="185"/>
                      <a:pt x="9" y="219"/>
                    </a:cubicBezTo>
                    <a:cubicBezTo>
                      <a:pt x="0" y="254"/>
                      <a:pt x="19" y="281"/>
                      <a:pt x="37" y="284"/>
                    </a:cubicBezTo>
                    <a:cubicBezTo>
                      <a:pt x="55" y="288"/>
                      <a:pt x="64" y="304"/>
                      <a:pt x="59" y="331"/>
                    </a:cubicBezTo>
                    <a:cubicBezTo>
                      <a:pt x="54" y="359"/>
                      <a:pt x="50" y="378"/>
                      <a:pt x="70" y="396"/>
                    </a:cubicBezTo>
                    <a:cubicBezTo>
                      <a:pt x="91" y="414"/>
                      <a:pt x="102" y="408"/>
                      <a:pt x="116" y="406"/>
                    </a:cubicBezTo>
                    <a:cubicBezTo>
                      <a:pt x="131" y="403"/>
                      <a:pt x="138" y="414"/>
                      <a:pt x="145" y="432"/>
                    </a:cubicBezTo>
                    <a:cubicBezTo>
                      <a:pt x="152" y="449"/>
                      <a:pt x="167" y="455"/>
                      <a:pt x="189" y="443"/>
                    </a:cubicBezTo>
                    <a:cubicBezTo>
                      <a:pt x="211" y="431"/>
                      <a:pt x="210" y="410"/>
                      <a:pt x="210" y="410"/>
                    </a:cubicBezTo>
                    <a:cubicBezTo>
                      <a:pt x="210" y="410"/>
                      <a:pt x="274" y="320"/>
                      <a:pt x="357" y="322"/>
                    </a:cubicBezTo>
                    <a:cubicBezTo>
                      <a:pt x="414" y="320"/>
                      <a:pt x="412" y="316"/>
                      <a:pt x="423" y="296"/>
                    </a:cubicBezTo>
                    <a:cubicBezTo>
                      <a:pt x="434" y="275"/>
                      <a:pt x="467" y="259"/>
                      <a:pt x="467" y="259"/>
                    </a:cubicBezTo>
                    <a:cubicBezTo>
                      <a:pt x="467" y="259"/>
                      <a:pt x="572" y="148"/>
                      <a:pt x="519" y="84"/>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1295">
                <a:extLst>
                  <a:ext uri="{FF2B5EF4-FFF2-40B4-BE49-F238E27FC236}">
                    <a16:creationId xmlns:a16="http://schemas.microsoft.com/office/drawing/2014/main" id="{1E8F38BA-96DA-7B23-4B26-462465F60E74}"/>
                  </a:ext>
                </a:extLst>
              </p:cNvPr>
              <p:cNvSpPr>
                <a:spLocks/>
              </p:cNvSpPr>
              <p:nvPr/>
            </p:nvSpPr>
            <p:spPr bwMode="auto">
              <a:xfrm>
                <a:off x="1617" y="3127"/>
                <a:ext cx="155" cy="33"/>
              </a:xfrm>
              <a:custGeom>
                <a:avLst/>
                <a:gdLst>
                  <a:gd name="T0" fmla="*/ 152 w 254"/>
                  <a:gd name="T1" fmla="*/ 53 h 53"/>
                  <a:gd name="T2" fmla="*/ 147 w 254"/>
                  <a:gd name="T3" fmla="*/ 53 h 53"/>
                  <a:gd name="T4" fmla="*/ 33 w 254"/>
                  <a:gd name="T5" fmla="*/ 9 h 53"/>
                  <a:gd name="T6" fmla="*/ 4 w 254"/>
                  <a:gd name="T7" fmla="*/ 27 h 53"/>
                  <a:gd name="T8" fmla="*/ 0 w 254"/>
                  <a:gd name="T9" fmla="*/ 35 h 53"/>
                  <a:gd name="T10" fmla="*/ 1 w 254"/>
                  <a:gd name="T11" fmla="*/ 31 h 53"/>
                  <a:gd name="T12" fmla="*/ 40 w 254"/>
                  <a:gd name="T13" fmla="*/ 5 h 53"/>
                  <a:gd name="T14" fmla="*/ 123 w 254"/>
                  <a:gd name="T15" fmla="*/ 32 h 53"/>
                  <a:gd name="T16" fmla="*/ 151 w 254"/>
                  <a:gd name="T17" fmla="*/ 42 h 53"/>
                  <a:gd name="T18" fmla="*/ 207 w 254"/>
                  <a:gd name="T19" fmla="*/ 1 h 53"/>
                  <a:gd name="T20" fmla="*/ 216 w 254"/>
                  <a:gd name="T21" fmla="*/ 0 h 53"/>
                  <a:gd name="T22" fmla="*/ 250 w 254"/>
                  <a:gd name="T23" fmla="*/ 12 h 53"/>
                  <a:gd name="T24" fmla="*/ 245 w 254"/>
                  <a:gd name="T25" fmla="*/ 17 h 53"/>
                  <a:gd name="T26" fmla="*/ 244 w 254"/>
                  <a:gd name="T27" fmla="*/ 17 h 53"/>
                  <a:gd name="T28" fmla="*/ 221 w 254"/>
                  <a:gd name="T29" fmla="*/ 13 h 53"/>
                  <a:gd name="T30" fmla="*/ 199 w 254"/>
                  <a:gd name="T31" fmla="*/ 24 h 53"/>
                  <a:gd name="T32" fmla="*/ 184 w 254"/>
                  <a:gd name="T33" fmla="*/ 42 h 53"/>
                  <a:gd name="T34" fmla="*/ 152 w 254"/>
                  <a:gd name="T3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 h="53">
                    <a:moveTo>
                      <a:pt x="152" y="53"/>
                    </a:moveTo>
                    <a:cubicBezTo>
                      <a:pt x="151" y="53"/>
                      <a:pt x="149" y="53"/>
                      <a:pt x="147" y="53"/>
                    </a:cubicBezTo>
                    <a:cubicBezTo>
                      <a:pt x="118" y="52"/>
                      <a:pt x="68" y="9"/>
                      <a:pt x="33" y="9"/>
                    </a:cubicBezTo>
                    <a:cubicBezTo>
                      <a:pt x="21" y="9"/>
                      <a:pt x="11" y="14"/>
                      <a:pt x="4" y="27"/>
                    </a:cubicBezTo>
                    <a:cubicBezTo>
                      <a:pt x="2" y="31"/>
                      <a:pt x="0" y="35"/>
                      <a:pt x="0" y="35"/>
                    </a:cubicBezTo>
                    <a:cubicBezTo>
                      <a:pt x="0" y="35"/>
                      <a:pt x="0" y="34"/>
                      <a:pt x="1" y="31"/>
                    </a:cubicBezTo>
                    <a:cubicBezTo>
                      <a:pt x="7" y="12"/>
                      <a:pt x="22" y="5"/>
                      <a:pt x="40" y="5"/>
                    </a:cubicBezTo>
                    <a:cubicBezTo>
                      <a:pt x="69" y="5"/>
                      <a:pt x="105" y="22"/>
                      <a:pt x="123" y="32"/>
                    </a:cubicBezTo>
                    <a:cubicBezTo>
                      <a:pt x="135" y="39"/>
                      <a:pt x="144" y="42"/>
                      <a:pt x="151" y="42"/>
                    </a:cubicBezTo>
                    <a:cubicBezTo>
                      <a:pt x="176" y="42"/>
                      <a:pt x="179" y="8"/>
                      <a:pt x="207" y="1"/>
                    </a:cubicBezTo>
                    <a:cubicBezTo>
                      <a:pt x="210" y="0"/>
                      <a:pt x="213" y="0"/>
                      <a:pt x="216" y="0"/>
                    </a:cubicBezTo>
                    <a:cubicBezTo>
                      <a:pt x="228" y="0"/>
                      <a:pt x="238" y="7"/>
                      <a:pt x="250" y="12"/>
                    </a:cubicBezTo>
                    <a:cubicBezTo>
                      <a:pt x="254" y="15"/>
                      <a:pt x="248" y="17"/>
                      <a:pt x="245" y="17"/>
                    </a:cubicBezTo>
                    <a:cubicBezTo>
                      <a:pt x="245" y="17"/>
                      <a:pt x="245" y="17"/>
                      <a:pt x="244" y="17"/>
                    </a:cubicBezTo>
                    <a:cubicBezTo>
                      <a:pt x="237" y="15"/>
                      <a:pt x="229" y="13"/>
                      <a:pt x="221" y="13"/>
                    </a:cubicBezTo>
                    <a:cubicBezTo>
                      <a:pt x="212" y="13"/>
                      <a:pt x="205" y="16"/>
                      <a:pt x="199" y="24"/>
                    </a:cubicBezTo>
                    <a:cubicBezTo>
                      <a:pt x="194" y="31"/>
                      <a:pt x="190" y="37"/>
                      <a:pt x="184" y="42"/>
                    </a:cubicBezTo>
                    <a:cubicBezTo>
                      <a:pt x="174" y="51"/>
                      <a:pt x="165" y="53"/>
                      <a:pt x="152" y="53"/>
                    </a:cubicBezTo>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1296">
                <a:extLst>
                  <a:ext uri="{FF2B5EF4-FFF2-40B4-BE49-F238E27FC236}">
                    <a16:creationId xmlns:a16="http://schemas.microsoft.com/office/drawing/2014/main" id="{D3D25D4C-9AF7-1566-A0F1-235BE88AA60F}"/>
                  </a:ext>
                </a:extLst>
              </p:cNvPr>
              <p:cNvSpPr>
                <a:spLocks/>
              </p:cNvSpPr>
              <p:nvPr/>
            </p:nvSpPr>
            <p:spPr bwMode="auto">
              <a:xfrm>
                <a:off x="1665" y="3228"/>
                <a:ext cx="8" cy="11"/>
              </a:xfrm>
              <a:custGeom>
                <a:avLst/>
                <a:gdLst>
                  <a:gd name="T0" fmla="*/ 11 w 14"/>
                  <a:gd name="T1" fmla="*/ 0 h 18"/>
                  <a:gd name="T2" fmla="*/ 4 w 14"/>
                  <a:gd name="T3" fmla="*/ 4 h 18"/>
                  <a:gd name="T4" fmla="*/ 0 w 14"/>
                  <a:gd name="T5" fmla="*/ 12 h 18"/>
                  <a:gd name="T6" fmla="*/ 4 w 14"/>
                  <a:gd name="T7" fmla="*/ 18 h 18"/>
                  <a:gd name="T8" fmla="*/ 14 w 14"/>
                  <a:gd name="T9" fmla="*/ 5 h 18"/>
                  <a:gd name="T10" fmla="*/ 11 w 14"/>
                  <a:gd name="T11" fmla="*/ 0 h 18"/>
                </a:gdLst>
                <a:ahLst/>
                <a:cxnLst>
                  <a:cxn ang="0">
                    <a:pos x="T0" y="T1"/>
                  </a:cxn>
                  <a:cxn ang="0">
                    <a:pos x="T2" y="T3"/>
                  </a:cxn>
                  <a:cxn ang="0">
                    <a:pos x="T4" y="T5"/>
                  </a:cxn>
                  <a:cxn ang="0">
                    <a:pos x="T6" y="T7"/>
                  </a:cxn>
                  <a:cxn ang="0">
                    <a:pos x="T8" y="T9"/>
                  </a:cxn>
                  <a:cxn ang="0">
                    <a:pos x="T10" y="T11"/>
                  </a:cxn>
                </a:cxnLst>
                <a:rect l="0" t="0" r="r" b="b"/>
                <a:pathLst>
                  <a:path w="14" h="18">
                    <a:moveTo>
                      <a:pt x="11" y="0"/>
                    </a:moveTo>
                    <a:cubicBezTo>
                      <a:pt x="8" y="0"/>
                      <a:pt x="6" y="2"/>
                      <a:pt x="4" y="4"/>
                    </a:cubicBezTo>
                    <a:cubicBezTo>
                      <a:pt x="2" y="7"/>
                      <a:pt x="0" y="9"/>
                      <a:pt x="0" y="12"/>
                    </a:cubicBezTo>
                    <a:cubicBezTo>
                      <a:pt x="0" y="15"/>
                      <a:pt x="1" y="18"/>
                      <a:pt x="4" y="18"/>
                    </a:cubicBezTo>
                    <a:cubicBezTo>
                      <a:pt x="9" y="18"/>
                      <a:pt x="14" y="10"/>
                      <a:pt x="14" y="5"/>
                    </a:cubicBezTo>
                    <a:cubicBezTo>
                      <a:pt x="14" y="3"/>
                      <a:pt x="13" y="0"/>
                      <a:pt x="11"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1297">
                <a:extLst>
                  <a:ext uri="{FF2B5EF4-FFF2-40B4-BE49-F238E27FC236}">
                    <a16:creationId xmlns:a16="http://schemas.microsoft.com/office/drawing/2014/main" id="{F46F533B-6301-389C-D493-69F5302DD2AA}"/>
                  </a:ext>
                </a:extLst>
              </p:cNvPr>
              <p:cNvSpPr>
                <a:spLocks/>
              </p:cNvSpPr>
              <p:nvPr/>
            </p:nvSpPr>
            <p:spPr bwMode="auto">
              <a:xfrm>
                <a:off x="1590" y="3204"/>
                <a:ext cx="14" cy="11"/>
              </a:xfrm>
              <a:custGeom>
                <a:avLst/>
                <a:gdLst>
                  <a:gd name="T0" fmla="*/ 15 w 23"/>
                  <a:gd name="T1" fmla="*/ 0 h 18"/>
                  <a:gd name="T2" fmla="*/ 8 w 23"/>
                  <a:gd name="T3" fmla="*/ 18 h 18"/>
                  <a:gd name="T4" fmla="*/ 15 w 23"/>
                  <a:gd name="T5" fmla="*/ 0 h 18"/>
                </a:gdLst>
                <a:ahLst/>
                <a:cxnLst>
                  <a:cxn ang="0">
                    <a:pos x="T0" y="T1"/>
                  </a:cxn>
                  <a:cxn ang="0">
                    <a:pos x="T2" y="T3"/>
                  </a:cxn>
                  <a:cxn ang="0">
                    <a:pos x="T4" y="T5"/>
                  </a:cxn>
                </a:cxnLst>
                <a:rect l="0" t="0" r="r" b="b"/>
                <a:pathLst>
                  <a:path w="23" h="18">
                    <a:moveTo>
                      <a:pt x="15" y="0"/>
                    </a:moveTo>
                    <a:cubicBezTo>
                      <a:pt x="8" y="0"/>
                      <a:pt x="0" y="18"/>
                      <a:pt x="8" y="18"/>
                    </a:cubicBezTo>
                    <a:cubicBezTo>
                      <a:pt x="15" y="18"/>
                      <a:pt x="23" y="0"/>
                      <a:pt x="15"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1298">
                <a:extLst>
                  <a:ext uri="{FF2B5EF4-FFF2-40B4-BE49-F238E27FC236}">
                    <a16:creationId xmlns:a16="http://schemas.microsoft.com/office/drawing/2014/main" id="{4DA38256-1458-34C9-E53C-CC922AE05C5E}"/>
                  </a:ext>
                </a:extLst>
              </p:cNvPr>
              <p:cNvSpPr>
                <a:spLocks/>
              </p:cNvSpPr>
              <p:nvPr/>
            </p:nvSpPr>
            <p:spPr bwMode="auto">
              <a:xfrm>
                <a:off x="1651" y="3268"/>
                <a:ext cx="8" cy="11"/>
              </a:xfrm>
              <a:custGeom>
                <a:avLst/>
                <a:gdLst>
                  <a:gd name="T0" fmla="*/ 11 w 12"/>
                  <a:gd name="T1" fmla="*/ 3 h 19"/>
                  <a:gd name="T2" fmla="*/ 11 w 12"/>
                  <a:gd name="T3" fmla="*/ 3 h 19"/>
                  <a:gd name="T4" fmla="*/ 10 w 12"/>
                  <a:gd name="T5" fmla="*/ 2 h 19"/>
                  <a:gd name="T6" fmla="*/ 5 w 12"/>
                  <a:gd name="T7" fmla="*/ 3 h 19"/>
                  <a:gd name="T8" fmla="*/ 1 w 12"/>
                  <a:gd name="T9" fmla="*/ 11 h 19"/>
                  <a:gd name="T10" fmla="*/ 1 w 12"/>
                  <a:gd name="T11" fmla="*/ 16 h 19"/>
                  <a:gd name="T12" fmla="*/ 6 w 12"/>
                  <a:gd name="T13" fmla="*/ 18 h 19"/>
                  <a:gd name="T14" fmla="*/ 8 w 12"/>
                  <a:gd name="T15" fmla="*/ 16 h 19"/>
                  <a:gd name="T16" fmla="*/ 12 w 12"/>
                  <a:gd name="T17" fmla="*/ 8 h 19"/>
                  <a:gd name="T18" fmla="*/ 12 w 12"/>
                  <a:gd name="T19" fmla="*/ 7 h 19"/>
                  <a:gd name="T20" fmla="*/ 11 w 12"/>
                  <a:gd name="T2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9">
                    <a:moveTo>
                      <a:pt x="11" y="3"/>
                    </a:moveTo>
                    <a:lnTo>
                      <a:pt x="11" y="3"/>
                    </a:lnTo>
                    <a:lnTo>
                      <a:pt x="10" y="2"/>
                    </a:lnTo>
                    <a:cubicBezTo>
                      <a:pt x="9" y="0"/>
                      <a:pt x="6" y="1"/>
                      <a:pt x="5" y="3"/>
                    </a:cubicBezTo>
                    <a:cubicBezTo>
                      <a:pt x="2" y="5"/>
                      <a:pt x="1" y="8"/>
                      <a:pt x="1" y="11"/>
                    </a:cubicBezTo>
                    <a:cubicBezTo>
                      <a:pt x="0" y="13"/>
                      <a:pt x="0" y="15"/>
                      <a:pt x="1" y="16"/>
                    </a:cubicBezTo>
                    <a:cubicBezTo>
                      <a:pt x="2" y="19"/>
                      <a:pt x="4" y="19"/>
                      <a:pt x="6" y="18"/>
                    </a:cubicBezTo>
                    <a:lnTo>
                      <a:pt x="8" y="16"/>
                    </a:lnTo>
                    <a:cubicBezTo>
                      <a:pt x="10" y="14"/>
                      <a:pt x="12" y="10"/>
                      <a:pt x="12" y="8"/>
                    </a:cubicBezTo>
                    <a:lnTo>
                      <a:pt x="12" y="7"/>
                    </a:lnTo>
                    <a:lnTo>
                      <a:pt x="11" y="3"/>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1299">
                <a:extLst>
                  <a:ext uri="{FF2B5EF4-FFF2-40B4-BE49-F238E27FC236}">
                    <a16:creationId xmlns:a16="http://schemas.microsoft.com/office/drawing/2014/main" id="{86A551CD-CA87-4675-28DC-31AA973173D8}"/>
                  </a:ext>
                </a:extLst>
              </p:cNvPr>
              <p:cNvSpPr>
                <a:spLocks/>
              </p:cNvSpPr>
              <p:nvPr/>
            </p:nvSpPr>
            <p:spPr bwMode="auto">
              <a:xfrm>
                <a:off x="1699" y="3145"/>
                <a:ext cx="12" cy="13"/>
              </a:xfrm>
              <a:custGeom>
                <a:avLst/>
                <a:gdLst>
                  <a:gd name="T0" fmla="*/ 16 w 19"/>
                  <a:gd name="T1" fmla="*/ 1 h 20"/>
                  <a:gd name="T2" fmla="*/ 12 w 19"/>
                  <a:gd name="T3" fmla="*/ 1 h 20"/>
                  <a:gd name="T4" fmla="*/ 4 w 19"/>
                  <a:gd name="T5" fmla="*/ 6 h 20"/>
                  <a:gd name="T6" fmla="*/ 10 w 19"/>
                  <a:gd name="T7" fmla="*/ 19 h 20"/>
                  <a:gd name="T8" fmla="*/ 18 w 19"/>
                  <a:gd name="T9" fmla="*/ 11 h 20"/>
                  <a:gd name="T10" fmla="*/ 16 w 19"/>
                  <a:gd name="T11" fmla="*/ 1 h 20"/>
                </a:gdLst>
                <a:ahLst/>
                <a:cxnLst>
                  <a:cxn ang="0">
                    <a:pos x="T0" y="T1"/>
                  </a:cxn>
                  <a:cxn ang="0">
                    <a:pos x="T2" y="T3"/>
                  </a:cxn>
                  <a:cxn ang="0">
                    <a:pos x="T4" y="T5"/>
                  </a:cxn>
                  <a:cxn ang="0">
                    <a:pos x="T6" y="T7"/>
                  </a:cxn>
                  <a:cxn ang="0">
                    <a:pos x="T8" y="T9"/>
                  </a:cxn>
                  <a:cxn ang="0">
                    <a:pos x="T10" y="T11"/>
                  </a:cxn>
                </a:cxnLst>
                <a:rect l="0" t="0" r="r" b="b"/>
                <a:pathLst>
                  <a:path w="19" h="20">
                    <a:moveTo>
                      <a:pt x="16" y="1"/>
                    </a:moveTo>
                    <a:lnTo>
                      <a:pt x="12" y="1"/>
                    </a:lnTo>
                    <a:cubicBezTo>
                      <a:pt x="8" y="0"/>
                      <a:pt x="6" y="3"/>
                      <a:pt x="4" y="6"/>
                    </a:cubicBezTo>
                    <a:cubicBezTo>
                      <a:pt x="0" y="11"/>
                      <a:pt x="2" y="20"/>
                      <a:pt x="10" y="19"/>
                    </a:cubicBezTo>
                    <a:cubicBezTo>
                      <a:pt x="13" y="18"/>
                      <a:pt x="16" y="14"/>
                      <a:pt x="18" y="11"/>
                    </a:cubicBezTo>
                    <a:cubicBezTo>
                      <a:pt x="19" y="8"/>
                      <a:pt x="19" y="3"/>
                      <a:pt x="16" y="1"/>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1300">
                <a:extLst>
                  <a:ext uri="{FF2B5EF4-FFF2-40B4-BE49-F238E27FC236}">
                    <a16:creationId xmlns:a16="http://schemas.microsoft.com/office/drawing/2014/main" id="{38C3CF53-5D87-2929-37B5-64A243EB9D8A}"/>
                  </a:ext>
                </a:extLst>
              </p:cNvPr>
              <p:cNvSpPr>
                <a:spLocks/>
              </p:cNvSpPr>
              <p:nvPr/>
            </p:nvSpPr>
            <p:spPr bwMode="auto">
              <a:xfrm>
                <a:off x="1638" y="3069"/>
                <a:ext cx="9" cy="11"/>
              </a:xfrm>
              <a:custGeom>
                <a:avLst/>
                <a:gdLst>
                  <a:gd name="T0" fmla="*/ 14 w 14"/>
                  <a:gd name="T1" fmla="*/ 4 h 18"/>
                  <a:gd name="T2" fmla="*/ 5 w 14"/>
                  <a:gd name="T3" fmla="*/ 3 h 18"/>
                  <a:gd name="T4" fmla="*/ 2 w 14"/>
                  <a:gd name="T5" fmla="*/ 13 h 18"/>
                  <a:gd name="T6" fmla="*/ 11 w 14"/>
                  <a:gd name="T7" fmla="*/ 11 h 18"/>
                  <a:gd name="T8" fmla="*/ 12 w 14"/>
                  <a:gd name="T9" fmla="*/ 10 h 18"/>
                  <a:gd name="T10" fmla="*/ 14 w 14"/>
                  <a:gd name="T11" fmla="*/ 4 h 18"/>
                </a:gdLst>
                <a:ahLst/>
                <a:cxnLst>
                  <a:cxn ang="0">
                    <a:pos x="T0" y="T1"/>
                  </a:cxn>
                  <a:cxn ang="0">
                    <a:pos x="T2" y="T3"/>
                  </a:cxn>
                  <a:cxn ang="0">
                    <a:pos x="T4" y="T5"/>
                  </a:cxn>
                  <a:cxn ang="0">
                    <a:pos x="T6" y="T7"/>
                  </a:cxn>
                  <a:cxn ang="0">
                    <a:pos x="T8" y="T9"/>
                  </a:cxn>
                  <a:cxn ang="0">
                    <a:pos x="T10" y="T11"/>
                  </a:cxn>
                </a:cxnLst>
                <a:rect l="0" t="0" r="r" b="b"/>
                <a:pathLst>
                  <a:path w="14" h="18">
                    <a:moveTo>
                      <a:pt x="14" y="4"/>
                    </a:moveTo>
                    <a:cubicBezTo>
                      <a:pt x="13" y="0"/>
                      <a:pt x="8" y="0"/>
                      <a:pt x="5" y="3"/>
                    </a:cubicBezTo>
                    <a:cubicBezTo>
                      <a:pt x="3" y="6"/>
                      <a:pt x="0" y="10"/>
                      <a:pt x="2" y="13"/>
                    </a:cubicBezTo>
                    <a:cubicBezTo>
                      <a:pt x="5" y="18"/>
                      <a:pt x="10" y="13"/>
                      <a:pt x="11" y="11"/>
                    </a:cubicBezTo>
                    <a:lnTo>
                      <a:pt x="12" y="10"/>
                    </a:lnTo>
                    <a:lnTo>
                      <a:pt x="14" y="4"/>
                    </a:ln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1301">
                <a:extLst>
                  <a:ext uri="{FF2B5EF4-FFF2-40B4-BE49-F238E27FC236}">
                    <a16:creationId xmlns:a16="http://schemas.microsoft.com/office/drawing/2014/main" id="{24B48578-3D1D-F9F2-56D6-4F6A672AC21F}"/>
                  </a:ext>
                </a:extLst>
              </p:cNvPr>
              <p:cNvSpPr>
                <a:spLocks/>
              </p:cNvSpPr>
              <p:nvPr/>
            </p:nvSpPr>
            <p:spPr bwMode="auto">
              <a:xfrm>
                <a:off x="1550" y="3158"/>
                <a:ext cx="6" cy="4"/>
              </a:xfrm>
              <a:custGeom>
                <a:avLst/>
                <a:gdLst>
                  <a:gd name="T0" fmla="*/ 6 w 9"/>
                  <a:gd name="T1" fmla="*/ 0 h 7"/>
                  <a:gd name="T2" fmla="*/ 3 w 9"/>
                  <a:gd name="T3" fmla="*/ 7 h 7"/>
                  <a:gd name="T4" fmla="*/ 6 w 9"/>
                  <a:gd name="T5" fmla="*/ 0 h 7"/>
                </a:gdLst>
                <a:ahLst/>
                <a:cxnLst>
                  <a:cxn ang="0">
                    <a:pos x="T0" y="T1"/>
                  </a:cxn>
                  <a:cxn ang="0">
                    <a:pos x="T2" y="T3"/>
                  </a:cxn>
                  <a:cxn ang="0">
                    <a:pos x="T4" y="T5"/>
                  </a:cxn>
                </a:cxnLst>
                <a:rect l="0" t="0" r="r" b="b"/>
                <a:pathLst>
                  <a:path w="9" h="7">
                    <a:moveTo>
                      <a:pt x="6" y="0"/>
                    </a:moveTo>
                    <a:cubicBezTo>
                      <a:pt x="3" y="0"/>
                      <a:pt x="0" y="7"/>
                      <a:pt x="3" y="7"/>
                    </a:cubicBezTo>
                    <a:cubicBezTo>
                      <a:pt x="6" y="7"/>
                      <a:pt x="9" y="0"/>
                      <a:pt x="6"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1302">
                <a:extLst>
                  <a:ext uri="{FF2B5EF4-FFF2-40B4-BE49-F238E27FC236}">
                    <a16:creationId xmlns:a16="http://schemas.microsoft.com/office/drawing/2014/main" id="{790788E8-C767-88B0-58F2-8CD4A3165ED0}"/>
                  </a:ext>
                </a:extLst>
              </p:cNvPr>
              <p:cNvSpPr>
                <a:spLocks/>
              </p:cNvSpPr>
              <p:nvPr/>
            </p:nvSpPr>
            <p:spPr bwMode="auto">
              <a:xfrm>
                <a:off x="1473" y="3103"/>
                <a:ext cx="3" cy="6"/>
              </a:xfrm>
              <a:custGeom>
                <a:avLst/>
                <a:gdLst>
                  <a:gd name="T0" fmla="*/ 2 w 5"/>
                  <a:gd name="T1" fmla="*/ 2 h 9"/>
                  <a:gd name="T2" fmla="*/ 1 w 5"/>
                  <a:gd name="T3" fmla="*/ 3 h 9"/>
                  <a:gd name="T4" fmla="*/ 2 w 5"/>
                  <a:gd name="T5" fmla="*/ 8 h 9"/>
                  <a:gd name="T6" fmla="*/ 5 w 5"/>
                  <a:gd name="T7" fmla="*/ 5 h 9"/>
                  <a:gd name="T8" fmla="*/ 5 w 5"/>
                  <a:gd name="T9" fmla="*/ 2 h 9"/>
                  <a:gd name="T10" fmla="*/ 2 w 5"/>
                  <a:gd name="T11" fmla="*/ 2 h 9"/>
                </a:gdLst>
                <a:ahLst/>
                <a:cxnLst>
                  <a:cxn ang="0">
                    <a:pos x="T0" y="T1"/>
                  </a:cxn>
                  <a:cxn ang="0">
                    <a:pos x="T2" y="T3"/>
                  </a:cxn>
                  <a:cxn ang="0">
                    <a:pos x="T4" y="T5"/>
                  </a:cxn>
                  <a:cxn ang="0">
                    <a:pos x="T6" y="T7"/>
                  </a:cxn>
                  <a:cxn ang="0">
                    <a:pos x="T8" y="T9"/>
                  </a:cxn>
                  <a:cxn ang="0">
                    <a:pos x="T10" y="T11"/>
                  </a:cxn>
                </a:cxnLst>
                <a:rect l="0" t="0" r="r" b="b"/>
                <a:pathLst>
                  <a:path w="5" h="9">
                    <a:moveTo>
                      <a:pt x="2" y="2"/>
                    </a:moveTo>
                    <a:lnTo>
                      <a:pt x="1" y="3"/>
                    </a:lnTo>
                    <a:cubicBezTo>
                      <a:pt x="0" y="5"/>
                      <a:pt x="0" y="9"/>
                      <a:pt x="2" y="8"/>
                    </a:cubicBezTo>
                    <a:lnTo>
                      <a:pt x="5" y="5"/>
                    </a:lnTo>
                    <a:lnTo>
                      <a:pt x="5" y="2"/>
                    </a:lnTo>
                    <a:cubicBezTo>
                      <a:pt x="5" y="0"/>
                      <a:pt x="3" y="2"/>
                      <a:pt x="2" y="2"/>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1303">
                <a:extLst>
                  <a:ext uri="{FF2B5EF4-FFF2-40B4-BE49-F238E27FC236}">
                    <a16:creationId xmlns:a16="http://schemas.microsoft.com/office/drawing/2014/main" id="{99F9A88A-B186-6AEC-483C-927071097122}"/>
                  </a:ext>
                </a:extLst>
              </p:cNvPr>
              <p:cNvSpPr>
                <a:spLocks/>
              </p:cNvSpPr>
              <p:nvPr/>
            </p:nvSpPr>
            <p:spPr bwMode="auto">
              <a:xfrm>
                <a:off x="1423" y="3140"/>
                <a:ext cx="6" cy="4"/>
              </a:xfrm>
              <a:custGeom>
                <a:avLst/>
                <a:gdLst>
                  <a:gd name="T0" fmla="*/ 7 w 10"/>
                  <a:gd name="T1" fmla="*/ 0 h 7"/>
                  <a:gd name="T2" fmla="*/ 4 w 10"/>
                  <a:gd name="T3" fmla="*/ 7 h 7"/>
                  <a:gd name="T4" fmla="*/ 7 w 10"/>
                  <a:gd name="T5" fmla="*/ 0 h 7"/>
                </a:gdLst>
                <a:ahLst/>
                <a:cxnLst>
                  <a:cxn ang="0">
                    <a:pos x="T0" y="T1"/>
                  </a:cxn>
                  <a:cxn ang="0">
                    <a:pos x="T2" y="T3"/>
                  </a:cxn>
                  <a:cxn ang="0">
                    <a:pos x="T4" y="T5"/>
                  </a:cxn>
                </a:cxnLst>
                <a:rect l="0" t="0" r="r" b="b"/>
                <a:pathLst>
                  <a:path w="10" h="7">
                    <a:moveTo>
                      <a:pt x="7" y="0"/>
                    </a:moveTo>
                    <a:cubicBezTo>
                      <a:pt x="4" y="0"/>
                      <a:pt x="0" y="7"/>
                      <a:pt x="4" y="7"/>
                    </a:cubicBezTo>
                    <a:cubicBezTo>
                      <a:pt x="7" y="7"/>
                      <a:pt x="10" y="0"/>
                      <a:pt x="7"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1304">
                <a:extLst>
                  <a:ext uri="{FF2B5EF4-FFF2-40B4-BE49-F238E27FC236}">
                    <a16:creationId xmlns:a16="http://schemas.microsoft.com/office/drawing/2014/main" id="{69B8244E-36B8-5D56-23B6-51EFCB5EC281}"/>
                  </a:ext>
                </a:extLst>
              </p:cNvPr>
              <p:cNvSpPr>
                <a:spLocks/>
              </p:cNvSpPr>
              <p:nvPr/>
            </p:nvSpPr>
            <p:spPr bwMode="auto">
              <a:xfrm>
                <a:off x="1557" y="3226"/>
                <a:ext cx="5" cy="4"/>
              </a:xfrm>
              <a:custGeom>
                <a:avLst/>
                <a:gdLst>
                  <a:gd name="T0" fmla="*/ 5 w 8"/>
                  <a:gd name="T1" fmla="*/ 0 h 6"/>
                  <a:gd name="T2" fmla="*/ 3 w 8"/>
                  <a:gd name="T3" fmla="*/ 6 h 6"/>
                  <a:gd name="T4" fmla="*/ 5 w 8"/>
                  <a:gd name="T5" fmla="*/ 0 h 6"/>
                </a:gdLst>
                <a:ahLst/>
                <a:cxnLst>
                  <a:cxn ang="0">
                    <a:pos x="T0" y="T1"/>
                  </a:cxn>
                  <a:cxn ang="0">
                    <a:pos x="T2" y="T3"/>
                  </a:cxn>
                  <a:cxn ang="0">
                    <a:pos x="T4" y="T5"/>
                  </a:cxn>
                </a:cxnLst>
                <a:rect l="0" t="0" r="r" b="b"/>
                <a:pathLst>
                  <a:path w="8" h="6">
                    <a:moveTo>
                      <a:pt x="5" y="0"/>
                    </a:moveTo>
                    <a:cubicBezTo>
                      <a:pt x="3" y="0"/>
                      <a:pt x="0" y="6"/>
                      <a:pt x="3" y="6"/>
                    </a:cubicBezTo>
                    <a:cubicBezTo>
                      <a:pt x="5" y="6"/>
                      <a:pt x="8" y="0"/>
                      <a:pt x="5"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1305">
                <a:extLst>
                  <a:ext uri="{FF2B5EF4-FFF2-40B4-BE49-F238E27FC236}">
                    <a16:creationId xmlns:a16="http://schemas.microsoft.com/office/drawing/2014/main" id="{028468A0-9584-AD37-3031-E536D6D51E9E}"/>
                  </a:ext>
                </a:extLst>
              </p:cNvPr>
              <p:cNvSpPr>
                <a:spLocks/>
              </p:cNvSpPr>
              <p:nvPr/>
            </p:nvSpPr>
            <p:spPr bwMode="auto">
              <a:xfrm>
                <a:off x="1669" y="2989"/>
                <a:ext cx="4" cy="3"/>
              </a:xfrm>
              <a:custGeom>
                <a:avLst/>
                <a:gdLst>
                  <a:gd name="T0" fmla="*/ 5 w 8"/>
                  <a:gd name="T1" fmla="*/ 0 h 5"/>
                  <a:gd name="T2" fmla="*/ 3 w 8"/>
                  <a:gd name="T3" fmla="*/ 5 h 5"/>
                  <a:gd name="T4" fmla="*/ 5 w 8"/>
                  <a:gd name="T5" fmla="*/ 0 h 5"/>
                </a:gdLst>
                <a:ahLst/>
                <a:cxnLst>
                  <a:cxn ang="0">
                    <a:pos x="T0" y="T1"/>
                  </a:cxn>
                  <a:cxn ang="0">
                    <a:pos x="T2" y="T3"/>
                  </a:cxn>
                  <a:cxn ang="0">
                    <a:pos x="T4" y="T5"/>
                  </a:cxn>
                </a:cxnLst>
                <a:rect l="0" t="0" r="r" b="b"/>
                <a:pathLst>
                  <a:path w="8" h="5">
                    <a:moveTo>
                      <a:pt x="5" y="0"/>
                    </a:moveTo>
                    <a:cubicBezTo>
                      <a:pt x="3" y="0"/>
                      <a:pt x="0" y="5"/>
                      <a:pt x="3" y="5"/>
                    </a:cubicBezTo>
                    <a:cubicBezTo>
                      <a:pt x="5" y="5"/>
                      <a:pt x="8" y="0"/>
                      <a:pt x="5"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1306">
                <a:extLst>
                  <a:ext uri="{FF2B5EF4-FFF2-40B4-BE49-F238E27FC236}">
                    <a16:creationId xmlns:a16="http://schemas.microsoft.com/office/drawing/2014/main" id="{10250B33-1F47-2887-56D5-CA50FCB2181E}"/>
                  </a:ext>
                </a:extLst>
              </p:cNvPr>
              <p:cNvSpPr>
                <a:spLocks/>
              </p:cNvSpPr>
              <p:nvPr/>
            </p:nvSpPr>
            <p:spPr bwMode="auto">
              <a:xfrm>
                <a:off x="1356" y="3050"/>
                <a:ext cx="6" cy="8"/>
              </a:xfrm>
              <a:custGeom>
                <a:avLst/>
                <a:gdLst>
                  <a:gd name="T0" fmla="*/ 11 w 11"/>
                  <a:gd name="T1" fmla="*/ 3 h 13"/>
                  <a:gd name="T2" fmla="*/ 9 w 11"/>
                  <a:gd name="T3" fmla="*/ 2 h 13"/>
                  <a:gd name="T4" fmla="*/ 8 w 11"/>
                  <a:gd name="T5" fmla="*/ 0 h 13"/>
                  <a:gd name="T6" fmla="*/ 2 w 11"/>
                  <a:gd name="T7" fmla="*/ 2 h 13"/>
                  <a:gd name="T8" fmla="*/ 1 w 11"/>
                  <a:gd name="T9" fmla="*/ 8 h 13"/>
                  <a:gd name="T10" fmla="*/ 10 w 11"/>
                  <a:gd name="T11" fmla="*/ 7 h 13"/>
                  <a:gd name="T12" fmla="*/ 11 w 11"/>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11" y="3"/>
                    </a:moveTo>
                    <a:lnTo>
                      <a:pt x="9" y="2"/>
                    </a:lnTo>
                    <a:lnTo>
                      <a:pt x="8" y="0"/>
                    </a:lnTo>
                    <a:cubicBezTo>
                      <a:pt x="6" y="0"/>
                      <a:pt x="4" y="0"/>
                      <a:pt x="2" y="2"/>
                    </a:cubicBezTo>
                    <a:cubicBezTo>
                      <a:pt x="1" y="4"/>
                      <a:pt x="0" y="6"/>
                      <a:pt x="1" y="8"/>
                    </a:cubicBezTo>
                    <a:cubicBezTo>
                      <a:pt x="3" y="13"/>
                      <a:pt x="8" y="10"/>
                      <a:pt x="10" y="7"/>
                    </a:cubicBezTo>
                    <a:lnTo>
                      <a:pt x="11" y="3"/>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1307">
                <a:extLst>
                  <a:ext uri="{FF2B5EF4-FFF2-40B4-BE49-F238E27FC236}">
                    <a16:creationId xmlns:a16="http://schemas.microsoft.com/office/drawing/2014/main" id="{5EC67619-CDD2-9FBE-F4F2-1D30FB23C599}"/>
                  </a:ext>
                </a:extLst>
              </p:cNvPr>
              <p:cNvSpPr>
                <a:spLocks/>
              </p:cNvSpPr>
              <p:nvPr/>
            </p:nvSpPr>
            <p:spPr bwMode="auto">
              <a:xfrm>
                <a:off x="1226" y="3072"/>
                <a:ext cx="8" cy="8"/>
              </a:xfrm>
              <a:custGeom>
                <a:avLst/>
                <a:gdLst>
                  <a:gd name="T0" fmla="*/ 12 w 13"/>
                  <a:gd name="T1" fmla="*/ 2 h 14"/>
                  <a:gd name="T2" fmla="*/ 8 w 13"/>
                  <a:gd name="T3" fmla="*/ 0 h 14"/>
                  <a:gd name="T4" fmla="*/ 6 w 13"/>
                  <a:gd name="T5" fmla="*/ 1 h 14"/>
                  <a:gd name="T6" fmla="*/ 4 w 13"/>
                  <a:gd name="T7" fmla="*/ 2 h 14"/>
                  <a:gd name="T8" fmla="*/ 3 w 13"/>
                  <a:gd name="T9" fmla="*/ 12 h 14"/>
                  <a:gd name="T10" fmla="*/ 6 w 13"/>
                  <a:gd name="T11" fmla="*/ 14 h 14"/>
                  <a:gd name="T12" fmla="*/ 12 w 13"/>
                  <a:gd name="T13" fmla="*/ 9 h 14"/>
                  <a:gd name="T14" fmla="*/ 12 w 13"/>
                  <a:gd name="T15" fmla="*/ 9 h 14"/>
                  <a:gd name="T16" fmla="*/ 13 w 13"/>
                  <a:gd name="T17" fmla="*/ 7 h 14"/>
                  <a:gd name="T18" fmla="*/ 12 w 13"/>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12" y="2"/>
                    </a:moveTo>
                    <a:lnTo>
                      <a:pt x="8" y="0"/>
                    </a:lnTo>
                    <a:lnTo>
                      <a:pt x="6" y="1"/>
                    </a:lnTo>
                    <a:lnTo>
                      <a:pt x="4" y="2"/>
                    </a:lnTo>
                    <a:cubicBezTo>
                      <a:pt x="2" y="4"/>
                      <a:pt x="0" y="9"/>
                      <a:pt x="3" y="12"/>
                    </a:cubicBezTo>
                    <a:lnTo>
                      <a:pt x="6" y="14"/>
                    </a:lnTo>
                    <a:cubicBezTo>
                      <a:pt x="8" y="14"/>
                      <a:pt x="11" y="12"/>
                      <a:pt x="12" y="9"/>
                    </a:cubicBezTo>
                    <a:lnTo>
                      <a:pt x="12" y="9"/>
                    </a:lnTo>
                    <a:lnTo>
                      <a:pt x="13" y="7"/>
                    </a:lnTo>
                    <a:cubicBezTo>
                      <a:pt x="13" y="6"/>
                      <a:pt x="13" y="3"/>
                      <a:pt x="12" y="2"/>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1308">
                <a:extLst>
                  <a:ext uri="{FF2B5EF4-FFF2-40B4-BE49-F238E27FC236}">
                    <a16:creationId xmlns:a16="http://schemas.microsoft.com/office/drawing/2014/main" id="{EB194A2D-2AEC-77A2-03A1-6EF29CD2A79C}"/>
                  </a:ext>
                </a:extLst>
              </p:cNvPr>
              <p:cNvSpPr>
                <a:spLocks/>
              </p:cNvSpPr>
              <p:nvPr/>
            </p:nvSpPr>
            <p:spPr bwMode="auto">
              <a:xfrm>
                <a:off x="1186" y="3107"/>
                <a:ext cx="7" cy="9"/>
              </a:xfrm>
              <a:custGeom>
                <a:avLst/>
                <a:gdLst>
                  <a:gd name="T0" fmla="*/ 10 w 11"/>
                  <a:gd name="T1" fmla="*/ 9 h 14"/>
                  <a:gd name="T2" fmla="*/ 10 w 11"/>
                  <a:gd name="T3" fmla="*/ 9 h 14"/>
                  <a:gd name="T4" fmla="*/ 11 w 11"/>
                  <a:gd name="T5" fmla="*/ 5 h 14"/>
                  <a:gd name="T6" fmla="*/ 11 w 11"/>
                  <a:gd name="T7" fmla="*/ 4 h 14"/>
                  <a:gd name="T8" fmla="*/ 6 w 11"/>
                  <a:gd name="T9" fmla="*/ 0 h 14"/>
                  <a:gd name="T10" fmla="*/ 1 w 11"/>
                  <a:gd name="T11" fmla="*/ 5 h 14"/>
                  <a:gd name="T12" fmla="*/ 1 w 11"/>
                  <a:gd name="T13" fmla="*/ 11 h 14"/>
                  <a:gd name="T14" fmla="*/ 9 w 11"/>
                  <a:gd name="T15" fmla="*/ 9 h 14"/>
                  <a:gd name="T16" fmla="*/ 10 w 11"/>
                  <a:gd name="T1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9"/>
                    </a:moveTo>
                    <a:lnTo>
                      <a:pt x="10" y="9"/>
                    </a:lnTo>
                    <a:lnTo>
                      <a:pt x="11" y="5"/>
                    </a:lnTo>
                    <a:lnTo>
                      <a:pt x="11" y="4"/>
                    </a:lnTo>
                    <a:cubicBezTo>
                      <a:pt x="11" y="1"/>
                      <a:pt x="9" y="0"/>
                      <a:pt x="6" y="0"/>
                    </a:cubicBezTo>
                    <a:cubicBezTo>
                      <a:pt x="4" y="0"/>
                      <a:pt x="2" y="3"/>
                      <a:pt x="1" y="5"/>
                    </a:cubicBezTo>
                    <a:cubicBezTo>
                      <a:pt x="1" y="7"/>
                      <a:pt x="0" y="9"/>
                      <a:pt x="1" y="11"/>
                    </a:cubicBezTo>
                    <a:cubicBezTo>
                      <a:pt x="3" y="14"/>
                      <a:pt x="7" y="13"/>
                      <a:pt x="9" y="9"/>
                    </a:cubicBezTo>
                    <a:lnTo>
                      <a:pt x="10" y="9"/>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1309">
                <a:extLst>
                  <a:ext uri="{FF2B5EF4-FFF2-40B4-BE49-F238E27FC236}">
                    <a16:creationId xmlns:a16="http://schemas.microsoft.com/office/drawing/2014/main" id="{63A46744-8D84-9114-B5E0-46AE28BBB284}"/>
                  </a:ext>
                </a:extLst>
              </p:cNvPr>
              <p:cNvSpPr>
                <a:spLocks/>
              </p:cNvSpPr>
              <p:nvPr/>
            </p:nvSpPr>
            <p:spPr bwMode="auto">
              <a:xfrm>
                <a:off x="1022" y="3398"/>
                <a:ext cx="8" cy="9"/>
              </a:xfrm>
              <a:custGeom>
                <a:avLst/>
                <a:gdLst>
                  <a:gd name="T0" fmla="*/ 6 w 14"/>
                  <a:gd name="T1" fmla="*/ 2 h 14"/>
                  <a:gd name="T2" fmla="*/ 6 w 14"/>
                  <a:gd name="T3" fmla="*/ 2 h 14"/>
                  <a:gd name="T4" fmla="*/ 5 w 14"/>
                  <a:gd name="T5" fmla="*/ 2 h 14"/>
                  <a:gd name="T6" fmla="*/ 1 w 14"/>
                  <a:gd name="T7" fmla="*/ 10 h 14"/>
                  <a:gd name="T8" fmla="*/ 7 w 14"/>
                  <a:gd name="T9" fmla="*/ 13 h 14"/>
                  <a:gd name="T10" fmla="*/ 9 w 14"/>
                  <a:gd name="T11" fmla="*/ 12 h 14"/>
                  <a:gd name="T12" fmla="*/ 11 w 14"/>
                  <a:gd name="T13" fmla="*/ 9 h 14"/>
                  <a:gd name="T14" fmla="*/ 6 w 14"/>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6" y="2"/>
                    </a:moveTo>
                    <a:lnTo>
                      <a:pt x="6" y="2"/>
                    </a:lnTo>
                    <a:lnTo>
                      <a:pt x="5" y="2"/>
                    </a:lnTo>
                    <a:cubicBezTo>
                      <a:pt x="3" y="4"/>
                      <a:pt x="0" y="7"/>
                      <a:pt x="1" y="10"/>
                    </a:cubicBezTo>
                    <a:cubicBezTo>
                      <a:pt x="3" y="13"/>
                      <a:pt x="5" y="14"/>
                      <a:pt x="7" y="13"/>
                    </a:cubicBezTo>
                    <a:lnTo>
                      <a:pt x="9" y="12"/>
                    </a:lnTo>
                    <a:lnTo>
                      <a:pt x="11" y="9"/>
                    </a:lnTo>
                    <a:cubicBezTo>
                      <a:pt x="14" y="5"/>
                      <a:pt x="11" y="0"/>
                      <a:pt x="6" y="2"/>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1310">
                <a:extLst>
                  <a:ext uri="{FF2B5EF4-FFF2-40B4-BE49-F238E27FC236}">
                    <a16:creationId xmlns:a16="http://schemas.microsoft.com/office/drawing/2014/main" id="{A39E6701-4A0B-3E3F-B9B3-88D371756F22}"/>
                  </a:ext>
                </a:extLst>
              </p:cNvPr>
              <p:cNvSpPr>
                <a:spLocks/>
              </p:cNvSpPr>
              <p:nvPr/>
            </p:nvSpPr>
            <p:spPr bwMode="auto">
              <a:xfrm>
                <a:off x="1014" y="3457"/>
                <a:ext cx="7" cy="8"/>
              </a:xfrm>
              <a:custGeom>
                <a:avLst/>
                <a:gdLst>
                  <a:gd name="T0" fmla="*/ 11 w 11"/>
                  <a:gd name="T1" fmla="*/ 5 h 12"/>
                  <a:gd name="T2" fmla="*/ 6 w 11"/>
                  <a:gd name="T3" fmla="*/ 1 h 12"/>
                  <a:gd name="T4" fmla="*/ 1 w 11"/>
                  <a:gd name="T5" fmla="*/ 8 h 12"/>
                  <a:gd name="T6" fmla="*/ 6 w 11"/>
                  <a:gd name="T7" fmla="*/ 11 h 12"/>
                  <a:gd name="T8" fmla="*/ 7 w 11"/>
                  <a:gd name="T9" fmla="*/ 10 h 12"/>
                  <a:gd name="T10" fmla="*/ 11 w 11"/>
                  <a:gd name="T11" fmla="*/ 5 h 12"/>
                </a:gdLst>
                <a:ahLst/>
                <a:cxnLst>
                  <a:cxn ang="0">
                    <a:pos x="T0" y="T1"/>
                  </a:cxn>
                  <a:cxn ang="0">
                    <a:pos x="T2" y="T3"/>
                  </a:cxn>
                  <a:cxn ang="0">
                    <a:pos x="T4" y="T5"/>
                  </a:cxn>
                  <a:cxn ang="0">
                    <a:pos x="T6" y="T7"/>
                  </a:cxn>
                  <a:cxn ang="0">
                    <a:pos x="T8" y="T9"/>
                  </a:cxn>
                  <a:cxn ang="0">
                    <a:pos x="T10" y="T11"/>
                  </a:cxn>
                </a:cxnLst>
                <a:rect l="0" t="0" r="r" b="b"/>
                <a:pathLst>
                  <a:path w="11" h="12">
                    <a:moveTo>
                      <a:pt x="11" y="5"/>
                    </a:moveTo>
                    <a:cubicBezTo>
                      <a:pt x="11" y="2"/>
                      <a:pt x="8" y="0"/>
                      <a:pt x="6" y="1"/>
                    </a:cubicBezTo>
                    <a:cubicBezTo>
                      <a:pt x="3" y="1"/>
                      <a:pt x="0" y="5"/>
                      <a:pt x="1" y="8"/>
                    </a:cubicBezTo>
                    <a:cubicBezTo>
                      <a:pt x="1" y="10"/>
                      <a:pt x="4" y="12"/>
                      <a:pt x="6" y="11"/>
                    </a:cubicBezTo>
                    <a:lnTo>
                      <a:pt x="7" y="10"/>
                    </a:lnTo>
                    <a:cubicBezTo>
                      <a:pt x="9" y="10"/>
                      <a:pt x="11" y="7"/>
                      <a:pt x="11" y="5"/>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1311">
                <a:extLst>
                  <a:ext uri="{FF2B5EF4-FFF2-40B4-BE49-F238E27FC236}">
                    <a16:creationId xmlns:a16="http://schemas.microsoft.com/office/drawing/2014/main" id="{70E3BBA1-FB03-BB7D-D663-943294A0433C}"/>
                  </a:ext>
                </a:extLst>
              </p:cNvPr>
              <p:cNvSpPr>
                <a:spLocks/>
              </p:cNvSpPr>
              <p:nvPr/>
            </p:nvSpPr>
            <p:spPr bwMode="auto">
              <a:xfrm>
                <a:off x="996" y="3446"/>
                <a:ext cx="5" cy="6"/>
              </a:xfrm>
              <a:custGeom>
                <a:avLst/>
                <a:gdLst>
                  <a:gd name="T0" fmla="*/ 3 w 8"/>
                  <a:gd name="T1" fmla="*/ 1 h 10"/>
                  <a:gd name="T2" fmla="*/ 0 w 8"/>
                  <a:gd name="T3" fmla="*/ 5 h 10"/>
                  <a:gd name="T4" fmla="*/ 0 w 8"/>
                  <a:gd name="T5" fmla="*/ 6 h 10"/>
                  <a:gd name="T6" fmla="*/ 0 w 8"/>
                  <a:gd name="T7" fmla="*/ 10 h 10"/>
                  <a:gd name="T8" fmla="*/ 3 w 8"/>
                  <a:gd name="T9" fmla="*/ 10 h 10"/>
                  <a:gd name="T10" fmla="*/ 6 w 8"/>
                  <a:gd name="T11" fmla="*/ 8 h 10"/>
                  <a:gd name="T12" fmla="*/ 6 w 8"/>
                  <a:gd name="T13" fmla="*/ 7 h 10"/>
                  <a:gd name="T14" fmla="*/ 3 w 8"/>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3" y="1"/>
                    </a:moveTo>
                    <a:cubicBezTo>
                      <a:pt x="2" y="0"/>
                      <a:pt x="0" y="3"/>
                      <a:pt x="0" y="5"/>
                    </a:cubicBezTo>
                    <a:lnTo>
                      <a:pt x="0" y="6"/>
                    </a:lnTo>
                    <a:lnTo>
                      <a:pt x="0" y="10"/>
                    </a:lnTo>
                    <a:lnTo>
                      <a:pt x="3" y="10"/>
                    </a:lnTo>
                    <a:lnTo>
                      <a:pt x="6" y="8"/>
                    </a:lnTo>
                    <a:lnTo>
                      <a:pt x="6" y="7"/>
                    </a:lnTo>
                    <a:cubicBezTo>
                      <a:pt x="8" y="4"/>
                      <a:pt x="6" y="2"/>
                      <a:pt x="3" y="1"/>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1312">
                <a:extLst>
                  <a:ext uri="{FF2B5EF4-FFF2-40B4-BE49-F238E27FC236}">
                    <a16:creationId xmlns:a16="http://schemas.microsoft.com/office/drawing/2014/main" id="{F6C20D54-266E-65BD-24FB-18CF59D948C2}"/>
                  </a:ext>
                </a:extLst>
              </p:cNvPr>
              <p:cNvSpPr>
                <a:spLocks/>
              </p:cNvSpPr>
              <p:nvPr/>
            </p:nvSpPr>
            <p:spPr bwMode="auto">
              <a:xfrm>
                <a:off x="1065" y="3478"/>
                <a:ext cx="6" cy="9"/>
              </a:xfrm>
              <a:custGeom>
                <a:avLst/>
                <a:gdLst>
                  <a:gd name="T0" fmla="*/ 10 w 11"/>
                  <a:gd name="T1" fmla="*/ 5 h 15"/>
                  <a:gd name="T2" fmla="*/ 9 w 11"/>
                  <a:gd name="T3" fmla="*/ 3 h 15"/>
                  <a:gd name="T4" fmla="*/ 8 w 11"/>
                  <a:gd name="T5" fmla="*/ 3 h 15"/>
                  <a:gd name="T6" fmla="*/ 1 w 11"/>
                  <a:gd name="T7" fmla="*/ 10 h 15"/>
                  <a:gd name="T8" fmla="*/ 1 w 11"/>
                  <a:gd name="T9" fmla="*/ 11 h 15"/>
                  <a:gd name="T10" fmla="*/ 6 w 11"/>
                  <a:gd name="T11" fmla="*/ 14 h 15"/>
                  <a:gd name="T12" fmla="*/ 10 w 11"/>
                  <a:gd name="T13" fmla="*/ 5 h 15"/>
                </a:gdLst>
                <a:ahLst/>
                <a:cxnLst>
                  <a:cxn ang="0">
                    <a:pos x="T0" y="T1"/>
                  </a:cxn>
                  <a:cxn ang="0">
                    <a:pos x="T2" y="T3"/>
                  </a:cxn>
                  <a:cxn ang="0">
                    <a:pos x="T4" y="T5"/>
                  </a:cxn>
                  <a:cxn ang="0">
                    <a:pos x="T6" y="T7"/>
                  </a:cxn>
                  <a:cxn ang="0">
                    <a:pos x="T8" y="T9"/>
                  </a:cxn>
                  <a:cxn ang="0">
                    <a:pos x="T10" y="T11"/>
                  </a:cxn>
                  <a:cxn ang="0">
                    <a:pos x="T12" y="T13"/>
                  </a:cxn>
                </a:cxnLst>
                <a:rect l="0" t="0" r="r" b="b"/>
                <a:pathLst>
                  <a:path w="11" h="15">
                    <a:moveTo>
                      <a:pt x="10" y="5"/>
                    </a:moveTo>
                    <a:lnTo>
                      <a:pt x="9" y="3"/>
                    </a:lnTo>
                    <a:lnTo>
                      <a:pt x="8" y="3"/>
                    </a:lnTo>
                    <a:cubicBezTo>
                      <a:pt x="4" y="0"/>
                      <a:pt x="0" y="6"/>
                      <a:pt x="1" y="10"/>
                    </a:cubicBezTo>
                    <a:lnTo>
                      <a:pt x="1" y="11"/>
                    </a:lnTo>
                    <a:cubicBezTo>
                      <a:pt x="1" y="13"/>
                      <a:pt x="3" y="15"/>
                      <a:pt x="6" y="14"/>
                    </a:cubicBezTo>
                    <a:cubicBezTo>
                      <a:pt x="9" y="12"/>
                      <a:pt x="11" y="8"/>
                      <a:pt x="10" y="5"/>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1313">
                <a:extLst>
                  <a:ext uri="{FF2B5EF4-FFF2-40B4-BE49-F238E27FC236}">
                    <a16:creationId xmlns:a16="http://schemas.microsoft.com/office/drawing/2014/main" id="{35C0B2CE-1042-AE6A-3FDB-9531B28C58D5}"/>
                  </a:ext>
                </a:extLst>
              </p:cNvPr>
              <p:cNvSpPr>
                <a:spLocks/>
              </p:cNvSpPr>
              <p:nvPr/>
            </p:nvSpPr>
            <p:spPr bwMode="auto">
              <a:xfrm>
                <a:off x="1191" y="3479"/>
                <a:ext cx="9" cy="7"/>
              </a:xfrm>
              <a:custGeom>
                <a:avLst/>
                <a:gdLst>
                  <a:gd name="T0" fmla="*/ 8 w 14"/>
                  <a:gd name="T1" fmla="*/ 0 h 11"/>
                  <a:gd name="T2" fmla="*/ 7 w 14"/>
                  <a:gd name="T3" fmla="*/ 0 h 11"/>
                  <a:gd name="T4" fmla="*/ 2 w 14"/>
                  <a:gd name="T5" fmla="*/ 2 h 11"/>
                  <a:gd name="T6" fmla="*/ 1 w 14"/>
                  <a:gd name="T7" fmla="*/ 9 h 11"/>
                  <a:gd name="T8" fmla="*/ 6 w 14"/>
                  <a:gd name="T9" fmla="*/ 10 h 11"/>
                  <a:gd name="T10" fmla="*/ 8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8" y="0"/>
                    </a:moveTo>
                    <a:lnTo>
                      <a:pt x="7" y="0"/>
                    </a:lnTo>
                    <a:cubicBezTo>
                      <a:pt x="5" y="0"/>
                      <a:pt x="3" y="1"/>
                      <a:pt x="2" y="2"/>
                    </a:cubicBezTo>
                    <a:cubicBezTo>
                      <a:pt x="0" y="4"/>
                      <a:pt x="0" y="7"/>
                      <a:pt x="1" y="9"/>
                    </a:cubicBezTo>
                    <a:cubicBezTo>
                      <a:pt x="2" y="11"/>
                      <a:pt x="4" y="11"/>
                      <a:pt x="6" y="10"/>
                    </a:cubicBezTo>
                    <a:cubicBezTo>
                      <a:pt x="10" y="10"/>
                      <a:pt x="14" y="0"/>
                      <a:pt x="8"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1314">
                <a:extLst>
                  <a:ext uri="{FF2B5EF4-FFF2-40B4-BE49-F238E27FC236}">
                    <a16:creationId xmlns:a16="http://schemas.microsoft.com/office/drawing/2014/main" id="{CB911501-FCFB-312F-46CF-3083F7DDC98F}"/>
                  </a:ext>
                </a:extLst>
              </p:cNvPr>
              <p:cNvSpPr>
                <a:spLocks/>
              </p:cNvSpPr>
              <p:nvPr/>
            </p:nvSpPr>
            <p:spPr bwMode="auto">
              <a:xfrm>
                <a:off x="1335" y="3498"/>
                <a:ext cx="6" cy="8"/>
              </a:xfrm>
              <a:custGeom>
                <a:avLst/>
                <a:gdLst>
                  <a:gd name="T0" fmla="*/ 8 w 10"/>
                  <a:gd name="T1" fmla="*/ 4 h 13"/>
                  <a:gd name="T2" fmla="*/ 1 w 10"/>
                  <a:gd name="T3" fmla="*/ 9 h 13"/>
                  <a:gd name="T4" fmla="*/ 1 w 10"/>
                  <a:gd name="T5" fmla="*/ 10 h 13"/>
                  <a:gd name="T6" fmla="*/ 2 w 10"/>
                  <a:gd name="T7" fmla="*/ 13 h 13"/>
                  <a:gd name="T8" fmla="*/ 7 w 10"/>
                  <a:gd name="T9" fmla="*/ 10 h 13"/>
                  <a:gd name="T10" fmla="*/ 8 w 10"/>
                  <a:gd name="T11" fmla="*/ 4 h 13"/>
                </a:gdLst>
                <a:ahLst/>
                <a:cxnLst>
                  <a:cxn ang="0">
                    <a:pos x="T0" y="T1"/>
                  </a:cxn>
                  <a:cxn ang="0">
                    <a:pos x="T2" y="T3"/>
                  </a:cxn>
                  <a:cxn ang="0">
                    <a:pos x="T4" y="T5"/>
                  </a:cxn>
                  <a:cxn ang="0">
                    <a:pos x="T6" y="T7"/>
                  </a:cxn>
                  <a:cxn ang="0">
                    <a:pos x="T8" y="T9"/>
                  </a:cxn>
                  <a:cxn ang="0">
                    <a:pos x="T10" y="T11"/>
                  </a:cxn>
                </a:cxnLst>
                <a:rect l="0" t="0" r="r" b="b"/>
                <a:pathLst>
                  <a:path w="10" h="13">
                    <a:moveTo>
                      <a:pt x="8" y="4"/>
                    </a:moveTo>
                    <a:cubicBezTo>
                      <a:pt x="5" y="0"/>
                      <a:pt x="0" y="6"/>
                      <a:pt x="1" y="9"/>
                    </a:cubicBezTo>
                    <a:lnTo>
                      <a:pt x="1" y="10"/>
                    </a:lnTo>
                    <a:lnTo>
                      <a:pt x="2" y="13"/>
                    </a:lnTo>
                    <a:cubicBezTo>
                      <a:pt x="4" y="13"/>
                      <a:pt x="6" y="12"/>
                      <a:pt x="7" y="10"/>
                    </a:cubicBezTo>
                    <a:cubicBezTo>
                      <a:pt x="9" y="9"/>
                      <a:pt x="10" y="6"/>
                      <a:pt x="8" y="4"/>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1315">
                <a:extLst>
                  <a:ext uri="{FF2B5EF4-FFF2-40B4-BE49-F238E27FC236}">
                    <a16:creationId xmlns:a16="http://schemas.microsoft.com/office/drawing/2014/main" id="{18EF9C5F-6F48-3D0B-57B1-13EBBA22D1D6}"/>
                  </a:ext>
                </a:extLst>
              </p:cNvPr>
              <p:cNvSpPr>
                <a:spLocks/>
              </p:cNvSpPr>
              <p:nvPr/>
            </p:nvSpPr>
            <p:spPr bwMode="auto">
              <a:xfrm>
                <a:off x="1449" y="3281"/>
                <a:ext cx="8" cy="12"/>
              </a:xfrm>
              <a:custGeom>
                <a:avLst/>
                <a:gdLst>
                  <a:gd name="T0" fmla="*/ 14 w 14"/>
                  <a:gd name="T1" fmla="*/ 6 h 19"/>
                  <a:gd name="T2" fmla="*/ 13 w 14"/>
                  <a:gd name="T3" fmla="*/ 5 h 19"/>
                  <a:gd name="T4" fmla="*/ 13 w 14"/>
                  <a:gd name="T5" fmla="*/ 3 h 19"/>
                  <a:gd name="T6" fmla="*/ 1 w 14"/>
                  <a:gd name="T7" fmla="*/ 7 h 19"/>
                  <a:gd name="T8" fmla="*/ 2 w 14"/>
                  <a:gd name="T9" fmla="*/ 16 h 19"/>
                  <a:gd name="T10" fmla="*/ 8 w 14"/>
                  <a:gd name="T11" fmla="*/ 18 h 19"/>
                  <a:gd name="T12" fmla="*/ 14 w 14"/>
                  <a:gd name="T13" fmla="*/ 9 h 19"/>
                  <a:gd name="T14" fmla="*/ 14 w 14"/>
                  <a:gd name="T15" fmla="*/ 6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9">
                    <a:moveTo>
                      <a:pt x="14" y="6"/>
                    </a:moveTo>
                    <a:lnTo>
                      <a:pt x="13" y="5"/>
                    </a:lnTo>
                    <a:lnTo>
                      <a:pt x="13" y="3"/>
                    </a:lnTo>
                    <a:cubicBezTo>
                      <a:pt x="8" y="0"/>
                      <a:pt x="3" y="3"/>
                      <a:pt x="1" y="7"/>
                    </a:cubicBezTo>
                    <a:cubicBezTo>
                      <a:pt x="0" y="10"/>
                      <a:pt x="0" y="13"/>
                      <a:pt x="2" y="16"/>
                    </a:cubicBezTo>
                    <a:cubicBezTo>
                      <a:pt x="3" y="18"/>
                      <a:pt x="6" y="19"/>
                      <a:pt x="8" y="18"/>
                    </a:cubicBezTo>
                    <a:cubicBezTo>
                      <a:pt x="12" y="17"/>
                      <a:pt x="14" y="13"/>
                      <a:pt x="14" y="9"/>
                    </a:cubicBezTo>
                    <a:lnTo>
                      <a:pt x="14" y="6"/>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1316">
                <a:extLst>
                  <a:ext uri="{FF2B5EF4-FFF2-40B4-BE49-F238E27FC236}">
                    <a16:creationId xmlns:a16="http://schemas.microsoft.com/office/drawing/2014/main" id="{0D640F39-7F7F-AD4E-81A3-9709A80EB100}"/>
                  </a:ext>
                </a:extLst>
              </p:cNvPr>
              <p:cNvSpPr>
                <a:spLocks/>
              </p:cNvSpPr>
              <p:nvPr/>
            </p:nvSpPr>
            <p:spPr bwMode="auto">
              <a:xfrm>
                <a:off x="1481" y="3548"/>
                <a:ext cx="10" cy="12"/>
              </a:xfrm>
              <a:custGeom>
                <a:avLst/>
                <a:gdLst>
                  <a:gd name="T0" fmla="*/ 10 w 17"/>
                  <a:gd name="T1" fmla="*/ 1 h 19"/>
                  <a:gd name="T2" fmla="*/ 6 w 17"/>
                  <a:gd name="T3" fmla="*/ 2 h 19"/>
                  <a:gd name="T4" fmla="*/ 1 w 17"/>
                  <a:gd name="T5" fmla="*/ 13 h 19"/>
                  <a:gd name="T6" fmla="*/ 8 w 17"/>
                  <a:gd name="T7" fmla="*/ 18 h 19"/>
                  <a:gd name="T8" fmla="*/ 15 w 17"/>
                  <a:gd name="T9" fmla="*/ 13 h 19"/>
                  <a:gd name="T10" fmla="*/ 10 w 17"/>
                  <a:gd name="T11" fmla="*/ 1 h 19"/>
                </a:gdLst>
                <a:ahLst/>
                <a:cxnLst>
                  <a:cxn ang="0">
                    <a:pos x="T0" y="T1"/>
                  </a:cxn>
                  <a:cxn ang="0">
                    <a:pos x="T2" y="T3"/>
                  </a:cxn>
                  <a:cxn ang="0">
                    <a:pos x="T4" y="T5"/>
                  </a:cxn>
                  <a:cxn ang="0">
                    <a:pos x="T6" y="T7"/>
                  </a:cxn>
                  <a:cxn ang="0">
                    <a:pos x="T8" y="T9"/>
                  </a:cxn>
                  <a:cxn ang="0">
                    <a:pos x="T10" y="T11"/>
                  </a:cxn>
                </a:cxnLst>
                <a:rect l="0" t="0" r="r" b="b"/>
                <a:pathLst>
                  <a:path w="17" h="19">
                    <a:moveTo>
                      <a:pt x="10" y="1"/>
                    </a:moveTo>
                    <a:cubicBezTo>
                      <a:pt x="9" y="0"/>
                      <a:pt x="7" y="1"/>
                      <a:pt x="6" y="2"/>
                    </a:cubicBezTo>
                    <a:cubicBezTo>
                      <a:pt x="3" y="4"/>
                      <a:pt x="0" y="10"/>
                      <a:pt x="1" y="13"/>
                    </a:cubicBezTo>
                    <a:cubicBezTo>
                      <a:pt x="2" y="16"/>
                      <a:pt x="5" y="19"/>
                      <a:pt x="8" y="18"/>
                    </a:cubicBezTo>
                    <a:cubicBezTo>
                      <a:pt x="11" y="17"/>
                      <a:pt x="13" y="15"/>
                      <a:pt x="15" y="13"/>
                    </a:cubicBezTo>
                    <a:cubicBezTo>
                      <a:pt x="17" y="8"/>
                      <a:pt x="16" y="2"/>
                      <a:pt x="10" y="1"/>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1317">
                <a:extLst>
                  <a:ext uri="{FF2B5EF4-FFF2-40B4-BE49-F238E27FC236}">
                    <a16:creationId xmlns:a16="http://schemas.microsoft.com/office/drawing/2014/main" id="{C3433EF8-F8BF-A5BA-0366-43A2CE0B025A}"/>
                  </a:ext>
                </a:extLst>
              </p:cNvPr>
              <p:cNvSpPr>
                <a:spLocks/>
              </p:cNvSpPr>
              <p:nvPr/>
            </p:nvSpPr>
            <p:spPr bwMode="auto">
              <a:xfrm>
                <a:off x="1471" y="3582"/>
                <a:ext cx="9" cy="9"/>
              </a:xfrm>
              <a:custGeom>
                <a:avLst/>
                <a:gdLst>
                  <a:gd name="T0" fmla="*/ 11 w 15"/>
                  <a:gd name="T1" fmla="*/ 1 h 14"/>
                  <a:gd name="T2" fmla="*/ 10 w 15"/>
                  <a:gd name="T3" fmla="*/ 1 h 14"/>
                  <a:gd name="T4" fmla="*/ 5 w 15"/>
                  <a:gd name="T5" fmla="*/ 2 h 14"/>
                  <a:gd name="T6" fmla="*/ 5 w 15"/>
                  <a:gd name="T7" fmla="*/ 2 h 14"/>
                  <a:gd name="T8" fmla="*/ 2 w 15"/>
                  <a:gd name="T9" fmla="*/ 6 h 14"/>
                  <a:gd name="T10" fmla="*/ 2 w 15"/>
                  <a:gd name="T11" fmla="*/ 6 h 14"/>
                  <a:gd name="T12" fmla="*/ 8 w 15"/>
                  <a:gd name="T13" fmla="*/ 12 h 14"/>
                  <a:gd name="T14" fmla="*/ 11 w 15"/>
                  <a:gd name="T15" fmla="*/ 1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11" y="1"/>
                    </a:moveTo>
                    <a:lnTo>
                      <a:pt x="10" y="1"/>
                    </a:lnTo>
                    <a:cubicBezTo>
                      <a:pt x="9" y="0"/>
                      <a:pt x="6" y="0"/>
                      <a:pt x="5" y="2"/>
                    </a:cubicBezTo>
                    <a:lnTo>
                      <a:pt x="5" y="2"/>
                    </a:lnTo>
                    <a:cubicBezTo>
                      <a:pt x="3" y="3"/>
                      <a:pt x="2" y="4"/>
                      <a:pt x="2" y="6"/>
                    </a:cubicBezTo>
                    <a:lnTo>
                      <a:pt x="2" y="6"/>
                    </a:lnTo>
                    <a:cubicBezTo>
                      <a:pt x="0" y="11"/>
                      <a:pt x="4" y="14"/>
                      <a:pt x="8" y="12"/>
                    </a:cubicBezTo>
                    <a:cubicBezTo>
                      <a:pt x="11" y="10"/>
                      <a:pt x="15" y="4"/>
                      <a:pt x="11" y="1"/>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1318">
                <a:extLst>
                  <a:ext uri="{FF2B5EF4-FFF2-40B4-BE49-F238E27FC236}">
                    <a16:creationId xmlns:a16="http://schemas.microsoft.com/office/drawing/2014/main" id="{C7228A16-95DC-D5B9-21B7-5F81ECECC7C9}"/>
                  </a:ext>
                </a:extLst>
              </p:cNvPr>
              <p:cNvSpPr>
                <a:spLocks/>
              </p:cNvSpPr>
              <p:nvPr/>
            </p:nvSpPr>
            <p:spPr bwMode="auto">
              <a:xfrm>
                <a:off x="1428" y="3568"/>
                <a:ext cx="4" cy="3"/>
              </a:xfrm>
              <a:custGeom>
                <a:avLst/>
                <a:gdLst>
                  <a:gd name="T0" fmla="*/ 5 w 7"/>
                  <a:gd name="T1" fmla="*/ 0 h 5"/>
                  <a:gd name="T2" fmla="*/ 3 w 7"/>
                  <a:gd name="T3" fmla="*/ 0 h 5"/>
                  <a:gd name="T4" fmla="*/ 0 w 7"/>
                  <a:gd name="T5" fmla="*/ 3 h 5"/>
                  <a:gd name="T6" fmla="*/ 1 w 7"/>
                  <a:gd name="T7" fmla="*/ 5 h 5"/>
                  <a:gd name="T8" fmla="*/ 3 w 7"/>
                  <a:gd name="T9" fmla="*/ 5 h 5"/>
                  <a:gd name="T10" fmla="*/ 5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5" y="0"/>
                    </a:moveTo>
                    <a:lnTo>
                      <a:pt x="3" y="0"/>
                    </a:lnTo>
                    <a:cubicBezTo>
                      <a:pt x="2" y="0"/>
                      <a:pt x="1" y="2"/>
                      <a:pt x="0" y="3"/>
                    </a:cubicBezTo>
                    <a:cubicBezTo>
                      <a:pt x="0" y="4"/>
                      <a:pt x="0" y="5"/>
                      <a:pt x="1" y="5"/>
                    </a:cubicBezTo>
                    <a:lnTo>
                      <a:pt x="3" y="5"/>
                    </a:lnTo>
                    <a:cubicBezTo>
                      <a:pt x="4" y="5"/>
                      <a:pt x="7" y="1"/>
                      <a:pt x="5" y="0"/>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1319">
                <a:extLst>
                  <a:ext uri="{FF2B5EF4-FFF2-40B4-BE49-F238E27FC236}">
                    <a16:creationId xmlns:a16="http://schemas.microsoft.com/office/drawing/2014/main" id="{562F5C0B-5438-764D-D5B6-143E4461C663}"/>
                  </a:ext>
                </a:extLst>
              </p:cNvPr>
              <p:cNvSpPr>
                <a:spLocks/>
              </p:cNvSpPr>
              <p:nvPr/>
            </p:nvSpPr>
            <p:spPr bwMode="auto">
              <a:xfrm>
                <a:off x="1598" y="3501"/>
                <a:ext cx="7" cy="11"/>
              </a:xfrm>
              <a:custGeom>
                <a:avLst/>
                <a:gdLst>
                  <a:gd name="T0" fmla="*/ 10 w 12"/>
                  <a:gd name="T1" fmla="*/ 2 h 18"/>
                  <a:gd name="T2" fmla="*/ 9 w 12"/>
                  <a:gd name="T3" fmla="*/ 1 h 18"/>
                  <a:gd name="T4" fmla="*/ 8 w 12"/>
                  <a:gd name="T5" fmla="*/ 1 h 18"/>
                  <a:gd name="T6" fmla="*/ 7 w 12"/>
                  <a:gd name="T7" fmla="*/ 1 h 18"/>
                  <a:gd name="T8" fmla="*/ 3 w 12"/>
                  <a:gd name="T9" fmla="*/ 2 h 18"/>
                  <a:gd name="T10" fmla="*/ 3 w 12"/>
                  <a:gd name="T11" fmla="*/ 2 h 18"/>
                  <a:gd name="T12" fmla="*/ 3 w 12"/>
                  <a:gd name="T13" fmla="*/ 3 h 18"/>
                  <a:gd name="T14" fmla="*/ 0 w 12"/>
                  <a:gd name="T15" fmla="*/ 6 h 18"/>
                  <a:gd name="T16" fmla="*/ 0 w 12"/>
                  <a:gd name="T17" fmla="*/ 7 h 18"/>
                  <a:gd name="T18" fmla="*/ 0 w 12"/>
                  <a:gd name="T19" fmla="*/ 7 h 18"/>
                  <a:gd name="T20" fmla="*/ 0 w 12"/>
                  <a:gd name="T21" fmla="*/ 8 h 18"/>
                  <a:gd name="T22" fmla="*/ 1 w 12"/>
                  <a:gd name="T23" fmla="*/ 11 h 18"/>
                  <a:gd name="T24" fmla="*/ 12 w 12"/>
                  <a:gd name="T25" fmla="*/ 6 h 18"/>
                  <a:gd name="T26" fmla="*/ 10 w 1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8">
                    <a:moveTo>
                      <a:pt x="10" y="2"/>
                    </a:moveTo>
                    <a:lnTo>
                      <a:pt x="9" y="1"/>
                    </a:lnTo>
                    <a:lnTo>
                      <a:pt x="8" y="1"/>
                    </a:lnTo>
                    <a:lnTo>
                      <a:pt x="7" y="1"/>
                    </a:lnTo>
                    <a:cubicBezTo>
                      <a:pt x="5" y="0"/>
                      <a:pt x="4" y="1"/>
                      <a:pt x="3" y="2"/>
                    </a:cubicBezTo>
                    <a:lnTo>
                      <a:pt x="3" y="2"/>
                    </a:lnTo>
                    <a:lnTo>
                      <a:pt x="3" y="3"/>
                    </a:lnTo>
                    <a:lnTo>
                      <a:pt x="0" y="6"/>
                    </a:lnTo>
                    <a:lnTo>
                      <a:pt x="0" y="7"/>
                    </a:lnTo>
                    <a:lnTo>
                      <a:pt x="0" y="7"/>
                    </a:lnTo>
                    <a:lnTo>
                      <a:pt x="0" y="8"/>
                    </a:lnTo>
                    <a:lnTo>
                      <a:pt x="1" y="11"/>
                    </a:lnTo>
                    <a:cubicBezTo>
                      <a:pt x="4" y="18"/>
                      <a:pt x="12" y="11"/>
                      <a:pt x="12" y="6"/>
                    </a:cubicBezTo>
                    <a:lnTo>
                      <a:pt x="10" y="2"/>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1320">
                <a:extLst>
                  <a:ext uri="{FF2B5EF4-FFF2-40B4-BE49-F238E27FC236}">
                    <a16:creationId xmlns:a16="http://schemas.microsoft.com/office/drawing/2014/main" id="{210AB131-6AFC-3CB5-6E4A-0B09BCA99019}"/>
                  </a:ext>
                </a:extLst>
              </p:cNvPr>
              <p:cNvSpPr>
                <a:spLocks/>
              </p:cNvSpPr>
              <p:nvPr/>
            </p:nvSpPr>
            <p:spPr bwMode="auto">
              <a:xfrm>
                <a:off x="1704" y="3400"/>
                <a:ext cx="10" cy="11"/>
              </a:xfrm>
              <a:custGeom>
                <a:avLst/>
                <a:gdLst>
                  <a:gd name="T0" fmla="*/ 14 w 16"/>
                  <a:gd name="T1" fmla="*/ 4 h 18"/>
                  <a:gd name="T2" fmla="*/ 6 w 16"/>
                  <a:gd name="T3" fmla="*/ 2 h 18"/>
                  <a:gd name="T4" fmla="*/ 6 w 16"/>
                  <a:gd name="T5" fmla="*/ 2 h 18"/>
                  <a:gd name="T6" fmla="*/ 2 w 16"/>
                  <a:gd name="T7" fmla="*/ 5 h 18"/>
                  <a:gd name="T8" fmla="*/ 1 w 16"/>
                  <a:gd name="T9" fmla="*/ 8 h 18"/>
                  <a:gd name="T10" fmla="*/ 0 w 16"/>
                  <a:gd name="T11" fmla="*/ 13 h 18"/>
                  <a:gd name="T12" fmla="*/ 4 w 16"/>
                  <a:gd name="T13" fmla="*/ 17 h 18"/>
                  <a:gd name="T14" fmla="*/ 12 w 16"/>
                  <a:gd name="T15" fmla="*/ 15 h 18"/>
                  <a:gd name="T16" fmla="*/ 14 w 16"/>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8">
                    <a:moveTo>
                      <a:pt x="14" y="4"/>
                    </a:moveTo>
                    <a:cubicBezTo>
                      <a:pt x="13" y="1"/>
                      <a:pt x="9" y="0"/>
                      <a:pt x="6" y="2"/>
                    </a:cubicBezTo>
                    <a:lnTo>
                      <a:pt x="6" y="2"/>
                    </a:lnTo>
                    <a:cubicBezTo>
                      <a:pt x="5" y="2"/>
                      <a:pt x="3" y="3"/>
                      <a:pt x="2" y="5"/>
                    </a:cubicBezTo>
                    <a:lnTo>
                      <a:pt x="1" y="8"/>
                    </a:lnTo>
                    <a:lnTo>
                      <a:pt x="0" y="13"/>
                    </a:lnTo>
                    <a:cubicBezTo>
                      <a:pt x="0" y="15"/>
                      <a:pt x="2" y="16"/>
                      <a:pt x="4" y="17"/>
                    </a:cubicBezTo>
                    <a:cubicBezTo>
                      <a:pt x="6" y="18"/>
                      <a:pt x="10" y="17"/>
                      <a:pt x="12" y="15"/>
                    </a:cubicBezTo>
                    <a:cubicBezTo>
                      <a:pt x="15" y="13"/>
                      <a:pt x="16" y="8"/>
                      <a:pt x="14" y="4"/>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1321">
                <a:extLst>
                  <a:ext uri="{FF2B5EF4-FFF2-40B4-BE49-F238E27FC236}">
                    <a16:creationId xmlns:a16="http://schemas.microsoft.com/office/drawing/2014/main" id="{E9740CC4-9420-1F5C-2CCF-C84D021997DC}"/>
                  </a:ext>
                </a:extLst>
              </p:cNvPr>
              <p:cNvSpPr>
                <a:spLocks/>
              </p:cNvSpPr>
              <p:nvPr/>
            </p:nvSpPr>
            <p:spPr bwMode="auto">
              <a:xfrm>
                <a:off x="1895" y="3463"/>
                <a:ext cx="8" cy="10"/>
              </a:xfrm>
              <a:custGeom>
                <a:avLst/>
                <a:gdLst>
                  <a:gd name="T0" fmla="*/ 12 w 13"/>
                  <a:gd name="T1" fmla="*/ 5 h 16"/>
                  <a:gd name="T2" fmla="*/ 8 w 13"/>
                  <a:gd name="T3" fmla="*/ 0 h 16"/>
                  <a:gd name="T4" fmla="*/ 3 w 13"/>
                  <a:gd name="T5" fmla="*/ 4 h 16"/>
                  <a:gd name="T6" fmla="*/ 0 w 13"/>
                  <a:gd name="T7" fmla="*/ 10 h 16"/>
                  <a:gd name="T8" fmla="*/ 4 w 13"/>
                  <a:gd name="T9" fmla="*/ 15 h 16"/>
                  <a:gd name="T10" fmla="*/ 10 w 13"/>
                  <a:gd name="T11" fmla="*/ 12 h 16"/>
                  <a:gd name="T12" fmla="*/ 12 w 13"/>
                  <a:gd name="T13" fmla="*/ 5 h 16"/>
                </a:gdLst>
                <a:ahLst/>
                <a:cxnLst>
                  <a:cxn ang="0">
                    <a:pos x="T0" y="T1"/>
                  </a:cxn>
                  <a:cxn ang="0">
                    <a:pos x="T2" y="T3"/>
                  </a:cxn>
                  <a:cxn ang="0">
                    <a:pos x="T4" y="T5"/>
                  </a:cxn>
                  <a:cxn ang="0">
                    <a:pos x="T6" y="T7"/>
                  </a:cxn>
                  <a:cxn ang="0">
                    <a:pos x="T8" y="T9"/>
                  </a:cxn>
                  <a:cxn ang="0">
                    <a:pos x="T10" y="T11"/>
                  </a:cxn>
                  <a:cxn ang="0">
                    <a:pos x="T12" y="T13"/>
                  </a:cxn>
                </a:cxnLst>
                <a:rect l="0" t="0" r="r" b="b"/>
                <a:pathLst>
                  <a:path w="13" h="16">
                    <a:moveTo>
                      <a:pt x="12" y="5"/>
                    </a:moveTo>
                    <a:cubicBezTo>
                      <a:pt x="12" y="2"/>
                      <a:pt x="10" y="1"/>
                      <a:pt x="8" y="0"/>
                    </a:cubicBezTo>
                    <a:cubicBezTo>
                      <a:pt x="6" y="0"/>
                      <a:pt x="4" y="1"/>
                      <a:pt x="3" y="4"/>
                    </a:cubicBezTo>
                    <a:cubicBezTo>
                      <a:pt x="1" y="5"/>
                      <a:pt x="0" y="8"/>
                      <a:pt x="0" y="10"/>
                    </a:cubicBezTo>
                    <a:cubicBezTo>
                      <a:pt x="0" y="12"/>
                      <a:pt x="1" y="14"/>
                      <a:pt x="4" y="15"/>
                    </a:cubicBezTo>
                    <a:cubicBezTo>
                      <a:pt x="6" y="16"/>
                      <a:pt x="9" y="14"/>
                      <a:pt x="10" y="12"/>
                    </a:cubicBezTo>
                    <a:cubicBezTo>
                      <a:pt x="12" y="10"/>
                      <a:pt x="13" y="7"/>
                      <a:pt x="12" y="5"/>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1322">
                <a:extLst>
                  <a:ext uri="{FF2B5EF4-FFF2-40B4-BE49-F238E27FC236}">
                    <a16:creationId xmlns:a16="http://schemas.microsoft.com/office/drawing/2014/main" id="{22D25984-F635-874C-EFDE-4F6084D0B294}"/>
                  </a:ext>
                </a:extLst>
              </p:cNvPr>
              <p:cNvSpPr>
                <a:spLocks/>
              </p:cNvSpPr>
              <p:nvPr/>
            </p:nvSpPr>
            <p:spPr bwMode="auto">
              <a:xfrm>
                <a:off x="1895" y="3554"/>
                <a:ext cx="9" cy="8"/>
              </a:xfrm>
              <a:custGeom>
                <a:avLst/>
                <a:gdLst>
                  <a:gd name="T0" fmla="*/ 13 w 15"/>
                  <a:gd name="T1" fmla="*/ 2 h 13"/>
                  <a:gd name="T2" fmla="*/ 9 w 15"/>
                  <a:gd name="T3" fmla="*/ 0 h 13"/>
                  <a:gd name="T4" fmla="*/ 7 w 15"/>
                  <a:gd name="T5" fmla="*/ 2 h 13"/>
                  <a:gd name="T6" fmla="*/ 4 w 15"/>
                  <a:gd name="T7" fmla="*/ 3 h 13"/>
                  <a:gd name="T8" fmla="*/ 7 w 15"/>
                  <a:gd name="T9" fmla="*/ 12 h 13"/>
                  <a:gd name="T10" fmla="*/ 13 w 15"/>
                  <a:gd name="T11" fmla="*/ 2 h 13"/>
                </a:gdLst>
                <a:ahLst/>
                <a:cxnLst>
                  <a:cxn ang="0">
                    <a:pos x="T0" y="T1"/>
                  </a:cxn>
                  <a:cxn ang="0">
                    <a:pos x="T2" y="T3"/>
                  </a:cxn>
                  <a:cxn ang="0">
                    <a:pos x="T4" y="T5"/>
                  </a:cxn>
                  <a:cxn ang="0">
                    <a:pos x="T6" y="T7"/>
                  </a:cxn>
                  <a:cxn ang="0">
                    <a:pos x="T8" y="T9"/>
                  </a:cxn>
                  <a:cxn ang="0">
                    <a:pos x="T10" y="T11"/>
                  </a:cxn>
                </a:cxnLst>
                <a:rect l="0" t="0" r="r" b="b"/>
                <a:pathLst>
                  <a:path w="15" h="13">
                    <a:moveTo>
                      <a:pt x="13" y="2"/>
                    </a:moveTo>
                    <a:lnTo>
                      <a:pt x="9" y="0"/>
                    </a:lnTo>
                    <a:lnTo>
                      <a:pt x="7" y="2"/>
                    </a:lnTo>
                    <a:lnTo>
                      <a:pt x="4" y="3"/>
                    </a:lnTo>
                    <a:cubicBezTo>
                      <a:pt x="0" y="6"/>
                      <a:pt x="1" y="13"/>
                      <a:pt x="7" y="12"/>
                    </a:cubicBezTo>
                    <a:cubicBezTo>
                      <a:pt x="11" y="11"/>
                      <a:pt x="15" y="6"/>
                      <a:pt x="13" y="2"/>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1323">
                <a:extLst>
                  <a:ext uri="{FF2B5EF4-FFF2-40B4-BE49-F238E27FC236}">
                    <a16:creationId xmlns:a16="http://schemas.microsoft.com/office/drawing/2014/main" id="{5516D202-1A91-F142-079B-AA388F175CB6}"/>
                  </a:ext>
                </a:extLst>
              </p:cNvPr>
              <p:cNvSpPr>
                <a:spLocks/>
              </p:cNvSpPr>
              <p:nvPr/>
            </p:nvSpPr>
            <p:spPr bwMode="auto">
              <a:xfrm>
                <a:off x="1949" y="3419"/>
                <a:ext cx="9" cy="10"/>
              </a:xfrm>
              <a:custGeom>
                <a:avLst/>
                <a:gdLst>
                  <a:gd name="T0" fmla="*/ 8 w 14"/>
                  <a:gd name="T1" fmla="*/ 0 h 17"/>
                  <a:gd name="T2" fmla="*/ 6 w 14"/>
                  <a:gd name="T3" fmla="*/ 1 h 17"/>
                  <a:gd name="T4" fmla="*/ 3 w 14"/>
                  <a:gd name="T5" fmla="*/ 3 h 17"/>
                  <a:gd name="T6" fmla="*/ 4 w 14"/>
                  <a:gd name="T7" fmla="*/ 15 h 17"/>
                  <a:gd name="T8" fmla="*/ 13 w 14"/>
                  <a:gd name="T9" fmla="*/ 8 h 17"/>
                  <a:gd name="T10" fmla="*/ 8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8" y="0"/>
                    </a:moveTo>
                    <a:lnTo>
                      <a:pt x="6" y="1"/>
                    </a:lnTo>
                    <a:lnTo>
                      <a:pt x="3" y="3"/>
                    </a:lnTo>
                    <a:cubicBezTo>
                      <a:pt x="0" y="7"/>
                      <a:pt x="0" y="12"/>
                      <a:pt x="4" y="15"/>
                    </a:cubicBezTo>
                    <a:cubicBezTo>
                      <a:pt x="8" y="17"/>
                      <a:pt x="13" y="11"/>
                      <a:pt x="13" y="8"/>
                    </a:cubicBezTo>
                    <a:cubicBezTo>
                      <a:pt x="14" y="5"/>
                      <a:pt x="12" y="0"/>
                      <a:pt x="8" y="0"/>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1324">
                <a:extLst>
                  <a:ext uri="{FF2B5EF4-FFF2-40B4-BE49-F238E27FC236}">
                    <a16:creationId xmlns:a16="http://schemas.microsoft.com/office/drawing/2014/main" id="{555F3753-7836-A51E-F731-BAD7DC15DF01}"/>
                  </a:ext>
                </a:extLst>
              </p:cNvPr>
              <p:cNvSpPr>
                <a:spLocks/>
              </p:cNvSpPr>
              <p:nvPr/>
            </p:nvSpPr>
            <p:spPr bwMode="auto">
              <a:xfrm>
                <a:off x="1116" y="3137"/>
                <a:ext cx="101" cy="80"/>
              </a:xfrm>
              <a:custGeom>
                <a:avLst/>
                <a:gdLst>
                  <a:gd name="T0" fmla="*/ 23 w 165"/>
                  <a:gd name="T1" fmla="*/ 101 h 132"/>
                  <a:gd name="T2" fmla="*/ 70 w 165"/>
                  <a:gd name="T3" fmla="*/ 65 h 132"/>
                  <a:gd name="T4" fmla="*/ 165 w 165"/>
                  <a:gd name="T5" fmla="*/ 9 h 132"/>
                  <a:gd name="T6" fmla="*/ 125 w 165"/>
                  <a:gd name="T7" fmla="*/ 1 h 132"/>
                  <a:gd name="T8" fmla="*/ 64 w 165"/>
                  <a:gd name="T9" fmla="*/ 16 h 132"/>
                  <a:gd name="T10" fmla="*/ 7 w 165"/>
                  <a:gd name="T11" fmla="*/ 98 h 132"/>
                  <a:gd name="T12" fmla="*/ 0 w 165"/>
                  <a:gd name="T13" fmla="*/ 132 h 132"/>
                  <a:gd name="T14" fmla="*/ 23 w 165"/>
                  <a:gd name="T15" fmla="*/ 10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32">
                    <a:moveTo>
                      <a:pt x="23" y="101"/>
                    </a:moveTo>
                    <a:cubicBezTo>
                      <a:pt x="48" y="81"/>
                      <a:pt x="62" y="97"/>
                      <a:pt x="70" y="65"/>
                    </a:cubicBezTo>
                    <a:cubicBezTo>
                      <a:pt x="80" y="27"/>
                      <a:pt x="128" y="5"/>
                      <a:pt x="165" y="9"/>
                    </a:cubicBezTo>
                    <a:cubicBezTo>
                      <a:pt x="154" y="4"/>
                      <a:pt x="139" y="0"/>
                      <a:pt x="125" y="1"/>
                    </a:cubicBezTo>
                    <a:cubicBezTo>
                      <a:pt x="84" y="4"/>
                      <a:pt x="64" y="16"/>
                      <a:pt x="64" y="16"/>
                    </a:cubicBezTo>
                    <a:cubicBezTo>
                      <a:pt x="64" y="16"/>
                      <a:pt x="26" y="41"/>
                      <a:pt x="7" y="98"/>
                    </a:cubicBezTo>
                    <a:cubicBezTo>
                      <a:pt x="3" y="109"/>
                      <a:pt x="1" y="121"/>
                      <a:pt x="0" y="132"/>
                    </a:cubicBezTo>
                    <a:cubicBezTo>
                      <a:pt x="5" y="122"/>
                      <a:pt x="12" y="110"/>
                      <a:pt x="23" y="101"/>
                    </a:cubicBezTo>
                    <a:close/>
                  </a:path>
                </a:pathLst>
              </a:custGeom>
              <a:solidFill>
                <a:srgbClr val="F368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1325">
                <a:extLst>
                  <a:ext uri="{FF2B5EF4-FFF2-40B4-BE49-F238E27FC236}">
                    <a16:creationId xmlns:a16="http://schemas.microsoft.com/office/drawing/2014/main" id="{45B6F416-EBB9-5B1C-BCBC-404EBBDD68CE}"/>
                  </a:ext>
                </a:extLst>
              </p:cNvPr>
              <p:cNvSpPr>
                <a:spLocks/>
              </p:cNvSpPr>
              <p:nvPr/>
            </p:nvSpPr>
            <p:spPr bwMode="auto">
              <a:xfrm>
                <a:off x="1115" y="3140"/>
                <a:ext cx="116" cy="120"/>
              </a:xfrm>
              <a:custGeom>
                <a:avLst/>
                <a:gdLst>
                  <a:gd name="T0" fmla="*/ 167 w 189"/>
                  <a:gd name="T1" fmla="*/ 4 h 196"/>
                  <a:gd name="T2" fmla="*/ 72 w 189"/>
                  <a:gd name="T3" fmla="*/ 60 h 196"/>
                  <a:gd name="T4" fmla="*/ 25 w 189"/>
                  <a:gd name="T5" fmla="*/ 96 h 196"/>
                  <a:gd name="T6" fmla="*/ 2 w 189"/>
                  <a:gd name="T7" fmla="*/ 127 h 196"/>
                  <a:gd name="T8" fmla="*/ 4 w 189"/>
                  <a:gd name="T9" fmla="*/ 168 h 196"/>
                  <a:gd name="T10" fmla="*/ 38 w 189"/>
                  <a:gd name="T11" fmla="*/ 191 h 196"/>
                  <a:gd name="T12" fmla="*/ 94 w 189"/>
                  <a:gd name="T13" fmla="*/ 169 h 196"/>
                  <a:gd name="T14" fmla="*/ 93 w 189"/>
                  <a:gd name="T15" fmla="*/ 96 h 196"/>
                  <a:gd name="T16" fmla="*/ 189 w 189"/>
                  <a:gd name="T17" fmla="*/ 16 h 196"/>
                  <a:gd name="T18" fmla="*/ 167 w 189"/>
                  <a:gd name="T19"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96">
                    <a:moveTo>
                      <a:pt x="167" y="4"/>
                    </a:moveTo>
                    <a:cubicBezTo>
                      <a:pt x="130" y="0"/>
                      <a:pt x="82" y="22"/>
                      <a:pt x="72" y="60"/>
                    </a:cubicBezTo>
                    <a:cubicBezTo>
                      <a:pt x="64" y="92"/>
                      <a:pt x="50" y="76"/>
                      <a:pt x="25" y="96"/>
                    </a:cubicBezTo>
                    <a:cubicBezTo>
                      <a:pt x="14" y="105"/>
                      <a:pt x="7" y="117"/>
                      <a:pt x="2" y="127"/>
                    </a:cubicBezTo>
                    <a:cubicBezTo>
                      <a:pt x="0" y="142"/>
                      <a:pt x="1" y="155"/>
                      <a:pt x="4" y="168"/>
                    </a:cubicBezTo>
                    <a:cubicBezTo>
                      <a:pt x="10" y="177"/>
                      <a:pt x="21" y="188"/>
                      <a:pt x="38" y="191"/>
                    </a:cubicBezTo>
                    <a:cubicBezTo>
                      <a:pt x="62" y="196"/>
                      <a:pt x="78" y="178"/>
                      <a:pt x="94" y="169"/>
                    </a:cubicBezTo>
                    <a:cubicBezTo>
                      <a:pt x="87" y="152"/>
                      <a:pt x="84" y="128"/>
                      <a:pt x="93" y="96"/>
                    </a:cubicBezTo>
                    <a:cubicBezTo>
                      <a:pt x="110" y="35"/>
                      <a:pt x="189" y="16"/>
                      <a:pt x="189" y="16"/>
                    </a:cubicBezTo>
                    <a:cubicBezTo>
                      <a:pt x="189" y="16"/>
                      <a:pt x="180" y="10"/>
                      <a:pt x="167" y="4"/>
                    </a:cubicBezTo>
                  </a:path>
                </a:pathLst>
              </a:custGeom>
              <a:solidFill>
                <a:srgbClr val="FDD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1326">
                <a:extLst>
                  <a:ext uri="{FF2B5EF4-FFF2-40B4-BE49-F238E27FC236}">
                    <a16:creationId xmlns:a16="http://schemas.microsoft.com/office/drawing/2014/main" id="{6F0C7508-39DE-8E73-26C4-41F6629192F8}"/>
                  </a:ext>
                </a:extLst>
              </p:cNvPr>
              <p:cNvSpPr>
                <a:spLocks noEditPoints="1"/>
              </p:cNvSpPr>
              <p:nvPr/>
            </p:nvSpPr>
            <p:spPr bwMode="auto">
              <a:xfrm>
                <a:off x="1212" y="3142"/>
                <a:ext cx="5" cy="0"/>
              </a:xfrm>
              <a:custGeom>
                <a:avLst/>
                <a:gdLst>
                  <a:gd name="T0" fmla="*/ 9 w 9"/>
                  <a:gd name="T1" fmla="*/ 1 w 9"/>
                  <a:gd name="T2" fmla="*/ 9 w 9"/>
                  <a:gd name="T3" fmla="*/ 9 w 9"/>
                  <a:gd name="T4" fmla="*/ 0 w 9"/>
                  <a:gd name="T5" fmla="*/ 1 w 9"/>
                  <a:gd name="T6" fmla="*/ 1 w 9"/>
                  <a:gd name="T7" fmla="*/ 0 w 9"/>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9">
                    <a:moveTo>
                      <a:pt x="9" y="0"/>
                    </a:moveTo>
                    <a:cubicBezTo>
                      <a:pt x="6" y="0"/>
                      <a:pt x="3" y="0"/>
                      <a:pt x="1" y="0"/>
                    </a:cubicBezTo>
                    <a:cubicBezTo>
                      <a:pt x="3" y="0"/>
                      <a:pt x="6" y="0"/>
                      <a:pt x="9" y="0"/>
                    </a:cubicBezTo>
                    <a:lnTo>
                      <a:pt x="9" y="0"/>
                    </a:lnTo>
                    <a:close/>
                    <a:moveTo>
                      <a:pt x="0" y="0"/>
                    </a:moveTo>
                    <a:lnTo>
                      <a:pt x="1" y="0"/>
                    </a:lnTo>
                    <a:lnTo>
                      <a:pt x="1" y="0"/>
                    </a:lnTo>
                    <a:lnTo>
                      <a:pt x="0" y="0"/>
                    </a:lnTo>
                    <a:close/>
                  </a:path>
                </a:pathLst>
              </a:custGeom>
              <a:solidFill>
                <a:srgbClr val="618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1327">
                <a:extLst>
                  <a:ext uri="{FF2B5EF4-FFF2-40B4-BE49-F238E27FC236}">
                    <a16:creationId xmlns:a16="http://schemas.microsoft.com/office/drawing/2014/main" id="{CA47E843-5899-22BE-B0C0-AAC7190501A5}"/>
                  </a:ext>
                </a:extLst>
              </p:cNvPr>
              <p:cNvSpPr>
                <a:spLocks/>
              </p:cNvSpPr>
              <p:nvPr/>
            </p:nvSpPr>
            <p:spPr bwMode="auto">
              <a:xfrm>
                <a:off x="1144" y="3138"/>
                <a:ext cx="73" cy="20"/>
              </a:xfrm>
              <a:custGeom>
                <a:avLst/>
                <a:gdLst>
                  <a:gd name="T0" fmla="*/ 0 w 120"/>
                  <a:gd name="T1" fmla="*/ 33 h 33"/>
                  <a:gd name="T2" fmla="*/ 19 w 120"/>
                  <a:gd name="T3" fmla="*/ 15 h 33"/>
                  <a:gd name="T4" fmla="*/ 19 w 120"/>
                  <a:gd name="T5" fmla="*/ 15 h 33"/>
                  <a:gd name="T6" fmla="*/ 19 w 120"/>
                  <a:gd name="T7" fmla="*/ 15 h 33"/>
                  <a:gd name="T8" fmla="*/ 80 w 120"/>
                  <a:gd name="T9" fmla="*/ 0 h 33"/>
                  <a:gd name="T10" fmla="*/ 84 w 120"/>
                  <a:gd name="T11" fmla="*/ 0 h 33"/>
                  <a:gd name="T12" fmla="*/ 120 w 120"/>
                  <a:gd name="T13" fmla="*/ 8 h 33"/>
                  <a:gd name="T14" fmla="*/ 112 w 120"/>
                  <a:gd name="T15" fmla="*/ 8 h 33"/>
                  <a:gd name="T16" fmla="*/ 112 w 120"/>
                  <a:gd name="T17" fmla="*/ 8 h 33"/>
                  <a:gd name="T18" fmla="*/ 112 w 120"/>
                  <a:gd name="T19" fmla="*/ 8 h 33"/>
                  <a:gd name="T20" fmla="*/ 112 w 120"/>
                  <a:gd name="T21" fmla="*/ 8 h 33"/>
                  <a:gd name="T22" fmla="*/ 111 w 120"/>
                  <a:gd name="T23" fmla="*/ 8 h 33"/>
                  <a:gd name="T24" fmla="*/ 81 w 120"/>
                  <a:gd name="T25" fmla="*/ 13 h 33"/>
                  <a:gd name="T26" fmla="*/ 61 w 120"/>
                  <a:gd name="T27" fmla="*/ 5 h 33"/>
                  <a:gd name="T28" fmla="*/ 47 w 120"/>
                  <a:gd name="T29" fmla="*/ 7 h 33"/>
                  <a:gd name="T30" fmla="*/ 5 w 120"/>
                  <a:gd name="T31" fmla="*/ 33 h 33"/>
                  <a:gd name="T32" fmla="*/ 0 w 120"/>
                  <a:gd name="T3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33">
                    <a:moveTo>
                      <a:pt x="0" y="33"/>
                    </a:moveTo>
                    <a:cubicBezTo>
                      <a:pt x="11" y="21"/>
                      <a:pt x="19" y="15"/>
                      <a:pt x="19" y="15"/>
                    </a:cubicBezTo>
                    <a:cubicBezTo>
                      <a:pt x="19" y="15"/>
                      <a:pt x="19" y="15"/>
                      <a:pt x="19" y="15"/>
                    </a:cubicBezTo>
                    <a:cubicBezTo>
                      <a:pt x="19" y="15"/>
                      <a:pt x="19" y="15"/>
                      <a:pt x="19" y="15"/>
                    </a:cubicBezTo>
                    <a:cubicBezTo>
                      <a:pt x="19" y="15"/>
                      <a:pt x="39" y="3"/>
                      <a:pt x="80" y="0"/>
                    </a:cubicBezTo>
                    <a:cubicBezTo>
                      <a:pt x="81" y="0"/>
                      <a:pt x="82" y="0"/>
                      <a:pt x="84" y="0"/>
                    </a:cubicBezTo>
                    <a:cubicBezTo>
                      <a:pt x="97" y="0"/>
                      <a:pt x="110" y="4"/>
                      <a:pt x="120" y="8"/>
                    </a:cubicBezTo>
                    <a:cubicBezTo>
                      <a:pt x="117" y="8"/>
                      <a:pt x="114" y="8"/>
                      <a:pt x="112" y="8"/>
                    </a:cubicBezTo>
                    <a:lnTo>
                      <a:pt x="112" y="8"/>
                    </a:lnTo>
                    <a:lnTo>
                      <a:pt x="112" y="8"/>
                    </a:lnTo>
                    <a:lnTo>
                      <a:pt x="112" y="8"/>
                    </a:lnTo>
                    <a:lnTo>
                      <a:pt x="111" y="8"/>
                    </a:lnTo>
                    <a:cubicBezTo>
                      <a:pt x="101" y="8"/>
                      <a:pt x="91" y="9"/>
                      <a:pt x="81" y="13"/>
                    </a:cubicBezTo>
                    <a:cubicBezTo>
                      <a:pt x="78" y="8"/>
                      <a:pt x="70" y="5"/>
                      <a:pt x="61" y="5"/>
                    </a:cubicBezTo>
                    <a:cubicBezTo>
                      <a:pt x="56" y="5"/>
                      <a:pt x="51" y="6"/>
                      <a:pt x="47" y="7"/>
                    </a:cubicBezTo>
                    <a:cubicBezTo>
                      <a:pt x="33" y="11"/>
                      <a:pt x="18" y="20"/>
                      <a:pt x="5" y="33"/>
                    </a:cubicBezTo>
                    <a:cubicBezTo>
                      <a:pt x="3" y="33"/>
                      <a:pt x="1" y="33"/>
                      <a:pt x="0" y="33"/>
                    </a:cubicBezTo>
                  </a:path>
                </a:pathLst>
              </a:custGeom>
              <a:solidFill>
                <a:srgbClr val="ED4F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1328">
                <a:extLst>
                  <a:ext uri="{FF2B5EF4-FFF2-40B4-BE49-F238E27FC236}">
                    <a16:creationId xmlns:a16="http://schemas.microsoft.com/office/drawing/2014/main" id="{08E30CAD-B1DC-64C1-C449-386129AC0674}"/>
                  </a:ext>
                </a:extLst>
              </p:cNvPr>
              <p:cNvSpPr>
                <a:spLocks/>
              </p:cNvSpPr>
              <p:nvPr/>
            </p:nvSpPr>
            <p:spPr bwMode="auto">
              <a:xfrm>
                <a:off x="1193" y="3142"/>
                <a:ext cx="38" cy="11"/>
              </a:xfrm>
              <a:custGeom>
                <a:avLst/>
                <a:gdLst>
                  <a:gd name="T0" fmla="*/ 42 w 61"/>
                  <a:gd name="T1" fmla="*/ 18 h 18"/>
                  <a:gd name="T2" fmla="*/ 41 w 61"/>
                  <a:gd name="T3" fmla="*/ 18 h 18"/>
                  <a:gd name="T4" fmla="*/ 43 w 61"/>
                  <a:gd name="T5" fmla="*/ 18 h 18"/>
                  <a:gd name="T6" fmla="*/ 41 w 61"/>
                  <a:gd name="T7" fmla="*/ 18 h 18"/>
                  <a:gd name="T8" fmla="*/ 14 w 61"/>
                  <a:gd name="T9" fmla="*/ 14 h 18"/>
                  <a:gd name="T10" fmla="*/ 10 w 61"/>
                  <a:gd name="T11" fmla="*/ 14 h 18"/>
                  <a:gd name="T12" fmla="*/ 0 w 61"/>
                  <a:gd name="T13" fmla="*/ 15 h 18"/>
                  <a:gd name="T14" fmla="*/ 0 w 61"/>
                  <a:gd name="T15" fmla="*/ 5 h 18"/>
                  <a:gd name="T16" fmla="*/ 30 w 61"/>
                  <a:gd name="T17" fmla="*/ 0 h 18"/>
                  <a:gd name="T18" fmla="*/ 31 w 61"/>
                  <a:gd name="T19" fmla="*/ 0 h 18"/>
                  <a:gd name="T20" fmla="*/ 31 w 61"/>
                  <a:gd name="T21" fmla="*/ 0 h 18"/>
                  <a:gd name="T22" fmla="*/ 31 w 61"/>
                  <a:gd name="T23" fmla="*/ 0 h 18"/>
                  <a:gd name="T24" fmla="*/ 39 w 61"/>
                  <a:gd name="T25" fmla="*/ 0 h 18"/>
                  <a:gd name="T26" fmla="*/ 39 w 61"/>
                  <a:gd name="T27" fmla="*/ 0 h 18"/>
                  <a:gd name="T28" fmla="*/ 61 w 61"/>
                  <a:gd name="T29" fmla="*/ 12 h 18"/>
                  <a:gd name="T30" fmla="*/ 42 w 61"/>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18">
                    <a:moveTo>
                      <a:pt x="42" y="18"/>
                    </a:moveTo>
                    <a:cubicBezTo>
                      <a:pt x="42" y="18"/>
                      <a:pt x="41" y="18"/>
                      <a:pt x="41" y="18"/>
                    </a:cubicBezTo>
                    <a:cubicBezTo>
                      <a:pt x="42" y="18"/>
                      <a:pt x="43" y="18"/>
                      <a:pt x="43" y="18"/>
                    </a:cubicBezTo>
                    <a:cubicBezTo>
                      <a:pt x="43" y="18"/>
                      <a:pt x="42" y="18"/>
                      <a:pt x="41" y="18"/>
                    </a:cubicBezTo>
                    <a:cubicBezTo>
                      <a:pt x="33" y="16"/>
                      <a:pt x="24" y="14"/>
                      <a:pt x="14" y="14"/>
                    </a:cubicBezTo>
                    <a:cubicBezTo>
                      <a:pt x="13" y="14"/>
                      <a:pt x="11" y="14"/>
                      <a:pt x="10" y="14"/>
                    </a:cubicBezTo>
                    <a:cubicBezTo>
                      <a:pt x="7" y="14"/>
                      <a:pt x="3" y="14"/>
                      <a:pt x="0" y="15"/>
                    </a:cubicBezTo>
                    <a:cubicBezTo>
                      <a:pt x="2" y="11"/>
                      <a:pt x="1" y="7"/>
                      <a:pt x="0" y="5"/>
                    </a:cubicBezTo>
                    <a:cubicBezTo>
                      <a:pt x="10" y="1"/>
                      <a:pt x="20" y="0"/>
                      <a:pt x="30" y="0"/>
                    </a:cubicBezTo>
                    <a:lnTo>
                      <a:pt x="31" y="0"/>
                    </a:lnTo>
                    <a:lnTo>
                      <a:pt x="31" y="0"/>
                    </a:lnTo>
                    <a:lnTo>
                      <a:pt x="31" y="0"/>
                    </a:lnTo>
                    <a:cubicBezTo>
                      <a:pt x="33" y="0"/>
                      <a:pt x="36" y="0"/>
                      <a:pt x="39" y="0"/>
                    </a:cubicBezTo>
                    <a:lnTo>
                      <a:pt x="39" y="0"/>
                    </a:lnTo>
                    <a:cubicBezTo>
                      <a:pt x="52" y="5"/>
                      <a:pt x="60" y="11"/>
                      <a:pt x="61" y="12"/>
                    </a:cubicBezTo>
                    <a:cubicBezTo>
                      <a:pt x="60" y="12"/>
                      <a:pt x="52" y="14"/>
                      <a:pt x="42" y="18"/>
                    </a:cubicBezTo>
                  </a:path>
                </a:pathLst>
              </a:custGeom>
              <a:solidFill>
                <a:srgbClr val="F19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1329">
                <a:extLst>
                  <a:ext uri="{FF2B5EF4-FFF2-40B4-BE49-F238E27FC236}">
                    <a16:creationId xmlns:a16="http://schemas.microsoft.com/office/drawing/2014/main" id="{2C570796-DA81-4581-2457-C49CD6CA3361}"/>
                  </a:ext>
                </a:extLst>
              </p:cNvPr>
              <p:cNvSpPr>
                <a:spLocks/>
              </p:cNvSpPr>
              <p:nvPr/>
            </p:nvSpPr>
            <p:spPr bwMode="auto">
              <a:xfrm>
                <a:off x="1427" y="3558"/>
                <a:ext cx="75" cy="59"/>
              </a:xfrm>
              <a:custGeom>
                <a:avLst/>
                <a:gdLst>
                  <a:gd name="T0" fmla="*/ 0 w 123"/>
                  <a:gd name="T1" fmla="*/ 97 h 97"/>
                  <a:gd name="T2" fmla="*/ 0 w 123"/>
                  <a:gd name="T3" fmla="*/ 97 h 97"/>
                  <a:gd name="T4" fmla="*/ 11 w 123"/>
                  <a:gd name="T5" fmla="*/ 67 h 97"/>
                  <a:gd name="T6" fmla="*/ 12 w 123"/>
                  <a:gd name="T7" fmla="*/ 66 h 97"/>
                  <a:gd name="T8" fmla="*/ 110 w 123"/>
                  <a:gd name="T9" fmla="*/ 7 h 97"/>
                  <a:gd name="T10" fmla="*/ 123 w 123"/>
                  <a:gd name="T11" fmla="*/ 0 h 97"/>
                  <a:gd name="T12" fmla="*/ 118 w 123"/>
                  <a:gd name="T13" fmla="*/ 28 h 97"/>
                  <a:gd name="T14" fmla="*/ 113 w 123"/>
                  <a:gd name="T15" fmla="*/ 31 h 97"/>
                  <a:gd name="T16" fmla="*/ 84 w 123"/>
                  <a:gd name="T17" fmla="*/ 46 h 97"/>
                  <a:gd name="T18" fmla="*/ 83 w 123"/>
                  <a:gd name="T19" fmla="*/ 41 h 97"/>
                  <a:gd name="T20" fmla="*/ 82 w 123"/>
                  <a:gd name="T21" fmla="*/ 41 h 97"/>
                  <a:gd name="T22" fmla="*/ 80 w 123"/>
                  <a:gd name="T23" fmla="*/ 40 h 97"/>
                  <a:gd name="T24" fmla="*/ 77 w 123"/>
                  <a:gd name="T25" fmla="*/ 42 h 97"/>
                  <a:gd name="T26" fmla="*/ 77 w 123"/>
                  <a:gd name="T27" fmla="*/ 42 h 97"/>
                  <a:gd name="T28" fmla="*/ 74 w 123"/>
                  <a:gd name="T29" fmla="*/ 46 h 97"/>
                  <a:gd name="T30" fmla="*/ 74 w 123"/>
                  <a:gd name="T31" fmla="*/ 46 h 97"/>
                  <a:gd name="T32" fmla="*/ 75 w 123"/>
                  <a:gd name="T33" fmla="*/ 51 h 97"/>
                  <a:gd name="T34" fmla="*/ 1 w 123"/>
                  <a:gd name="T35" fmla="*/ 97 h 97"/>
                  <a:gd name="T36" fmla="*/ 0 w 123"/>
                  <a:gd name="T3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97">
                    <a:moveTo>
                      <a:pt x="0" y="97"/>
                    </a:moveTo>
                    <a:lnTo>
                      <a:pt x="0" y="97"/>
                    </a:lnTo>
                    <a:cubicBezTo>
                      <a:pt x="3" y="90"/>
                      <a:pt x="7" y="79"/>
                      <a:pt x="11" y="67"/>
                    </a:cubicBezTo>
                    <a:cubicBezTo>
                      <a:pt x="11" y="67"/>
                      <a:pt x="12" y="66"/>
                      <a:pt x="12" y="66"/>
                    </a:cubicBezTo>
                    <a:cubicBezTo>
                      <a:pt x="36" y="50"/>
                      <a:pt x="67" y="29"/>
                      <a:pt x="110" y="7"/>
                    </a:cubicBezTo>
                    <a:cubicBezTo>
                      <a:pt x="115" y="4"/>
                      <a:pt x="119" y="2"/>
                      <a:pt x="123" y="0"/>
                    </a:cubicBezTo>
                    <a:cubicBezTo>
                      <a:pt x="120" y="10"/>
                      <a:pt x="119" y="19"/>
                      <a:pt x="118" y="28"/>
                    </a:cubicBezTo>
                    <a:cubicBezTo>
                      <a:pt x="117" y="29"/>
                      <a:pt x="115" y="30"/>
                      <a:pt x="113" y="31"/>
                    </a:cubicBezTo>
                    <a:cubicBezTo>
                      <a:pt x="103" y="36"/>
                      <a:pt x="93" y="41"/>
                      <a:pt x="84" y="46"/>
                    </a:cubicBezTo>
                    <a:cubicBezTo>
                      <a:pt x="85" y="44"/>
                      <a:pt x="85" y="43"/>
                      <a:pt x="83" y="41"/>
                    </a:cubicBezTo>
                    <a:lnTo>
                      <a:pt x="82" y="41"/>
                    </a:lnTo>
                    <a:cubicBezTo>
                      <a:pt x="81" y="41"/>
                      <a:pt x="81" y="40"/>
                      <a:pt x="80" y="40"/>
                    </a:cubicBezTo>
                    <a:cubicBezTo>
                      <a:pt x="79" y="40"/>
                      <a:pt x="78" y="41"/>
                      <a:pt x="77" y="42"/>
                    </a:cubicBezTo>
                    <a:lnTo>
                      <a:pt x="77" y="42"/>
                    </a:lnTo>
                    <a:cubicBezTo>
                      <a:pt x="75" y="43"/>
                      <a:pt x="74" y="44"/>
                      <a:pt x="74" y="46"/>
                    </a:cubicBezTo>
                    <a:lnTo>
                      <a:pt x="74" y="46"/>
                    </a:lnTo>
                    <a:cubicBezTo>
                      <a:pt x="73" y="48"/>
                      <a:pt x="73" y="50"/>
                      <a:pt x="75" y="51"/>
                    </a:cubicBezTo>
                    <a:cubicBezTo>
                      <a:pt x="43" y="69"/>
                      <a:pt x="19" y="86"/>
                      <a:pt x="1" y="97"/>
                    </a:cubicBezTo>
                    <a:lnTo>
                      <a:pt x="0" y="97"/>
                    </a:lnTo>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1330">
                <a:extLst>
                  <a:ext uri="{FF2B5EF4-FFF2-40B4-BE49-F238E27FC236}">
                    <a16:creationId xmlns:a16="http://schemas.microsoft.com/office/drawing/2014/main" id="{703A5949-B632-D4C0-3C03-92ABDB9D3AFE}"/>
                  </a:ext>
                </a:extLst>
              </p:cNvPr>
              <p:cNvSpPr>
                <a:spLocks/>
              </p:cNvSpPr>
              <p:nvPr/>
            </p:nvSpPr>
            <p:spPr bwMode="auto">
              <a:xfrm>
                <a:off x="1425" y="3599"/>
                <a:ext cx="9" cy="18"/>
              </a:xfrm>
              <a:custGeom>
                <a:avLst/>
                <a:gdLst>
                  <a:gd name="T0" fmla="*/ 3 w 14"/>
                  <a:gd name="T1" fmla="*/ 30 h 30"/>
                  <a:gd name="T2" fmla="*/ 3 w 14"/>
                  <a:gd name="T3" fmla="*/ 30 h 30"/>
                  <a:gd name="T4" fmla="*/ 2 w 14"/>
                  <a:gd name="T5" fmla="*/ 30 h 30"/>
                  <a:gd name="T6" fmla="*/ 2 w 14"/>
                  <a:gd name="T7" fmla="*/ 30 h 30"/>
                  <a:gd name="T8" fmla="*/ 1 w 14"/>
                  <a:gd name="T9" fmla="*/ 29 h 30"/>
                  <a:gd name="T10" fmla="*/ 1 w 14"/>
                  <a:gd name="T11" fmla="*/ 29 h 30"/>
                  <a:gd name="T12" fmla="*/ 14 w 14"/>
                  <a:gd name="T13" fmla="*/ 0 h 30"/>
                  <a:gd name="T14" fmla="*/ 3 w 14"/>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30">
                    <a:moveTo>
                      <a:pt x="3" y="30"/>
                    </a:moveTo>
                    <a:lnTo>
                      <a:pt x="3" y="30"/>
                    </a:lnTo>
                    <a:lnTo>
                      <a:pt x="2" y="30"/>
                    </a:lnTo>
                    <a:lnTo>
                      <a:pt x="2" y="30"/>
                    </a:lnTo>
                    <a:lnTo>
                      <a:pt x="1" y="29"/>
                    </a:lnTo>
                    <a:lnTo>
                      <a:pt x="1" y="29"/>
                    </a:lnTo>
                    <a:cubicBezTo>
                      <a:pt x="0" y="26"/>
                      <a:pt x="2" y="15"/>
                      <a:pt x="14" y="0"/>
                    </a:cubicBezTo>
                    <a:cubicBezTo>
                      <a:pt x="10" y="12"/>
                      <a:pt x="6" y="23"/>
                      <a:pt x="3" y="30"/>
                    </a:cubicBezTo>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1331">
                <a:extLst>
                  <a:ext uri="{FF2B5EF4-FFF2-40B4-BE49-F238E27FC236}">
                    <a16:creationId xmlns:a16="http://schemas.microsoft.com/office/drawing/2014/main" id="{837560C6-EC0A-07BF-94E0-C6C721760490}"/>
                  </a:ext>
                </a:extLst>
              </p:cNvPr>
              <p:cNvSpPr>
                <a:spLocks noEditPoints="1"/>
              </p:cNvSpPr>
              <p:nvPr/>
            </p:nvSpPr>
            <p:spPr bwMode="auto">
              <a:xfrm>
                <a:off x="1499" y="3441"/>
                <a:ext cx="209" cy="134"/>
              </a:xfrm>
              <a:custGeom>
                <a:avLst/>
                <a:gdLst>
                  <a:gd name="T0" fmla="*/ 0 w 342"/>
                  <a:gd name="T1" fmla="*/ 220 h 220"/>
                  <a:gd name="T2" fmla="*/ 5 w 342"/>
                  <a:gd name="T3" fmla="*/ 192 h 220"/>
                  <a:gd name="T4" fmla="*/ 34 w 342"/>
                  <a:gd name="T5" fmla="*/ 172 h 220"/>
                  <a:gd name="T6" fmla="*/ 34 w 342"/>
                  <a:gd name="T7" fmla="*/ 172 h 220"/>
                  <a:gd name="T8" fmla="*/ 124 w 342"/>
                  <a:gd name="T9" fmla="*/ 180 h 220"/>
                  <a:gd name="T10" fmla="*/ 252 w 342"/>
                  <a:gd name="T11" fmla="*/ 146 h 220"/>
                  <a:gd name="T12" fmla="*/ 261 w 342"/>
                  <a:gd name="T13" fmla="*/ 120 h 220"/>
                  <a:gd name="T14" fmla="*/ 261 w 342"/>
                  <a:gd name="T15" fmla="*/ 120 h 220"/>
                  <a:gd name="T16" fmla="*/ 291 w 342"/>
                  <a:gd name="T17" fmla="*/ 102 h 220"/>
                  <a:gd name="T18" fmla="*/ 291 w 342"/>
                  <a:gd name="T19" fmla="*/ 102 h 220"/>
                  <a:gd name="T20" fmla="*/ 291 w 342"/>
                  <a:gd name="T21" fmla="*/ 102 h 220"/>
                  <a:gd name="T22" fmla="*/ 291 w 342"/>
                  <a:gd name="T23" fmla="*/ 102 h 220"/>
                  <a:gd name="T24" fmla="*/ 291 w 342"/>
                  <a:gd name="T25" fmla="*/ 102 h 220"/>
                  <a:gd name="T26" fmla="*/ 292 w 342"/>
                  <a:gd name="T27" fmla="*/ 102 h 220"/>
                  <a:gd name="T28" fmla="*/ 292 w 342"/>
                  <a:gd name="T29" fmla="*/ 102 h 220"/>
                  <a:gd name="T30" fmla="*/ 331 w 342"/>
                  <a:gd name="T31" fmla="*/ 40 h 220"/>
                  <a:gd name="T32" fmla="*/ 336 w 342"/>
                  <a:gd name="T33" fmla="*/ 8 h 220"/>
                  <a:gd name="T34" fmla="*/ 339 w 342"/>
                  <a:gd name="T35" fmla="*/ 7 h 220"/>
                  <a:gd name="T36" fmla="*/ 341 w 342"/>
                  <a:gd name="T37" fmla="*/ 21 h 220"/>
                  <a:gd name="T38" fmla="*/ 336 w 342"/>
                  <a:gd name="T39" fmla="*/ 69 h 220"/>
                  <a:gd name="T40" fmla="*/ 320 w 342"/>
                  <a:gd name="T41" fmla="*/ 103 h 220"/>
                  <a:gd name="T42" fmla="*/ 320 w 342"/>
                  <a:gd name="T43" fmla="*/ 104 h 220"/>
                  <a:gd name="T44" fmla="*/ 315 w 342"/>
                  <a:gd name="T45" fmla="*/ 110 h 220"/>
                  <a:gd name="T46" fmla="*/ 315 w 342"/>
                  <a:gd name="T47" fmla="*/ 111 h 220"/>
                  <a:gd name="T48" fmla="*/ 310 w 342"/>
                  <a:gd name="T49" fmla="*/ 116 h 220"/>
                  <a:gd name="T50" fmla="*/ 309 w 342"/>
                  <a:gd name="T51" fmla="*/ 117 h 220"/>
                  <a:gd name="T52" fmla="*/ 304 w 342"/>
                  <a:gd name="T53" fmla="*/ 122 h 220"/>
                  <a:gd name="T54" fmla="*/ 304 w 342"/>
                  <a:gd name="T55" fmla="*/ 123 h 220"/>
                  <a:gd name="T56" fmla="*/ 297 w 342"/>
                  <a:gd name="T57" fmla="*/ 128 h 220"/>
                  <a:gd name="T58" fmla="*/ 297 w 342"/>
                  <a:gd name="T59" fmla="*/ 129 h 220"/>
                  <a:gd name="T60" fmla="*/ 291 w 342"/>
                  <a:gd name="T61" fmla="*/ 133 h 220"/>
                  <a:gd name="T62" fmla="*/ 289 w 342"/>
                  <a:gd name="T63" fmla="*/ 134 h 220"/>
                  <a:gd name="T64" fmla="*/ 284 w 342"/>
                  <a:gd name="T65" fmla="*/ 138 h 220"/>
                  <a:gd name="T66" fmla="*/ 281 w 342"/>
                  <a:gd name="T67" fmla="*/ 139 h 220"/>
                  <a:gd name="T68" fmla="*/ 276 w 342"/>
                  <a:gd name="T69" fmla="*/ 142 h 220"/>
                  <a:gd name="T70" fmla="*/ 273 w 342"/>
                  <a:gd name="T71" fmla="*/ 144 h 220"/>
                  <a:gd name="T72" fmla="*/ 265 w 342"/>
                  <a:gd name="T73" fmla="*/ 147 h 220"/>
                  <a:gd name="T74" fmla="*/ 255 w 342"/>
                  <a:gd name="T75" fmla="*/ 173 h 220"/>
                  <a:gd name="T76" fmla="*/ 132 w 342"/>
                  <a:gd name="T77" fmla="*/ 206 h 220"/>
                  <a:gd name="T78" fmla="*/ 37 w 342"/>
                  <a:gd name="T79" fmla="*/ 197 h 220"/>
                  <a:gd name="T80" fmla="*/ 0 w 342"/>
                  <a:gd name="T81" fmla="*/ 220 h 220"/>
                  <a:gd name="T82" fmla="*/ 336 w 342"/>
                  <a:gd name="T83" fmla="*/ 1 h 220"/>
                  <a:gd name="T84" fmla="*/ 336 w 342"/>
                  <a:gd name="T85" fmla="*/ 0 h 220"/>
                  <a:gd name="T86" fmla="*/ 337 w 342"/>
                  <a:gd name="T87" fmla="*/ 1 h 220"/>
                  <a:gd name="T88" fmla="*/ 336 w 342"/>
                  <a:gd name="T89" fmla="*/ 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2" h="220">
                    <a:moveTo>
                      <a:pt x="0" y="220"/>
                    </a:moveTo>
                    <a:cubicBezTo>
                      <a:pt x="1" y="211"/>
                      <a:pt x="2" y="202"/>
                      <a:pt x="5" y="192"/>
                    </a:cubicBezTo>
                    <a:cubicBezTo>
                      <a:pt x="33" y="177"/>
                      <a:pt x="34" y="172"/>
                      <a:pt x="34" y="172"/>
                    </a:cubicBezTo>
                    <a:lnTo>
                      <a:pt x="34" y="172"/>
                    </a:lnTo>
                    <a:cubicBezTo>
                      <a:pt x="69" y="178"/>
                      <a:pt x="98" y="180"/>
                      <a:pt x="124" y="180"/>
                    </a:cubicBezTo>
                    <a:cubicBezTo>
                      <a:pt x="207" y="180"/>
                      <a:pt x="245" y="155"/>
                      <a:pt x="252" y="146"/>
                    </a:cubicBezTo>
                    <a:cubicBezTo>
                      <a:pt x="261" y="134"/>
                      <a:pt x="261" y="120"/>
                      <a:pt x="261" y="120"/>
                    </a:cubicBezTo>
                    <a:lnTo>
                      <a:pt x="261" y="120"/>
                    </a:lnTo>
                    <a:cubicBezTo>
                      <a:pt x="272" y="115"/>
                      <a:pt x="282" y="109"/>
                      <a:pt x="291" y="102"/>
                    </a:cubicBezTo>
                    <a:lnTo>
                      <a:pt x="291" y="102"/>
                    </a:lnTo>
                    <a:cubicBezTo>
                      <a:pt x="291" y="102"/>
                      <a:pt x="291" y="102"/>
                      <a:pt x="291" y="102"/>
                    </a:cubicBezTo>
                    <a:cubicBezTo>
                      <a:pt x="291" y="102"/>
                      <a:pt x="291" y="102"/>
                      <a:pt x="291" y="102"/>
                    </a:cubicBezTo>
                    <a:cubicBezTo>
                      <a:pt x="291" y="102"/>
                      <a:pt x="291" y="102"/>
                      <a:pt x="291" y="102"/>
                    </a:cubicBezTo>
                    <a:cubicBezTo>
                      <a:pt x="291" y="102"/>
                      <a:pt x="291" y="102"/>
                      <a:pt x="292" y="102"/>
                    </a:cubicBezTo>
                    <a:cubicBezTo>
                      <a:pt x="292" y="102"/>
                      <a:pt x="292" y="102"/>
                      <a:pt x="292" y="102"/>
                    </a:cubicBezTo>
                    <a:cubicBezTo>
                      <a:pt x="313" y="84"/>
                      <a:pt x="325" y="62"/>
                      <a:pt x="331" y="40"/>
                    </a:cubicBezTo>
                    <a:cubicBezTo>
                      <a:pt x="335" y="29"/>
                      <a:pt x="336" y="18"/>
                      <a:pt x="336" y="8"/>
                    </a:cubicBezTo>
                    <a:cubicBezTo>
                      <a:pt x="337" y="8"/>
                      <a:pt x="338" y="7"/>
                      <a:pt x="339" y="7"/>
                    </a:cubicBezTo>
                    <a:cubicBezTo>
                      <a:pt x="340" y="11"/>
                      <a:pt x="341" y="16"/>
                      <a:pt x="341" y="21"/>
                    </a:cubicBezTo>
                    <a:cubicBezTo>
                      <a:pt x="342" y="35"/>
                      <a:pt x="341" y="52"/>
                      <a:pt x="336" y="69"/>
                    </a:cubicBezTo>
                    <a:cubicBezTo>
                      <a:pt x="333" y="81"/>
                      <a:pt x="327" y="92"/>
                      <a:pt x="320" y="103"/>
                    </a:cubicBezTo>
                    <a:lnTo>
                      <a:pt x="320" y="104"/>
                    </a:lnTo>
                    <a:cubicBezTo>
                      <a:pt x="318" y="106"/>
                      <a:pt x="317" y="108"/>
                      <a:pt x="315" y="110"/>
                    </a:cubicBezTo>
                    <a:lnTo>
                      <a:pt x="315" y="111"/>
                    </a:lnTo>
                    <a:cubicBezTo>
                      <a:pt x="313" y="112"/>
                      <a:pt x="312" y="114"/>
                      <a:pt x="310" y="116"/>
                    </a:cubicBezTo>
                    <a:lnTo>
                      <a:pt x="309" y="117"/>
                    </a:lnTo>
                    <a:cubicBezTo>
                      <a:pt x="308" y="119"/>
                      <a:pt x="306" y="120"/>
                      <a:pt x="304" y="122"/>
                    </a:cubicBezTo>
                    <a:lnTo>
                      <a:pt x="304" y="123"/>
                    </a:lnTo>
                    <a:cubicBezTo>
                      <a:pt x="302" y="124"/>
                      <a:pt x="300" y="126"/>
                      <a:pt x="297" y="128"/>
                    </a:cubicBezTo>
                    <a:lnTo>
                      <a:pt x="297" y="129"/>
                    </a:lnTo>
                    <a:cubicBezTo>
                      <a:pt x="295" y="130"/>
                      <a:pt x="293" y="132"/>
                      <a:pt x="291" y="133"/>
                    </a:cubicBezTo>
                    <a:lnTo>
                      <a:pt x="289" y="134"/>
                    </a:lnTo>
                    <a:cubicBezTo>
                      <a:pt x="287" y="136"/>
                      <a:pt x="285" y="137"/>
                      <a:pt x="284" y="138"/>
                    </a:cubicBezTo>
                    <a:lnTo>
                      <a:pt x="281" y="139"/>
                    </a:lnTo>
                    <a:cubicBezTo>
                      <a:pt x="279" y="140"/>
                      <a:pt x="277" y="141"/>
                      <a:pt x="276" y="142"/>
                    </a:cubicBezTo>
                    <a:lnTo>
                      <a:pt x="273" y="144"/>
                    </a:lnTo>
                    <a:cubicBezTo>
                      <a:pt x="270" y="145"/>
                      <a:pt x="267" y="146"/>
                      <a:pt x="265" y="147"/>
                    </a:cubicBezTo>
                    <a:cubicBezTo>
                      <a:pt x="265" y="147"/>
                      <a:pt x="264" y="162"/>
                      <a:pt x="255" y="173"/>
                    </a:cubicBezTo>
                    <a:cubicBezTo>
                      <a:pt x="248" y="182"/>
                      <a:pt x="212" y="206"/>
                      <a:pt x="132" y="206"/>
                    </a:cubicBezTo>
                    <a:cubicBezTo>
                      <a:pt x="105" y="206"/>
                      <a:pt x="74" y="203"/>
                      <a:pt x="37" y="197"/>
                    </a:cubicBezTo>
                    <a:cubicBezTo>
                      <a:pt x="37" y="197"/>
                      <a:pt x="36" y="202"/>
                      <a:pt x="0" y="220"/>
                    </a:cubicBezTo>
                    <a:moveTo>
                      <a:pt x="336" y="1"/>
                    </a:moveTo>
                    <a:cubicBezTo>
                      <a:pt x="336" y="1"/>
                      <a:pt x="336" y="1"/>
                      <a:pt x="336" y="0"/>
                    </a:cubicBezTo>
                    <a:cubicBezTo>
                      <a:pt x="336" y="0"/>
                      <a:pt x="336" y="1"/>
                      <a:pt x="337" y="1"/>
                    </a:cubicBezTo>
                    <a:cubicBezTo>
                      <a:pt x="336" y="1"/>
                      <a:pt x="336" y="1"/>
                      <a:pt x="336" y="1"/>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1332">
                <a:extLst>
                  <a:ext uri="{FF2B5EF4-FFF2-40B4-BE49-F238E27FC236}">
                    <a16:creationId xmlns:a16="http://schemas.microsoft.com/office/drawing/2014/main" id="{95C210B6-0FDD-4AF1-1604-4CBAE3367789}"/>
                  </a:ext>
                </a:extLst>
              </p:cNvPr>
              <p:cNvSpPr>
                <a:spLocks/>
              </p:cNvSpPr>
              <p:nvPr/>
            </p:nvSpPr>
            <p:spPr bwMode="auto">
              <a:xfrm>
                <a:off x="1371" y="3582"/>
                <a:ext cx="15" cy="13"/>
              </a:xfrm>
              <a:custGeom>
                <a:avLst/>
                <a:gdLst>
                  <a:gd name="T0" fmla="*/ 5 w 25"/>
                  <a:gd name="T1" fmla="*/ 21 h 21"/>
                  <a:gd name="T2" fmla="*/ 4 w 25"/>
                  <a:gd name="T3" fmla="*/ 19 h 21"/>
                  <a:gd name="T4" fmla="*/ 0 w 25"/>
                  <a:gd name="T5" fmla="*/ 14 h 21"/>
                  <a:gd name="T6" fmla="*/ 25 w 25"/>
                  <a:gd name="T7" fmla="*/ 0 h 21"/>
                  <a:gd name="T8" fmla="*/ 23 w 25"/>
                  <a:gd name="T9" fmla="*/ 3 h 21"/>
                  <a:gd name="T10" fmla="*/ 5 w 25"/>
                  <a:gd name="T11" fmla="*/ 21 h 21"/>
                </a:gdLst>
                <a:ahLst/>
                <a:cxnLst>
                  <a:cxn ang="0">
                    <a:pos x="T0" y="T1"/>
                  </a:cxn>
                  <a:cxn ang="0">
                    <a:pos x="T2" y="T3"/>
                  </a:cxn>
                  <a:cxn ang="0">
                    <a:pos x="T4" y="T5"/>
                  </a:cxn>
                  <a:cxn ang="0">
                    <a:pos x="T6" y="T7"/>
                  </a:cxn>
                  <a:cxn ang="0">
                    <a:pos x="T8" y="T9"/>
                  </a:cxn>
                  <a:cxn ang="0">
                    <a:pos x="T10" y="T11"/>
                  </a:cxn>
                </a:cxnLst>
                <a:rect l="0" t="0" r="r" b="b"/>
                <a:pathLst>
                  <a:path w="25" h="21">
                    <a:moveTo>
                      <a:pt x="5" y="21"/>
                    </a:moveTo>
                    <a:lnTo>
                      <a:pt x="4" y="19"/>
                    </a:lnTo>
                    <a:cubicBezTo>
                      <a:pt x="1" y="17"/>
                      <a:pt x="0" y="14"/>
                      <a:pt x="0" y="14"/>
                    </a:cubicBezTo>
                    <a:lnTo>
                      <a:pt x="25" y="0"/>
                    </a:lnTo>
                    <a:cubicBezTo>
                      <a:pt x="24" y="1"/>
                      <a:pt x="23" y="2"/>
                      <a:pt x="23" y="3"/>
                    </a:cubicBezTo>
                    <a:cubicBezTo>
                      <a:pt x="17" y="9"/>
                      <a:pt x="11" y="15"/>
                      <a:pt x="5" y="21"/>
                    </a:cubicBez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1333">
                <a:extLst>
                  <a:ext uri="{FF2B5EF4-FFF2-40B4-BE49-F238E27FC236}">
                    <a16:creationId xmlns:a16="http://schemas.microsoft.com/office/drawing/2014/main" id="{420DE8E8-5418-9318-A8AC-D1939FEF615F}"/>
                  </a:ext>
                </a:extLst>
              </p:cNvPr>
              <p:cNvSpPr>
                <a:spLocks/>
              </p:cNvSpPr>
              <p:nvPr/>
            </p:nvSpPr>
            <p:spPr bwMode="auto">
              <a:xfrm>
                <a:off x="1374" y="3580"/>
                <a:ext cx="63" cy="20"/>
              </a:xfrm>
              <a:custGeom>
                <a:avLst/>
                <a:gdLst>
                  <a:gd name="T0" fmla="*/ 43 w 103"/>
                  <a:gd name="T1" fmla="*/ 33 h 33"/>
                  <a:gd name="T2" fmla="*/ 27 w 103"/>
                  <a:gd name="T3" fmla="*/ 33 h 33"/>
                  <a:gd name="T4" fmla="*/ 25 w 103"/>
                  <a:gd name="T5" fmla="*/ 32 h 33"/>
                  <a:gd name="T6" fmla="*/ 24 w 103"/>
                  <a:gd name="T7" fmla="*/ 32 h 33"/>
                  <a:gd name="T8" fmla="*/ 23 w 103"/>
                  <a:gd name="T9" fmla="*/ 32 h 33"/>
                  <a:gd name="T10" fmla="*/ 23 w 103"/>
                  <a:gd name="T11" fmla="*/ 32 h 33"/>
                  <a:gd name="T12" fmla="*/ 22 w 103"/>
                  <a:gd name="T13" fmla="*/ 31 h 33"/>
                  <a:gd name="T14" fmla="*/ 21 w 103"/>
                  <a:gd name="T15" fmla="*/ 31 h 33"/>
                  <a:gd name="T16" fmla="*/ 21 w 103"/>
                  <a:gd name="T17" fmla="*/ 31 h 33"/>
                  <a:gd name="T18" fmla="*/ 20 w 103"/>
                  <a:gd name="T19" fmla="*/ 31 h 33"/>
                  <a:gd name="T20" fmla="*/ 20 w 103"/>
                  <a:gd name="T21" fmla="*/ 30 h 33"/>
                  <a:gd name="T22" fmla="*/ 23 w 103"/>
                  <a:gd name="T23" fmla="*/ 23 h 33"/>
                  <a:gd name="T24" fmla="*/ 5 w 103"/>
                  <a:gd name="T25" fmla="*/ 26 h 33"/>
                  <a:gd name="T26" fmla="*/ 4 w 103"/>
                  <a:gd name="T27" fmla="*/ 26 h 33"/>
                  <a:gd name="T28" fmla="*/ 3 w 103"/>
                  <a:gd name="T29" fmla="*/ 25 h 33"/>
                  <a:gd name="T30" fmla="*/ 2 w 103"/>
                  <a:gd name="T31" fmla="*/ 25 h 33"/>
                  <a:gd name="T32" fmla="*/ 1 w 103"/>
                  <a:gd name="T33" fmla="*/ 25 h 33"/>
                  <a:gd name="T34" fmla="*/ 0 w 103"/>
                  <a:gd name="T35" fmla="*/ 24 h 33"/>
                  <a:gd name="T36" fmla="*/ 0 w 103"/>
                  <a:gd name="T37" fmla="*/ 24 h 33"/>
                  <a:gd name="T38" fmla="*/ 0 w 103"/>
                  <a:gd name="T39" fmla="*/ 24 h 33"/>
                  <a:gd name="T40" fmla="*/ 18 w 103"/>
                  <a:gd name="T41" fmla="*/ 6 h 33"/>
                  <a:gd name="T42" fmla="*/ 20 w 103"/>
                  <a:gd name="T43" fmla="*/ 9 h 33"/>
                  <a:gd name="T44" fmla="*/ 25 w 103"/>
                  <a:gd name="T45" fmla="*/ 10 h 33"/>
                  <a:gd name="T46" fmla="*/ 38 w 103"/>
                  <a:gd name="T47" fmla="*/ 11 h 33"/>
                  <a:gd name="T48" fmla="*/ 103 w 103"/>
                  <a:gd name="T49" fmla="*/ 0 h 33"/>
                  <a:gd name="T50" fmla="*/ 84 w 103"/>
                  <a:gd name="T51" fmla="*/ 30 h 33"/>
                  <a:gd name="T52" fmla="*/ 43 w 103"/>
                  <a:gd name="T5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33">
                    <a:moveTo>
                      <a:pt x="43" y="33"/>
                    </a:moveTo>
                    <a:cubicBezTo>
                      <a:pt x="38" y="33"/>
                      <a:pt x="33" y="33"/>
                      <a:pt x="27" y="33"/>
                    </a:cubicBezTo>
                    <a:lnTo>
                      <a:pt x="25" y="32"/>
                    </a:lnTo>
                    <a:lnTo>
                      <a:pt x="24" y="32"/>
                    </a:lnTo>
                    <a:lnTo>
                      <a:pt x="23" y="32"/>
                    </a:lnTo>
                    <a:lnTo>
                      <a:pt x="23" y="32"/>
                    </a:lnTo>
                    <a:lnTo>
                      <a:pt x="22" y="31"/>
                    </a:lnTo>
                    <a:lnTo>
                      <a:pt x="21" y="31"/>
                    </a:lnTo>
                    <a:lnTo>
                      <a:pt x="21" y="31"/>
                    </a:lnTo>
                    <a:lnTo>
                      <a:pt x="20" y="31"/>
                    </a:lnTo>
                    <a:lnTo>
                      <a:pt x="20" y="30"/>
                    </a:lnTo>
                    <a:cubicBezTo>
                      <a:pt x="18" y="28"/>
                      <a:pt x="23" y="23"/>
                      <a:pt x="23" y="23"/>
                    </a:cubicBezTo>
                    <a:cubicBezTo>
                      <a:pt x="23" y="23"/>
                      <a:pt x="12" y="25"/>
                      <a:pt x="5" y="26"/>
                    </a:cubicBezTo>
                    <a:lnTo>
                      <a:pt x="4" y="26"/>
                    </a:lnTo>
                    <a:lnTo>
                      <a:pt x="3" y="25"/>
                    </a:lnTo>
                    <a:lnTo>
                      <a:pt x="2" y="25"/>
                    </a:lnTo>
                    <a:lnTo>
                      <a:pt x="1" y="25"/>
                    </a:lnTo>
                    <a:lnTo>
                      <a:pt x="0" y="24"/>
                    </a:lnTo>
                    <a:lnTo>
                      <a:pt x="0" y="24"/>
                    </a:lnTo>
                    <a:lnTo>
                      <a:pt x="0" y="24"/>
                    </a:lnTo>
                    <a:cubicBezTo>
                      <a:pt x="6" y="18"/>
                      <a:pt x="12" y="12"/>
                      <a:pt x="18" y="6"/>
                    </a:cubicBezTo>
                    <a:cubicBezTo>
                      <a:pt x="18" y="7"/>
                      <a:pt x="18" y="9"/>
                      <a:pt x="20" y="9"/>
                    </a:cubicBezTo>
                    <a:cubicBezTo>
                      <a:pt x="21" y="10"/>
                      <a:pt x="23" y="10"/>
                      <a:pt x="25" y="10"/>
                    </a:cubicBezTo>
                    <a:cubicBezTo>
                      <a:pt x="30" y="11"/>
                      <a:pt x="34" y="11"/>
                      <a:pt x="38" y="11"/>
                    </a:cubicBezTo>
                    <a:cubicBezTo>
                      <a:pt x="84" y="11"/>
                      <a:pt x="103" y="0"/>
                      <a:pt x="103" y="0"/>
                    </a:cubicBezTo>
                    <a:cubicBezTo>
                      <a:pt x="91" y="12"/>
                      <a:pt x="86" y="23"/>
                      <a:pt x="84" y="30"/>
                    </a:cubicBezTo>
                    <a:cubicBezTo>
                      <a:pt x="74" y="31"/>
                      <a:pt x="61" y="33"/>
                      <a:pt x="43" y="33"/>
                    </a:cubicBezTo>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1334">
                <a:extLst>
                  <a:ext uri="{FF2B5EF4-FFF2-40B4-BE49-F238E27FC236}">
                    <a16:creationId xmlns:a16="http://schemas.microsoft.com/office/drawing/2014/main" id="{E303484B-B64B-1FD0-D344-B8FF2D073A7E}"/>
                  </a:ext>
                </a:extLst>
              </p:cNvPr>
              <p:cNvSpPr>
                <a:spLocks/>
              </p:cNvSpPr>
              <p:nvPr/>
            </p:nvSpPr>
            <p:spPr bwMode="auto">
              <a:xfrm>
                <a:off x="1361" y="3560"/>
                <a:ext cx="35" cy="28"/>
              </a:xfrm>
              <a:custGeom>
                <a:avLst/>
                <a:gdLst>
                  <a:gd name="T0" fmla="*/ 11 w 58"/>
                  <a:gd name="T1" fmla="*/ 45 h 45"/>
                  <a:gd name="T2" fmla="*/ 10 w 58"/>
                  <a:gd name="T3" fmla="*/ 45 h 45"/>
                  <a:gd name="T4" fmla="*/ 10 w 58"/>
                  <a:gd name="T5" fmla="*/ 45 h 45"/>
                  <a:gd name="T6" fmla="*/ 10 w 58"/>
                  <a:gd name="T7" fmla="*/ 44 h 45"/>
                  <a:gd name="T8" fmla="*/ 10 w 58"/>
                  <a:gd name="T9" fmla="*/ 44 h 45"/>
                  <a:gd name="T10" fmla="*/ 6 w 58"/>
                  <a:gd name="T11" fmla="*/ 38 h 45"/>
                  <a:gd name="T12" fmla="*/ 0 w 58"/>
                  <a:gd name="T13" fmla="*/ 13 h 45"/>
                  <a:gd name="T14" fmla="*/ 2 w 58"/>
                  <a:gd name="T15" fmla="*/ 12 h 45"/>
                  <a:gd name="T16" fmla="*/ 8 w 58"/>
                  <a:gd name="T17" fmla="*/ 23 h 45"/>
                  <a:gd name="T18" fmla="*/ 8 w 58"/>
                  <a:gd name="T19" fmla="*/ 23 h 45"/>
                  <a:gd name="T20" fmla="*/ 58 w 58"/>
                  <a:gd name="T21" fmla="*/ 0 h 45"/>
                  <a:gd name="T22" fmla="*/ 58 w 58"/>
                  <a:gd name="T23" fmla="*/ 2 h 45"/>
                  <a:gd name="T24" fmla="*/ 14 w 58"/>
                  <a:gd name="T25" fmla="*/ 27 h 45"/>
                  <a:gd name="T26" fmla="*/ 18 w 58"/>
                  <a:gd name="T27" fmla="*/ 32 h 45"/>
                  <a:gd name="T28" fmla="*/ 18 w 58"/>
                  <a:gd name="T29" fmla="*/ 32 h 45"/>
                  <a:gd name="T30" fmla="*/ 19 w 58"/>
                  <a:gd name="T31" fmla="*/ 34 h 45"/>
                  <a:gd name="T32" fmla="*/ 24 w 58"/>
                  <a:gd name="T33" fmla="*/ 36 h 45"/>
                  <a:gd name="T34" fmla="*/ 25 w 58"/>
                  <a:gd name="T35" fmla="*/ 36 h 45"/>
                  <a:gd name="T36" fmla="*/ 25 w 58"/>
                  <a:gd name="T37" fmla="*/ 36 h 45"/>
                  <a:gd name="T38" fmla="*/ 28 w 58"/>
                  <a:gd name="T39" fmla="*/ 35 h 45"/>
                  <a:gd name="T40" fmla="*/ 11 w 58"/>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45">
                    <a:moveTo>
                      <a:pt x="11" y="45"/>
                    </a:moveTo>
                    <a:lnTo>
                      <a:pt x="10" y="45"/>
                    </a:lnTo>
                    <a:lnTo>
                      <a:pt x="10" y="45"/>
                    </a:lnTo>
                    <a:lnTo>
                      <a:pt x="10" y="44"/>
                    </a:lnTo>
                    <a:lnTo>
                      <a:pt x="10" y="44"/>
                    </a:lnTo>
                    <a:cubicBezTo>
                      <a:pt x="9" y="43"/>
                      <a:pt x="8" y="41"/>
                      <a:pt x="6" y="38"/>
                    </a:cubicBezTo>
                    <a:cubicBezTo>
                      <a:pt x="4" y="32"/>
                      <a:pt x="1" y="24"/>
                      <a:pt x="0" y="13"/>
                    </a:cubicBezTo>
                    <a:cubicBezTo>
                      <a:pt x="0" y="13"/>
                      <a:pt x="1" y="12"/>
                      <a:pt x="2" y="12"/>
                    </a:cubicBezTo>
                    <a:cubicBezTo>
                      <a:pt x="5" y="19"/>
                      <a:pt x="8" y="23"/>
                      <a:pt x="8" y="23"/>
                    </a:cubicBezTo>
                    <a:lnTo>
                      <a:pt x="8" y="23"/>
                    </a:lnTo>
                    <a:cubicBezTo>
                      <a:pt x="20" y="14"/>
                      <a:pt x="45" y="5"/>
                      <a:pt x="58" y="0"/>
                    </a:cubicBezTo>
                    <a:cubicBezTo>
                      <a:pt x="58" y="1"/>
                      <a:pt x="58" y="1"/>
                      <a:pt x="58" y="2"/>
                    </a:cubicBezTo>
                    <a:lnTo>
                      <a:pt x="14" y="27"/>
                    </a:lnTo>
                    <a:cubicBezTo>
                      <a:pt x="14" y="27"/>
                      <a:pt x="15" y="30"/>
                      <a:pt x="18" y="32"/>
                    </a:cubicBezTo>
                    <a:lnTo>
                      <a:pt x="18" y="32"/>
                    </a:lnTo>
                    <a:cubicBezTo>
                      <a:pt x="18" y="33"/>
                      <a:pt x="19" y="33"/>
                      <a:pt x="19" y="34"/>
                    </a:cubicBezTo>
                    <a:cubicBezTo>
                      <a:pt x="21" y="35"/>
                      <a:pt x="22" y="36"/>
                      <a:pt x="24" y="36"/>
                    </a:cubicBezTo>
                    <a:cubicBezTo>
                      <a:pt x="24" y="36"/>
                      <a:pt x="24" y="36"/>
                      <a:pt x="25" y="36"/>
                    </a:cubicBezTo>
                    <a:lnTo>
                      <a:pt x="25" y="36"/>
                    </a:lnTo>
                    <a:cubicBezTo>
                      <a:pt x="26" y="36"/>
                      <a:pt x="27" y="35"/>
                      <a:pt x="28" y="35"/>
                    </a:cubicBezTo>
                    <a:cubicBezTo>
                      <a:pt x="21" y="38"/>
                      <a:pt x="15" y="42"/>
                      <a:pt x="11" y="45"/>
                    </a:cubicBezTo>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1335">
                <a:extLst>
                  <a:ext uri="{FF2B5EF4-FFF2-40B4-BE49-F238E27FC236}">
                    <a16:creationId xmlns:a16="http://schemas.microsoft.com/office/drawing/2014/main" id="{629A1EBE-CDE9-CFFA-8EDA-9E08175CB407}"/>
                  </a:ext>
                </a:extLst>
              </p:cNvPr>
              <p:cNvSpPr>
                <a:spLocks/>
              </p:cNvSpPr>
              <p:nvPr/>
            </p:nvSpPr>
            <p:spPr bwMode="auto">
              <a:xfrm>
                <a:off x="1396" y="3559"/>
                <a:ext cx="5" cy="3"/>
              </a:xfrm>
              <a:custGeom>
                <a:avLst/>
                <a:gdLst>
                  <a:gd name="T0" fmla="*/ 0 w 8"/>
                  <a:gd name="T1" fmla="*/ 5 h 5"/>
                  <a:gd name="T2" fmla="*/ 0 w 8"/>
                  <a:gd name="T3" fmla="*/ 3 h 5"/>
                  <a:gd name="T4" fmla="*/ 8 w 8"/>
                  <a:gd name="T5" fmla="*/ 0 h 5"/>
                  <a:gd name="T6" fmla="*/ 0 w 8"/>
                  <a:gd name="T7" fmla="*/ 5 h 5"/>
                </a:gdLst>
                <a:ahLst/>
                <a:cxnLst>
                  <a:cxn ang="0">
                    <a:pos x="T0" y="T1"/>
                  </a:cxn>
                  <a:cxn ang="0">
                    <a:pos x="T2" y="T3"/>
                  </a:cxn>
                  <a:cxn ang="0">
                    <a:pos x="T4" y="T5"/>
                  </a:cxn>
                  <a:cxn ang="0">
                    <a:pos x="T6" y="T7"/>
                  </a:cxn>
                </a:cxnLst>
                <a:rect l="0" t="0" r="r" b="b"/>
                <a:pathLst>
                  <a:path w="8" h="5">
                    <a:moveTo>
                      <a:pt x="0" y="5"/>
                    </a:moveTo>
                    <a:cubicBezTo>
                      <a:pt x="0" y="4"/>
                      <a:pt x="0" y="4"/>
                      <a:pt x="0" y="3"/>
                    </a:cubicBezTo>
                    <a:cubicBezTo>
                      <a:pt x="5" y="1"/>
                      <a:pt x="8" y="0"/>
                      <a:pt x="8" y="0"/>
                    </a:cubicBezTo>
                    <a:lnTo>
                      <a:pt x="0" y="5"/>
                    </a:lnTo>
                    <a:close/>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1336">
                <a:extLst>
                  <a:ext uri="{FF2B5EF4-FFF2-40B4-BE49-F238E27FC236}">
                    <a16:creationId xmlns:a16="http://schemas.microsoft.com/office/drawing/2014/main" id="{DB1C84E0-E2B8-90CF-B316-6E8930E91507}"/>
                  </a:ext>
                </a:extLst>
              </p:cNvPr>
              <p:cNvSpPr>
                <a:spLocks noEditPoints="1"/>
              </p:cNvSpPr>
              <p:nvPr/>
            </p:nvSpPr>
            <p:spPr bwMode="auto">
              <a:xfrm>
                <a:off x="1560" y="3363"/>
                <a:ext cx="32" cy="58"/>
              </a:xfrm>
              <a:custGeom>
                <a:avLst/>
                <a:gdLst>
                  <a:gd name="T0" fmla="*/ 32 w 52"/>
                  <a:gd name="T1" fmla="*/ 96 h 96"/>
                  <a:gd name="T2" fmla="*/ 32 w 52"/>
                  <a:gd name="T3" fmla="*/ 96 h 96"/>
                  <a:gd name="T4" fmla="*/ 52 w 52"/>
                  <a:gd name="T5" fmla="*/ 84 h 96"/>
                  <a:gd name="T6" fmla="*/ 52 w 52"/>
                  <a:gd name="T7" fmla="*/ 84 h 96"/>
                  <a:gd name="T8" fmla="*/ 52 w 52"/>
                  <a:gd name="T9" fmla="*/ 84 h 96"/>
                  <a:gd name="T10" fmla="*/ 32 w 52"/>
                  <a:gd name="T11" fmla="*/ 96 h 96"/>
                  <a:gd name="T12" fmla="*/ 0 w 52"/>
                  <a:gd name="T13" fmla="*/ 11 h 96"/>
                  <a:gd name="T14" fmla="*/ 0 w 52"/>
                  <a:gd name="T15" fmla="*/ 11 h 96"/>
                  <a:gd name="T16" fmla="*/ 1 w 52"/>
                  <a:gd name="T17" fmla="*/ 11 h 96"/>
                  <a:gd name="T18" fmla="*/ 2 w 52"/>
                  <a:gd name="T19" fmla="*/ 9 h 96"/>
                  <a:gd name="T20" fmla="*/ 1 w 52"/>
                  <a:gd name="T21" fmla="*/ 11 h 96"/>
                  <a:gd name="T22" fmla="*/ 0 w 52"/>
                  <a:gd name="T23" fmla="*/ 11 h 96"/>
                  <a:gd name="T24" fmla="*/ 14 w 52"/>
                  <a:gd name="T25" fmla="*/ 1 h 96"/>
                  <a:gd name="T26" fmla="*/ 16 w 52"/>
                  <a:gd name="T27" fmla="*/ 0 h 96"/>
                  <a:gd name="T28" fmla="*/ 14 w 52"/>
                  <a:gd name="T29" fmla="*/ 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96">
                    <a:moveTo>
                      <a:pt x="32" y="96"/>
                    </a:moveTo>
                    <a:lnTo>
                      <a:pt x="32" y="96"/>
                    </a:lnTo>
                    <a:cubicBezTo>
                      <a:pt x="38" y="92"/>
                      <a:pt x="45" y="88"/>
                      <a:pt x="52" y="84"/>
                    </a:cubicBezTo>
                    <a:cubicBezTo>
                      <a:pt x="52" y="84"/>
                      <a:pt x="52" y="84"/>
                      <a:pt x="52" y="84"/>
                    </a:cubicBezTo>
                    <a:lnTo>
                      <a:pt x="52" y="84"/>
                    </a:lnTo>
                    <a:cubicBezTo>
                      <a:pt x="45" y="88"/>
                      <a:pt x="38" y="92"/>
                      <a:pt x="32" y="96"/>
                    </a:cubicBezTo>
                    <a:moveTo>
                      <a:pt x="0" y="11"/>
                    </a:moveTo>
                    <a:lnTo>
                      <a:pt x="0" y="11"/>
                    </a:lnTo>
                    <a:cubicBezTo>
                      <a:pt x="1" y="11"/>
                      <a:pt x="1" y="11"/>
                      <a:pt x="1" y="11"/>
                    </a:cubicBezTo>
                    <a:cubicBezTo>
                      <a:pt x="1" y="10"/>
                      <a:pt x="2" y="10"/>
                      <a:pt x="2" y="9"/>
                    </a:cubicBezTo>
                    <a:cubicBezTo>
                      <a:pt x="2" y="10"/>
                      <a:pt x="1" y="10"/>
                      <a:pt x="1" y="11"/>
                    </a:cubicBezTo>
                    <a:cubicBezTo>
                      <a:pt x="1" y="11"/>
                      <a:pt x="1" y="11"/>
                      <a:pt x="0" y="11"/>
                    </a:cubicBezTo>
                    <a:close/>
                    <a:moveTo>
                      <a:pt x="14" y="1"/>
                    </a:moveTo>
                    <a:cubicBezTo>
                      <a:pt x="14" y="1"/>
                      <a:pt x="15" y="1"/>
                      <a:pt x="16" y="0"/>
                    </a:cubicBezTo>
                    <a:cubicBezTo>
                      <a:pt x="15" y="1"/>
                      <a:pt x="14" y="1"/>
                      <a:pt x="14" y="1"/>
                    </a:cubicBezTo>
                    <a:close/>
                  </a:path>
                </a:pathLst>
              </a:custGeom>
              <a:solidFill>
                <a:srgbClr val="417F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1337">
                <a:extLst>
                  <a:ext uri="{FF2B5EF4-FFF2-40B4-BE49-F238E27FC236}">
                    <a16:creationId xmlns:a16="http://schemas.microsoft.com/office/drawing/2014/main" id="{9C3AFFEB-81FC-4D57-AFF7-6629206795E1}"/>
                  </a:ext>
                </a:extLst>
              </p:cNvPr>
              <p:cNvSpPr>
                <a:spLocks noEditPoints="1"/>
              </p:cNvSpPr>
              <p:nvPr/>
            </p:nvSpPr>
            <p:spPr bwMode="auto">
              <a:xfrm>
                <a:off x="1533" y="3367"/>
                <a:ext cx="94" cy="9"/>
              </a:xfrm>
              <a:custGeom>
                <a:avLst/>
                <a:gdLst>
                  <a:gd name="T0" fmla="*/ 10 w 154"/>
                  <a:gd name="T1" fmla="*/ 15 h 15"/>
                  <a:gd name="T2" fmla="*/ 44 w 154"/>
                  <a:gd name="T3" fmla="*/ 4 h 15"/>
                  <a:gd name="T4" fmla="*/ 44 w 154"/>
                  <a:gd name="T5" fmla="*/ 4 h 15"/>
                  <a:gd name="T6" fmla="*/ 10 w 154"/>
                  <a:gd name="T7" fmla="*/ 15 h 15"/>
                  <a:gd name="T8" fmla="*/ 0 w 154"/>
                  <a:gd name="T9" fmla="*/ 15 h 15"/>
                  <a:gd name="T10" fmla="*/ 0 w 154"/>
                  <a:gd name="T11" fmla="*/ 14 h 15"/>
                  <a:gd name="T12" fmla="*/ 17 w 154"/>
                  <a:gd name="T13" fmla="*/ 0 h 15"/>
                  <a:gd name="T14" fmla="*/ 17 w 154"/>
                  <a:gd name="T15" fmla="*/ 0 h 15"/>
                  <a:gd name="T16" fmla="*/ 0 w 154"/>
                  <a:gd name="T17" fmla="*/ 15 h 15"/>
                  <a:gd name="T18" fmla="*/ 150 w 154"/>
                  <a:gd name="T19" fmla="*/ 7 h 15"/>
                  <a:gd name="T20" fmla="*/ 153 w 154"/>
                  <a:gd name="T21" fmla="*/ 5 h 15"/>
                  <a:gd name="T22" fmla="*/ 154 w 154"/>
                  <a:gd name="T23" fmla="*/ 4 h 15"/>
                  <a:gd name="T24" fmla="*/ 154 w 154"/>
                  <a:gd name="T25" fmla="*/ 4 h 15"/>
                  <a:gd name="T26" fmla="*/ 153 w 154"/>
                  <a:gd name="T27" fmla="*/ 5 h 15"/>
                  <a:gd name="T28" fmla="*/ 150 w 154"/>
                  <a:gd name="T2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15">
                    <a:moveTo>
                      <a:pt x="10" y="15"/>
                    </a:moveTo>
                    <a:cubicBezTo>
                      <a:pt x="24" y="11"/>
                      <a:pt x="35" y="13"/>
                      <a:pt x="44" y="4"/>
                    </a:cubicBezTo>
                    <a:lnTo>
                      <a:pt x="44" y="4"/>
                    </a:lnTo>
                    <a:cubicBezTo>
                      <a:pt x="35" y="13"/>
                      <a:pt x="24" y="11"/>
                      <a:pt x="10" y="15"/>
                    </a:cubicBezTo>
                    <a:close/>
                    <a:moveTo>
                      <a:pt x="0" y="15"/>
                    </a:moveTo>
                    <a:cubicBezTo>
                      <a:pt x="0" y="14"/>
                      <a:pt x="0" y="14"/>
                      <a:pt x="0" y="14"/>
                    </a:cubicBezTo>
                    <a:cubicBezTo>
                      <a:pt x="5" y="9"/>
                      <a:pt x="11" y="4"/>
                      <a:pt x="17" y="0"/>
                    </a:cubicBezTo>
                    <a:lnTo>
                      <a:pt x="17" y="0"/>
                    </a:lnTo>
                    <a:cubicBezTo>
                      <a:pt x="11" y="4"/>
                      <a:pt x="5" y="9"/>
                      <a:pt x="0" y="15"/>
                    </a:cubicBezTo>
                    <a:close/>
                    <a:moveTo>
                      <a:pt x="150" y="7"/>
                    </a:moveTo>
                    <a:cubicBezTo>
                      <a:pt x="151" y="7"/>
                      <a:pt x="152" y="6"/>
                      <a:pt x="153" y="5"/>
                    </a:cubicBezTo>
                    <a:cubicBezTo>
                      <a:pt x="154" y="5"/>
                      <a:pt x="154" y="4"/>
                      <a:pt x="154" y="4"/>
                    </a:cubicBezTo>
                    <a:lnTo>
                      <a:pt x="154" y="4"/>
                    </a:lnTo>
                    <a:cubicBezTo>
                      <a:pt x="154" y="4"/>
                      <a:pt x="154" y="5"/>
                      <a:pt x="153" y="5"/>
                    </a:cubicBezTo>
                    <a:cubicBezTo>
                      <a:pt x="152" y="6"/>
                      <a:pt x="151" y="7"/>
                      <a:pt x="150" y="7"/>
                    </a:cubicBezTo>
                    <a:close/>
                  </a:path>
                </a:pathLst>
              </a:custGeom>
              <a:solidFill>
                <a:srgbClr val="2D62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1338">
                <a:extLst>
                  <a:ext uri="{FF2B5EF4-FFF2-40B4-BE49-F238E27FC236}">
                    <a16:creationId xmlns:a16="http://schemas.microsoft.com/office/drawing/2014/main" id="{E7383919-B971-04CB-FBE4-EBFDEC2EBA75}"/>
                  </a:ext>
                </a:extLst>
              </p:cNvPr>
              <p:cNvSpPr>
                <a:spLocks noEditPoints="1"/>
              </p:cNvSpPr>
              <p:nvPr/>
            </p:nvSpPr>
            <p:spPr bwMode="auto">
              <a:xfrm>
                <a:off x="1480" y="3421"/>
                <a:ext cx="99" cy="51"/>
              </a:xfrm>
              <a:custGeom>
                <a:avLst/>
                <a:gdLst>
                  <a:gd name="T0" fmla="*/ 27 w 163"/>
                  <a:gd name="T1" fmla="*/ 83 h 83"/>
                  <a:gd name="T2" fmla="*/ 0 w 163"/>
                  <a:gd name="T3" fmla="*/ 76 h 83"/>
                  <a:gd name="T4" fmla="*/ 5 w 163"/>
                  <a:gd name="T5" fmla="*/ 75 h 83"/>
                  <a:gd name="T6" fmla="*/ 38 w 163"/>
                  <a:gd name="T7" fmla="*/ 61 h 83"/>
                  <a:gd name="T8" fmla="*/ 58 w 163"/>
                  <a:gd name="T9" fmla="*/ 62 h 83"/>
                  <a:gd name="T10" fmla="*/ 77 w 163"/>
                  <a:gd name="T11" fmla="*/ 61 h 83"/>
                  <a:gd name="T12" fmla="*/ 77 w 163"/>
                  <a:gd name="T13" fmla="*/ 61 h 83"/>
                  <a:gd name="T14" fmla="*/ 77 w 163"/>
                  <a:gd name="T15" fmla="*/ 61 h 83"/>
                  <a:gd name="T16" fmla="*/ 77 w 163"/>
                  <a:gd name="T17" fmla="*/ 61 h 83"/>
                  <a:gd name="T18" fmla="*/ 79 w 163"/>
                  <a:gd name="T19" fmla="*/ 62 h 83"/>
                  <a:gd name="T20" fmla="*/ 77 w 163"/>
                  <a:gd name="T21" fmla="*/ 63 h 83"/>
                  <a:gd name="T22" fmla="*/ 70 w 163"/>
                  <a:gd name="T23" fmla="*/ 66 h 83"/>
                  <a:gd name="T24" fmla="*/ 53 w 163"/>
                  <a:gd name="T25" fmla="*/ 72 h 83"/>
                  <a:gd name="T26" fmla="*/ 36 w 163"/>
                  <a:gd name="T27" fmla="*/ 79 h 83"/>
                  <a:gd name="T28" fmla="*/ 27 w 163"/>
                  <a:gd name="T29" fmla="*/ 83 h 83"/>
                  <a:gd name="T30" fmla="*/ 75 w 163"/>
                  <a:gd name="T31" fmla="*/ 68 h 83"/>
                  <a:gd name="T32" fmla="*/ 79 w 163"/>
                  <a:gd name="T33" fmla="*/ 66 h 83"/>
                  <a:gd name="T34" fmla="*/ 83 w 163"/>
                  <a:gd name="T35" fmla="*/ 65 h 83"/>
                  <a:gd name="T36" fmla="*/ 83 w 163"/>
                  <a:gd name="T37" fmla="*/ 65 h 83"/>
                  <a:gd name="T38" fmla="*/ 75 w 163"/>
                  <a:gd name="T39" fmla="*/ 68 h 83"/>
                  <a:gd name="T40" fmla="*/ 77 w 163"/>
                  <a:gd name="T41" fmla="*/ 61 h 83"/>
                  <a:gd name="T42" fmla="*/ 55 w 163"/>
                  <a:gd name="T43" fmla="*/ 12 h 83"/>
                  <a:gd name="T44" fmla="*/ 55 w 163"/>
                  <a:gd name="T45" fmla="*/ 7 h 83"/>
                  <a:gd name="T46" fmla="*/ 55 w 163"/>
                  <a:gd name="T47" fmla="*/ 6 h 83"/>
                  <a:gd name="T48" fmla="*/ 55 w 163"/>
                  <a:gd name="T49" fmla="*/ 7 h 83"/>
                  <a:gd name="T50" fmla="*/ 55 w 163"/>
                  <a:gd name="T51" fmla="*/ 11 h 83"/>
                  <a:gd name="T52" fmla="*/ 77 w 163"/>
                  <a:gd name="T53" fmla="*/ 61 h 83"/>
                  <a:gd name="T54" fmla="*/ 77 w 163"/>
                  <a:gd name="T55" fmla="*/ 61 h 83"/>
                  <a:gd name="T56" fmla="*/ 141 w 163"/>
                  <a:gd name="T57" fmla="*/ 20 h 83"/>
                  <a:gd name="T58" fmla="*/ 141 w 163"/>
                  <a:gd name="T59" fmla="*/ 20 h 83"/>
                  <a:gd name="T60" fmla="*/ 141 w 163"/>
                  <a:gd name="T61" fmla="*/ 20 h 83"/>
                  <a:gd name="T62" fmla="*/ 141 w 163"/>
                  <a:gd name="T63" fmla="*/ 20 h 83"/>
                  <a:gd name="T64" fmla="*/ 163 w 163"/>
                  <a:gd name="T65" fmla="*/ 0 h 83"/>
                  <a:gd name="T66" fmla="*/ 163 w 163"/>
                  <a:gd name="T67" fmla="*/ 0 h 83"/>
                  <a:gd name="T68" fmla="*/ 141 w 163"/>
                  <a:gd name="T69"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 h="83">
                    <a:moveTo>
                      <a:pt x="27" y="83"/>
                    </a:moveTo>
                    <a:cubicBezTo>
                      <a:pt x="19" y="81"/>
                      <a:pt x="10" y="79"/>
                      <a:pt x="0" y="76"/>
                    </a:cubicBezTo>
                    <a:cubicBezTo>
                      <a:pt x="2" y="75"/>
                      <a:pt x="3" y="75"/>
                      <a:pt x="5" y="75"/>
                    </a:cubicBezTo>
                    <a:cubicBezTo>
                      <a:pt x="20" y="72"/>
                      <a:pt x="31" y="68"/>
                      <a:pt x="38" y="61"/>
                    </a:cubicBezTo>
                    <a:cubicBezTo>
                      <a:pt x="46" y="62"/>
                      <a:pt x="53" y="62"/>
                      <a:pt x="58" y="62"/>
                    </a:cubicBezTo>
                    <a:cubicBezTo>
                      <a:pt x="70" y="62"/>
                      <a:pt x="77" y="61"/>
                      <a:pt x="77" y="61"/>
                    </a:cubicBezTo>
                    <a:lnTo>
                      <a:pt x="77" y="61"/>
                    </a:lnTo>
                    <a:lnTo>
                      <a:pt x="77" y="61"/>
                    </a:lnTo>
                    <a:lnTo>
                      <a:pt x="77" y="61"/>
                    </a:lnTo>
                    <a:cubicBezTo>
                      <a:pt x="77" y="61"/>
                      <a:pt x="78" y="62"/>
                      <a:pt x="79" y="62"/>
                    </a:cubicBezTo>
                    <a:cubicBezTo>
                      <a:pt x="78" y="63"/>
                      <a:pt x="78" y="63"/>
                      <a:pt x="77" y="63"/>
                    </a:cubicBezTo>
                    <a:cubicBezTo>
                      <a:pt x="75" y="64"/>
                      <a:pt x="72" y="65"/>
                      <a:pt x="70" y="66"/>
                    </a:cubicBezTo>
                    <a:cubicBezTo>
                      <a:pt x="64" y="68"/>
                      <a:pt x="59" y="70"/>
                      <a:pt x="53" y="72"/>
                    </a:cubicBezTo>
                    <a:cubicBezTo>
                      <a:pt x="48" y="74"/>
                      <a:pt x="42" y="76"/>
                      <a:pt x="36" y="79"/>
                    </a:cubicBezTo>
                    <a:cubicBezTo>
                      <a:pt x="33" y="80"/>
                      <a:pt x="30" y="81"/>
                      <a:pt x="27" y="83"/>
                    </a:cubicBezTo>
                    <a:moveTo>
                      <a:pt x="75" y="68"/>
                    </a:moveTo>
                    <a:cubicBezTo>
                      <a:pt x="76" y="67"/>
                      <a:pt x="77" y="67"/>
                      <a:pt x="79" y="66"/>
                    </a:cubicBezTo>
                    <a:cubicBezTo>
                      <a:pt x="80" y="66"/>
                      <a:pt x="81" y="65"/>
                      <a:pt x="83" y="65"/>
                    </a:cubicBezTo>
                    <a:cubicBezTo>
                      <a:pt x="83" y="65"/>
                      <a:pt x="83" y="65"/>
                      <a:pt x="83" y="65"/>
                    </a:cubicBezTo>
                    <a:cubicBezTo>
                      <a:pt x="80" y="66"/>
                      <a:pt x="78" y="67"/>
                      <a:pt x="75" y="68"/>
                    </a:cubicBezTo>
                    <a:close/>
                    <a:moveTo>
                      <a:pt x="77" y="61"/>
                    </a:moveTo>
                    <a:cubicBezTo>
                      <a:pt x="69" y="55"/>
                      <a:pt x="57" y="38"/>
                      <a:pt x="55" y="12"/>
                    </a:cubicBezTo>
                    <a:cubicBezTo>
                      <a:pt x="55" y="10"/>
                      <a:pt x="55" y="9"/>
                      <a:pt x="55" y="7"/>
                    </a:cubicBezTo>
                    <a:cubicBezTo>
                      <a:pt x="55" y="6"/>
                      <a:pt x="55" y="6"/>
                      <a:pt x="55" y="6"/>
                    </a:cubicBezTo>
                    <a:cubicBezTo>
                      <a:pt x="55" y="7"/>
                      <a:pt x="55" y="7"/>
                      <a:pt x="55" y="7"/>
                    </a:cubicBezTo>
                    <a:cubicBezTo>
                      <a:pt x="55" y="9"/>
                      <a:pt x="55" y="10"/>
                      <a:pt x="55" y="11"/>
                    </a:cubicBezTo>
                    <a:cubicBezTo>
                      <a:pt x="56" y="38"/>
                      <a:pt x="69" y="55"/>
                      <a:pt x="77" y="61"/>
                    </a:cubicBezTo>
                    <a:lnTo>
                      <a:pt x="77" y="61"/>
                    </a:lnTo>
                    <a:close/>
                    <a:moveTo>
                      <a:pt x="141" y="20"/>
                    </a:moveTo>
                    <a:cubicBezTo>
                      <a:pt x="141" y="20"/>
                      <a:pt x="141" y="20"/>
                      <a:pt x="141" y="20"/>
                    </a:cubicBezTo>
                    <a:cubicBezTo>
                      <a:pt x="141" y="20"/>
                      <a:pt x="141" y="20"/>
                      <a:pt x="141" y="20"/>
                    </a:cubicBezTo>
                    <a:close/>
                    <a:moveTo>
                      <a:pt x="141" y="20"/>
                    </a:moveTo>
                    <a:cubicBezTo>
                      <a:pt x="147" y="13"/>
                      <a:pt x="154" y="6"/>
                      <a:pt x="163" y="0"/>
                    </a:cubicBezTo>
                    <a:lnTo>
                      <a:pt x="163" y="0"/>
                    </a:lnTo>
                    <a:cubicBezTo>
                      <a:pt x="154" y="6"/>
                      <a:pt x="147" y="13"/>
                      <a:pt x="141" y="20"/>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1339">
                <a:extLst>
                  <a:ext uri="{FF2B5EF4-FFF2-40B4-BE49-F238E27FC236}">
                    <a16:creationId xmlns:a16="http://schemas.microsoft.com/office/drawing/2014/main" id="{74A5A921-FCA3-5B88-CB93-78344B977223}"/>
                  </a:ext>
                </a:extLst>
              </p:cNvPr>
              <p:cNvSpPr>
                <a:spLocks/>
              </p:cNvSpPr>
              <p:nvPr/>
            </p:nvSpPr>
            <p:spPr bwMode="auto">
              <a:xfrm>
                <a:off x="1502" y="3461"/>
                <a:ext cx="54" cy="19"/>
              </a:xfrm>
              <a:custGeom>
                <a:avLst/>
                <a:gdLst>
                  <a:gd name="T0" fmla="*/ 64 w 89"/>
                  <a:gd name="T1" fmla="*/ 31 h 31"/>
                  <a:gd name="T2" fmla="*/ 45 w 89"/>
                  <a:gd name="T3" fmla="*/ 21 h 31"/>
                  <a:gd name="T4" fmla="*/ 28 w 89"/>
                  <a:gd name="T5" fmla="*/ 22 h 31"/>
                  <a:gd name="T6" fmla="*/ 0 w 89"/>
                  <a:gd name="T7" fmla="*/ 20 h 31"/>
                  <a:gd name="T8" fmla="*/ 2 w 89"/>
                  <a:gd name="T9" fmla="*/ 19 h 31"/>
                  <a:gd name="T10" fmla="*/ 19 w 89"/>
                  <a:gd name="T11" fmla="*/ 11 h 31"/>
                  <a:gd name="T12" fmla="*/ 35 w 89"/>
                  <a:gd name="T13" fmla="*/ 5 h 31"/>
                  <a:gd name="T14" fmla="*/ 39 w 89"/>
                  <a:gd name="T15" fmla="*/ 3 h 31"/>
                  <a:gd name="T16" fmla="*/ 47 w 89"/>
                  <a:gd name="T17" fmla="*/ 0 h 31"/>
                  <a:gd name="T18" fmla="*/ 86 w 89"/>
                  <a:gd name="T19" fmla="*/ 10 h 31"/>
                  <a:gd name="T20" fmla="*/ 89 w 89"/>
                  <a:gd name="T21" fmla="*/ 10 h 31"/>
                  <a:gd name="T22" fmla="*/ 89 w 89"/>
                  <a:gd name="T23" fmla="*/ 15 h 31"/>
                  <a:gd name="T24" fmla="*/ 89 w 89"/>
                  <a:gd name="T25" fmla="*/ 16 h 31"/>
                  <a:gd name="T26" fmla="*/ 64 w 89"/>
                  <a:gd name="T2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31">
                    <a:moveTo>
                      <a:pt x="64" y="31"/>
                    </a:moveTo>
                    <a:cubicBezTo>
                      <a:pt x="58" y="29"/>
                      <a:pt x="51" y="25"/>
                      <a:pt x="45" y="21"/>
                    </a:cubicBezTo>
                    <a:cubicBezTo>
                      <a:pt x="45" y="21"/>
                      <a:pt x="39" y="22"/>
                      <a:pt x="28" y="22"/>
                    </a:cubicBezTo>
                    <a:cubicBezTo>
                      <a:pt x="21" y="22"/>
                      <a:pt x="12" y="21"/>
                      <a:pt x="0" y="20"/>
                    </a:cubicBezTo>
                    <a:cubicBezTo>
                      <a:pt x="1" y="19"/>
                      <a:pt x="1" y="19"/>
                      <a:pt x="2" y="19"/>
                    </a:cubicBezTo>
                    <a:cubicBezTo>
                      <a:pt x="8" y="16"/>
                      <a:pt x="14" y="14"/>
                      <a:pt x="19" y="11"/>
                    </a:cubicBezTo>
                    <a:cubicBezTo>
                      <a:pt x="25" y="9"/>
                      <a:pt x="30" y="7"/>
                      <a:pt x="35" y="5"/>
                    </a:cubicBezTo>
                    <a:cubicBezTo>
                      <a:pt x="36" y="4"/>
                      <a:pt x="38" y="3"/>
                      <a:pt x="39" y="3"/>
                    </a:cubicBezTo>
                    <a:cubicBezTo>
                      <a:pt x="42" y="2"/>
                      <a:pt x="44" y="1"/>
                      <a:pt x="47" y="0"/>
                    </a:cubicBezTo>
                    <a:cubicBezTo>
                      <a:pt x="63" y="9"/>
                      <a:pt x="80" y="10"/>
                      <a:pt x="86" y="10"/>
                    </a:cubicBezTo>
                    <a:cubicBezTo>
                      <a:pt x="88" y="10"/>
                      <a:pt x="89" y="10"/>
                      <a:pt x="89" y="10"/>
                    </a:cubicBezTo>
                    <a:cubicBezTo>
                      <a:pt x="89" y="13"/>
                      <a:pt x="89" y="14"/>
                      <a:pt x="89" y="15"/>
                    </a:cubicBezTo>
                    <a:cubicBezTo>
                      <a:pt x="89" y="16"/>
                      <a:pt x="89" y="16"/>
                      <a:pt x="89" y="16"/>
                    </a:cubicBezTo>
                    <a:cubicBezTo>
                      <a:pt x="80" y="21"/>
                      <a:pt x="72" y="26"/>
                      <a:pt x="64" y="31"/>
                    </a:cubicBezTo>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1340">
                <a:extLst>
                  <a:ext uri="{FF2B5EF4-FFF2-40B4-BE49-F238E27FC236}">
                    <a16:creationId xmlns:a16="http://schemas.microsoft.com/office/drawing/2014/main" id="{A53E1869-227C-7A18-BFBC-7201F2B09F29}"/>
                  </a:ext>
                </a:extLst>
              </p:cNvPr>
              <p:cNvSpPr>
                <a:spLocks/>
              </p:cNvSpPr>
              <p:nvPr/>
            </p:nvSpPr>
            <p:spPr bwMode="auto">
              <a:xfrm>
                <a:off x="1496" y="3459"/>
                <a:ext cx="35" cy="14"/>
              </a:xfrm>
              <a:custGeom>
                <a:avLst/>
                <a:gdLst>
                  <a:gd name="T0" fmla="*/ 5 w 56"/>
                  <a:gd name="T1" fmla="*/ 22 h 22"/>
                  <a:gd name="T2" fmla="*/ 0 w 56"/>
                  <a:gd name="T3" fmla="*/ 21 h 22"/>
                  <a:gd name="T4" fmla="*/ 9 w 56"/>
                  <a:gd name="T5" fmla="*/ 17 h 22"/>
                  <a:gd name="T6" fmla="*/ 26 w 56"/>
                  <a:gd name="T7" fmla="*/ 10 h 22"/>
                  <a:gd name="T8" fmla="*/ 43 w 56"/>
                  <a:gd name="T9" fmla="*/ 4 h 22"/>
                  <a:gd name="T10" fmla="*/ 50 w 56"/>
                  <a:gd name="T11" fmla="*/ 1 h 22"/>
                  <a:gd name="T12" fmla="*/ 52 w 56"/>
                  <a:gd name="T13" fmla="*/ 0 h 22"/>
                  <a:gd name="T14" fmla="*/ 56 w 56"/>
                  <a:gd name="T15" fmla="*/ 3 h 22"/>
                  <a:gd name="T16" fmla="*/ 52 w 56"/>
                  <a:gd name="T17" fmla="*/ 4 h 22"/>
                  <a:gd name="T18" fmla="*/ 48 w 56"/>
                  <a:gd name="T19" fmla="*/ 6 h 22"/>
                  <a:gd name="T20" fmla="*/ 10 w 56"/>
                  <a:gd name="T21" fmla="*/ 20 h 22"/>
                  <a:gd name="T22" fmla="*/ 5 w 56"/>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22">
                    <a:moveTo>
                      <a:pt x="5" y="22"/>
                    </a:moveTo>
                    <a:cubicBezTo>
                      <a:pt x="3" y="21"/>
                      <a:pt x="1" y="21"/>
                      <a:pt x="0" y="21"/>
                    </a:cubicBezTo>
                    <a:cubicBezTo>
                      <a:pt x="3" y="19"/>
                      <a:pt x="6" y="18"/>
                      <a:pt x="9" y="17"/>
                    </a:cubicBezTo>
                    <a:cubicBezTo>
                      <a:pt x="15" y="14"/>
                      <a:pt x="21" y="12"/>
                      <a:pt x="26" y="10"/>
                    </a:cubicBezTo>
                    <a:cubicBezTo>
                      <a:pt x="32" y="8"/>
                      <a:pt x="37" y="6"/>
                      <a:pt x="43" y="4"/>
                    </a:cubicBezTo>
                    <a:cubicBezTo>
                      <a:pt x="45" y="3"/>
                      <a:pt x="48" y="2"/>
                      <a:pt x="50" y="1"/>
                    </a:cubicBezTo>
                    <a:cubicBezTo>
                      <a:pt x="51" y="1"/>
                      <a:pt x="51" y="1"/>
                      <a:pt x="52" y="0"/>
                    </a:cubicBezTo>
                    <a:cubicBezTo>
                      <a:pt x="53" y="1"/>
                      <a:pt x="54" y="2"/>
                      <a:pt x="56" y="3"/>
                    </a:cubicBezTo>
                    <a:cubicBezTo>
                      <a:pt x="54" y="3"/>
                      <a:pt x="53" y="4"/>
                      <a:pt x="52" y="4"/>
                    </a:cubicBezTo>
                    <a:cubicBezTo>
                      <a:pt x="50" y="5"/>
                      <a:pt x="49" y="5"/>
                      <a:pt x="48" y="6"/>
                    </a:cubicBezTo>
                    <a:cubicBezTo>
                      <a:pt x="35" y="10"/>
                      <a:pt x="22" y="15"/>
                      <a:pt x="10" y="20"/>
                    </a:cubicBezTo>
                    <a:cubicBezTo>
                      <a:pt x="8" y="20"/>
                      <a:pt x="7" y="21"/>
                      <a:pt x="5" y="22"/>
                    </a:cubicBezTo>
                    <a:close/>
                  </a:path>
                </a:pathLst>
              </a:custGeom>
              <a:solidFill>
                <a:srgbClr val="3273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1341">
                <a:extLst>
                  <a:ext uri="{FF2B5EF4-FFF2-40B4-BE49-F238E27FC236}">
                    <a16:creationId xmlns:a16="http://schemas.microsoft.com/office/drawing/2014/main" id="{EA21AFEC-6A2B-CF24-A6C4-82A2DE91B9F4}"/>
                  </a:ext>
                </a:extLst>
              </p:cNvPr>
              <p:cNvSpPr>
                <a:spLocks/>
              </p:cNvSpPr>
              <p:nvPr/>
            </p:nvSpPr>
            <p:spPr bwMode="auto">
              <a:xfrm>
                <a:off x="1500" y="3463"/>
                <a:ext cx="26" cy="10"/>
              </a:xfrm>
              <a:custGeom>
                <a:avLst/>
                <a:gdLst>
                  <a:gd name="T0" fmla="*/ 4 w 43"/>
                  <a:gd name="T1" fmla="*/ 17 h 17"/>
                  <a:gd name="T2" fmla="*/ 0 w 43"/>
                  <a:gd name="T3" fmla="*/ 16 h 17"/>
                  <a:gd name="T4" fmla="*/ 5 w 43"/>
                  <a:gd name="T5" fmla="*/ 14 h 17"/>
                  <a:gd name="T6" fmla="*/ 43 w 43"/>
                  <a:gd name="T7" fmla="*/ 0 h 17"/>
                  <a:gd name="T8" fmla="*/ 39 w 43"/>
                  <a:gd name="T9" fmla="*/ 2 h 17"/>
                  <a:gd name="T10" fmla="*/ 23 w 43"/>
                  <a:gd name="T11" fmla="*/ 8 h 17"/>
                  <a:gd name="T12" fmla="*/ 6 w 43"/>
                  <a:gd name="T13" fmla="*/ 16 h 17"/>
                  <a:gd name="T14" fmla="*/ 4 w 43"/>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7">
                    <a:moveTo>
                      <a:pt x="4" y="17"/>
                    </a:moveTo>
                    <a:cubicBezTo>
                      <a:pt x="3" y="16"/>
                      <a:pt x="1" y="16"/>
                      <a:pt x="0" y="16"/>
                    </a:cubicBezTo>
                    <a:cubicBezTo>
                      <a:pt x="2" y="15"/>
                      <a:pt x="3" y="14"/>
                      <a:pt x="5" y="14"/>
                    </a:cubicBezTo>
                    <a:cubicBezTo>
                      <a:pt x="17" y="9"/>
                      <a:pt x="30" y="4"/>
                      <a:pt x="43" y="0"/>
                    </a:cubicBezTo>
                    <a:cubicBezTo>
                      <a:pt x="42" y="0"/>
                      <a:pt x="40" y="1"/>
                      <a:pt x="39" y="2"/>
                    </a:cubicBezTo>
                    <a:cubicBezTo>
                      <a:pt x="34" y="4"/>
                      <a:pt x="29" y="6"/>
                      <a:pt x="23" y="8"/>
                    </a:cubicBezTo>
                    <a:cubicBezTo>
                      <a:pt x="18" y="11"/>
                      <a:pt x="12" y="13"/>
                      <a:pt x="6" y="16"/>
                    </a:cubicBezTo>
                    <a:cubicBezTo>
                      <a:pt x="5" y="16"/>
                      <a:pt x="5" y="16"/>
                      <a:pt x="4" y="17"/>
                    </a:cubicBezTo>
                    <a:close/>
                  </a:path>
                </a:pathLst>
              </a:custGeom>
              <a:solidFill>
                <a:srgbClr val="2A65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1342">
                <a:extLst>
                  <a:ext uri="{FF2B5EF4-FFF2-40B4-BE49-F238E27FC236}">
                    <a16:creationId xmlns:a16="http://schemas.microsoft.com/office/drawing/2014/main" id="{D161C6AA-CF20-514D-9570-C404A4CFF6A9}"/>
                  </a:ext>
                </a:extLst>
              </p:cNvPr>
              <p:cNvSpPr>
                <a:spLocks/>
              </p:cNvSpPr>
              <p:nvPr/>
            </p:nvSpPr>
            <p:spPr bwMode="auto">
              <a:xfrm>
                <a:off x="1543" y="3366"/>
                <a:ext cx="0" cy="1"/>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cubicBezTo>
                      <a:pt x="0" y="1"/>
                      <a:pt x="0" y="0"/>
                      <a:pt x="0" y="0"/>
                    </a:cubicBezTo>
                    <a:lnTo>
                      <a:pt x="0" y="0"/>
                    </a:lnTo>
                    <a:cubicBezTo>
                      <a:pt x="0" y="0"/>
                      <a:pt x="0" y="1"/>
                      <a:pt x="0" y="1"/>
                    </a:cubicBez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Freeform 1343">
                <a:extLst>
                  <a:ext uri="{FF2B5EF4-FFF2-40B4-BE49-F238E27FC236}">
                    <a16:creationId xmlns:a16="http://schemas.microsoft.com/office/drawing/2014/main" id="{1180AC57-AA42-02B9-17E3-1B43E60E3694}"/>
                  </a:ext>
                </a:extLst>
              </p:cNvPr>
              <p:cNvSpPr>
                <a:spLocks noEditPoints="1"/>
              </p:cNvSpPr>
              <p:nvPr/>
            </p:nvSpPr>
            <p:spPr bwMode="auto">
              <a:xfrm>
                <a:off x="1320" y="3411"/>
                <a:ext cx="25" cy="42"/>
              </a:xfrm>
              <a:custGeom>
                <a:avLst/>
                <a:gdLst>
                  <a:gd name="T0" fmla="*/ 42 w 42"/>
                  <a:gd name="T1" fmla="*/ 69 h 69"/>
                  <a:gd name="T2" fmla="*/ 42 w 42"/>
                  <a:gd name="T3" fmla="*/ 69 h 69"/>
                  <a:gd name="T4" fmla="*/ 42 w 42"/>
                  <a:gd name="T5" fmla="*/ 69 h 69"/>
                  <a:gd name="T6" fmla="*/ 42 w 42"/>
                  <a:gd name="T7" fmla="*/ 69 h 69"/>
                  <a:gd name="T8" fmla="*/ 40 w 42"/>
                  <a:gd name="T9" fmla="*/ 60 h 69"/>
                  <a:gd name="T10" fmla="*/ 23 w 42"/>
                  <a:gd name="T11" fmla="*/ 41 h 69"/>
                  <a:gd name="T12" fmla="*/ 1 w 42"/>
                  <a:gd name="T13" fmla="*/ 0 h 69"/>
                  <a:gd name="T14" fmla="*/ 18 w 42"/>
                  <a:gd name="T15" fmla="*/ 20 h 69"/>
                  <a:gd name="T16" fmla="*/ 40 w 42"/>
                  <a:gd name="T17" fmla="*/ 6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69">
                    <a:moveTo>
                      <a:pt x="42" y="69"/>
                    </a:moveTo>
                    <a:cubicBezTo>
                      <a:pt x="42" y="69"/>
                      <a:pt x="42" y="69"/>
                      <a:pt x="42" y="69"/>
                    </a:cubicBezTo>
                    <a:cubicBezTo>
                      <a:pt x="42" y="69"/>
                      <a:pt x="42" y="69"/>
                      <a:pt x="42" y="69"/>
                    </a:cubicBezTo>
                    <a:cubicBezTo>
                      <a:pt x="42" y="69"/>
                      <a:pt x="42" y="69"/>
                      <a:pt x="42" y="69"/>
                    </a:cubicBezTo>
                    <a:close/>
                    <a:moveTo>
                      <a:pt x="40" y="60"/>
                    </a:moveTo>
                    <a:cubicBezTo>
                      <a:pt x="37" y="54"/>
                      <a:pt x="33" y="48"/>
                      <a:pt x="23" y="41"/>
                    </a:cubicBezTo>
                    <a:cubicBezTo>
                      <a:pt x="10" y="31"/>
                      <a:pt x="0" y="16"/>
                      <a:pt x="1" y="0"/>
                    </a:cubicBezTo>
                    <a:cubicBezTo>
                      <a:pt x="5" y="8"/>
                      <a:pt x="11" y="15"/>
                      <a:pt x="18" y="20"/>
                    </a:cubicBezTo>
                    <a:cubicBezTo>
                      <a:pt x="37" y="33"/>
                      <a:pt x="37" y="45"/>
                      <a:pt x="40" y="60"/>
                    </a:cubicBezTo>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1344">
                <a:extLst>
                  <a:ext uri="{FF2B5EF4-FFF2-40B4-BE49-F238E27FC236}">
                    <a16:creationId xmlns:a16="http://schemas.microsoft.com/office/drawing/2014/main" id="{09A2708D-2841-1E87-6658-8EDACFB2B297}"/>
                  </a:ext>
                </a:extLst>
              </p:cNvPr>
              <p:cNvSpPr>
                <a:spLocks noEditPoints="1"/>
              </p:cNvSpPr>
              <p:nvPr/>
            </p:nvSpPr>
            <p:spPr bwMode="auto">
              <a:xfrm>
                <a:off x="1345" y="3320"/>
                <a:ext cx="188" cy="164"/>
              </a:xfrm>
              <a:custGeom>
                <a:avLst/>
                <a:gdLst>
                  <a:gd name="T0" fmla="*/ 2 w 308"/>
                  <a:gd name="T1" fmla="*/ 231 h 268"/>
                  <a:gd name="T2" fmla="*/ 8 w 308"/>
                  <a:gd name="T3" fmla="*/ 231 h 268"/>
                  <a:gd name="T4" fmla="*/ 50 w 308"/>
                  <a:gd name="T5" fmla="*/ 246 h 268"/>
                  <a:gd name="T6" fmla="*/ 99 w 308"/>
                  <a:gd name="T7" fmla="*/ 212 h 268"/>
                  <a:gd name="T8" fmla="*/ 210 w 308"/>
                  <a:gd name="T9" fmla="*/ 216 h 268"/>
                  <a:gd name="T10" fmla="*/ 221 w 308"/>
                  <a:gd name="T11" fmla="*/ 242 h 268"/>
                  <a:gd name="T12" fmla="*/ 161 w 308"/>
                  <a:gd name="T13" fmla="*/ 250 h 268"/>
                  <a:gd name="T14" fmla="*/ 111 w 308"/>
                  <a:gd name="T15" fmla="*/ 230 h 268"/>
                  <a:gd name="T16" fmla="*/ 108 w 308"/>
                  <a:gd name="T17" fmla="*/ 225 h 268"/>
                  <a:gd name="T18" fmla="*/ 103 w 308"/>
                  <a:gd name="T19" fmla="*/ 235 h 268"/>
                  <a:gd name="T20" fmla="*/ 103 w 308"/>
                  <a:gd name="T21" fmla="*/ 236 h 268"/>
                  <a:gd name="T22" fmla="*/ 101 w 308"/>
                  <a:gd name="T23" fmla="*/ 241 h 268"/>
                  <a:gd name="T24" fmla="*/ 87 w 308"/>
                  <a:gd name="T25" fmla="*/ 256 h 268"/>
                  <a:gd name="T26" fmla="*/ 55 w 308"/>
                  <a:gd name="T27" fmla="*/ 268 h 268"/>
                  <a:gd name="T28" fmla="*/ 207 w 308"/>
                  <a:gd name="T29" fmla="*/ 214 h 268"/>
                  <a:gd name="T30" fmla="*/ 301 w 308"/>
                  <a:gd name="T31" fmla="*/ 100 h 268"/>
                  <a:gd name="T32" fmla="*/ 287 w 308"/>
                  <a:gd name="T33" fmla="*/ 127 h 268"/>
                  <a:gd name="T34" fmla="*/ 285 w 308"/>
                  <a:gd name="T35" fmla="*/ 129 h 268"/>
                  <a:gd name="T36" fmla="*/ 284 w 308"/>
                  <a:gd name="T37" fmla="*/ 134 h 268"/>
                  <a:gd name="T38" fmla="*/ 276 w 308"/>
                  <a:gd name="T39" fmla="*/ 173 h 268"/>
                  <a:gd name="T40" fmla="*/ 73 w 308"/>
                  <a:gd name="T41" fmla="*/ 142 h 268"/>
                  <a:gd name="T42" fmla="*/ 73 w 308"/>
                  <a:gd name="T43" fmla="*/ 132 h 268"/>
                  <a:gd name="T44" fmla="*/ 73 w 308"/>
                  <a:gd name="T45" fmla="*/ 131 h 268"/>
                  <a:gd name="T46" fmla="*/ 191 w 308"/>
                  <a:gd name="T47" fmla="*/ 108 h 268"/>
                  <a:gd name="T48" fmla="*/ 192 w 308"/>
                  <a:gd name="T49" fmla="*/ 105 h 268"/>
                  <a:gd name="T50" fmla="*/ 210 w 308"/>
                  <a:gd name="T51" fmla="*/ 72 h 268"/>
                  <a:gd name="T52" fmla="*/ 308 w 308"/>
                  <a:gd name="T53" fmla="*/ 91 h 268"/>
                  <a:gd name="T54" fmla="*/ 301 w 308"/>
                  <a:gd name="T55" fmla="*/ 100 h 268"/>
                  <a:gd name="T56" fmla="*/ 135 w 308"/>
                  <a:gd name="T57" fmla="*/ 70 h 268"/>
                  <a:gd name="T58" fmla="*/ 207 w 308"/>
                  <a:gd name="T59" fmla="*/ 89 h 268"/>
                  <a:gd name="T60" fmla="*/ 231 w 308"/>
                  <a:gd name="T61" fmla="*/ 76 h 268"/>
                  <a:gd name="T62" fmla="*/ 265 w 308"/>
                  <a:gd name="T63" fmla="*/ 73 h 268"/>
                  <a:gd name="T64" fmla="*/ 264 w 308"/>
                  <a:gd name="T65" fmla="*/ 73 h 268"/>
                  <a:gd name="T66" fmla="*/ 79 w 308"/>
                  <a:gd name="T67" fmla="*/ 72 h 268"/>
                  <a:gd name="T68" fmla="*/ 79 w 308"/>
                  <a:gd name="T69" fmla="*/ 72 h 268"/>
                  <a:gd name="T70" fmla="*/ 210 w 308"/>
                  <a:gd name="T71" fmla="*/ 71 h 268"/>
                  <a:gd name="T72" fmla="*/ 212 w 308"/>
                  <a:gd name="T73" fmla="*/ 69 h 268"/>
                  <a:gd name="T74" fmla="*/ 212 w 308"/>
                  <a:gd name="T75" fmla="*/ 69 h 268"/>
                  <a:gd name="T76" fmla="*/ 212 w 308"/>
                  <a:gd name="T77" fmla="*/ 69 h 268"/>
                  <a:gd name="T78" fmla="*/ 135 w 308"/>
                  <a:gd name="T79" fmla="*/ 67 h 268"/>
                  <a:gd name="T80" fmla="*/ 135 w 308"/>
                  <a:gd name="T81" fmla="*/ 66 h 268"/>
                  <a:gd name="T82" fmla="*/ 224 w 308"/>
                  <a:gd name="T83" fmla="*/ 0 h 268"/>
                  <a:gd name="T84" fmla="*/ 287 w 308"/>
                  <a:gd name="T85" fmla="*/ 6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268">
                    <a:moveTo>
                      <a:pt x="55" y="268"/>
                    </a:moveTo>
                    <a:cubicBezTo>
                      <a:pt x="55" y="268"/>
                      <a:pt x="54" y="268"/>
                      <a:pt x="54" y="268"/>
                    </a:cubicBezTo>
                    <a:cubicBezTo>
                      <a:pt x="17" y="267"/>
                      <a:pt x="5" y="246"/>
                      <a:pt x="2" y="231"/>
                    </a:cubicBezTo>
                    <a:cubicBezTo>
                      <a:pt x="2" y="226"/>
                      <a:pt x="1" y="222"/>
                      <a:pt x="0" y="218"/>
                    </a:cubicBezTo>
                    <a:cubicBezTo>
                      <a:pt x="0" y="218"/>
                      <a:pt x="0" y="218"/>
                      <a:pt x="0" y="218"/>
                    </a:cubicBezTo>
                    <a:cubicBezTo>
                      <a:pt x="2" y="223"/>
                      <a:pt x="5" y="227"/>
                      <a:pt x="8" y="231"/>
                    </a:cubicBezTo>
                    <a:cubicBezTo>
                      <a:pt x="8" y="238"/>
                      <a:pt x="7" y="242"/>
                      <a:pt x="7" y="242"/>
                    </a:cubicBezTo>
                    <a:cubicBezTo>
                      <a:pt x="7" y="242"/>
                      <a:pt x="8" y="238"/>
                      <a:pt x="9" y="232"/>
                    </a:cubicBezTo>
                    <a:cubicBezTo>
                      <a:pt x="17" y="240"/>
                      <a:pt x="30" y="246"/>
                      <a:pt x="50" y="246"/>
                    </a:cubicBezTo>
                    <a:lnTo>
                      <a:pt x="50" y="246"/>
                    </a:lnTo>
                    <a:cubicBezTo>
                      <a:pt x="86" y="246"/>
                      <a:pt x="99" y="213"/>
                      <a:pt x="99" y="212"/>
                    </a:cubicBezTo>
                    <a:cubicBezTo>
                      <a:pt x="99" y="212"/>
                      <a:pt x="99" y="212"/>
                      <a:pt x="99" y="212"/>
                    </a:cubicBezTo>
                    <a:cubicBezTo>
                      <a:pt x="99" y="212"/>
                      <a:pt x="109" y="227"/>
                      <a:pt x="154" y="227"/>
                    </a:cubicBezTo>
                    <a:cubicBezTo>
                      <a:pt x="156" y="227"/>
                      <a:pt x="159" y="227"/>
                      <a:pt x="161" y="227"/>
                    </a:cubicBezTo>
                    <a:cubicBezTo>
                      <a:pt x="202" y="225"/>
                      <a:pt x="210" y="216"/>
                      <a:pt x="210" y="216"/>
                    </a:cubicBezTo>
                    <a:cubicBezTo>
                      <a:pt x="229" y="222"/>
                      <a:pt x="246" y="226"/>
                      <a:pt x="259" y="227"/>
                    </a:cubicBezTo>
                    <a:cubicBezTo>
                      <a:pt x="252" y="234"/>
                      <a:pt x="241" y="238"/>
                      <a:pt x="226" y="241"/>
                    </a:cubicBezTo>
                    <a:cubicBezTo>
                      <a:pt x="224" y="241"/>
                      <a:pt x="223" y="241"/>
                      <a:pt x="221" y="242"/>
                    </a:cubicBezTo>
                    <a:cubicBezTo>
                      <a:pt x="219" y="241"/>
                      <a:pt x="217" y="240"/>
                      <a:pt x="214" y="239"/>
                    </a:cubicBezTo>
                    <a:cubicBezTo>
                      <a:pt x="214" y="239"/>
                      <a:pt x="207" y="249"/>
                      <a:pt x="166" y="250"/>
                    </a:cubicBezTo>
                    <a:cubicBezTo>
                      <a:pt x="164" y="250"/>
                      <a:pt x="162" y="250"/>
                      <a:pt x="161" y="250"/>
                    </a:cubicBezTo>
                    <a:cubicBezTo>
                      <a:pt x="124" y="250"/>
                      <a:pt x="110" y="240"/>
                      <a:pt x="105" y="236"/>
                    </a:cubicBezTo>
                    <a:cubicBezTo>
                      <a:pt x="106" y="236"/>
                      <a:pt x="106" y="236"/>
                      <a:pt x="106" y="236"/>
                    </a:cubicBezTo>
                    <a:cubicBezTo>
                      <a:pt x="108" y="236"/>
                      <a:pt x="111" y="233"/>
                      <a:pt x="111" y="230"/>
                    </a:cubicBezTo>
                    <a:lnTo>
                      <a:pt x="111" y="228"/>
                    </a:lnTo>
                    <a:lnTo>
                      <a:pt x="110" y="227"/>
                    </a:lnTo>
                    <a:cubicBezTo>
                      <a:pt x="110" y="226"/>
                      <a:pt x="109" y="225"/>
                      <a:pt x="108" y="225"/>
                    </a:cubicBezTo>
                    <a:cubicBezTo>
                      <a:pt x="107" y="225"/>
                      <a:pt x="107" y="225"/>
                      <a:pt x="106" y="226"/>
                    </a:cubicBezTo>
                    <a:cubicBezTo>
                      <a:pt x="104" y="227"/>
                      <a:pt x="103" y="229"/>
                      <a:pt x="103" y="232"/>
                    </a:cubicBezTo>
                    <a:lnTo>
                      <a:pt x="103" y="235"/>
                    </a:lnTo>
                    <a:cubicBezTo>
                      <a:pt x="103" y="235"/>
                      <a:pt x="103" y="235"/>
                      <a:pt x="103" y="235"/>
                    </a:cubicBezTo>
                    <a:lnTo>
                      <a:pt x="103" y="235"/>
                    </a:lnTo>
                    <a:lnTo>
                      <a:pt x="103" y="236"/>
                    </a:lnTo>
                    <a:lnTo>
                      <a:pt x="103" y="236"/>
                    </a:lnTo>
                    <a:lnTo>
                      <a:pt x="102" y="239"/>
                    </a:lnTo>
                    <a:lnTo>
                      <a:pt x="101" y="241"/>
                    </a:lnTo>
                    <a:lnTo>
                      <a:pt x="101" y="241"/>
                    </a:lnTo>
                    <a:cubicBezTo>
                      <a:pt x="98" y="245"/>
                      <a:pt x="94" y="251"/>
                      <a:pt x="88" y="256"/>
                    </a:cubicBezTo>
                    <a:lnTo>
                      <a:pt x="87" y="256"/>
                    </a:lnTo>
                    <a:cubicBezTo>
                      <a:pt x="85" y="258"/>
                      <a:pt x="82" y="260"/>
                      <a:pt x="79" y="262"/>
                    </a:cubicBezTo>
                    <a:lnTo>
                      <a:pt x="78" y="262"/>
                    </a:lnTo>
                    <a:cubicBezTo>
                      <a:pt x="72" y="266"/>
                      <a:pt x="64" y="268"/>
                      <a:pt x="55" y="268"/>
                    </a:cubicBezTo>
                    <a:moveTo>
                      <a:pt x="207" y="214"/>
                    </a:moveTo>
                    <a:cubicBezTo>
                      <a:pt x="207" y="214"/>
                      <a:pt x="207" y="214"/>
                      <a:pt x="207" y="214"/>
                    </a:cubicBezTo>
                    <a:cubicBezTo>
                      <a:pt x="207" y="214"/>
                      <a:pt x="207" y="214"/>
                      <a:pt x="207" y="214"/>
                    </a:cubicBezTo>
                    <a:close/>
                    <a:moveTo>
                      <a:pt x="276" y="173"/>
                    </a:moveTo>
                    <a:cubicBezTo>
                      <a:pt x="276" y="172"/>
                      <a:pt x="276" y="172"/>
                      <a:pt x="276" y="172"/>
                    </a:cubicBezTo>
                    <a:cubicBezTo>
                      <a:pt x="276" y="153"/>
                      <a:pt x="282" y="129"/>
                      <a:pt x="301" y="100"/>
                    </a:cubicBezTo>
                    <a:cubicBezTo>
                      <a:pt x="296" y="109"/>
                      <a:pt x="291" y="117"/>
                      <a:pt x="288" y="124"/>
                    </a:cubicBezTo>
                    <a:lnTo>
                      <a:pt x="288" y="124"/>
                    </a:lnTo>
                    <a:cubicBezTo>
                      <a:pt x="287" y="125"/>
                      <a:pt x="287" y="126"/>
                      <a:pt x="287" y="127"/>
                    </a:cubicBezTo>
                    <a:cubicBezTo>
                      <a:pt x="287" y="127"/>
                      <a:pt x="287" y="127"/>
                      <a:pt x="287" y="127"/>
                    </a:cubicBezTo>
                    <a:cubicBezTo>
                      <a:pt x="286" y="127"/>
                      <a:pt x="286" y="128"/>
                      <a:pt x="286" y="129"/>
                    </a:cubicBezTo>
                    <a:cubicBezTo>
                      <a:pt x="286" y="129"/>
                      <a:pt x="286" y="129"/>
                      <a:pt x="285" y="129"/>
                    </a:cubicBezTo>
                    <a:cubicBezTo>
                      <a:pt x="285" y="130"/>
                      <a:pt x="285" y="131"/>
                      <a:pt x="285" y="131"/>
                    </a:cubicBezTo>
                    <a:cubicBezTo>
                      <a:pt x="285" y="131"/>
                      <a:pt x="285" y="131"/>
                      <a:pt x="284" y="132"/>
                    </a:cubicBezTo>
                    <a:cubicBezTo>
                      <a:pt x="284" y="132"/>
                      <a:pt x="284" y="133"/>
                      <a:pt x="284" y="134"/>
                    </a:cubicBezTo>
                    <a:cubicBezTo>
                      <a:pt x="284" y="134"/>
                      <a:pt x="284" y="134"/>
                      <a:pt x="284" y="134"/>
                    </a:cubicBezTo>
                    <a:cubicBezTo>
                      <a:pt x="278" y="148"/>
                      <a:pt x="276" y="161"/>
                      <a:pt x="276" y="172"/>
                    </a:cubicBezTo>
                    <a:cubicBezTo>
                      <a:pt x="276" y="172"/>
                      <a:pt x="276" y="172"/>
                      <a:pt x="276" y="173"/>
                    </a:cubicBezTo>
                    <a:close/>
                    <a:moveTo>
                      <a:pt x="74" y="149"/>
                    </a:moveTo>
                    <a:cubicBezTo>
                      <a:pt x="74" y="146"/>
                      <a:pt x="73" y="143"/>
                      <a:pt x="73" y="140"/>
                    </a:cubicBezTo>
                    <a:cubicBezTo>
                      <a:pt x="73" y="141"/>
                      <a:pt x="73" y="141"/>
                      <a:pt x="73" y="142"/>
                    </a:cubicBezTo>
                    <a:cubicBezTo>
                      <a:pt x="74" y="144"/>
                      <a:pt x="74" y="147"/>
                      <a:pt x="74" y="149"/>
                    </a:cubicBezTo>
                    <a:close/>
                    <a:moveTo>
                      <a:pt x="73" y="138"/>
                    </a:moveTo>
                    <a:cubicBezTo>
                      <a:pt x="73" y="136"/>
                      <a:pt x="73" y="134"/>
                      <a:pt x="73" y="132"/>
                    </a:cubicBezTo>
                    <a:cubicBezTo>
                      <a:pt x="73" y="124"/>
                      <a:pt x="73" y="116"/>
                      <a:pt x="74" y="109"/>
                    </a:cubicBezTo>
                    <a:cubicBezTo>
                      <a:pt x="74" y="116"/>
                      <a:pt x="73" y="123"/>
                      <a:pt x="73" y="130"/>
                    </a:cubicBezTo>
                    <a:lnTo>
                      <a:pt x="73" y="131"/>
                    </a:lnTo>
                    <a:cubicBezTo>
                      <a:pt x="73" y="134"/>
                      <a:pt x="73" y="136"/>
                      <a:pt x="73" y="138"/>
                    </a:cubicBezTo>
                    <a:close/>
                    <a:moveTo>
                      <a:pt x="190" y="109"/>
                    </a:moveTo>
                    <a:cubicBezTo>
                      <a:pt x="190" y="109"/>
                      <a:pt x="190" y="108"/>
                      <a:pt x="191" y="108"/>
                    </a:cubicBezTo>
                    <a:cubicBezTo>
                      <a:pt x="190" y="108"/>
                      <a:pt x="190" y="109"/>
                      <a:pt x="190" y="109"/>
                    </a:cubicBezTo>
                    <a:close/>
                    <a:moveTo>
                      <a:pt x="191" y="106"/>
                    </a:moveTo>
                    <a:cubicBezTo>
                      <a:pt x="192" y="106"/>
                      <a:pt x="192" y="105"/>
                      <a:pt x="192" y="105"/>
                    </a:cubicBezTo>
                    <a:cubicBezTo>
                      <a:pt x="192" y="105"/>
                      <a:pt x="192" y="106"/>
                      <a:pt x="191" y="106"/>
                    </a:cubicBezTo>
                    <a:close/>
                    <a:moveTo>
                      <a:pt x="193" y="102"/>
                    </a:moveTo>
                    <a:cubicBezTo>
                      <a:pt x="198" y="91"/>
                      <a:pt x="203" y="81"/>
                      <a:pt x="210" y="72"/>
                    </a:cubicBezTo>
                    <a:cubicBezTo>
                      <a:pt x="203" y="81"/>
                      <a:pt x="198" y="91"/>
                      <a:pt x="193" y="102"/>
                    </a:cubicBezTo>
                    <a:close/>
                    <a:moveTo>
                      <a:pt x="301" y="100"/>
                    </a:moveTo>
                    <a:cubicBezTo>
                      <a:pt x="303" y="97"/>
                      <a:pt x="306" y="94"/>
                      <a:pt x="308" y="91"/>
                    </a:cubicBezTo>
                    <a:cubicBezTo>
                      <a:pt x="308" y="91"/>
                      <a:pt x="308" y="91"/>
                      <a:pt x="308" y="92"/>
                    </a:cubicBezTo>
                    <a:cubicBezTo>
                      <a:pt x="306" y="94"/>
                      <a:pt x="304" y="96"/>
                      <a:pt x="302" y="99"/>
                    </a:cubicBezTo>
                    <a:lnTo>
                      <a:pt x="301" y="100"/>
                    </a:lnTo>
                    <a:close/>
                    <a:moveTo>
                      <a:pt x="88" y="99"/>
                    </a:moveTo>
                    <a:cubicBezTo>
                      <a:pt x="95" y="88"/>
                      <a:pt x="108" y="87"/>
                      <a:pt x="115" y="84"/>
                    </a:cubicBezTo>
                    <a:cubicBezTo>
                      <a:pt x="123" y="80"/>
                      <a:pt x="135" y="82"/>
                      <a:pt x="135" y="70"/>
                    </a:cubicBezTo>
                    <a:cubicBezTo>
                      <a:pt x="135" y="82"/>
                      <a:pt x="123" y="80"/>
                      <a:pt x="115" y="84"/>
                    </a:cubicBezTo>
                    <a:cubicBezTo>
                      <a:pt x="108" y="87"/>
                      <a:pt x="95" y="88"/>
                      <a:pt x="88" y="99"/>
                    </a:cubicBezTo>
                    <a:close/>
                    <a:moveTo>
                      <a:pt x="207" y="89"/>
                    </a:moveTo>
                    <a:cubicBezTo>
                      <a:pt x="214" y="84"/>
                      <a:pt x="221" y="80"/>
                      <a:pt x="229" y="77"/>
                    </a:cubicBezTo>
                    <a:cubicBezTo>
                      <a:pt x="221" y="80"/>
                      <a:pt x="214" y="84"/>
                      <a:pt x="207" y="89"/>
                    </a:cubicBezTo>
                    <a:close/>
                    <a:moveTo>
                      <a:pt x="231" y="76"/>
                    </a:moveTo>
                    <a:cubicBezTo>
                      <a:pt x="231" y="76"/>
                      <a:pt x="231" y="76"/>
                      <a:pt x="231" y="76"/>
                    </a:cubicBezTo>
                    <a:cubicBezTo>
                      <a:pt x="231" y="76"/>
                      <a:pt x="231" y="76"/>
                      <a:pt x="231" y="76"/>
                    </a:cubicBezTo>
                    <a:close/>
                    <a:moveTo>
                      <a:pt x="265" y="73"/>
                    </a:moveTo>
                    <a:cubicBezTo>
                      <a:pt x="270" y="73"/>
                      <a:pt x="274" y="73"/>
                      <a:pt x="278" y="70"/>
                    </a:cubicBezTo>
                    <a:cubicBezTo>
                      <a:pt x="274" y="73"/>
                      <a:pt x="270" y="73"/>
                      <a:pt x="265" y="73"/>
                    </a:cubicBezTo>
                    <a:close/>
                    <a:moveTo>
                      <a:pt x="264" y="73"/>
                    </a:moveTo>
                    <a:cubicBezTo>
                      <a:pt x="263" y="73"/>
                      <a:pt x="261" y="73"/>
                      <a:pt x="259" y="73"/>
                    </a:cubicBezTo>
                    <a:cubicBezTo>
                      <a:pt x="261" y="73"/>
                      <a:pt x="263" y="73"/>
                      <a:pt x="264" y="73"/>
                    </a:cubicBezTo>
                    <a:close/>
                    <a:moveTo>
                      <a:pt x="79" y="72"/>
                    </a:moveTo>
                    <a:cubicBezTo>
                      <a:pt x="79" y="72"/>
                      <a:pt x="79" y="72"/>
                      <a:pt x="79" y="72"/>
                    </a:cubicBezTo>
                    <a:cubicBezTo>
                      <a:pt x="79" y="72"/>
                      <a:pt x="79" y="72"/>
                      <a:pt x="79" y="72"/>
                    </a:cubicBezTo>
                    <a:close/>
                    <a:moveTo>
                      <a:pt x="79" y="72"/>
                    </a:moveTo>
                    <a:cubicBezTo>
                      <a:pt x="79" y="72"/>
                      <a:pt x="79" y="72"/>
                      <a:pt x="79" y="72"/>
                    </a:cubicBezTo>
                    <a:cubicBezTo>
                      <a:pt x="79" y="72"/>
                      <a:pt x="79" y="72"/>
                      <a:pt x="79" y="72"/>
                    </a:cubicBezTo>
                    <a:close/>
                    <a:moveTo>
                      <a:pt x="210" y="71"/>
                    </a:moveTo>
                    <a:cubicBezTo>
                      <a:pt x="211" y="71"/>
                      <a:pt x="211" y="70"/>
                      <a:pt x="212" y="69"/>
                    </a:cubicBezTo>
                    <a:cubicBezTo>
                      <a:pt x="211" y="70"/>
                      <a:pt x="211" y="71"/>
                      <a:pt x="210" y="71"/>
                    </a:cubicBezTo>
                    <a:close/>
                    <a:moveTo>
                      <a:pt x="212" y="69"/>
                    </a:moveTo>
                    <a:cubicBezTo>
                      <a:pt x="212" y="69"/>
                      <a:pt x="212" y="69"/>
                      <a:pt x="212" y="69"/>
                    </a:cubicBezTo>
                    <a:cubicBezTo>
                      <a:pt x="212" y="69"/>
                      <a:pt x="212" y="69"/>
                      <a:pt x="212" y="69"/>
                    </a:cubicBezTo>
                    <a:close/>
                    <a:moveTo>
                      <a:pt x="212" y="69"/>
                    </a:moveTo>
                    <a:cubicBezTo>
                      <a:pt x="212" y="69"/>
                      <a:pt x="212" y="69"/>
                      <a:pt x="212" y="69"/>
                    </a:cubicBezTo>
                    <a:cubicBezTo>
                      <a:pt x="212" y="69"/>
                      <a:pt x="212" y="69"/>
                      <a:pt x="212" y="69"/>
                    </a:cubicBezTo>
                    <a:close/>
                    <a:moveTo>
                      <a:pt x="212" y="69"/>
                    </a:moveTo>
                    <a:cubicBezTo>
                      <a:pt x="213" y="68"/>
                      <a:pt x="213" y="68"/>
                      <a:pt x="213" y="67"/>
                    </a:cubicBezTo>
                    <a:cubicBezTo>
                      <a:pt x="213" y="68"/>
                      <a:pt x="213" y="68"/>
                      <a:pt x="212" y="69"/>
                    </a:cubicBezTo>
                    <a:close/>
                    <a:moveTo>
                      <a:pt x="135" y="67"/>
                    </a:moveTo>
                    <a:cubicBezTo>
                      <a:pt x="135" y="66"/>
                      <a:pt x="135" y="66"/>
                      <a:pt x="135" y="66"/>
                    </a:cubicBezTo>
                    <a:cubicBezTo>
                      <a:pt x="135" y="66"/>
                      <a:pt x="135" y="66"/>
                      <a:pt x="135" y="67"/>
                    </a:cubicBezTo>
                    <a:close/>
                    <a:moveTo>
                      <a:pt x="135" y="66"/>
                    </a:moveTo>
                    <a:cubicBezTo>
                      <a:pt x="135" y="52"/>
                      <a:pt x="151" y="29"/>
                      <a:pt x="178" y="28"/>
                    </a:cubicBezTo>
                    <a:cubicBezTo>
                      <a:pt x="199" y="27"/>
                      <a:pt x="206" y="12"/>
                      <a:pt x="224" y="0"/>
                    </a:cubicBezTo>
                    <a:lnTo>
                      <a:pt x="224" y="0"/>
                    </a:lnTo>
                    <a:cubicBezTo>
                      <a:pt x="206" y="12"/>
                      <a:pt x="199" y="27"/>
                      <a:pt x="178" y="28"/>
                    </a:cubicBezTo>
                    <a:cubicBezTo>
                      <a:pt x="151" y="29"/>
                      <a:pt x="135" y="52"/>
                      <a:pt x="135" y="66"/>
                    </a:cubicBezTo>
                    <a:moveTo>
                      <a:pt x="287" y="62"/>
                    </a:moveTo>
                    <a:cubicBezTo>
                      <a:pt x="288" y="61"/>
                      <a:pt x="288" y="61"/>
                      <a:pt x="288" y="61"/>
                    </a:cubicBezTo>
                    <a:cubicBezTo>
                      <a:pt x="288" y="61"/>
                      <a:pt x="288" y="61"/>
                      <a:pt x="287" y="62"/>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1345">
                <a:extLst>
                  <a:ext uri="{FF2B5EF4-FFF2-40B4-BE49-F238E27FC236}">
                    <a16:creationId xmlns:a16="http://schemas.microsoft.com/office/drawing/2014/main" id="{8411A56F-57F0-76F0-65B4-7E18A395DC04}"/>
                  </a:ext>
                </a:extLst>
              </p:cNvPr>
              <p:cNvSpPr>
                <a:spLocks noEditPoints="1"/>
              </p:cNvSpPr>
              <p:nvPr/>
            </p:nvSpPr>
            <p:spPr bwMode="auto">
              <a:xfrm>
                <a:off x="1640" y="3402"/>
                <a:ext cx="41" cy="6"/>
              </a:xfrm>
              <a:custGeom>
                <a:avLst/>
                <a:gdLst>
                  <a:gd name="T0" fmla="*/ 68 w 68"/>
                  <a:gd name="T1" fmla="*/ 9 h 9"/>
                  <a:gd name="T2" fmla="*/ 47 w 68"/>
                  <a:gd name="T3" fmla="*/ 4 h 9"/>
                  <a:gd name="T4" fmla="*/ 68 w 68"/>
                  <a:gd name="T5" fmla="*/ 9 h 9"/>
                  <a:gd name="T6" fmla="*/ 68 w 68"/>
                  <a:gd name="T7" fmla="*/ 9 h 9"/>
                  <a:gd name="T8" fmla="*/ 42 w 68"/>
                  <a:gd name="T9" fmla="*/ 3 h 9"/>
                  <a:gd name="T10" fmla="*/ 17 w 68"/>
                  <a:gd name="T11" fmla="*/ 0 h 9"/>
                  <a:gd name="T12" fmla="*/ 42 w 68"/>
                  <a:gd name="T13" fmla="*/ 3 h 9"/>
                  <a:gd name="T14" fmla="*/ 0 w 68"/>
                  <a:gd name="T15" fmla="*/ 0 h 9"/>
                  <a:gd name="T16" fmla="*/ 3 w 68"/>
                  <a:gd name="T17" fmla="*/ 0 h 9"/>
                  <a:gd name="T18" fmla="*/ 0 w 68"/>
                  <a:gd name="T19" fmla="*/ 0 h 9"/>
                  <a:gd name="T20" fmla="*/ 3 w 68"/>
                  <a:gd name="T21" fmla="*/ 0 h 9"/>
                  <a:gd name="T22" fmla="*/ 6 w 68"/>
                  <a:gd name="T23" fmla="*/ 0 h 9"/>
                  <a:gd name="T24" fmla="*/ 3 w 68"/>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9">
                    <a:moveTo>
                      <a:pt x="68" y="9"/>
                    </a:moveTo>
                    <a:cubicBezTo>
                      <a:pt x="63" y="7"/>
                      <a:pt x="56" y="5"/>
                      <a:pt x="47" y="4"/>
                    </a:cubicBezTo>
                    <a:cubicBezTo>
                      <a:pt x="56" y="5"/>
                      <a:pt x="63" y="7"/>
                      <a:pt x="68" y="9"/>
                    </a:cubicBezTo>
                    <a:lnTo>
                      <a:pt x="68" y="9"/>
                    </a:lnTo>
                    <a:close/>
                    <a:moveTo>
                      <a:pt x="42" y="3"/>
                    </a:moveTo>
                    <a:cubicBezTo>
                      <a:pt x="34" y="1"/>
                      <a:pt x="26" y="0"/>
                      <a:pt x="17" y="0"/>
                    </a:cubicBezTo>
                    <a:cubicBezTo>
                      <a:pt x="26" y="0"/>
                      <a:pt x="34" y="1"/>
                      <a:pt x="42" y="3"/>
                    </a:cubicBezTo>
                    <a:close/>
                    <a:moveTo>
                      <a:pt x="0" y="0"/>
                    </a:moveTo>
                    <a:cubicBezTo>
                      <a:pt x="1" y="0"/>
                      <a:pt x="2" y="0"/>
                      <a:pt x="3" y="0"/>
                    </a:cubicBezTo>
                    <a:cubicBezTo>
                      <a:pt x="2" y="0"/>
                      <a:pt x="1" y="0"/>
                      <a:pt x="0" y="0"/>
                    </a:cubicBezTo>
                    <a:close/>
                    <a:moveTo>
                      <a:pt x="3" y="0"/>
                    </a:moveTo>
                    <a:cubicBezTo>
                      <a:pt x="4" y="0"/>
                      <a:pt x="5" y="0"/>
                      <a:pt x="6" y="0"/>
                    </a:cubicBezTo>
                    <a:cubicBezTo>
                      <a:pt x="5" y="0"/>
                      <a:pt x="4" y="0"/>
                      <a:pt x="3" y="0"/>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Freeform 1346">
                <a:extLst>
                  <a:ext uri="{FF2B5EF4-FFF2-40B4-BE49-F238E27FC236}">
                    <a16:creationId xmlns:a16="http://schemas.microsoft.com/office/drawing/2014/main" id="{C7AC26F0-B8CC-CB69-6C8D-59CEA442DF70}"/>
                  </a:ext>
                </a:extLst>
              </p:cNvPr>
              <p:cNvSpPr>
                <a:spLocks/>
              </p:cNvSpPr>
              <p:nvPr/>
            </p:nvSpPr>
            <p:spPr bwMode="auto">
              <a:xfrm>
                <a:off x="1581" y="3465"/>
                <a:ext cx="5" cy="0"/>
              </a:xfrm>
              <a:custGeom>
                <a:avLst/>
                <a:gdLst>
                  <a:gd name="T0" fmla="*/ 0 w 7"/>
                  <a:gd name="T1" fmla="*/ 7 w 7"/>
                  <a:gd name="T2" fmla="*/ 7 w 7"/>
                  <a:gd name="T3" fmla="*/ 0 w 7"/>
                </a:gdLst>
                <a:ahLst/>
                <a:cxnLst>
                  <a:cxn ang="0">
                    <a:pos x="T0" y="0"/>
                  </a:cxn>
                  <a:cxn ang="0">
                    <a:pos x="T1" y="0"/>
                  </a:cxn>
                  <a:cxn ang="0">
                    <a:pos x="T2" y="0"/>
                  </a:cxn>
                  <a:cxn ang="0">
                    <a:pos x="T3" y="0"/>
                  </a:cxn>
                </a:cxnLst>
                <a:rect l="0" t="0" r="r" b="b"/>
                <a:pathLst>
                  <a:path w="7">
                    <a:moveTo>
                      <a:pt x="0" y="0"/>
                    </a:moveTo>
                    <a:cubicBezTo>
                      <a:pt x="2" y="0"/>
                      <a:pt x="5" y="0"/>
                      <a:pt x="7" y="0"/>
                    </a:cubicBezTo>
                    <a:lnTo>
                      <a:pt x="7" y="0"/>
                    </a:lnTo>
                    <a:cubicBezTo>
                      <a:pt x="4" y="0"/>
                      <a:pt x="2" y="0"/>
                      <a:pt x="0" y="0"/>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3" name="Rectangle 1347">
                <a:extLst>
                  <a:ext uri="{FF2B5EF4-FFF2-40B4-BE49-F238E27FC236}">
                    <a16:creationId xmlns:a16="http://schemas.microsoft.com/office/drawing/2014/main" id="{E207D0B1-93F7-14C1-D01E-A0CCD476B36F}"/>
                  </a:ext>
                </a:extLst>
              </p:cNvPr>
              <p:cNvSpPr>
                <a:spLocks noChangeArrowheads="1"/>
              </p:cNvSpPr>
              <p:nvPr/>
            </p:nvSpPr>
            <p:spPr bwMode="auto">
              <a:xfrm>
                <a:off x="1586" y="3465"/>
                <a:ext cx="1" cy="1"/>
              </a:xfrm>
              <a:prstGeom prst="rect">
                <a:avLst/>
              </a:prstGeom>
              <a:solidFill>
                <a:srgbClr val="4583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 name="Freeform 1348">
                <a:extLst>
                  <a:ext uri="{FF2B5EF4-FFF2-40B4-BE49-F238E27FC236}">
                    <a16:creationId xmlns:a16="http://schemas.microsoft.com/office/drawing/2014/main" id="{13BDDD13-2076-C9C9-2841-518108B048FC}"/>
                  </a:ext>
                </a:extLst>
              </p:cNvPr>
              <p:cNvSpPr>
                <a:spLocks/>
              </p:cNvSpPr>
              <p:nvPr/>
            </p:nvSpPr>
            <p:spPr bwMode="auto">
              <a:xfrm>
                <a:off x="1586" y="3465"/>
                <a:ext cx="12" cy="1"/>
              </a:xfrm>
              <a:custGeom>
                <a:avLst/>
                <a:gdLst>
                  <a:gd name="T0" fmla="*/ 21 w 21"/>
                  <a:gd name="T1" fmla="*/ 2 h 2"/>
                  <a:gd name="T2" fmla="*/ 16 w 21"/>
                  <a:gd name="T3" fmla="*/ 1 h 2"/>
                  <a:gd name="T4" fmla="*/ 4 w 21"/>
                  <a:gd name="T5" fmla="*/ 0 h 2"/>
                  <a:gd name="T6" fmla="*/ 2 w 21"/>
                  <a:gd name="T7" fmla="*/ 0 h 2"/>
                  <a:gd name="T8" fmla="*/ 0 w 21"/>
                  <a:gd name="T9" fmla="*/ 0 h 2"/>
                  <a:gd name="T10" fmla="*/ 0 w 21"/>
                  <a:gd name="T11" fmla="*/ 0 h 2"/>
                  <a:gd name="T12" fmla="*/ 2 w 21"/>
                  <a:gd name="T13" fmla="*/ 0 h 2"/>
                  <a:gd name="T14" fmla="*/ 21 w 2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
                    <a:moveTo>
                      <a:pt x="21" y="2"/>
                    </a:moveTo>
                    <a:cubicBezTo>
                      <a:pt x="19" y="1"/>
                      <a:pt x="17" y="1"/>
                      <a:pt x="16" y="1"/>
                    </a:cubicBezTo>
                    <a:cubicBezTo>
                      <a:pt x="12" y="0"/>
                      <a:pt x="8" y="0"/>
                      <a:pt x="4" y="0"/>
                    </a:cubicBezTo>
                    <a:lnTo>
                      <a:pt x="2" y="0"/>
                    </a:lnTo>
                    <a:cubicBezTo>
                      <a:pt x="1" y="0"/>
                      <a:pt x="1" y="0"/>
                      <a:pt x="0" y="0"/>
                    </a:cubicBezTo>
                    <a:lnTo>
                      <a:pt x="0" y="0"/>
                    </a:lnTo>
                    <a:cubicBezTo>
                      <a:pt x="1" y="0"/>
                      <a:pt x="1" y="0"/>
                      <a:pt x="2" y="0"/>
                    </a:cubicBezTo>
                    <a:cubicBezTo>
                      <a:pt x="8" y="0"/>
                      <a:pt x="15" y="0"/>
                      <a:pt x="21" y="2"/>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Freeform 1349">
                <a:extLst>
                  <a:ext uri="{FF2B5EF4-FFF2-40B4-BE49-F238E27FC236}">
                    <a16:creationId xmlns:a16="http://schemas.microsoft.com/office/drawing/2014/main" id="{32F210F5-24B0-6DEE-D45B-F6B2ED0E7DA4}"/>
                  </a:ext>
                </a:extLst>
              </p:cNvPr>
              <p:cNvSpPr>
                <a:spLocks/>
              </p:cNvSpPr>
              <p:nvPr/>
            </p:nvSpPr>
            <p:spPr bwMode="auto">
              <a:xfrm>
                <a:off x="1606" y="3419"/>
                <a:ext cx="7" cy="8"/>
              </a:xfrm>
              <a:custGeom>
                <a:avLst/>
                <a:gdLst>
                  <a:gd name="T0" fmla="*/ 11 w 11"/>
                  <a:gd name="T1" fmla="*/ 12 h 12"/>
                  <a:gd name="T2" fmla="*/ 4 w 11"/>
                  <a:gd name="T3" fmla="*/ 5 h 12"/>
                  <a:gd name="T4" fmla="*/ 0 w 11"/>
                  <a:gd name="T5" fmla="*/ 0 h 12"/>
                  <a:gd name="T6" fmla="*/ 0 w 11"/>
                  <a:gd name="T7" fmla="*/ 0 h 12"/>
                  <a:gd name="T8" fmla="*/ 4 w 11"/>
                  <a:gd name="T9" fmla="*/ 5 h 12"/>
                  <a:gd name="T10" fmla="*/ 11 w 11"/>
                  <a:gd name="T11" fmla="*/ 12 h 12"/>
                  <a:gd name="T12" fmla="*/ 11 w 1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11" y="12"/>
                    </a:moveTo>
                    <a:cubicBezTo>
                      <a:pt x="8" y="10"/>
                      <a:pt x="6" y="7"/>
                      <a:pt x="4" y="5"/>
                    </a:cubicBezTo>
                    <a:cubicBezTo>
                      <a:pt x="3" y="3"/>
                      <a:pt x="2" y="2"/>
                      <a:pt x="0" y="0"/>
                    </a:cubicBezTo>
                    <a:cubicBezTo>
                      <a:pt x="0" y="0"/>
                      <a:pt x="0" y="0"/>
                      <a:pt x="0" y="0"/>
                    </a:cubicBezTo>
                    <a:cubicBezTo>
                      <a:pt x="2" y="1"/>
                      <a:pt x="3" y="3"/>
                      <a:pt x="4" y="5"/>
                    </a:cubicBezTo>
                    <a:cubicBezTo>
                      <a:pt x="6" y="7"/>
                      <a:pt x="8" y="10"/>
                      <a:pt x="11" y="12"/>
                    </a:cubicBezTo>
                    <a:cubicBezTo>
                      <a:pt x="11" y="12"/>
                      <a:pt x="11" y="12"/>
                      <a:pt x="11" y="12"/>
                    </a:cubicBezTo>
                  </a:path>
                </a:pathLst>
              </a:custGeom>
              <a:solidFill>
                <a:srgbClr val="2D62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1350">
                <a:extLst>
                  <a:ext uri="{FF2B5EF4-FFF2-40B4-BE49-F238E27FC236}">
                    <a16:creationId xmlns:a16="http://schemas.microsoft.com/office/drawing/2014/main" id="{EF41360A-3E79-2CB5-13BA-794A015628FD}"/>
                  </a:ext>
                </a:extLst>
              </p:cNvPr>
              <p:cNvSpPr>
                <a:spLocks/>
              </p:cNvSpPr>
              <p:nvPr/>
            </p:nvSpPr>
            <p:spPr bwMode="auto">
              <a:xfrm>
                <a:off x="1613" y="3427"/>
                <a:ext cx="44" cy="11"/>
              </a:xfrm>
              <a:custGeom>
                <a:avLst/>
                <a:gdLst>
                  <a:gd name="T0" fmla="*/ 48 w 72"/>
                  <a:gd name="T1" fmla="*/ 18 h 18"/>
                  <a:gd name="T2" fmla="*/ 0 w 72"/>
                  <a:gd name="T3" fmla="*/ 0 h 18"/>
                  <a:gd name="T4" fmla="*/ 0 w 72"/>
                  <a:gd name="T5" fmla="*/ 0 h 18"/>
                  <a:gd name="T6" fmla="*/ 48 w 72"/>
                  <a:gd name="T7" fmla="*/ 18 h 18"/>
                  <a:gd name="T8" fmla="*/ 72 w 72"/>
                  <a:gd name="T9" fmla="*/ 15 h 18"/>
                  <a:gd name="T10" fmla="*/ 72 w 72"/>
                  <a:gd name="T11" fmla="*/ 15 h 18"/>
                  <a:gd name="T12" fmla="*/ 48 w 7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2" h="18">
                    <a:moveTo>
                      <a:pt x="48" y="18"/>
                    </a:moveTo>
                    <a:cubicBezTo>
                      <a:pt x="28" y="18"/>
                      <a:pt x="12" y="11"/>
                      <a:pt x="0" y="0"/>
                    </a:cubicBezTo>
                    <a:cubicBezTo>
                      <a:pt x="0" y="0"/>
                      <a:pt x="0" y="0"/>
                      <a:pt x="0" y="0"/>
                    </a:cubicBezTo>
                    <a:cubicBezTo>
                      <a:pt x="12" y="11"/>
                      <a:pt x="28" y="18"/>
                      <a:pt x="48" y="18"/>
                    </a:cubicBezTo>
                    <a:cubicBezTo>
                      <a:pt x="56" y="18"/>
                      <a:pt x="64" y="17"/>
                      <a:pt x="72" y="15"/>
                    </a:cubicBezTo>
                    <a:cubicBezTo>
                      <a:pt x="72" y="15"/>
                      <a:pt x="72" y="15"/>
                      <a:pt x="72" y="15"/>
                    </a:cubicBezTo>
                    <a:cubicBezTo>
                      <a:pt x="64" y="17"/>
                      <a:pt x="56" y="18"/>
                      <a:pt x="48" y="18"/>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1351">
                <a:extLst>
                  <a:ext uri="{FF2B5EF4-FFF2-40B4-BE49-F238E27FC236}">
                    <a16:creationId xmlns:a16="http://schemas.microsoft.com/office/drawing/2014/main" id="{CEE4D408-6CCF-E9DB-4106-0D7A43396E17}"/>
                  </a:ext>
                </a:extLst>
              </p:cNvPr>
              <p:cNvSpPr>
                <a:spLocks noEditPoints="1"/>
              </p:cNvSpPr>
              <p:nvPr/>
            </p:nvSpPr>
            <p:spPr bwMode="auto">
              <a:xfrm>
                <a:off x="1657" y="3434"/>
                <a:ext cx="37" cy="8"/>
              </a:xfrm>
              <a:custGeom>
                <a:avLst/>
                <a:gdLst>
                  <a:gd name="T0" fmla="*/ 61 w 61"/>
                  <a:gd name="T1" fmla="*/ 14 h 14"/>
                  <a:gd name="T2" fmla="*/ 61 w 61"/>
                  <a:gd name="T3" fmla="*/ 14 h 14"/>
                  <a:gd name="T4" fmla="*/ 61 w 61"/>
                  <a:gd name="T5" fmla="*/ 14 h 14"/>
                  <a:gd name="T6" fmla="*/ 61 w 61"/>
                  <a:gd name="T7" fmla="*/ 14 h 14"/>
                  <a:gd name="T8" fmla="*/ 58 w 61"/>
                  <a:gd name="T9" fmla="*/ 11 h 14"/>
                  <a:gd name="T10" fmla="*/ 58 w 61"/>
                  <a:gd name="T11" fmla="*/ 11 h 14"/>
                  <a:gd name="T12" fmla="*/ 61 w 61"/>
                  <a:gd name="T13" fmla="*/ 14 h 14"/>
                  <a:gd name="T14" fmla="*/ 55 w 61"/>
                  <a:gd name="T15" fmla="*/ 9 h 14"/>
                  <a:gd name="T16" fmla="*/ 26 w 61"/>
                  <a:gd name="T17" fmla="*/ 0 h 14"/>
                  <a:gd name="T18" fmla="*/ 13 w 61"/>
                  <a:gd name="T19" fmla="*/ 1 h 14"/>
                  <a:gd name="T20" fmla="*/ 13 w 61"/>
                  <a:gd name="T21" fmla="*/ 1 h 14"/>
                  <a:gd name="T22" fmla="*/ 26 w 61"/>
                  <a:gd name="T23" fmla="*/ 0 h 14"/>
                  <a:gd name="T24" fmla="*/ 55 w 61"/>
                  <a:gd name="T25" fmla="*/ 9 h 14"/>
                  <a:gd name="T26" fmla="*/ 55 w 61"/>
                  <a:gd name="T27" fmla="*/ 9 h 14"/>
                  <a:gd name="T28" fmla="*/ 0 w 61"/>
                  <a:gd name="T29" fmla="*/ 4 h 14"/>
                  <a:gd name="T30" fmla="*/ 0 w 61"/>
                  <a:gd name="T31" fmla="*/ 4 h 14"/>
                  <a:gd name="T32" fmla="*/ 4 w 61"/>
                  <a:gd name="T33" fmla="*/ 3 h 14"/>
                  <a:gd name="T34" fmla="*/ 7 w 61"/>
                  <a:gd name="T35" fmla="*/ 2 h 14"/>
                  <a:gd name="T36" fmla="*/ 7 w 61"/>
                  <a:gd name="T37" fmla="*/ 3 h 14"/>
                  <a:gd name="T38" fmla="*/ 4 w 61"/>
                  <a:gd name="T39" fmla="*/ 3 h 14"/>
                  <a:gd name="T40" fmla="*/ 0 w 61"/>
                  <a:gd name="T41"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4">
                    <a:moveTo>
                      <a:pt x="61" y="14"/>
                    </a:moveTo>
                    <a:cubicBezTo>
                      <a:pt x="61" y="14"/>
                      <a:pt x="61" y="14"/>
                      <a:pt x="61" y="14"/>
                    </a:cubicBezTo>
                    <a:cubicBezTo>
                      <a:pt x="61" y="14"/>
                      <a:pt x="61" y="14"/>
                      <a:pt x="61" y="14"/>
                    </a:cubicBezTo>
                    <a:close/>
                    <a:moveTo>
                      <a:pt x="61" y="14"/>
                    </a:moveTo>
                    <a:cubicBezTo>
                      <a:pt x="60" y="13"/>
                      <a:pt x="59" y="12"/>
                      <a:pt x="58" y="11"/>
                    </a:cubicBezTo>
                    <a:lnTo>
                      <a:pt x="58" y="11"/>
                    </a:lnTo>
                    <a:cubicBezTo>
                      <a:pt x="59" y="12"/>
                      <a:pt x="60" y="13"/>
                      <a:pt x="61" y="14"/>
                    </a:cubicBezTo>
                    <a:close/>
                    <a:moveTo>
                      <a:pt x="55" y="9"/>
                    </a:moveTo>
                    <a:cubicBezTo>
                      <a:pt x="47" y="3"/>
                      <a:pt x="37" y="0"/>
                      <a:pt x="26" y="0"/>
                    </a:cubicBezTo>
                    <a:cubicBezTo>
                      <a:pt x="22" y="0"/>
                      <a:pt x="18" y="0"/>
                      <a:pt x="13" y="1"/>
                    </a:cubicBezTo>
                    <a:cubicBezTo>
                      <a:pt x="13" y="1"/>
                      <a:pt x="13" y="1"/>
                      <a:pt x="13" y="1"/>
                    </a:cubicBezTo>
                    <a:cubicBezTo>
                      <a:pt x="18" y="0"/>
                      <a:pt x="22" y="0"/>
                      <a:pt x="26" y="0"/>
                    </a:cubicBezTo>
                    <a:cubicBezTo>
                      <a:pt x="37" y="0"/>
                      <a:pt x="47" y="3"/>
                      <a:pt x="55" y="9"/>
                    </a:cubicBezTo>
                    <a:lnTo>
                      <a:pt x="55" y="9"/>
                    </a:lnTo>
                    <a:close/>
                    <a:moveTo>
                      <a:pt x="0" y="4"/>
                    </a:moveTo>
                    <a:cubicBezTo>
                      <a:pt x="0" y="4"/>
                      <a:pt x="0" y="4"/>
                      <a:pt x="0" y="4"/>
                    </a:cubicBezTo>
                    <a:cubicBezTo>
                      <a:pt x="2" y="4"/>
                      <a:pt x="3" y="4"/>
                      <a:pt x="4" y="3"/>
                    </a:cubicBezTo>
                    <a:cubicBezTo>
                      <a:pt x="5" y="3"/>
                      <a:pt x="6" y="3"/>
                      <a:pt x="7" y="2"/>
                    </a:cubicBezTo>
                    <a:cubicBezTo>
                      <a:pt x="7" y="2"/>
                      <a:pt x="7" y="2"/>
                      <a:pt x="7" y="3"/>
                    </a:cubicBezTo>
                    <a:cubicBezTo>
                      <a:pt x="6" y="3"/>
                      <a:pt x="5" y="3"/>
                      <a:pt x="4" y="3"/>
                    </a:cubicBezTo>
                    <a:cubicBezTo>
                      <a:pt x="3" y="4"/>
                      <a:pt x="1" y="4"/>
                      <a:pt x="0" y="4"/>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1352">
                <a:extLst>
                  <a:ext uri="{FF2B5EF4-FFF2-40B4-BE49-F238E27FC236}">
                    <a16:creationId xmlns:a16="http://schemas.microsoft.com/office/drawing/2014/main" id="{D7FD9FBE-4BF5-F16E-47F2-70843958051F}"/>
                  </a:ext>
                </a:extLst>
              </p:cNvPr>
              <p:cNvSpPr>
                <a:spLocks/>
              </p:cNvSpPr>
              <p:nvPr/>
            </p:nvSpPr>
            <p:spPr bwMode="auto">
              <a:xfrm>
                <a:off x="1471" y="3582"/>
                <a:ext cx="8" cy="7"/>
              </a:xfrm>
              <a:custGeom>
                <a:avLst/>
                <a:gdLst>
                  <a:gd name="T0" fmla="*/ 2 w 12"/>
                  <a:gd name="T1" fmla="*/ 11 h 11"/>
                  <a:gd name="T2" fmla="*/ 1 w 12"/>
                  <a:gd name="T3" fmla="*/ 6 h 11"/>
                  <a:gd name="T4" fmla="*/ 1 w 12"/>
                  <a:gd name="T5" fmla="*/ 6 h 11"/>
                  <a:gd name="T6" fmla="*/ 4 w 12"/>
                  <a:gd name="T7" fmla="*/ 2 h 11"/>
                  <a:gd name="T8" fmla="*/ 4 w 12"/>
                  <a:gd name="T9" fmla="*/ 2 h 11"/>
                  <a:gd name="T10" fmla="*/ 7 w 12"/>
                  <a:gd name="T11" fmla="*/ 0 h 11"/>
                  <a:gd name="T12" fmla="*/ 9 w 12"/>
                  <a:gd name="T13" fmla="*/ 1 h 11"/>
                  <a:gd name="T14" fmla="*/ 10 w 12"/>
                  <a:gd name="T15" fmla="*/ 1 h 11"/>
                  <a:gd name="T16" fmla="*/ 11 w 12"/>
                  <a:gd name="T17" fmla="*/ 6 h 11"/>
                  <a:gd name="T18" fmla="*/ 2 w 12"/>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2" y="11"/>
                    </a:moveTo>
                    <a:cubicBezTo>
                      <a:pt x="0" y="10"/>
                      <a:pt x="0" y="8"/>
                      <a:pt x="1" y="6"/>
                    </a:cubicBezTo>
                    <a:lnTo>
                      <a:pt x="1" y="6"/>
                    </a:lnTo>
                    <a:cubicBezTo>
                      <a:pt x="1" y="4"/>
                      <a:pt x="2" y="3"/>
                      <a:pt x="4" y="2"/>
                    </a:cubicBezTo>
                    <a:lnTo>
                      <a:pt x="4" y="2"/>
                    </a:lnTo>
                    <a:cubicBezTo>
                      <a:pt x="5" y="1"/>
                      <a:pt x="6" y="0"/>
                      <a:pt x="7" y="0"/>
                    </a:cubicBezTo>
                    <a:cubicBezTo>
                      <a:pt x="8" y="0"/>
                      <a:pt x="8" y="1"/>
                      <a:pt x="9" y="1"/>
                    </a:cubicBezTo>
                    <a:lnTo>
                      <a:pt x="10" y="1"/>
                    </a:lnTo>
                    <a:cubicBezTo>
                      <a:pt x="12" y="3"/>
                      <a:pt x="12" y="4"/>
                      <a:pt x="11" y="6"/>
                    </a:cubicBezTo>
                    <a:cubicBezTo>
                      <a:pt x="8" y="8"/>
                      <a:pt x="5" y="10"/>
                      <a:pt x="2" y="11"/>
                    </a:cubicBezTo>
                    <a:close/>
                  </a:path>
                </a:pathLst>
              </a:custGeom>
              <a:solidFill>
                <a:srgbClr val="C4C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1353">
                <a:extLst>
                  <a:ext uri="{FF2B5EF4-FFF2-40B4-BE49-F238E27FC236}">
                    <a16:creationId xmlns:a16="http://schemas.microsoft.com/office/drawing/2014/main" id="{C9ABE9F4-7069-1FD2-9321-0035348D3908}"/>
                  </a:ext>
                </a:extLst>
              </p:cNvPr>
              <p:cNvSpPr>
                <a:spLocks/>
              </p:cNvSpPr>
              <p:nvPr/>
            </p:nvSpPr>
            <p:spPr bwMode="auto">
              <a:xfrm>
                <a:off x="1505" y="3460"/>
                <a:ext cx="153" cy="101"/>
              </a:xfrm>
              <a:custGeom>
                <a:avLst/>
                <a:gdLst>
                  <a:gd name="T0" fmla="*/ 251 w 251"/>
                  <a:gd name="T1" fmla="*/ 89 h 166"/>
                  <a:gd name="T2" fmla="*/ 169 w 251"/>
                  <a:gd name="T3" fmla="*/ 15 h 166"/>
                  <a:gd name="T4" fmla="*/ 84 w 251"/>
                  <a:gd name="T5" fmla="*/ 18 h 166"/>
                  <a:gd name="T6" fmla="*/ 0 w 251"/>
                  <a:gd name="T7" fmla="*/ 110 h 166"/>
                  <a:gd name="T8" fmla="*/ 17 w 251"/>
                  <a:gd name="T9" fmla="*/ 120 h 166"/>
                  <a:gd name="T10" fmla="*/ 24 w 251"/>
                  <a:gd name="T11" fmla="*/ 141 h 166"/>
                  <a:gd name="T12" fmla="*/ 242 w 251"/>
                  <a:gd name="T13" fmla="*/ 115 h 166"/>
                  <a:gd name="T14" fmla="*/ 251 w 251"/>
                  <a:gd name="T15" fmla="*/ 89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166">
                    <a:moveTo>
                      <a:pt x="251" y="89"/>
                    </a:moveTo>
                    <a:cubicBezTo>
                      <a:pt x="248" y="45"/>
                      <a:pt x="209" y="31"/>
                      <a:pt x="169" y="15"/>
                    </a:cubicBezTo>
                    <a:cubicBezTo>
                      <a:pt x="129" y="0"/>
                      <a:pt x="84" y="18"/>
                      <a:pt x="84" y="18"/>
                    </a:cubicBezTo>
                    <a:cubicBezTo>
                      <a:pt x="7" y="58"/>
                      <a:pt x="0" y="110"/>
                      <a:pt x="0" y="110"/>
                    </a:cubicBezTo>
                    <a:cubicBezTo>
                      <a:pt x="0" y="110"/>
                      <a:pt x="9" y="112"/>
                      <a:pt x="17" y="120"/>
                    </a:cubicBezTo>
                    <a:cubicBezTo>
                      <a:pt x="25" y="129"/>
                      <a:pt x="26" y="138"/>
                      <a:pt x="24" y="141"/>
                    </a:cubicBezTo>
                    <a:cubicBezTo>
                      <a:pt x="172" y="166"/>
                      <a:pt x="233" y="126"/>
                      <a:pt x="242" y="115"/>
                    </a:cubicBezTo>
                    <a:cubicBezTo>
                      <a:pt x="251" y="103"/>
                      <a:pt x="251" y="89"/>
                      <a:pt x="251" y="89"/>
                    </a:cubicBezTo>
                    <a:close/>
                  </a:path>
                </a:pathLst>
              </a:custGeom>
              <a:solidFill>
                <a:srgbClr val="EB4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1354">
                <a:extLst>
                  <a:ext uri="{FF2B5EF4-FFF2-40B4-BE49-F238E27FC236}">
                    <a16:creationId xmlns:a16="http://schemas.microsoft.com/office/drawing/2014/main" id="{2689FE3C-B3C5-5379-C9EC-AED43F588679}"/>
                  </a:ext>
                </a:extLst>
              </p:cNvPr>
              <p:cNvSpPr>
                <a:spLocks/>
              </p:cNvSpPr>
              <p:nvPr/>
            </p:nvSpPr>
            <p:spPr bwMode="auto">
              <a:xfrm>
                <a:off x="1595" y="3466"/>
                <a:ext cx="13" cy="3"/>
              </a:xfrm>
              <a:custGeom>
                <a:avLst/>
                <a:gdLst>
                  <a:gd name="T0" fmla="*/ 21 w 21"/>
                  <a:gd name="T1" fmla="*/ 5 h 5"/>
                  <a:gd name="T2" fmla="*/ 16 w 21"/>
                  <a:gd name="T3" fmla="*/ 3 h 5"/>
                  <a:gd name="T4" fmla="*/ 16 w 21"/>
                  <a:gd name="T5" fmla="*/ 3 h 5"/>
                  <a:gd name="T6" fmla="*/ 16 w 21"/>
                  <a:gd name="T7" fmla="*/ 3 h 5"/>
                  <a:gd name="T8" fmla="*/ 1 w 21"/>
                  <a:gd name="T9" fmla="*/ 0 h 5"/>
                  <a:gd name="T10" fmla="*/ 1 w 21"/>
                  <a:gd name="T11" fmla="*/ 0 h 5"/>
                  <a:gd name="T12" fmla="*/ 1 w 21"/>
                  <a:gd name="T13" fmla="*/ 0 h 5"/>
                  <a:gd name="T14" fmla="*/ 0 w 21"/>
                  <a:gd name="T15" fmla="*/ 0 h 5"/>
                  <a:gd name="T16" fmla="*/ 5 w 21"/>
                  <a:gd name="T17" fmla="*/ 1 h 5"/>
                  <a:gd name="T18" fmla="*/ 21 w 2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5">
                    <a:moveTo>
                      <a:pt x="21" y="5"/>
                    </a:moveTo>
                    <a:cubicBezTo>
                      <a:pt x="20" y="4"/>
                      <a:pt x="18" y="4"/>
                      <a:pt x="16" y="3"/>
                    </a:cubicBezTo>
                    <a:cubicBezTo>
                      <a:pt x="16" y="3"/>
                      <a:pt x="16" y="3"/>
                      <a:pt x="16" y="3"/>
                    </a:cubicBezTo>
                    <a:cubicBezTo>
                      <a:pt x="16" y="3"/>
                      <a:pt x="16" y="3"/>
                      <a:pt x="16" y="3"/>
                    </a:cubicBezTo>
                    <a:cubicBezTo>
                      <a:pt x="11" y="2"/>
                      <a:pt x="6" y="1"/>
                      <a:pt x="1" y="0"/>
                    </a:cubicBezTo>
                    <a:lnTo>
                      <a:pt x="1" y="0"/>
                    </a:lnTo>
                    <a:cubicBezTo>
                      <a:pt x="1" y="0"/>
                      <a:pt x="1" y="0"/>
                      <a:pt x="1" y="0"/>
                    </a:cubicBezTo>
                    <a:cubicBezTo>
                      <a:pt x="1" y="0"/>
                      <a:pt x="0" y="0"/>
                      <a:pt x="0" y="0"/>
                    </a:cubicBezTo>
                    <a:cubicBezTo>
                      <a:pt x="1" y="0"/>
                      <a:pt x="3" y="0"/>
                      <a:pt x="5" y="1"/>
                    </a:cubicBezTo>
                    <a:cubicBezTo>
                      <a:pt x="10" y="2"/>
                      <a:pt x="16" y="3"/>
                      <a:pt x="21" y="5"/>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1355">
                <a:extLst>
                  <a:ext uri="{FF2B5EF4-FFF2-40B4-BE49-F238E27FC236}">
                    <a16:creationId xmlns:a16="http://schemas.microsoft.com/office/drawing/2014/main" id="{16B5D4FD-F2FA-A6D8-F220-98394BB5493C}"/>
                  </a:ext>
                </a:extLst>
              </p:cNvPr>
              <p:cNvSpPr>
                <a:spLocks/>
              </p:cNvSpPr>
              <p:nvPr/>
            </p:nvSpPr>
            <p:spPr bwMode="auto">
              <a:xfrm>
                <a:off x="1576" y="3465"/>
                <a:ext cx="10" cy="1"/>
              </a:xfrm>
              <a:custGeom>
                <a:avLst/>
                <a:gdLst>
                  <a:gd name="T0" fmla="*/ 0 w 15"/>
                  <a:gd name="T1" fmla="*/ 1 h 1"/>
                  <a:gd name="T2" fmla="*/ 8 w 15"/>
                  <a:gd name="T3" fmla="*/ 0 h 1"/>
                  <a:gd name="T4" fmla="*/ 15 w 15"/>
                  <a:gd name="T5" fmla="*/ 0 h 1"/>
                  <a:gd name="T6" fmla="*/ 15 w 15"/>
                  <a:gd name="T7" fmla="*/ 0 h 1"/>
                  <a:gd name="T8" fmla="*/ 0 w 15"/>
                  <a:gd name="T9" fmla="*/ 1 h 1"/>
                </a:gdLst>
                <a:ahLst/>
                <a:cxnLst>
                  <a:cxn ang="0">
                    <a:pos x="T0" y="T1"/>
                  </a:cxn>
                  <a:cxn ang="0">
                    <a:pos x="T2" y="T3"/>
                  </a:cxn>
                  <a:cxn ang="0">
                    <a:pos x="T4" y="T5"/>
                  </a:cxn>
                  <a:cxn ang="0">
                    <a:pos x="T6" y="T7"/>
                  </a:cxn>
                  <a:cxn ang="0">
                    <a:pos x="T8" y="T9"/>
                  </a:cxn>
                </a:cxnLst>
                <a:rect l="0" t="0" r="r" b="b"/>
                <a:pathLst>
                  <a:path w="15" h="1">
                    <a:moveTo>
                      <a:pt x="0" y="1"/>
                    </a:moveTo>
                    <a:cubicBezTo>
                      <a:pt x="3" y="1"/>
                      <a:pt x="5" y="1"/>
                      <a:pt x="8" y="0"/>
                    </a:cubicBezTo>
                    <a:cubicBezTo>
                      <a:pt x="10" y="0"/>
                      <a:pt x="12" y="0"/>
                      <a:pt x="15" y="0"/>
                    </a:cubicBezTo>
                    <a:lnTo>
                      <a:pt x="15" y="0"/>
                    </a:lnTo>
                    <a:cubicBezTo>
                      <a:pt x="10" y="0"/>
                      <a:pt x="5" y="1"/>
                      <a:pt x="0" y="1"/>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Rectangle 1356">
                <a:extLst>
                  <a:ext uri="{FF2B5EF4-FFF2-40B4-BE49-F238E27FC236}">
                    <a16:creationId xmlns:a16="http://schemas.microsoft.com/office/drawing/2014/main" id="{322AF2EB-23BC-2EB7-C6F9-B6D1D0A2D34D}"/>
                  </a:ext>
                </a:extLst>
              </p:cNvPr>
              <p:cNvSpPr>
                <a:spLocks noChangeArrowheads="1"/>
              </p:cNvSpPr>
              <p:nvPr/>
            </p:nvSpPr>
            <p:spPr bwMode="auto">
              <a:xfrm>
                <a:off x="1586" y="3465"/>
                <a:ext cx="1" cy="1"/>
              </a:xfrm>
              <a:prstGeom prst="rect">
                <a:avLst/>
              </a:prstGeom>
              <a:solidFill>
                <a:srgbClr val="3953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1357">
                <a:extLst>
                  <a:ext uri="{FF2B5EF4-FFF2-40B4-BE49-F238E27FC236}">
                    <a16:creationId xmlns:a16="http://schemas.microsoft.com/office/drawing/2014/main" id="{B345B984-D982-27A9-97E5-C8E29C67891B}"/>
                  </a:ext>
                </a:extLst>
              </p:cNvPr>
              <p:cNvSpPr>
                <a:spLocks/>
              </p:cNvSpPr>
              <p:nvPr/>
            </p:nvSpPr>
            <p:spPr bwMode="auto">
              <a:xfrm>
                <a:off x="1586" y="3465"/>
                <a:ext cx="2" cy="0"/>
              </a:xfrm>
              <a:custGeom>
                <a:avLst/>
                <a:gdLst>
                  <a:gd name="T0" fmla="*/ 0 w 4"/>
                  <a:gd name="T1" fmla="*/ 0 w 4"/>
                  <a:gd name="T2" fmla="*/ 2 w 4"/>
                  <a:gd name="T3" fmla="*/ 4 w 4"/>
                  <a:gd name="T4" fmla="*/ 2 w 4"/>
                  <a:gd name="T5" fmla="*/ 0 w 4"/>
                </a:gdLst>
                <a:ahLst/>
                <a:cxnLst>
                  <a:cxn ang="0">
                    <a:pos x="T0" y="0"/>
                  </a:cxn>
                  <a:cxn ang="0">
                    <a:pos x="T1" y="0"/>
                  </a:cxn>
                  <a:cxn ang="0">
                    <a:pos x="T2" y="0"/>
                  </a:cxn>
                  <a:cxn ang="0">
                    <a:pos x="T3" y="0"/>
                  </a:cxn>
                  <a:cxn ang="0">
                    <a:pos x="T4" y="0"/>
                  </a:cxn>
                  <a:cxn ang="0">
                    <a:pos x="T5" y="0"/>
                  </a:cxn>
                </a:cxnLst>
                <a:rect l="0" t="0" r="r" b="b"/>
                <a:pathLst>
                  <a:path w="4">
                    <a:moveTo>
                      <a:pt x="0" y="0"/>
                    </a:moveTo>
                    <a:lnTo>
                      <a:pt x="0" y="0"/>
                    </a:lnTo>
                    <a:cubicBezTo>
                      <a:pt x="1" y="0"/>
                      <a:pt x="1" y="0"/>
                      <a:pt x="2" y="0"/>
                    </a:cubicBezTo>
                    <a:lnTo>
                      <a:pt x="4" y="0"/>
                    </a:lnTo>
                    <a:lnTo>
                      <a:pt x="2" y="0"/>
                    </a:lnTo>
                    <a:cubicBezTo>
                      <a:pt x="1" y="0"/>
                      <a:pt x="1" y="0"/>
                      <a:pt x="0" y="0"/>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1358">
                <a:extLst>
                  <a:ext uri="{FF2B5EF4-FFF2-40B4-BE49-F238E27FC236}">
                    <a16:creationId xmlns:a16="http://schemas.microsoft.com/office/drawing/2014/main" id="{3560746C-655E-EC19-E413-A404A7F63DD4}"/>
                  </a:ext>
                </a:extLst>
              </p:cNvPr>
              <p:cNvSpPr>
                <a:spLocks noEditPoints="1"/>
              </p:cNvSpPr>
              <p:nvPr/>
            </p:nvSpPr>
            <p:spPr bwMode="auto">
              <a:xfrm>
                <a:off x="1504" y="3465"/>
                <a:ext cx="166" cy="77"/>
              </a:xfrm>
              <a:custGeom>
                <a:avLst/>
                <a:gdLst>
                  <a:gd name="T0" fmla="*/ 16 w 272"/>
                  <a:gd name="T1" fmla="*/ 69 h 126"/>
                  <a:gd name="T2" fmla="*/ 86 w 272"/>
                  <a:gd name="T3" fmla="*/ 9 h 126"/>
                  <a:gd name="T4" fmla="*/ 86 w 272"/>
                  <a:gd name="T5" fmla="*/ 9 h 126"/>
                  <a:gd name="T6" fmla="*/ 86 w 272"/>
                  <a:gd name="T7" fmla="*/ 9 h 126"/>
                  <a:gd name="T8" fmla="*/ 101 w 272"/>
                  <a:gd name="T9" fmla="*/ 5 h 126"/>
                  <a:gd name="T10" fmla="*/ 103 w 272"/>
                  <a:gd name="T11" fmla="*/ 4 h 126"/>
                  <a:gd name="T12" fmla="*/ 110 w 272"/>
                  <a:gd name="T13" fmla="*/ 3 h 126"/>
                  <a:gd name="T14" fmla="*/ 134 w 272"/>
                  <a:gd name="T15" fmla="*/ 0 h 126"/>
                  <a:gd name="T16" fmla="*/ 136 w 272"/>
                  <a:gd name="T17" fmla="*/ 0 h 126"/>
                  <a:gd name="T18" fmla="*/ 140 w 272"/>
                  <a:gd name="T19" fmla="*/ 0 h 126"/>
                  <a:gd name="T20" fmla="*/ 110 w 272"/>
                  <a:gd name="T21" fmla="*/ 3 h 126"/>
                  <a:gd name="T22" fmla="*/ 181 w 272"/>
                  <a:gd name="T23" fmla="*/ 13 h 126"/>
                  <a:gd name="T24" fmla="*/ 88 w 272"/>
                  <a:gd name="T25" fmla="*/ 126 h 126"/>
                  <a:gd name="T26" fmla="*/ 57 w 272"/>
                  <a:gd name="T27" fmla="*/ 108 h 126"/>
                  <a:gd name="T28" fmla="*/ 105 w 272"/>
                  <a:gd name="T29" fmla="*/ 106 h 126"/>
                  <a:gd name="T30" fmla="*/ 204 w 272"/>
                  <a:gd name="T31" fmla="*/ 32 h 126"/>
                  <a:gd name="T32" fmla="*/ 191 w 272"/>
                  <a:gd name="T33" fmla="*/ 22 h 126"/>
                  <a:gd name="T34" fmla="*/ 110 w 272"/>
                  <a:gd name="T35" fmla="*/ 29 h 126"/>
                  <a:gd name="T36" fmla="*/ 126 w 272"/>
                  <a:gd name="T37" fmla="*/ 5 h 126"/>
                  <a:gd name="T38" fmla="*/ 96 w 272"/>
                  <a:gd name="T39" fmla="*/ 9 h 126"/>
                  <a:gd name="T40" fmla="*/ 20 w 272"/>
                  <a:gd name="T41" fmla="*/ 72 h 126"/>
                  <a:gd name="T42" fmla="*/ 45 w 272"/>
                  <a:gd name="T43" fmla="*/ 53 h 126"/>
                  <a:gd name="T44" fmla="*/ 25 w 272"/>
                  <a:gd name="T45" fmla="*/ 102 h 126"/>
                  <a:gd name="T46" fmla="*/ 31 w 272"/>
                  <a:gd name="T47" fmla="*/ 104 h 126"/>
                  <a:gd name="T48" fmla="*/ 91 w 272"/>
                  <a:gd name="T49" fmla="*/ 78 h 126"/>
                  <a:gd name="T50" fmla="*/ 166 w 272"/>
                  <a:gd name="T51" fmla="*/ 4 h 126"/>
                  <a:gd name="T52" fmla="*/ 171 w 272"/>
                  <a:gd name="T53" fmla="*/ 6 h 126"/>
                  <a:gd name="T54" fmla="*/ 166 w 272"/>
                  <a:gd name="T55" fmla="*/ 4 h 126"/>
                  <a:gd name="T56" fmla="*/ 151 w 272"/>
                  <a:gd name="T57" fmla="*/ 1 h 126"/>
                  <a:gd name="T58" fmla="*/ 151 w 272"/>
                  <a:gd name="T59" fmla="*/ 1 h 126"/>
                  <a:gd name="T60" fmla="*/ 149 w 272"/>
                  <a:gd name="T61" fmla="*/ 1 h 126"/>
                  <a:gd name="T62" fmla="*/ 151 w 272"/>
                  <a:gd name="T63" fmla="*/ 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2" h="126">
                    <a:moveTo>
                      <a:pt x="88" y="126"/>
                    </a:moveTo>
                    <a:cubicBezTo>
                      <a:pt x="33" y="126"/>
                      <a:pt x="0" y="104"/>
                      <a:pt x="16" y="69"/>
                    </a:cubicBezTo>
                    <a:cubicBezTo>
                      <a:pt x="4" y="88"/>
                      <a:pt x="2" y="101"/>
                      <a:pt x="2" y="101"/>
                    </a:cubicBezTo>
                    <a:cubicBezTo>
                      <a:pt x="2" y="101"/>
                      <a:pt x="9" y="49"/>
                      <a:pt x="86" y="9"/>
                    </a:cubicBezTo>
                    <a:lnTo>
                      <a:pt x="86" y="9"/>
                    </a:lnTo>
                    <a:lnTo>
                      <a:pt x="86" y="9"/>
                    </a:lnTo>
                    <a:lnTo>
                      <a:pt x="86" y="9"/>
                    </a:lnTo>
                    <a:cubicBezTo>
                      <a:pt x="86" y="9"/>
                      <a:pt x="86" y="9"/>
                      <a:pt x="86" y="9"/>
                    </a:cubicBezTo>
                    <a:cubicBezTo>
                      <a:pt x="86" y="9"/>
                      <a:pt x="86" y="9"/>
                      <a:pt x="86" y="9"/>
                    </a:cubicBezTo>
                    <a:cubicBezTo>
                      <a:pt x="86" y="9"/>
                      <a:pt x="92" y="7"/>
                      <a:pt x="101" y="5"/>
                    </a:cubicBezTo>
                    <a:cubicBezTo>
                      <a:pt x="101" y="5"/>
                      <a:pt x="101" y="5"/>
                      <a:pt x="101" y="5"/>
                    </a:cubicBezTo>
                    <a:cubicBezTo>
                      <a:pt x="101" y="5"/>
                      <a:pt x="102" y="4"/>
                      <a:pt x="103" y="4"/>
                    </a:cubicBezTo>
                    <a:cubicBezTo>
                      <a:pt x="104" y="4"/>
                      <a:pt x="106" y="4"/>
                      <a:pt x="107" y="3"/>
                    </a:cubicBezTo>
                    <a:cubicBezTo>
                      <a:pt x="108" y="3"/>
                      <a:pt x="109" y="3"/>
                      <a:pt x="110" y="3"/>
                    </a:cubicBezTo>
                    <a:cubicBezTo>
                      <a:pt x="113" y="2"/>
                      <a:pt x="116" y="2"/>
                      <a:pt x="119" y="1"/>
                    </a:cubicBezTo>
                    <a:cubicBezTo>
                      <a:pt x="124" y="1"/>
                      <a:pt x="129" y="0"/>
                      <a:pt x="134" y="0"/>
                    </a:cubicBezTo>
                    <a:lnTo>
                      <a:pt x="134" y="0"/>
                    </a:lnTo>
                    <a:cubicBezTo>
                      <a:pt x="135" y="0"/>
                      <a:pt x="135" y="0"/>
                      <a:pt x="136" y="0"/>
                    </a:cubicBezTo>
                    <a:lnTo>
                      <a:pt x="138" y="0"/>
                    </a:lnTo>
                    <a:cubicBezTo>
                      <a:pt x="139" y="0"/>
                      <a:pt x="139" y="0"/>
                      <a:pt x="140" y="0"/>
                    </a:cubicBezTo>
                    <a:cubicBezTo>
                      <a:pt x="139" y="0"/>
                      <a:pt x="138" y="0"/>
                      <a:pt x="136" y="0"/>
                    </a:cubicBezTo>
                    <a:cubicBezTo>
                      <a:pt x="127" y="0"/>
                      <a:pt x="118" y="1"/>
                      <a:pt x="110" y="3"/>
                    </a:cubicBezTo>
                    <a:cubicBezTo>
                      <a:pt x="110" y="3"/>
                      <a:pt x="116" y="2"/>
                      <a:pt x="126" y="2"/>
                    </a:cubicBezTo>
                    <a:cubicBezTo>
                      <a:pt x="140" y="2"/>
                      <a:pt x="160" y="4"/>
                      <a:pt x="181" y="13"/>
                    </a:cubicBezTo>
                    <a:cubicBezTo>
                      <a:pt x="222" y="30"/>
                      <a:pt x="272" y="79"/>
                      <a:pt x="169" y="112"/>
                    </a:cubicBezTo>
                    <a:cubicBezTo>
                      <a:pt x="140" y="122"/>
                      <a:pt x="112" y="126"/>
                      <a:pt x="88" y="126"/>
                    </a:cubicBezTo>
                    <a:close/>
                    <a:moveTo>
                      <a:pt x="91" y="78"/>
                    </a:moveTo>
                    <a:cubicBezTo>
                      <a:pt x="91" y="78"/>
                      <a:pt x="77" y="97"/>
                      <a:pt x="57" y="108"/>
                    </a:cubicBezTo>
                    <a:cubicBezTo>
                      <a:pt x="59" y="108"/>
                      <a:pt x="61" y="108"/>
                      <a:pt x="63" y="108"/>
                    </a:cubicBezTo>
                    <a:cubicBezTo>
                      <a:pt x="74" y="108"/>
                      <a:pt x="88" y="107"/>
                      <a:pt x="105" y="106"/>
                    </a:cubicBezTo>
                    <a:cubicBezTo>
                      <a:pt x="195" y="97"/>
                      <a:pt x="223" y="60"/>
                      <a:pt x="209" y="38"/>
                    </a:cubicBezTo>
                    <a:cubicBezTo>
                      <a:pt x="207" y="36"/>
                      <a:pt x="206" y="34"/>
                      <a:pt x="204" y="32"/>
                    </a:cubicBezTo>
                    <a:cubicBezTo>
                      <a:pt x="163" y="51"/>
                      <a:pt x="116" y="52"/>
                      <a:pt x="116" y="52"/>
                    </a:cubicBezTo>
                    <a:cubicBezTo>
                      <a:pt x="152" y="43"/>
                      <a:pt x="181" y="28"/>
                      <a:pt x="191" y="22"/>
                    </a:cubicBezTo>
                    <a:cubicBezTo>
                      <a:pt x="184" y="19"/>
                      <a:pt x="177" y="15"/>
                      <a:pt x="168" y="12"/>
                    </a:cubicBezTo>
                    <a:cubicBezTo>
                      <a:pt x="134" y="13"/>
                      <a:pt x="110" y="29"/>
                      <a:pt x="110" y="29"/>
                    </a:cubicBezTo>
                    <a:cubicBezTo>
                      <a:pt x="121" y="18"/>
                      <a:pt x="137" y="11"/>
                      <a:pt x="147" y="7"/>
                    </a:cubicBezTo>
                    <a:cubicBezTo>
                      <a:pt x="140" y="6"/>
                      <a:pt x="133" y="5"/>
                      <a:pt x="126" y="5"/>
                    </a:cubicBezTo>
                    <a:cubicBezTo>
                      <a:pt x="88" y="16"/>
                      <a:pt x="67" y="33"/>
                      <a:pt x="67" y="33"/>
                    </a:cubicBezTo>
                    <a:cubicBezTo>
                      <a:pt x="74" y="23"/>
                      <a:pt x="87" y="15"/>
                      <a:pt x="96" y="9"/>
                    </a:cubicBezTo>
                    <a:cubicBezTo>
                      <a:pt x="91" y="11"/>
                      <a:pt x="85" y="13"/>
                      <a:pt x="80" y="15"/>
                    </a:cubicBezTo>
                    <a:cubicBezTo>
                      <a:pt x="31" y="39"/>
                      <a:pt x="20" y="72"/>
                      <a:pt x="20" y="72"/>
                    </a:cubicBezTo>
                    <a:cubicBezTo>
                      <a:pt x="18" y="75"/>
                      <a:pt x="18" y="77"/>
                      <a:pt x="17" y="80"/>
                    </a:cubicBezTo>
                    <a:cubicBezTo>
                      <a:pt x="22" y="71"/>
                      <a:pt x="31" y="61"/>
                      <a:pt x="45" y="53"/>
                    </a:cubicBezTo>
                    <a:cubicBezTo>
                      <a:pt x="45" y="53"/>
                      <a:pt x="25" y="73"/>
                      <a:pt x="20" y="99"/>
                    </a:cubicBezTo>
                    <a:cubicBezTo>
                      <a:pt x="22" y="100"/>
                      <a:pt x="23" y="101"/>
                      <a:pt x="25" y="102"/>
                    </a:cubicBezTo>
                    <a:cubicBezTo>
                      <a:pt x="30" y="94"/>
                      <a:pt x="43" y="76"/>
                      <a:pt x="60" y="65"/>
                    </a:cubicBezTo>
                    <a:cubicBezTo>
                      <a:pt x="60" y="65"/>
                      <a:pt x="42" y="82"/>
                      <a:pt x="31" y="104"/>
                    </a:cubicBezTo>
                    <a:cubicBezTo>
                      <a:pt x="33" y="105"/>
                      <a:pt x="35" y="106"/>
                      <a:pt x="38" y="106"/>
                    </a:cubicBezTo>
                    <a:cubicBezTo>
                      <a:pt x="46" y="104"/>
                      <a:pt x="66" y="97"/>
                      <a:pt x="91" y="78"/>
                    </a:cubicBezTo>
                    <a:moveTo>
                      <a:pt x="171" y="6"/>
                    </a:moveTo>
                    <a:cubicBezTo>
                      <a:pt x="170" y="5"/>
                      <a:pt x="168" y="5"/>
                      <a:pt x="166" y="4"/>
                    </a:cubicBezTo>
                    <a:cubicBezTo>
                      <a:pt x="168" y="5"/>
                      <a:pt x="170" y="5"/>
                      <a:pt x="171" y="6"/>
                    </a:cubicBezTo>
                    <a:lnTo>
                      <a:pt x="171" y="6"/>
                    </a:lnTo>
                    <a:close/>
                    <a:moveTo>
                      <a:pt x="166" y="4"/>
                    </a:moveTo>
                    <a:cubicBezTo>
                      <a:pt x="166" y="4"/>
                      <a:pt x="166" y="4"/>
                      <a:pt x="166" y="4"/>
                    </a:cubicBezTo>
                    <a:cubicBezTo>
                      <a:pt x="166" y="4"/>
                      <a:pt x="166" y="4"/>
                      <a:pt x="166" y="4"/>
                    </a:cubicBezTo>
                    <a:close/>
                    <a:moveTo>
                      <a:pt x="151" y="1"/>
                    </a:moveTo>
                    <a:lnTo>
                      <a:pt x="151" y="1"/>
                    </a:lnTo>
                    <a:lnTo>
                      <a:pt x="151" y="1"/>
                    </a:lnTo>
                    <a:close/>
                    <a:moveTo>
                      <a:pt x="151" y="1"/>
                    </a:moveTo>
                    <a:cubicBezTo>
                      <a:pt x="151" y="1"/>
                      <a:pt x="150" y="1"/>
                      <a:pt x="149" y="1"/>
                    </a:cubicBezTo>
                    <a:cubicBezTo>
                      <a:pt x="149" y="1"/>
                      <a:pt x="150" y="1"/>
                      <a:pt x="150" y="1"/>
                    </a:cubicBezTo>
                    <a:cubicBezTo>
                      <a:pt x="150" y="1"/>
                      <a:pt x="151" y="1"/>
                      <a:pt x="151" y="1"/>
                    </a:cubicBezTo>
                    <a:close/>
                  </a:path>
                </a:pathLst>
              </a:custGeom>
              <a:solidFill>
                <a:srgbClr val="D237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1359">
                <a:extLst>
                  <a:ext uri="{FF2B5EF4-FFF2-40B4-BE49-F238E27FC236}">
                    <a16:creationId xmlns:a16="http://schemas.microsoft.com/office/drawing/2014/main" id="{B3EB9BDC-C329-BE15-59A7-963210DEC3F9}"/>
                  </a:ext>
                </a:extLst>
              </p:cNvPr>
              <p:cNvSpPr>
                <a:spLocks/>
              </p:cNvSpPr>
              <p:nvPr/>
            </p:nvSpPr>
            <p:spPr bwMode="auto">
              <a:xfrm>
                <a:off x="1589" y="3465"/>
                <a:ext cx="6" cy="1"/>
              </a:xfrm>
              <a:custGeom>
                <a:avLst/>
                <a:gdLst>
                  <a:gd name="T0" fmla="*/ 9 w 9"/>
                  <a:gd name="T1" fmla="*/ 1 h 1"/>
                  <a:gd name="T2" fmla="*/ 7 w 9"/>
                  <a:gd name="T3" fmla="*/ 1 h 1"/>
                  <a:gd name="T4" fmla="*/ 7 w 9"/>
                  <a:gd name="T5" fmla="*/ 1 h 1"/>
                  <a:gd name="T6" fmla="*/ 7 w 9"/>
                  <a:gd name="T7" fmla="*/ 1 h 1"/>
                  <a:gd name="T8" fmla="*/ 7 w 9"/>
                  <a:gd name="T9" fmla="*/ 1 h 1"/>
                  <a:gd name="T10" fmla="*/ 7 w 9"/>
                  <a:gd name="T11" fmla="*/ 1 h 1"/>
                  <a:gd name="T12" fmla="*/ 0 w 9"/>
                  <a:gd name="T13" fmla="*/ 0 h 1"/>
                  <a:gd name="T14" fmla="*/ 9 w 9"/>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
                    <a:moveTo>
                      <a:pt x="9" y="1"/>
                    </a:moveTo>
                    <a:cubicBezTo>
                      <a:pt x="9" y="1"/>
                      <a:pt x="8" y="1"/>
                      <a:pt x="7" y="1"/>
                    </a:cubicBezTo>
                    <a:lnTo>
                      <a:pt x="7" y="1"/>
                    </a:lnTo>
                    <a:lnTo>
                      <a:pt x="7" y="1"/>
                    </a:lnTo>
                    <a:lnTo>
                      <a:pt x="7" y="1"/>
                    </a:lnTo>
                    <a:lnTo>
                      <a:pt x="7" y="1"/>
                    </a:lnTo>
                    <a:cubicBezTo>
                      <a:pt x="5" y="0"/>
                      <a:pt x="2" y="0"/>
                      <a:pt x="0" y="0"/>
                    </a:cubicBezTo>
                    <a:cubicBezTo>
                      <a:pt x="3" y="0"/>
                      <a:pt x="6" y="0"/>
                      <a:pt x="9" y="1"/>
                    </a:cubicBezTo>
                    <a:close/>
                  </a:path>
                </a:pathLst>
              </a:custGeom>
              <a:solidFill>
                <a:srgbClr val="D237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1360">
                <a:extLst>
                  <a:ext uri="{FF2B5EF4-FFF2-40B4-BE49-F238E27FC236}">
                    <a16:creationId xmlns:a16="http://schemas.microsoft.com/office/drawing/2014/main" id="{D89601B1-4987-E759-346E-4BB07CEA6B47}"/>
                  </a:ext>
                </a:extLst>
              </p:cNvPr>
              <p:cNvSpPr>
                <a:spLocks noEditPoints="1"/>
              </p:cNvSpPr>
              <p:nvPr/>
            </p:nvSpPr>
            <p:spPr bwMode="auto">
              <a:xfrm>
                <a:off x="1596" y="3466"/>
                <a:ext cx="9" cy="2"/>
              </a:xfrm>
              <a:custGeom>
                <a:avLst/>
                <a:gdLst>
                  <a:gd name="T0" fmla="*/ 15 w 15"/>
                  <a:gd name="T1" fmla="*/ 3 h 3"/>
                  <a:gd name="T2" fmla="*/ 15 w 15"/>
                  <a:gd name="T3" fmla="*/ 3 h 3"/>
                  <a:gd name="T4" fmla="*/ 15 w 15"/>
                  <a:gd name="T5" fmla="*/ 3 h 3"/>
                  <a:gd name="T6" fmla="*/ 15 w 15"/>
                  <a:gd name="T7" fmla="*/ 3 h 3"/>
                  <a:gd name="T8" fmla="*/ 0 w 15"/>
                  <a:gd name="T9" fmla="*/ 0 h 3"/>
                  <a:gd name="T10" fmla="*/ 15 w 15"/>
                  <a:gd name="T11" fmla="*/ 3 h 3"/>
                  <a:gd name="T12" fmla="*/ 0 w 15"/>
                  <a:gd name="T13" fmla="*/ 0 h 3"/>
                  <a:gd name="T14" fmla="*/ 0 w 15"/>
                  <a:gd name="T15" fmla="*/ 0 h 3"/>
                  <a:gd name="T16" fmla="*/ 0 w 1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
                    <a:moveTo>
                      <a:pt x="15" y="3"/>
                    </a:moveTo>
                    <a:cubicBezTo>
                      <a:pt x="15" y="3"/>
                      <a:pt x="15" y="3"/>
                      <a:pt x="15" y="3"/>
                    </a:cubicBezTo>
                    <a:cubicBezTo>
                      <a:pt x="15" y="3"/>
                      <a:pt x="15" y="3"/>
                      <a:pt x="15" y="3"/>
                    </a:cubicBezTo>
                    <a:close/>
                    <a:moveTo>
                      <a:pt x="15" y="3"/>
                    </a:moveTo>
                    <a:cubicBezTo>
                      <a:pt x="10" y="2"/>
                      <a:pt x="5" y="1"/>
                      <a:pt x="0" y="0"/>
                    </a:cubicBezTo>
                    <a:cubicBezTo>
                      <a:pt x="5" y="1"/>
                      <a:pt x="10" y="2"/>
                      <a:pt x="15" y="3"/>
                    </a:cubicBezTo>
                    <a:close/>
                    <a:moveTo>
                      <a:pt x="0" y="0"/>
                    </a:moveTo>
                    <a:cubicBezTo>
                      <a:pt x="0" y="0"/>
                      <a:pt x="0" y="0"/>
                      <a:pt x="0" y="0"/>
                    </a:cubicBezTo>
                    <a:cubicBezTo>
                      <a:pt x="0" y="0"/>
                      <a:pt x="0" y="0"/>
                      <a:pt x="0" y="0"/>
                    </a:cubicBezTo>
                    <a:close/>
                  </a:path>
                </a:pathLst>
              </a:custGeom>
              <a:solidFill>
                <a:srgbClr val="3E3C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1361">
                <a:extLst>
                  <a:ext uri="{FF2B5EF4-FFF2-40B4-BE49-F238E27FC236}">
                    <a16:creationId xmlns:a16="http://schemas.microsoft.com/office/drawing/2014/main" id="{FDE436AA-D7E6-8BE3-2D07-8B065F8D25A9}"/>
                  </a:ext>
                </a:extLst>
              </p:cNvPr>
              <p:cNvSpPr>
                <a:spLocks noEditPoints="1"/>
              </p:cNvSpPr>
              <p:nvPr/>
            </p:nvSpPr>
            <p:spPr bwMode="auto">
              <a:xfrm>
                <a:off x="1504" y="3465"/>
                <a:ext cx="166" cy="86"/>
              </a:xfrm>
              <a:custGeom>
                <a:avLst/>
                <a:gdLst>
                  <a:gd name="T0" fmla="*/ 116 w 272"/>
                  <a:gd name="T1" fmla="*/ 140 h 140"/>
                  <a:gd name="T2" fmla="*/ 26 w 272"/>
                  <a:gd name="T3" fmla="*/ 132 h 140"/>
                  <a:gd name="T4" fmla="*/ 27 w 272"/>
                  <a:gd name="T5" fmla="*/ 128 h 140"/>
                  <a:gd name="T6" fmla="*/ 27 w 272"/>
                  <a:gd name="T7" fmla="*/ 128 h 140"/>
                  <a:gd name="T8" fmla="*/ 27 w 272"/>
                  <a:gd name="T9" fmla="*/ 128 h 140"/>
                  <a:gd name="T10" fmla="*/ 27 w 272"/>
                  <a:gd name="T11" fmla="*/ 128 h 140"/>
                  <a:gd name="T12" fmla="*/ 19 w 272"/>
                  <a:gd name="T13" fmla="*/ 111 h 140"/>
                  <a:gd name="T14" fmla="*/ 2 w 272"/>
                  <a:gd name="T15" fmla="*/ 101 h 140"/>
                  <a:gd name="T16" fmla="*/ 2 w 272"/>
                  <a:gd name="T17" fmla="*/ 101 h 140"/>
                  <a:gd name="T18" fmla="*/ 2 w 272"/>
                  <a:gd name="T19" fmla="*/ 101 h 140"/>
                  <a:gd name="T20" fmla="*/ 16 w 272"/>
                  <a:gd name="T21" fmla="*/ 69 h 140"/>
                  <a:gd name="T22" fmla="*/ 88 w 272"/>
                  <a:gd name="T23" fmla="*/ 126 h 140"/>
                  <a:gd name="T24" fmla="*/ 169 w 272"/>
                  <a:gd name="T25" fmla="*/ 112 h 140"/>
                  <a:gd name="T26" fmla="*/ 181 w 272"/>
                  <a:gd name="T27" fmla="*/ 13 h 140"/>
                  <a:gd name="T28" fmla="*/ 126 w 272"/>
                  <a:gd name="T29" fmla="*/ 2 h 140"/>
                  <a:gd name="T30" fmla="*/ 110 w 272"/>
                  <a:gd name="T31" fmla="*/ 3 h 140"/>
                  <a:gd name="T32" fmla="*/ 136 w 272"/>
                  <a:gd name="T33" fmla="*/ 0 h 140"/>
                  <a:gd name="T34" fmla="*/ 140 w 272"/>
                  <a:gd name="T35" fmla="*/ 0 h 140"/>
                  <a:gd name="T36" fmla="*/ 147 w 272"/>
                  <a:gd name="T37" fmla="*/ 1 h 140"/>
                  <a:gd name="T38" fmla="*/ 147 w 272"/>
                  <a:gd name="T39" fmla="*/ 1 h 140"/>
                  <a:gd name="T40" fmla="*/ 149 w 272"/>
                  <a:gd name="T41" fmla="*/ 1 h 140"/>
                  <a:gd name="T42" fmla="*/ 151 w 272"/>
                  <a:gd name="T43" fmla="*/ 1 h 140"/>
                  <a:gd name="T44" fmla="*/ 151 w 272"/>
                  <a:gd name="T45" fmla="*/ 1 h 140"/>
                  <a:gd name="T46" fmla="*/ 151 w 272"/>
                  <a:gd name="T47" fmla="*/ 1 h 140"/>
                  <a:gd name="T48" fmla="*/ 166 w 272"/>
                  <a:gd name="T49" fmla="*/ 4 h 140"/>
                  <a:gd name="T50" fmla="*/ 166 w 272"/>
                  <a:gd name="T51" fmla="*/ 4 h 140"/>
                  <a:gd name="T52" fmla="*/ 166 w 272"/>
                  <a:gd name="T53" fmla="*/ 4 h 140"/>
                  <a:gd name="T54" fmla="*/ 171 w 272"/>
                  <a:gd name="T55" fmla="*/ 6 h 140"/>
                  <a:gd name="T56" fmla="*/ 171 w 272"/>
                  <a:gd name="T57" fmla="*/ 6 h 140"/>
                  <a:gd name="T58" fmla="*/ 253 w 272"/>
                  <a:gd name="T59" fmla="*/ 80 h 140"/>
                  <a:gd name="T60" fmla="*/ 244 w 272"/>
                  <a:gd name="T61" fmla="*/ 106 h 140"/>
                  <a:gd name="T62" fmla="*/ 116 w 272"/>
                  <a:gd name="T63" fmla="*/ 140 h 140"/>
                  <a:gd name="T64" fmla="*/ 147 w 272"/>
                  <a:gd name="T65" fmla="*/ 1 h 140"/>
                  <a:gd name="T66" fmla="*/ 147 w 272"/>
                  <a:gd name="T67" fmla="*/ 1 h 140"/>
                  <a:gd name="T68" fmla="*/ 147 w 272"/>
                  <a:gd name="T69" fmla="*/ 1 h 140"/>
                  <a:gd name="T70" fmla="*/ 147 w 272"/>
                  <a:gd name="T71"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2" h="140">
                    <a:moveTo>
                      <a:pt x="116" y="140"/>
                    </a:moveTo>
                    <a:cubicBezTo>
                      <a:pt x="90" y="140"/>
                      <a:pt x="61" y="138"/>
                      <a:pt x="26" y="132"/>
                    </a:cubicBezTo>
                    <a:cubicBezTo>
                      <a:pt x="27" y="131"/>
                      <a:pt x="27" y="130"/>
                      <a:pt x="27" y="128"/>
                    </a:cubicBezTo>
                    <a:lnTo>
                      <a:pt x="27" y="128"/>
                    </a:lnTo>
                    <a:lnTo>
                      <a:pt x="27" y="128"/>
                    </a:lnTo>
                    <a:lnTo>
                      <a:pt x="27" y="128"/>
                    </a:lnTo>
                    <a:cubicBezTo>
                      <a:pt x="27" y="124"/>
                      <a:pt x="25" y="117"/>
                      <a:pt x="19" y="111"/>
                    </a:cubicBezTo>
                    <a:cubicBezTo>
                      <a:pt x="11" y="103"/>
                      <a:pt x="2" y="101"/>
                      <a:pt x="2" y="101"/>
                    </a:cubicBezTo>
                    <a:lnTo>
                      <a:pt x="2" y="101"/>
                    </a:lnTo>
                    <a:lnTo>
                      <a:pt x="2" y="101"/>
                    </a:lnTo>
                    <a:cubicBezTo>
                      <a:pt x="2" y="101"/>
                      <a:pt x="4" y="88"/>
                      <a:pt x="16" y="69"/>
                    </a:cubicBezTo>
                    <a:cubicBezTo>
                      <a:pt x="0" y="104"/>
                      <a:pt x="33" y="126"/>
                      <a:pt x="88" y="126"/>
                    </a:cubicBezTo>
                    <a:cubicBezTo>
                      <a:pt x="112" y="126"/>
                      <a:pt x="140" y="122"/>
                      <a:pt x="169" y="112"/>
                    </a:cubicBezTo>
                    <a:cubicBezTo>
                      <a:pt x="272" y="79"/>
                      <a:pt x="222" y="30"/>
                      <a:pt x="181" y="13"/>
                    </a:cubicBezTo>
                    <a:cubicBezTo>
                      <a:pt x="160" y="4"/>
                      <a:pt x="140" y="2"/>
                      <a:pt x="126" y="2"/>
                    </a:cubicBezTo>
                    <a:cubicBezTo>
                      <a:pt x="116" y="2"/>
                      <a:pt x="110" y="3"/>
                      <a:pt x="110" y="3"/>
                    </a:cubicBezTo>
                    <a:cubicBezTo>
                      <a:pt x="118" y="1"/>
                      <a:pt x="127" y="0"/>
                      <a:pt x="136" y="0"/>
                    </a:cubicBezTo>
                    <a:cubicBezTo>
                      <a:pt x="138" y="0"/>
                      <a:pt x="139" y="0"/>
                      <a:pt x="140" y="0"/>
                    </a:cubicBezTo>
                    <a:cubicBezTo>
                      <a:pt x="142" y="0"/>
                      <a:pt x="145" y="0"/>
                      <a:pt x="147" y="1"/>
                    </a:cubicBezTo>
                    <a:lnTo>
                      <a:pt x="147" y="1"/>
                    </a:lnTo>
                    <a:cubicBezTo>
                      <a:pt x="148" y="1"/>
                      <a:pt x="149" y="1"/>
                      <a:pt x="149" y="1"/>
                    </a:cubicBezTo>
                    <a:cubicBezTo>
                      <a:pt x="150" y="1"/>
                      <a:pt x="151" y="1"/>
                      <a:pt x="151" y="1"/>
                    </a:cubicBezTo>
                    <a:cubicBezTo>
                      <a:pt x="151" y="1"/>
                      <a:pt x="151" y="1"/>
                      <a:pt x="151" y="1"/>
                    </a:cubicBezTo>
                    <a:lnTo>
                      <a:pt x="151" y="1"/>
                    </a:lnTo>
                    <a:cubicBezTo>
                      <a:pt x="156" y="2"/>
                      <a:pt x="161" y="3"/>
                      <a:pt x="166" y="4"/>
                    </a:cubicBezTo>
                    <a:cubicBezTo>
                      <a:pt x="166" y="4"/>
                      <a:pt x="166" y="4"/>
                      <a:pt x="166" y="4"/>
                    </a:cubicBezTo>
                    <a:cubicBezTo>
                      <a:pt x="166" y="4"/>
                      <a:pt x="166" y="4"/>
                      <a:pt x="166" y="4"/>
                    </a:cubicBezTo>
                    <a:cubicBezTo>
                      <a:pt x="168" y="5"/>
                      <a:pt x="170" y="5"/>
                      <a:pt x="171" y="6"/>
                    </a:cubicBezTo>
                    <a:lnTo>
                      <a:pt x="171" y="6"/>
                    </a:lnTo>
                    <a:cubicBezTo>
                      <a:pt x="211" y="22"/>
                      <a:pt x="250" y="36"/>
                      <a:pt x="253" y="80"/>
                    </a:cubicBezTo>
                    <a:cubicBezTo>
                      <a:pt x="253" y="80"/>
                      <a:pt x="253" y="94"/>
                      <a:pt x="244" y="106"/>
                    </a:cubicBezTo>
                    <a:cubicBezTo>
                      <a:pt x="237" y="115"/>
                      <a:pt x="199" y="140"/>
                      <a:pt x="116" y="140"/>
                    </a:cubicBezTo>
                    <a:moveTo>
                      <a:pt x="147" y="1"/>
                    </a:moveTo>
                    <a:lnTo>
                      <a:pt x="147" y="1"/>
                    </a:lnTo>
                    <a:lnTo>
                      <a:pt x="147" y="1"/>
                    </a:lnTo>
                    <a:lnTo>
                      <a:pt x="147" y="1"/>
                    </a:lnTo>
                    <a:close/>
                  </a:path>
                </a:pathLst>
              </a:custGeom>
              <a:solidFill>
                <a:srgbClr val="BC2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1362">
                <a:extLst>
                  <a:ext uri="{FF2B5EF4-FFF2-40B4-BE49-F238E27FC236}">
                    <a16:creationId xmlns:a16="http://schemas.microsoft.com/office/drawing/2014/main" id="{4E555BF2-E930-64DA-F927-ACBB553F836A}"/>
                  </a:ext>
                </a:extLst>
              </p:cNvPr>
              <p:cNvSpPr>
                <a:spLocks/>
              </p:cNvSpPr>
              <p:nvPr/>
            </p:nvSpPr>
            <p:spPr bwMode="auto">
              <a:xfrm>
                <a:off x="1519" y="3470"/>
                <a:ext cx="95" cy="57"/>
              </a:xfrm>
              <a:custGeom>
                <a:avLst/>
                <a:gdLst>
                  <a:gd name="T0" fmla="*/ 17 w 155"/>
                  <a:gd name="T1" fmla="*/ 94 h 94"/>
                  <a:gd name="T2" fmla="*/ 13 w 155"/>
                  <a:gd name="T3" fmla="*/ 91 h 94"/>
                  <a:gd name="T4" fmla="*/ 64 w 155"/>
                  <a:gd name="T5" fmla="*/ 29 h 94"/>
                  <a:gd name="T6" fmla="*/ 0 w 155"/>
                  <a:gd name="T7" fmla="*/ 85 h 94"/>
                  <a:gd name="T8" fmla="*/ 99 w 155"/>
                  <a:gd name="T9" fmla="*/ 0 h 94"/>
                  <a:gd name="T10" fmla="*/ 57 w 155"/>
                  <a:gd name="T11" fmla="*/ 47 h 94"/>
                  <a:gd name="T12" fmla="*/ 137 w 155"/>
                  <a:gd name="T13" fmla="*/ 10 h 94"/>
                  <a:gd name="T14" fmla="*/ 139 w 155"/>
                  <a:gd name="T15" fmla="*/ 10 h 94"/>
                  <a:gd name="T16" fmla="*/ 147 w 155"/>
                  <a:gd name="T17" fmla="*/ 14 h 94"/>
                  <a:gd name="T18" fmla="*/ 148 w 155"/>
                  <a:gd name="T19" fmla="*/ 15 h 94"/>
                  <a:gd name="T20" fmla="*/ 73 w 155"/>
                  <a:gd name="T21" fmla="*/ 51 h 94"/>
                  <a:gd name="T22" fmla="*/ 155 w 155"/>
                  <a:gd name="T23" fmla="*/ 38 h 94"/>
                  <a:gd name="T24" fmla="*/ 51 w 155"/>
                  <a:gd name="T25" fmla="*/ 92 h 94"/>
                  <a:gd name="T26" fmla="*/ 87 w 155"/>
                  <a:gd name="T27" fmla="*/ 55 h 94"/>
                  <a:gd name="T28" fmla="*/ 17 w 155"/>
                  <a:gd name="T2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 h="94">
                    <a:moveTo>
                      <a:pt x="17" y="94"/>
                    </a:moveTo>
                    <a:lnTo>
                      <a:pt x="13" y="91"/>
                    </a:lnTo>
                    <a:cubicBezTo>
                      <a:pt x="28" y="62"/>
                      <a:pt x="64" y="29"/>
                      <a:pt x="64" y="29"/>
                    </a:cubicBezTo>
                    <a:cubicBezTo>
                      <a:pt x="32" y="40"/>
                      <a:pt x="0" y="85"/>
                      <a:pt x="0" y="85"/>
                    </a:cubicBezTo>
                    <a:cubicBezTo>
                      <a:pt x="24" y="21"/>
                      <a:pt x="99" y="0"/>
                      <a:pt x="99" y="0"/>
                    </a:cubicBezTo>
                    <a:cubicBezTo>
                      <a:pt x="99" y="0"/>
                      <a:pt x="64" y="31"/>
                      <a:pt x="57" y="47"/>
                    </a:cubicBezTo>
                    <a:cubicBezTo>
                      <a:pt x="57" y="47"/>
                      <a:pt x="105" y="10"/>
                      <a:pt x="137" y="10"/>
                    </a:cubicBezTo>
                    <a:cubicBezTo>
                      <a:pt x="138" y="10"/>
                      <a:pt x="138" y="10"/>
                      <a:pt x="139" y="10"/>
                    </a:cubicBezTo>
                    <a:lnTo>
                      <a:pt x="147" y="14"/>
                    </a:lnTo>
                    <a:lnTo>
                      <a:pt x="148" y="15"/>
                    </a:lnTo>
                    <a:cubicBezTo>
                      <a:pt x="148" y="15"/>
                      <a:pt x="98" y="32"/>
                      <a:pt x="73" y="51"/>
                    </a:cubicBezTo>
                    <a:cubicBezTo>
                      <a:pt x="73" y="51"/>
                      <a:pt x="115" y="49"/>
                      <a:pt x="155" y="38"/>
                    </a:cubicBezTo>
                    <a:cubicBezTo>
                      <a:pt x="155" y="38"/>
                      <a:pt x="122" y="66"/>
                      <a:pt x="51" y="92"/>
                    </a:cubicBezTo>
                    <a:cubicBezTo>
                      <a:pt x="51" y="92"/>
                      <a:pt x="80" y="77"/>
                      <a:pt x="87" y="55"/>
                    </a:cubicBezTo>
                    <a:cubicBezTo>
                      <a:pt x="87" y="55"/>
                      <a:pt x="48" y="62"/>
                      <a:pt x="17" y="94"/>
                    </a:cubicBezTo>
                    <a:close/>
                  </a:path>
                </a:pathLst>
              </a:custGeom>
              <a:solidFill>
                <a:srgbClr val="F46A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reeform 1363">
                <a:extLst>
                  <a:ext uri="{FF2B5EF4-FFF2-40B4-BE49-F238E27FC236}">
                    <a16:creationId xmlns:a16="http://schemas.microsoft.com/office/drawing/2014/main" id="{3A55291E-7004-6744-3305-65CA78F51A03}"/>
                  </a:ext>
                </a:extLst>
              </p:cNvPr>
              <p:cNvSpPr>
                <a:spLocks/>
              </p:cNvSpPr>
              <p:nvPr/>
            </p:nvSpPr>
            <p:spPr bwMode="auto">
              <a:xfrm>
                <a:off x="1359" y="3520"/>
                <a:ext cx="162" cy="86"/>
              </a:xfrm>
              <a:custGeom>
                <a:avLst/>
                <a:gdLst>
                  <a:gd name="T0" fmla="*/ 256 w 265"/>
                  <a:gd name="T1" fmla="*/ 21 h 140"/>
                  <a:gd name="T2" fmla="*/ 239 w 265"/>
                  <a:gd name="T3" fmla="*/ 11 h 140"/>
                  <a:gd name="T4" fmla="*/ 0 w 265"/>
                  <a:gd name="T5" fmla="*/ 57 h 140"/>
                  <a:gd name="T6" fmla="*/ 11 w 265"/>
                  <a:gd name="T7" fmla="*/ 89 h 140"/>
                  <a:gd name="T8" fmla="*/ 69 w 265"/>
                  <a:gd name="T9" fmla="*/ 63 h 140"/>
                  <a:gd name="T10" fmla="*/ 17 w 265"/>
                  <a:gd name="T11" fmla="*/ 93 h 140"/>
                  <a:gd name="T12" fmla="*/ 28 w 265"/>
                  <a:gd name="T13" fmla="*/ 102 h 140"/>
                  <a:gd name="T14" fmla="*/ 46 w 265"/>
                  <a:gd name="T15" fmla="*/ 99 h 140"/>
                  <a:gd name="T16" fmla="*/ 49 w 265"/>
                  <a:gd name="T17" fmla="*/ 108 h 140"/>
                  <a:gd name="T18" fmla="*/ 127 w 265"/>
                  <a:gd name="T19" fmla="*/ 98 h 140"/>
                  <a:gd name="T20" fmla="*/ 111 w 265"/>
                  <a:gd name="T21" fmla="*/ 136 h 140"/>
                  <a:gd name="T22" fmla="*/ 221 w 265"/>
                  <a:gd name="T23" fmla="*/ 69 h 140"/>
                  <a:gd name="T24" fmla="*/ 263 w 265"/>
                  <a:gd name="T25" fmla="*/ 42 h 140"/>
                  <a:gd name="T26" fmla="*/ 256 w 265"/>
                  <a:gd name="T27" fmla="*/ 2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5" h="140">
                    <a:moveTo>
                      <a:pt x="256" y="21"/>
                    </a:moveTo>
                    <a:cubicBezTo>
                      <a:pt x="248" y="13"/>
                      <a:pt x="239" y="11"/>
                      <a:pt x="239" y="11"/>
                    </a:cubicBezTo>
                    <a:cubicBezTo>
                      <a:pt x="108" y="0"/>
                      <a:pt x="0" y="57"/>
                      <a:pt x="0" y="57"/>
                    </a:cubicBezTo>
                    <a:cubicBezTo>
                      <a:pt x="3" y="78"/>
                      <a:pt x="11" y="89"/>
                      <a:pt x="11" y="89"/>
                    </a:cubicBezTo>
                    <a:cubicBezTo>
                      <a:pt x="27" y="77"/>
                      <a:pt x="69" y="63"/>
                      <a:pt x="69" y="63"/>
                    </a:cubicBezTo>
                    <a:lnTo>
                      <a:pt x="17" y="93"/>
                    </a:lnTo>
                    <a:cubicBezTo>
                      <a:pt x="17" y="93"/>
                      <a:pt x="21" y="102"/>
                      <a:pt x="28" y="102"/>
                    </a:cubicBezTo>
                    <a:cubicBezTo>
                      <a:pt x="34" y="101"/>
                      <a:pt x="46" y="99"/>
                      <a:pt x="46" y="99"/>
                    </a:cubicBezTo>
                    <a:cubicBezTo>
                      <a:pt x="46" y="99"/>
                      <a:pt x="35" y="108"/>
                      <a:pt x="49" y="108"/>
                    </a:cubicBezTo>
                    <a:cubicBezTo>
                      <a:pt x="104" y="111"/>
                      <a:pt x="127" y="98"/>
                      <a:pt x="127" y="98"/>
                    </a:cubicBezTo>
                    <a:cubicBezTo>
                      <a:pt x="103" y="123"/>
                      <a:pt x="105" y="140"/>
                      <a:pt x="111" y="136"/>
                    </a:cubicBezTo>
                    <a:cubicBezTo>
                      <a:pt x="135" y="120"/>
                      <a:pt x="170" y="95"/>
                      <a:pt x="221" y="69"/>
                    </a:cubicBezTo>
                    <a:cubicBezTo>
                      <a:pt x="262" y="48"/>
                      <a:pt x="263" y="42"/>
                      <a:pt x="263" y="42"/>
                    </a:cubicBezTo>
                    <a:cubicBezTo>
                      <a:pt x="265" y="39"/>
                      <a:pt x="264" y="30"/>
                      <a:pt x="256" y="21"/>
                    </a:cubicBezTo>
                    <a:close/>
                  </a:path>
                </a:pathLst>
              </a:custGeom>
              <a:solidFill>
                <a:srgbClr val="EB4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Freeform 1364">
                <a:extLst>
                  <a:ext uri="{FF2B5EF4-FFF2-40B4-BE49-F238E27FC236}">
                    <a16:creationId xmlns:a16="http://schemas.microsoft.com/office/drawing/2014/main" id="{9C6FB659-A0AE-2F82-D274-CDDA44CA456C}"/>
                  </a:ext>
                </a:extLst>
              </p:cNvPr>
              <p:cNvSpPr>
                <a:spLocks/>
              </p:cNvSpPr>
              <p:nvPr/>
            </p:nvSpPr>
            <p:spPr bwMode="auto">
              <a:xfrm>
                <a:off x="1372" y="3580"/>
                <a:ext cx="1" cy="1"/>
              </a:xfrm>
              <a:custGeom>
                <a:avLst/>
                <a:gdLst>
                  <a:gd name="T0" fmla="*/ 1 w 1"/>
                  <a:gd name="T1" fmla="*/ 2 h 2"/>
                  <a:gd name="T2" fmla="*/ 0 w 1"/>
                  <a:gd name="T3" fmla="*/ 0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0" y="1"/>
                      <a:pt x="0" y="0"/>
                    </a:cubicBezTo>
                    <a:lnTo>
                      <a:pt x="0" y="0"/>
                    </a:lnTo>
                    <a:cubicBezTo>
                      <a:pt x="0" y="1"/>
                      <a:pt x="1" y="1"/>
                      <a:pt x="1" y="2"/>
                    </a:cubicBezTo>
                    <a:close/>
                  </a:path>
                </a:pathLst>
              </a:custGeom>
              <a:solidFill>
                <a:srgbClr val="3E5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1" name="Freeform 1365">
                <a:extLst>
                  <a:ext uri="{FF2B5EF4-FFF2-40B4-BE49-F238E27FC236}">
                    <a16:creationId xmlns:a16="http://schemas.microsoft.com/office/drawing/2014/main" id="{E60FA78D-A90D-3374-C8F1-B6DB039EF73A}"/>
                  </a:ext>
                </a:extLst>
              </p:cNvPr>
              <p:cNvSpPr>
                <a:spLocks/>
              </p:cNvSpPr>
              <p:nvPr/>
            </p:nvSpPr>
            <p:spPr bwMode="auto">
              <a:xfrm>
                <a:off x="1372" y="3559"/>
                <a:ext cx="65" cy="23"/>
              </a:xfrm>
              <a:custGeom>
                <a:avLst/>
                <a:gdLst>
                  <a:gd name="T0" fmla="*/ 6 w 106"/>
                  <a:gd name="T1" fmla="*/ 38 h 38"/>
                  <a:gd name="T2" fmla="*/ 1 w 106"/>
                  <a:gd name="T3" fmla="*/ 36 h 38"/>
                  <a:gd name="T4" fmla="*/ 0 w 106"/>
                  <a:gd name="T5" fmla="*/ 34 h 38"/>
                  <a:gd name="T6" fmla="*/ 106 w 106"/>
                  <a:gd name="T7" fmla="*/ 0 h 38"/>
                  <a:gd name="T8" fmla="*/ 25 w 106"/>
                  <a:gd name="T9" fmla="*/ 35 h 38"/>
                  <a:gd name="T10" fmla="*/ 25 w 106"/>
                  <a:gd name="T11" fmla="*/ 35 h 38"/>
                  <a:gd name="T12" fmla="*/ 25 w 106"/>
                  <a:gd name="T13" fmla="*/ 35 h 38"/>
                  <a:gd name="T14" fmla="*/ 7 w 106"/>
                  <a:gd name="T15" fmla="*/ 38 h 38"/>
                  <a:gd name="T16" fmla="*/ 7 w 106"/>
                  <a:gd name="T17" fmla="*/ 38 h 38"/>
                  <a:gd name="T18" fmla="*/ 6 w 106"/>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38">
                    <a:moveTo>
                      <a:pt x="6" y="38"/>
                    </a:moveTo>
                    <a:cubicBezTo>
                      <a:pt x="4" y="38"/>
                      <a:pt x="3" y="37"/>
                      <a:pt x="1" y="36"/>
                    </a:cubicBezTo>
                    <a:cubicBezTo>
                      <a:pt x="1" y="35"/>
                      <a:pt x="0" y="35"/>
                      <a:pt x="0" y="34"/>
                    </a:cubicBezTo>
                    <a:cubicBezTo>
                      <a:pt x="1" y="34"/>
                      <a:pt x="69" y="16"/>
                      <a:pt x="106" y="0"/>
                    </a:cubicBezTo>
                    <a:cubicBezTo>
                      <a:pt x="106" y="0"/>
                      <a:pt x="80" y="19"/>
                      <a:pt x="25" y="35"/>
                    </a:cubicBezTo>
                    <a:lnTo>
                      <a:pt x="25" y="35"/>
                    </a:lnTo>
                    <a:lnTo>
                      <a:pt x="25" y="35"/>
                    </a:lnTo>
                    <a:cubicBezTo>
                      <a:pt x="25" y="35"/>
                      <a:pt x="13" y="37"/>
                      <a:pt x="7" y="38"/>
                    </a:cubicBezTo>
                    <a:lnTo>
                      <a:pt x="7" y="38"/>
                    </a:lnTo>
                    <a:cubicBezTo>
                      <a:pt x="6" y="38"/>
                      <a:pt x="6" y="38"/>
                      <a:pt x="6" y="38"/>
                    </a:cubicBezTo>
                    <a:close/>
                  </a:path>
                </a:pathLst>
              </a:custGeom>
              <a:solidFill>
                <a:srgbClr val="CF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2" name="Freeform 1366">
                <a:extLst>
                  <a:ext uri="{FF2B5EF4-FFF2-40B4-BE49-F238E27FC236}">
                    <a16:creationId xmlns:a16="http://schemas.microsoft.com/office/drawing/2014/main" id="{ED61007A-0D71-C6E2-B23E-BFA64572350E}"/>
                  </a:ext>
                </a:extLst>
              </p:cNvPr>
              <p:cNvSpPr>
                <a:spLocks/>
              </p:cNvSpPr>
              <p:nvPr/>
            </p:nvSpPr>
            <p:spPr bwMode="auto">
              <a:xfrm>
                <a:off x="1490" y="3526"/>
                <a:ext cx="15" cy="1"/>
              </a:xfrm>
              <a:custGeom>
                <a:avLst/>
                <a:gdLst>
                  <a:gd name="T0" fmla="*/ 24 w 24"/>
                  <a:gd name="T1" fmla="*/ 1 h 1"/>
                  <a:gd name="T2" fmla="*/ 0 w 24"/>
                  <a:gd name="T3" fmla="*/ 0 h 1"/>
                  <a:gd name="T4" fmla="*/ 24 w 24"/>
                  <a:gd name="T5" fmla="*/ 1 h 1"/>
                </a:gdLst>
                <a:ahLst/>
                <a:cxnLst>
                  <a:cxn ang="0">
                    <a:pos x="T0" y="T1"/>
                  </a:cxn>
                  <a:cxn ang="0">
                    <a:pos x="T2" y="T3"/>
                  </a:cxn>
                  <a:cxn ang="0">
                    <a:pos x="T4" y="T5"/>
                  </a:cxn>
                </a:cxnLst>
                <a:rect l="0" t="0" r="r" b="b"/>
                <a:pathLst>
                  <a:path w="24" h="1">
                    <a:moveTo>
                      <a:pt x="24" y="1"/>
                    </a:moveTo>
                    <a:cubicBezTo>
                      <a:pt x="16" y="1"/>
                      <a:pt x="8" y="0"/>
                      <a:pt x="0" y="0"/>
                    </a:cubicBezTo>
                    <a:cubicBezTo>
                      <a:pt x="8" y="0"/>
                      <a:pt x="16" y="1"/>
                      <a:pt x="24" y="1"/>
                    </a:cubicBezTo>
                    <a:close/>
                  </a:path>
                </a:pathLst>
              </a:custGeom>
              <a:solidFill>
                <a:srgbClr val="5971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 name="Freeform 1367">
                <a:extLst>
                  <a:ext uri="{FF2B5EF4-FFF2-40B4-BE49-F238E27FC236}">
                    <a16:creationId xmlns:a16="http://schemas.microsoft.com/office/drawing/2014/main" id="{FD48BB59-A7F6-09F9-DD0E-EBA4E542C374}"/>
                  </a:ext>
                </a:extLst>
              </p:cNvPr>
              <p:cNvSpPr>
                <a:spLocks/>
              </p:cNvSpPr>
              <p:nvPr/>
            </p:nvSpPr>
            <p:spPr bwMode="auto">
              <a:xfrm>
                <a:off x="1424" y="3526"/>
                <a:ext cx="96" cy="77"/>
              </a:xfrm>
              <a:custGeom>
                <a:avLst/>
                <a:gdLst>
                  <a:gd name="T0" fmla="*/ 2 w 157"/>
                  <a:gd name="T1" fmla="*/ 126 h 126"/>
                  <a:gd name="T2" fmla="*/ 0 w 157"/>
                  <a:gd name="T3" fmla="*/ 124 h 126"/>
                  <a:gd name="T4" fmla="*/ 100 w 157"/>
                  <a:gd name="T5" fmla="*/ 54 h 126"/>
                  <a:gd name="T6" fmla="*/ 107 w 157"/>
                  <a:gd name="T7" fmla="*/ 0 h 126"/>
                  <a:gd name="T8" fmla="*/ 108 w 157"/>
                  <a:gd name="T9" fmla="*/ 0 h 126"/>
                  <a:gd name="T10" fmla="*/ 132 w 157"/>
                  <a:gd name="T11" fmla="*/ 1 h 126"/>
                  <a:gd name="T12" fmla="*/ 132 w 157"/>
                  <a:gd name="T13" fmla="*/ 1 h 126"/>
                  <a:gd name="T14" fmla="*/ 149 w 157"/>
                  <a:gd name="T15" fmla="*/ 11 h 126"/>
                  <a:gd name="T16" fmla="*/ 157 w 157"/>
                  <a:gd name="T17" fmla="*/ 28 h 126"/>
                  <a:gd name="T18" fmla="*/ 156 w 157"/>
                  <a:gd name="T19" fmla="*/ 32 h 126"/>
                  <a:gd name="T20" fmla="*/ 156 w 157"/>
                  <a:gd name="T21" fmla="*/ 32 h 126"/>
                  <a:gd name="T22" fmla="*/ 156 w 157"/>
                  <a:gd name="T23" fmla="*/ 32 h 126"/>
                  <a:gd name="T24" fmla="*/ 127 w 157"/>
                  <a:gd name="T25" fmla="*/ 52 h 126"/>
                  <a:gd name="T26" fmla="*/ 127 w 157"/>
                  <a:gd name="T27" fmla="*/ 52 h 126"/>
                  <a:gd name="T28" fmla="*/ 114 w 157"/>
                  <a:gd name="T29" fmla="*/ 59 h 126"/>
                  <a:gd name="T30" fmla="*/ 16 w 157"/>
                  <a:gd name="T31" fmla="*/ 118 h 126"/>
                  <a:gd name="T32" fmla="*/ 4 w 157"/>
                  <a:gd name="T33" fmla="*/ 126 h 126"/>
                  <a:gd name="T34" fmla="*/ 4 w 157"/>
                  <a:gd name="T35" fmla="*/ 126 h 126"/>
                  <a:gd name="T36" fmla="*/ 2 w 157"/>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126">
                    <a:moveTo>
                      <a:pt x="2" y="126"/>
                    </a:moveTo>
                    <a:cubicBezTo>
                      <a:pt x="1" y="126"/>
                      <a:pt x="0" y="126"/>
                      <a:pt x="0" y="124"/>
                    </a:cubicBezTo>
                    <a:cubicBezTo>
                      <a:pt x="16" y="111"/>
                      <a:pt x="54" y="81"/>
                      <a:pt x="100" y="54"/>
                    </a:cubicBezTo>
                    <a:cubicBezTo>
                      <a:pt x="130" y="35"/>
                      <a:pt x="135" y="11"/>
                      <a:pt x="107" y="0"/>
                    </a:cubicBezTo>
                    <a:cubicBezTo>
                      <a:pt x="107" y="0"/>
                      <a:pt x="107" y="0"/>
                      <a:pt x="108" y="0"/>
                    </a:cubicBezTo>
                    <a:cubicBezTo>
                      <a:pt x="116" y="0"/>
                      <a:pt x="124" y="1"/>
                      <a:pt x="132" y="1"/>
                    </a:cubicBezTo>
                    <a:lnTo>
                      <a:pt x="132" y="1"/>
                    </a:lnTo>
                    <a:cubicBezTo>
                      <a:pt x="132" y="1"/>
                      <a:pt x="141" y="3"/>
                      <a:pt x="149" y="11"/>
                    </a:cubicBezTo>
                    <a:cubicBezTo>
                      <a:pt x="155" y="17"/>
                      <a:pt x="157" y="24"/>
                      <a:pt x="157" y="28"/>
                    </a:cubicBezTo>
                    <a:cubicBezTo>
                      <a:pt x="157" y="30"/>
                      <a:pt x="157" y="31"/>
                      <a:pt x="156" y="32"/>
                    </a:cubicBezTo>
                    <a:lnTo>
                      <a:pt x="156" y="32"/>
                    </a:lnTo>
                    <a:lnTo>
                      <a:pt x="156" y="32"/>
                    </a:lnTo>
                    <a:cubicBezTo>
                      <a:pt x="156" y="32"/>
                      <a:pt x="155" y="37"/>
                      <a:pt x="127" y="52"/>
                    </a:cubicBezTo>
                    <a:lnTo>
                      <a:pt x="127" y="52"/>
                    </a:lnTo>
                    <a:cubicBezTo>
                      <a:pt x="123" y="54"/>
                      <a:pt x="119" y="56"/>
                      <a:pt x="114" y="59"/>
                    </a:cubicBezTo>
                    <a:cubicBezTo>
                      <a:pt x="71" y="81"/>
                      <a:pt x="40" y="102"/>
                      <a:pt x="16" y="118"/>
                    </a:cubicBezTo>
                    <a:cubicBezTo>
                      <a:pt x="12" y="121"/>
                      <a:pt x="7" y="124"/>
                      <a:pt x="4" y="126"/>
                    </a:cubicBezTo>
                    <a:lnTo>
                      <a:pt x="4" y="126"/>
                    </a:lnTo>
                    <a:cubicBezTo>
                      <a:pt x="3" y="126"/>
                      <a:pt x="3" y="126"/>
                      <a:pt x="2" y="126"/>
                    </a:cubicBezTo>
                    <a:close/>
                  </a:path>
                </a:pathLst>
              </a:custGeom>
              <a:solidFill>
                <a:srgbClr val="CF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 name="Freeform 1368">
                <a:extLst>
                  <a:ext uri="{FF2B5EF4-FFF2-40B4-BE49-F238E27FC236}">
                    <a16:creationId xmlns:a16="http://schemas.microsoft.com/office/drawing/2014/main" id="{B8200DDA-721E-8D63-56F2-33C8E33DBAB2}"/>
                  </a:ext>
                </a:extLst>
              </p:cNvPr>
              <p:cNvSpPr>
                <a:spLocks/>
              </p:cNvSpPr>
              <p:nvPr/>
            </p:nvSpPr>
            <p:spPr bwMode="auto">
              <a:xfrm>
                <a:off x="1362" y="3543"/>
                <a:ext cx="86" cy="31"/>
              </a:xfrm>
              <a:custGeom>
                <a:avLst/>
                <a:gdLst>
                  <a:gd name="T0" fmla="*/ 6 w 141"/>
                  <a:gd name="T1" fmla="*/ 51 h 51"/>
                  <a:gd name="T2" fmla="*/ 6 w 141"/>
                  <a:gd name="T3" fmla="*/ 51 h 51"/>
                  <a:gd name="T4" fmla="*/ 0 w 141"/>
                  <a:gd name="T5" fmla="*/ 38 h 51"/>
                  <a:gd name="T6" fmla="*/ 141 w 141"/>
                  <a:gd name="T7" fmla="*/ 0 h 51"/>
                  <a:gd name="T8" fmla="*/ 64 w 141"/>
                  <a:gd name="T9" fmla="*/ 25 h 51"/>
                  <a:gd name="T10" fmla="*/ 64 w 141"/>
                  <a:gd name="T11" fmla="*/ 25 h 51"/>
                  <a:gd name="T12" fmla="*/ 56 w 141"/>
                  <a:gd name="T13" fmla="*/ 28 h 51"/>
                  <a:gd name="T14" fmla="*/ 6 w 141"/>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51">
                    <a:moveTo>
                      <a:pt x="6" y="51"/>
                    </a:moveTo>
                    <a:lnTo>
                      <a:pt x="6" y="51"/>
                    </a:lnTo>
                    <a:cubicBezTo>
                      <a:pt x="6" y="51"/>
                      <a:pt x="3" y="47"/>
                      <a:pt x="0" y="38"/>
                    </a:cubicBezTo>
                    <a:cubicBezTo>
                      <a:pt x="27" y="28"/>
                      <a:pt x="83" y="10"/>
                      <a:pt x="141" y="0"/>
                    </a:cubicBezTo>
                    <a:cubicBezTo>
                      <a:pt x="141" y="0"/>
                      <a:pt x="80" y="20"/>
                      <a:pt x="64" y="25"/>
                    </a:cubicBezTo>
                    <a:lnTo>
                      <a:pt x="64" y="25"/>
                    </a:lnTo>
                    <a:cubicBezTo>
                      <a:pt x="64" y="25"/>
                      <a:pt x="61" y="26"/>
                      <a:pt x="56" y="28"/>
                    </a:cubicBezTo>
                    <a:cubicBezTo>
                      <a:pt x="43" y="33"/>
                      <a:pt x="18" y="42"/>
                      <a:pt x="6" y="51"/>
                    </a:cubicBezTo>
                  </a:path>
                </a:pathLst>
              </a:custGeom>
              <a:solidFill>
                <a:srgbClr val="CF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 name="Freeform 1369">
                <a:extLst>
                  <a:ext uri="{FF2B5EF4-FFF2-40B4-BE49-F238E27FC236}">
                    <a16:creationId xmlns:a16="http://schemas.microsoft.com/office/drawing/2014/main" id="{08B50FD4-3FE2-25A1-88FE-C3D6828BFD3A}"/>
                  </a:ext>
                </a:extLst>
              </p:cNvPr>
              <p:cNvSpPr>
                <a:spLocks/>
              </p:cNvSpPr>
              <p:nvPr/>
            </p:nvSpPr>
            <p:spPr bwMode="auto">
              <a:xfrm>
                <a:off x="1386" y="3580"/>
                <a:ext cx="51" cy="7"/>
              </a:xfrm>
              <a:custGeom>
                <a:avLst/>
                <a:gdLst>
                  <a:gd name="T0" fmla="*/ 18 w 83"/>
                  <a:gd name="T1" fmla="*/ 11 h 11"/>
                  <a:gd name="T2" fmla="*/ 5 w 83"/>
                  <a:gd name="T3" fmla="*/ 10 h 11"/>
                  <a:gd name="T4" fmla="*/ 0 w 83"/>
                  <a:gd name="T5" fmla="*/ 9 h 11"/>
                  <a:gd name="T6" fmla="*/ 5 w 83"/>
                  <a:gd name="T7" fmla="*/ 10 h 11"/>
                  <a:gd name="T8" fmla="*/ 18 w 83"/>
                  <a:gd name="T9" fmla="*/ 11 h 11"/>
                  <a:gd name="T10" fmla="*/ 83 w 83"/>
                  <a:gd name="T11" fmla="*/ 0 h 11"/>
                  <a:gd name="T12" fmla="*/ 83 w 83"/>
                  <a:gd name="T13" fmla="*/ 0 h 11"/>
                  <a:gd name="T14" fmla="*/ 18 w 8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1">
                    <a:moveTo>
                      <a:pt x="18" y="11"/>
                    </a:moveTo>
                    <a:cubicBezTo>
                      <a:pt x="14" y="11"/>
                      <a:pt x="10" y="11"/>
                      <a:pt x="5" y="10"/>
                    </a:cubicBezTo>
                    <a:cubicBezTo>
                      <a:pt x="3" y="10"/>
                      <a:pt x="1" y="10"/>
                      <a:pt x="0" y="9"/>
                    </a:cubicBezTo>
                    <a:cubicBezTo>
                      <a:pt x="1" y="10"/>
                      <a:pt x="3" y="10"/>
                      <a:pt x="5" y="10"/>
                    </a:cubicBezTo>
                    <a:cubicBezTo>
                      <a:pt x="10" y="11"/>
                      <a:pt x="14" y="11"/>
                      <a:pt x="18" y="11"/>
                    </a:cubicBezTo>
                    <a:cubicBezTo>
                      <a:pt x="64" y="11"/>
                      <a:pt x="83" y="0"/>
                      <a:pt x="83" y="0"/>
                    </a:cubicBezTo>
                    <a:lnTo>
                      <a:pt x="83" y="0"/>
                    </a:lnTo>
                    <a:cubicBezTo>
                      <a:pt x="83" y="0"/>
                      <a:pt x="64" y="11"/>
                      <a:pt x="18" y="11"/>
                    </a:cubicBezTo>
                    <a:close/>
                  </a:path>
                </a:pathLst>
              </a:custGeom>
              <a:solidFill>
                <a:srgbClr val="295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6" name="Freeform 1370">
                <a:extLst>
                  <a:ext uri="{FF2B5EF4-FFF2-40B4-BE49-F238E27FC236}">
                    <a16:creationId xmlns:a16="http://schemas.microsoft.com/office/drawing/2014/main" id="{B1ED9132-6C4F-BB2E-BF0B-19303F461F3C}"/>
                  </a:ext>
                </a:extLst>
              </p:cNvPr>
              <p:cNvSpPr>
                <a:spLocks/>
              </p:cNvSpPr>
              <p:nvPr/>
            </p:nvSpPr>
            <p:spPr bwMode="auto">
              <a:xfrm>
                <a:off x="1385" y="3563"/>
                <a:ext cx="77" cy="24"/>
              </a:xfrm>
              <a:custGeom>
                <a:avLst/>
                <a:gdLst>
                  <a:gd name="T0" fmla="*/ 20 w 126"/>
                  <a:gd name="T1" fmla="*/ 39 h 39"/>
                  <a:gd name="T2" fmla="*/ 7 w 126"/>
                  <a:gd name="T3" fmla="*/ 38 h 39"/>
                  <a:gd name="T4" fmla="*/ 2 w 126"/>
                  <a:gd name="T5" fmla="*/ 37 h 39"/>
                  <a:gd name="T6" fmla="*/ 0 w 126"/>
                  <a:gd name="T7" fmla="*/ 35 h 39"/>
                  <a:gd name="T8" fmla="*/ 126 w 126"/>
                  <a:gd name="T9" fmla="*/ 0 h 39"/>
                  <a:gd name="T10" fmla="*/ 85 w 126"/>
                  <a:gd name="T11" fmla="*/ 28 h 39"/>
                  <a:gd name="T12" fmla="*/ 85 w 126"/>
                  <a:gd name="T13" fmla="*/ 28 h 39"/>
                  <a:gd name="T14" fmla="*/ 85 w 126"/>
                  <a:gd name="T15" fmla="*/ 28 h 39"/>
                  <a:gd name="T16" fmla="*/ 20 w 126"/>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39">
                    <a:moveTo>
                      <a:pt x="20" y="39"/>
                    </a:moveTo>
                    <a:cubicBezTo>
                      <a:pt x="16" y="39"/>
                      <a:pt x="12" y="39"/>
                      <a:pt x="7" y="38"/>
                    </a:cubicBezTo>
                    <a:cubicBezTo>
                      <a:pt x="5" y="38"/>
                      <a:pt x="3" y="38"/>
                      <a:pt x="2" y="37"/>
                    </a:cubicBezTo>
                    <a:cubicBezTo>
                      <a:pt x="1" y="37"/>
                      <a:pt x="0" y="36"/>
                      <a:pt x="0" y="35"/>
                    </a:cubicBezTo>
                    <a:cubicBezTo>
                      <a:pt x="14" y="35"/>
                      <a:pt x="81" y="30"/>
                      <a:pt x="126" y="0"/>
                    </a:cubicBezTo>
                    <a:cubicBezTo>
                      <a:pt x="126" y="0"/>
                      <a:pt x="111" y="18"/>
                      <a:pt x="85" y="28"/>
                    </a:cubicBezTo>
                    <a:lnTo>
                      <a:pt x="85" y="28"/>
                    </a:lnTo>
                    <a:lnTo>
                      <a:pt x="85" y="28"/>
                    </a:lnTo>
                    <a:cubicBezTo>
                      <a:pt x="85" y="28"/>
                      <a:pt x="66" y="39"/>
                      <a:pt x="20" y="39"/>
                    </a:cubicBezTo>
                  </a:path>
                </a:pathLst>
              </a:custGeom>
              <a:solidFill>
                <a:srgbClr val="CF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7" name="Freeform 1371">
                <a:extLst>
                  <a:ext uri="{FF2B5EF4-FFF2-40B4-BE49-F238E27FC236}">
                    <a16:creationId xmlns:a16="http://schemas.microsoft.com/office/drawing/2014/main" id="{CA4C5934-E1A4-A56A-AB11-D96DC75F22A7}"/>
                  </a:ext>
                </a:extLst>
              </p:cNvPr>
              <p:cNvSpPr>
                <a:spLocks/>
              </p:cNvSpPr>
              <p:nvPr/>
            </p:nvSpPr>
            <p:spPr bwMode="auto">
              <a:xfrm>
                <a:off x="1360" y="3528"/>
                <a:ext cx="138" cy="54"/>
              </a:xfrm>
              <a:custGeom>
                <a:avLst/>
                <a:gdLst>
                  <a:gd name="T0" fmla="*/ 53 w 225"/>
                  <a:gd name="T1" fmla="*/ 88 h 88"/>
                  <a:gd name="T2" fmla="*/ 155 w 225"/>
                  <a:gd name="T3" fmla="*/ 39 h 88"/>
                  <a:gd name="T4" fmla="*/ 36 w 225"/>
                  <a:gd name="T5" fmla="*/ 76 h 88"/>
                  <a:gd name="T6" fmla="*/ 169 w 225"/>
                  <a:gd name="T7" fmla="*/ 17 h 88"/>
                  <a:gd name="T8" fmla="*/ 163 w 225"/>
                  <a:gd name="T9" fmla="*/ 17 h 88"/>
                  <a:gd name="T10" fmla="*/ 2 w 225"/>
                  <a:gd name="T11" fmla="*/ 57 h 88"/>
                  <a:gd name="T12" fmla="*/ 0 w 225"/>
                  <a:gd name="T13" fmla="*/ 44 h 88"/>
                  <a:gd name="T14" fmla="*/ 191 w 225"/>
                  <a:gd name="T15" fmla="*/ 0 h 88"/>
                  <a:gd name="T16" fmla="*/ 191 w 225"/>
                  <a:gd name="T17" fmla="*/ 0 h 88"/>
                  <a:gd name="T18" fmla="*/ 53 w 225"/>
                  <a:gd name="T1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88">
                    <a:moveTo>
                      <a:pt x="53" y="88"/>
                    </a:moveTo>
                    <a:cubicBezTo>
                      <a:pt x="53" y="88"/>
                      <a:pt x="115" y="73"/>
                      <a:pt x="155" y="39"/>
                    </a:cubicBezTo>
                    <a:cubicBezTo>
                      <a:pt x="155" y="39"/>
                      <a:pt x="95" y="60"/>
                      <a:pt x="36" y="76"/>
                    </a:cubicBezTo>
                    <a:cubicBezTo>
                      <a:pt x="36" y="76"/>
                      <a:pt x="74" y="50"/>
                      <a:pt x="169" y="17"/>
                    </a:cubicBezTo>
                    <a:cubicBezTo>
                      <a:pt x="167" y="17"/>
                      <a:pt x="165" y="17"/>
                      <a:pt x="163" y="17"/>
                    </a:cubicBezTo>
                    <a:cubicBezTo>
                      <a:pt x="89" y="17"/>
                      <a:pt x="2" y="57"/>
                      <a:pt x="2" y="57"/>
                    </a:cubicBezTo>
                    <a:cubicBezTo>
                      <a:pt x="0" y="50"/>
                      <a:pt x="0" y="44"/>
                      <a:pt x="0" y="44"/>
                    </a:cubicBezTo>
                    <a:cubicBezTo>
                      <a:pt x="0" y="44"/>
                      <a:pt x="100" y="1"/>
                      <a:pt x="191" y="0"/>
                    </a:cubicBezTo>
                    <a:cubicBezTo>
                      <a:pt x="191" y="0"/>
                      <a:pt x="191" y="0"/>
                      <a:pt x="191" y="0"/>
                    </a:cubicBezTo>
                    <a:cubicBezTo>
                      <a:pt x="225" y="0"/>
                      <a:pt x="199" y="62"/>
                      <a:pt x="53" y="88"/>
                    </a:cubicBezTo>
                  </a:path>
                </a:pathLst>
              </a:custGeom>
              <a:solidFill>
                <a:srgbClr val="F46A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8" name="Freeform 1372">
                <a:extLst>
                  <a:ext uri="{FF2B5EF4-FFF2-40B4-BE49-F238E27FC236}">
                    <a16:creationId xmlns:a16="http://schemas.microsoft.com/office/drawing/2014/main" id="{62CF303F-3D16-F707-3731-5D77B2421110}"/>
                  </a:ext>
                </a:extLst>
              </p:cNvPr>
              <p:cNvSpPr>
                <a:spLocks/>
              </p:cNvSpPr>
              <p:nvPr/>
            </p:nvSpPr>
            <p:spPr bwMode="auto">
              <a:xfrm>
                <a:off x="1556" y="3413"/>
                <a:ext cx="145" cy="101"/>
              </a:xfrm>
              <a:custGeom>
                <a:avLst/>
                <a:gdLst>
                  <a:gd name="T0" fmla="*/ 169 w 237"/>
                  <a:gd name="T1" fmla="*/ 36 h 165"/>
                  <a:gd name="T2" fmla="*/ 86 w 237"/>
                  <a:gd name="T3" fmla="*/ 15 h 165"/>
                  <a:gd name="T4" fmla="*/ 58 w 237"/>
                  <a:gd name="T5" fmla="*/ 1 h 165"/>
                  <a:gd name="T6" fmla="*/ 0 w 237"/>
                  <a:gd name="T7" fmla="*/ 62 h 165"/>
                  <a:gd name="T8" fmla="*/ 7 w 237"/>
                  <a:gd name="T9" fmla="*/ 64 h 165"/>
                  <a:gd name="T10" fmla="*/ 15 w 237"/>
                  <a:gd name="T11" fmla="*/ 90 h 165"/>
                  <a:gd name="T12" fmla="*/ 85 w 237"/>
                  <a:gd name="T13" fmla="*/ 91 h 165"/>
                  <a:gd name="T14" fmla="*/ 167 w 237"/>
                  <a:gd name="T15" fmla="*/ 165 h 165"/>
                  <a:gd name="T16" fmla="*/ 237 w 237"/>
                  <a:gd name="T17" fmla="*/ 85 h 165"/>
                  <a:gd name="T18" fmla="*/ 169 w 237"/>
                  <a:gd name="T19" fmla="*/ 3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165">
                    <a:moveTo>
                      <a:pt x="169" y="36"/>
                    </a:moveTo>
                    <a:cubicBezTo>
                      <a:pt x="131" y="47"/>
                      <a:pt x="103" y="36"/>
                      <a:pt x="86" y="15"/>
                    </a:cubicBezTo>
                    <a:cubicBezTo>
                      <a:pt x="78" y="4"/>
                      <a:pt x="68" y="0"/>
                      <a:pt x="58" y="1"/>
                    </a:cubicBezTo>
                    <a:cubicBezTo>
                      <a:pt x="19" y="20"/>
                      <a:pt x="4" y="46"/>
                      <a:pt x="0" y="62"/>
                    </a:cubicBezTo>
                    <a:cubicBezTo>
                      <a:pt x="2" y="63"/>
                      <a:pt x="4" y="63"/>
                      <a:pt x="7" y="64"/>
                    </a:cubicBezTo>
                    <a:cubicBezTo>
                      <a:pt x="25" y="66"/>
                      <a:pt x="9" y="73"/>
                      <a:pt x="15" y="90"/>
                    </a:cubicBezTo>
                    <a:cubicBezTo>
                      <a:pt x="31" y="85"/>
                      <a:pt x="59" y="81"/>
                      <a:pt x="85" y="91"/>
                    </a:cubicBezTo>
                    <a:cubicBezTo>
                      <a:pt x="125" y="107"/>
                      <a:pt x="164" y="121"/>
                      <a:pt x="167" y="165"/>
                    </a:cubicBezTo>
                    <a:cubicBezTo>
                      <a:pt x="208" y="147"/>
                      <a:pt x="229" y="116"/>
                      <a:pt x="237" y="85"/>
                    </a:cubicBezTo>
                    <a:cubicBezTo>
                      <a:pt x="236" y="35"/>
                      <a:pt x="201" y="27"/>
                      <a:pt x="169" y="36"/>
                    </a:cubicBezTo>
                  </a:path>
                </a:pathLst>
              </a:custGeom>
              <a:solidFill>
                <a:srgbClr val="FDD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9" name="Freeform 1373">
                <a:extLst>
                  <a:ext uri="{FF2B5EF4-FFF2-40B4-BE49-F238E27FC236}">
                    <a16:creationId xmlns:a16="http://schemas.microsoft.com/office/drawing/2014/main" id="{C3F6A713-9098-30EB-D378-607D89D310F6}"/>
                  </a:ext>
                </a:extLst>
              </p:cNvPr>
              <p:cNvSpPr>
                <a:spLocks/>
              </p:cNvSpPr>
              <p:nvPr/>
            </p:nvSpPr>
            <p:spPr bwMode="auto">
              <a:xfrm>
                <a:off x="1701" y="3424"/>
                <a:ext cx="3" cy="17"/>
              </a:xfrm>
              <a:custGeom>
                <a:avLst/>
                <a:gdLst>
                  <a:gd name="T0" fmla="*/ 5 w 5"/>
                  <a:gd name="T1" fmla="*/ 27 h 27"/>
                  <a:gd name="T2" fmla="*/ 5 w 5"/>
                  <a:gd name="T3" fmla="*/ 27 h 27"/>
                  <a:gd name="T4" fmla="*/ 5 w 5"/>
                  <a:gd name="T5" fmla="*/ 19 h 27"/>
                  <a:gd name="T6" fmla="*/ 0 w 5"/>
                  <a:gd name="T7" fmla="*/ 0 h 27"/>
                  <a:gd name="T8" fmla="*/ 5 w 5"/>
                  <a:gd name="T9" fmla="*/ 19 h 27"/>
                  <a:gd name="T10" fmla="*/ 5 w 5"/>
                  <a:gd name="T11" fmla="*/ 27 h 27"/>
                </a:gdLst>
                <a:ahLst/>
                <a:cxnLst>
                  <a:cxn ang="0">
                    <a:pos x="T0" y="T1"/>
                  </a:cxn>
                  <a:cxn ang="0">
                    <a:pos x="T2" y="T3"/>
                  </a:cxn>
                  <a:cxn ang="0">
                    <a:pos x="T4" y="T5"/>
                  </a:cxn>
                  <a:cxn ang="0">
                    <a:pos x="T6" y="T7"/>
                  </a:cxn>
                  <a:cxn ang="0">
                    <a:pos x="T8" y="T9"/>
                  </a:cxn>
                  <a:cxn ang="0">
                    <a:pos x="T10" y="T11"/>
                  </a:cxn>
                </a:cxnLst>
                <a:rect l="0" t="0" r="r" b="b"/>
                <a:pathLst>
                  <a:path w="5" h="27">
                    <a:moveTo>
                      <a:pt x="5" y="27"/>
                    </a:moveTo>
                    <a:cubicBezTo>
                      <a:pt x="5" y="27"/>
                      <a:pt x="5" y="27"/>
                      <a:pt x="5" y="27"/>
                    </a:cubicBezTo>
                    <a:cubicBezTo>
                      <a:pt x="5" y="24"/>
                      <a:pt x="5" y="22"/>
                      <a:pt x="5" y="19"/>
                    </a:cubicBezTo>
                    <a:cubicBezTo>
                      <a:pt x="4" y="12"/>
                      <a:pt x="2" y="6"/>
                      <a:pt x="0" y="0"/>
                    </a:cubicBezTo>
                    <a:cubicBezTo>
                      <a:pt x="2" y="6"/>
                      <a:pt x="4" y="12"/>
                      <a:pt x="5" y="19"/>
                    </a:cubicBezTo>
                    <a:cubicBezTo>
                      <a:pt x="5" y="22"/>
                      <a:pt x="5" y="24"/>
                      <a:pt x="5" y="27"/>
                    </a:cubicBezTo>
                    <a:close/>
                  </a:path>
                </a:pathLst>
              </a:custGeom>
              <a:solidFill>
                <a:srgbClr val="618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0" name="Freeform 1374">
                <a:extLst>
                  <a:ext uri="{FF2B5EF4-FFF2-40B4-BE49-F238E27FC236}">
                    <a16:creationId xmlns:a16="http://schemas.microsoft.com/office/drawing/2014/main" id="{23EA60D4-4A5A-6A4F-47A1-ADA7D8E6C89C}"/>
                  </a:ext>
                </a:extLst>
              </p:cNvPr>
              <p:cNvSpPr>
                <a:spLocks noEditPoints="1"/>
              </p:cNvSpPr>
              <p:nvPr/>
            </p:nvSpPr>
            <p:spPr bwMode="auto">
              <a:xfrm>
                <a:off x="1677" y="3441"/>
                <a:ext cx="27" cy="62"/>
              </a:xfrm>
              <a:custGeom>
                <a:avLst/>
                <a:gdLst>
                  <a:gd name="T0" fmla="*/ 0 w 44"/>
                  <a:gd name="T1" fmla="*/ 102 h 102"/>
                  <a:gd name="T2" fmla="*/ 0 w 44"/>
                  <a:gd name="T3" fmla="*/ 102 h 102"/>
                  <a:gd name="T4" fmla="*/ 39 w 44"/>
                  <a:gd name="T5" fmla="*/ 40 h 102"/>
                  <a:gd name="T6" fmla="*/ 39 w 44"/>
                  <a:gd name="T7" fmla="*/ 40 h 102"/>
                  <a:gd name="T8" fmla="*/ 44 w 44"/>
                  <a:gd name="T9" fmla="*/ 8 h 102"/>
                  <a:gd name="T10" fmla="*/ 44 w 44"/>
                  <a:gd name="T11" fmla="*/ 8 h 102"/>
                  <a:gd name="T12" fmla="*/ 39 w 44"/>
                  <a:gd name="T13" fmla="*/ 40 h 102"/>
                  <a:gd name="T14" fmla="*/ 0 w 44"/>
                  <a:gd name="T15" fmla="*/ 102 h 102"/>
                  <a:gd name="T16" fmla="*/ 44 w 44"/>
                  <a:gd name="T17" fmla="*/ 1 h 102"/>
                  <a:gd name="T18" fmla="*/ 44 w 44"/>
                  <a:gd name="T19" fmla="*/ 0 h 102"/>
                  <a:gd name="T20" fmla="*/ 44 w 44"/>
                  <a:gd name="T21" fmla="*/ 0 h 102"/>
                  <a:gd name="T22" fmla="*/ 44 w 44"/>
                  <a:gd name="T23" fmla="*/ 1 h 102"/>
                  <a:gd name="T24" fmla="*/ 44 w 44"/>
                  <a:gd name="T25"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02">
                    <a:moveTo>
                      <a:pt x="0" y="102"/>
                    </a:moveTo>
                    <a:lnTo>
                      <a:pt x="0" y="102"/>
                    </a:lnTo>
                    <a:cubicBezTo>
                      <a:pt x="21" y="84"/>
                      <a:pt x="33" y="62"/>
                      <a:pt x="39" y="40"/>
                    </a:cubicBezTo>
                    <a:lnTo>
                      <a:pt x="39" y="40"/>
                    </a:lnTo>
                    <a:cubicBezTo>
                      <a:pt x="42" y="29"/>
                      <a:pt x="44" y="18"/>
                      <a:pt x="44" y="8"/>
                    </a:cubicBezTo>
                    <a:lnTo>
                      <a:pt x="44" y="8"/>
                    </a:lnTo>
                    <a:cubicBezTo>
                      <a:pt x="44" y="18"/>
                      <a:pt x="43" y="29"/>
                      <a:pt x="39" y="40"/>
                    </a:cubicBezTo>
                    <a:cubicBezTo>
                      <a:pt x="33" y="62"/>
                      <a:pt x="21" y="84"/>
                      <a:pt x="0" y="102"/>
                    </a:cubicBezTo>
                    <a:close/>
                    <a:moveTo>
                      <a:pt x="44" y="1"/>
                    </a:moveTo>
                    <a:cubicBezTo>
                      <a:pt x="44" y="1"/>
                      <a:pt x="44" y="0"/>
                      <a:pt x="44" y="0"/>
                    </a:cubicBezTo>
                    <a:cubicBezTo>
                      <a:pt x="44" y="0"/>
                      <a:pt x="44" y="0"/>
                      <a:pt x="44" y="0"/>
                    </a:cubicBezTo>
                    <a:cubicBezTo>
                      <a:pt x="44" y="1"/>
                      <a:pt x="44" y="1"/>
                      <a:pt x="44" y="1"/>
                    </a:cubicBezTo>
                    <a:cubicBezTo>
                      <a:pt x="44" y="1"/>
                      <a:pt x="44" y="1"/>
                      <a:pt x="44" y="1"/>
                    </a:cubicBezTo>
                    <a:close/>
                  </a:path>
                </a:pathLst>
              </a:custGeom>
              <a:solidFill>
                <a:srgbClr val="4D6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1" name="Freeform 1375">
                <a:extLst>
                  <a:ext uri="{FF2B5EF4-FFF2-40B4-BE49-F238E27FC236}">
                    <a16:creationId xmlns:a16="http://schemas.microsoft.com/office/drawing/2014/main" id="{CDD82287-F32A-996D-55E9-C4673DBE36C1}"/>
                  </a:ext>
                </a:extLst>
              </p:cNvPr>
              <p:cNvSpPr>
                <a:spLocks/>
              </p:cNvSpPr>
              <p:nvPr/>
            </p:nvSpPr>
            <p:spPr bwMode="auto">
              <a:xfrm>
                <a:off x="1592" y="3412"/>
                <a:ext cx="3" cy="2"/>
              </a:xfrm>
              <a:custGeom>
                <a:avLst/>
                <a:gdLst>
                  <a:gd name="T0" fmla="*/ 0 w 5"/>
                  <a:gd name="T1" fmla="*/ 3 h 3"/>
                  <a:gd name="T2" fmla="*/ 0 w 5"/>
                  <a:gd name="T3" fmla="*/ 3 h 3"/>
                  <a:gd name="T4" fmla="*/ 5 w 5"/>
                  <a:gd name="T5" fmla="*/ 0 h 3"/>
                  <a:gd name="T6" fmla="*/ 1 w 5"/>
                  <a:gd name="T7" fmla="*/ 3 h 3"/>
                  <a:gd name="T8" fmla="*/ 0 w 5"/>
                  <a:gd name="T9" fmla="*/ 3 h 3"/>
                  <a:gd name="T10" fmla="*/ 0 w 5"/>
                  <a:gd name="T11" fmla="*/ 3 h 3"/>
                </a:gdLst>
                <a:ahLst/>
                <a:cxnLst>
                  <a:cxn ang="0">
                    <a:pos x="T0" y="T1"/>
                  </a:cxn>
                  <a:cxn ang="0">
                    <a:pos x="T2" y="T3"/>
                  </a:cxn>
                  <a:cxn ang="0">
                    <a:pos x="T4" y="T5"/>
                  </a:cxn>
                  <a:cxn ang="0">
                    <a:pos x="T6" y="T7"/>
                  </a:cxn>
                  <a:cxn ang="0">
                    <a:pos x="T8" y="T9"/>
                  </a:cxn>
                  <a:cxn ang="0">
                    <a:pos x="T10" y="T11"/>
                  </a:cxn>
                </a:cxnLst>
                <a:rect l="0" t="0" r="r" b="b"/>
                <a:pathLst>
                  <a:path w="5" h="3">
                    <a:moveTo>
                      <a:pt x="0" y="3"/>
                    </a:moveTo>
                    <a:cubicBezTo>
                      <a:pt x="0" y="3"/>
                      <a:pt x="0" y="3"/>
                      <a:pt x="0" y="3"/>
                    </a:cubicBezTo>
                    <a:cubicBezTo>
                      <a:pt x="2" y="2"/>
                      <a:pt x="4" y="1"/>
                      <a:pt x="5" y="0"/>
                    </a:cubicBezTo>
                    <a:cubicBezTo>
                      <a:pt x="4" y="1"/>
                      <a:pt x="3" y="2"/>
                      <a:pt x="1" y="3"/>
                    </a:cubicBezTo>
                    <a:lnTo>
                      <a:pt x="0" y="3"/>
                    </a:lnTo>
                    <a:lnTo>
                      <a:pt x="0" y="3"/>
                    </a:lnTo>
                    <a:close/>
                  </a:path>
                </a:pathLst>
              </a:custGeom>
              <a:solidFill>
                <a:srgbClr val="3857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2" name="Freeform 1376">
                <a:extLst>
                  <a:ext uri="{FF2B5EF4-FFF2-40B4-BE49-F238E27FC236}">
                    <a16:creationId xmlns:a16="http://schemas.microsoft.com/office/drawing/2014/main" id="{ACDD3419-8F80-8C85-C105-348BA7BC0DFD}"/>
                  </a:ext>
                </a:extLst>
              </p:cNvPr>
              <p:cNvSpPr>
                <a:spLocks/>
              </p:cNvSpPr>
              <p:nvPr/>
            </p:nvSpPr>
            <p:spPr bwMode="auto">
              <a:xfrm>
                <a:off x="1600" y="3415"/>
                <a:ext cx="6" cy="4"/>
              </a:xfrm>
              <a:custGeom>
                <a:avLst/>
                <a:gdLst>
                  <a:gd name="T0" fmla="*/ 10 w 10"/>
                  <a:gd name="T1" fmla="*/ 7 h 7"/>
                  <a:gd name="T2" fmla="*/ 0 w 10"/>
                  <a:gd name="T3" fmla="*/ 0 h 7"/>
                  <a:gd name="T4" fmla="*/ 10 w 10"/>
                  <a:gd name="T5" fmla="*/ 7 h 7"/>
                  <a:gd name="T6" fmla="*/ 10 w 10"/>
                  <a:gd name="T7" fmla="*/ 7 h 7"/>
                </a:gdLst>
                <a:ahLst/>
                <a:cxnLst>
                  <a:cxn ang="0">
                    <a:pos x="T0" y="T1"/>
                  </a:cxn>
                  <a:cxn ang="0">
                    <a:pos x="T2" y="T3"/>
                  </a:cxn>
                  <a:cxn ang="0">
                    <a:pos x="T4" y="T5"/>
                  </a:cxn>
                  <a:cxn ang="0">
                    <a:pos x="T6" y="T7"/>
                  </a:cxn>
                </a:cxnLst>
                <a:rect l="0" t="0" r="r" b="b"/>
                <a:pathLst>
                  <a:path w="10" h="7">
                    <a:moveTo>
                      <a:pt x="10" y="7"/>
                    </a:moveTo>
                    <a:cubicBezTo>
                      <a:pt x="7" y="4"/>
                      <a:pt x="4" y="1"/>
                      <a:pt x="0" y="0"/>
                    </a:cubicBezTo>
                    <a:cubicBezTo>
                      <a:pt x="4" y="1"/>
                      <a:pt x="7" y="4"/>
                      <a:pt x="10" y="7"/>
                    </a:cubicBezTo>
                    <a:cubicBezTo>
                      <a:pt x="10" y="7"/>
                      <a:pt x="10" y="7"/>
                      <a:pt x="10" y="7"/>
                    </a:cubicBezTo>
                    <a:close/>
                  </a:path>
                </a:pathLst>
              </a:custGeom>
              <a:solidFill>
                <a:srgbClr val="284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3" name="Freeform 1377">
                <a:extLst>
                  <a:ext uri="{FF2B5EF4-FFF2-40B4-BE49-F238E27FC236}">
                    <a16:creationId xmlns:a16="http://schemas.microsoft.com/office/drawing/2014/main" id="{45D92CB1-6696-0807-6437-6AA8AEFE3438}"/>
                  </a:ext>
                </a:extLst>
              </p:cNvPr>
              <p:cNvSpPr>
                <a:spLocks noEditPoints="1"/>
              </p:cNvSpPr>
              <p:nvPr/>
            </p:nvSpPr>
            <p:spPr bwMode="auto">
              <a:xfrm>
                <a:off x="1576" y="3414"/>
                <a:ext cx="125" cy="89"/>
              </a:xfrm>
              <a:custGeom>
                <a:avLst/>
                <a:gdLst>
                  <a:gd name="T0" fmla="*/ 164 w 204"/>
                  <a:gd name="T1" fmla="*/ 146 h 146"/>
                  <a:gd name="T2" fmla="*/ 164 w 204"/>
                  <a:gd name="T3" fmla="*/ 146 h 146"/>
                  <a:gd name="T4" fmla="*/ 164 w 204"/>
                  <a:gd name="T5" fmla="*/ 146 h 146"/>
                  <a:gd name="T6" fmla="*/ 164 w 204"/>
                  <a:gd name="T7" fmla="*/ 146 h 146"/>
                  <a:gd name="T8" fmla="*/ 164 w 204"/>
                  <a:gd name="T9" fmla="*/ 146 h 146"/>
                  <a:gd name="T10" fmla="*/ 164 w 204"/>
                  <a:gd name="T11" fmla="*/ 146 h 146"/>
                  <a:gd name="T12" fmla="*/ 164 w 204"/>
                  <a:gd name="T13" fmla="*/ 146 h 146"/>
                  <a:gd name="T14" fmla="*/ 165 w 204"/>
                  <a:gd name="T15" fmla="*/ 146 h 146"/>
                  <a:gd name="T16" fmla="*/ 164 w 204"/>
                  <a:gd name="T17" fmla="*/ 146 h 146"/>
                  <a:gd name="T18" fmla="*/ 165 w 204"/>
                  <a:gd name="T19" fmla="*/ 146 h 146"/>
                  <a:gd name="T20" fmla="*/ 189 w 204"/>
                  <a:gd name="T21" fmla="*/ 119 h 146"/>
                  <a:gd name="T22" fmla="*/ 165 w 204"/>
                  <a:gd name="T23" fmla="*/ 129 h 146"/>
                  <a:gd name="T24" fmla="*/ 108 w 204"/>
                  <a:gd name="T25" fmla="*/ 105 h 146"/>
                  <a:gd name="T26" fmla="*/ 6 w 204"/>
                  <a:gd name="T27" fmla="*/ 47 h 146"/>
                  <a:gd name="T28" fmla="*/ 26 w 204"/>
                  <a:gd name="T29" fmla="*/ 0 h 146"/>
                  <a:gd name="T30" fmla="*/ 29 w 204"/>
                  <a:gd name="T31" fmla="*/ 0 h 146"/>
                  <a:gd name="T32" fmla="*/ 39 w 204"/>
                  <a:gd name="T33" fmla="*/ 2 h 146"/>
                  <a:gd name="T34" fmla="*/ 49 w 204"/>
                  <a:gd name="T35" fmla="*/ 9 h 146"/>
                  <a:gd name="T36" fmla="*/ 80 w 204"/>
                  <a:gd name="T37" fmla="*/ 53 h 146"/>
                  <a:gd name="T38" fmla="*/ 118 w 204"/>
                  <a:gd name="T39" fmla="*/ 66 h 146"/>
                  <a:gd name="T40" fmla="*/ 113 w 204"/>
                  <a:gd name="T41" fmla="*/ 75 h 146"/>
                  <a:gd name="T42" fmla="*/ 108 w 204"/>
                  <a:gd name="T43" fmla="*/ 85 h 146"/>
                  <a:gd name="T44" fmla="*/ 114 w 204"/>
                  <a:gd name="T45" fmla="*/ 75 h 146"/>
                  <a:gd name="T46" fmla="*/ 120 w 204"/>
                  <a:gd name="T47" fmla="*/ 66 h 146"/>
                  <a:gd name="T48" fmla="*/ 123 w 204"/>
                  <a:gd name="T49" fmla="*/ 67 h 146"/>
                  <a:gd name="T50" fmla="*/ 120 w 204"/>
                  <a:gd name="T51" fmla="*/ 69 h 146"/>
                  <a:gd name="T52" fmla="*/ 117 w 204"/>
                  <a:gd name="T53" fmla="*/ 72 h 146"/>
                  <a:gd name="T54" fmla="*/ 121 w 204"/>
                  <a:gd name="T55" fmla="*/ 70 h 146"/>
                  <a:gd name="T56" fmla="*/ 126 w 204"/>
                  <a:gd name="T57" fmla="*/ 67 h 146"/>
                  <a:gd name="T58" fmla="*/ 153 w 204"/>
                  <a:gd name="T59" fmla="*/ 70 h 146"/>
                  <a:gd name="T60" fmla="*/ 166 w 204"/>
                  <a:gd name="T61" fmla="*/ 69 h 146"/>
                  <a:gd name="T62" fmla="*/ 157 w 204"/>
                  <a:gd name="T63" fmla="*/ 76 h 146"/>
                  <a:gd name="T64" fmla="*/ 156 w 204"/>
                  <a:gd name="T65" fmla="*/ 80 h 146"/>
                  <a:gd name="T66" fmla="*/ 157 w 204"/>
                  <a:gd name="T67" fmla="*/ 80 h 146"/>
                  <a:gd name="T68" fmla="*/ 174 w 204"/>
                  <a:gd name="T69" fmla="*/ 69 h 146"/>
                  <a:gd name="T70" fmla="*/ 196 w 204"/>
                  <a:gd name="T71" fmla="*/ 58 h 146"/>
                  <a:gd name="T72" fmla="*/ 199 w 204"/>
                  <a:gd name="T73" fmla="*/ 56 h 146"/>
                  <a:gd name="T74" fmla="*/ 204 w 204"/>
                  <a:gd name="T75" fmla="*/ 84 h 146"/>
                  <a:gd name="T76" fmla="*/ 204 w 204"/>
                  <a:gd name="T77" fmla="*/ 84 h 146"/>
                  <a:gd name="T78" fmla="*/ 204 w 204"/>
                  <a:gd name="T79" fmla="*/ 84 h 146"/>
                  <a:gd name="T80" fmla="*/ 165 w 204"/>
                  <a:gd name="T8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4" h="146">
                    <a:moveTo>
                      <a:pt x="164" y="146"/>
                    </a:moveTo>
                    <a:lnTo>
                      <a:pt x="164" y="146"/>
                    </a:lnTo>
                    <a:lnTo>
                      <a:pt x="164" y="146"/>
                    </a:lnTo>
                    <a:close/>
                    <a:moveTo>
                      <a:pt x="164" y="146"/>
                    </a:moveTo>
                    <a:cubicBezTo>
                      <a:pt x="164" y="146"/>
                      <a:pt x="164" y="146"/>
                      <a:pt x="164" y="146"/>
                    </a:cubicBezTo>
                    <a:cubicBezTo>
                      <a:pt x="164" y="146"/>
                      <a:pt x="164" y="146"/>
                      <a:pt x="164" y="146"/>
                    </a:cubicBezTo>
                    <a:close/>
                    <a:moveTo>
                      <a:pt x="164" y="146"/>
                    </a:moveTo>
                    <a:cubicBezTo>
                      <a:pt x="164" y="146"/>
                      <a:pt x="164" y="146"/>
                      <a:pt x="165" y="146"/>
                    </a:cubicBezTo>
                    <a:cubicBezTo>
                      <a:pt x="164" y="146"/>
                      <a:pt x="164" y="146"/>
                      <a:pt x="164" y="146"/>
                    </a:cubicBezTo>
                    <a:close/>
                    <a:moveTo>
                      <a:pt x="165" y="146"/>
                    </a:moveTo>
                    <a:cubicBezTo>
                      <a:pt x="174" y="138"/>
                      <a:pt x="182" y="129"/>
                      <a:pt x="189" y="119"/>
                    </a:cubicBezTo>
                    <a:cubicBezTo>
                      <a:pt x="182" y="125"/>
                      <a:pt x="174" y="129"/>
                      <a:pt x="165" y="129"/>
                    </a:cubicBezTo>
                    <a:cubicBezTo>
                      <a:pt x="152" y="129"/>
                      <a:pt x="134" y="122"/>
                      <a:pt x="108" y="105"/>
                    </a:cubicBezTo>
                    <a:cubicBezTo>
                      <a:pt x="64" y="76"/>
                      <a:pt x="14" y="76"/>
                      <a:pt x="6" y="47"/>
                    </a:cubicBezTo>
                    <a:cubicBezTo>
                      <a:pt x="0" y="21"/>
                      <a:pt x="19" y="5"/>
                      <a:pt x="26" y="0"/>
                    </a:cubicBezTo>
                    <a:cubicBezTo>
                      <a:pt x="27" y="0"/>
                      <a:pt x="28" y="0"/>
                      <a:pt x="29" y="0"/>
                    </a:cubicBezTo>
                    <a:cubicBezTo>
                      <a:pt x="32" y="0"/>
                      <a:pt x="36" y="1"/>
                      <a:pt x="39" y="2"/>
                    </a:cubicBezTo>
                    <a:cubicBezTo>
                      <a:pt x="43" y="3"/>
                      <a:pt x="46" y="6"/>
                      <a:pt x="49" y="9"/>
                    </a:cubicBezTo>
                    <a:cubicBezTo>
                      <a:pt x="39" y="25"/>
                      <a:pt x="55" y="44"/>
                      <a:pt x="80" y="53"/>
                    </a:cubicBezTo>
                    <a:cubicBezTo>
                      <a:pt x="95" y="59"/>
                      <a:pt x="107" y="63"/>
                      <a:pt x="118" y="66"/>
                    </a:cubicBezTo>
                    <a:cubicBezTo>
                      <a:pt x="116" y="69"/>
                      <a:pt x="114" y="72"/>
                      <a:pt x="113" y="75"/>
                    </a:cubicBezTo>
                    <a:cubicBezTo>
                      <a:pt x="109" y="81"/>
                      <a:pt x="108" y="85"/>
                      <a:pt x="108" y="85"/>
                    </a:cubicBezTo>
                    <a:cubicBezTo>
                      <a:pt x="108" y="85"/>
                      <a:pt x="110" y="81"/>
                      <a:pt x="114" y="75"/>
                    </a:cubicBezTo>
                    <a:cubicBezTo>
                      <a:pt x="116" y="73"/>
                      <a:pt x="118" y="70"/>
                      <a:pt x="120" y="66"/>
                    </a:cubicBezTo>
                    <a:cubicBezTo>
                      <a:pt x="121" y="66"/>
                      <a:pt x="122" y="67"/>
                      <a:pt x="123" y="67"/>
                    </a:cubicBezTo>
                    <a:cubicBezTo>
                      <a:pt x="122" y="68"/>
                      <a:pt x="121" y="69"/>
                      <a:pt x="120" y="69"/>
                    </a:cubicBezTo>
                    <a:cubicBezTo>
                      <a:pt x="118" y="71"/>
                      <a:pt x="117" y="72"/>
                      <a:pt x="117" y="72"/>
                    </a:cubicBezTo>
                    <a:cubicBezTo>
                      <a:pt x="117" y="72"/>
                      <a:pt x="118" y="71"/>
                      <a:pt x="121" y="70"/>
                    </a:cubicBezTo>
                    <a:cubicBezTo>
                      <a:pt x="122" y="69"/>
                      <a:pt x="124" y="68"/>
                      <a:pt x="126" y="67"/>
                    </a:cubicBezTo>
                    <a:cubicBezTo>
                      <a:pt x="135" y="69"/>
                      <a:pt x="144" y="70"/>
                      <a:pt x="153" y="70"/>
                    </a:cubicBezTo>
                    <a:cubicBezTo>
                      <a:pt x="157" y="70"/>
                      <a:pt x="161" y="70"/>
                      <a:pt x="166" y="69"/>
                    </a:cubicBezTo>
                    <a:cubicBezTo>
                      <a:pt x="163" y="71"/>
                      <a:pt x="160" y="74"/>
                      <a:pt x="157" y="76"/>
                    </a:cubicBezTo>
                    <a:cubicBezTo>
                      <a:pt x="156" y="77"/>
                      <a:pt x="155" y="80"/>
                      <a:pt x="156" y="80"/>
                    </a:cubicBezTo>
                    <a:cubicBezTo>
                      <a:pt x="156" y="80"/>
                      <a:pt x="156" y="80"/>
                      <a:pt x="157" y="80"/>
                    </a:cubicBezTo>
                    <a:cubicBezTo>
                      <a:pt x="163" y="76"/>
                      <a:pt x="168" y="72"/>
                      <a:pt x="174" y="69"/>
                    </a:cubicBezTo>
                    <a:cubicBezTo>
                      <a:pt x="184" y="67"/>
                      <a:pt x="191" y="63"/>
                      <a:pt x="196" y="58"/>
                    </a:cubicBezTo>
                    <a:cubicBezTo>
                      <a:pt x="197" y="57"/>
                      <a:pt x="198" y="57"/>
                      <a:pt x="199" y="56"/>
                    </a:cubicBezTo>
                    <a:cubicBezTo>
                      <a:pt x="202" y="64"/>
                      <a:pt x="204" y="73"/>
                      <a:pt x="204" y="84"/>
                    </a:cubicBezTo>
                    <a:cubicBezTo>
                      <a:pt x="204" y="84"/>
                      <a:pt x="204" y="84"/>
                      <a:pt x="204" y="84"/>
                    </a:cubicBezTo>
                    <a:lnTo>
                      <a:pt x="204" y="84"/>
                    </a:lnTo>
                    <a:cubicBezTo>
                      <a:pt x="198" y="106"/>
                      <a:pt x="186" y="128"/>
                      <a:pt x="165" y="146"/>
                    </a:cubicBezTo>
                  </a:path>
                </a:pathLst>
              </a:custGeom>
              <a:solidFill>
                <a:srgbClr val="F19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4" name="Freeform 1378">
                <a:extLst>
                  <a:ext uri="{FF2B5EF4-FFF2-40B4-BE49-F238E27FC236}">
                    <a16:creationId xmlns:a16="http://schemas.microsoft.com/office/drawing/2014/main" id="{9B337620-5F62-8E5A-9592-ED6203A18382}"/>
                  </a:ext>
                </a:extLst>
              </p:cNvPr>
              <p:cNvSpPr>
                <a:spLocks/>
              </p:cNvSpPr>
              <p:nvPr/>
            </p:nvSpPr>
            <p:spPr bwMode="auto">
              <a:xfrm>
                <a:off x="1658" y="3503"/>
                <a:ext cx="18" cy="11"/>
              </a:xfrm>
              <a:custGeom>
                <a:avLst/>
                <a:gdLst>
                  <a:gd name="T0" fmla="*/ 0 w 30"/>
                  <a:gd name="T1" fmla="*/ 18 h 18"/>
                  <a:gd name="T2" fmla="*/ 0 w 30"/>
                  <a:gd name="T3" fmla="*/ 18 h 18"/>
                  <a:gd name="T4" fmla="*/ 0 w 30"/>
                  <a:gd name="T5" fmla="*/ 18 h 18"/>
                  <a:gd name="T6" fmla="*/ 0 w 30"/>
                  <a:gd name="T7" fmla="*/ 18 h 18"/>
                  <a:gd name="T8" fmla="*/ 30 w 30"/>
                  <a:gd name="T9" fmla="*/ 0 h 18"/>
                  <a:gd name="T10" fmla="*/ 0 w 30"/>
                  <a:gd name="T11" fmla="*/ 18 h 18"/>
                </a:gdLst>
                <a:ahLst/>
                <a:cxnLst>
                  <a:cxn ang="0">
                    <a:pos x="T0" y="T1"/>
                  </a:cxn>
                  <a:cxn ang="0">
                    <a:pos x="T2" y="T3"/>
                  </a:cxn>
                  <a:cxn ang="0">
                    <a:pos x="T4" y="T5"/>
                  </a:cxn>
                  <a:cxn ang="0">
                    <a:pos x="T6" y="T7"/>
                  </a:cxn>
                  <a:cxn ang="0">
                    <a:pos x="T8" y="T9"/>
                  </a:cxn>
                  <a:cxn ang="0">
                    <a:pos x="T10" y="T11"/>
                  </a:cxn>
                </a:cxnLst>
                <a:rect l="0" t="0" r="r" b="b"/>
                <a:pathLst>
                  <a:path w="30" h="18">
                    <a:moveTo>
                      <a:pt x="0" y="18"/>
                    </a:moveTo>
                    <a:lnTo>
                      <a:pt x="0" y="18"/>
                    </a:lnTo>
                    <a:lnTo>
                      <a:pt x="0" y="18"/>
                    </a:lnTo>
                    <a:lnTo>
                      <a:pt x="0" y="18"/>
                    </a:lnTo>
                    <a:cubicBezTo>
                      <a:pt x="11" y="13"/>
                      <a:pt x="21" y="7"/>
                      <a:pt x="30" y="0"/>
                    </a:cubicBezTo>
                    <a:cubicBezTo>
                      <a:pt x="21" y="7"/>
                      <a:pt x="11" y="13"/>
                      <a:pt x="0" y="18"/>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 name="Freeform 1379">
                <a:extLst>
                  <a:ext uri="{FF2B5EF4-FFF2-40B4-BE49-F238E27FC236}">
                    <a16:creationId xmlns:a16="http://schemas.microsoft.com/office/drawing/2014/main" id="{F27286B9-210D-E90F-7916-39670537A76F}"/>
                  </a:ext>
                </a:extLst>
              </p:cNvPr>
              <p:cNvSpPr>
                <a:spLocks noEditPoints="1"/>
              </p:cNvSpPr>
              <p:nvPr/>
            </p:nvSpPr>
            <p:spPr bwMode="auto">
              <a:xfrm>
                <a:off x="1676" y="3503"/>
                <a:ext cx="1" cy="0"/>
              </a:xfrm>
              <a:custGeom>
                <a:avLst/>
                <a:gdLst>
                  <a:gd name="T0" fmla="*/ 0 w 1"/>
                  <a:gd name="T1" fmla="*/ 0 w 1"/>
                  <a:gd name="T2" fmla="*/ 0 w 1"/>
                  <a:gd name="T3" fmla="*/ 0 w 1"/>
                  <a:gd name="T4" fmla="*/ 0 w 1"/>
                  <a:gd name="T5" fmla="*/ 0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close/>
                    <a:moveTo>
                      <a:pt x="0" y="0"/>
                    </a:moveTo>
                    <a:cubicBezTo>
                      <a:pt x="0" y="0"/>
                      <a:pt x="0" y="0"/>
                      <a:pt x="0" y="0"/>
                    </a:cubicBezTo>
                    <a:cubicBezTo>
                      <a:pt x="0" y="0"/>
                      <a:pt x="0" y="0"/>
                      <a:pt x="0" y="0"/>
                    </a:cubicBezTo>
                    <a:close/>
                    <a:moveTo>
                      <a:pt x="1" y="0"/>
                    </a:moveTo>
                    <a:cubicBezTo>
                      <a:pt x="1" y="0"/>
                      <a:pt x="1" y="0"/>
                      <a:pt x="1" y="0"/>
                    </a:cubicBezTo>
                    <a:cubicBezTo>
                      <a:pt x="1" y="0"/>
                      <a:pt x="1" y="0"/>
                      <a:pt x="1" y="0"/>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6" name="Freeform 1380">
                <a:extLst>
                  <a:ext uri="{FF2B5EF4-FFF2-40B4-BE49-F238E27FC236}">
                    <a16:creationId xmlns:a16="http://schemas.microsoft.com/office/drawing/2014/main" id="{44C61652-D46D-8CAB-DBA5-ECD46D3B4A90}"/>
                  </a:ext>
                </a:extLst>
              </p:cNvPr>
              <p:cNvSpPr>
                <a:spLocks noEditPoints="1"/>
              </p:cNvSpPr>
              <p:nvPr/>
            </p:nvSpPr>
            <p:spPr bwMode="auto">
              <a:xfrm>
                <a:off x="1556" y="3451"/>
                <a:ext cx="9" cy="20"/>
              </a:xfrm>
              <a:custGeom>
                <a:avLst/>
                <a:gdLst>
                  <a:gd name="T0" fmla="*/ 1 w 15"/>
                  <a:gd name="T1" fmla="*/ 32 h 32"/>
                  <a:gd name="T2" fmla="*/ 1 w 15"/>
                  <a:gd name="T3" fmla="*/ 31 h 32"/>
                  <a:gd name="T4" fmla="*/ 1 w 15"/>
                  <a:gd name="T5" fmla="*/ 32 h 32"/>
                  <a:gd name="T6" fmla="*/ 1 w 15"/>
                  <a:gd name="T7" fmla="*/ 32 h 32"/>
                  <a:gd name="T8" fmla="*/ 1 w 15"/>
                  <a:gd name="T9" fmla="*/ 32 h 32"/>
                  <a:gd name="T10" fmla="*/ 0 w 15"/>
                  <a:gd name="T11" fmla="*/ 8 h 32"/>
                  <a:gd name="T12" fmla="*/ 1 w 15"/>
                  <a:gd name="T13" fmla="*/ 0 h 32"/>
                  <a:gd name="T14" fmla="*/ 1 w 15"/>
                  <a:gd name="T15" fmla="*/ 0 h 32"/>
                  <a:gd name="T16" fmla="*/ 0 w 15"/>
                  <a:gd name="T17" fmla="*/ 8 h 32"/>
                  <a:gd name="T18" fmla="*/ 15 w 15"/>
                  <a:gd name="T19" fmla="*/ 3 h 32"/>
                  <a:gd name="T20" fmla="*/ 11 w 15"/>
                  <a:gd name="T21" fmla="*/ 2 h 32"/>
                  <a:gd name="T22" fmla="*/ 15 w 15"/>
                  <a:gd name="T23" fmla="*/ 3 h 32"/>
                  <a:gd name="T24" fmla="*/ 8 w 15"/>
                  <a:gd name="T25" fmla="*/ 2 h 32"/>
                  <a:gd name="T26" fmla="*/ 5 w 15"/>
                  <a:gd name="T27" fmla="*/ 1 h 32"/>
                  <a:gd name="T28" fmla="*/ 8 w 15"/>
                  <a:gd name="T2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 y="32"/>
                    </a:moveTo>
                    <a:cubicBezTo>
                      <a:pt x="1" y="32"/>
                      <a:pt x="1" y="32"/>
                      <a:pt x="1" y="31"/>
                    </a:cubicBezTo>
                    <a:cubicBezTo>
                      <a:pt x="1" y="32"/>
                      <a:pt x="1" y="32"/>
                      <a:pt x="1" y="32"/>
                    </a:cubicBezTo>
                    <a:cubicBezTo>
                      <a:pt x="1" y="32"/>
                      <a:pt x="1" y="32"/>
                      <a:pt x="1" y="32"/>
                    </a:cubicBezTo>
                    <a:lnTo>
                      <a:pt x="1" y="32"/>
                    </a:lnTo>
                    <a:close/>
                    <a:moveTo>
                      <a:pt x="0" y="8"/>
                    </a:moveTo>
                    <a:cubicBezTo>
                      <a:pt x="0" y="6"/>
                      <a:pt x="0" y="3"/>
                      <a:pt x="1" y="0"/>
                    </a:cubicBezTo>
                    <a:cubicBezTo>
                      <a:pt x="1" y="0"/>
                      <a:pt x="1" y="0"/>
                      <a:pt x="1" y="0"/>
                    </a:cubicBezTo>
                    <a:cubicBezTo>
                      <a:pt x="0" y="3"/>
                      <a:pt x="0" y="6"/>
                      <a:pt x="0" y="8"/>
                    </a:cubicBezTo>
                    <a:close/>
                    <a:moveTo>
                      <a:pt x="15" y="3"/>
                    </a:moveTo>
                    <a:cubicBezTo>
                      <a:pt x="14" y="3"/>
                      <a:pt x="13" y="2"/>
                      <a:pt x="11" y="2"/>
                    </a:cubicBezTo>
                    <a:cubicBezTo>
                      <a:pt x="13" y="2"/>
                      <a:pt x="14" y="3"/>
                      <a:pt x="15" y="3"/>
                    </a:cubicBezTo>
                    <a:close/>
                    <a:moveTo>
                      <a:pt x="8" y="2"/>
                    </a:moveTo>
                    <a:cubicBezTo>
                      <a:pt x="7" y="1"/>
                      <a:pt x="6" y="1"/>
                      <a:pt x="5" y="1"/>
                    </a:cubicBezTo>
                    <a:cubicBezTo>
                      <a:pt x="6" y="1"/>
                      <a:pt x="7" y="1"/>
                      <a:pt x="8" y="2"/>
                    </a:cubicBezTo>
                    <a:close/>
                  </a:path>
                </a:pathLst>
              </a:custGeom>
              <a:solidFill>
                <a:srgbClr val="434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7" name="Oval 1381">
                <a:extLst>
                  <a:ext uri="{FF2B5EF4-FFF2-40B4-BE49-F238E27FC236}">
                    <a16:creationId xmlns:a16="http://schemas.microsoft.com/office/drawing/2014/main" id="{87FA7DD8-5562-05B7-305C-5431CA8509E8}"/>
                  </a:ext>
                </a:extLst>
              </p:cNvPr>
              <p:cNvSpPr>
                <a:spLocks noChangeArrowheads="1"/>
              </p:cNvSpPr>
              <p:nvPr/>
            </p:nvSpPr>
            <p:spPr bwMode="auto">
              <a:xfrm>
                <a:off x="1556" y="3471"/>
                <a:ext cx="1" cy="1"/>
              </a:xfrm>
              <a:prstGeom prst="ellipse">
                <a:avLst/>
              </a:prstGeom>
              <a:solidFill>
                <a:srgbClr val="C62C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8" name="Freeform 1382">
                <a:extLst>
                  <a:ext uri="{FF2B5EF4-FFF2-40B4-BE49-F238E27FC236}">
                    <a16:creationId xmlns:a16="http://schemas.microsoft.com/office/drawing/2014/main" id="{EB164538-9D52-7249-F0BE-9724865EE3DE}"/>
                  </a:ext>
                </a:extLst>
              </p:cNvPr>
              <p:cNvSpPr>
                <a:spLocks noEditPoints="1"/>
              </p:cNvSpPr>
              <p:nvPr/>
            </p:nvSpPr>
            <p:spPr bwMode="auto">
              <a:xfrm>
                <a:off x="1556" y="3466"/>
                <a:ext cx="20" cy="5"/>
              </a:xfrm>
              <a:custGeom>
                <a:avLst/>
                <a:gdLst>
                  <a:gd name="T0" fmla="*/ 0 w 33"/>
                  <a:gd name="T1" fmla="*/ 8 h 8"/>
                  <a:gd name="T2" fmla="*/ 0 w 33"/>
                  <a:gd name="T3" fmla="*/ 8 h 8"/>
                  <a:gd name="T4" fmla="*/ 0 w 33"/>
                  <a:gd name="T5" fmla="*/ 8 h 8"/>
                  <a:gd name="T6" fmla="*/ 0 w 33"/>
                  <a:gd name="T7" fmla="*/ 8 h 8"/>
                  <a:gd name="T8" fmla="*/ 0 w 33"/>
                  <a:gd name="T9" fmla="*/ 8 h 8"/>
                  <a:gd name="T10" fmla="*/ 0 w 33"/>
                  <a:gd name="T11" fmla="*/ 8 h 8"/>
                  <a:gd name="T12" fmla="*/ 0 w 33"/>
                  <a:gd name="T13" fmla="*/ 8 h 8"/>
                  <a:gd name="T14" fmla="*/ 0 w 33"/>
                  <a:gd name="T15" fmla="*/ 8 h 8"/>
                  <a:gd name="T16" fmla="*/ 0 w 33"/>
                  <a:gd name="T17" fmla="*/ 8 h 8"/>
                  <a:gd name="T18" fmla="*/ 24 w 33"/>
                  <a:gd name="T19" fmla="*/ 2 h 8"/>
                  <a:gd name="T20" fmla="*/ 24 w 33"/>
                  <a:gd name="T21" fmla="*/ 2 h 8"/>
                  <a:gd name="T22" fmla="*/ 33 w 33"/>
                  <a:gd name="T23" fmla="*/ 0 h 8"/>
                  <a:gd name="T24" fmla="*/ 33 w 33"/>
                  <a:gd name="T25" fmla="*/ 0 h 8"/>
                  <a:gd name="T26" fmla="*/ 24 w 33"/>
                  <a:gd name="T2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8">
                    <a:moveTo>
                      <a:pt x="0" y="8"/>
                    </a:moveTo>
                    <a:lnTo>
                      <a:pt x="0" y="8"/>
                    </a:lnTo>
                    <a:lnTo>
                      <a:pt x="0" y="8"/>
                    </a:lnTo>
                    <a:lnTo>
                      <a:pt x="0" y="8"/>
                    </a:lnTo>
                    <a:lnTo>
                      <a:pt x="0" y="8"/>
                    </a:lnTo>
                    <a:close/>
                    <a:moveTo>
                      <a:pt x="0" y="8"/>
                    </a:moveTo>
                    <a:cubicBezTo>
                      <a:pt x="0" y="8"/>
                      <a:pt x="0" y="8"/>
                      <a:pt x="0" y="8"/>
                    </a:cubicBezTo>
                    <a:lnTo>
                      <a:pt x="0" y="8"/>
                    </a:lnTo>
                    <a:cubicBezTo>
                      <a:pt x="0" y="8"/>
                      <a:pt x="0" y="8"/>
                      <a:pt x="0" y="8"/>
                    </a:cubicBezTo>
                    <a:close/>
                    <a:moveTo>
                      <a:pt x="24" y="2"/>
                    </a:moveTo>
                    <a:lnTo>
                      <a:pt x="24" y="2"/>
                    </a:lnTo>
                    <a:cubicBezTo>
                      <a:pt x="27" y="1"/>
                      <a:pt x="30" y="1"/>
                      <a:pt x="33" y="0"/>
                    </a:cubicBezTo>
                    <a:lnTo>
                      <a:pt x="33" y="0"/>
                    </a:lnTo>
                    <a:cubicBezTo>
                      <a:pt x="30" y="1"/>
                      <a:pt x="27" y="1"/>
                      <a:pt x="24" y="2"/>
                    </a:cubicBezTo>
                    <a:close/>
                  </a:path>
                </a:pathLst>
              </a:custGeom>
              <a:solidFill>
                <a:srgbClr val="B121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9" name="Freeform 1383">
                <a:extLst>
                  <a:ext uri="{FF2B5EF4-FFF2-40B4-BE49-F238E27FC236}">
                    <a16:creationId xmlns:a16="http://schemas.microsoft.com/office/drawing/2014/main" id="{891C381C-530F-0376-B1C2-E3BDBE033CD9}"/>
                  </a:ext>
                </a:extLst>
              </p:cNvPr>
              <p:cNvSpPr>
                <a:spLocks/>
              </p:cNvSpPr>
              <p:nvPr/>
            </p:nvSpPr>
            <p:spPr bwMode="auto">
              <a:xfrm>
                <a:off x="1592" y="3414"/>
                <a:ext cx="0"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cubicBezTo>
                      <a:pt x="1" y="0"/>
                      <a:pt x="1" y="0"/>
                      <a:pt x="0" y="0"/>
                    </a:cubicBezTo>
                    <a:lnTo>
                      <a:pt x="0" y="0"/>
                    </a:lnTo>
                    <a:close/>
                  </a:path>
                </a:pathLst>
              </a:custGeom>
              <a:solidFill>
                <a:srgbClr val="303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0" name="Freeform 1384">
                <a:extLst>
                  <a:ext uri="{FF2B5EF4-FFF2-40B4-BE49-F238E27FC236}">
                    <a16:creationId xmlns:a16="http://schemas.microsoft.com/office/drawing/2014/main" id="{53DB8AC0-5955-72D9-4D06-6D9C1DD936B4}"/>
                  </a:ext>
                </a:extLst>
              </p:cNvPr>
              <p:cNvSpPr>
                <a:spLocks/>
              </p:cNvSpPr>
              <p:nvPr/>
            </p:nvSpPr>
            <p:spPr bwMode="auto">
              <a:xfrm>
                <a:off x="1556" y="3414"/>
                <a:ext cx="136" cy="100"/>
              </a:xfrm>
              <a:custGeom>
                <a:avLst/>
                <a:gdLst>
                  <a:gd name="T0" fmla="*/ 167 w 222"/>
                  <a:gd name="T1" fmla="*/ 164 h 164"/>
                  <a:gd name="T2" fmla="*/ 167 w 222"/>
                  <a:gd name="T3" fmla="*/ 164 h 164"/>
                  <a:gd name="T4" fmla="*/ 85 w 222"/>
                  <a:gd name="T5" fmla="*/ 90 h 164"/>
                  <a:gd name="T6" fmla="*/ 85 w 222"/>
                  <a:gd name="T7" fmla="*/ 90 h 164"/>
                  <a:gd name="T8" fmla="*/ 69 w 222"/>
                  <a:gd name="T9" fmla="*/ 86 h 164"/>
                  <a:gd name="T10" fmla="*/ 50 w 222"/>
                  <a:gd name="T11" fmla="*/ 84 h 164"/>
                  <a:gd name="T12" fmla="*/ 48 w 222"/>
                  <a:gd name="T13" fmla="*/ 84 h 164"/>
                  <a:gd name="T14" fmla="*/ 48 w 222"/>
                  <a:gd name="T15" fmla="*/ 84 h 164"/>
                  <a:gd name="T16" fmla="*/ 33 w 222"/>
                  <a:gd name="T17" fmla="*/ 85 h 164"/>
                  <a:gd name="T18" fmla="*/ 24 w 222"/>
                  <a:gd name="T19" fmla="*/ 87 h 164"/>
                  <a:gd name="T20" fmla="*/ 15 w 222"/>
                  <a:gd name="T21" fmla="*/ 89 h 164"/>
                  <a:gd name="T22" fmla="*/ 14 w 222"/>
                  <a:gd name="T23" fmla="*/ 64 h 164"/>
                  <a:gd name="T24" fmla="*/ 10 w 222"/>
                  <a:gd name="T25" fmla="*/ 63 h 164"/>
                  <a:gd name="T26" fmla="*/ 7 w 222"/>
                  <a:gd name="T27" fmla="*/ 63 h 164"/>
                  <a:gd name="T28" fmla="*/ 7 w 222"/>
                  <a:gd name="T29" fmla="*/ 63 h 164"/>
                  <a:gd name="T30" fmla="*/ 4 w 222"/>
                  <a:gd name="T31" fmla="*/ 62 h 164"/>
                  <a:gd name="T32" fmla="*/ 0 w 222"/>
                  <a:gd name="T33" fmla="*/ 61 h 164"/>
                  <a:gd name="T34" fmla="*/ 0 w 222"/>
                  <a:gd name="T35" fmla="*/ 61 h 164"/>
                  <a:gd name="T36" fmla="*/ 0 w 222"/>
                  <a:gd name="T37" fmla="*/ 61 h 164"/>
                  <a:gd name="T38" fmla="*/ 4 w 222"/>
                  <a:gd name="T39" fmla="*/ 50 h 164"/>
                  <a:gd name="T40" fmla="*/ 16 w 222"/>
                  <a:gd name="T41" fmla="*/ 32 h 164"/>
                  <a:gd name="T42" fmla="*/ 16 w 222"/>
                  <a:gd name="T43" fmla="*/ 32 h 164"/>
                  <a:gd name="T44" fmla="*/ 16 w 222"/>
                  <a:gd name="T45" fmla="*/ 32 h 164"/>
                  <a:gd name="T46" fmla="*/ 58 w 222"/>
                  <a:gd name="T47" fmla="*/ 0 h 164"/>
                  <a:gd name="T48" fmla="*/ 58 w 222"/>
                  <a:gd name="T49" fmla="*/ 0 h 164"/>
                  <a:gd name="T50" fmla="*/ 58 w 222"/>
                  <a:gd name="T51" fmla="*/ 0 h 164"/>
                  <a:gd name="T52" fmla="*/ 58 w 222"/>
                  <a:gd name="T53" fmla="*/ 0 h 164"/>
                  <a:gd name="T54" fmla="*/ 59 w 222"/>
                  <a:gd name="T55" fmla="*/ 0 h 164"/>
                  <a:gd name="T56" fmla="*/ 39 w 222"/>
                  <a:gd name="T57" fmla="*/ 47 h 164"/>
                  <a:gd name="T58" fmla="*/ 141 w 222"/>
                  <a:gd name="T59" fmla="*/ 105 h 164"/>
                  <a:gd name="T60" fmla="*/ 198 w 222"/>
                  <a:gd name="T61" fmla="*/ 129 h 164"/>
                  <a:gd name="T62" fmla="*/ 222 w 222"/>
                  <a:gd name="T63" fmla="*/ 119 h 164"/>
                  <a:gd name="T64" fmla="*/ 198 w 222"/>
                  <a:gd name="T65" fmla="*/ 146 h 164"/>
                  <a:gd name="T66" fmla="*/ 198 w 222"/>
                  <a:gd name="T67" fmla="*/ 146 h 164"/>
                  <a:gd name="T68" fmla="*/ 197 w 222"/>
                  <a:gd name="T69" fmla="*/ 146 h 164"/>
                  <a:gd name="T70" fmla="*/ 197 w 222"/>
                  <a:gd name="T71" fmla="*/ 146 h 164"/>
                  <a:gd name="T72" fmla="*/ 197 w 222"/>
                  <a:gd name="T73" fmla="*/ 146 h 164"/>
                  <a:gd name="T74" fmla="*/ 197 w 222"/>
                  <a:gd name="T75" fmla="*/ 146 h 164"/>
                  <a:gd name="T76" fmla="*/ 197 w 222"/>
                  <a:gd name="T77" fmla="*/ 146 h 164"/>
                  <a:gd name="T78" fmla="*/ 167 w 222"/>
                  <a:gd name="T79"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2" h="164">
                    <a:moveTo>
                      <a:pt x="167" y="164"/>
                    </a:moveTo>
                    <a:lnTo>
                      <a:pt x="167" y="164"/>
                    </a:lnTo>
                    <a:cubicBezTo>
                      <a:pt x="164" y="120"/>
                      <a:pt x="125" y="106"/>
                      <a:pt x="85" y="90"/>
                    </a:cubicBezTo>
                    <a:lnTo>
                      <a:pt x="85" y="90"/>
                    </a:lnTo>
                    <a:cubicBezTo>
                      <a:pt x="80" y="88"/>
                      <a:pt x="74" y="87"/>
                      <a:pt x="69" y="86"/>
                    </a:cubicBezTo>
                    <a:cubicBezTo>
                      <a:pt x="63" y="84"/>
                      <a:pt x="56" y="84"/>
                      <a:pt x="50" y="84"/>
                    </a:cubicBezTo>
                    <a:cubicBezTo>
                      <a:pt x="49" y="84"/>
                      <a:pt x="49" y="84"/>
                      <a:pt x="48" y="84"/>
                    </a:cubicBezTo>
                    <a:lnTo>
                      <a:pt x="48" y="84"/>
                    </a:lnTo>
                    <a:cubicBezTo>
                      <a:pt x="43" y="84"/>
                      <a:pt x="38" y="85"/>
                      <a:pt x="33" y="85"/>
                    </a:cubicBezTo>
                    <a:cubicBezTo>
                      <a:pt x="30" y="86"/>
                      <a:pt x="27" y="86"/>
                      <a:pt x="24" y="87"/>
                    </a:cubicBezTo>
                    <a:cubicBezTo>
                      <a:pt x="20" y="87"/>
                      <a:pt x="17" y="88"/>
                      <a:pt x="15" y="89"/>
                    </a:cubicBezTo>
                    <a:cubicBezTo>
                      <a:pt x="10" y="75"/>
                      <a:pt x="20" y="68"/>
                      <a:pt x="14" y="64"/>
                    </a:cubicBezTo>
                    <a:cubicBezTo>
                      <a:pt x="13" y="64"/>
                      <a:pt x="12" y="63"/>
                      <a:pt x="10" y="63"/>
                    </a:cubicBezTo>
                    <a:cubicBezTo>
                      <a:pt x="9" y="63"/>
                      <a:pt x="8" y="63"/>
                      <a:pt x="7" y="63"/>
                    </a:cubicBezTo>
                    <a:cubicBezTo>
                      <a:pt x="7" y="63"/>
                      <a:pt x="7" y="63"/>
                      <a:pt x="7" y="63"/>
                    </a:cubicBezTo>
                    <a:cubicBezTo>
                      <a:pt x="6" y="62"/>
                      <a:pt x="5" y="62"/>
                      <a:pt x="4" y="62"/>
                    </a:cubicBezTo>
                    <a:cubicBezTo>
                      <a:pt x="2" y="62"/>
                      <a:pt x="1" y="61"/>
                      <a:pt x="0" y="61"/>
                    </a:cubicBezTo>
                    <a:cubicBezTo>
                      <a:pt x="0" y="61"/>
                      <a:pt x="0" y="61"/>
                      <a:pt x="0" y="61"/>
                    </a:cubicBezTo>
                    <a:cubicBezTo>
                      <a:pt x="0" y="61"/>
                      <a:pt x="0" y="61"/>
                      <a:pt x="0" y="61"/>
                    </a:cubicBezTo>
                    <a:cubicBezTo>
                      <a:pt x="1" y="57"/>
                      <a:pt x="2" y="54"/>
                      <a:pt x="4" y="50"/>
                    </a:cubicBezTo>
                    <a:cubicBezTo>
                      <a:pt x="7" y="44"/>
                      <a:pt x="11" y="38"/>
                      <a:pt x="16" y="32"/>
                    </a:cubicBezTo>
                    <a:cubicBezTo>
                      <a:pt x="16" y="32"/>
                      <a:pt x="16" y="32"/>
                      <a:pt x="16" y="32"/>
                    </a:cubicBezTo>
                    <a:cubicBezTo>
                      <a:pt x="16" y="32"/>
                      <a:pt x="16" y="32"/>
                      <a:pt x="16" y="32"/>
                    </a:cubicBezTo>
                    <a:cubicBezTo>
                      <a:pt x="25" y="21"/>
                      <a:pt x="39" y="10"/>
                      <a:pt x="58" y="0"/>
                    </a:cubicBezTo>
                    <a:lnTo>
                      <a:pt x="58" y="0"/>
                    </a:lnTo>
                    <a:lnTo>
                      <a:pt x="58" y="0"/>
                    </a:lnTo>
                    <a:cubicBezTo>
                      <a:pt x="58" y="0"/>
                      <a:pt x="58" y="0"/>
                      <a:pt x="58" y="0"/>
                    </a:cubicBezTo>
                    <a:cubicBezTo>
                      <a:pt x="58" y="0"/>
                      <a:pt x="59" y="0"/>
                      <a:pt x="59" y="0"/>
                    </a:cubicBezTo>
                    <a:cubicBezTo>
                      <a:pt x="52" y="5"/>
                      <a:pt x="33" y="21"/>
                      <a:pt x="39" y="47"/>
                    </a:cubicBezTo>
                    <a:cubicBezTo>
                      <a:pt x="47" y="76"/>
                      <a:pt x="97" y="76"/>
                      <a:pt x="141" y="105"/>
                    </a:cubicBezTo>
                    <a:cubicBezTo>
                      <a:pt x="167" y="122"/>
                      <a:pt x="185" y="129"/>
                      <a:pt x="198" y="129"/>
                    </a:cubicBezTo>
                    <a:cubicBezTo>
                      <a:pt x="207" y="129"/>
                      <a:pt x="215" y="125"/>
                      <a:pt x="222" y="119"/>
                    </a:cubicBezTo>
                    <a:cubicBezTo>
                      <a:pt x="215" y="129"/>
                      <a:pt x="207" y="138"/>
                      <a:pt x="198" y="146"/>
                    </a:cubicBezTo>
                    <a:cubicBezTo>
                      <a:pt x="198" y="146"/>
                      <a:pt x="198" y="146"/>
                      <a:pt x="198" y="146"/>
                    </a:cubicBezTo>
                    <a:cubicBezTo>
                      <a:pt x="197" y="146"/>
                      <a:pt x="197" y="146"/>
                      <a:pt x="197" y="146"/>
                    </a:cubicBezTo>
                    <a:cubicBezTo>
                      <a:pt x="197" y="146"/>
                      <a:pt x="197" y="146"/>
                      <a:pt x="197" y="146"/>
                    </a:cubicBezTo>
                    <a:cubicBezTo>
                      <a:pt x="197" y="146"/>
                      <a:pt x="197" y="146"/>
                      <a:pt x="197" y="146"/>
                    </a:cubicBezTo>
                    <a:cubicBezTo>
                      <a:pt x="197" y="146"/>
                      <a:pt x="197" y="146"/>
                      <a:pt x="197" y="146"/>
                    </a:cubicBezTo>
                    <a:lnTo>
                      <a:pt x="197" y="146"/>
                    </a:lnTo>
                    <a:cubicBezTo>
                      <a:pt x="188" y="153"/>
                      <a:pt x="178" y="159"/>
                      <a:pt x="167" y="164"/>
                    </a:cubicBezTo>
                    <a:close/>
                  </a:path>
                </a:pathLst>
              </a:custGeom>
              <a:solidFill>
                <a:srgbClr val="D96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1" name="Freeform 1385">
                <a:extLst>
                  <a:ext uri="{FF2B5EF4-FFF2-40B4-BE49-F238E27FC236}">
                    <a16:creationId xmlns:a16="http://schemas.microsoft.com/office/drawing/2014/main" id="{988DF824-2815-171F-7832-7ED10FB6DA34}"/>
                  </a:ext>
                </a:extLst>
              </p:cNvPr>
              <p:cNvSpPr>
                <a:spLocks/>
              </p:cNvSpPr>
              <p:nvPr/>
            </p:nvSpPr>
            <p:spPr bwMode="auto">
              <a:xfrm>
                <a:off x="1779" y="3271"/>
                <a:ext cx="52" cy="32"/>
              </a:xfrm>
              <a:custGeom>
                <a:avLst/>
                <a:gdLst>
                  <a:gd name="T0" fmla="*/ 65 w 86"/>
                  <a:gd name="T1" fmla="*/ 53 h 53"/>
                  <a:gd name="T2" fmla="*/ 61 w 86"/>
                  <a:gd name="T3" fmla="*/ 52 h 53"/>
                  <a:gd name="T4" fmla="*/ 42 w 86"/>
                  <a:gd name="T5" fmla="*/ 47 h 53"/>
                  <a:gd name="T6" fmla="*/ 47 w 86"/>
                  <a:gd name="T7" fmla="*/ 42 h 53"/>
                  <a:gd name="T8" fmla="*/ 44 w 86"/>
                  <a:gd name="T9" fmla="*/ 37 h 53"/>
                  <a:gd name="T10" fmla="*/ 41 w 86"/>
                  <a:gd name="T11" fmla="*/ 37 h 53"/>
                  <a:gd name="T12" fmla="*/ 37 w 86"/>
                  <a:gd name="T13" fmla="*/ 40 h 53"/>
                  <a:gd name="T14" fmla="*/ 38 w 86"/>
                  <a:gd name="T15" fmla="*/ 46 h 53"/>
                  <a:gd name="T16" fmla="*/ 11 w 86"/>
                  <a:gd name="T17" fmla="*/ 27 h 53"/>
                  <a:gd name="T18" fmla="*/ 11 w 86"/>
                  <a:gd name="T19" fmla="*/ 27 h 53"/>
                  <a:gd name="T20" fmla="*/ 10 w 86"/>
                  <a:gd name="T21" fmla="*/ 27 h 53"/>
                  <a:gd name="T22" fmla="*/ 10 w 86"/>
                  <a:gd name="T23" fmla="*/ 27 h 53"/>
                  <a:gd name="T24" fmla="*/ 10 w 86"/>
                  <a:gd name="T25" fmla="*/ 28 h 53"/>
                  <a:gd name="T26" fmla="*/ 10 w 86"/>
                  <a:gd name="T27" fmla="*/ 28 h 53"/>
                  <a:gd name="T28" fmla="*/ 8 w 86"/>
                  <a:gd name="T29" fmla="*/ 30 h 53"/>
                  <a:gd name="T30" fmla="*/ 8 w 86"/>
                  <a:gd name="T31" fmla="*/ 30 h 53"/>
                  <a:gd name="T32" fmla="*/ 7 w 86"/>
                  <a:gd name="T33" fmla="*/ 31 h 53"/>
                  <a:gd name="T34" fmla="*/ 7 w 86"/>
                  <a:gd name="T35" fmla="*/ 31 h 53"/>
                  <a:gd name="T36" fmla="*/ 1 w 86"/>
                  <a:gd name="T37" fmla="*/ 36 h 53"/>
                  <a:gd name="T38" fmla="*/ 0 w 86"/>
                  <a:gd name="T39" fmla="*/ 31 h 53"/>
                  <a:gd name="T40" fmla="*/ 1 w 86"/>
                  <a:gd name="T41" fmla="*/ 11 h 53"/>
                  <a:gd name="T42" fmla="*/ 9 w 86"/>
                  <a:gd name="T43" fmla="*/ 2 h 53"/>
                  <a:gd name="T44" fmla="*/ 9 w 86"/>
                  <a:gd name="T45" fmla="*/ 2 h 53"/>
                  <a:gd name="T46" fmla="*/ 10 w 86"/>
                  <a:gd name="T47" fmla="*/ 0 h 53"/>
                  <a:gd name="T48" fmla="*/ 10 w 86"/>
                  <a:gd name="T49" fmla="*/ 0 h 53"/>
                  <a:gd name="T50" fmla="*/ 9 w 86"/>
                  <a:gd name="T51" fmla="*/ 2 h 53"/>
                  <a:gd name="T52" fmla="*/ 60 w 86"/>
                  <a:gd name="T53" fmla="*/ 27 h 53"/>
                  <a:gd name="T54" fmla="*/ 77 w 86"/>
                  <a:gd name="T55" fmla="*/ 30 h 53"/>
                  <a:gd name="T56" fmla="*/ 86 w 86"/>
                  <a:gd name="T57" fmla="*/ 41 h 53"/>
                  <a:gd name="T58" fmla="*/ 65 w 86"/>
                  <a:gd name="T59"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53">
                    <a:moveTo>
                      <a:pt x="65" y="53"/>
                    </a:moveTo>
                    <a:cubicBezTo>
                      <a:pt x="64" y="53"/>
                      <a:pt x="63" y="52"/>
                      <a:pt x="61" y="52"/>
                    </a:cubicBezTo>
                    <a:cubicBezTo>
                      <a:pt x="54" y="51"/>
                      <a:pt x="48" y="49"/>
                      <a:pt x="42" y="47"/>
                    </a:cubicBezTo>
                    <a:cubicBezTo>
                      <a:pt x="44" y="47"/>
                      <a:pt x="47" y="44"/>
                      <a:pt x="47" y="42"/>
                    </a:cubicBezTo>
                    <a:cubicBezTo>
                      <a:pt x="48" y="39"/>
                      <a:pt x="47" y="37"/>
                      <a:pt x="44" y="37"/>
                    </a:cubicBezTo>
                    <a:lnTo>
                      <a:pt x="41" y="37"/>
                    </a:lnTo>
                    <a:lnTo>
                      <a:pt x="37" y="40"/>
                    </a:lnTo>
                    <a:cubicBezTo>
                      <a:pt x="37" y="42"/>
                      <a:pt x="37" y="44"/>
                      <a:pt x="38" y="46"/>
                    </a:cubicBezTo>
                    <a:cubicBezTo>
                      <a:pt x="15" y="37"/>
                      <a:pt x="11" y="27"/>
                      <a:pt x="11" y="27"/>
                    </a:cubicBezTo>
                    <a:lnTo>
                      <a:pt x="11" y="27"/>
                    </a:lnTo>
                    <a:lnTo>
                      <a:pt x="10" y="27"/>
                    </a:lnTo>
                    <a:lnTo>
                      <a:pt x="10" y="27"/>
                    </a:lnTo>
                    <a:lnTo>
                      <a:pt x="10" y="28"/>
                    </a:lnTo>
                    <a:lnTo>
                      <a:pt x="10" y="28"/>
                    </a:lnTo>
                    <a:lnTo>
                      <a:pt x="8" y="30"/>
                    </a:lnTo>
                    <a:lnTo>
                      <a:pt x="8" y="30"/>
                    </a:lnTo>
                    <a:lnTo>
                      <a:pt x="7" y="31"/>
                    </a:lnTo>
                    <a:lnTo>
                      <a:pt x="7" y="31"/>
                    </a:lnTo>
                    <a:cubicBezTo>
                      <a:pt x="5" y="33"/>
                      <a:pt x="3" y="35"/>
                      <a:pt x="1" y="36"/>
                    </a:cubicBezTo>
                    <a:cubicBezTo>
                      <a:pt x="1" y="35"/>
                      <a:pt x="1" y="33"/>
                      <a:pt x="0" y="31"/>
                    </a:cubicBezTo>
                    <a:cubicBezTo>
                      <a:pt x="0" y="24"/>
                      <a:pt x="1" y="18"/>
                      <a:pt x="1" y="11"/>
                    </a:cubicBezTo>
                    <a:cubicBezTo>
                      <a:pt x="6" y="6"/>
                      <a:pt x="9" y="2"/>
                      <a:pt x="9" y="2"/>
                    </a:cubicBezTo>
                    <a:lnTo>
                      <a:pt x="9" y="2"/>
                    </a:lnTo>
                    <a:cubicBezTo>
                      <a:pt x="9" y="2"/>
                      <a:pt x="10" y="1"/>
                      <a:pt x="10" y="0"/>
                    </a:cubicBezTo>
                    <a:cubicBezTo>
                      <a:pt x="10" y="0"/>
                      <a:pt x="10" y="0"/>
                      <a:pt x="10" y="0"/>
                    </a:cubicBezTo>
                    <a:cubicBezTo>
                      <a:pt x="10" y="1"/>
                      <a:pt x="9" y="2"/>
                      <a:pt x="9" y="2"/>
                    </a:cubicBezTo>
                    <a:cubicBezTo>
                      <a:pt x="9" y="2"/>
                      <a:pt x="15" y="19"/>
                      <a:pt x="60" y="27"/>
                    </a:cubicBezTo>
                    <a:cubicBezTo>
                      <a:pt x="66" y="28"/>
                      <a:pt x="72" y="29"/>
                      <a:pt x="77" y="30"/>
                    </a:cubicBezTo>
                    <a:cubicBezTo>
                      <a:pt x="78" y="34"/>
                      <a:pt x="81" y="37"/>
                      <a:pt x="86" y="41"/>
                    </a:cubicBezTo>
                    <a:cubicBezTo>
                      <a:pt x="80" y="46"/>
                      <a:pt x="73" y="50"/>
                      <a:pt x="65" y="53"/>
                    </a:cubicBezTo>
                    <a:close/>
                  </a:path>
                </a:pathLst>
              </a:custGeom>
              <a:solidFill>
                <a:srgbClr val="417F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2" name="Freeform 1386">
                <a:extLst>
                  <a:ext uri="{FF2B5EF4-FFF2-40B4-BE49-F238E27FC236}">
                    <a16:creationId xmlns:a16="http://schemas.microsoft.com/office/drawing/2014/main" id="{5A983F01-B3C9-D02A-1E6C-0314A2BB92AA}"/>
                  </a:ext>
                </a:extLst>
              </p:cNvPr>
              <p:cNvSpPr>
                <a:spLocks noEditPoints="1"/>
              </p:cNvSpPr>
              <p:nvPr/>
            </p:nvSpPr>
            <p:spPr bwMode="auto">
              <a:xfrm>
                <a:off x="1754" y="3277"/>
                <a:ext cx="110" cy="32"/>
              </a:xfrm>
              <a:custGeom>
                <a:avLst/>
                <a:gdLst>
                  <a:gd name="T0" fmla="*/ 165 w 180"/>
                  <a:gd name="T1" fmla="*/ 52 h 52"/>
                  <a:gd name="T2" fmla="*/ 146 w 180"/>
                  <a:gd name="T3" fmla="*/ 41 h 52"/>
                  <a:gd name="T4" fmla="*/ 130 w 180"/>
                  <a:gd name="T5" fmla="*/ 44 h 52"/>
                  <a:gd name="T6" fmla="*/ 106 w 180"/>
                  <a:gd name="T7" fmla="*/ 42 h 52"/>
                  <a:gd name="T8" fmla="*/ 127 w 180"/>
                  <a:gd name="T9" fmla="*/ 30 h 52"/>
                  <a:gd name="T10" fmla="*/ 138 w 180"/>
                  <a:gd name="T11" fmla="*/ 36 h 52"/>
                  <a:gd name="T12" fmla="*/ 139 w 180"/>
                  <a:gd name="T13" fmla="*/ 37 h 52"/>
                  <a:gd name="T14" fmla="*/ 139 w 180"/>
                  <a:gd name="T15" fmla="*/ 37 h 52"/>
                  <a:gd name="T16" fmla="*/ 140 w 180"/>
                  <a:gd name="T17" fmla="*/ 37 h 52"/>
                  <a:gd name="T18" fmla="*/ 156 w 180"/>
                  <a:gd name="T19" fmla="*/ 40 h 52"/>
                  <a:gd name="T20" fmla="*/ 156 w 180"/>
                  <a:gd name="T21" fmla="*/ 40 h 52"/>
                  <a:gd name="T22" fmla="*/ 156 w 180"/>
                  <a:gd name="T23" fmla="*/ 40 h 52"/>
                  <a:gd name="T24" fmla="*/ 156 w 180"/>
                  <a:gd name="T25" fmla="*/ 40 h 52"/>
                  <a:gd name="T26" fmla="*/ 156 w 180"/>
                  <a:gd name="T27" fmla="*/ 40 h 52"/>
                  <a:gd name="T28" fmla="*/ 178 w 180"/>
                  <a:gd name="T29" fmla="*/ 33 h 52"/>
                  <a:gd name="T30" fmla="*/ 180 w 180"/>
                  <a:gd name="T31" fmla="*/ 33 h 52"/>
                  <a:gd name="T32" fmla="*/ 165 w 180"/>
                  <a:gd name="T33" fmla="*/ 52 h 52"/>
                  <a:gd name="T34" fmla="*/ 13 w 180"/>
                  <a:gd name="T35" fmla="*/ 36 h 52"/>
                  <a:gd name="T36" fmla="*/ 2 w 180"/>
                  <a:gd name="T37" fmla="*/ 35 h 52"/>
                  <a:gd name="T38" fmla="*/ 0 w 180"/>
                  <a:gd name="T39" fmla="*/ 34 h 52"/>
                  <a:gd name="T40" fmla="*/ 2 w 180"/>
                  <a:gd name="T41" fmla="*/ 31 h 52"/>
                  <a:gd name="T42" fmla="*/ 18 w 180"/>
                  <a:gd name="T43" fmla="*/ 12 h 52"/>
                  <a:gd name="T44" fmla="*/ 42 w 180"/>
                  <a:gd name="T45" fmla="*/ 0 h 52"/>
                  <a:gd name="T46" fmla="*/ 41 w 180"/>
                  <a:gd name="T47" fmla="*/ 20 h 52"/>
                  <a:gd name="T48" fmla="*/ 42 w 180"/>
                  <a:gd name="T49" fmla="*/ 25 h 52"/>
                  <a:gd name="T50" fmla="*/ 34 w 180"/>
                  <a:gd name="T51" fmla="*/ 31 h 52"/>
                  <a:gd name="T52" fmla="*/ 33 w 180"/>
                  <a:gd name="T53" fmla="*/ 31 h 52"/>
                  <a:gd name="T54" fmla="*/ 25 w 180"/>
                  <a:gd name="T55" fmla="*/ 35 h 52"/>
                  <a:gd name="T56" fmla="*/ 24 w 180"/>
                  <a:gd name="T57" fmla="*/ 35 h 52"/>
                  <a:gd name="T58" fmla="*/ 24 w 180"/>
                  <a:gd name="T59" fmla="*/ 35 h 52"/>
                  <a:gd name="T60" fmla="*/ 13 w 180"/>
                  <a:gd name="T6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0" h="52">
                    <a:moveTo>
                      <a:pt x="165" y="52"/>
                    </a:moveTo>
                    <a:cubicBezTo>
                      <a:pt x="159" y="49"/>
                      <a:pt x="153" y="45"/>
                      <a:pt x="146" y="41"/>
                    </a:cubicBezTo>
                    <a:cubicBezTo>
                      <a:pt x="146" y="41"/>
                      <a:pt x="143" y="44"/>
                      <a:pt x="130" y="44"/>
                    </a:cubicBezTo>
                    <a:cubicBezTo>
                      <a:pt x="124" y="44"/>
                      <a:pt x="116" y="44"/>
                      <a:pt x="106" y="42"/>
                    </a:cubicBezTo>
                    <a:cubicBezTo>
                      <a:pt x="114" y="39"/>
                      <a:pt x="121" y="35"/>
                      <a:pt x="127" y="30"/>
                    </a:cubicBezTo>
                    <a:cubicBezTo>
                      <a:pt x="130" y="32"/>
                      <a:pt x="134" y="34"/>
                      <a:pt x="138" y="36"/>
                    </a:cubicBezTo>
                    <a:cubicBezTo>
                      <a:pt x="139" y="36"/>
                      <a:pt x="139" y="36"/>
                      <a:pt x="139" y="37"/>
                    </a:cubicBezTo>
                    <a:cubicBezTo>
                      <a:pt x="139" y="37"/>
                      <a:pt x="139" y="37"/>
                      <a:pt x="139" y="37"/>
                    </a:cubicBezTo>
                    <a:cubicBezTo>
                      <a:pt x="139" y="37"/>
                      <a:pt x="139" y="37"/>
                      <a:pt x="140" y="37"/>
                    </a:cubicBezTo>
                    <a:cubicBezTo>
                      <a:pt x="145" y="39"/>
                      <a:pt x="151" y="40"/>
                      <a:pt x="156" y="40"/>
                    </a:cubicBezTo>
                    <a:lnTo>
                      <a:pt x="156" y="40"/>
                    </a:lnTo>
                    <a:lnTo>
                      <a:pt x="156" y="40"/>
                    </a:lnTo>
                    <a:lnTo>
                      <a:pt x="156" y="40"/>
                    </a:lnTo>
                    <a:lnTo>
                      <a:pt x="156" y="40"/>
                    </a:lnTo>
                    <a:cubicBezTo>
                      <a:pt x="164" y="40"/>
                      <a:pt x="172" y="37"/>
                      <a:pt x="178" y="33"/>
                    </a:cubicBezTo>
                    <a:lnTo>
                      <a:pt x="180" y="33"/>
                    </a:lnTo>
                    <a:cubicBezTo>
                      <a:pt x="177" y="42"/>
                      <a:pt x="172" y="48"/>
                      <a:pt x="165" y="52"/>
                    </a:cubicBezTo>
                    <a:close/>
                    <a:moveTo>
                      <a:pt x="13" y="36"/>
                    </a:moveTo>
                    <a:cubicBezTo>
                      <a:pt x="10" y="36"/>
                      <a:pt x="6" y="36"/>
                      <a:pt x="2" y="35"/>
                    </a:cubicBezTo>
                    <a:cubicBezTo>
                      <a:pt x="1" y="35"/>
                      <a:pt x="1" y="35"/>
                      <a:pt x="0" y="34"/>
                    </a:cubicBezTo>
                    <a:cubicBezTo>
                      <a:pt x="1" y="33"/>
                      <a:pt x="1" y="32"/>
                      <a:pt x="2" y="31"/>
                    </a:cubicBezTo>
                    <a:cubicBezTo>
                      <a:pt x="6" y="24"/>
                      <a:pt x="12" y="17"/>
                      <a:pt x="18" y="12"/>
                    </a:cubicBezTo>
                    <a:cubicBezTo>
                      <a:pt x="29" y="10"/>
                      <a:pt x="37" y="5"/>
                      <a:pt x="42" y="0"/>
                    </a:cubicBezTo>
                    <a:cubicBezTo>
                      <a:pt x="42" y="7"/>
                      <a:pt x="41" y="13"/>
                      <a:pt x="41" y="20"/>
                    </a:cubicBezTo>
                    <a:cubicBezTo>
                      <a:pt x="42" y="22"/>
                      <a:pt x="42" y="24"/>
                      <a:pt x="42" y="25"/>
                    </a:cubicBezTo>
                    <a:cubicBezTo>
                      <a:pt x="40" y="27"/>
                      <a:pt x="37" y="29"/>
                      <a:pt x="34" y="31"/>
                    </a:cubicBezTo>
                    <a:lnTo>
                      <a:pt x="33" y="31"/>
                    </a:lnTo>
                    <a:cubicBezTo>
                      <a:pt x="31" y="33"/>
                      <a:pt x="28" y="34"/>
                      <a:pt x="25" y="35"/>
                    </a:cubicBezTo>
                    <a:lnTo>
                      <a:pt x="24" y="35"/>
                    </a:lnTo>
                    <a:lnTo>
                      <a:pt x="24" y="35"/>
                    </a:lnTo>
                    <a:cubicBezTo>
                      <a:pt x="21" y="36"/>
                      <a:pt x="17" y="36"/>
                      <a:pt x="13" y="36"/>
                    </a:cubicBezTo>
                  </a:path>
                </a:pathLst>
              </a:custGeom>
              <a:solidFill>
                <a:srgbClr val="2D62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3" name="Freeform 1387">
                <a:extLst>
                  <a:ext uri="{FF2B5EF4-FFF2-40B4-BE49-F238E27FC236}">
                    <a16:creationId xmlns:a16="http://schemas.microsoft.com/office/drawing/2014/main" id="{6BF7045D-A57C-E5FE-9993-964EE68A3F23}"/>
                  </a:ext>
                </a:extLst>
              </p:cNvPr>
              <p:cNvSpPr>
                <a:spLocks noEditPoints="1"/>
              </p:cNvSpPr>
              <p:nvPr/>
            </p:nvSpPr>
            <p:spPr bwMode="auto">
              <a:xfrm>
                <a:off x="1824" y="3292"/>
                <a:ext cx="195" cy="113"/>
              </a:xfrm>
              <a:custGeom>
                <a:avLst/>
                <a:gdLst>
                  <a:gd name="T0" fmla="*/ 9 w 320"/>
                  <a:gd name="T1" fmla="*/ 185 h 185"/>
                  <a:gd name="T2" fmla="*/ 1 w 320"/>
                  <a:gd name="T3" fmla="*/ 164 h 185"/>
                  <a:gd name="T4" fmla="*/ 0 w 320"/>
                  <a:gd name="T5" fmla="*/ 162 h 185"/>
                  <a:gd name="T6" fmla="*/ 25 w 320"/>
                  <a:gd name="T7" fmla="*/ 155 h 185"/>
                  <a:gd name="T8" fmla="*/ 66 w 320"/>
                  <a:gd name="T9" fmla="*/ 140 h 185"/>
                  <a:gd name="T10" fmla="*/ 152 w 320"/>
                  <a:gd name="T11" fmla="*/ 166 h 185"/>
                  <a:gd name="T12" fmla="*/ 131 w 320"/>
                  <a:gd name="T13" fmla="*/ 175 h 185"/>
                  <a:gd name="T14" fmla="*/ 111 w 320"/>
                  <a:gd name="T15" fmla="*/ 183 h 185"/>
                  <a:gd name="T16" fmla="*/ 66 w 320"/>
                  <a:gd name="T17" fmla="*/ 166 h 185"/>
                  <a:gd name="T18" fmla="*/ 24 w 320"/>
                  <a:gd name="T19" fmla="*/ 181 h 185"/>
                  <a:gd name="T20" fmla="*/ 9 w 320"/>
                  <a:gd name="T21" fmla="*/ 185 h 185"/>
                  <a:gd name="T22" fmla="*/ 131 w 320"/>
                  <a:gd name="T23" fmla="*/ 180 h 185"/>
                  <a:gd name="T24" fmla="*/ 133 w 320"/>
                  <a:gd name="T25" fmla="*/ 179 h 185"/>
                  <a:gd name="T26" fmla="*/ 159 w 320"/>
                  <a:gd name="T27" fmla="*/ 170 h 185"/>
                  <a:gd name="T28" fmla="*/ 163 w 320"/>
                  <a:gd name="T29" fmla="*/ 168 h 185"/>
                  <a:gd name="T30" fmla="*/ 165 w 320"/>
                  <a:gd name="T31" fmla="*/ 169 h 185"/>
                  <a:gd name="T32" fmla="*/ 131 w 320"/>
                  <a:gd name="T33" fmla="*/ 180 h 185"/>
                  <a:gd name="T34" fmla="*/ 68 w 320"/>
                  <a:gd name="T35" fmla="*/ 134 h 185"/>
                  <a:gd name="T36" fmla="*/ 68 w 320"/>
                  <a:gd name="T37" fmla="*/ 134 h 185"/>
                  <a:gd name="T38" fmla="*/ 68 w 320"/>
                  <a:gd name="T39" fmla="*/ 134 h 185"/>
                  <a:gd name="T40" fmla="*/ 290 w 320"/>
                  <a:gd name="T41" fmla="*/ 134 h 185"/>
                  <a:gd name="T42" fmla="*/ 320 w 320"/>
                  <a:gd name="T43" fmla="*/ 117 h 185"/>
                  <a:gd name="T44" fmla="*/ 314 w 320"/>
                  <a:gd name="T45" fmla="*/ 124 h 185"/>
                  <a:gd name="T46" fmla="*/ 291 w 320"/>
                  <a:gd name="T47" fmla="*/ 134 h 185"/>
                  <a:gd name="T48" fmla="*/ 290 w 320"/>
                  <a:gd name="T49" fmla="*/ 134 h 185"/>
                  <a:gd name="T50" fmla="*/ 68 w 320"/>
                  <a:gd name="T51" fmla="*/ 134 h 185"/>
                  <a:gd name="T52" fmla="*/ 64 w 320"/>
                  <a:gd name="T53" fmla="*/ 121 h 185"/>
                  <a:gd name="T54" fmla="*/ 62 w 320"/>
                  <a:gd name="T55" fmla="*/ 118 h 185"/>
                  <a:gd name="T56" fmla="*/ 62 w 320"/>
                  <a:gd name="T57" fmla="*/ 118 h 185"/>
                  <a:gd name="T58" fmla="*/ 64 w 320"/>
                  <a:gd name="T59" fmla="*/ 121 h 185"/>
                  <a:gd name="T60" fmla="*/ 68 w 320"/>
                  <a:gd name="T61" fmla="*/ 134 h 185"/>
                  <a:gd name="T62" fmla="*/ 115 w 320"/>
                  <a:gd name="T63" fmla="*/ 54 h 185"/>
                  <a:gd name="T64" fmla="*/ 105 w 320"/>
                  <a:gd name="T65" fmla="*/ 45 h 185"/>
                  <a:gd name="T66" fmla="*/ 50 w 320"/>
                  <a:gd name="T67" fmla="*/ 28 h 185"/>
                  <a:gd name="T68" fmla="*/ 65 w 320"/>
                  <a:gd name="T69" fmla="*/ 9 h 185"/>
                  <a:gd name="T70" fmla="*/ 103 w 320"/>
                  <a:gd name="T71" fmla="*/ 19 h 185"/>
                  <a:gd name="T72" fmla="*/ 103 w 320"/>
                  <a:gd name="T73" fmla="*/ 19 h 185"/>
                  <a:gd name="T74" fmla="*/ 103 w 320"/>
                  <a:gd name="T75" fmla="*/ 19 h 185"/>
                  <a:gd name="T76" fmla="*/ 103 w 320"/>
                  <a:gd name="T77" fmla="*/ 19 h 185"/>
                  <a:gd name="T78" fmla="*/ 103 w 320"/>
                  <a:gd name="T79" fmla="*/ 19 h 185"/>
                  <a:gd name="T80" fmla="*/ 143 w 320"/>
                  <a:gd name="T81" fmla="*/ 40 h 185"/>
                  <a:gd name="T82" fmla="*/ 143 w 320"/>
                  <a:gd name="T83" fmla="*/ 40 h 185"/>
                  <a:gd name="T84" fmla="*/ 142 w 320"/>
                  <a:gd name="T85" fmla="*/ 44 h 185"/>
                  <a:gd name="T86" fmla="*/ 141 w 320"/>
                  <a:gd name="T87" fmla="*/ 46 h 185"/>
                  <a:gd name="T88" fmla="*/ 115 w 320"/>
                  <a:gd name="T89" fmla="*/ 54 h 185"/>
                  <a:gd name="T90" fmla="*/ 141 w 320"/>
                  <a:gd name="T91" fmla="*/ 46 h 185"/>
                  <a:gd name="T92" fmla="*/ 141 w 320"/>
                  <a:gd name="T93" fmla="*/ 46 h 185"/>
                  <a:gd name="T94" fmla="*/ 141 w 320"/>
                  <a:gd name="T95" fmla="*/ 46 h 185"/>
                  <a:gd name="T96" fmla="*/ 141 w 320"/>
                  <a:gd name="T97" fmla="*/ 46 h 185"/>
                  <a:gd name="T98" fmla="*/ 103 w 320"/>
                  <a:gd name="T99" fmla="*/ 19 h 185"/>
                  <a:gd name="T100" fmla="*/ 96 w 320"/>
                  <a:gd name="T101" fmla="*/ 2 h 185"/>
                  <a:gd name="T102" fmla="*/ 103 w 320"/>
                  <a:gd name="T103" fmla="*/ 19 h 185"/>
                  <a:gd name="T104" fmla="*/ 103 w 320"/>
                  <a:gd name="T105" fmla="*/ 19 h 185"/>
                  <a:gd name="T106" fmla="*/ 95 w 320"/>
                  <a:gd name="T107" fmla="*/ 1 h 185"/>
                  <a:gd name="T108" fmla="*/ 95 w 320"/>
                  <a:gd name="T109" fmla="*/ 0 h 185"/>
                  <a:gd name="T110" fmla="*/ 95 w 320"/>
                  <a:gd name="T111"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185">
                    <a:moveTo>
                      <a:pt x="9" y="185"/>
                    </a:moveTo>
                    <a:cubicBezTo>
                      <a:pt x="7" y="178"/>
                      <a:pt x="3" y="171"/>
                      <a:pt x="1" y="164"/>
                    </a:cubicBezTo>
                    <a:cubicBezTo>
                      <a:pt x="1" y="163"/>
                      <a:pt x="1" y="163"/>
                      <a:pt x="0" y="162"/>
                    </a:cubicBezTo>
                    <a:cubicBezTo>
                      <a:pt x="8" y="160"/>
                      <a:pt x="16" y="157"/>
                      <a:pt x="25" y="155"/>
                    </a:cubicBezTo>
                    <a:cubicBezTo>
                      <a:pt x="64" y="145"/>
                      <a:pt x="66" y="140"/>
                      <a:pt x="66" y="140"/>
                    </a:cubicBezTo>
                    <a:cubicBezTo>
                      <a:pt x="99" y="154"/>
                      <a:pt x="128" y="162"/>
                      <a:pt x="152" y="166"/>
                    </a:cubicBezTo>
                    <a:cubicBezTo>
                      <a:pt x="145" y="169"/>
                      <a:pt x="138" y="172"/>
                      <a:pt x="131" y="175"/>
                    </a:cubicBezTo>
                    <a:cubicBezTo>
                      <a:pt x="124" y="178"/>
                      <a:pt x="118" y="180"/>
                      <a:pt x="111" y="183"/>
                    </a:cubicBezTo>
                    <a:cubicBezTo>
                      <a:pt x="97" y="179"/>
                      <a:pt x="82" y="173"/>
                      <a:pt x="66" y="166"/>
                    </a:cubicBezTo>
                    <a:cubicBezTo>
                      <a:pt x="66" y="166"/>
                      <a:pt x="63" y="171"/>
                      <a:pt x="24" y="181"/>
                    </a:cubicBezTo>
                    <a:cubicBezTo>
                      <a:pt x="19" y="182"/>
                      <a:pt x="14" y="183"/>
                      <a:pt x="9" y="185"/>
                    </a:cubicBezTo>
                    <a:moveTo>
                      <a:pt x="131" y="180"/>
                    </a:moveTo>
                    <a:cubicBezTo>
                      <a:pt x="131" y="180"/>
                      <a:pt x="132" y="180"/>
                      <a:pt x="133" y="179"/>
                    </a:cubicBezTo>
                    <a:cubicBezTo>
                      <a:pt x="142" y="176"/>
                      <a:pt x="150" y="173"/>
                      <a:pt x="159" y="170"/>
                    </a:cubicBezTo>
                    <a:cubicBezTo>
                      <a:pt x="161" y="169"/>
                      <a:pt x="162" y="169"/>
                      <a:pt x="163" y="168"/>
                    </a:cubicBezTo>
                    <a:cubicBezTo>
                      <a:pt x="164" y="169"/>
                      <a:pt x="165" y="169"/>
                      <a:pt x="165" y="169"/>
                    </a:cubicBezTo>
                    <a:cubicBezTo>
                      <a:pt x="155" y="175"/>
                      <a:pt x="143" y="178"/>
                      <a:pt x="131" y="180"/>
                    </a:cubicBezTo>
                    <a:moveTo>
                      <a:pt x="68" y="134"/>
                    </a:moveTo>
                    <a:lnTo>
                      <a:pt x="68" y="134"/>
                    </a:lnTo>
                    <a:lnTo>
                      <a:pt x="68" y="134"/>
                    </a:lnTo>
                    <a:close/>
                    <a:moveTo>
                      <a:pt x="290" y="134"/>
                    </a:moveTo>
                    <a:cubicBezTo>
                      <a:pt x="302" y="130"/>
                      <a:pt x="312" y="124"/>
                      <a:pt x="320" y="117"/>
                    </a:cubicBezTo>
                    <a:cubicBezTo>
                      <a:pt x="319" y="120"/>
                      <a:pt x="316" y="122"/>
                      <a:pt x="314" y="124"/>
                    </a:cubicBezTo>
                    <a:cubicBezTo>
                      <a:pt x="307" y="129"/>
                      <a:pt x="299" y="132"/>
                      <a:pt x="291" y="134"/>
                    </a:cubicBezTo>
                    <a:cubicBezTo>
                      <a:pt x="291" y="134"/>
                      <a:pt x="290" y="134"/>
                      <a:pt x="290" y="134"/>
                    </a:cubicBezTo>
                    <a:moveTo>
                      <a:pt x="68" y="134"/>
                    </a:moveTo>
                    <a:cubicBezTo>
                      <a:pt x="68" y="130"/>
                      <a:pt x="67" y="126"/>
                      <a:pt x="64" y="121"/>
                    </a:cubicBezTo>
                    <a:cubicBezTo>
                      <a:pt x="63" y="120"/>
                      <a:pt x="63" y="119"/>
                      <a:pt x="62" y="118"/>
                    </a:cubicBezTo>
                    <a:lnTo>
                      <a:pt x="62" y="118"/>
                    </a:lnTo>
                    <a:cubicBezTo>
                      <a:pt x="63" y="119"/>
                      <a:pt x="63" y="120"/>
                      <a:pt x="64" y="121"/>
                    </a:cubicBezTo>
                    <a:cubicBezTo>
                      <a:pt x="67" y="126"/>
                      <a:pt x="68" y="130"/>
                      <a:pt x="68" y="134"/>
                    </a:cubicBezTo>
                    <a:close/>
                    <a:moveTo>
                      <a:pt x="115" y="54"/>
                    </a:moveTo>
                    <a:cubicBezTo>
                      <a:pt x="112" y="52"/>
                      <a:pt x="108" y="49"/>
                      <a:pt x="105" y="45"/>
                    </a:cubicBezTo>
                    <a:cubicBezTo>
                      <a:pt x="105" y="45"/>
                      <a:pt x="84" y="45"/>
                      <a:pt x="50" y="28"/>
                    </a:cubicBezTo>
                    <a:cubicBezTo>
                      <a:pt x="57" y="24"/>
                      <a:pt x="62" y="18"/>
                      <a:pt x="65" y="9"/>
                    </a:cubicBezTo>
                    <a:cubicBezTo>
                      <a:pt x="88" y="18"/>
                      <a:pt x="103" y="19"/>
                      <a:pt x="103" y="19"/>
                    </a:cubicBezTo>
                    <a:lnTo>
                      <a:pt x="103" y="19"/>
                    </a:lnTo>
                    <a:lnTo>
                      <a:pt x="103" y="19"/>
                    </a:lnTo>
                    <a:lnTo>
                      <a:pt x="103" y="19"/>
                    </a:lnTo>
                    <a:lnTo>
                      <a:pt x="103" y="19"/>
                    </a:lnTo>
                    <a:cubicBezTo>
                      <a:pt x="120" y="37"/>
                      <a:pt x="141" y="40"/>
                      <a:pt x="143" y="40"/>
                    </a:cubicBezTo>
                    <a:lnTo>
                      <a:pt x="143" y="40"/>
                    </a:lnTo>
                    <a:cubicBezTo>
                      <a:pt x="142" y="42"/>
                      <a:pt x="142" y="43"/>
                      <a:pt x="142" y="44"/>
                    </a:cubicBezTo>
                    <a:cubicBezTo>
                      <a:pt x="141" y="45"/>
                      <a:pt x="141" y="46"/>
                      <a:pt x="141" y="46"/>
                    </a:cubicBezTo>
                    <a:cubicBezTo>
                      <a:pt x="132" y="48"/>
                      <a:pt x="123" y="51"/>
                      <a:pt x="115" y="54"/>
                    </a:cubicBezTo>
                    <a:moveTo>
                      <a:pt x="141" y="46"/>
                    </a:moveTo>
                    <a:cubicBezTo>
                      <a:pt x="141" y="46"/>
                      <a:pt x="141" y="46"/>
                      <a:pt x="141" y="46"/>
                    </a:cubicBezTo>
                    <a:lnTo>
                      <a:pt x="141" y="46"/>
                    </a:lnTo>
                    <a:cubicBezTo>
                      <a:pt x="141" y="46"/>
                      <a:pt x="141" y="46"/>
                      <a:pt x="141" y="46"/>
                    </a:cubicBezTo>
                    <a:close/>
                    <a:moveTo>
                      <a:pt x="103" y="19"/>
                    </a:moveTo>
                    <a:cubicBezTo>
                      <a:pt x="101" y="15"/>
                      <a:pt x="98" y="10"/>
                      <a:pt x="96" y="2"/>
                    </a:cubicBezTo>
                    <a:cubicBezTo>
                      <a:pt x="98" y="10"/>
                      <a:pt x="101" y="15"/>
                      <a:pt x="103" y="19"/>
                    </a:cubicBezTo>
                    <a:lnTo>
                      <a:pt x="103" y="19"/>
                    </a:lnTo>
                    <a:close/>
                    <a:moveTo>
                      <a:pt x="95" y="1"/>
                    </a:moveTo>
                    <a:cubicBezTo>
                      <a:pt x="95" y="1"/>
                      <a:pt x="95" y="0"/>
                      <a:pt x="95" y="0"/>
                    </a:cubicBezTo>
                    <a:cubicBezTo>
                      <a:pt x="95" y="0"/>
                      <a:pt x="95" y="1"/>
                      <a:pt x="95" y="1"/>
                    </a:cubicBez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4" name="Freeform 1388">
                <a:extLst>
                  <a:ext uri="{FF2B5EF4-FFF2-40B4-BE49-F238E27FC236}">
                    <a16:creationId xmlns:a16="http://schemas.microsoft.com/office/drawing/2014/main" id="{40AA00AD-DA81-E186-624C-57103553FA99}"/>
                  </a:ext>
                </a:extLst>
              </p:cNvPr>
              <p:cNvSpPr>
                <a:spLocks noEditPoints="1"/>
              </p:cNvSpPr>
              <p:nvPr/>
            </p:nvSpPr>
            <p:spPr bwMode="auto">
              <a:xfrm>
                <a:off x="1819" y="3321"/>
                <a:ext cx="227" cy="93"/>
              </a:xfrm>
              <a:custGeom>
                <a:avLst/>
                <a:gdLst>
                  <a:gd name="T0" fmla="*/ 214 w 373"/>
                  <a:gd name="T1" fmla="*/ 153 h 153"/>
                  <a:gd name="T2" fmla="*/ 128 w 373"/>
                  <a:gd name="T3" fmla="*/ 138 h 153"/>
                  <a:gd name="T4" fmla="*/ 140 w 373"/>
                  <a:gd name="T5" fmla="*/ 133 h 153"/>
                  <a:gd name="T6" fmla="*/ 174 w 373"/>
                  <a:gd name="T7" fmla="*/ 122 h 153"/>
                  <a:gd name="T8" fmla="*/ 212 w 373"/>
                  <a:gd name="T9" fmla="*/ 125 h 153"/>
                  <a:gd name="T10" fmla="*/ 268 w 373"/>
                  <a:gd name="T11" fmla="*/ 113 h 153"/>
                  <a:gd name="T12" fmla="*/ 281 w 373"/>
                  <a:gd name="T13" fmla="*/ 92 h 153"/>
                  <a:gd name="T14" fmla="*/ 281 w 373"/>
                  <a:gd name="T15" fmla="*/ 92 h 153"/>
                  <a:gd name="T16" fmla="*/ 289 w 373"/>
                  <a:gd name="T17" fmla="*/ 90 h 153"/>
                  <a:gd name="T18" fmla="*/ 291 w 373"/>
                  <a:gd name="T19" fmla="*/ 89 h 153"/>
                  <a:gd name="T20" fmla="*/ 302 w 373"/>
                  <a:gd name="T21" fmla="*/ 88 h 153"/>
                  <a:gd name="T22" fmla="*/ 315 w 373"/>
                  <a:gd name="T23" fmla="*/ 86 h 153"/>
                  <a:gd name="T24" fmla="*/ 302 w 373"/>
                  <a:gd name="T25" fmla="*/ 87 h 153"/>
                  <a:gd name="T26" fmla="*/ 300 w 373"/>
                  <a:gd name="T27" fmla="*/ 87 h 153"/>
                  <a:gd name="T28" fmla="*/ 323 w 373"/>
                  <a:gd name="T29" fmla="*/ 77 h 153"/>
                  <a:gd name="T30" fmla="*/ 329 w 373"/>
                  <a:gd name="T31" fmla="*/ 70 h 153"/>
                  <a:gd name="T32" fmla="*/ 358 w 373"/>
                  <a:gd name="T33" fmla="*/ 36 h 153"/>
                  <a:gd name="T34" fmla="*/ 370 w 373"/>
                  <a:gd name="T35" fmla="*/ 0 h 153"/>
                  <a:gd name="T36" fmla="*/ 372 w 373"/>
                  <a:gd name="T37" fmla="*/ 25 h 153"/>
                  <a:gd name="T38" fmla="*/ 358 w 373"/>
                  <a:gd name="T39" fmla="*/ 66 h 153"/>
                  <a:gd name="T40" fmla="*/ 338 w 373"/>
                  <a:gd name="T41" fmla="*/ 93 h 153"/>
                  <a:gd name="T42" fmla="*/ 338 w 373"/>
                  <a:gd name="T43" fmla="*/ 93 h 153"/>
                  <a:gd name="T44" fmla="*/ 333 w 373"/>
                  <a:gd name="T45" fmla="*/ 97 h 153"/>
                  <a:gd name="T46" fmla="*/ 332 w 373"/>
                  <a:gd name="T47" fmla="*/ 98 h 153"/>
                  <a:gd name="T48" fmla="*/ 327 w 373"/>
                  <a:gd name="T49" fmla="*/ 102 h 153"/>
                  <a:gd name="T50" fmla="*/ 326 w 373"/>
                  <a:gd name="T51" fmla="*/ 103 h 153"/>
                  <a:gd name="T52" fmla="*/ 322 w 373"/>
                  <a:gd name="T53" fmla="*/ 105 h 153"/>
                  <a:gd name="T54" fmla="*/ 318 w 373"/>
                  <a:gd name="T55" fmla="*/ 105 h 153"/>
                  <a:gd name="T56" fmla="*/ 310 w 373"/>
                  <a:gd name="T57" fmla="*/ 111 h 153"/>
                  <a:gd name="T58" fmla="*/ 307 w 373"/>
                  <a:gd name="T59" fmla="*/ 113 h 153"/>
                  <a:gd name="T60" fmla="*/ 305 w 373"/>
                  <a:gd name="T61" fmla="*/ 114 h 153"/>
                  <a:gd name="T62" fmla="*/ 300 w 373"/>
                  <a:gd name="T63" fmla="*/ 116 h 153"/>
                  <a:gd name="T64" fmla="*/ 297 w 373"/>
                  <a:gd name="T65" fmla="*/ 117 h 153"/>
                  <a:gd name="T66" fmla="*/ 292 w 373"/>
                  <a:gd name="T67" fmla="*/ 118 h 153"/>
                  <a:gd name="T68" fmla="*/ 289 w 373"/>
                  <a:gd name="T69" fmla="*/ 119 h 153"/>
                  <a:gd name="T70" fmla="*/ 281 w 373"/>
                  <a:gd name="T71" fmla="*/ 120 h 153"/>
                  <a:gd name="T72" fmla="*/ 268 w 373"/>
                  <a:gd name="T73" fmla="*/ 141 h 153"/>
                  <a:gd name="T74" fmla="*/ 214 w 373"/>
                  <a:gd name="T75" fmla="*/ 153 h 153"/>
                  <a:gd name="T76" fmla="*/ 5 w 373"/>
                  <a:gd name="T77" fmla="*/ 141 h 153"/>
                  <a:gd name="T78" fmla="*/ 6 w 373"/>
                  <a:gd name="T79" fmla="*/ 140 h 153"/>
                  <a:gd name="T80" fmla="*/ 0 w 373"/>
                  <a:gd name="T81" fmla="*/ 118 h 153"/>
                  <a:gd name="T82" fmla="*/ 9 w 373"/>
                  <a:gd name="T83" fmla="*/ 115 h 153"/>
                  <a:gd name="T84" fmla="*/ 10 w 373"/>
                  <a:gd name="T85" fmla="*/ 117 h 153"/>
                  <a:gd name="T86" fmla="*/ 18 w 373"/>
                  <a:gd name="T87" fmla="*/ 138 h 153"/>
                  <a:gd name="T88" fmla="*/ 5 w 373"/>
                  <a:gd name="T89" fmla="*/ 141 h 153"/>
                  <a:gd name="T90" fmla="*/ 281 w 373"/>
                  <a:gd name="T91" fmla="*/ 92 h 153"/>
                  <a:gd name="T92" fmla="*/ 281 w 373"/>
                  <a:gd name="T93" fmla="*/ 92 h 153"/>
                  <a:gd name="T94" fmla="*/ 281 w 373"/>
                  <a:gd name="T95" fmla="*/ 92 h 153"/>
                  <a:gd name="T96" fmla="*/ 281 w 373"/>
                  <a:gd name="T97" fmla="*/ 92 h 153"/>
                  <a:gd name="T98" fmla="*/ 281 w 373"/>
                  <a:gd name="T99"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153">
                    <a:moveTo>
                      <a:pt x="214" y="153"/>
                    </a:moveTo>
                    <a:cubicBezTo>
                      <a:pt x="192" y="153"/>
                      <a:pt x="163" y="149"/>
                      <a:pt x="128" y="138"/>
                    </a:cubicBezTo>
                    <a:cubicBezTo>
                      <a:pt x="132" y="137"/>
                      <a:pt x="136" y="135"/>
                      <a:pt x="140" y="133"/>
                    </a:cubicBezTo>
                    <a:cubicBezTo>
                      <a:pt x="152" y="131"/>
                      <a:pt x="164" y="128"/>
                      <a:pt x="174" y="122"/>
                    </a:cubicBezTo>
                    <a:cubicBezTo>
                      <a:pt x="188" y="124"/>
                      <a:pt x="201" y="125"/>
                      <a:pt x="212" y="125"/>
                    </a:cubicBezTo>
                    <a:cubicBezTo>
                      <a:pt x="245" y="125"/>
                      <a:pt x="263" y="117"/>
                      <a:pt x="268" y="113"/>
                    </a:cubicBezTo>
                    <a:cubicBezTo>
                      <a:pt x="278" y="104"/>
                      <a:pt x="281" y="92"/>
                      <a:pt x="281" y="92"/>
                    </a:cubicBezTo>
                    <a:lnTo>
                      <a:pt x="281" y="92"/>
                    </a:lnTo>
                    <a:cubicBezTo>
                      <a:pt x="284" y="91"/>
                      <a:pt x="286" y="91"/>
                      <a:pt x="289" y="90"/>
                    </a:cubicBezTo>
                    <a:cubicBezTo>
                      <a:pt x="290" y="90"/>
                      <a:pt x="291" y="90"/>
                      <a:pt x="291" y="89"/>
                    </a:cubicBezTo>
                    <a:cubicBezTo>
                      <a:pt x="295" y="89"/>
                      <a:pt x="299" y="88"/>
                      <a:pt x="302" y="88"/>
                    </a:cubicBezTo>
                    <a:cubicBezTo>
                      <a:pt x="310" y="87"/>
                      <a:pt x="315" y="86"/>
                      <a:pt x="315" y="86"/>
                    </a:cubicBezTo>
                    <a:cubicBezTo>
                      <a:pt x="315" y="86"/>
                      <a:pt x="310" y="86"/>
                      <a:pt x="302" y="87"/>
                    </a:cubicBezTo>
                    <a:cubicBezTo>
                      <a:pt x="301" y="87"/>
                      <a:pt x="301" y="87"/>
                      <a:pt x="300" y="87"/>
                    </a:cubicBezTo>
                    <a:cubicBezTo>
                      <a:pt x="308" y="85"/>
                      <a:pt x="316" y="82"/>
                      <a:pt x="323" y="77"/>
                    </a:cubicBezTo>
                    <a:cubicBezTo>
                      <a:pt x="325" y="75"/>
                      <a:pt x="328" y="73"/>
                      <a:pt x="329" y="70"/>
                    </a:cubicBezTo>
                    <a:cubicBezTo>
                      <a:pt x="342" y="61"/>
                      <a:pt x="351" y="49"/>
                      <a:pt x="358" y="36"/>
                    </a:cubicBezTo>
                    <a:cubicBezTo>
                      <a:pt x="364" y="24"/>
                      <a:pt x="368" y="12"/>
                      <a:pt x="370" y="0"/>
                    </a:cubicBezTo>
                    <a:cubicBezTo>
                      <a:pt x="372" y="7"/>
                      <a:pt x="373" y="15"/>
                      <a:pt x="372" y="25"/>
                    </a:cubicBezTo>
                    <a:cubicBezTo>
                      <a:pt x="370" y="38"/>
                      <a:pt x="366" y="52"/>
                      <a:pt x="358" y="66"/>
                    </a:cubicBezTo>
                    <a:cubicBezTo>
                      <a:pt x="353" y="76"/>
                      <a:pt x="346" y="85"/>
                      <a:pt x="338" y="93"/>
                    </a:cubicBezTo>
                    <a:lnTo>
                      <a:pt x="338" y="93"/>
                    </a:lnTo>
                    <a:cubicBezTo>
                      <a:pt x="336" y="95"/>
                      <a:pt x="334" y="96"/>
                      <a:pt x="333" y="97"/>
                    </a:cubicBezTo>
                    <a:lnTo>
                      <a:pt x="332" y="98"/>
                    </a:lnTo>
                    <a:cubicBezTo>
                      <a:pt x="330" y="99"/>
                      <a:pt x="329" y="101"/>
                      <a:pt x="327" y="102"/>
                    </a:cubicBezTo>
                    <a:lnTo>
                      <a:pt x="326" y="103"/>
                    </a:lnTo>
                    <a:cubicBezTo>
                      <a:pt x="324" y="103"/>
                      <a:pt x="323" y="104"/>
                      <a:pt x="322" y="105"/>
                    </a:cubicBezTo>
                    <a:lnTo>
                      <a:pt x="318" y="105"/>
                    </a:lnTo>
                    <a:cubicBezTo>
                      <a:pt x="315" y="105"/>
                      <a:pt x="312" y="108"/>
                      <a:pt x="310" y="111"/>
                    </a:cubicBezTo>
                    <a:cubicBezTo>
                      <a:pt x="309" y="112"/>
                      <a:pt x="308" y="112"/>
                      <a:pt x="307" y="113"/>
                    </a:cubicBezTo>
                    <a:lnTo>
                      <a:pt x="305" y="114"/>
                    </a:lnTo>
                    <a:cubicBezTo>
                      <a:pt x="303" y="114"/>
                      <a:pt x="301" y="115"/>
                      <a:pt x="300" y="116"/>
                    </a:cubicBezTo>
                    <a:lnTo>
                      <a:pt x="297" y="117"/>
                    </a:lnTo>
                    <a:cubicBezTo>
                      <a:pt x="295" y="117"/>
                      <a:pt x="294" y="118"/>
                      <a:pt x="292" y="118"/>
                    </a:cubicBezTo>
                    <a:lnTo>
                      <a:pt x="289" y="119"/>
                    </a:lnTo>
                    <a:cubicBezTo>
                      <a:pt x="287" y="119"/>
                      <a:pt x="284" y="120"/>
                      <a:pt x="281" y="120"/>
                    </a:cubicBezTo>
                    <a:cubicBezTo>
                      <a:pt x="281" y="120"/>
                      <a:pt x="278" y="133"/>
                      <a:pt x="268" y="141"/>
                    </a:cubicBezTo>
                    <a:cubicBezTo>
                      <a:pt x="263" y="145"/>
                      <a:pt x="245" y="153"/>
                      <a:pt x="214" y="153"/>
                    </a:cubicBezTo>
                    <a:moveTo>
                      <a:pt x="5" y="141"/>
                    </a:moveTo>
                    <a:cubicBezTo>
                      <a:pt x="6" y="141"/>
                      <a:pt x="6" y="140"/>
                      <a:pt x="6" y="140"/>
                    </a:cubicBezTo>
                    <a:cubicBezTo>
                      <a:pt x="6" y="134"/>
                      <a:pt x="3" y="128"/>
                      <a:pt x="0" y="118"/>
                    </a:cubicBezTo>
                    <a:cubicBezTo>
                      <a:pt x="3" y="117"/>
                      <a:pt x="6" y="116"/>
                      <a:pt x="9" y="115"/>
                    </a:cubicBezTo>
                    <a:cubicBezTo>
                      <a:pt x="10" y="116"/>
                      <a:pt x="10" y="116"/>
                      <a:pt x="10" y="117"/>
                    </a:cubicBezTo>
                    <a:cubicBezTo>
                      <a:pt x="12" y="124"/>
                      <a:pt x="16" y="131"/>
                      <a:pt x="18" y="138"/>
                    </a:cubicBezTo>
                    <a:cubicBezTo>
                      <a:pt x="14" y="139"/>
                      <a:pt x="10" y="140"/>
                      <a:pt x="5" y="141"/>
                    </a:cubicBezTo>
                    <a:moveTo>
                      <a:pt x="281" y="92"/>
                    </a:moveTo>
                    <a:lnTo>
                      <a:pt x="281" y="92"/>
                    </a:lnTo>
                    <a:lnTo>
                      <a:pt x="281" y="92"/>
                    </a:lnTo>
                    <a:lnTo>
                      <a:pt x="281" y="92"/>
                    </a:lnTo>
                    <a:lnTo>
                      <a:pt x="281" y="92"/>
                    </a:lnTo>
                    <a:close/>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 name="Freeform 1389">
                <a:extLst>
                  <a:ext uri="{FF2B5EF4-FFF2-40B4-BE49-F238E27FC236}">
                    <a16:creationId xmlns:a16="http://schemas.microsoft.com/office/drawing/2014/main" id="{18C3587B-8F20-7310-2AC8-F162A437F679}"/>
                  </a:ext>
                </a:extLst>
              </p:cNvPr>
              <p:cNvSpPr>
                <a:spLocks/>
              </p:cNvSpPr>
              <p:nvPr/>
            </p:nvSpPr>
            <p:spPr bwMode="auto">
              <a:xfrm>
                <a:off x="1723" y="3369"/>
                <a:ext cx="2" cy="4"/>
              </a:xfrm>
              <a:custGeom>
                <a:avLst/>
                <a:gdLst>
                  <a:gd name="T0" fmla="*/ 0 w 3"/>
                  <a:gd name="T1" fmla="*/ 7 h 7"/>
                  <a:gd name="T2" fmla="*/ 1 w 3"/>
                  <a:gd name="T3" fmla="*/ 0 h 7"/>
                  <a:gd name="T4" fmla="*/ 2 w 3"/>
                  <a:gd name="T5" fmla="*/ 0 h 7"/>
                  <a:gd name="T6" fmla="*/ 3 w 3"/>
                  <a:gd name="T7" fmla="*/ 5 h 7"/>
                  <a:gd name="T8" fmla="*/ 0 w 3"/>
                  <a:gd name="T9" fmla="*/ 7 h 7"/>
                </a:gdLst>
                <a:ahLst/>
                <a:cxnLst>
                  <a:cxn ang="0">
                    <a:pos x="T0" y="T1"/>
                  </a:cxn>
                  <a:cxn ang="0">
                    <a:pos x="T2" y="T3"/>
                  </a:cxn>
                  <a:cxn ang="0">
                    <a:pos x="T4" y="T5"/>
                  </a:cxn>
                  <a:cxn ang="0">
                    <a:pos x="T6" y="T7"/>
                  </a:cxn>
                  <a:cxn ang="0">
                    <a:pos x="T8" y="T9"/>
                  </a:cxn>
                </a:cxnLst>
                <a:rect l="0" t="0" r="r" b="b"/>
                <a:pathLst>
                  <a:path w="3" h="7">
                    <a:moveTo>
                      <a:pt x="0" y="7"/>
                    </a:moveTo>
                    <a:cubicBezTo>
                      <a:pt x="0" y="5"/>
                      <a:pt x="0" y="2"/>
                      <a:pt x="1" y="0"/>
                    </a:cubicBezTo>
                    <a:cubicBezTo>
                      <a:pt x="1" y="0"/>
                      <a:pt x="1" y="0"/>
                      <a:pt x="2" y="0"/>
                    </a:cubicBezTo>
                    <a:cubicBezTo>
                      <a:pt x="2" y="2"/>
                      <a:pt x="3" y="4"/>
                      <a:pt x="3" y="5"/>
                    </a:cubicBezTo>
                    <a:cubicBezTo>
                      <a:pt x="2" y="6"/>
                      <a:pt x="1" y="6"/>
                      <a:pt x="0" y="7"/>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6" name="Freeform 1390">
                <a:extLst>
                  <a:ext uri="{FF2B5EF4-FFF2-40B4-BE49-F238E27FC236}">
                    <a16:creationId xmlns:a16="http://schemas.microsoft.com/office/drawing/2014/main" id="{0EFBC643-97E3-CBA1-C0DB-50A310AB3760}"/>
                  </a:ext>
                </a:extLst>
              </p:cNvPr>
              <p:cNvSpPr>
                <a:spLocks noEditPoints="1"/>
              </p:cNvSpPr>
              <p:nvPr/>
            </p:nvSpPr>
            <p:spPr bwMode="auto">
              <a:xfrm>
                <a:off x="1723" y="3366"/>
                <a:ext cx="99" cy="58"/>
              </a:xfrm>
              <a:custGeom>
                <a:avLst/>
                <a:gdLst>
                  <a:gd name="T0" fmla="*/ 79 w 162"/>
                  <a:gd name="T1" fmla="*/ 95 h 95"/>
                  <a:gd name="T2" fmla="*/ 79 w 162"/>
                  <a:gd name="T3" fmla="*/ 95 h 95"/>
                  <a:gd name="T4" fmla="*/ 78 w 162"/>
                  <a:gd name="T5" fmla="*/ 95 h 95"/>
                  <a:gd name="T6" fmla="*/ 78 w 162"/>
                  <a:gd name="T7" fmla="*/ 95 h 95"/>
                  <a:gd name="T8" fmla="*/ 78 w 162"/>
                  <a:gd name="T9" fmla="*/ 94 h 95"/>
                  <a:gd name="T10" fmla="*/ 78 w 162"/>
                  <a:gd name="T11" fmla="*/ 94 h 95"/>
                  <a:gd name="T12" fmla="*/ 102 w 162"/>
                  <a:gd name="T13" fmla="*/ 66 h 95"/>
                  <a:gd name="T14" fmla="*/ 91 w 162"/>
                  <a:gd name="T15" fmla="*/ 67 h 95"/>
                  <a:gd name="T16" fmla="*/ 156 w 162"/>
                  <a:gd name="T17" fmla="*/ 44 h 95"/>
                  <a:gd name="T18" fmla="*/ 162 w 162"/>
                  <a:gd name="T19" fmla="*/ 66 h 95"/>
                  <a:gd name="T20" fmla="*/ 161 w 162"/>
                  <a:gd name="T21" fmla="*/ 67 h 95"/>
                  <a:gd name="T22" fmla="*/ 80 w 162"/>
                  <a:gd name="T23" fmla="*/ 95 h 95"/>
                  <a:gd name="T24" fmla="*/ 79 w 162"/>
                  <a:gd name="T25" fmla="*/ 95 h 95"/>
                  <a:gd name="T26" fmla="*/ 79 w 162"/>
                  <a:gd name="T27" fmla="*/ 67 h 95"/>
                  <a:gd name="T28" fmla="*/ 33 w 162"/>
                  <a:gd name="T29" fmla="*/ 59 h 95"/>
                  <a:gd name="T30" fmla="*/ 31 w 162"/>
                  <a:gd name="T31" fmla="*/ 58 h 95"/>
                  <a:gd name="T32" fmla="*/ 30 w 162"/>
                  <a:gd name="T33" fmla="*/ 58 h 95"/>
                  <a:gd name="T34" fmla="*/ 29 w 162"/>
                  <a:gd name="T35" fmla="*/ 58 h 95"/>
                  <a:gd name="T36" fmla="*/ 29 w 162"/>
                  <a:gd name="T37" fmla="*/ 57 h 95"/>
                  <a:gd name="T38" fmla="*/ 28 w 162"/>
                  <a:gd name="T39" fmla="*/ 57 h 95"/>
                  <a:gd name="T40" fmla="*/ 28 w 162"/>
                  <a:gd name="T41" fmla="*/ 56 h 95"/>
                  <a:gd name="T42" fmla="*/ 28 w 162"/>
                  <a:gd name="T43" fmla="*/ 56 h 95"/>
                  <a:gd name="T44" fmla="*/ 27 w 162"/>
                  <a:gd name="T45" fmla="*/ 56 h 95"/>
                  <a:gd name="T46" fmla="*/ 27 w 162"/>
                  <a:gd name="T47" fmla="*/ 56 h 95"/>
                  <a:gd name="T48" fmla="*/ 31 w 162"/>
                  <a:gd name="T49" fmla="*/ 50 h 95"/>
                  <a:gd name="T50" fmla="*/ 15 w 162"/>
                  <a:gd name="T51" fmla="*/ 49 h 95"/>
                  <a:gd name="T52" fmla="*/ 14 w 162"/>
                  <a:gd name="T53" fmla="*/ 48 h 95"/>
                  <a:gd name="T54" fmla="*/ 13 w 162"/>
                  <a:gd name="T55" fmla="*/ 48 h 95"/>
                  <a:gd name="T56" fmla="*/ 12 w 162"/>
                  <a:gd name="T57" fmla="*/ 47 h 95"/>
                  <a:gd name="T58" fmla="*/ 12 w 162"/>
                  <a:gd name="T59" fmla="*/ 47 h 95"/>
                  <a:gd name="T60" fmla="*/ 11 w 162"/>
                  <a:gd name="T61" fmla="*/ 46 h 95"/>
                  <a:gd name="T62" fmla="*/ 11 w 162"/>
                  <a:gd name="T63" fmla="*/ 46 h 95"/>
                  <a:gd name="T64" fmla="*/ 8 w 162"/>
                  <a:gd name="T65" fmla="*/ 39 h 95"/>
                  <a:gd name="T66" fmla="*/ 28 w 162"/>
                  <a:gd name="T67" fmla="*/ 33 h 95"/>
                  <a:gd name="T68" fmla="*/ 33 w 162"/>
                  <a:gd name="T69" fmla="*/ 35 h 95"/>
                  <a:gd name="T70" fmla="*/ 85 w 162"/>
                  <a:gd name="T71" fmla="*/ 43 h 95"/>
                  <a:gd name="T72" fmla="*/ 103 w 162"/>
                  <a:gd name="T73" fmla="*/ 41 h 95"/>
                  <a:gd name="T74" fmla="*/ 79 w 162"/>
                  <a:gd name="T75" fmla="*/ 67 h 95"/>
                  <a:gd name="T76" fmla="*/ 4 w 162"/>
                  <a:gd name="T77" fmla="*/ 35 h 95"/>
                  <a:gd name="T78" fmla="*/ 4 w 162"/>
                  <a:gd name="T79" fmla="*/ 35 h 95"/>
                  <a:gd name="T80" fmla="*/ 4 w 162"/>
                  <a:gd name="T81" fmla="*/ 34 h 95"/>
                  <a:gd name="T82" fmla="*/ 4 w 162"/>
                  <a:gd name="T83" fmla="*/ 34 h 95"/>
                  <a:gd name="T84" fmla="*/ 4 w 162"/>
                  <a:gd name="T85" fmla="*/ 34 h 95"/>
                  <a:gd name="T86" fmla="*/ 2 w 162"/>
                  <a:gd name="T87" fmla="*/ 27 h 95"/>
                  <a:gd name="T88" fmla="*/ 2 w 162"/>
                  <a:gd name="T89" fmla="*/ 27 h 95"/>
                  <a:gd name="T90" fmla="*/ 0 w 162"/>
                  <a:gd name="T91" fmla="*/ 17 h 95"/>
                  <a:gd name="T92" fmla="*/ 7 w 162"/>
                  <a:gd name="T93" fmla="*/ 12 h 95"/>
                  <a:gd name="T94" fmla="*/ 11 w 162"/>
                  <a:gd name="T95" fmla="*/ 9 h 95"/>
                  <a:gd name="T96" fmla="*/ 59 w 162"/>
                  <a:gd name="T97" fmla="*/ 0 h 95"/>
                  <a:gd name="T98" fmla="*/ 8 w 162"/>
                  <a:gd name="T99" fmla="*/ 15 h 95"/>
                  <a:gd name="T100" fmla="*/ 10 w 162"/>
                  <a:gd name="T101" fmla="*/ 21 h 95"/>
                  <a:gd name="T102" fmla="*/ 10 w 162"/>
                  <a:gd name="T103" fmla="*/ 21 h 95"/>
                  <a:gd name="T104" fmla="*/ 16 w 162"/>
                  <a:gd name="T105" fmla="*/ 25 h 95"/>
                  <a:gd name="T106" fmla="*/ 32 w 162"/>
                  <a:gd name="T107" fmla="*/ 26 h 95"/>
                  <a:gd name="T108" fmla="*/ 30 w 162"/>
                  <a:gd name="T109" fmla="*/ 28 h 95"/>
                  <a:gd name="T110" fmla="*/ 4 w 162"/>
                  <a:gd name="T111"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2" h="95">
                    <a:moveTo>
                      <a:pt x="79" y="95"/>
                    </a:moveTo>
                    <a:lnTo>
                      <a:pt x="79" y="95"/>
                    </a:lnTo>
                    <a:lnTo>
                      <a:pt x="78" y="95"/>
                    </a:lnTo>
                    <a:lnTo>
                      <a:pt x="78" y="95"/>
                    </a:lnTo>
                    <a:lnTo>
                      <a:pt x="78" y="94"/>
                    </a:lnTo>
                    <a:lnTo>
                      <a:pt x="78" y="94"/>
                    </a:lnTo>
                    <a:cubicBezTo>
                      <a:pt x="77" y="90"/>
                      <a:pt x="82" y="78"/>
                      <a:pt x="102" y="66"/>
                    </a:cubicBezTo>
                    <a:cubicBezTo>
                      <a:pt x="102" y="66"/>
                      <a:pt x="98" y="67"/>
                      <a:pt x="91" y="67"/>
                    </a:cubicBezTo>
                    <a:cubicBezTo>
                      <a:pt x="108" y="61"/>
                      <a:pt x="129" y="52"/>
                      <a:pt x="156" y="44"/>
                    </a:cubicBezTo>
                    <a:cubicBezTo>
                      <a:pt x="159" y="54"/>
                      <a:pt x="162" y="60"/>
                      <a:pt x="162" y="66"/>
                    </a:cubicBezTo>
                    <a:cubicBezTo>
                      <a:pt x="162" y="66"/>
                      <a:pt x="162" y="67"/>
                      <a:pt x="161" y="67"/>
                    </a:cubicBezTo>
                    <a:cubicBezTo>
                      <a:pt x="126" y="78"/>
                      <a:pt x="100" y="88"/>
                      <a:pt x="80" y="95"/>
                    </a:cubicBezTo>
                    <a:lnTo>
                      <a:pt x="79" y="95"/>
                    </a:lnTo>
                    <a:moveTo>
                      <a:pt x="79" y="67"/>
                    </a:moveTo>
                    <a:cubicBezTo>
                      <a:pt x="67" y="66"/>
                      <a:pt x="52" y="64"/>
                      <a:pt x="33" y="59"/>
                    </a:cubicBezTo>
                    <a:lnTo>
                      <a:pt x="31" y="58"/>
                    </a:lnTo>
                    <a:lnTo>
                      <a:pt x="30" y="58"/>
                    </a:lnTo>
                    <a:lnTo>
                      <a:pt x="29" y="58"/>
                    </a:lnTo>
                    <a:lnTo>
                      <a:pt x="29" y="57"/>
                    </a:lnTo>
                    <a:lnTo>
                      <a:pt x="28" y="57"/>
                    </a:lnTo>
                    <a:lnTo>
                      <a:pt x="28" y="56"/>
                    </a:lnTo>
                    <a:lnTo>
                      <a:pt x="28" y="56"/>
                    </a:lnTo>
                    <a:lnTo>
                      <a:pt x="27" y="56"/>
                    </a:lnTo>
                    <a:lnTo>
                      <a:pt x="27" y="56"/>
                    </a:lnTo>
                    <a:cubicBezTo>
                      <a:pt x="26" y="53"/>
                      <a:pt x="31" y="50"/>
                      <a:pt x="31" y="50"/>
                    </a:cubicBezTo>
                    <a:cubicBezTo>
                      <a:pt x="31" y="50"/>
                      <a:pt x="21" y="49"/>
                      <a:pt x="15" y="49"/>
                    </a:cubicBezTo>
                    <a:lnTo>
                      <a:pt x="14" y="48"/>
                    </a:lnTo>
                    <a:lnTo>
                      <a:pt x="13" y="48"/>
                    </a:lnTo>
                    <a:lnTo>
                      <a:pt x="12" y="47"/>
                    </a:lnTo>
                    <a:lnTo>
                      <a:pt x="12" y="47"/>
                    </a:lnTo>
                    <a:lnTo>
                      <a:pt x="11" y="46"/>
                    </a:lnTo>
                    <a:lnTo>
                      <a:pt x="11" y="46"/>
                    </a:lnTo>
                    <a:cubicBezTo>
                      <a:pt x="9" y="43"/>
                      <a:pt x="8" y="39"/>
                      <a:pt x="8" y="39"/>
                    </a:cubicBezTo>
                    <a:lnTo>
                      <a:pt x="28" y="33"/>
                    </a:lnTo>
                    <a:cubicBezTo>
                      <a:pt x="29" y="34"/>
                      <a:pt x="30" y="35"/>
                      <a:pt x="33" y="35"/>
                    </a:cubicBezTo>
                    <a:cubicBezTo>
                      <a:pt x="57" y="41"/>
                      <a:pt x="74" y="43"/>
                      <a:pt x="85" y="43"/>
                    </a:cubicBezTo>
                    <a:cubicBezTo>
                      <a:pt x="97" y="43"/>
                      <a:pt x="103" y="41"/>
                      <a:pt x="103" y="41"/>
                    </a:cubicBezTo>
                    <a:cubicBezTo>
                      <a:pt x="86" y="52"/>
                      <a:pt x="80" y="62"/>
                      <a:pt x="79" y="67"/>
                    </a:cubicBezTo>
                    <a:moveTo>
                      <a:pt x="4" y="35"/>
                    </a:moveTo>
                    <a:lnTo>
                      <a:pt x="4" y="35"/>
                    </a:lnTo>
                    <a:lnTo>
                      <a:pt x="4" y="34"/>
                    </a:lnTo>
                    <a:lnTo>
                      <a:pt x="4" y="34"/>
                    </a:lnTo>
                    <a:lnTo>
                      <a:pt x="4" y="34"/>
                    </a:lnTo>
                    <a:cubicBezTo>
                      <a:pt x="3" y="33"/>
                      <a:pt x="2" y="31"/>
                      <a:pt x="2" y="27"/>
                    </a:cubicBezTo>
                    <a:lnTo>
                      <a:pt x="2" y="27"/>
                    </a:lnTo>
                    <a:cubicBezTo>
                      <a:pt x="1" y="25"/>
                      <a:pt x="1" y="21"/>
                      <a:pt x="0" y="17"/>
                    </a:cubicBezTo>
                    <a:cubicBezTo>
                      <a:pt x="3" y="15"/>
                      <a:pt x="5" y="14"/>
                      <a:pt x="7" y="12"/>
                    </a:cubicBezTo>
                    <a:cubicBezTo>
                      <a:pt x="8" y="11"/>
                      <a:pt x="9" y="10"/>
                      <a:pt x="11" y="9"/>
                    </a:cubicBezTo>
                    <a:cubicBezTo>
                      <a:pt x="29" y="3"/>
                      <a:pt x="59" y="0"/>
                      <a:pt x="59" y="0"/>
                    </a:cubicBezTo>
                    <a:lnTo>
                      <a:pt x="8" y="15"/>
                    </a:lnTo>
                    <a:cubicBezTo>
                      <a:pt x="8" y="15"/>
                      <a:pt x="9" y="18"/>
                      <a:pt x="10" y="21"/>
                    </a:cubicBezTo>
                    <a:lnTo>
                      <a:pt x="10" y="21"/>
                    </a:lnTo>
                    <a:cubicBezTo>
                      <a:pt x="11" y="23"/>
                      <a:pt x="13" y="25"/>
                      <a:pt x="16" y="25"/>
                    </a:cubicBezTo>
                    <a:cubicBezTo>
                      <a:pt x="21" y="26"/>
                      <a:pt x="32" y="26"/>
                      <a:pt x="32" y="26"/>
                    </a:cubicBezTo>
                    <a:cubicBezTo>
                      <a:pt x="32" y="26"/>
                      <a:pt x="31" y="27"/>
                      <a:pt x="30" y="28"/>
                    </a:cubicBezTo>
                    <a:cubicBezTo>
                      <a:pt x="20" y="30"/>
                      <a:pt x="10" y="32"/>
                      <a:pt x="4" y="35"/>
                    </a:cubicBezTo>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7" name="Freeform 1391">
                <a:extLst>
                  <a:ext uri="{FF2B5EF4-FFF2-40B4-BE49-F238E27FC236}">
                    <a16:creationId xmlns:a16="http://schemas.microsoft.com/office/drawing/2014/main" id="{3C98A396-1990-727F-2C1F-8821DDA85404}"/>
                  </a:ext>
                </a:extLst>
              </p:cNvPr>
              <p:cNvSpPr>
                <a:spLocks noEditPoints="1"/>
              </p:cNvSpPr>
              <p:nvPr/>
            </p:nvSpPr>
            <p:spPr bwMode="auto">
              <a:xfrm>
                <a:off x="1827" y="3176"/>
                <a:ext cx="141" cy="126"/>
              </a:xfrm>
              <a:custGeom>
                <a:avLst/>
                <a:gdLst>
                  <a:gd name="T0" fmla="*/ 37 w 232"/>
                  <a:gd name="T1" fmla="*/ 206 h 206"/>
                  <a:gd name="T2" fmla="*/ 37 w 232"/>
                  <a:gd name="T3" fmla="*/ 206 h 206"/>
                  <a:gd name="T4" fmla="*/ 37 w 232"/>
                  <a:gd name="T5" fmla="*/ 206 h 206"/>
                  <a:gd name="T6" fmla="*/ 37 w 232"/>
                  <a:gd name="T7" fmla="*/ 206 h 206"/>
                  <a:gd name="T8" fmla="*/ 37 w 232"/>
                  <a:gd name="T9" fmla="*/ 206 h 206"/>
                  <a:gd name="T10" fmla="*/ 21 w 232"/>
                  <a:gd name="T11" fmla="*/ 203 h 206"/>
                  <a:gd name="T12" fmla="*/ 37 w 232"/>
                  <a:gd name="T13" fmla="*/ 206 h 206"/>
                  <a:gd name="T14" fmla="*/ 20 w 232"/>
                  <a:gd name="T15" fmla="*/ 203 h 206"/>
                  <a:gd name="T16" fmla="*/ 20 w 232"/>
                  <a:gd name="T17" fmla="*/ 203 h 206"/>
                  <a:gd name="T18" fmla="*/ 20 w 232"/>
                  <a:gd name="T19" fmla="*/ 203 h 206"/>
                  <a:gd name="T20" fmla="*/ 232 w 232"/>
                  <a:gd name="T21" fmla="*/ 77 h 206"/>
                  <a:gd name="T22" fmla="*/ 231 w 232"/>
                  <a:gd name="T23" fmla="*/ 77 h 206"/>
                  <a:gd name="T24" fmla="*/ 231 w 232"/>
                  <a:gd name="T25" fmla="*/ 77 h 206"/>
                  <a:gd name="T26" fmla="*/ 232 w 232"/>
                  <a:gd name="T27" fmla="*/ 77 h 206"/>
                  <a:gd name="T28" fmla="*/ 232 w 232"/>
                  <a:gd name="T29" fmla="*/ 77 h 206"/>
                  <a:gd name="T30" fmla="*/ 223 w 232"/>
                  <a:gd name="T31" fmla="*/ 76 h 206"/>
                  <a:gd name="T32" fmla="*/ 223 w 232"/>
                  <a:gd name="T33" fmla="*/ 76 h 206"/>
                  <a:gd name="T34" fmla="*/ 223 w 232"/>
                  <a:gd name="T35" fmla="*/ 76 h 206"/>
                  <a:gd name="T36" fmla="*/ 222 w 232"/>
                  <a:gd name="T37" fmla="*/ 76 h 206"/>
                  <a:gd name="T38" fmla="*/ 221 w 232"/>
                  <a:gd name="T39" fmla="*/ 76 h 206"/>
                  <a:gd name="T40" fmla="*/ 222 w 232"/>
                  <a:gd name="T41" fmla="*/ 76 h 206"/>
                  <a:gd name="T42" fmla="*/ 220 w 232"/>
                  <a:gd name="T43" fmla="*/ 76 h 206"/>
                  <a:gd name="T44" fmla="*/ 219 w 232"/>
                  <a:gd name="T45" fmla="*/ 75 h 206"/>
                  <a:gd name="T46" fmla="*/ 220 w 232"/>
                  <a:gd name="T47" fmla="*/ 76 h 206"/>
                  <a:gd name="T48" fmla="*/ 219 w 232"/>
                  <a:gd name="T49" fmla="*/ 75 h 206"/>
                  <a:gd name="T50" fmla="*/ 218 w 232"/>
                  <a:gd name="T51" fmla="*/ 75 h 206"/>
                  <a:gd name="T52" fmla="*/ 219 w 232"/>
                  <a:gd name="T53" fmla="*/ 75 h 206"/>
                  <a:gd name="T54" fmla="*/ 218 w 232"/>
                  <a:gd name="T55" fmla="*/ 75 h 206"/>
                  <a:gd name="T56" fmla="*/ 213 w 232"/>
                  <a:gd name="T57" fmla="*/ 75 h 206"/>
                  <a:gd name="T58" fmla="*/ 213 w 232"/>
                  <a:gd name="T59" fmla="*/ 75 h 206"/>
                  <a:gd name="T60" fmla="*/ 218 w 232"/>
                  <a:gd name="T61" fmla="*/ 75 h 206"/>
                  <a:gd name="T62" fmla="*/ 0 w 232"/>
                  <a:gd name="T63" fmla="*/ 23 h 206"/>
                  <a:gd name="T64" fmla="*/ 6 w 232"/>
                  <a:gd name="T65" fmla="*/ 18 h 206"/>
                  <a:gd name="T66" fmla="*/ 0 w 232"/>
                  <a:gd name="T67" fmla="*/ 23 h 206"/>
                  <a:gd name="T68" fmla="*/ 41 w 232"/>
                  <a:gd name="T69" fmla="*/ 14 h 206"/>
                  <a:gd name="T70" fmla="*/ 54 w 232"/>
                  <a:gd name="T71" fmla="*/ 11 h 206"/>
                  <a:gd name="T72" fmla="*/ 41 w 232"/>
                  <a:gd name="T73" fmla="*/ 14 h 206"/>
                  <a:gd name="T74" fmla="*/ 23 w 232"/>
                  <a:gd name="T75" fmla="*/ 13 h 206"/>
                  <a:gd name="T76" fmla="*/ 27 w 232"/>
                  <a:gd name="T77" fmla="*/ 12 h 206"/>
                  <a:gd name="T78" fmla="*/ 23 w 232"/>
                  <a:gd name="T79" fmla="*/ 13 h 206"/>
                  <a:gd name="T80" fmla="*/ 31 w 232"/>
                  <a:gd name="T81" fmla="*/ 13 h 206"/>
                  <a:gd name="T82" fmla="*/ 29 w 232"/>
                  <a:gd name="T83" fmla="*/ 12 h 206"/>
                  <a:gd name="T84" fmla="*/ 31 w 232"/>
                  <a:gd name="T85" fmla="*/ 13 h 206"/>
                  <a:gd name="T86" fmla="*/ 62 w 232"/>
                  <a:gd name="T87" fmla="*/ 7 h 206"/>
                  <a:gd name="T88" fmla="*/ 75 w 232"/>
                  <a:gd name="T89" fmla="*/ 0 h 206"/>
                  <a:gd name="T90" fmla="*/ 75 w 232"/>
                  <a:gd name="T91" fmla="*/ 0 h 206"/>
                  <a:gd name="T92" fmla="*/ 62 w 232"/>
                  <a:gd name="T93" fmla="*/ 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 h="206">
                    <a:moveTo>
                      <a:pt x="37" y="206"/>
                    </a:moveTo>
                    <a:lnTo>
                      <a:pt x="37" y="206"/>
                    </a:lnTo>
                    <a:lnTo>
                      <a:pt x="37" y="206"/>
                    </a:lnTo>
                    <a:lnTo>
                      <a:pt x="37" y="206"/>
                    </a:lnTo>
                    <a:close/>
                    <a:moveTo>
                      <a:pt x="37" y="206"/>
                    </a:moveTo>
                    <a:cubicBezTo>
                      <a:pt x="32" y="206"/>
                      <a:pt x="26" y="205"/>
                      <a:pt x="21" y="203"/>
                    </a:cubicBezTo>
                    <a:cubicBezTo>
                      <a:pt x="26" y="205"/>
                      <a:pt x="32" y="206"/>
                      <a:pt x="37" y="206"/>
                    </a:cubicBezTo>
                    <a:close/>
                    <a:moveTo>
                      <a:pt x="20" y="203"/>
                    </a:moveTo>
                    <a:cubicBezTo>
                      <a:pt x="20" y="203"/>
                      <a:pt x="20" y="203"/>
                      <a:pt x="20" y="203"/>
                    </a:cubicBezTo>
                    <a:cubicBezTo>
                      <a:pt x="20" y="203"/>
                      <a:pt x="20" y="203"/>
                      <a:pt x="20" y="203"/>
                    </a:cubicBezTo>
                    <a:close/>
                    <a:moveTo>
                      <a:pt x="232" y="77"/>
                    </a:moveTo>
                    <a:cubicBezTo>
                      <a:pt x="232" y="77"/>
                      <a:pt x="232" y="77"/>
                      <a:pt x="231" y="77"/>
                    </a:cubicBezTo>
                    <a:cubicBezTo>
                      <a:pt x="231" y="77"/>
                      <a:pt x="231" y="77"/>
                      <a:pt x="231" y="77"/>
                    </a:cubicBezTo>
                    <a:cubicBezTo>
                      <a:pt x="231" y="77"/>
                      <a:pt x="232" y="77"/>
                      <a:pt x="232" y="77"/>
                    </a:cubicBezTo>
                    <a:lnTo>
                      <a:pt x="232" y="77"/>
                    </a:lnTo>
                    <a:close/>
                    <a:moveTo>
                      <a:pt x="223" y="76"/>
                    </a:moveTo>
                    <a:cubicBezTo>
                      <a:pt x="223" y="76"/>
                      <a:pt x="223" y="76"/>
                      <a:pt x="223" y="76"/>
                    </a:cubicBezTo>
                    <a:cubicBezTo>
                      <a:pt x="223" y="76"/>
                      <a:pt x="223" y="76"/>
                      <a:pt x="223" y="76"/>
                    </a:cubicBezTo>
                    <a:close/>
                    <a:moveTo>
                      <a:pt x="222" y="76"/>
                    </a:moveTo>
                    <a:cubicBezTo>
                      <a:pt x="221" y="76"/>
                      <a:pt x="221" y="76"/>
                      <a:pt x="221" y="76"/>
                    </a:cubicBezTo>
                    <a:cubicBezTo>
                      <a:pt x="221" y="76"/>
                      <a:pt x="221" y="76"/>
                      <a:pt x="222" y="76"/>
                    </a:cubicBezTo>
                    <a:close/>
                    <a:moveTo>
                      <a:pt x="220" y="76"/>
                    </a:moveTo>
                    <a:cubicBezTo>
                      <a:pt x="220" y="75"/>
                      <a:pt x="219" y="75"/>
                      <a:pt x="219" y="75"/>
                    </a:cubicBezTo>
                    <a:cubicBezTo>
                      <a:pt x="219" y="75"/>
                      <a:pt x="220" y="75"/>
                      <a:pt x="220" y="76"/>
                    </a:cubicBezTo>
                    <a:close/>
                    <a:moveTo>
                      <a:pt x="219" y="75"/>
                    </a:moveTo>
                    <a:lnTo>
                      <a:pt x="218" y="75"/>
                    </a:lnTo>
                    <a:lnTo>
                      <a:pt x="219" y="75"/>
                    </a:lnTo>
                    <a:close/>
                    <a:moveTo>
                      <a:pt x="218" y="75"/>
                    </a:moveTo>
                    <a:cubicBezTo>
                      <a:pt x="216" y="75"/>
                      <a:pt x="215" y="75"/>
                      <a:pt x="213" y="75"/>
                    </a:cubicBezTo>
                    <a:lnTo>
                      <a:pt x="213" y="75"/>
                    </a:lnTo>
                    <a:cubicBezTo>
                      <a:pt x="215" y="75"/>
                      <a:pt x="216" y="75"/>
                      <a:pt x="218" y="75"/>
                    </a:cubicBezTo>
                    <a:close/>
                    <a:moveTo>
                      <a:pt x="0" y="23"/>
                    </a:moveTo>
                    <a:cubicBezTo>
                      <a:pt x="2" y="21"/>
                      <a:pt x="4" y="19"/>
                      <a:pt x="6" y="18"/>
                    </a:cubicBezTo>
                    <a:cubicBezTo>
                      <a:pt x="4" y="19"/>
                      <a:pt x="2" y="21"/>
                      <a:pt x="0" y="23"/>
                    </a:cubicBezTo>
                    <a:close/>
                    <a:moveTo>
                      <a:pt x="41" y="14"/>
                    </a:moveTo>
                    <a:cubicBezTo>
                      <a:pt x="46" y="14"/>
                      <a:pt x="50" y="13"/>
                      <a:pt x="54" y="11"/>
                    </a:cubicBezTo>
                    <a:cubicBezTo>
                      <a:pt x="50" y="13"/>
                      <a:pt x="46" y="14"/>
                      <a:pt x="41" y="14"/>
                    </a:cubicBezTo>
                    <a:close/>
                    <a:moveTo>
                      <a:pt x="23" y="13"/>
                    </a:moveTo>
                    <a:cubicBezTo>
                      <a:pt x="24" y="12"/>
                      <a:pt x="26" y="12"/>
                      <a:pt x="27" y="12"/>
                    </a:cubicBezTo>
                    <a:cubicBezTo>
                      <a:pt x="26" y="12"/>
                      <a:pt x="24" y="12"/>
                      <a:pt x="23" y="13"/>
                    </a:cubicBezTo>
                    <a:close/>
                    <a:moveTo>
                      <a:pt x="31" y="13"/>
                    </a:moveTo>
                    <a:cubicBezTo>
                      <a:pt x="30" y="13"/>
                      <a:pt x="29" y="12"/>
                      <a:pt x="29" y="12"/>
                    </a:cubicBezTo>
                    <a:cubicBezTo>
                      <a:pt x="29" y="12"/>
                      <a:pt x="30" y="13"/>
                      <a:pt x="31" y="13"/>
                    </a:cubicBezTo>
                    <a:close/>
                    <a:moveTo>
                      <a:pt x="62" y="7"/>
                    </a:moveTo>
                    <a:cubicBezTo>
                      <a:pt x="66" y="5"/>
                      <a:pt x="70" y="2"/>
                      <a:pt x="75" y="0"/>
                    </a:cubicBezTo>
                    <a:lnTo>
                      <a:pt x="75" y="0"/>
                    </a:lnTo>
                    <a:cubicBezTo>
                      <a:pt x="70" y="2"/>
                      <a:pt x="66" y="5"/>
                      <a:pt x="62" y="7"/>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8" name="Freeform 1392">
                <a:extLst>
                  <a:ext uri="{FF2B5EF4-FFF2-40B4-BE49-F238E27FC236}">
                    <a16:creationId xmlns:a16="http://schemas.microsoft.com/office/drawing/2014/main" id="{CF08B4B3-74DF-2547-F9CA-CFA9954D2B17}"/>
                  </a:ext>
                </a:extLst>
              </p:cNvPr>
              <p:cNvSpPr>
                <a:spLocks noEditPoints="1"/>
              </p:cNvSpPr>
              <p:nvPr/>
            </p:nvSpPr>
            <p:spPr bwMode="auto">
              <a:xfrm>
                <a:off x="1849" y="3297"/>
                <a:ext cx="14" cy="5"/>
              </a:xfrm>
              <a:custGeom>
                <a:avLst/>
                <a:gdLst>
                  <a:gd name="T0" fmla="*/ 0 w 22"/>
                  <a:gd name="T1" fmla="*/ 7 h 7"/>
                  <a:gd name="T2" fmla="*/ 0 w 22"/>
                  <a:gd name="T3" fmla="*/ 7 h 7"/>
                  <a:gd name="T4" fmla="*/ 0 w 22"/>
                  <a:gd name="T5" fmla="*/ 7 h 7"/>
                  <a:gd name="T6" fmla="*/ 0 w 22"/>
                  <a:gd name="T7" fmla="*/ 7 h 7"/>
                  <a:gd name="T8" fmla="*/ 0 w 22"/>
                  <a:gd name="T9" fmla="*/ 7 h 7"/>
                  <a:gd name="T10" fmla="*/ 22 w 22"/>
                  <a:gd name="T11" fmla="*/ 0 h 7"/>
                  <a:gd name="T12" fmla="*/ 22 w 22"/>
                  <a:gd name="T13" fmla="*/ 0 h 7"/>
                  <a:gd name="T14" fmla="*/ 0 w 22"/>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
                    <a:moveTo>
                      <a:pt x="0" y="7"/>
                    </a:moveTo>
                    <a:lnTo>
                      <a:pt x="0" y="7"/>
                    </a:lnTo>
                    <a:lnTo>
                      <a:pt x="0" y="7"/>
                    </a:lnTo>
                    <a:lnTo>
                      <a:pt x="0" y="7"/>
                    </a:lnTo>
                    <a:close/>
                    <a:moveTo>
                      <a:pt x="0" y="7"/>
                    </a:moveTo>
                    <a:cubicBezTo>
                      <a:pt x="8" y="7"/>
                      <a:pt x="16" y="4"/>
                      <a:pt x="22" y="0"/>
                    </a:cubicBezTo>
                    <a:lnTo>
                      <a:pt x="22" y="0"/>
                    </a:lnTo>
                    <a:cubicBezTo>
                      <a:pt x="16" y="4"/>
                      <a:pt x="8" y="7"/>
                      <a:pt x="0" y="7"/>
                    </a:cubicBezTo>
                    <a:close/>
                  </a:path>
                </a:pathLst>
              </a:custGeom>
              <a:solidFill>
                <a:srgbClr val="275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9" name="Freeform 1393">
                <a:extLst>
                  <a:ext uri="{FF2B5EF4-FFF2-40B4-BE49-F238E27FC236}">
                    <a16:creationId xmlns:a16="http://schemas.microsoft.com/office/drawing/2014/main" id="{48939858-89D1-680A-3135-2D072839EE84}"/>
                  </a:ext>
                </a:extLst>
              </p:cNvPr>
              <p:cNvSpPr>
                <a:spLocks noEditPoints="1"/>
              </p:cNvSpPr>
              <p:nvPr/>
            </p:nvSpPr>
            <p:spPr bwMode="auto">
              <a:xfrm>
                <a:off x="1826" y="3207"/>
                <a:ext cx="163" cy="102"/>
              </a:xfrm>
              <a:custGeom>
                <a:avLst/>
                <a:gdLst>
                  <a:gd name="T0" fmla="*/ 142 w 268"/>
                  <a:gd name="T1" fmla="*/ 164 h 167"/>
                  <a:gd name="T2" fmla="*/ 38 w 268"/>
                  <a:gd name="T3" fmla="*/ 155 h 167"/>
                  <a:gd name="T4" fmla="*/ 21 w 268"/>
                  <a:gd name="T5" fmla="*/ 152 h 167"/>
                  <a:gd name="T6" fmla="*/ 0 w 268"/>
                  <a:gd name="T7" fmla="*/ 134 h 167"/>
                  <a:gd name="T8" fmla="*/ 60 w 268"/>
                  <a:gd name="T9" fmla="*/ 148 h 167"/>
                  <a:gd name="T10" fmla="*/ 164 w 268"/>
                  <a:gd name="T11" fmla="*/ 134 h 167"/>
                  <a:gd name="T12" fmla="*/ 207 w 268"/>
                  <a:gd name="T13" fmla="*/ 115 h 167"/>
                  <a:gd name="T14" fmla="*/ 25 w 268"/>
                  <a:gd name="T15" fmla="*/ 129 h 167"/>
                  <a:gd name="T16" fmla="*/ 23 w 268"/>
                  <a:gd name="T17" fmla="*/ 127 h 167"/>
                  <a:gd name="T18" fmla="*/ 225 w 268"/>
                  <a:gd name="T19" fmla="*/ 112 h 167"/>
                  <a:gd name="T20" fmla="*/ 223 w 268"/>
                  <a:gd name="T21" fmla="*/ 112 h 167"/>
                  <a:gd name="T22" fmla="*/ 12 w 268"/>
                  <a:gd name="T23" fmla="*/ 106 h 167"/>
                  <a:gd name="T24" fmla="*/ 11 w 268"/>
                  <a:gd name="T25" fmla="*/ 103 h 167"/>
                  <a:gd name="T26" fmla="*/ 16 w 268"/>
                  <a:gd name="T27" fmla="*/ 63 h 167"/>
                  <a:gd name="T28" fmla="*/ 11 w 268"/>
                  <a:gd name="T29" fmla="*/ 101 h 167"/>
                  <a:gd name="T30" fmla="*/ 98 w 268"/>
                  <a:gd name="T31" fmla="*/ 90 h 167"/>
                  <a:gd name="T32" fmla="*/ 98 w 268"/>
                  <a:gd name="T33" fmla="*/ 88 h 167"/>
                  <a:gd name="T34" fmla="*/ 99 w 268"/>
                  <a:gd name="T35" fmla="*/ 87 h 167"/>
                  <a:gd name="T36" fmla="*/ 100 w 268"/>
                  <a:gd name="T37" fmla="*/ 85 h 167"/>
                  <a:gd name="T38" fmla="*/ 101 w 268"/>
                  <a:gd name="T39" fmla="*/ 83 h 167"/>
                  <a:gd name="T40" fmla="*/ 255 w 268"/>
                  <a:gd name="T41" fmla="*/ 67 h 167"/>
                  <a:gd name="T42" fmla="*/ 268 w 268"/>
                  <a:gd name="T43" fmla="*/ 65 h 167"/>
                  <a:gd name="T44" fmla="*/ 118 w 268"/>
                  <a:gd name="T45" fmla="*/ 59 h 167"/>
                  <a:gd name="T46" fmla="*/ 120 w 268"/>
                  <a:gd name="T47" fmla="*/ 57 h 167"/>
                  <a:gd name="T48" fmla="*/ 224 w 268"/>
                  <a:gd name="T49" fmla="*/ 53 h 167"/>
                  <a:gd name="T50" fmla="*/ 227 w 268"/>
                  <a:gd name="T51" fmla="*/ 56 h 167"/>
                  <a:gd name="T52" fmla="*/ 122 w 268"/>
                  <a:gd name="T53" fmla="*/ 55 h 167"/>
                  <a:gd name="T54" fmla="*/ 205 w 268"/>
                  <a:gd name="T55" fmla="*/ 23 h 167"/>
                  <a:gd name="T56" fmla="*/ 129 w 268"/>
                  <a:gd name="T57" fmla="*/ 48 h 167"/>
                  <a:gd name="T58" fmla="*/ 163 w 268"/>
                  <a:gd name="T59" fmla="*/ 45 h 167"/>
                  <a:gd name="T60" fmla="*/ 145 w 268"/>
                  <a:gd name="T61" fmla="*/ 45 h 167"/>
                  <a:gd name="T62" fmla="*/ 145 w 268"/>
                  <a:gd name="T63" fmla="*/ 45 h 167"/>
                  <a:gd name="T64" fmla="*/ 145 w 268"/>
                  <a:gd name="T65" fmla="*/ 45 h 167"/>
                  <a:gd name="T66" fmla="*/ 176 w 268"/>
                  <a:gd name="T67" fmla="*/ 42 h 167"/>
                  <a:gd name="T68" fmla="*/ 30 w 268"/>
                  <a:gd name="T69" fmla="*/ 36 h 167"/>
                  <a:gd name="T70" fmla="*/ 37 w 268"/>
                  <a:gd name="T71" fmla="*/ 26 h 167"/>
                  <a:gd name="T72" fmla="*/ 195 w 268"/>
                  <a:gd name="T73" fmla="*/ 35 h 167"/>
                  <a:gd name="T74" fmla="*/ 37 w 268"/>
                  <a:gd name="T75" fmla="*/ 25 h 167"/>
                  <a:gd name="T76" fmla="*/ 38 w 268"/>
                  <a:gd name="T77" fmla="*/ 24 h 167"/>
                  <a:gd name="T78" fmla="*/ 41 w 268"/>
                  <a:gd name="T79" fmla="*/ 21 h 167"/>
                  <a:gd name="T80" fmla="*/ 49 w 268"/>
                  <a:gd name="T81" fmla="*/ 21 h 167"/>
                  <a:gd name="T82" fmla="*/ 70 w 268"/>
                  <a:gd name="T83" fmla="*/ 15 h 167"/>
                  <a:gd name="T84" fmla="*/ 41 w 268"/>
                  <a:gd name="T85" fmla="*/ 20 h 167"/>
                  <a:gd name="T86" fmla="*/ 96 w 268"/>
                  <a:gd name="T87" fmla="*/ 17 h 167"/>
                  <a:gd name="T88" fmla="*/ 113 w 268"/>
                  <a:gd name="T89" fmla="*/ 19 h 167"/>
                  <a:gd name="T90" fmla="*/ 44 w 268"/>
                  <a:gd name="T91" fmla="*/ 18 h 167"/>
                  <a:gd name="T92" fmla="*/ 44 w 268"/>
                  <a:gd name="T93" fmla="*/ 18 h 167"/>
                  <a:gd name="T94" fmla="*/ 48 w 268"/>
                  <a:gd name="T95" fmla="*/ 13 h 167"/>
                  <a:gd name="T96" fmla="*/ 51 w 268"/>
                  <a:gd name="T97" fmla="*/ 10 h 167"/>
                  <a:gd name="T98" fmla="*/ 129 w 268"/>
                  <a:gd name="T99" fmla="*/ 8 h 167"/>
                  <a:gd name="T100" fmla="*/ 127 w 268"/>
                  <a:gd name="T101" fmla="*/ 10 h 167"/>
                  <a:gd name="T102" fmla="*/ 52 w 268"/>
                  <a:gd name="T103" fmla="*/ 9 h 167"/>
                  <a:gd name="T104" fmla="*/ 55 w 268"/>
                  <a:gd name="T105" fmla="*/ 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8" h="167">
                    <a:moveTo>
                      <a:pt x="141" y="167"/>
                    </a:moveTo>
                    <a:cubicBezTo>
                      <a:pt x="141" y="165"/>
                      <a:pt x="142" y="163"/>
                      <a:pt x="143" y="160"/>
                    </a:cubicBezTo>
                    <a:cubicBezTo>
                      <a:pt x="142" y="161"/>
                      <a:pt x="142" y="163"/>
                      <a:pt x="142" y="164"/>
                    </a:cubicBezTo>
                    <a:cubicBezTo>
                      <a:pt x="141" y="165"/>
                      <a:pt x="141" y="166"/>
                      <a:pt x="141" y="167"/>
                    </a:cubicBezTo>
                    <a:close/>
                    <a:moveTo>
                      <a:pt x="38" y="155"/>
                    </a:moveTo>
                    <a:lnTo>
                      <a:pt x="38" y="155"/>
                    </a:lnTo>
                    <a:cubicBezTo>
                      <a:pt x="33" y="155"/>
                      <a:pt x="27" y="154"/>
                      <a:pt x="22" y="152"/>
                    </a:cubicBezTo>
                    <a:cubicBezTo>
                      <a:pt x="21" y="152"/>
                      <a:pt x="21" y="152"/>
                      <a:pt x="21" y="152"/>
                    </a:cubicBezTo>
                    <a:cubicBezTo>
                      <a:pt x="21" y="152"/>
                      <a:pt x="21" y="152"/>
                      <a:pt x="21" y="152"/>
                    </a:cubicBezTo>
                    <a:cubicBezTo>
                      <a:pt x="21" y="151"/>
                      <a:pt x="21" y="151"/>
                      <a:pt x="20" y="151"/>
                    </a:cubicBezTo>
                    <a:cubicBezTo>
                      <a:pt x="16" y="149"/>
                      <a:pt x="12" y="147"/>
                      <a:pt x="9" y="145"/>
                    </a:cubicBezTo>
                    <a:cubicBezTo>
                      <a:pt x="4" y="141"/>
                      <a:pt x="1" y="138"/>
                      <a:pt x="0" y="134"/>
                    </a:cubicBezTo>
                    <a:cubicBezTo>
                      <a:pt x="4" y="134"/>
                      <a:pt x="7" y="134"/>
                      <a:pt x="9" y="134"/>
                    </a:cubicBezTo>
                    <a:cubicBezTo>
                      <a:pt x="23" y="134"/>
                      <a:pt x="27" y="131"/>
                      <a:pt x="27" y="131"/>
                    </a:cubicBezTo>
                    <a:cubicBezTo>
                      <a:pt x="39" y="138"/>
                      <a:pt x="51" y="144"/>
                      <a:pt x="60" y="148"/>
                    </a:cubicBezTo>
                    <a:cubicBezTo>
                      <a:pt x="54" y="152"/>
                      <a:pt x="46" y="155"/>
                      <a:pt x="38" y="155"/>
                    </a:cubicBezTo>
                    <a:lnTo>
                      <a:pt x="38" y="155"/>
                    </a:lnTo>
                    <a:moveTo>
                      <a:pt x="164" y="134"/>
                    </a:moveTo>
                    <a:cubicBezTo>
                      <a:pt x="176" y="125"/>
                      <a:pt x="193" y="117"/>
                      <a:pt x="217" y="113"/>
                    </a:cubicBezTo>
                    <a:cubicBezTo>
                      <a:pt x="214" y="113"/>
                      <a:pt x="211" y="114"/>
                      <a:pt x="209" y="115"/>
                    </a:cubicBezTo>
                    <a:lnTo>
                      <a:pt x="207" y="115"/>
                    </a:lnTo>
                    <a:cubicBezTo>
                      <a:pt x="188" y="120"/>
                      <a:pt x="174" y="127"/>
                      <a:pt x="164" y="134"/>
                    </a:cubicBezTo>
                    <a:moveTo>
                      <a:pt x="25" y="129"/>
                    </a:moveTo>
                    <a:cubicBezTo>
                      <a:pt x="25" y="129"/>
                      <a:pt x="25" y="129"/>
                      <a:pt x="25" y="129"/>
                    </a:cubicBezTo>
                    <a:cubicBezTo>
                      <a:pt x="25" y="129"/>
                      <a:pt x="25" y="129"/>
                      <a:pt x="25" y="129"/>
                    </a:cubicBezTo>
                    <a:close/>
                    <a:moveTo>
                      <a:pt x="23" y="127"/>
                    </a:moveTo>
                    <a:cubicBezTo>
                      <a:pt x="23" y="127"/>
                      <a:pt x="23" y="127"/>
                      <a:pt x="23" y="127"/>
                    </a:cubicBezTo>
                    <a:cubicBezTo>
                      <a:pt x="23" y="127"/>
                      <a:pt x="23" y="127"/>
                      <a:pt x="23" y="127"/>
                    </a:cubicBezTo>
                    <a:close/>
                    <a:moveTo>
                      <a:pt x="223" y="112"/>
                    </a:moveTo>
                    <a:cubicBezTo>
                      <a:pt x="224" y="112"/>
                      <a:pt x="225" y="112"/>
                      <a:pt x="225" y="112"/>
                    </a:cubicBezTo>
                    <a:cubicBezTo>
                      <a:pt x="232" y="111"/>
                      <a:pt x="239" y="110"/>
                      <a:pt x="245" y="110"/>
                    </a:cubicBezTo>
                    <a:cubicBezTo>
                      <a:pt x="239" y="110"/>
                      <a:pt x="232" y="111"/>
                      <a:pt x="225" y="112"/>
                    </a:cubicBezTo>
                    <a:cubicBezTo>
                      <a:pt x="225" y="112"/>
                      <a:pt x="224" y="112"/>
                      <a:pt x="223" y="112"/>
                    </a:cubicBezTo>
                    <a:close/>
                    <a:moveTo>
                      <a:pt x="12" y="106"/>
                    </a:moveTo>
                    <a:cubicBezTo>
                      <a:pt x="12" y="106"/>
                      <a:pt x="12" y="105"/>
                      <a:pt x="12" y="105"/>
                    </a:cubicBezTo>
                    <a:cubicBezTo>
                      <a:pt x="12" y="105"/>
                      <a:pt x="12" y="106"/>
                      <a:pt x="12" y="106"/>
                    </a:cubicBezTo>
                    <a:close/>
                    <a:moveTo>
                      <a:pt x="11" y="103"/>
                    </a:moveTo>
                    <a:cubicBezTo>
                      <a:pt x="11" y="103"/>
                      <a:pt x="11" y="103"/>
                      <a:pt x="11" y="102"/>
                    </a:cubicBezTo>
                    <a:cubicBezTo>
                      <a:pt x="11" y="103"/>
                      <a:pt x="11" y="103"/>
                      <a:pt x="11" y="103"/>
                    </a:cubicBezTo>
                    <a:close/>
                    <a:moveTo>
                      <a:pt x="11" y="101"/>
                    </a:moveTo>
                    <a:cubicBezTo>
                      <a:pt x="11" y="98"/>
                      <a:pt x="10" y="95"/>
                      <a:pt x="11" y="91"/>
                    </a:cubicBezTo>
                    <a:cubicBezTo>
                      <a:pt x="11" y="82"/>
                      <a:pt x="13" y="72"/>
                      <a:pt x="16" y="63"/>
                    </a:cubicBezTo>
                    <a:cubicBezTo>
                      <a:pt x="16" y="63"/>
                      <a:pt x="16" y="64"/>
                      <a:pt x="15" y="65"/>
                    </a:cubicBezTo>
                    <a:cubicBezTo>
                      <a:pt x="12" y="75"/>
                      <a:pt x="11" y="84"/>
                      <a:pt x="11" y="93"/>
                    </a:cubicBezTo>
                    <a:cubicBezTo>
                      <a:pt x="11" y="96"/>
                      <a:pt x="11" y="99"/>
                      <a:pt x="11" y="101"/>
                    </a:cubicBezTo>
                    <a:close/>
                    <a:moveTo>
                      <a:pt x="98" y="90"/>
                    </a:moveTo>
                    <a:cubicBezTo>
                      <a:pt x="98" y="90"/>
                      <a:pt x="98" y="90"/>
                      <a:pt x="98" y="90"/>
                    </a:cubicBezTo>
                    <a:cubicBezTo>
                      <a:pt x="98" y="90"/>
                      <a:pt x="98" y="90"/>
                      <a:pt x="98" y="90"/>
                    </a:cubicBezTo>
                    <a:close/>
                    <a:moveTo>
                      <a:pt x="98" y="88"/>
                    </a:moveTo>
                    <a:cubicBezTo>
                      <a:pt x="99" y="88"/>
                      <a:pt x="99" y="88"/>
                      <a:pt x="99" y="88"/>
                    </a:cubicBezTo>
                    <a:cubicBezTo>
                      <a:pt x="99" y="88"/>
                      <a:pt x="99" y="88"/>
                      <a:pt x="98" y="88"/>
                    </a:cubicBezTo>
                    <a:close/>
                    <a:moveTo>
                      <a:pt x="99" y="87"/>
                    </a:moveTo>
                    <a:cubicBezTo>
                      <a:pt x="99" y="86"/>
                      <a:pt x="100" y="86"/>
                      <a:pt x="100" y="85"/>
                    </a:cubicBezTo>
                    <a:cubicBezTo>
                      <a:pt x="100" y="86"/>
                      <a:pt x="99" y="86"/>
                      <a:pt x="99" y="87"/>
                    </a:cubicBezTo>
                    <a:close/>
                    <a:moveTo>
                      <a:pt x="100" y="85"/>
                    </a:moveTo>
                    <a:cubicBezTo>
                      <a:pt x="100" y="85"/>
                      <a:pt x="101" y="84"/>
                      <a:pt x="101" y="83"/>
                    </a:cubicBezTo>
                    <a:cubicBezTo>
                      <a:pt x="101" y="84"/>
                      <a:pt x="100" y="85"/>
                      <a:pt x="100" y="85"/>
                    </a:cubicBezTo>
                    <a:close/>
                    <a:moveTo>
                      <a:pt x="101" y="83"/>
                    </a:moveTo>
                    <a:cubicBezTo>
                      <a:pt x="105" y="76"/>
                      <a:pt x="110" y="69"/>
                      <a:pt x="116" y="61"/>
                    </a:cubicBezTo>
                    <a:cubicBezTo>
                      <a:pt x="110" y="69"/>
                      <a:pt x="105" y="76"/>
                      <a:pt x="101" y="83"/>
                    </a:cubicBezTo>
                    <a:close/>
                    <a:moveTo>
                      <a:pt x="255" y="67"/>
                    </a:moveTo>
                    <a:cubicBezTo>
                      <a:pt x="256" y="67"/>
                      <a:pt x="258" y="67"/>
                      <a:pt x="259" y="67"/>
                    </a:cubicBezTo>
                    <a:cubicBezTo>
                      <a:pt x="258" y="67"/>
                      <a:pt x="256" y="67"/>
                      <a:pt x="255" y="67"/>
                    </a:cubicBezTo>
                    <a:close/>
                    <a:moveTo>
                      <a:pt x="267" y="65"/>
                    </a:moveTo>
                    <a:cubicBezTo>
                      <a:pt x="267" y="65"/>
                      <a:pt x="268" y="65"/>
                      <a:pt x="268" y="65"/>
                    </a:cubicBezTo>
                    <a:lnTo>
                      <a:pt x="268" y="65"/>
                    </a:lnTo>
                    <a:cubicBezTo>
                      <a:pt x="268" y="65"/>
                      <a:pt x="267" y="65"/>
                      <a:pt x="267" y="65"/>
                    </a:cubicBezTo>
                    <a:close/>
                    <a:moveTo>
                      <a:pt x="116" y="61"/>
                    </a:moveTo>
                    <a:cubicBezTo>
                      <a:pt x="117" y="61"/>
                      <a:pt x="117" y="60"/>
                      <a:pt x="118" y="59"/>
                    </a:cubicBezTo>
                    <a:cubicBezTo>
                      <a:pt x="117" y="60"/>
                      <a:pt x="117" y="61"/>
                      <a:pt x="116" y="61"/>
                    </a:cubicBezTo>
                    <a:close/>
                    <a:moveTo>
                      <a:pt x="119" y="58"/>
                    </a:moveTo>
                    <a:cubicBezTo>
                      <a:pt x="119" y="58"/>
                      <a:pt x="119" y="58"/>
                      <a:pt x="120" y="57"/>
                    </a:cubicBezTo>
                    <a:cubicBezTo>
                      <a:pt x="119" y="58"/>
                      <a:pt x="119" y="58"/>
                      <a:pt x="119" y="58"/>
                    </a:cubicBezTo>
                    <a:close/>
                    <a:moveTo>
                      <a:pt x="227" y="56"/>
                    </a:moveTo>
                    <a:cubicBezTo>
                      <a:pt x="226" y="55"/>
                      <a:pt x="225" y="54"/>
                      <a:pt x="224" y="53"/>
                    </a:cubicBezTo>
                    <a:cubicBezTo>
                      <a:pt x="218" y="45"/>
                      <a:pt x="210" y="38"/>
                      <a:pt x="202" y="36"/>
                    </a:cubicBezTo>
                    <a:cubicBezTo>
                      <a:pt x="210" y="38"/>
                      <a:pt x="218" y="45"/>
                      <a:pt x="224" y="53"/>
                    </a:cubicBezTo>
                    <a:cubicBezTo>
                      <a:pt x="225" y="54"/>
                      <a:pt x="226" y="55"/>
                      <a:pt x="227" y="56"/>
                    </a:cubicBezTo>
                    <a:close/>
                    <a:moveTo>
                      <a:pt x="122" y="55"/>
                    </a:moveTo>
                    <a:cubicBezTo>
                      <a:pt x="122" y="55"/>
                      <a:pt x="122" y="55"/>
                      <a:pt x="122" y="55"/>
                    </a:cubicBezTo>
                    <a:cubicBezTo>
                      <a:pt x="122" y="55"/>
                      <a:pt x="122" y="55"/>
                      <a:pt x="122" y="55"/>
                    </a:cubicBezTo>
                    <a:close/>
                    <a:moveTo>
                      <a:pt x="128" y="49"/>
                    </a:moveTo>
                    <a:cubicBezTo>
                      <a:pt x="149" y="29"/>
                      <a:pt x="178" y="23"/>
                      <a:pt x="202" y="23"/>
                    </a:cubicBezTo>
                    <a:cubicBezTo>
                      <a:pt x="203" y="23"/>
                      <a:pt x="204" y="23"/>
                      <a:pt x="205" y="23"/>
                    </a:cubicBezTo>
                    <a:cubicBezTo>
                      <a:pt x="205" y="23"/>
                      <a:pt x="205" y="24"/>
                      <a:pt x="205" y="24"/>
                    </a:cubicBezTo>
                    <a:cubicBezTo>
                      <a:pt x="204" y="23"/>
                      <a:pt x="203" y="23"/>
                      <a:pt x="202" y="23"/>
                    </a:cubicBezTo>
                    <a:cubicBezTo>
                      <a:pt x="178" y="23"/>
                      <a:pt x="150" y="29"/>
                      <a:pt x="129" y="48"/>
                    </a:cubicBezTo>
                    <a:lnTo>
                      <a:pt x="128" y="49"/>
                    </a:lnTo>
                    <a:close/>
                    <a:moveTo>
                      <a:pt x="163" y="45"/>
                    </a:moveTo>
                    <a:lnTo>
                      <a:pt x="163" y="45"/>
                    </a:lnTo>
                    <a:cubicBezTo>
                      <a:pt x="168" y="45"/>
                      <a:pt x="172" y="45"/>
                      <a:pt x="176" y="42"/>
                    </a:cubicBezTo>
                    <a:cubicBezTo>
                      <a:pt x="172" y="45"/>
                      <a:pt x="168" y="45"/>
                      <a:pt x="163" y="45"/>
                    </a:cubicBezTo>
                    <a:close/>
                    <a:moveTo>
                      <a:pt x="145" y="45"/>
                    </a:moveTo>
                    <a:lnTo>
                      <a:pt x="145" y="45"/>
                    </a:lnTo>
                    <a:lnTo>
                      <a:pt x="145" y="45"/>
                    </a:lnTo>
                    <a:lnTo>
                      <a:pt x="145" y="45"/>
                    </a:lnTo>
                    <a:close/>
                    <a:moveTo>
                      <a:pt x="145" y="45"/>
                    </a:moveTo>
                    <a:cubicBezTo>
                      <a:pt x="146" y="44"/>
                      <a:pt x="146" y="44"/>
                      <a:pt x="147" y="44"/>
                    </a:cubicBezTo>
                    <a:cubicBezTo>
                      <a:pt x="146" y="44"/>
                      <a:pt x="146" y="44"/>
                      <a:pt x="145" y="45"/>
                    </a:cubicBezTo>
                    <a:close/>
                    <a:moveTo>
                      <a:pt x="176" y="42"/>
                    </a:moveTo>
                    <a:cubicBezTo>
                      <a:pt x="183" y="37"/>
                      <a:pt x="189" y="35"/>
                      <a:pt x="195" y="35"/>
                    </a:cubicBezTo>
                    <a:cubicBezTo>
                      <a:pt x="189" y="35"/>
                      <a:pt x="183" y="37"/>
                      <a:pt x="176" y="42"/>
                    </a:cubicBezTo>
                    <a:close/>
                    <a:moveTo>
                      <a:pt x="29" y="37"/>
                    </a:moveTo>
                    <a:cubicBezTo>
                      <a:pt x="29" y="37"/>
                      <a:pt x="29" y="37"/>
                      <a:pt x="29" y="36"/>
                    </a:cubicBezTo>
                    <a:cubicBezTo>
                      <a:pt x="30" y="36"/>
                      <a:pt x="30" y="36"/>
                      <a:pt x="30" y="36"/>
                    </a:cubicBezTo>
                    <a:cubicBezTo>
                      <a:pt x="29" y="36"/>
                      <a:pt x="29" y="37"/>
                      <a:pt x="29" y="37"/>
                    </a:cubicBezTo>
                    <a:close/>
                    <a:moveTo>
                      <a:pt x="30" y="36"/>
                    </a:moveTo>
                    <a:cubicBezTo>
                      <a:pt x="32" y="32"/>
                      <a:pt x="34" y="29"/>
                      <a:pt x="37" y="26"/>
                    </a:cubicBezTo>
                    <a:cubicBezTo>
                      <a:pt x="36" y="27"/>
                      <a:pt x="35" y="28"/>
                      <a:pt x="34" y="29"/>
                    </a:cubicBezTo>
                    <a:cubicBezTo>
                      <a:pt x="33" y="31"/>
                      <a:pt x="31" y="33"/>
                      <a:pt x="30" y="36"/>
                    </a:cubicBezTo>
                    <a:close/>
                    <a:moveTo>
                      <a:pt x="195" y="35"/>
                    </a:moveTo>
                    <a:lnTo>
                      <a:pt x="195" y="35"/>
                    </a:lnTo>
                    <a:lnTo>
                      <a:pt x="195" y="35"/>
                    </a:lnTo>
                    <a:close/>
                    <a:moveTo>
                      <a:pt x="37" y="25"/>
                    </a:moveTo>
                    <a:cubicBezTo>
                      <a:pt x="38" y="25"/>
                      <a:pt x="38" y="24"/>
                      <a:pt x="38" y="24"/>
                    </a:cubicBezTo>
                    <a:cubicBezTo>
                      <a:pt x="38" y="24"/>
                      <a:pt x="38" y="25"/>
                      <a:pt x="37" y="25"/>
                    </a:cubicBezTo>
                    <a:close/>
                    <a:moveTo>
                      <a:pt x="38" y="24"/>
                    </a:moveTo>
                    <a:cubicBezTo>
                      <a:pt x="39" y="24"/>
                      <a:pt x="39" y="23"/>
                      <a:pt x="39" y="23"/>
                    </a:cubicBezTo>
                    <a:cubicBezTo>
                      <a:pt x="39" y="23"/>
                      <a:pt x="39" y="24"/>
                      <a:pt x="38" y="24"/>
                    </a:cubicBezTo>
                    <a:close/>
                    <a:moveTo>
                      <a:pt x="41" y="21"/>
                    </a:moveTo>
                    <a:cubicBezTo>
                      <a:pt x="41" y="21"/>
                      <a:pt x="41" y="21"/>
                      <a:pt x="41" y="21"/>
                    </a:cubicBezTo>
                    <a:cubicBezTo>
                      <a:pt x="41" y="21"/>
                      <a:pt x="41" y="21"/>
                      <a:pt x="41" y="21"/>
                    </a:cubicBezTo>
                    <a:close/>
                    <a:moveTo>
                      <a:pt x="49" y="21"/>
                    </a:moveTo>
                    <a:cubicBezTo>
                      <a:pt x="55" y="18"/>
                      <a:pt x="63" y="16"/>
                      <a:pt x="70" y="15"/>
                    </a:cubicBezTo>
                    <a:cubicBezTo>
                      <a:pt x="73" y="14"/>
                      <a:pt x="76" y="14"/>
                      <a:pt x="79" y="14"/>
                    </a:cubicBezTo>
                    <a:cubicBezTo>
                      <a:pt x="76" y="14"/>
                      <a:pt x="73" y="14"/>
                      <a:pt x="70" y="15"/>
                    </a:cubicBezTo>
                    <a:cubicBezTo>
                      <a:pt x="63" y="16"/>
                      <a:pt x="55" y="18"/>
                      <a:pt x="49" y="21"/>
                    </a:cubicBezTo>
                    <a:close/>
                    <a:moveTo>
                      <a:pt x="41" y="21"/>
                    </a:moveTo>
                    <a:cubicBezTo>
                      <a:pt x="41" y="21"/>
                      <a:pt x="41" y="20"/>
                      <a:pt x="41" y="20"/>
                    </a:cubicBezTo>
                    <a:cubicBezTo>
                      <a:pt x="41" y="20"/>
                      <a:pt x="41" y="21"/>
                      <a:pt x="41" y="21"/>
                    </a:cubicBezTo>
                    <a:close/>
                    <a:moveTo>
                      <a:pt x="106" y="19"/>
                    </a:moveTo>
                    <a:cubicBezTo>
                      <a:pt x="103" y="18"/>
                      <a:pt x="99" y="18"/>
                      <a:pt x="96" y="17"/>
                    </a:cubicBezTo>
                    <a:cubicBezTo>
                      <a:pt x="99" y="18"/>
                      <a:pt x="103" y="18"/>
                      <a:pt x="106" y="19"/>
                    </a:cubicBezTo>
                    <a:close/>
                    <a:moveTo>
                      <a:pt x="111" y="19"/>
                    </a:moveTo>
                    <a:cubicBezTo>
                      <a:pt x="111" y="19"/>
                      <a:pt x="112" y="19"/>
                      <a:pt x="113" y="19"/>
                    </a:cubicBezTo>
                    <a:cubicBezTo>
                      <a:pt x="112" y="19"/>
                      <a:pt x="111" y="19"/>
                      <a:pt x="111" y="19"/>
                    </a:cubicBezTo>
                    <a:close/>
                    <a:moveTo>
                      <a:pt x="43" y="18"/>
                    </a:moveTo>
                    <a:cubicBezTo>
                      <a:pt x="43" y="18"/>
                      <a:pt x="43" y="18"/>
                      <a:pt x="44" y="18"/>
                    </a:cubicBezTo>
                    <a:cubicBezTo>
                      <a:pt x="43" y="18"/>
                      <a:pt x="43" y="18"/>
                      <a:pt x="43" y="18"/>
                    </a:cubicBezTo>
                    <a:close/>
                    <a:moveTo>
                      <a:pt x="44" y="18"/>
                    </a:moveTo>
                    <a:cubicBezTo>
                      <a:pt x="44" y="18"/>
                      <a:pt x="44" y="18"/>
                      <a:pt x="44" y="18"/>
                    </a:cubicBezTo>
                    <a:cubicBezTo>
                      <a:pt x="44" y="18"/>
                      <a:pt x="44" y="18"/>
                      <a:pt x="44" y="18"/>
                    </a:cubicBezTo>
                    <a:close/>
                    <a:moveTo>
                      <a:pt x="47" y="14"/>
                    </a:moveTo>
                    <a:cubicBezTo>
                      <a:pt x="47" y="14"/>
                      <a:pt x="48" y="13"/>
                      <a:pt x="48" y="13"/>
                    </a:cubicBezTo>
                    <a:cubicBezTo>
                      <a:pt x="48" y="13"/>
                      <a:pt x="47" y="14"/>
                      <a:pt x="47" y="14"/>
                    </a:cubicBezTo>
                    <a:close/>
                    <a:moveTo>
                      <a:pt x="49" y="12"/>
                    </a:moveTo>
                    <a:cubicBezTo>
                      <a:pt x="50" y="11"/>
                      <a:pt x="51" y="10"/>
                      <a:pt x="51" y="10"/>
                    </a:cubicBezTo>
                    <a:cubicBezTo>
                      <a:pt x="51" y="10"/>
                      <a:pt x="50" y="11"/>
                      <a:pt x="49" y="12"/>
                    </a:cubicBezTo>
                    <a:close/>
                    <a:moveTo>
                      <a:pt x="127" y="10"/>
                    </a:moveTo>
                    <a:cubicBezTo>
                      <a:pt x="128" y="9"/>
                      <a:pt x="128" y="9"/>
                      <a:pt x="129" y="8"/>
                    </a:cubicBezTo>
                    <a:cubicBezTo>
                      <a:pt x="132" y="5"/>
                      <a:pt x="136" y="2"/>
                      <a:pt x="140" y="0"/>
                    </a:cubicBezTo>
                    <a:cubicBezTo>
                      <a:pt x="136" y="2"/>
                      <a:pt x="132" y="5"/>
                      <a:pt x="129" y="8"/>
                    </a:cubicBezTo>
                    <a:cubicBezTo>
                      <a:pt x="128" y="9"/>
                      <a:pt x="128" y="9"/>
                      <a:pt x="127" y="10"/>
                    </a:cubicBezTo>
                    <a:close/>
                    <a:moveTo>
                      <a:pt x="52" y="9"/>
                    </a:moveTo>
                    <a:cubicBezTo>
                      <a:pt x="53" y="8"/>
                      <a:pt x="54" y="7"/>
                      <a:pt x="55" y="7"/>
                    </a:cubicBezTo>
                    <a:cubicBezTo>
                      <a:pt x="54" y="7"/>
                      <a:pt x="53" y="8"/>
                      <a:pt x="52" y="9"/>
                    </a:cubicBezTo>
                    <a:close/>
                    <a:moveTo>
                      <a:pt x="55" y="6"/>
                    </a:moveTo>
                    <a:cubicBezTo>
                      <a:pt x="56" y="5"/>
                      <a:pt x="57" y="4"/>
                      <a:pt x="58" y="3"/>
                    </a:cubicBezTo>
                    <a:cubicBezTo>
                      <a:pt x="57" y="4"/>
                      <a:pt x="56" y="5"/>
                      <a:pt x="55" y="6"/>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0" name="Freeform 1394">
                <a:extLst>
                  <a:ext uri="{FF2B5EF4-FFF2-40B4-BE49-F238E27FC236}">
                    <a16:creationId xmlns:a16="http://schemas.microsoft.com/office/drawing/2014/main" id="{64F8631D-B32C-9284-1CD2-876F6CF25A2C}"/>
                  </a:ext>
                </a:extLst>
              </p:cNvPr>
              <p:cNvSpPr>
                <a:spLocks/>
              </p:cNvSpPr>
              <p:nvPr/>
            </p:nvSpPr>
            <p:spPr bwMode="auto">
              <a:xfrm>
                <a:off x="2026" y="3313"/>
                <a:ext cx="11" cy="13"/>
              </a:xfrm>
              <a:custGeom>
                <a:avLst/>
                <a:gdLst>
                  <a:gd name="T0" fmla="*/ 18 w 18"/>
                  <a:gd name="T1" fmla="*/ 22 h 22"/>
                  <a:gd name="T2" fmla="*/ 0 w 18"/>
                  <a:gd name="T3" fmla="*/ 0 h 22"/>
                  <a:gd name="T4" fmla="*/ 0 w 18"/>
                  <a:gd name="T5" fmla="*/ 0 h 22"/>
                  <a:gd name="T6" fmla="*/ 18 w 18"/>
                  <a:gd name="T7" fmla="*/ 22 h 22"/>
                  <a:gd name="T8" fmla="*/ 18 w 18"/>
                  <a:gd name="T9" fmla="*/ 22 h 22"/>
                </a:gdLst>
                <a:ahLst/>
                <a:cxnLst>
                  <a:cxn ang="0">
                    <a:pos x="T0" y="T1"/>
                  </a:cxn>
                  <a:cxn ang="0">
                    <a:pos x="T2" y="T3"/>
                  </a:cxn>
                  <a:cxn ang="0">
                    <a:pos x="T4" y="T5"/>
                  </a:cxn>
                  <a:cxn ang="0">
                    <a:pos x="T6" y="T7"/>
                  </a:cxn>
                  <a:cxn ang="0">
                    <a:pos x="T8" y="T9"/>
                  </a:cxn>
                </a:cxnLst>
                <a:rect l="0" t="0" r="r" b="b"/>
                <a:pathLst>
                  <a:path w="18" h="22">
                    <a:moveTo>
                      <a:pt x="18" y="22"/>
                    </a:moveTo>
                    <a:cubicBezTo>
                      <a:pt x="15" y="12"/>
                      <a:pt x="9" y="5"/>
                      <a:pt x="0" y="0"/>
                    </a:cubicBezTo>
                    <a:lnTo>
                      <a:pt x="0" y="0"/>
                    </a:lnTo>
                    <a:cubicBezTo>
                      <a:pt x="9" y="5"/>
                      <a:pt x="15" y="12"/>
                      <a:pt x="18" y="22"/>
                    </a:cubicBezTo>
                    <a:lnTo>
                      <a:pt x="18" y="22"/>
                    </a:ln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1" name="Freeform 1395">
                <a:extLst>
                  <a:ext uri="{FF2B5EF4-FFF2-40B4-BE49-F238E27FC236}">
                    <a16:creationId xmlns:a16="http://schemas.microsoft.com/office/drawing/2014/main" id="{3D06474B-1754-566C-E584-7AC7E8ABFF3C}"/>
                  </a:ext>
                </a:extLst>
              </p:cNvPr>
              <p:cNvSpPr>
                <a:spLocks/>
              </p:cNvSpPr>
              <p:nvPr/>
            </p:nvSpPr>
            <p:spPr bwMode="auto">
              <a:xfrm>
                <a:off x="2037" y="3326"/>
                <a:ext cx="0" cy="1"/>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0"/>
                    </a:cubicBezTo>
                    <a:lnTo>
                      <a:pt x="0" y="0"/>
                    </a:lnTo>
                    <a:cubicBezTo>
                      <a:pt x="0" y="1"/>
                      <a:pt x="0" y="1"/>
                      <a:pt x="0" y="1"/>
                    </a:cubicBezTo>
                    <a:lnTo>
                      <a:pt x="0" y="1"/>
                    </a:lnTo>
                    <a:close/>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2" name="Rectangle 1396">
                <a:extLst>
                  <a:ext uri="{FF2B5EF4-FFF2-40B4-BE49-F238E27FC236}">
                    <a16:creationId xmlns:a16="http://schemas.microsoft.com/office/drawing/2014/main" id="{3C562EE7-91D6-F273-6C7A-EEAE2AC811B5}"/>
                  </a:ext>
                </a:extLst>
              </p:cNvPr>
              <p:cNvSpPr>
                <a:spLocks noChangeArrowheads="1"/>
              </p:cNvSpPr>
              <p:nvPr/>
            </p:nvSpPr>
            <p:spPr bwMode="auto">
              <a:xfrm>
                <a:off x="2026" y="3313"/>
                <a:ext cx="1" cy="1"/>
              </a:xfrm>
              <a:prstGeom prst="rect">
                <a:avLst/>
              </a:prstGeom>
              <a:solidFill>
                <a:srgbClr val="4087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3" name="Freeform 1397">
                <a:extLst>
                  <a:ext uri="{FF2B5EF4-FFF2-40B4-BE49-F238E27FC236}">
                    <a16:creationId xmlns:a16="http://schemas.microsoft.com/office/drawing/2014/main" id="{70C7CBDE-BB71-24BC-A9F2-264CC9BFA354}"/>
                  </a:ext>
                </a:extLst>
              </p:cNvPr>
              <p:cNvSpPr>
                <a:spLocks noEditPoints="1"/>
              </p:cNvSpPr>
              <p:nvPr/>
            </p:nvSpPr>
            <p:spPr bwMode="auto">
              <a:xfrm>
                <a:off x="2003" y="3309"/>
                <a:ext cx="23" cy="4"/>
              </a:xfrm>
              <a:custGeom>
                <a:avLst/>
                <a:gdLst>
                  <a:gd name="T0" fmla="*/ 38 w 38"/>
                  <a:gd name="T1" fmla="*/ 6 h 6"/>
                  <a:gd name="T2" fmla="*/ 10 w 38"/>
                  <a:gd name="T3" fmla="*/ 0 h 6"/>
                  <a:gd name="T4" fmla="*/ 38 w 38"/>
                  <a:gd name="T5" fmla="*/ 6 h 6"/>
                  <a:gd name="T6" fmla="*/ 38 w 38"/>
                  <a:gd name="T7" fmla="*/ 6 h 6"/>
                  <a:gd name="T8" fmla="*/ 0 w 38"/>
                  <a:gd name="T9" fmla="*/ 0 h 6"/>
                  <a:gd name="T10" fmla="*/ 0 w 38"/>
                  <a:gd name="T11" fmla="*/ 0 h 6"/>
                  <a:gd name="T12" fmla="*/ 0 w 38"/>
                  <a:gd name="T13" fmla="*/ 0 h 6"/>
                  <a:gd name="T14" fmla="*/ 0 w 3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
                    <a:moveTo>
                      <a:pt x="38" y="6"/>
                    </a:moveTo>
                    <a:cubicBezTo>
                      <a:pt x="30" y="2"/>
                      <a:pt x="20" y="0"/>
                      <a:pt x="10" y="0"/>
                    </a:cubicBezTo>
                    <a:cubicBezTo>
                      <a:pt x="20" y="0"/>
                      <a:pt x="30" y="2"/>
                      <a:pt x="38" y="6"/>
                    </a:cubicBezTo>
                    <a:lnTo>
                      <a:pt x="38" y="6"/>
                    </a:lnTo>
                    <a:close/>
                    <a:moveTo>
                      <a:pt x="0" y="0"/>
                    </a:moveTo>
                    <a:lnTo>
                      <a:pt x="0" y="0"/>
                    </a:lnTo>
                    <a:lnTo>
                      <a:pt x="0" y="0"/>
                    </a:lnTo>
                    <a:lnTo>
                      <a:pt x="0" y="0"/>
                    </a:ln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4" name="Freeform 1398">
                <a:extLst>
                  <a:ext uri="{FF2B5EF4-FFF2-40B4-BE49-F238E27FC236}">
                    <a16:creationId xmlns:a16="http://schemas.microsoft.com/office/drawing/2014/main" id="{EAA36997-BA92-873D-9C2F-16D05B3450CD}"/>
                  </a:ext>
                </a:extLst>
              </p:cNvPr>
              <p:cNvSpPr>
                <a:spLocks/>
              </p:cNvSpPr>
              <p:nvPr/>
            </p:nvSpPr>
            <p:spPr bwMode="auto">
              <a:xfrm>
                <a:off x="1974" y="3300"/>
                <a:ext cx="18" cy="8"/>
              </a:xfrm>
              <a:custGeom>
                <a:avLst/>
                <a:gdLst>
                  <a:gd name="T0" fmla="*/ 30 w 30"/>
                  <a:gd name="T1" fmla="*/ 14 h 14"/>
                  <a:gd name="T2" fmla="*/ 0 w 30"/>
                  <a:gd name="T3" fmla="*/ 0 h 14"/>
                  <a:gd name="T4" fmla="*/ 0 w 30"/>
                  <a:gd name="T5" fmla="*/ 0 h 14"/>
                  <a:gd name="T6" fmla="*/ 30 w 30"/>
                  <a:gd name="T7" fmla="*/ 14 h 14"/>
                  <a:gd name="T8" fmla="*/ 30 w 30"/>
                  <a:gd name="T9" fmla="*/ 14 h 14"/>
                </a:gdLst>
                <a:ahLst/>
                <a:cxnLst>
                  <a:cxn ang="0">
                    <a:pos x="T0" y="T1"/>
                  </a:cxn>
                  <a:cxn ang="0">
                    <a:pos x="T2" y="T3"/>
                  </a:cxn>
                  <a:cxn ang="0">
                    <a:pos x="T4" y="T5"/>
                  </a:cxn>
                  <a:cxn ang="0">
                    <a:pos x="T6" y="T7"/>
                  </a:cxn>
                  <a:cxn ang="0">
                    <a:pos x="T8" y="T9"/>
                  </a:cxn>
                </a:cxnLst>
                <a:rect l="0" t="0" r="r" b="b"/>
                <a:pathLst>
                  <a:path w="30" h="14">
                    <a:moveTo>
                      <a:pt x="30" y="14"/>
                    </a:moveTo>
                    <a:cubicBezTo>
                      <a:pt x="18" y="11"/>
                      <a:pt x="8" y="6"/>
                      <a:pt x="0" y="0"/>
                    </a:cubicBezTo>
                    <a:lnTo>
                      <a:pt x="0" y="0"/>
                    </a:lnTo>
                    <a:cubicBezTo>
                      <a:pt x="8" y="6"/>
                      <a:pt x="18" y="11"/>
                      <a:pt x="30" y="14"/>
                    </a:cubicBezTo>
                    <a:lnTo>
                      <a:pt x="30" y="14"/>
                    </a:ln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5" name="Rectangle 1399">
                <a:extLst>
                  <a:ext uri="{FF2B5EF4-FFF2-40B4-BE49-F238E27FC236}">
                    <a16:creationId xmlns:a16="http://schemas.microsoft.com/office/drawing/2014/main" id="{6C4DF002-86F5-1E2F-6E9D-E64D28ABF863}"/>
                  </a:ext>
                </a:extLst>
              </p:cNvPr>
              <p:cNvSpPr>
                <a:spLocks noChangeArrowheads="1"/>
              </p:cNvSpPr>
              <p:nvPr/>
            </p:nvSpPr>
            <p:spPr bwMode="auto">
              <a:xfrm>
                <a:off x="1974" y="3300"/>
                <a:ext cx="1" cy="1"/>
              </a:xfrm>
              <a:prstGeom prst="rect">
                <a:avLst/>
              </a:prstGeom>
              <a:solidFill>
                <a:srgbClr val="4087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6" name="Freeform 1400">
                <a:extLst>
                  <a:ext uri="{FF2B5EF4-FFF2-40B4-BE49-F238E27FC236}">
                    <a16:creationId xmlns:a16="http://schemas.microsoft.com/office/drawing/2014/main" id="{A473D85E-5E83-CE0F-07F4-866398A42A4E}"/>
                  </a:ext>
                </a:extLst>
              </p:cNvPr>
              <p:cNvSpPr>
                <a:spLocks noEditPoints="1"/>
              </p:cNvSpPr>
              <p:nvPr/>
            </p:nvSpPr>
            <p:spPr bwMode="auto">
              <a:xfrm>
                <a:off x="1966" y="3288"/>
                <a:ext cx="43" cy="21"/>
              </a:xfrm>
              <a:custGeom>
                <a:avLst/>
                <a:gdLst>
                  <a:gd name="T0" fmla="*/ 61 w 71"/>
                  <a:gd name="T1" fmla="*/ 34 h 34"/>
                  <a:gd name="T2" fmla="*/ 44 w 71"/>
                  <a:gd name="T3" fmla="*/ 33 h 34"/>
                  <a:gd name="T4" fmla="*/ 44 w 71"/>
                  <a:gd name="T5" fmla="*/ 33 h 34"/>
                  <a:gd name="T6" fmla="*/ 61 w 71"/>
                  <a:gd name="T7" fmla="*/ 34 h 34"/>
                  <a:gd name="T8" fmla="*/ 67 w 71"/>
                  <a:gd name="T9" fmla="*/ 34 h 34"/>
                  <a:gd name="T10" fmla="*/ 67 w 71"/>
                  <a:gd name="T11" fmla="*/ 34 h 34"/>
                  <a:gd name="T12" fmla="*/ 67 w 71"/>
                  <a:gd name="T13" fmla="*/ 34 h 34"/>
                  <a:gd name="T14" fmla="*/ 67 w 71"/>
                  <a:gd name="T15" fmla="*/ 34 h 34"/>
                  <a:gd name="T16" fmla="*/ 67 w 71"/>
                  <a:gd name="T17" fmla="*/ 34 h 34"/>
                  <a:gd name="T18" fmla="*/ 71 w 71"/>
                  <a:gd name="T19" fmla="*/ 34 h 34"/>
                  <a:gd name="T20" fmla="*/ 71 w 71"/>
                  <a:gd name="T21" fmla="*/ 34 h 34"/>
                  <a:gd name="T22" fmla="*/ 71 w 71"/>
                  <a:gd name="T23" fmla="*/ 34 h 34"/>
                  <a:gd name="T24" fmla="*/ 71 w 71"/>
                  <a:gd name="T25" fmla="*/ 34 h 34"/>
                  <a:gd name="T26" fmla="*/ 14 w 71"/>
                  <a:gd name="T27" fmla="*/ 19 h 34"/>
                  <a:gd name="T28" fmla="*/ 0 w 71"/>
                  <a:gd name="T29" fmla="*/ 0 h 34"/>
                  <a:gd name="T30" fmla="*/ 14 w 71"/>
                  <a:gd name="T31" fmla="*/ 19 h 34"/>
                  <a:gd name="T32" fmla="*/ 14 w 71"/>
                  <a:gd name="T33"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34">
                    <a:moveTo>
                      <a:pt x="61" y="34"/>
                    </a:moveTo>
                    <a:cubicBezTo>
                      <a:pt x="55" y="34"/>
                      <a:pt x="49" y="34"/>
                      <a:pt x="44" y="33"/>
                    </a:cubicBezTo>
                    <a:lnTo>
                      <a:pt x="44" y="33"/>
                    </a:lnTo>
                    <a:cubicBezTo>
                      <a:pt x="49" y="34"/>
                      <a:pt x="55" y="34"/>
                      <a:pt x="61" y="34"/>
                    </a:cubicBezTo>
                    <a:close/>
                    <a:moveTo>
                      <a:pt x="67" y="34"/>
                    </a:moveTo>
                    <a:lnTo>
                      <a:pt x="67" y="34"/>
                    </a:lnTo>
                    <a:cubicBezTo>
                      <a:pt x="67" y="34"/>
                      <a:pt x="67" y="34"/>
                      <a:pt x="67" y="34"/>
                    </a:cubicBezTo>
                    <a:cubicBezTo>
                      <a:pt x="67" y="34"/>
                      <a:pt x="67" y="34"/>
                      <a:pt x="67" y="34"/>
                    </a:cubicBezTo>
                    <a:lnTo>
                      <a:pt x="67" y="34"/>
                    </a:lnTo>
                    <a:close/>
                    <a:moveTo>
                      <a:pt x="71" y="34"/>
                    </a:moveTo>
                    <a:lnTo>
                      <a:pt x="71" y="34"/>
                    </a:lnTo>
                    <a:lnTo>
                      <a:pt x="71" y="34"/>
                    </a:lnTo>
                    <a:lnTo>
                      <a:pt x="71" y="34"/>
                    </a:lnTo>
                    <a:close/>
                    <a:moveTo>
                      <a:pt x="14" y="19"/>
                    </a:moveTo>
                    <a:cubicBezTo>
                      <a:pt x="8" y="13"/>
                      <a:pt x="3" y="7"/>
                      <a:pt x="0" y="0"/>
                    </a:cubicBezTo>
                    <a:cubicBezTo>
                      <a:pt x="3" y="7"/>
                      <a:pt x="8" y="13"/>
                      <a:pt x="14" y="19"/>
                    </a:cubicBezTo>
                    <a:lnTo>
                      <a:pt x="14" y="19"/>
                    </a:ln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7" name="Freeform 1401">
                <a:extLst>
                  <a:ext uri="{FF2B5EF4-FFF2-40B4-BE49-F238E27FC236}">
                    <a16:creationId xmlns:a16="http://schemas.microsoft.com/office/drawing/2014/main" id="{E24FACCE-87A4-C71C-2838-8B6C710D6802}"/>
                  </a:ext>
                </a:extLst>
              </p:cNvPr>
              <p:cNvSpPr>
                <a:spLocks/>
              </p:cNvSpPr>
              <p:nvPr/>
            </p:nvSpPr>
            <p:spPr bwMode="auto">
              <a:xfrm>
                <a:off x="1711" y="3137"/>
                <a:ext cx="102" cy="151"/>
              </a:xfrm>
              <a:custGeom>
                <a:avLst/>
                <a:gdLst>
                  <a:gd name="T0" fmla="*/ 117 w 167"/>
                  <a:gd name="T1" fmla="*/ 209 h 248"/>
                  <a:gd name="T2" fmla="*/ 110 w 167"/>
                  <a:gd name="T3" fmla="*/ 162 h 248"/>
                  <a:gd name="T4" fmla="*/ 129 w 167"/>
                  <a:gd name="T5" fmla="*/ 96 h 248"/>
                  <a:gd name="T6" fmla="*/ 139 w 167"/>
                  <a:gd name="T7" fmla="*/ 39 h 248"/>
                  <a:gd name="T8" fmla="*/ 167 w 167"/>
                  <a:gd name="T9" fmla="*/ 22 h 248"/>
                  <a:gd name="T10" fmla="*/ 165 w 167"/>
                  <a:gd name="T11" fmla="*/ 21 h 248"/>
                  <a:gd name="T12" fmla="*/ 99 w 167"/>
                  <a:gd name="T13" fmla="*/ 16 h 248"/>
                  <a:gd name="T14" fmla="*/ 66 w 167"/>
                  <a:gd name="T15" fmla="*/ 78 h 248"/>
                  <a:gd name="T16" fmla="*/ 33 w 167"/>
                  <a:gd name="T17" fmla="*/ 95 h 248"/>
                  <a:gd name="T18" fmla="*/ 22 w 167"/>
                  <a:gd name="T19" fmla="*/ 161 h 248"/>
                  <a:gd name="T20" fmla="*/ 33 w 167"/>
                  <a:gd name="T21" fmla="*/ 200 h 248"/>
                  <a:gd name="T22" fmla="*/ 70 w 167"/>
                  <a:gd name="T23" fmla="*/ 241 h 248"/>
                  <a:gd name="T24" fmla="*/ 120 w 167"/>
                  <a:gd name="T25" fmla="*/ 221 h 248"/>
                  <a:gd name="T26" fmla="*/ 117 w 167"/>
                  <a:gd name="T27" fmla="*/ 20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7" h="248">
                    <a:moveTo>
                      <a:pt x="117" y="209"/>
                    </a:moveTo>
                    <a:cubicBezTo>
                      <a:pt x="112" y="203"/>
                      <a:pt x="107" y="190"/>
                      <a:pt x="110" y="162"/>
                    </a:cubicBezTo>
                    <a:cubicBezTo>
                      <a:pt x="113" y="134"/>
                      <a:pt x="129" y="96"/>
                      <a:pt x="129" y="96"/>
                    </a:cubicBezTo>
                    <a:cubicBezTo>
                      <a:pt x="131" y="74"/>
                      <a:pt x="129" y="53"/>
                      <a:pt x="139" y="39"/>
                    </a:cubicBezTo>
                    <a:cubicBezTo>
                      <a:pt x="149" y="25"/>
                      <a:pt x="167" y="22"/>
                      <a:pt x="167" y="22"/>
                    </a:cubicBezTo>
                    <a:lnTo>
                      <a:pt x="165" y="21"/>
                    </a:lnTo>
                    <a:cubicBezTo>
                      <a:pt x="155" y="12"/>
                      <a:pt x="128" y="0"/>
                      <a:pt x="99" y="16"/>
                    </a:cubicBezTo>
                    <a:cubicBezTo>
                      <a:pt x="70" y="31"/>
                      <a:pt x="80" y="54"/>
                      <a:pt x="66" y="78"/>
                    </a:cubicBezTo>
                    <a:cubicBezTo>
                      <a:pt x="58" y="89"/>
                      <a:pt x="52" y="87"/>
                      <a:pt x="33" y="95"/>
                    </a:cubicBezTo>
                    <a:cubicBezTo>
                      <a:pt x="0" y="110"/>
                      <a:pt x="5" y="142"/>
                      <a:pt x="22" y="161"/>
                    </a:cubicBezTo>
                    <a:cubicBezTo>
                      <a:pt x="36" y="176"/>
                      <a:pt x="33" y="186"/>
                      <a:pt x="33" y="200"/>
                    </a:cubicBezTo>
                    <a:cubicBezTo>
                      <a:pt x="32" y="214"/>
                      <a:pt x="39" y="234"/>
                      <a:pt x="70" y="241"/>
                    </a:cubicBezTo>
                    <a:cubicBezTo>
                      <a:pt x="102" y="248"/>
                      <a:pt x="120" y="221"/>
                      <a:pt x="120" y="221"/>
                    </a:cubicBezTo>
                    <a:cubicBezTo>
                      <a:pt x="121" y="219"/>
                      <a:pt x="122" y="215"/>
                      <a:pt x="117" y="209"/>
                    </a:cubicBezTo>
                    <a:close/>
                  </a:path>
                </a:pathLst>
              </a:custGeom>
              <a:solidFill>
                <a:srgbClr val="FCD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8" name="Freeform 1402">
                <a:extLst>
                  <a:ext uri="{FF2B5EF4-FFF2-40B4-BE49-F238E27FC236}">
                    <a16:creationId xmlns:a16="http://schemas.microsoft.com/office/drawing/2014/main" id="{B956A9C4-138C-4238-5FC1-00D2417B57A3}"/>
                  </a:ext>
                </a:extLst>
              </p:cNvPr>
              <p:cNvSpPr>
                <a:spLocks/>
              </p:cNvSpPr>
              <p:nvPr/>
            </p:nvSpPr>
            <p:spPr bwMode="auto">
              <a:xfrm>
                <a:off x="1952" y="3270"/>
                <a:ext cx="95" cy="73"/>
              </a:xfrm>
              <a:custGeom>
                <a:avLst/>
                <a:gdLst>
                  <a:gd name="T0" fmla="*/ 152 w 156"/>
                  <a:gd name="T1" fmla="*/ 79 h 119"/>
                  <a:gd name="T2" fmla="*/ 136 w 156"/>
                  <a:gd name="T3" fmla="*/ 36 h 119"/>
                  <a:gd name="T4" fmla="*/ 18 w 156"/>
                  <a:gd name="T5" fmla="*/ 9 h 119"/>
                  <a:gd name="T6" fmla="*/ 0 w 156"/>
                  <a:gd name="T7" fmla="*/ 12 h 119"/>
                  <a:gd name="T8" fmla="*/ 21 w 156"/>
                  <a:gd name="T9" fmla="*/ 30 h 119"/>
                  <a:gd name="T10" fmla="*/ 89 w 156"/>
                  <a:gd name="T11" fmla="*/ 64 h 119"/>
                  <a:gd name="T12" fmla="*/ 139 w 156"/>
                  <a:gd name="T13" fmla="*/ 119 h 119"/>
                  <a:gd name="T14" fmla="*/ 152 w 156"/>
                  <a:gd name="T15" fmla="*/ 7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19">
                    <a:moveTo>
                      <a:pt x="152" y="79"/>
                    </a:moveTo>
                    <a:cubicBezTo>
                      <a:pt x="156" y="46"/>
                      <a:pt x="136" y="36"/>
                      <a:pt x="136" y="36"/>
                    </a:cubicBezTo>
                    <a:cubicBezTo>
                      <a:pt x="136" y="36"/>
                      <a:pt x="84" y="0"/>
                      <a:pt x="18" y="9"/>
                    </a:cubicBezTo>
                    <a:cubicBezTo>
                      <a:pt x="12" y="9"/>
                      <a:pt x="6" y="11"/>
                      <a:pt x="0" y="12"/>
                    </a:cubicBezTo>
                    <a:cubicBezTo>
                      <a:pt x="9" y="13"/>
                      <a:pt x="16" y="18"/>
                      <a:pt x="21" y="30"/>
                    </a:cubicBezTo>
                    <a:cubicBezTo>
                      <a:pt x="31" y="51"/>
                      <a:pt x="54" y="66"/>
                      <a:pt x="89" y="64"/>
                    </a:cubicBezTo>
                    <a:cubicBezTo>
                      <a:pt x="118" y="62"/>
                      <a:pt x="147" y="76"/>
                      <a:pt x="139" y="119"/>
                    </a:cubicBezTo>
                    <a:cubicBezTo>
                      <a:pt x="146" y="106"/>
                      <a:pt x="150" y="92"/>
                      <a:pt x="152" y="79"/>
                    </a:cubicBezTo>
                    <a:close/>
                  </a:path>
                </a:pathLst>
              </a:custGeom>
              <a:solidFill>
                <a:srgbClr val="F368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9" name="Freeform 1403">
                <a:extLst>
                  <a:ext uri="{FF2B5EF4-FFF2-40B4-BE49-F238E27FC236}">
                    <a16:creationId xmlns:a16="http://schemas.microsoft.com/office/drawing/2014/main" id="{0FA50D45-2796-24AC-BF80-0A23F120D69B}"/>
                  </a:ext>
                </a:extLst>
              </p:cNvPr>
              <p:cNvSpPr>
                <a:spLocks/>
              </p:cNvSpPr>
              <p:nvPr/>
            </p:nvSpPr>
            <p:spPr bwMode="auto">
              <a:xfrm>
                <a:off x="1914" y="3277"/>
                <a:ext cx="128" cy="100"/>
              </a:xfrm>
              <a:custGeom>
                <a:avLst/>
                <a:gdLst>
                  <a:gd name="T0" fmla="*/ 151 w 209"/>
                  <a:gd name="T1" fmla="*/ 52 h 163"/>
                  <a:gd name="T2" fmla="*/ 83 w 209"/>
                  <a:gd name="T3" fmla="*/ 18 h 163"/>
                  <a:gd name="T4" fmla="*/ 62 w 209"/>
                  <a:gd name="T5" fmla="*/ 0 h 163"/>
                  <a:gd name="T6" fmla="*/ 0 w 209"/>
                  <a:gd name="T7" fmla="*/ 41 h 163"/>
                  <a:gd name="T8" fmla="*/ 6 w 209"/>
                  <a:gd name="T9" fmla="*/ 44 h 163"/>
                  <a:gd name="T10" fmla="*/ 7 w 209"/>
                  <a:gd name="T11" fmla="*/ 68 h 163"/>
                  <a:gd name="T12" fmla="*/ 68 w 209"/>
                  <a:gd name="T13" fmla="*/ 83 h 163"/>
                  <a:gd name="T14" fmla="*/ 124 w 209"/>
                  <a:gd name="T15" fmla="*/ 163 h 163"/>
                  <a:gd name="T16" fmla="*/ 201 w 209"/>
                  <a:gd name="T17" fmla="*/ 107 h 163"/>
                  <a:gd name="T18" fmla="*/ 151 w 209"/>
                  <a:gd name="T19" fmla="*/ 5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63">
                    <a:moveTo>
                      <a:pt x="151" y="52"/>
                    </a:moveTo>
                    <a:cubicBezTo>
                      <a:pt x="116" y="54"/>
                      <a:pt x="93" y="39"/>
                      <a:pt x="83" y="18"/>
                    </a:cubicBezTo>
                    <a:cubicBezTo>
                      <a:pt x="78" y="6"/>
                      <a:pt x="71" y="1"/>
                      <a:pt x="62" y="0"/>
                    </a:cubicBezTo>
                    <a:cubicBezTo>
                      <a:pt x="24" y="9"/>
                      <a:pt x="6" y="28"/>
                      <a:pt x="0" y="41"/>
                    </a:cubicBezTo>
                    <a:cubicBezTo>
                      <a:pt x="1" y="43"/>
                      <a:pt x="3" y="44"/>
                      <a:pt x="6" y="44"/>
                    </a:cubicBezTo>
                    <a:cubicBezTo>
                      <a:pt x="21" y="50"/>
                      <a:pt x="5" y="53"/>
                      <a:pt x="7" y="68"/>
                    </a:cubicBezTo>
                    <a:cubicBezTo>
                      <a:pt x="22" y="68"/>
                      <a:pt x="47" y="70"/>
                      <a:pt x="68" y="83"/>
                    </a:cubicBezTo>
                    <a:cubicBezTo>
                      <a:pt x="99" y="104"/>
                      <a:pt x="130" y="124"/>
                      <a:pt x="124" y="163"/>
                    </a:cubicBezTo>
                    <a:cubicBezTo>
                      <a:pt x="163" y="155"/>
                      <a:pt x="187" y="133"/>
                      <a:pt x="201" y="107"/>
                    </a:cubicBezTo>
                    <a:cubicBezTo>
                      <a:pt x="209" y="64"/>
                      <a:pt x="180" y="50"/>
                      <a:pt x="151" y="52"/>
                    </a:cubicBezTo>
                    <a:close/>
                  </a:path>
                </a:pathLst>
              </a:custGeom>
              <a:solidFill>
                <a:srgbClr val="FDD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0" name="Freeform 1404">
                <a:extLst>
                  <a:ext uri="{FF2B5EF4-FFF2-40B4-BE49-F238E27FC236}">
                    <a16:creationId xmlns:a16="http://schemas.microsoft.com/office/drawing/2014/main" id="{CFEEE64C-714B-3BFC-E08C-5DC7AA9A31F3}"/>
                  </a:ext>
                </a:extLst>
              </p:cNvPr>
              <p:cNvSpPr>
                <a:spLocks noEditPoints="1"/>
              </p:cNvSpPr>
              <p:nvPr/>
            </p:nvSpPr>
            <p:spPr bwMode="auto">
              <a:xfrm>
                <a:off x="1910" y="3316"/>
                <a:ext cx="1" cy="4"/>
              </a:xfrm>
              <a:custGeom>
                <a:avLst/>
                <a:gdLst>
                  <a:gd name="T0" fmla="*/ 0 w 2"/>
                  <a:gd name="T1" fmla="*/ 6 h 6"/>
                  <a:gd name="T2" fmla="*/ 0 w 2"/>
                  <a:gd name="T3" fmla="*/ 6 h 6"/>
                  <a:gd name="T4" fmla="*/ 0 w 2"/>
                  <a:gd name="T5" fmla="*/ 6 h 6"/>
                  <a:gd name="T6" fmla="*/ 0 w 2"/>
                  <a:gd name="T7" fmla="*/ 6 h 6"/>
                  <a:gd name="T8" fmla="*/ 1 w 2"/>
                  <a:gd name="T9" fmla="*/ 4 h 6"/>
                  <a:gd name="T10" fmla="*/ 2 w 2"/>
                  <a:gd name="T11" fmla="*/ 0 h 6"/>
                  <a:gd name="T12" fmla="*/ 2 w 2"/>
                  <a:gd name="T13" fmla="*/ 0 h 6"/>
                  <a:gd name="T14" fmla="*/ 2 w 2"/>
                  <a:gd name="T15" fmla="*/ 0 h 6"/>
                  <a:gd name="T16" fmla="*/ 1 w 2"/>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0" y="6"/>
                    </a:moveTo>
                    <a:lnTo>
                      <a:pt x="0" y="6"/>
                    </a:lnTo>
                    <a:lnTo>
                      <a:pt x="0" y="6"/>
                    </a:lnTo>
                    <a:lnTo>
                      <a:pt x="0" y="6"/>
                    </a:lnTo>
                    <a:close/>
                    <a:moveTo>
                      <a:pt x="1" y="4"/>
                    </a:moveTo>
                    <a:cubicBezTo>
                      <a:pt x="1" y="3"/>
                      <a:pt x="1" y="2"/>
                      <a:pt x="2" y="0"/>
                    </a:cubicBezTo>
                    <a:lnTo>
                      <a:pt x="2" y="0"/>
                    </a:lnTo>
                    <a:cubicBezTo>
                      <a:pt x="2" y="0"/>
                      <a:pt x="2" y="0"/>
                      <a:pt x="2" y="0"/>
                    </a:cubicBezTo>
                    <a:cubicBezTo>
                      <a:pt x="1" y="2"/>
                      <a:pt x="1" y="3"/>
                      <a:pt x="1" y="4"/>
                    </a:cubicBezTo>
                    <a:close/>
                  </a:path>
                </a:pathLst>
              </a:custGeom>
              <a:solidFill>
                <a:srgbClr val="44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1" name="Freeform 1405">
                <a:extLst>
                  <a:ext uri="{FF2B5EF4-FFF2-40B4-BE49-F238E27FC236}">
                    <a16:creationId xmlns:a16="http://schemas.microsoft.com/office/drawing/2014/main" id="{D0C5A359-1ADF-0917-A5DA-4574FA9B5EAF}"/>
                  </a:ext>
                </a:extLst>
              </p:cNvPr>
              <p:cNvSpPr>
                <a:spLocks/>
              </p:cNvSpPr>
              <p:nvPr/>
            </p:nvSpPr>
            <p:spPr bwMode="auto">
              <a:xfrm>
                <a:off x="1913" y="3304"/>
                <a:ext cx="0" cy="3"/>
              </a:xfrm>
              <a:custGeom>
                <a:avLst/>
                <a:gdLst>
                  <a:gd name="T0" fmla="*/ 0 w 1"/>
                  <a:gd name="T1" fmla="*/ 5 h 5"/>
                  <a:gd name="T2" fmla="*/ 1 w 1"/>
                  <a:gd name="T3" fmla="*/ 1 h 5"/>
                  <a:gd name="T4" fmla="*/ 1 w 1"/>
                  <a:gd name="T5" fmla="*/ 0 h 5"/>
                  <a:gd name="T6" fmla="*/ 0 w 1"/>
                  <a:gd name="T7" fmla="*/ 5 h 5"/>
                </a:gdLst>
                <a:ahLst/>
                <a:cxnLst>
                  <a:cxn ang="0">
                    <a:pos x="T0" y="T1"/>
                  </a:cxn>
                  <a:cxn ang="0">
                    <a:pos x="T2" y="T3"/>
                  </a:cxn>
                  <a:cxn ang="0">
                    <a:pos x="T4" y="T5"/>
                  </a:cxn>
                  <a:cxn ang="0">
                    <a:pos x="T6" y="T7"/>
                  </a:cxn>
                </a:cxnLst>
                <a:rect l="0" t="0" r="r" b="b"/>
                <a:pathLst>
                  <a:path w="1" h="5">
                    <a:moveTo>
                      <a:pt x="0" y="5"/>
                    </a:moveTo>
                    <a:cubicBezTo>
                      <a:pt x="0" y="4"/>
                      <a:pt x="0" y="2"/>
                      <a:pt x="1" y="1"/>
                    </a:cubicBezTo>
                    <a:cubicBezTo>
                      <a:pt x="1" y="0"/>
                      <a:pt x="1" y="0"/>
                      <a:pt x="1" y="0"/>
                    </a:cubicBezTo>
                    <a:cubicBezTo>
                      <a:pt x="1" y="2"/>
                      <a:pt x="0" y="4"/>
                      <a:pt x="0" y="5"/>
                    </a:cubicBezTo>
                  </a:path>
                </a:pathLst>
              </a:custGeom>
              <a:solidFill>
                <a:srgbClr val="4D6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2" name="Freeform 1406">
                <a:extLst>
                  <a:ext uri="{FF2B5EF4-FFF2-40B4-BE49-F238E27FC236}">
                    <a16:creationId xmlns:a16="http://schemas.microsoft.com/office/drawing/2014/main" id="{F2260CCF-88A3-C749-EFF7-085C488FB08A}"/>
                  </a:ext>
                </a:extLst>
              </p:cNvPr>
              <p:cNvSpPr>
                <a:spLocks/>
              </p:cNvSpPr>
              <p:nvPr/>
            </p:nvSpPr>
            <p:spPr bwMode="auto">
              <a:xfrm>
                <a:off x="2037" y="3327"/>
                <a:ext cx="1" cy="15"/>
              </a:xfrm>
              <a:custGeom>
                <a:avLst/>
                <a:gdLst>
                  <a:gd name="T0" fmla="*/ 0 w 2"/>
                  <a:gd name="T1" fmla="*/ 25 h 25"/>
                  <a:gd name="T2" fmla="*/ 0 w 2"/>
                  <a:gd name="T3" fmla="*/ 0 h 25"/>
                  <a:gd name="T4" fmla="*/ 0 w 2"/>
                  <a:gd name="T5" fmla="*/ 0 h 25"/>
                  <a:gd name="T6" fmla="*/ 0 w 2"/>
                  <a:gd name="T7" fmla="*/ 25 h 25"/>
                </a:gdLst>
                <a:ahLst/>
                <a:cxnLst>
                  <a:cxn ang="0">
                    <a:pos x="T0" y="T1"/>
                  </a:cxn>
                  <a:cxn ang="0">
                    <a:pos x="T2" y="T3"/>
                  </a:cxn>
                  <a:cxn ang="0">
                    <a:pos x="T4" y="T5"/>
                  </a:cxn>
                  <a:cxn ang="0">
                    <a:pos x="T6" y="T7"/>
                  </a:cxn>
                </a:cxnLst>
                <a:rect l="0" t="0" r="r" b="b"/>
                <a:pathLst>
                  <a:path w="2" h="25">
                    <a:moveTo>
                      <a:pt x="0" y="25"/>
                    </a:moveTo>
                    <a:cubicBezTo>
                      <a:pt x="2" y="15"/>
                      <a:pt x="2" y="7"/>
                      <a:pt x="0" y="0"/>
                    </a:cubicBezTo>
                    <a:lnTo>
                      <a:pt x="0" y="0"/>
                    </a:lnTo>
                    <a:cubicBezTo>
                      <a:pt x="2" y="7"/>
                      <a:pt x="2" y="15"/>
                      <a:pt x="0" y="25"/>
                    </a:cubicBezTo>
                    <a:close/>
                  </a:path>
                </a:pathLst>
              </a:custGeom>
              <a:solidFill>
                <a:srgbClr val="2D5E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3" name="Freeform 1407">
                <a:extLst>
                  <a:ext uri="{FF2B5EF4-FFF2-40B4-BE49-F238E27FC236}">
                    <a16:creationId xmlns:a16="http://schemas.microsoft.com/office/drawing/2014/main" id="{A8C18171-0146-2925-5CC7-5C11704942CF}"/>
                  </a:ext>
                </a:extLst>
              </p:cNvPr>
              <p:cNvSpPr>
                <a:spLocks/>
              </p:cNvSpPr>
              <p:nvPr/>
            </p:nvSpPr>
            <p:spPr bwMode="auto">
              <a:xfrm>
                <a:off x="1953" y="3274"/>
                <a:ext cx="94" cy="69"/>
              </a:xfrm>
              <a:custGeom>
                <a:avLst/>
                <a:gdLst>
                  <a:gd name="T0" fmla="*/ 138 w 154"/>
                  <a:gd name="T1" fmla="*/ 112 h 112"/>
                  <a:gd name="T2" fmla="*/ 138 w 154"/>
                  <a:gd name="T3" fmla="*/ 111 h 112"/>
                  <a:gd name="T4" fmla="*/ 138 w 154"/>
                  <a:gd name="T5" fmla="*/ 86 h 112"/>
                  <a:gd name="T6" fmla="*/ 141 w 154"/>
                  <a:gd name="T7" fmla="*/ 37 h 112"/>
                  <a:gd name="T8" fmla="*/ 59 w 154"/>
                  <a:gd name="T9" fmla="*/ 6 h 112"/>
                  <a:gd name="T10" fmla="*/ 30 w 154"/>
                  <a:gd name="T11" fmla="*/ 11 h 112"/>
                  <a:gd name="T12" fmla="*/ 18 w 154"/>
                  <a:gd name="T13" fmla="*/ 18 h 112"/>
                  <a:gd name="T14" fmla="*/ 0 w 154"/>
                  <a:gd name="T15" fmla="*/ 5 h 112"/>
                  <a:gd name="T16" fmla="*/ 1 w 154"/>
                  <a:gd name="T17" fmla="*/ 4 h 112"/>
                  <a:gd name="T18" fmla="*/ 1 w 154"/>
                  <a:gd name="T19" fmla="*/ 5 h 112"/>
                  <a:gd name="T20" fmla="*/ 9 w 154"/>
                  <a:gd name="T21" fmla="*/ 3 h 112"/>
                  <a:gd name="T22" fmla="*/ 15 w 154"/>
                  <a:gd name="T23" fmla="*/ 2 h 112"/>
                  <a:gd name="T24" fmla="*/ 17 w 154"/>
                  <a:gd name="T25" fmla="*/ 2 h 112"/>
                  <a:gd name="T26" fmla="*/ 37 w 154"/>
                  <a:gd name="T27" fmla="*/ 0 h 112"/>
                  <a:gd name="T28" fmla="*/ 38 w 154"/>
                  <a:gd name="T29" fmla="*/ 0 h 112"/>
                  <a:gd name="T30" fmla="*/ 135 w 154"/>
                  <a:gd name="T31" fmla="*/ 29 h 112"/>
                  <a:gd name="T32" fmla="*/ 135 w 154"/>
                  <a:gd name="T33" fmla="*/ 29 h 112"/>
                  <a:gd name="T34" fmla="*/ 151 w 154"/>
                  <a:gd name="T35" fmla="*/ 63 h 112"/>
                  <a:gd name="T36" fmla="*/ 151 w 154"/>
                  <a:gd name="T37" fmla="*/ 72 h 112"/>
                  <a:gd name="T38" fmla="*/ 150 w 154"/>
                  <a:gd name="T39" fmla="*/ 76 h 112"/>
                  <a:gd name="T40" fmla="*/ 138 w 154"/>
                  <a:gd name="T4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4" h="112">
                    <a:moveTo>
                      <a:pt x="138" y="112"/>
                    </a:moveTo>
                    <a:cubicBezTo>
                      <a:pt x="138" y="112"/>
                      <a:pt x="138" y="112"/>
                      <a:pt x="138" y="111"/>
                    </a:cubicBezTo>
                    <a:cubicBezTo>
                      <a:pt x="140" y="101"/>
                      <a:pt x="140" y="93"/>
                      <a:pt x="138" y="86"/>
                    </a:cubicBezTo>
                    <a:cubicBezTo>
                      <a:pt x="152" y="74"/>
                      <a:pt x="154" y="51"/>
                      <a:pt x="141" y="37"/>
                    </a:cubicBezTo>
                    <a:cubicBezTo>
                      <a:pt x="127" y="22"/>
                      <a:pt x="92" y="6"/>
                      <a:pt x="59" y="6"/>
                    </a:cubicBezTo>
                    <a:cubicBezTo>
                      <a:pt x="49" y="6"/>
                      <a:pt x="39" y="7"/>
                      <a:pt x="30" y="11"/>
                    </a:cubicBezTo>
                    <a:cubicBezTo>
                      <a:pt x="24" y="12"/>
                      <a:pt x="21" y="15"/>
                      <a:pt x="18" y="18"/>
                    </a:cubicBezTo>
                    <a:cubicBezTo>
                      <a:pt x="13" y="10"/>
                      <a:pt x="7" y="6"/>
                      <a:pt x="0" y="5"/>
                    </a:cubicBezTo>
                    <a:cubicBezTo>
                      <a:pt x="0" y="5"/>
                      <a:pt x="1" y="5"/>
                      <a:pt x="1" y="4"/>
                    </a:cubicBezTo>
                    <a:lnTo>
                      <a:pt x="1" y="5"/>
                    </a:lnTo>
                    <a:cubicBezTo>
                      <a:pt x="3" y="4"/>
                      <a:pt x="6" y="3"/>
                      <a:pt x="9" y="3"/>
                    </a:cubicBezTo>
                    <a:cubicBezTo>
                      <a:pt x="11" y="3"/>
                      <a:pt x="13" y="2"/>
                      <a:pt x="15" y="2"/>
                    </a:cubicBezTo>
                    <a:cubicBezTo>
                      <a:pt x="16" y="2"/>
                      <a:pt x="17" y="2"/>
                      <a:pt x="17" y="2"/>
                    </a:cubicBezTo>
                    <a:cubicBezTo>
                      <a:pt x="24" y="1"/>
                      <a:pt x="31" y="0"/>
                      <a:pt x="37" y="0"/>
                    </a:cubicBezTo>
                    <a:lnTo>
                      <a:pt x="38" y="0"/>
                    </a:lnTo>
                    <a:cubicBezTo>
                      <a:pt x="93" y="0"/>
                      <a:pt x="135" y="29"/>
                      <a:pt x="135" y="29"/>
                    </a:cubicBezTo>
                    <a:lnTo>
                      <a:pt x="135" y="29"/>
                    </a:lnTo>
                    <a:cubicBezTo>
                      <a:pt x="136" y="29"/>
                      <a:pt x="151" y="38"/>
                      <a:pt x="151" y="63"/>
                    </a:cubicBezTo>
                    <a:cubicBezTo>
                      <a:pt x="151" y="66"/>
                      <a:pt x="151" y="69"/>
                      <a:pt x="151" y="72"/>
                    </a:cubicBezTo>
                    <a:cubicBezTo>
                      <a:pt x="150" y="73"/>
                      <a:pt x="150" y="75"/>
                      <a:pt x="150" y="76"/>
                    </a:cubicBezTo>
                    <a:cubicBezTo>
                      <a:pt x="148" y="88"/>
                      <a:pt x="144" y="100"/>
                      <a:pt x="138" y="112"/>
                    </a:cubicBezTo>
                  </a:path>
                </a:pathLst>
              </a:custGeom>
              <a:solidFill>
                <a:srgbClr val="ED4F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4" name="Freeform 1408">
                <a:extLst>
                  <a:ext uri="{FF2B5EF4-FFF2-40B4-BE49-F238E27FC236}">
                    <a16:creationId xmlns:a16="http://schemas.microsoft.com/office/drawing/2014/main" id="{82D6FB4A-C4AF-D93A-77DA-91462CC51220}"/>
                  </a:ext>
                </a:extLst>
              </p:cNvPr>
              <p:cNvSpPr>
                <a:spLocks noEditPoints="1"/>
              </p:cNvSpPr>
              <p:nvPr/>
            </p:nvSpPr>
            <p:spPr bwMode="auto">
              <a:xfrm>
                <a:off x="1936" y="3277"/>
                <a:ext cx="102" cy="100"/>
              </a:xfrm>
              <a:custGeom>
                <a:avLst/>
                <a:gdLst>
                  <a:gd name="T0" fmla="*/ 88 w 167"/>
                  <a:gd name="T1" fmla="*/ 163 h 163"/>
                  <a:gd name="T2" fmla="*/ 88 w 167"/>
                  <a:gd name="T3" fmla="*/ 162 h 163"/>
                  <a:gd name="T4" fmla="*/ 88 w 167"/>
                  <a:gd name="T5" fmla="*/ 163 h 163"/>
                  <a:gd name="T6" fmla="*/ 88 w 167"/>
                  <a:gd name="T7" fmla="*/ 163 h 163"/>
                  <a:gd name="T8" fmla="*/ 96 w 167"/>
                  <a:gd name="T9" fmla="*/ 161 h 163"/>
                  <a:gd name="T10" fmla="*/ 98 w 167"/>
                  <a:gd name="T11" fmla="*/ 160 h 163"/>
                  <a:gd name="T12" fmla="*/ 98 w 167"/>
                  <a:gd name="T13" fmla="*/ 160 h 163"/>
                  <a:gd name="T14" fmla="*/ 96 w 167"/>
                  <a:gd name="T15" fmla="*/ 161 h 163"/>
                  <a:gd name="T16" fmla="*/ 89 w 167"/>
                  <a:gd name="T17" fmla="*/ 160 h 163"/>
                  <a:gd name="T18" fmla="*/ 89 w 167"/>
                  <a:gd name="T19" fmla="*/ 154 h 163"/>
                  <a:gd name="T20" fmla="*/ 89 w 167"/>
                  <a:gd name="T21" fmla="*/ 160 h 163"/>
                  <a:gd name="T22" fmla="*/ 106 w 167"/>
                  <a:gd name="T23" fmla="*/ 158 h 163"/>
                  <a:gd name="T24" fmla="*/ 144 w 167"/>
                  <a:gd name="T25" fmla="*/ 135 h 163"/>
                  <a:gd name="T26" fmla="*/ 128 w 167"/>
                  <a:gd name="T27" fmla="*/ 139 h 163"/>
                  <a:gd name="T28" fmla="*/ 77 w 167"/>
                  <a:gd name="T29" fmla="*/ 107 h 163"/>
                  <a:gd name="T30" fmla="*/ 0 w 167"/>
                  <a:gd name="T31" fmla="*/ 37 h 163"/>
                  <a:gd name="T32" fmla="*/ 27 w 167"/>
                  <a:gd name="T33" fmla="*/ 0 h 163"/>
                  <a:gd name="T34" fmla="*/ 45 w 167"/>
                  <a:gd name="T35" fmla="*/ 13 h 163"/>
                  <a:gd name="T36" fmla="*/ 63 w 167"/>
                  <a:gd name="T37" fmla="*/ 57 h 163"/>
                  <a:gd name="T38" fmla="*/ 138 w 167"/>
                  <a:gd name="T39" fmla="*/ 88 h 163"/>
                  <a:gd name="T40" fmla="*/ 144 w 167"/>
                  <a:gd name="T41" fmla="*/ 88 h 163"/>
                  <a:gd name="T42" fmla="*/ 165 w 167"/>
                  <a:gd name="T43" fmla="*/ 81 h 163"/>
                  <a:gd name="T44" fmla="*/ 165 w 167"/>
                  <a:gd name="T45" fmla="*/ 106 h 163"/>
                  <a:gd name="T46" fmla="*/ 165 w 167"/>
                  <a:gd name="T47" fmla="*/ 107 h 163"/>
                  <a:gd name="T48" fmla="*/ 165 w 167"/>
                  <a:gd name="T49" fmla="*/ 107 h 163"/>
                  <a:gd name="T50" fmla="*/ 136 w 167"/>
                  <a:gd name="T51" fmla="*/ 141 h 163"/>
                  <a:gd name="T52" fmla="*/ 106 w 167"/>
                  <a:gd name="T53" fmla="*/ 158 h 163"/>
                  <a:gd name="T54" fmla="*/ 106 w 167"/>
                  <a:gd name="T55" fmla="*/ 158 h 163"/>
                  <a:gd name="T56" fmla="*/ 32 w 167"/>
                  <a:gd name="T57" fmla="*/ 83 h 163"/>
                  <a:gd name="T58" fmla="*/ 30 w 167"/>
                  <a:gd name="T59" fmla="*/ 82 h 163"/>
                  <a:gd name="T60" fmla="*/ 29 w 167"/>
                  <a:gd name="T61" fmla="*/ 82 h 163"/>
                  <a:gd name="T62" fmla="*/ 28 w 167"/>
                  <a:gd name="T63" fmla="*/ 81 h 163"/>
                  <a:gd name="T64" fmla="*/ 27 w 167"/>
                  <a:gd name="T65" fmla="*/ 80 h 163"/>
                  <a:gd name="T66" fmla="*/ 27 w 167"/>
                  <a:gd name="T67" fmla="*/ 80 h 163"/>
                  <a:gd name="T68" fmla="*/ 25 w 167"/>
                  <a:gd name="T69" fmla="*/ 79 h 163"/>
                  <a:gd name="T70" fmla="*/ 25 w 167"/>
                  <a:gd name="T71" fmla="*/ 79 h 163"/>
                  <a:gd name="T72" fmla="*/ 10 w 167"/>
                  <a:gd name="T73" fmla="*/ 73 h 163"/>
                  <a:gd name="T74" fmla="*/ 32 w 167"/>
                  <a:gd name="T75" fmla="*/ 83 h 163"/>
                  <a:gd name="T76" fmla="*/ 10 w 167"/>
                  <a:gd name="T77" fmla="*/ 73 h 163"/>
                  <a:gd name="T78" fmla="*/ 9 w 167"/>
                  <a:gd name="T79" fmla="*/ 73 h 163"/>
                  <a:gd name="T80" fmla="*/ 10 w 167"/>
                  <a:gd name="T81" fmla="*/ 7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 h="163">
                    <a:moveTo>
                      <a:pt x="88" y="163"/>
                    </a:moveTo>
                    <a:cubicBezTo>
                      <a:pt x="88" y="163"/>
                      <a:pt x="88" y="162"/>
                      <a:pt x="88" y="162"/>
                    </a:cubicBezTo>
                    <a:cubicBezTo>
                      <a:pt x="88" y="162"/>
                      <a:pt x="88" y="163"/>
                      <a:pt x="88" y="163"/>
                    </a:cubicBezTo>
                    <a:lnTo>
                      <a:pt x="88" y="163"/>
                    </a:lnTo>
                    <a:close/>
                    <a:moveTo>
                      <a:pt x="96" y="161"/>
                    </a:moveTo>
                    <a:cubicBezTo>
                      <a:pt x="97" y="161"/>
                      <a:pt x="97" y="161"/>
                      <a:pt x="98" y="160"/>
                    </a:cubicBezTo>
                    <a:cubicBezTo>
                      <a:pt x="98" y="160"/>
                      <a:pt x="98" y="160"/>
                      <a:pt x="98" y="160"/>
                    </a:cubicBezTo>
                    <a:cubicBezTo>
                      <a:pt x="98" y="161"/>
                      <a:pt x="97" y="161"/>
                      <a:pt x="96" y="161"/>
                    </a:cubicBezTo>
                    <a:close/>
                    <a:moveTo>
                      <a:pt x="89" y="160"/>
                    </a:moveTo>
                    <a:cubicBezTo>
                      <a:pt x="89" y="158"/>
                      <a:pt x="89" y="156"/>
                      <a:pt x="89" y="154"/>
                    </a:cubicBezTo>
                    <a:cubicBezTo>
                      <a:pt x="89" y="156"/>
                      <a:pt x="89" y="158"/>
                      <a:pt x="89" y="160"/>
                    </a:cubicBezTo>
                    <a:close/>
                    <a:moveTo>
                      <a:pt x="106" y="158"/>
                    </a:moveTo>
                    <a:cubicBezTo>
                      <a:pt x="122" y="153"/>
                      <a:pt x="134" y="144"/>
                      <a:pt x="144" y="135"/>
                    </a:cubicBezTo>
                    <a:cubicBezTo>
                      <a:pt x="139" y="138"/>
                      <a:pt x="134" y="139"/>
                      <a:pt x="128" y="139"/>
                    </a:cubicBezTo>
                    <a:cubicBezTo>
                      <a:pt x="116" y="139"/>
                      <a:pt x="101" y="130"/>
                      <a:pt x="77" y="107"/>
                    </a:cubicBezTo>
                    <a:cubicBezTo>
                      <a:pt x="45" y="73"/>
                      <a:pt x="1" y="64"/>
                      <a:pt x="0" y="37"/>
                    </a:cubicBezTo>
                    <a:cubicBezTo>
                      <a:pt x="0" y="13"/>
                      <a:pt x="20" y="3"/>
                      <a:pt x="27" y="0"/>
                    </a:cubicBezTo>
                    <a:cubicBezTo>
                      <a:pt x="34" y="1"/>
                      <a:pt x="40" y="5"/>
                      <a:pt x="45" y="13"/>
                    </a:cubicBezTo>
                    <a:cubicBezTo>
                      <a:pt x="33" y="25"/>
                      <a:pt x="43" y="44"/>
                      <a:pt x="63" y="57"/>
                    </a:cubicBezTo>
                    <a:cubicBezTo>
                      <a:pt x="94" y="78"/>
                      <a:pt x="112" y="84"/>
                      <a:pt x="138" y="88"/>
                    </a:cubicBezTo>
                    <a:cubicBezTo>
                      <a:pt x="140" y="88"/>
                      <a:pt x="142" y="88"/>
                      <a:pt x="144" y="88"/>
                    </a:cubicBezTo>
                    <a:cubicBezTo>
                      <a:pt x="153" y="88"/>
                      <a:pt x="160" y="85"/>
                      <a:pt x="165" y="81"/>
                    </a:cubicBezTo>
                    <a:cubicBezTo>
                      <a:pt x="167" y="88"/>
                      <a:pt x="167" y="96"/>
                      <a:pt x="165" y="106"/>
                    </a:cubicBezTo>
                    <a:cubicBezTo>
                      <a:pt x="165" y="107"/>
                      <a:pt x="165" y="107"/>
                      <a:pt x="165" y="107"/>
                    </a:cubicBezTo>
                    <a:lnTo>
                      <a:pt x="165" y="107"/>
                    </a:lnTo>
                    <a:cubicBezTo>
                      <a:pt x="158" y="120"/>
                      <a:pt x="149" y="132"/>
                      <a:pt x="136" y="141"/>
                    </a:cubicBezTo>
                    <a:cubicBezTo>
                      <a:pt x="128" y="148"/>
                      <a:pt x="118" y="154"/>
                      <a:pt x="106" y="158"/>
                    </a:cubicBezTo>
                    <a:cubicBezTo>
                      <a:pt x="106" y="158"/>
                      <a:pt x="106" y="158"/>
                      <a:pt x="106" y="158"/>
                    </a:cubicBezTo>
                    <a:moveTo>
                      <a:pt x="32" y="83"/>
                    </a:moveTo>
                    <a:cubicBezTo>
                      <a:pt x="31" y="83"/>
                      <a:pt x="31" y="82"/>
                      <a:pt x="30" y="82"/>
                    </a:cubicBezTo>
                    <a:cubicBezTo>
                      <a:pt x="30" y="82"/>
                      <a:pt x="29" y="82"/>
                      <a:pt x="29" y="82"/>
                    </a:cubicBezTo>
                    <a:cubicBezTo>
                      <a:pt x="29" y="81"/>
                      <a:pt x="29" y="81"/>
                      <a:pt x="28" y="81"/>
                    </a:cubicBezTo>
                    <a:cubicBezTo>
                      <a:pt x="28" y="81"/>
                      <a:pt x="28" y="81"/>
                      <a:pt x="27" y="80"/>
                    </a:cubicBezTo>
                    <a:cubicBezTo>
                      <a:pt x="27" y="80"/>
                      <a:pt x="27" y="80"/>
                      <a:pt x="27" y="80"/>
                    </a:cubicBezTo>
                    <a:cubicBezTo>
                      <a:pt x="26" y="80"/>
                      <a:pt x="26" y="80"/>
                      <a:pt x="25" y="79"/>
                    </a:cubicBezTo>
                    <a:cubicBezTo>
                      <a:pt x="25" y="79"/>
                      <a:pt x="25" y="79"/>
                      <a:pt x="25" y="79"/>
                    </a:cubicBezTo>
                    <a:cubicBezTo>
                      <a:pt x="20" y="77"/>
                      <a:pt x="15" y="75"/>
                      <a:pt x="10" y="73"/>
                    </a:cubicBezTo>
                    <a:cubicBezTo>
                      <a:pt x="18" y="75"/>
                      <a:pt x="25" y="79"/>
                      <a:pt x="32" y="83"/>
                    </a:cubicBezTo>
                    <a:moveTo>
                      <a:pt x="10" y="73"/>
                    </a:moveTo>
                    <a:cubicBezTo>
                      <a:pt x="10" y="73"/>
                      <a:pt x="10" y="73"/>
                      <a:pt x="9" y="73"/>
                    </a:cubicBezTo>
                    <a:cubicBezTo>
                      <a:pt x="10" y="73"/>
                      <a:pt x="10" y="73"/>
                      <a:pt x="10" y="73"/>
                    </a:cubicBezTo>
                    <a:close/>
                  </a:path>
                </a:pathLst>
              </a:custGeom>
              <a:solidFill>
                <a:srgbClr val="F19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 name="Freeform 1409">
                <a:extLst>
                  <a:ext uri="{FF2B5EF4-FFF2-40B4-BE49-F238E27FC236}">
                    <a16:creationId xmlns:a16="http://schemas.microsoft.com/office/drawing/2014/main" id="{44CD60CD-436B-31B6-DEDE-9FF604C65870}"/>
                  </a:ext>
                </a:extLst>
              </p:cNvPr>
              <p:cNvSpPr>
                <a:spLocks noEditPoints="1"/>
              </p:cNvSpPr>
              <p:nvPr/>
            </p:nvSpPr>
            <p:spPr bwMode="auto">
              <a:xfrm>
                <a:off x="1756" y="3142"/>
                <a:ext cx="57" cy="143"/>
              </a:xfrm>
              <a:custGeom>
                <a:avLst/>
                <a:gdLst>
                  <a:gd name="T0" fmla="*/ 15 w 94"/>
                  <a:gd name="T1" fmla="*/ 234 h 234"/>
                  <a:gd name="T2" fmla="*/ 30 w 94"/>
                  <a:gd name="T3" fmla="*/ 223 h 234"/>
                  <a:gd name="T4" fmla="*/ 20 w 94"/>
                  <a:gd name="T5" fmla="*/ 233 h 234"/>
                  <a:gd name="T6" fmla="*/ 47 w 94"/>
                  <a:gd name="T7" fmla="*/ 213 h 234"/>
                  <a:gd name="T8" fmla="*/ 15 w 94"/>
                  <a:gd name="T9" fmla="*/ 234 h 234"/>
                  <a:gd name="T10" fmla="*/ 0 w 94"/>
                  <a:gd name="T11" fmla="*/ 52 h 234"/>
                  <a:gd name="T12" fmla="*/ 11 w 94"/>
                  <a:gd name="T13" fmla="*/ 20 h 234"/>
                  <a:gd name="T14" fmla="*/ 13 w 94"/>
                  <a:gd name="T15" fmla="*/ 21 h 234"/>
                  <a:gd name="T16" fmla="*/ 7 w 94"/>
                  <a:gd name="T17" fmla="*/ 34 h 234"/>
                  <a:gd name="T18" fmla="*/ 11 w 94"/>
                  <a:gd name="T19" fmla="*/ 45 h 234"/>
                  <a:gd name="T20" fmla="*/ 0 w 94"/>
                  <a:gd name="T21" fmla="*/ 52 h 234"/>
                  <a:gd name="T22" fmla="*/ 35 w 94"/>
                  <a:gd name="T23" fmla="*/ 28 h 234"/>
                  <a:gd name="T24" fmla="*/ 35 w 94"/>
                  <a:gd name="T25" fmla="*/ 27 h 234"/>
                  <a:gd name="T26" fmla="*/ 35 w 94"/>
                  <a:gd name="T27" fmla="*/ 27 h 234"/>
                  <a:gd name="T28" fmla="*/ 36 w 94"/>
                  <a:gd name="T29" fmla="*/ 27 h 234"/>
                  <a:gd name="T30" fmla="*/ 35 w 94"/>
                  <a:gd name="T31" fmla="*/ 28 h 234"/>
                  <a:gd name="T32" fmla="*/ 40 w 94"/>
                  <a:gd name="T33" fmla="*/ 24 h 234"/>
                  <a:gd name="T34" fmla="*/ 37 w 94"/>
                  <a:gd name="T35" fmla="*/ 23 h 234"/>
                  <a:gd name="T36" fmla="*/ 36 w 94"/>
                  <a:gd name="T37" fmla="*/ 22 h 234"/>
                  <a:gd name="T38" fmla="*/ 36 w 94"/>
                  <a:gd name="T39" fmla="*/ 21 h 234"/>
                  <a:gd name="T40" fmla="*/ 52 w 94"/>
                  <a:gd name="T41" fmla="*/ 4 h 234"/>
                  <a:gd name="T42" fmla="*/ 52 w 94"/>
                  <a:gd name="T43" fmla="*/ 4 h 234"/>
                  <a:gd name="T44" fmla="*/ 16 w 94"/>
                  <a:gd name="T45" fmla="*/ 17 h 234"/>
                  <a:gd name="T46" fmla="*/ 14 w 94"/>
                  <a:gd name="T47" fmla="*/ 16 h 234"/>
                  <a:gd name="T48" fmla="*/ 26 w 94"/>
                  <a:gd name="T49" fmla="*/ 8 h 234"/>
                  <a:gd name="T50" fmla="*/ 55 w 94"/>
                  <a:gd name="T51" fmla="*/ 0 h 234"/>
                  <a:gd name="T52" fmla="*/ 92 w 94"/>
                  <a:gd name="T53" fmla="*/ 13 h 234"/>
                  <a:gd name="T54" fmla="*/ 94 w 94"/>
                  <a:gd name="T55" fmla="*/ 14 h 234"/>
                  <a:gd name="T56" fmla="*/ 94 w 94"/>
                  <a:gd name="T57" fmla="*/ 14 h 234"/>
                  <a:gd name="T58" fmla="*/ 92 w 94"/>
                  <a:gd name="T59" fmla="*/ 13 h 234"/>
                  <a:gd name="T60" fmla="*/ 74 w 94"/>
                  <a:gd name="T61" fmla="*/ 3 h 234"/>
                  <a:gd name="T62" fmla="*/ 70 w 94"/>
                  <a:gd name="T63" fmla="*/ 16 h 234"/>
                  <a:gd name="T64" fmla="*/ 61 w 94"/>
                  <a:gd name="T65" fmla="*/ 6 h 234"/>
                  <a:gd name="T66" fmla="*/ 40 w 94"/>
                  <a:gd name="T67" fmla="*/ 2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234">
                    <a:moveTo>
                      <a:pt x="15" y="234"/>
                    </a:moveTo>
                    <a:cubicBezTo>
                      <a:pt x="20" y="230"/>
                      <a:pt x="26" y="226"/>
                      <a:pt x="30" y="223"/>
                    </a:cubicBezTo>
                    <a:cubicBezTo>
                      <a:pt x="28" y="227"/>
                      <a:pt x="24" y="230"/>
                      <a:pt x="20" y="233"/>
                    </a:cubicBezTo>
                    <a:cubicBezTo>
                      <a:pt x="37" y="228"/>
                      <a:pt x="47" y="213"/>
                      <a:pt x="47" y="213"/>
                    </a:cubicBezTo>
                    <a:cubicBezTo>
                      <a:pt x="47" y="213"/>
                      <a:pt x="36" y="230"/>
                      <a:pt x="15" y="234"/>
                    </a:cubicBezTo>
                    <a:close/>
                    <a:moveTo>
                      <a:pt x="0" y="52"/>
                    </a:moveTo>
                    <a:cubicBezTo>
                      <a:pt x="3" y="40"/>
                      <a:pt x="4" y="30"/>
                      <a:pt x="11" y="20"/>
                    </a:cubicBezTo>
                    <a:cubicBezTo>
                      <a:pt x="11" y="20"/>
                      <a:pt x="12" y="21"/>
                      <a:pt x="13" y="21"/>
                    </a:cubicBezTo>
                    <a:cubicBezTo>
                      <a:pt x="10" y="25"/>
                      <a:pt x="8" y="29"/>
                      <a:pt x="7" y="34"/>
                    </a:cubicBezTo>
                    <a:cubicBezTo>
                      <a:pt x="6" y="38"/>
                      <a:pt x="7" y="43"/>
                      <a:pt x="11" y="45"/>
                    </a:cubicBezTo>
                    <a:cubicBezTo>
                      <a:pt x="7" y="47"/>
                      <a:pt x="4" y="50"/>
                      <a:pt x="0" y="52"/>
                    </a:cubicBezTo>
                    <a:close/>
                    <a:moveTo>
                      <a:pt x="35" y="28"/>
                    </a:moveTo>
                    <a:cubicBezTo>
                      <a:pt x="35" y="27"/>
                      <a:pt x="35" y="27"/>
                      <a:pt x="35" y="27"/>
                    </a:cubicBezTo>
                    <a:cubicBezTo>
                      <a:pt x="35" y="27"/>
                      <a:pt x="35" y="27"/>
                      <a:pt x="35" y="27"/>
                    </a:cubicBezTo>
                    <a:cubicBezTo>
                      <a:pt x="35" y="27"/>
                      <a:pt x="35" y="27"/>
                      <a:pt x="36" y="27"/>
                    </a:cubicBezTo>
                    <a:cubicBezTo>
                      <a:pt x="35" y="27"/>
                      <a:pt x="35" y="27"/>
                      <a:pt x="35" y="28"/>
                    </a:cubicBezTo>
                    <a:close/>
                    <a:moveTo>
                      <a:pt x="40" y="24"/>
                    </a:moveTo>
                    <a:cubicBezTo>
                      <a:pt x="39" y="23"/>
                      <a:pt x="38" y="23"/>
                      <a:pt x="37" y="23"/>
                    </a:cubicBezTo>
                    <a:cubicBezTo>
                      <a:pt x="37" y="23"/>
                      <a:pt x="36" y="22"/>
                      <a:pt x="36" y="22"/>
                    </a:cubicBezTo>
                    <a:cubicBezTo>
                      <a:pt x="36" y="22"/>
                      <a:pt x="36" y="22"/>
                      <a:pt x="36" y="21"/>
                    </a:cubicBezTo>
                    <a:cubicBezTo>
                      <a:pt x="43" y="6"/>
                      <a:pt x="80" y="4"/>
                      <a:pt x="52" y="4"/>
                    </a:cubicBezTo>
                    <a:lnTo>
                      <a:pt x="52" y="4"/>
                    </a:lnTo>
                    <a:cubicBezTo>
                      <a:pt x="36" y="4"/>
                      <a:pt x="24" y="9"/>
                      <a:pt x="16" y="17"/>
                    </a:cubicBezTo>
                    <a:cubicBezTo>
                      <a:pt x="16" y="17"/>
                      <a:pt x="15" y="16"/>
                      <a:pt x="14" y="16"/>
                    </a:cubicBezTo>
                    <a:cubicBezTo>
                      <a:pt x="17" y="13"/>
                      <a:pt x="21" y="10"/>
                      <a:pt x="26" y="8"/>
                    </a:cubicBezTo>
                    <a:cubicBezTo>
                      <a:pt x="36" y="2"/>
                      <a:pt x="46" y="0"/>
                      <a:pt x="55" y="0"/>
                    </a:cubicBezTo>
                    <a:cubicBezTo>
                      <a:pt x="72" y="0"/>
                      <a:pt x="85" y="7"/>
                      <a:pt x="92" y="13"/>
                    </a:cubicBezTo>
                    <a:lnTo>
                      <a:pt x="94" y="14"/>
                    </a:lnTo>
                    <a:lnTo>
                      <a:pt x="94" y="14"/>
                    </a:lnTo>
                    <a:lnTo>
                      <a:pt x="92" y="13"/>
                    </a:lnTo>
                    <a:cubicBezTo>
                      <a:pt x="88" y="10"/>
                      <a:pt x="82" y="6"/>
                      <a:pt x="74" y="3"/>
                    </a:cubicBezTo>
                    <a:cubicBezTo>
                      <a:pt x="78" y="7"/>
                      <a:pt x="77" y="12"/>
                      <a:pt x="70" y="16"/>
                    </a:cubicBezTo>
                    <a:cubicBezTo>
                      <a:pt x="67" y="13"/>
                      <a:pt x="64" y="9"/>
                      <a:pt x="61" y="6"/>
                    </a:cubicBezTo>
                    <a:cubicBezTo>
                      <a:pt x="54" y="12"/>
                      <a:pt x="47" y="18"/>
                      <a:pt x="40" y="24"/>
                    </a:cubicBezTo>
                  </a:path>
                </a:pathLst>
              </a:custGeom>
              <a:solidFill>
                <a:srgbClr val="F2B8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6" name="Freeform 1410">
                <a:extLst>
                  <a:ext uri="{FF2B5EF4-FFF2-40B4-BE49-F238E27FC236}">
                    <a16:creationId xmlns:a16="http://schemas.microsoft.com/office/drawing/2014/main" id="{9956D443-3379-AC82-2FC8-ACE36CA8B6DB}"/>
                  </a:ext>
                </a:extLst>
              </p:cNvPr>
              <p:cNvSpPr>
                <a:spLocks noEditPoints="1"/>
              </p:cNvSpPr>
              <p:nvPr/>
            </p:nvSpPr>
            <p:spPr bwMode="auto">
              <a:xfrm>
                <a:off x="1768" y="3144"/>
                <a:ext cx="45" cy="140"/>
              </a:xfrm>
              <a:custGeom>
                <a:avLst/>
                <a:gdLst>
                  <a:gd name="T0" fmla="*/ 0 w 74"/>
                  <a:gd name="T1" fmla="*/ 230 h 230"/>
                  <a:gd name="T2" fmla="*/ 10 w 74"/>
                  <a:gd name="T3" fmla="*/ 220 h 230"/>
                  <a:gd name="T4" fmla="*/ 23 w 74"/>
                  <a:gd name="T5" fmla="*/ 213 h 230"/>
                  <a:gd name="T6" fmla="*/ 28 w 74"/>
                  <a:gd name="T7" fmla="*/ 208 h 230"/>
                  <a:gd name="T8" fmla="*/ 27 w 74"/>
                  <a:gd name="T9" fmla="*/ 210 h 230"/>
                  <a:gd name="T10" fmla="*/ 27 w 74"/>
                  <a:gd name="T11" fmla="*/ 210 h 230"/>
                  <a:gd name="T12" fmla="*/ 0 w 74"/>
                  <a:gd name="T13" fmla="*/ 230 h 230"/>
                  <a:gd name="T14" fmla="*/ 55 w 74"/>
                  <a:gd name="T15" fmla="*/ 19 h 230"/>
                  <a:gd name="T16" fmla="*/ 50 w 74"/>
                  <a:gd name="T17" fmla="*/ 13 h 230"/>
                  <a:gd name="T18" fmla="*/ 54 w 74"/>
                  <a:gd name="T19" fmla="*/ 0 h 230"/>
                  <a:gd name="T20" fmla="*/ 72 w 74"/>
                  <a:gd name="T21" fmla="*/ 10 h 230"/>
                  <a:gd name="T22" fmla="*/ 74 w 74"/>
                  <a:gd name="T23" fmla="*/ 11 h 230"/>
                  <a:gd name="T24" fmla="*/ 55 w 74"/>
                  <a:gd name="T25" fmla="*/ 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230">
                    <a:moveTo>
                      <a:pt x="0" y="230"/>
                    </a:moveTo>
                    <a:cubicBezTo>
                      <a:pt x="4" y="227"/>
                      <a:pt x="8" y="224"/>
                      <a:pt x="10" y="220"/>
                    </a:cubicBezTo>
                    <a:cubicBezTo>
                      <a:pt x="18" y="215"/>
                      <a:pt x="23" y="213"/>
                      <a:pt x="23" y="213"/>
                    </a:cubicBezTo>
                    <a:cubicBezTo>
                      <a:pt x="23" y="213"/>
                      <a:pt x="25" y="211"/>
                      <a:pt x="28" y="208"/>
                    </a:cubicBezTo>
                    <a:cubicBezTo>
                      <a:pt x="28" y="209"/>
                      <a:pt x="27" y="210"/>
                      <a:pt x="27" y="210"/>
                    </a:cubicBezTo>
                    <a:lnTo>
                      <a:pt x="27" y="210"/>
                    </a:lnTo>
                    <a:cubicBezTo>
                      <a:pt x="27" y="210"/>
                      <a:pt x="17" y="225"/>
                      <a:pt x="0" y="230"/>
                    </a:cubicBezTo>
                    <a:moveTo>
                      <a:pt x="55" y="19"/>
                    </a:moveTo>
                    <a:cubicBezTo>
                      <a:pt x="54" y="17"/>
                      <a:pt x="52" y="15"/>
                      <a:pt x="50" y="13"/>
                    </a:cubicBezTo>
                    <a:cubicBezTo>
                      <a:pt x="57" y="9"/>
                      <a:pt x="58" y="4"/>
                      <a:pt x="54" y="0"/>
                    </a:cubicBezTo>
                    <a:cubicBezTo>
                      <a:pt x="62" y="3"/>
                      <a:pt x="68" y="7"/>
                      <a:pt x="72" y="10"/>
                    </a:cubicBezTo>
                    <a:lnTo>
                      <a:pt x="74" y="11"/>
                    </a:lnTo>
                    <a:cubicBezTo>
                      <a:pt x="74" y="11"/>
                      <a:pt x="65" y="13"/>
                      <a:pt x="55" y="19"/>
                    </a:cubicBezTo>
                    <a:close/>
                  </a:path>
                </a:pathLst>
              </a:custGeom>
              <a:solidFill>
                <a:srgbClr val="E79F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36" name="Picture 1872">
              <a:extLst>
                <a:ext uri="{FF2B5EF4-FFF2-40B4-BE49-F238E27FC236}">
                  <a16:creationId xmlns:a16="http://schemas.microsoft.com/office/drawing/2014/main" id="{00CEB08F-8F2B-CEDA-F126-F025F3FCFD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7338" y="4983163"/>
              <a:ext cx="17462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7" name="Group 236">
            <a:extLst>
              <a:ext uri="{FF2B5EF4-FFF2-40B4-BE49-F238E27FC236}">
                <a16:creationId xmlns:a16="http://schemas.microsoft.com/office/drawing/2014/main" id="{8115BF7C-FC9A-8D56-753A-B5015FBDC92D}"/>
              </a:ext>
            </a:extLst>
          </p:cNvPr>
          <p:cNvGrpSpPr/>
          <p:nvPr/>
        </p:nvGrpSpPr>
        <p:grpSpPr>
          <a:xfrm>
            <a:off x="5834404" y="3177960"/>
            <a:ext cx="1993541" cy="867491"/>
            <a:chOff x="904875" y="5127625"/>
            <a:chExt cx="2855912" cy="1165225"/>
          </a:xfrm>
        </p:grpSpPr>
        <p:sp>
          <p:nvSpPr>
            <p:cNvPr id="238" name="Freeform 1183">
              <a:extLst>
                <a:ext uri="{FF2B5EF4-FFF2-40B4-BE49-F238E27FC236}">
                  <a16:creationId xmlns:a16="http://schemas.microsoft.com/office/drawing/2014/main" id="{8D6CCBA1-139E-4DE4-3AE9-E6DE423D6F37}"/>
                </a:ext>
              </a:extLst>
            </p:cNvPr>
            <p:cNvSpPr>
              <a:spLocks/>
            </p:cNvSpPr>
            <p:nvPr/>
          </p:nvSpPr>
          <p:spPr bwMode="auto">
            <a:xfrm>
              <a:off x="904875" y="5153025"/>
              <a:ext cx="2851150" cy="1139825"/>
            </a:xfrm>
            <a:custGeom>
              <a:avLst/>
              <a:gdLst>
                <a:gd name="T0" fmla="*/ 2941 w 2943"/>
                <a:gd name="T1" fmla="*/ 600 h 1177"/>
                <a:gd name="T2" fmla="*/ 1467 w 2943"/>
                <a:gd name="T3" fmla="*/ 1171 h 1177"/>
                <a:gd name="T4" fmla="*/ 3 w 2943"/>
                <a:gd name="T5" fmla="*/ 577 h 1177"/>
                <a:gd name="T6" fmla="*/ 1476 w 2943"/>
                <a:gd name="T7" fmla="*/ 7 h 1177"/>
                <a:gd name="T8" fmla="*/ 2941 w 2943"/>
                <a:gd name="T9" fmla="*/ 600 h 1177"/>
              </a:gdLst>
              <a:ahLst/>
              <a:cxnLst>
                <a:cxn ang="0">
                  <a:pos x="T0" y="T1"/>
                </a:cxn>
                <a:cxn ang="0">
                  <a:pos x="T2" y="T3"/>
                </a:cxn>
                <a:cxn ang="0">
                  <a:pos x="T4" y="T5"/>
                </a:cxn>
                <a:cxn ang="0">
                  <a:pos x="T6" y="T7"/>
                </a:cxn>
                <a:cxn ang="0">
                  <a:pos x="T8" y="T9"/>
                </a:cxn>
              </a:cxnLst>
              <a:rect l="0" t="0" r="r" b="b"/>
              <a:pathLst>
                <a:path w="2943" h="1177">
                  <a:moveTo>
                    <a:pt x="2941" y="600"/>
                  </a:moveTo>
                  <a:cubicBezTo>
                    <a:pt x="2938" y="922"/>
                    <a:pt x="2278" y="1177"/>
                    <a:pt x="1467" y="1171"/>
                  </a:cubicBezTo>
                  <a:cubicBezTo>
                    <a:pt x="656" y="1165"/>
                    <a:pt x="0" y="899"/>
                    <a:pt x="3" y="577"/>
                  </a:cubicBezTo>
                  <a:cubicBezTo>
                    <a:pt x="5" y="256"/>
                    <a:pt x="665" y="0"/>
                    <a:pt x="1476" y="7"/>
                  </a:cubicBezTo>
                  <a:cubicBezTo>
                    <a:pt x="2287" y="13"/>
                    <a:pt x="2943" y="279"/>
                    <a:pt x="2941" y="600"/>
                  </a:cubicBezTo>
                  <a:close/>
                </a:path>
              </a:pathLst>
            </a:custGeom>
            <a:solidFill>
              <a:srgbClr val="D2D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9" name="Freeform 1184">
              <a:extLst>
                <a:ext uri="{FF2B5EF4-FFF2-40B4-BE49-F238E27FC236}">
                  <a16:creationId xmlns:a16="http://schemas.microsoft.com/office/drawing/2014/main" id="{F3F315EC-0778-A594-017B-56F8094D966E}"/>
                </a:ext>
              </a:extLst>
            </p:cNvPr>
            <p:cNvSpPr>
              <a:spLocks/>
            </p:cNvSpPr>
            <p:nvPr/>
          </p:nvSpPr>
          <p:spPr bwMode="auto">
            <a:xfrm>
              <a:off x="909637" y="5127625"/>
              <a:ext cx="2851150" cy="1139825"/>
            </a:xfrm>
            <a:custGeom>
              <a:avLst/>
              <a:gdLst>
                <a:gd name="T0" fmla="*/ 2940 w 2943"/>
                <a:gd name="T1" fmla="*/ 600 h 1177"/>
                <a:gd name="T2" fmla="*/ 1467 w 2943"/>
                <a:gd name="T3" fmla="*/ 1171 h 1177"/>
                <a:gd name="T4" fmla="*/ 2 w 2943"/>
                <a:gd name="T5" fmla="*/ 577 h 1177"/>
                <a:gd name="T6" fmla="*/ 1476 w 2943"/>
                <a:gd name="T7" fmla="*/ 6 h 1177"/>
                <a:gd name="T8" fmla="*/ 2940 w 2943"/>
                <a:gd name="T9" fmla="*/ 600 h 1177"/>
              </a:gdLst>
              <a:ahLst/>
              <a:cxnLst>
                <a:cxn ang="0">
                  <a:pos x="T0" y="T1"/>
                </a:cxn>
                <a:cxn ang="0">
                  <a:pos x="T2" y="T3"/>
                </a:cxn>
                <a:cxn ang="0">
                  <a:pos x="T4" y="T5"/>
                </a:cxn>
                <a:cxn ang="0">
                  <a:pos x="T6" y="T7"/>
                </a:cxn>
                <a:cxn ang="0">
                  <a:pos x="T8" y="T9"/>
                </a:cxn>
              </a:cxnLst>
              <a:rect l="0" t="0" r="r" b="b"/>
              <a:pathLst>
                <a:path w="2943" h="1177">
                  <a:moveTo>
                    <a:pt x="2940" y="600"/>
                  </a:moveTo>
                  <a:cubicBezTo>
                    <a:pt x="2938" y="922"/>
                    <a:pt x="2278" y="1177"/>
                    <a:pt x="1467" y="1171"/>
                  </a:cubicBezTo>
                  <a:cubicBezTo>
                    <a:pt x="656" y="1165"/>
                    <a:pt x="0" y="899"/>
                    <a:pt x="2" y="577"/>
                  </a:cubicBezTo>
                  <a:cubicBezTo>
                    <a:pt x="5" y="256"/>
                    <a:pt x="665" y="0"/>
                    <a:pt x="1476" y="6"/>
                  </a:cubicBezTo>
                  <a:cubicBezTo>
                    <a:pt x="2287" y="13"/>
                    <a:pt x="2943" y="278"/>
                    <a:pt x="2940" y="600"/>
                  </a:cubicBezTo>
                  <a:close/>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0" name="Freeform 1185">
              <a:extLst>
                <a:ext uri="{FF2B5EF4-FFF2-40B4-BE49-F238E27FC236}">
                  <a16:creationId xmlns:a16="http://schemas.microsoft.com/office/drawing/2014/main" id="{B67C226C-DF1F-1BEC-6E96-2F87DF0E44CC}"/>
                </a:ext>
              </a:extLst>
            </p:cNvPr>
            <p:cNvSpPr>
              <a:spLocks/>
            </p:cNvSpPr>
            <p:nvPr/>
          </p:nvSpPr>
          <p:spPr bwMode="auto">
            <a:xfrm>
              <a:off x="1360487" y="5248275"/>
              <a:ext cx="1943100" cy="777875"/>
            </a:xfrm>
            <a:custGeom>
              <a:avLst/>
              <a:gdLst>
                <a:gd name="T0" fmla="*/ 2005 w 2007"/>
                <a:gd name="T1" fmla="*/ 409 h 803"/>
                <a:gd name="T2" fmla="*/ 1000 w 2007"/>
                <a:gd name="T3" fmla="*/ 799 h 803"/>
                <a:gd name="T4" fmla="*/ 1 w 2007"/>
                <a:gd name="T5" fmla="*/ 394 h 803"/>
                <a:gd name="T6" fmla="*/ 1006 w 2007"/>
                <a:gd name="T7" fmla="*/ 4 h 803"/>
                <a:gd name="T8" fmla="*/ 2005 w 2007"/>
                <a:gd name="T9" fmla="*/ 409 h 803"/>
              </a:gdLst>
              <a:ahLst/>
              <a:cxnLst>
                <a:cxn ang="0">
                  <a:pos x="T0" y="T1"/>
                </a:cxn>
                <a:cxn ang="0">
                  <a:pos x="T2" y="T3"/>
                </a:cxn>
                <a:cxn ang="0">
                  <a:pos x="T4" y="T5"/>
                </a:cxn>
                <a:cxn ang="0">
                  <a:pos x="T6" y="T7"/>
                </a:cxn>
                <a:cxn ang="0">
                  <a:pos x="T8" y="T9"/>
                </a:cxn>
              </a:cxnLst>
              <a:rect l="0" t="0" r="r" b="b"/>
              <a:pathLst>
                <a:path w="2007" h="803">
                  <a:moveTo>
                    <a:pt x="2005" y="409"/>
                  </a:moveTo>
                  <a:cubicBezTo>
                    <a:pt x="2003" y="629"/>
                    <a:pt x="1554" y="803"/>
                    <a:pt x="1000" y="799"/>
                  </a:cubicBezTo>
                  <a:cubicBezTo>
                    <a:pt x="447" y="794"/>
                    <a:pt x="0" y="613"/>
                    <a:pt x="1" y="394"/>
                  </a:cubicBezTo>
                  <a:cubicBezTo>
                    <a:pt x="3" y="175"/>
                    <a:pt x="453" y="0"/>
                    <a:pt x="1006" y="4"/>
                  </a:cubicBezTo>
                  <a:cubicBezTo>
                    <a:pt x="1560" y="9"/>
                    <a:pt x="2007" y="190"/>
                    <a:pt x="2005" y="409"/>
                  </a:cubicBez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1" name="Freeform 1186">
              <a:extLst>
                <a:ext uri="{FF2B5EF4-FFF2-40B4-BE49-F238E27FC236}">
                  <a16:creationId xmlns:a16="http://schemas.microsoft.com/office/drawing/2014/main" id="{0936D67E-B2C9-00AB-1EA8-7E92C16E26B9}"/>
                </a:ext>
              </a:extLst>
            </p:cNvPr>
            <p:cNvSpPr>
              <a:spLocks/>
            </p:cNvSpPr>
            <p:nvPr/>
          </p:nvSpPr>
          <p:spPr bwMode="auto">
            <a:xfrm>
              <a:off x="1393825" y="5275263"/>
              <a:ext cx="1876425" cy="738188"/>
            </a:xfrm>
            <a:custGeom>
              <a:avLst/>
              <a:gdLst>
                <a:gd name="T0" fmla="*/ 1935 w 1937"/>
                <a:gd name="T1" fmla="*/ 388 h 762"/>
                <a:gd name="T2" fmla="*/ 965 w 1937"/>
                <a:gd name="T3" fmla="*/ 758 h 762"/>
                <a:gd name="T4" fmla="*/ 1 w 1937"/>
                <a:gd name="T5" fmla="*/ 373 h 762"/>
                <a:gd name="T6" fmla="*/ 971 w 1937"/>
                <a:gd name="T7" fmla="*/ 4 h 762"/>
                <a:gd name="T8" fmla="*/ 1935 w 1937"/>
                <a:gd name="T9" fmla="*/ 388 h 762"/>
              </a:gdLst>
              <a:ahLst/>
              <a:cxnLst>
                <a:cxn ang="0">
                  <a:pos x="T0" y="T1"/>
                </a:cxn>
                <a:cxn ang="0">
                  <a:pos x="T2" y="T3"/>
                </a:cxn>
                <a:cxn ang="0">
                  <a:pos x="T4" y="T5"/>
                </a:cxn>
                <a:cxn ang="0">
                  <a:pos x="T6" y="T7"/>
                </a:cxn>
                <a:cxn ang="0">
                  <a:pos x="T8" y="T9"/>
                </a:cxn>
              </a:cxnLst>
              <a:rect l="0" t="0" r="r" b="b"/>
              <a:pathLst>
                <a:path w="1937" h="762">
                  <a:moveTo>
                    <a:pt x="1935" y="388"/>
                  </a:moveTo>
                  <a:cubicBezTo>
                    <a:pt x="1934" y="596"/>
                    <a:pt x="1499" y="762"/>
                    <a:pt x="965" y="758"/>
                  </a:cubicBezTo>
                  <a:cubicBezTo>
                    <a:pt x="431" y="754"/>
                    <a:pt x="0" y="582"/>
                    <a:pt x="1" y="373"/>
                  </a:cubicBezTo>
                  <a:cubicBezTo>
                    <a:pt x="3" y="165"/>
                    <a:pt x="437" y="0"/>
                    <a:pt x="971" y="4"/>
                  </a:cubicBezTo>
                  <a:cubicBezTo>
                    <a:pt x="1505" y="8"/>
                    <a:pt x="1937" y="180"/>
                    <a:pt x="1935" y="388"/>
                  </a:cubicBezTo>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2" name="Freeform 1187">
              <a:extLst>
                <a:ext uri="{FF2B5EF4-FFF2-40B4-BE49-F238E27FC236}">
                  <a16:creationId xmlns:a16="http://schemas.microsoft.com/office/drawing/2014/main" id="{5962FC27-BB74-4929-48F6-C2FC3FABFCB0}"/>
                </a:ext>
              </a:extLst>
            </p:cNvPr>
            <p:cNvSpPr>
              <a:spLocks noEditPoints="1"/>
            </p:cNvSpPr>
            <p:nvPr/>
          </p:nvSpPr>
          <p:spPr bwMode="auto">
            <a:xfrm>
              <a:off x="941387" y="5148263"/>
              <a:ext cx="2779712" cy="1082675"/>
            </a:xfrm>
            <a:custGeom>
              <a:avLst/>
              <a:gdLst>
                <a:gd name="T0" fmla="*/ 1439 w 2870"/>
                <a:gd name="T1" fmla="*/ 6 h 1118"/>
                <a:gd name="T2" fmla="*/ 2 w 2870"/>
                <a:gd name="T3" fmla="*/ 548 h 1118"/>
                <a:gd name="T4" fmla="*/ 1431 w 2870"/>
                <a:gd name="T5" fmla="*/ 1112 h 1118"/>
                <a:gd name="T6" fmla="*/ 2868 w 2870"/>
                <a:gd name="T7" fmla="*/ 570 h 1118"/>
                <a:gd name="T8" fmla="*/ 1439 w 2870"/>
                <a:gd name="T9" fmla="*/ 6 h 1118"/>
                <a:gd name="T10" fmla="*/ 1439 w 2870"/>
                <a:gd name="T11" fmla="*/ 26 h 1118"/>
                <a:gd name="T12" fmla="*/ 2443 w 2870"/>
                <a:gd name="T13" fmla="*/ 195 h 1118"/>
                <a:gd name="T14" fmla="*/ 2743 w 2870"/>
                <a:gd name="T15" fmla="*/ 369 h 1118"/>
                <a:gd name="T16" fmla="*/ 2847 w 2870"/>
                <a:gd name="T17" fmla="*/ 570 h 1118"/>
                <a:gd name="T18" fmla="*/ 2739 w 2870"/>
                <a:gd name="T19" fmla="*/ 769 h 1118"/>
                <a:gd name="T20" fmla="*/ 2438 w 2870"/>
                <a:gd name="T21" fmla="*/ 939 h 1118"/>
                <a:gd name="T22" fmla="*/ 1431 w 2870"/>
                <a:gd name="T23" fmla="*/ 1092 h 1118"/>
                <a:gd name="T24" fmla="*/ 426 w 2870"/>
                <a:gd name="T25" fmla="*/ 923 h 1118"/>
                <a:gd name="T26" fmla="*/ 127 w 2870"/>
                <a:gd name="T27" fmla="*/ 749 h 1118"/>
                <a:gd name="T28" fmla="*/ 23 w 2870"/>
                <a:gd name="T29" fmla="*/ 548 h 1118"/>
                <a:gd name="T30" fmla="*/ 130 w 2870"/>
                <a:gd name="T31" fmla="*/ 349 h 1118"/>
                <a:gd name="T32" fmla="*/ 432 w 2870"/>
                <a:gd name="T33" fmla="*/ 179 h 1118"/>
                <a:gd name="T34" fmla="*/ 1439 w 2870"/>
                <a:gd name="T35" fmla="*/ 26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0" h="1118">
                  <a:moveTo>
                    <a:pt x="1439" y="6"/>
                  </a:moveTo>
                  <a:cubicBezTo>
                    <a:pt x="648" y="0"/>
                    <a:pt x="5" y="242"/>
                    <a:pt x="2" y="548"/>
                  </a:cubicBezTo>
                  <a:cubicBezTo>
                    <a:pt x="0" y="854"/>
                    <a:pt x="639" y="1106"/>
                    <a:pt x="1431" y="1112"/>
                  </a:cubicBezTo>
                  <a:cubicBezTo>
                    <a:pt x="2222" y="1118"/>
                    <a:pt x="2865" y="876"/>
                    <a:pt x="2868" y="570"/>
                  </a:cubicBezTo>
                  <a:cubicBezTo>
                    <a:pt x="2870" y="264"/>
                    <a:pt x="2230" y="12"/>
                    <a:pt x="1439" y="6"/>
                  </a:cubicBezTo>
                  <a:moveTo>
                    <a:pt x="1439" y="26"/>
                  </a:moveTo>
                  <a:cubicBezTo>
                    <a:pt x="1819" y="29"/>
                    <a:pt x="2176" y="89"/>
                    <a:pt x="2443" y="195"/>
                  </a:cubicBezTo>
                  <a:cubicBezTo>
                    <a:pt x="2572" y="246"/>
                    <a:pt x="2673" y="304"/>
                    <a:pt x="2743" y="369"/>
                  </a:cubicBezTo>
                  <a:cubicBezTo>
                    <a:pt x="2812" y="434"/>
                    <a:pt x="2847" y="501"/>
                    <a:pt x="2847" y="570"/>
                  </a:cubicBezTo>
                  <a:cubicBezTo>
                    <a:pt x="2846" y="638"/>
                    <a:pt x="2810" y="706"/>
                    <a:pt x="2739" y="769"/>
                  </a:cubicBezTo>
                  <a:cubicBezTo>
                    <a:pt x="2669" y="833"/>
                    <a:pt x="2567" y="890"/>
                    <a:pt x="2438" y="939"/>
                  </a:cubicBezTo>
                  <a:cubicBezTo>
                    <a:pt x="2169" y="1040"/>
                    <a:pt x="1811" y="1094"/>
                    <a:pt x="1431" y="1092"/>
                  </a:cubicBezTo>
                  <a:cubicBezTo>
                    <a:pt x="1051" y="1089"/>
                    <a:pt x="694" y="1029"/>
                    <a:pt x="426" y="923"/>
                  </a:cubicBezTo>
                  <a:cubicBezTo>
                    <a:pt x="298" y="872"/>
                    <a:pt x="197" y="814"/>
                    <a:pt x="127" y="749"/>
                  </a:cubicBezTo>
                  <a:cubicBezTo>
                    <a:pt x="58" y="684"/>
                    <a:pt x="22" y="617"/>
                    <a:pt x="23" y="548"/>
                  </a:cubicBezTo>
                  <a:cubicBezTo>
                    <a:pt x="24" y="479"/>
                    <a:pt x="60" y="412"/>
                    <a:pt x="130" y="349"/>
                  </a:cubicBezTo>
                  <a:cubicBezTo>
                    <a:pt x="201" y="285"/>
                    <a:pt x="303" y="228"/>
                    <a:pt x="432" y="179"/>
                  </a:cubicBezTo>
                  <a:cubicBezTo>
                    <a:pt x="701" y="78"/>
                    <a:pt x="1059" y="23"/>
                    <a:pt x="1439" y="26"/>
                  </a:cubicBezTo>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3" name="Freeform 1188">
              <a:extLst>
                <a:ext uri="{FF2B5EF4-FFF2-40B4-BE49-F238E27FC236}">
                  <a16:creationId xmlns:a16="http://schemas.microsoft.com/office/drawing/2014/main" id="{E14780A6-54DC-4579-9926-3252A91D3C53}"/>
                </a:ext>
              </a:extLst>
            </p:cNvPr>
            <p:cNvSpPr>
              <a:spLocks noEditPoints="1"/>
            </p:cNvSpPr>
            <p:nvPr/>
          </p:nvSpPr>
          <p:spPr bwMode="auto">
            <a:xfrm>
              <a:off x="998537" y="5180013"/>
              <a:ext cx="2665412" cy="1008063"/>
            </a:xfrm>
            <a:custGeom>
              <a:avLst/>
              <a:gdLst>
                <a:gd name="T0" fmla="*/ 1380 w 2752"/>
                <a:gd name="T1" fmla="*/ 6 h 1040"/>
                <a:gd name="T2" fmla="*/ 2 w 2752"/>
                <a:gd name="T3" fmla="*/ 510 h 1040"/>
                <a:gd name="T4" fmla="*/ 1372 w 2752"/>
                <a:gd name="T5" fmla="*/ 1034 h 1040"/>
                <a:gd name="T6" fmla="*/ 2750 w 2752"/>
                <a:gd name="T7" fmla="*/ 531 h 1040"/>
                <a:gd name="T8" fmla="*/ 1380 w 2752"/>
                <a:gd name="T9" fmla="*/ 6 h 1040"/>
                <a:gd name="T10" fmla="*/ 1380 w 2752"/>
                <a:gd name="T11" fmla="*/ 17 h 1040"/>
                <a:gd name="T12" fmla="*/ 2347 w 2752"/>
                <a:gd name="T13" fmla="*/ 174 h 1040"/>
                <a:gd name="T14" fmla="*/ 2637 w 2752"/>
                <a:gd name="T15" fmla="*/ 338 h 1040"/>
                <a:gd name="T16" fmla="*/ 2740 w 2752"/>
                <a:gd name="T17" fmla="*/ 531 h 1040"/>
                <a:gd name="T18" fmla="*/ 2634 w 2752"/>
                <a:gd name="T19" fmla="*/ 722 h 1040"/>
                <a:gd name="T20" fmla="*/ 2341 w 2752"/>
                <a:gd name="T21" fmla="*/ 882 h 1040"/>
                <a:gd name="T22" fmla="*/ 1372 w 2752"/>
                <a:gd name="T23" fmla="*/ 1024 h 1040"/>
                <a:gd name="T24" fmla="*/ 405 w 2752"/>
                <a:gd name="T25" fmla="*/ 867 h 1040"/>
                <a:gd name="T26" fmla="*/ 115 w 2752"/>
                <a:gd name="T27" fmla="*/ 703 h 1040"/>
                <a:gd name="T28" fmla="*/ 12 w 2752"/>
                <a:gd name="T29" fmla="*/ 510 h 1040"/>
                <a:gd name="T30" fmla="*/ 118 w 2752"/>
                <a:gd name="T31" fmla="*/ 318 h 1040"/>
                <a:gd name="T32" fmla="*/ 411 w 2752"/>
                <a:gd name="T33" fmla="*/ 159 h 1040"/>
                <a:gd name="T34" fmla="*/ 1380 w 2752"/>
                <a:gd name="T35" fmla="*/ 1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2" h="1040">
                  <a:moveTo>
                    <a:pt x="1380" y="6"/>
                  </a:moveTo>
                  <a:cubicBezTo>
                    <a:pt x="621" y="0"/>
                    <a:pt x="4" y="226"/>
                    <a:pt x="2" y="510"/>
                  </a:cubicBezTo>
                  <a:cubicBezTo>
                    <a:pt x="0" y="794"/>
                    <a:pt x="613" y="1028"/>
                    <a:pt x="1372" y="1034"/>
                  </a:cubicBezTo>
                  <a:cubicBezTo>
                    <a:pt x="2131" y="1040"/>
                    <a:pt x="2748" y="815"/>
                    <a:pt x="2750" y="531"/>
                  </a:cubicBezTo>
                  <a:cubicBezTo>
                    <a:pt x="2752" y="247"/>
                    <a:pt x="2139" y="12"/>
                    <a:pt x="1380" y="6"/>
                  </a:cubicBezTo>
                  <a:close/>
                  <a:moveTo>
                    <a:pt x="1380" y="17"/>
                  </a:moveTo>
                  <a:cubicBezTo>
                    <a:pt x="1746" y="19"/>
                    <a:pt x="2089" y="75"/>
                    <a:pt x="2347" y="174"/>
                  </a:cubicBezTo>
                  <a:cubicBezTo>
                    <a:pt x="2471" y="222"/>
                    <a:pt x="2569" y="277"/>
                    <a:pt x="2637" y="338"/>
                  </a:cubicBezTo>
                  <a:cubicBezTo>
                    <a:pt x="2706" y="400"/>
                    <a:pt x="2740" y="464"/>
                    <a:pt x="2740" y="531"/>
                  </a:cubicBezTo>
                  <a:cubicBezTo>
                    <a:pt x="2739" y="597"/>
                    <a:pt x="2704" y="662"/>
                    <a:pt x="2634" y="722"/>
                  </a:cubicBezTo>
                  <a:cubicBezTo>
                    <a:pt x="2565" y="782"/>
                    <a:pt x="2467" y="836"/>
                    <a:pt x="2341" y="882"/>
                  </a:cubicBezTo>
                  <a:cubicBezTo>
                    <a:pt x="2082" y="976"/>
                    <a:pt x="1738" y="1027"/>
                    <a:pt x="1372" y="1024"/>
                  </a:cubicBezTo>
                  <a:cubicBezTo>
                    <a:pt x="1006" y="1021"/>
                    <a:pt x="663" y="965"/>
                    <a:pt x="405" y="867"/>
                  </a:cubicBezTo>
                  <a:cubicBezTo>
                    <a:pt x="281" y="819"/>
                    <a:pt x="183" y="764"/>
                    <a:pt x="115" y="703"/>
                  </a:cubicBezTo>
                  <a:cubicBezTo>
                    <a:pt x="46" y="641"/>
                    <a:pt x="12" y="576"/>
                    <a:pt x="12" y="510"/>
                  </a:cubicBezTo>
                  <a:cubicBezTo>
                    <a:pt x="13" y="444"/>
                    <a:pt x="48" y="379"/>
                    <a:pt x="118" y="318"/>
                  </a:cubicBezTo>
                  <a:cubicBezTo>
                    <a:pt x="187" y="258"/>
                    <a:pt x="285" y="205"/>
                    <a:pt x="411" y="159"/>
                  </a:cubicBezTo>
                  <a:cubicBezTo>
                    <a:pt x="670" y="64"/>
                    <a:pt x="1014" y="14"/>
                    <a:pt x="1380" y="17"/>
                  </a:cubicBezTo>
                  <a:close/>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4" name="Freeform 1189">
              <a:extLst>
                <a:ext uri="{FF2B5EF4-FFF2-40B4-BE49-F238E27FC236}">
                  <a16:creationId xmlns:a16="http://schemas.microsoft.com/office/drawing/2014/main" id="{0262BFB6-44E0-2962-0F64-C59697D2195C}"/>
                </a:ext>
              </a:extLst>
            </p:cNvPr>
            <p:cNvSpPr>
              <a:spLocks/>
            </p:cNvSpPr>
            <p:nvPr/>
          </p:nvSpPr>
          <p:spPr bwMode="auto">
            <a:xfrm>
              <a:off x="2728912" y="6008688"/>
              <a:ext cx="103187" cy="47625"/>
            </a:xfrm>
            <a:custGeom>
              <a:avLst/>
              <a:gdLst>
                <a:gd name="T0" fmla="*/ 30 w 108"/>
                <a:gd name="T1" fmla="*/ 49 h 49"/>
                <a:gd name="T2" fmla="*/ 16 w 108"/>
                <a:gd name="T3" fmla="*/ 49 h 49"/>
                <a:gd name="T4" fmla="*/ 0 w 108"/>
                <a:gd name="T5" fmla="*/ 31 h 49"/>
                <a:gd name="T6" fmla="*/ 21 w 108"/>
                <a:gd name="T7" fmla="*/ 16 h 49"/>
                <a:gd name="T8" fmla="*/ 53 w 108"/>
                <a:gd name="T9" fmla="*/ 0 h 49"/>
                <a:gd name="T10" fmla="*/ 93 w 108"/>
                <a:gd name="T11" fmla="*/ 27 h 49"/>
                <a:gd name="T12" fmla="*/ 108 w 108"/>
                <a:gd name="T13" fmla="*/ 40 h 49"/>
                <a:gd name="T14" fmla="*/ 30 w 108"/>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9">
                  <a:moveTo>
                    <a:pt x="30" y="49"/>
                  </a:moveTo>
                  <a:cubicBezTo>
                    <a:pt x="21" y="49"/>
                    <a:pt x="16" y="49"/>
                    <a:pt x="16" y="49"/>
                  </a:cubicBezTo>
                  <a:lnTo>
                    <a:pt x="0" y="31"/>
                  </a:lnTo>
                  <a:cubicBezTo>
                    <a:pt x="6" y="29"/>
                    <a:pt x="13" y="24"/>
                    <a:pt x="21" y="16"/>
                  </a:cubicBezTo>
                  <a:cubicBezTo>
                    <a:pt x="34" y="5"/>
                    <a:pt x="43" y="0"/>
                    <a:pt x="53" y="0"/>
                  </a:cubicBezTo>
                  <a:cubicBezTo>
                    <a:pt x="65" y="0"/>
                    <a:pt x="77" y="10"/>
                    <a:pt x="93" y="27"/>
                  </a:cubicBezTo>
                  <a:cubicBezTo>
                    <a:pt x="98" y="33"/>
                    <a:pt x="103" y="37"/>
                    <a:pt x="108" y="40"/>
                  </a:cubicBezTo>
                  <a:cubicBezTo>
                    <a:pt x="73" y="48"/>
                    <a:pt x="46" y="49"/>
                    <a:pt x="30" y="49"/>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5" name="Freeform 1190">
              <a:extLst>
                <a:ext uri="{FF2B5EF4-FFF2-40B4-BE49-F238E27FC236}">
                  <a16:creationId xmlns:a16="http://schemas.microsoft.com/office/drawing/2014/main" id="{3823FB35-DE55-0BB6-4DF8-46FEE668E9E3}"/>
                </a:ext>
              </a:extLst>
            </p:cNvPr>
            <p:cNvSpPr>
              <a:spLocks noEditPoints="1"/>
            </p:cNvSpPr>
            <p:nvPr/>
          </p:nvSpPr>
          <p:spPr bwMode="auto">
            <a:xfrm>
              <a:off x="1458912" y="5243513"/>
              <a:ext cx="1816100" cy="828675"/>
            </a:xfrm>
            <a:custGeom>
              <a:avLst/>
              <a:gdLst>
                <a:gd name="T0" fmla="*/ 612 w 1876"/>
                <a:gd name="T1" fmla="*/ 855 h 856"/>
                <a:gd name="T2" fmla="*/ 560 w 1876"/>
                <a:gd name="T3" fmla="*/ 820 h 856"/>
                <a:gd name="T4" fmla="*/ 403 w 1876"/>
                <a:gd name="T5" fmla="*/ 836 h 856"/>
                <a:gd name="T6" fmla="*/ 323 w 1876"/>
                <a:gd name="T7" fmla="*/ 814 h 856"/>
                <a:gd name="T8" fmla="*/ 316 w 1876"/>
                <a:gd name="T9" fmla="*/ 802 h 856"/>
                <a:gd name="T10" fmla="*/ 395 w 1876"/>
                <a:gd name="T11" fmla="*/ 823 h 856"/>
                <a:gd name="T12" fmla="*/ 423 w 1876"/>
                <a:gd name="T13" fmla="*/ 752 h 856"/>
                <a:gd name="T14" fmla="*/ 615 w 1876"/>
                <a:gd name="T15" fmla="*/ 843 h 856"/>
                <a:gd name="T16" fmla="*/ 717 w 1876"/>
                <a:gd name="T17" fmla="*/ 799 h 856"/>
                <a:gd name="T18" fmla="*/ 738 w 1876"/>
                <a:gd name="T19" fmla="*/ 806 h 856"/>
                <a:gd name="T20" fmla="*/ 678 w 1876"/>
                <a:gd name="T21" fmla="*/ 806 h 856"/>
                <a:gd name="T22" fmla="*/ 1096 w 1876"/>
                <a:gd name="T23" fmla="*/ 810 h 856"/>
                <a:gd name="T24" fmla="*/ 1011 w 1876"/>
                <a:gd name="T25" fmla="*/ 801 h 856"/>
                <a:gd name="T26" fmla="*/ 1113 w 1876"/>
                <a:gd name="T27" fmla="*/ 795 h 856"/>
                <a:gd name="T28" fmla="*/ 1138 w 1876"/>
                <a:gd name="T29" fmla="*/ 799 h 856"/>
                <a:gd name="T30" fmla="*/ 1129 w 1876"/>
                <a:gd name="T31" fmla="*/ 805 h 856"/>
                <a:gd name="T32" fmla="*/ 1615 w 1876"/>
                <a:gd name="T33" fmla="*/ 776 h 856"/>
                <a:gd name="T34" fmla="*/ 1600 w 1876"/>
                <a:gd name="T35" fmla="*/ 763 h 856"/>
                <a:gd name="T36" fmla="*/ 1607 w 1876"/>
                <a:gd name="T37" fmla="*/ 764 h 856"/>
                <a:gd name="T38" fmla="*/ 1615 w 1876"/>
                <a:gd name="T39" fmla="*/ 776 h 856"/>
                <a:gd name="T40" fmla="*/ 1722 w 1876"/>
                <a:gd name="T41" fmla="*/ 753 h 856"/>
                <a:gd name="T42" fmla="*/ 1743 w 1876"/>
                <a:gd name="T43" fmla="*/ 756 h 856"/>
                <a:gd name="T44" fmla="*/ 1800 w 1876"/>
                <a:gd name="T45" fmla="*/ 721 h 856"/>
                <a:gd name="T46" fmla="*/ 1828 w 1876"/>
                <a:gd name="T47" fmla="*/ 672 h 856"/>
                <a:gd name="T48" fmla="*/ 1876 w 1876"/>
                <a:gd name="T49" fmla="*/ 616 h 856"/>
                <a:gd name="T50" fmla="*/ 1850 w 1876"/>
                <a:gd name="T51" fmla="*/ 675 h 856"/>
                <a:gd name="T52" fmla="*/ 1842 w 1876"/>
                <a:gd name="T53" fmla="*/ 680 h 856"/>
                <a:gd name="T54" fmla="*/ 1750 w 1876"/>
                <a:gd name="T55" fmla="*/ 769 h 856"/>
                <a:gd name="T56" fmla="*/ 197 w 1876"/>
                <a:gd name="T57" fmla="*/ 760 h 856"/>
                <a:gd name="T58" fmla="*/ 189 w 1876"/>
                <a:gd name="T59" fmla="*/ 756 h 856"/>
                <a:gd name="T60" fmla="*/ 183 w 1876"/>
                <a:gd name="T61" fmla="*/ 749 h 856"/>
                <a:gd name="T62" fmla="*/ 177 w 1876"/>
                <a:gd name="T63" fmla="*/ 739 h 856"/>
                <a:gd name="T64" fmla="*/ 195 w 1876"/>
                <a:gd name="T65" fmla="*/ 748 h 856"/>
                <a:gd name="T66" fmla="*/ 221 w 1876"/>
                <a:gd name="T67" fmla="*/ 737 h 856"/>
                <a:gd name="T68" fmla="*/ 247 w 1876"/>
                <a:gd name="T69" fmla="*/ 739 h 856"/>
                <a:gd name="T70" fmla="*/ 1499 w 1876"/>
                <a:gd name="T71" fmla="*/ 743 h 856"/>
                <a:gd name="T72" fmla="*/ 1564 w 1876"/>
                <a:gd name="T73" fmla="*/ 735 h 856"/>
                <a:gd name="T74" fmla="*/ 1499 w 1876"/>
                <a:gd name="T75" fmla="*/ 743 h 856"/>
                <a:gd name="T76" fmla="*/ 136 w 1876"/>
                <a:gd name="T77" fmla="*/ 677 h 856"/>
                <a:gd name="T78" fmla="*/ 173 w 1876"/>
                <a:gd name="T79" fmla="*/ 684 h 856"/>
                <a:gd name="T80" fmla="*/ 66 w 1876"/>
                <a:gd name="T81" fmla="*/ 629 h 856"/>
                <a:gd name="T82" fmla="*/ 0 w 1876"/>
                <a:gd name="T83" fmla="*/ 583 h 856"/>
                <a:gd name="T84" fmla="*/ 79 w 1876"/>
                <a:gd name="T85" fmla="*/ 627 h 856"/>
                <a:gd name="T86" fmla="*/ 73 w 1876"/>
                <a:gd name="T87" fmla="*/ 629 h 856"/>
                <a:gd name="T88" fmla="*/ 1836 w 1876"/>
                <a:gd name="T89" fmla="*/ 226 h 856"/>
                <a:gd name="T90" fmla="*/ 1843 w 1876"/>
                <a:gd name="T91" fmla="*/ 241 h 856"/>
                <a:gd name="T92" fmla="*/ 1840 w 1876"/>
                <a:gd name="T93" fmla="*/ 268 h 856"/>
                <a:gd name="T94" fmla="*/ 1804 w 1876"/>
                <a:gd name="T95" fmla="*/ 182 h 856"/>
                <a:gd name="T96" fmla="*/ 1780 w 1876"/>
                <a:gd name="T97" fmla="*/ 211 h 856"/>
                <a:gd name="T98" fmla="*/ 1469 w 1876"/>
                <a:gd name="T99" fmla="*/ 1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76" h="856">
                  <a:moveTo>
                    <a:pt x="618" y="856"/>
                  </a:moveTo>
                  <a:lnTo>
                    <a:pt x="617" y="856"/>
                  </a:lnTo>
                  <a:lnTo>
                    <a:pt x="616" y="856"/>
                  </a:lnTo>
                  <a:lnTo>
                    <a:pt x="612" y="855"/>
                  </a:lnTo>
                  <a:lnTo>
                    <a:pt x="612" y="855"/>
                  </a:lnTo>
                  <a:cubicBezTo>
                    <a:pt x="610" y="855"/>
                    <a:pt x="609" y="855"/>
                    <a:pt x="607" y="854"/>
                  </a:cubicBezTo>
                  <a:lnTo>
                    <a:pt x="607" y="854"/>
                  </a:lnTo>
                  <a:cubicBezTo>
                    <a:pt x="589" y="850"/>
                    <a:pt x="573" y="836"/>
                    <a:pt x="560" y="820"/>
                  </a:cubicBezTo>
                  <a:cubicBezTo>
                    <a:pt x="536" y="830"/>
                    <a:pt x="506" y="837"/>
                    <a:pt x="467" y="837"/>
                  </a:cubicBezTo>
                  <a:cubicBezTo>
                    <a:pt x="465" y="837"/>
                    <a:pt x="463" y="837"/>
                    <a:pt x="461" y="837"/>
                  </a:cubicBezTo>
                  <a:cubicBezTo>
                    <a:pt x="442" y="836"/>
                    <a:pt x="426" y="834"/>
                    <a:pt x="411" y="831"/>
                  </a:cubicBezTo>
                  <a:cubicBezTo>
                    <a:pt x="409" y="832"/>
                    <a:pt x="406" y="833"/>
                    <a:pt x="403" y="836"/>
                  </a:cubicBezTo>
                  <a:cubicBezTo>
                    <a:pt x="399" y="838"/>
                    <a:pt x="395" y="839"/>
                    <a:pt x="391" y="839"/>
                  </a:cubicBezTo>
                  <a:cubicBezTo>
                    <a:pt x="382" y="839"/>
                    <a:pt x="374" y="833"/>
                    <a:pt x="367" y="825"/>
                  </a:cubicBezTo>
                  <a:cubicBezTo>
                    <a:pt x="360" y="817"/>
                    <a:pt x="356" y="811"/>
                    <a:pt x="344" y="811"/>
                  </a:cubicBezTo>
                  <a:cubicBezTo>
                    <a:pt x="338" y="811"/>
                    <a:pt x="332" y="812"/>
                    <a:pt x="323" y="814"/>
                  </a:cubicBezTo>
                  <a:cubicBezTo>
                    <a:pt x="320" y="815"/>
                    <a:pt x="316" y="816"/>
                    <a:pt x="313" y="816"/>
                  </a:cubicBezTo>
                  <a:cubicBezTo>
                    <a:pt x="290" y="816"/>
                    <a:pt x="269" y="797"/>
                    <a:pt x="265" y="783"/>
                  </a:cubicBezTo>
                  <a:cubicBezTo>
                    <a:pt x="274" y="793"/>
                    <a:pt x="289" y="803"/>
                    <a:pt x="306" y="803"/>
                  </a:cubicBezTo>
                  <a:cubicBezTo>
                    <a:pt x="309" y="803"/>
                    <a:pt x="313" y="803"/>
                    <a:pt x="316" y="802"/>
                  </a:cubicBezTo>
                  <a:cubicBezTo>
                    <a:pt x="325" y="799"/>
                    <a:pt x="331" y="798"/>
                    <a:pt x="336" y="798"/>
                  </a:cubicBezTo>
                  <a:cubicBezTo>
                    <a:pt x="349" y="798"/>
                    <a:pt x="353" y="804"/>
                    <a:pt x="360" y="812"/>
                  </a:cubicBezTo>
                  <a:cubicBezTo>
                    <a:pt x="366" y="820"/>
                    <a:pt x="375" y="826"/>
                    <a:pt x="384" y="826"/>
                  </a:cubicBezTo>
                  <a:cubicBezTo>
                    <a:pt x="388" y="826"/>
                    <a:pt x="391" y="825"/>
                    <a:pt x="395" y="823"/>
                  </a:cubicBezTo>
                  <a:cubicBezTo>
                    <a:pt x="405" y="817"/>
                    <a:pt x="408" y="817"/>
                    <a:pt x="408" y="808"/>
                  </a:cubicBezTo>
                  <a:cubicBezTo>
                    <a:pt x="408" y="805"/>
                    <a:pt x="408" y="801"/>
                    <a:pt x="407" y="796"/>
                  </a:cubicBezTo>
                  <a:cubicBezTo>
                    <a:pt x="407" y="796"/>
                    <a:pt x="407" y="796"/>
                    <a:pt x="407" y="795"/>
                  </a:cubicBezTo>
                  <a:cubicBezTo>
                    <a:pt x="407" y="788"/>
                    <a:pt x="413" y="772"/>
                    <a:pt x="423" y="752"/>
                  </a:cubicBezTo>
                  <a:cubicBezTo>
                    <a:pt x="457" y="759"/>
                    <a:pt x="492" y="766"/>
                    <a:pt x="528" y="772"/>
                  </a:cubicBezTo>
                  <a:cubicBezTo>
                    <a:pt x="539" y="792"/>
                    <a:pt x="569" y="838"/>
                    <a:pt x="604" y="843"/>
                  </a:cubicBezTo>
                  <a:cubicBezTo>
                    <a:pt x="606" y="843"/>
                    <a:pt x="608" y="843"/>
                    <a:pt x="610" y="843"/>
                  </a:cubicBezTo>
                  <a:cubicBezTo>
                    <a:pt x="612" y="843"/>
                    <a:pt x="613" y="843"/>
                    <a:pt x="615" y="843"/>
                  </a:cubicBezTo>
                  <a:cubicBezTo>
                    <a:pt x="666" y="837"/>
                    <a:pt x="658" y="811"/>
                    <a:pt x="671" y="793"/>
                  </a:cubicBezTo>
                  <a:cubicBezTo>
                    <a:pt x="671" y="792"/>
                    <a:pt x="672" y="792"/>
                    <a:pt x="672" y="791"/>
                  </a:cubicBezTo>
                  <a:cubicBezTo>
                    <a:pt x="683" y="792"/>
                    <a:pt x="693" y="793"/>
                    <a:pt x="704" y="794"/>
                  </a:cubicBezTo>
                  <a:cubicBezTo>
                    <a:pt x="708" y="797"/>
                    <a:pt x="712" y="799"/>
                    <a:pt x="717" y="799"/>
                  </a:cubicBezTo>
                  <a:cubicBezTo>
                    <a:pt x="720" y="799"/>
                    <a:pt x="724" y="798"/>
                    <a:pt x="728" y="796"/>
                  </a:cubicBezTo>
                  <a:cubicBezTo>
                    <a:pt x="773" y="799"/>
                    <a:pt x="819" y="801"/>
                    <a:pt x="866" y="802"/>
                  </a:cubicBezTo>
                  <a:cubicBezTo>
                    <a:pt x="855" y="818"/>
                    <a:pt x="849" y="829"/>
                    <a:pt x="849" y="829"/>
                  </a:cubicBezTo>
                  <a:lnTo>
                    <a:pt x="738" y="806"/>
                  </a:lnTo>
                  <a:cubicBezTo>
                    <a:pt x="733" y="810"/>
                    <a:pt x="729" y="811"/>
                    <a:pt x="724" y="811"/>
                  </a:cubicBezTo>
                  <a:cubicBezTo>
                    <a:pt x="718" y="811"/>
                    <a:pt x="713" y="808"/>
                    <a:pt x="709" y="804"/>
                  </a:cubicBezTo>
                  <a:cubicBezTo>
                    <a:pt x="703" y="799"/>
                    <a:pt x="698" y="794"/>
                    <a:pt x="693" y="794"/>
                  </a:cubicBezTo>
                  <a:cubicBezTo>
                    <a:pt x="689" y="794"/>
                    <a:pt x="684" y="797"/>
                    <a:pt x="678" y="806"/>
                  </a:cubicBezTo>
                  <a:cubicBezTo>
                    <a:pt x="666" y="824"/>
                    <a:pt x="673" y="850"/>
                    <a:pt x="622" y="855"/>
                  </a:cubicBezTo>
                  <a:cubicBezTo>
                    <a:pt x="621" y="856"/>
                    <a:pt x="619" y="856"/>
                    <a:pt x="618" y="856"/>
                  </a:cubicBezTo>
                  <a:moveTo>
                    <a:pt x="1104" y="810"/>
                  </a:moveTo>
                  <a:cubicBezTo>
                    <a:pt x="1101" y="810"/>
                    <a:pt x="1098" y="810"/>
                    <a:pt x="1096" y="810"/>
                  </a:cubicBezTo>
                  <a:cubicBezTo>
                    <a:pt x="1084" y="808"/>
                    <a:pt x="1069" y="808"/>
                    <a:pt x="1054" y="808"/>
                  </a:cubicBezTo>
                  <a:cubicBezTo>
                    <a:pt x="1045" y="808"/>
                    <a:pt x="1036" y="808"/>
                    <a:pt x="1027" y="809"/>
                  </a:cubicBezTo>
                  <a:cubicBezTo>
                    <a:pt x="1026" y="809"/>
                    <a:pt x="1026" y="809"/>
                    <a:pt x="1025" y="809"/>
                  </a:cubicBezTo>
                  <a:cubicBezTo>
                    <a:pt x="1019" y="809"/>
                    <a:pt x="1015" y="806"/>
                    <a:pt x="1011" y="801"/>
                  </a:cubicBezTo>
                  <a:cubicBezTo>
                    <a:pt x="1037" y="800"/>
                    <a:pt x="1063" y="799"/>
                    <a:pt x="1088" y="797"/>
                  </a:cubicBezTo>
                  <a:cubicBezTo>
                    <a:pt x="1088" y="797"/>
                    <a:pt x="1088" y="797"/>
                    <a:pt x="1089" y="797"/>
                  </a:cubicBezTo>
                  <a:cubicBezTo>
                    <a:pt x="1091" y="798"/>
                    <a:pt x="1094" y="798"/>
                    <a:pt x="1097" y="798"/>
                  </a:cubicBezTo>
                  <a:cubicBezTo>
                    <a:pt x="1102" y="798"/>
                    <a:pt x="1108" y="797"/>
                    <a:pt x="1113" y="795"/>
                  </a:cubicBezTo>
                  <a:cubicBezTo>
                    <a:pt x="1124" y="794"/>
                    <a:pt x="1135" y="793"/>
                    <a:pt x="1145" y="793"/>
                  </a:cubicBezTo>
                  <a:lnTo>
                    <a:pt x="1143" y="795"/>
                  </a:lnTo>
                  <a:lnTo>
                    <a:pt x="1141" y="797"/>
                  </a:lnTo>
                  <a:lnTo>
                    <a:pt x="1138" y="799"/>
                  </a:lnTo>
                  <a:lnTo>
                    <a:pt x="1136" y="800"/>
                  </a:lnTo>
                  <a:lnTo>
                    <a:pt x="1134" y="802"/>
                  </a:lnTo>
                  <a:lnTo>
                    <a:pt x="1130" y="804"/>
                  </a:lnTo>
                  <a:lnTo>
                    <a:pt x="1129" y="805"/>
                  </a:lnTo>
                  <a:lnTo>
                    <a:pt x="1126" y="806"/>
                  </a:lnTo>
                  <a:lnTo>
                    <a:pt x="1125" y="806"/>
                  </a:lnTo>
                  <a:cubicBezTo>
                    <a:pt x="1118" y="809"/>
                    <a:pt x="1110" y="810"/>
                    <a:pt x="1104" y="810"/>
                  </a:cubicBezTo>
                  <a:moveTo>
                    <a:pt x="1615" y="776"/>
                  </a:moveTo>
                  <a:cubicBezTo>
                    <a:pt x="1612" y="776"/>
                    <a:pt x="1610" y="776"/>
                    <a:pt x="1607" y="776"/>
                  </a:cubicBezTo>
                  <a:cubicBezTo>
                    <a:pt x="1584" y="773"/>
                    <a:pt x="1577" y="758"/>
                    <a:pt x="1570" y="746"/>
                  </a:cubicBezTo>
                  <a:cubicBezTo>
                    <a:pt x="1576" y="754"/>
                    <a:pt x="1585" y="761"/>
                    <a:pt x="1600" y="763"/>
                  </a:cubicBezTo>
                  <a:lnTo>
                    <a:pt x="1600" y="763"/>
                  </a:lnTo>
                  <a:cubicBezTo>
                    <a:pt x="1602" y="764"/>
                    <a:pt x="1605" y="764"/>
                    <a:pt x="1607" y="764"/>
                  </a:cubicBezTo>
                  <a:lnTo>
                    <a:pt x="1607" y="764"/>
                  </a:lnTo>
                  <a:lnTo>
                    <a:pt x="1607" y="764"/>
                  </a:lnTo>
                  <a:lnTo>
                    <a:pt x="1607" y="764"/>
                  </a:lnTo>
                  <a:lnTo>
                    <a:pt x="1607" y="764"/>
                  </a:lnTo>
                  <a:cubicBezTo>
                    <a:pt x="1648" y="764"/>
                    <a:pt x="1693" y="718"/>
                    <a:pt x="1693" y="718"/>
                  </a:cubicBezTo>
                  <a:cubicBezTo>
                    <a:pt x="1693" y="718"/>
                    <a:pt x="1694" y="725"/>
                    <a:pt x="1698" y="733"/>
                  </a:cubicBezTo>
                  <a:cubicBezTo>
                    <a:pt x="1688" y="743"/>
                    <a:pt x="1650" y="776"/>
                    <a:pt x="1615" y="776"/>
                  </a:cubicBezTo>
                  <a:close/>
                  <a:moveTo>
                    <a:pt x="1750" y="769"/>
                  </a:moveTo>
                  <a:cubicBezTo>
                    <a:pt x="1744" y="769"/>
                    <a:pt x="1737" y="768"/>
                    <a:pt x="1729" y="766"/>
                  </a:cubicBezTo>
                  <a:cubicBezTo>
                    <a:pt x="1715" y="763"/>
                    <a:pt x="1708" y="751"/>
                    <a:pt x="1704" y="742"/>
                  </a:cubicBezTo>
                  <a:cubicBezTo>
                    <a:pt x="1708" y="747"/>
                    <a:pt x="1714" y="752"/>
                    <a:pt x="1722" y="753"/>
                  </a:cubicBezTo>
                  <a:lnTo>
                    <a:pt x="1722" y="753"/>
                  </a:lnTo>
                  <a:cubicBezTo>
                    <a:pt x="1730" y="755"/>
                    <a:pt x="1737" y="756"/>
                    <a:pt x="1743" y="756"/>
                  </a:cubicBezTo>
                  <a:lnTo>
                    <a:pt x="1743" y="756"/>
                  </a:lnTo>
                  <a:lnTo>
                    <a:pt x="1743" y="756"/>
                  </a:lnTo>
                  <a:lnTo>
                    <a:pt x="1743" y="756"/>
                  </a:lnTo>
                  <a:lnTo>
                    <a:pt x="1743" y="756"/>
                  </a:lnTo>
                  <a:cubicBezTo>
                    <a:pt x="1776" y="756"/>
                    <a:pt x="1795" y="735"/>
                    <a:pt x="1800" y="721"/>
                  </a:cubicBezTo>
                  <a:cubicBezTo>
                    <a:pt x="1800" y="721"/>
                    <a:pt x="1800" y="721"/>
                    <a:pt x="1800" y="721"/>
                  </a:cubicBezTo>
                  <a:cubicBezTo>
                    <a:pt x="1800" y="721"/>
                    <a:pt x="1800" y="721"/>
                    <a:pt x="1800" y="721"/>
                  </a:cubicBezTo>
                  <a:cubicBezTo>
                    <a:pt x="1800" y="720"/>
                    <a:pt x="1800" y="720"/>
                    <a:pt x="1801" y="720"/>
                  </a:cubicBezTo>
                  <a:lnTo>
                    <a:pt x="1801" y="720"/>
                  </a:lnTo>
                  <a:cubicBezTo>
                    <a:pt x="1806" y="704"/>
                    <a:pt x="1812" y="682"/>
                    <a:pt x="1828" y="672"/>
                  </a:cubicBezTo>
                  <a:cubicBezTo>
                    <a:pt x="1832" y="669"/>
                    <a:pt x="1836" y="667"/>
                    <a:pt x="1840" y="664"/>
                  </a:cubicBezTo>
                  <a:cubicBezTo>
                    <a:pt x="1853" y="654"/>
                    <a:pt x="1867" y="639"/>
                    <a:pt x="1868" y="604"/>
                  </a:cubicBezTo>
                  <a:cubicBezTo>
                    <a:pt x="1868" y="596"/>
                    <a:pt x="1867" y="588"/>
                    <a:pt x="1864" y="581"/>
                  </a:cubicBezTo>
                  <a:cubicBezTo>
                    <a:pt x="1872" y="591"/>
                    <a:pt x="1876" y="603"/>
                    <a:pt x="1876" y="616"/>
                  </a:cubicBezTo>
                  <a:cubicBezTo>
                    <a:pt x="1875" y="645"/>
                    <a:pt x="1865" y="661"/>
                    <a:pt x="1854" y="671"/>
                  </a:cubicBezTo>
                  <a:lnTo>
                    <a:pt x="1854" y="671"/>
                  </a:lnTo>
                  <a:lnTo>
                    <a:pt x="1850" y="674"/>
                  </a:lnTo>
                  <a:lnTo>
                    <a:pt x="1850" y="675"/>
                  </a:lnTo>
                  <a:lnTo>
                    <a:pt x="1847" y="677"/>
                  </a:lnTo>
                  <a:lnTo>
                    <a:pt x="1846" y="677"/>
                  </a:lnTo>
                  <a:lnTo>
                    <a:pt x="1843" y="680"/>
                  </a:lnTo>
                  <a:lnTo>
                    <a:pt x="1842" y="680"/>
                  </a:lnTo>
                  <a:lnTo>
                    <a:pt x="1839" y="682"/>
                  </a:lnTo>
                  <a:lnTo>
                    <a:pt x="1835" y="685"/>
                  </a:lnTo>
                  <a:cubicBezTo>
                    <a:pt x="1820" y="695"/>
                    <a:pt x="1814" y="716"/>
                    <a:pt x="1808" y="733"/>
                  </a:cubicBezTo>
                  <a:cubicBezTo>
                    <a:pt x="1803" y="747"/>
                    <a:pt x="1784" y="769"/>
                    <a:pt x="1750" y="769"/>
                  </a:cubicBezTo>
                  <a:moveTo>
                    <a:pt x="207" y="761"/>
                  </a:moveTo>
                  <a:cubicBezTo>
                    <a:pt x="206" y="761"/>
                    <a:pt x="204" y="761"/>
                    <a:pt x="202" y="761"/>
                  </a:cubicBezTo>
                  <a:cubicBezTo>
                    <a:pt x="201" y="761"/>
                    <a:pt x="200" y="760"/>
                    <a:pt x="198" y="760"/>
                  </a:cubicBezTo>
                  <a:lnTo>
                    <a:pt x="197" y="760"/>
                  </a:lnTo>
                  <a:lnTo>
                    <a:pt x="194" y="758"/>
                  </a:lnTo>
                  <a:lnTo>
                    <a:pt x="193" y="758"/>
                  </a:lnTo>
                  <a:lnTo>
                    <a:pt x="191" y="757"/>
                  </a:lnTo>
                  <a:lnTo>
                    <a:pt x="189" y="756"/>
                  </a:lnTo>
                  <a:lnTo>
                    <a:pt x="187" y="754"/>
                  </a:lnTo>
                  <a:lnTo>
                    <a:pt x="185" y="752"/>
                  </a:lnTo>
                  <a:lnTo>
                    <a:pt x="184" y="751"/>
                  </a:lnTo>
                  <a:lnTo>
                    <a:pt x="183" y="749"/>
                  </a:lnTo>
                  <a:lnTo>
                    <a:pt x="182" y="748"/>
                  </a:lnTo>
                  <a:lnTo>
                    <a:pt x="181" y="746"/>
                  </a:lnTo>
                  <a:lnTo>
                    <a:pt x="181" y="746"/>
                  </a:lnTo>
                  <a:cubicBezTo>
                    <a:pt x="179" y="744"/>
                    <a:pt x="178" y="742"/>
                    <a:pt x="177" y="739"/>
                  </a:cubicBezTo>
                  <a:cubicBezTo>
                    <a:pt x="180" y="742"/>
                    <a:pt x="184" y="744"/>
                    <a:pt x="187" y="746"/>
                  </a:cubicBezTo>
                  <a:cubicBezTo>
                    <a:pt x="188" y="746"/>
                    <a:pt x="188" y="746"/>
                    <a:pt x="188" y="746"/>
                  </a:cubicBezTo>
                  <a:cubicBezTo>
                    <a:pt x="188" y="746"/>
                    <a:pt x="188" y="746"/>
                    <a:pt x="188" y="746"/>
                  </a:cubicBezTo>
                  <a:cubicBezTo>
                    <a:pt x="190" y="747"/>
                    <a:pt x="192" y="748"/>
                    <a:pt x="195" y="748"/>
                  </a:cubicBezTo>
                  <a:cubicBezTo>
                    <a:pt x="195" y="748"/>
                    <a:pt x="195" y="748"/>
                    <a:pt x="195" y="748"/>
                  </a:cubicBezTo>
                  <a:lnTo>
                    <a:pt x="195" y="748"/>
                  </a:lnTo>
                  <a:cubicBezTo>
                    <a:pt x="197" y="748"/>
                    <a:pt x="198" y="748"/>
                    <a:pt x="200" y="748"/>
                  </a:cubicBezTo>
                  <a:cubicBezTo>
                    <a:pt x="210" y="748"/>
                    <a:pt x="216" y="743"/>
                    <a:pt x="221" y="737"/>
                  </a:cubicBezTo>
                  <a:cubicBezTo>
                    <a:pt x="226" y="732"/>
                    <a:pt x="230" y="726"/>
                    <a:pt x="236" y="726"/>
                  </a:cubicBezTo>
                  <a:cubicBezTo>
                    <a:pt x="237" y="726"/>
                    <a:pt x="238" y="726"/>
                    <a:pt x="239" y="726"/>
                  </a:cubicBezTo>
                  <a:cubicBezTo>
                    <a:pt x="248" y="728"/>
                    <a:pt x="253" y="735"/>
                    <a:pt x="255" y="743"/>
                  </a:cubicBezTo>
                  <a:cubicBezTo>
                    <a:pt x="253" y="741"/>
                    <a:pt x="250" y="740"/>
                    <a:pt x="247" y="739"/>
                  </a:cubicBezTo>
                  <a:cubicBezTo>
                    <a:pt x="246" y="739"/>
                    <a:pt x="245" y="739"/>
                    <a:pt x="244" y="739"/>
                  </a:cubicBezTo>
                  <a:cubicBezTo>
                    <a:pt x="237" y="739"/>
                    <a:pt x="233" y="744"/>
                    <a:pt x="228" y="750"/>
                  </a:cubicBezTo>
                  <a:cubicBezTo>
                    <a:pt x="223" y="756"/>
                    <a:pt x="217" y="761"/>
                    <a:pt x="207" y="761"/>
                  </a:cubicBezTo>
                  <a:moveTo>
                    <a:pt x="1499" y="743"/>
                  </a:moveTo>
                  <a:cubicBezTo>
                    <a:pt x="1499" y="741"/>
                    <a:pt x="1499" y="740"/>
                    <a:pt x="1499" y="738"/>
                  </a:cubicBezTo>
                  <a:cubicBezTo>
                    <a:pt x="1499" y="735"/>
                    <a:pt x="1499" y="731"/>
                    <a:pt x="1501" y="728"/>
                  </a:cubicBezTo>
                  <a:cubicBezTo>
                    <a:pt x="1517" y="723"/>
                    <a:pt x="1532" y="718"/>
                    <a:pt x="1547" y="713"/>
                  </a:cubicBezTo>
                  <a:cubicBezTo>
                    <a:pt x="1555" y="718"/>
                    <a:pt x="1559" y="726"/>
                    <a:pt x="1564" y="735"/>
                  </a:cubicBezTo>
                  <a:cubicBezTo>
                    <a:pt x="1560" y="729"/>
                    <a:pt x="1554" y="724"/>
                    <a:pt x="1544" y="724"/>
                  </a:cubicBezTo>
                  <a:cubicBezTo>
                    <a:pt x="1543" y="723"/>
                    <a:pt x="1542" y="723"/>
                    <a:pt x="1541" y="723"/>
                  </a:cubicBezTo>
                  <a:cubicBezTo>
                    <a:pt x="1529" y="723"/>
                    <a:pt x="1520" y="730"/>
                    <a:pt x="1510" y="736"/>
                  </a:cubicBezTo>
                  <a:cubicBezTo>
                    <a:pt x="1507" y="738"/>
                    <a:pt x="1503" y="741"/>
                    <a:pt x="1499" y="743"/>
                  </a:cubicBezTo>
                  <a:close/>
                  <a:moveTo>
                    <a:pt x="129" y="692"/>
                  </a:moveTo>
                  <a:cubicBezTo>
                    <a:pt x="111" y="692"/>
                    <a:pt x="96" y="682"/>
                    <a:pt x="92" y="668"/>
                  </a:cubicBezTo>
                  <a:cubicBezTo>
                    <a:pt x="99" y="675"/>
                    <a:pt x="110" y="680"/>
                    <a:pt x="121" y="680"/>
                  </a:cubicBezTo>
                  <a:cubicBezTo>
                    <a:pt x="126" y="680"/>
                    <a:pt x="131" y="679"/>
                    <a:pt x="136" y="677"/>
                  </a:cubicBezTo>
                  <a:cubicBezTo>
                    <a:pt x="149" y="673"/>
                    <a:pt x="159" y="671"/>
                    <a:pt x="165" y="671"/>
                  </a:cubicBezTo>
                  <a:cubicBezTo>
                    <a:pt x="166" y="671"/>
                    <a:pt x="167" y="671"/>
                    <a:pt x="168" y="671"/>
                  </a:cubicBezTo>
                  <a:cubicBezTo>
                    <a:pt x="169" y="672"/>
                    <a:pt x="171" y="673"/>
                    <a:pt x="172" y="673"/>
                  </a:cubicBezTo>
                  <a:cubicBezTo>
                    <a:pt x="174" y="675"/>
                    <a:pt x="174" y="679"/>
                    <a:pt x="173" y="684"/>
                  </a:cubicBezTo>
                  <a:lnTo>
                    <a:pt x="172" y="684"/>
                  </a:lnTo>
                  <a:cubicBezTo>
                    <a:pt x="166" y="684"/>
                    <a:pt x="157" y="686"/>
                    <a:pt x="143" y="690"/>
                  </a:cubicBezTo>
                  <a:cubicBezTo>
                    <a:pt x="138" y="692"/>
                    <a:pt x="133" y="692"/>
                    <a:pt x="129" y="692"/>
                  </a:cubicBezTo>
                  <a:close/>
                  <a:moveTo>
                    <a:pt x="66" y="629"/>
                  </a:moveTo>
                  <a:cubicBezTo>
                    <a:pt x="62" y="629"/>
                    <a:pt x="58" y="629"/>
                    <a:pt x="53" y="628"/>
                  </a:cubicBezTo>
                  <a:lnTo>
                    <a:pt x="53" y="628"/>
                  </a:lnTo>
                  <a:cubicBezTo>
                    <a:pt x="44" y="625"/>
                    <a:pt x="34" y="621"/>
                    <a:pt x="25" y="613"/>
                  </a:cubicBezTo>
                  <a:cubicBezTo>
                    <a:pt x="13" y="602"/>
                    <a:pt x="4" y="593"/>
                    <a:pt x="0" y="583"/>
                  </a:cubicBezTo>
                  <a:cubicBezTo>
                    <a:pt x="5" y="588"/>
                    <a:pt x="11" y="594"/>
                    <a:pt x="17" y="600"/>
                  </a:cubicBezTo>
                  <a:cubicBezTo>
                    <a:pt x="31" y="612"/>
                    <a:pt x="46" y="616"/>
                    <a:pt x="58" y="616"/>
                  </a:cubicBezTo>
                  <a:cubicBezTo>
                    <a:pt x="59" y="616"/>
                    <a:pt x="60" y="616"/>
                    <a:pt x="61" y="616"/>
                  </a:cubicBezTo>
                  <a:cubicBezTo>
                    <a:pt x="67" y="620"/>
                    <a:pt x="73" y="624"/>
                    <a:pt x="79" y="627"/>
                  </a:cubicBezTo>
                  <a:cubicBezTo>
                    <a:pt x="79" y="627"/>
                    <a:pt x="79" y="627"/>
                    <a:pt x="78" y="627"/>
                  </a:cubicBezTo>
                  <a:lnTo>
                    <a:pt x="78" y="628"/>
                  </a:lnTo>
                  <a:cubicBezTo>
                    <a:pt x="76" y="628"/>
                    <a:pt x="75" y="628"/>
                    <a:pt x="73" y="629"/>
                  </a:cubicBezTo>
                  <a:lnTo>
                    <a:pt x="73" y="629"/>
                  </a:lnTo>
                  <a:cubicBezTo>
                    <a:pt x="70" y="629"/>
                    <a:pt x="68" y="629"/>
                    <a:pt x="66" y="629"/>
                  </a:cubicBezTo>
                  <a:close/>
                  <a:moveTo>
                    <a:pt x="1839" y="271"/>
                  </a:moveTo>
                  <a:cubicBezTo>
                    <a:pt x="1836" y="268"/>
                    <a:pt x="1833" y="265"/>
                    <a:pt x="1830" y="262"/>
                  </a:cubicBezTo>
                  <a:cubicBezTo>
                    <a:pt x="1834" y="251"/>
                    <a:pt x="1839" y="238"/>
                    <a:pt x="1836" y="226"/>
                  </a:cubicBezTo>
                  <a:cubicBezTo>
                    <a:pt x="1836" y="227"/>
                    <a:pt x="1836" y="227"/>
                    <a:pt x="1837" y="228"/>
                  </a:cubicBezTo>
                  <a:cubicBezTo>
                    <a:pt x="1839" y="230"/>
                    <a:pt x="1841" y="233"/>
                    <a:pt x="1842" y="236"/>
                  </a:cubicBezTo>
                  <a:cubicBezTo>
                    <a:pt x="1843" y="238"/>
                    <a:pt x="1843" y="239"/>
                    <a:pt x="1843" y="241"/>
                  </a:cubicBezTo>
                  <a:lnTo>
                    <a:pt x="1843" y="241"/>
                  </a:lnTo>
                  <a:cubicBezTo>
                    <a:pt x="1844" y="247"/>
                    <a:pt x="1844" y="252"/>
                    <a:pt x="1843" y="258"/>
                  </a:cubicBezTo>
                  <a:lnTo>
                    <a:pt x="1843" y="258"/>
                  </a:lnTo>
                  <a:cubicBezTo>
                    <a:pt x="1842" y="261"/>
                    <a:pt x="1841" y="265"/>
                    <a:pt x="1840" y="268"/>
                  </a:cubicBezTo>
                  <a:lnTo>
                    <a:pt x="1840" y="268"/>
                  </a:lnTo>
                  <a:cubicBezTo>
                    <a:pt x="1839" y="269"/>
                    <a:pt x="1839" y="270"/>
                    <a:pt x="1839" y="271"/>
                  </a:cubicBezTo>
                  <a:moveTo>
                    <a:pt x="1780" y="211"/>
                  </a:moveTo>
                  <a:cubicBezTo>
                    <a:pt x="1784" y="201"/>
                    <a:pt x="1790" y="192"/>
                    <a:pt x="1798" y="187"/>
                  </a:cubicBezTo>
                  <a:cubicBezTo>
                    <a:pt x="1800" y="185"/>
                    <a:pt x="1802" y="184"/>
                    <a:pt x="1804" y="182"/>
                  </a:cubicBezTo>
                  <a:cubicBezTo>
                    <a:pt x="1806" y="181"/>
                    <a:pt x="1808" y="180"/>
                    <a:pt x="1810" y="178"/>
                  </a:cubicBezTo>
                  <a:cubicBezTo>
                    <a:pt x="1809" y="190"/>
                    <a:pt x="1808" y="193"/>
                    <a:pt x="1808" y="193"/>
                  </a:cubicBezTo>
                  <a:lnTo>
                    <a:pt x="1797" y="206"/>
                  </a:lnTo>
                  <a:cubicBezTo>
                    <a:pt x="1792" y="207"/>
                    <a:pt x="1786" y="208"/>
                    <a:pt x="1780" y="211"/>
                  </a:cubicBezTo>
                  <a:close/>
                  <a:moveTo>
                    <a:pt x="25" y="205"/>
                  </a:moveTo>
                  <a:cubicBezTo>
                    <a:pt x="23" y="202"/>
                    <a:pt x="21" y="199"/>
                    <a:pt x="20" y="196"/>
                  </a:cubicBezTo>
                  <a:cubicBezTo>
                    <a:pt x="22" y="199"/>
                    <a:pt x="24" y="202"/>
                    <a:pt x="25" y="205"/>
                  </a:cubicBezTo>
                  <a:close/>
                  <a:moveTo>
                    <a:pt x="1469" y="10"/>
                  </a:moveTo>
                  <a:cubicBezTo>
                    <a:pt x="1468" y="6"/>
                    <a:pt x="1467" y="3"/>
                    <a:pt x="1466" y="0"/>
                  </a:cubicBezTo>
                  <a:cubicBezTo>
                    <a:pt x="1478" y="2"/>
                    <a:pt x="1490" y="4"/>
                    <a:pt x="1503" y="6"/>
                  </a:cubicBezTo>
                  <a:cubicBezTo>
                    <a:pt x="1490" y="7"/>
                    <a:pt x="1479" y="8"/>
                    <a:pt x="1469" y="10"/>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6" name="Freeform 1191">
              <a:extLst>
                <a:ext uri="{FF2B5EF4-FFF2-40B4-BE49-F238E27FC236}">
                  <a16:creationId xmlns:a16="http://schemas.microsoft.com/office/drawing/2014/main" id="{A02339BE-D3C8-75FE-64A1-63109F30A52A}"/>
                </a:ext>
              </a:extLst>
            </p:cNvPr>
            <p:cNvSpPr>
              <a:spLocks noEditPoints="1"/>
            </p:cNvSpPr>
            <p:nvPr/>
          </p:nvSpPr>
          <p:spPr bwMode="auto">
            <a:xfrm>
              <a:off x="1392237" y="5497513"/>
              <a:ext cx="1893887" cy="523875"/>
            </a:xfrm>
            <a:custGeom>
              <a:avLst/>
              <a:gdLst>
                <a:gd name="T0" fmla="*/ 796 w 1955"/>
                <a:gd name="T1" fmla="*/ 534 h 540"/>
                <a:gd name="T2" fmla="*/ 898 w 1955"/>
                <a:gd name="T3" fmla="*/ 526 h 540"/>
                <a:gd name="T4" fmla="*/ 923 w 1955"/>
                <a:gd name="T5" fmla="*/ 540 h 540"/>
                <a:gd name="T6" fmla="*/ 939 w 1955"/>
                <a:gd name="T7" fmla="*/ 534 h 540"/>
                <a:gd name="T8" fmla="*/ 1079 w 1955"/>
                <a:gd name="T9" fmla="*/ 539 h 540"/>
                <a:gd name="T10" fmla="*/ 1072 w 1955"/>
                <a:gd name="T11" fmla="*/ 526 h 540"/>
                <a:gd name="T12" fmla="*/ 1088 w 1955"/>
                <a:gd name="T13" fmla="*/ 534 h 540"/>
                <a:gd name="T14" fmla="*/ 1156 w 1955"/>
                <a:gd name="T15" fmla="*/ 535 h 540"/>
                <a:gd name="T16" fmla="*/ 1008 w 1955"/>
                <a:gd name="T17" fmla="*/ 538 h 540"/>
                <a:gd name="T18" fmla="*/ 1026 w 1955"/>
                <a:gd name="T19" fmla="*/ 527 h 540"/>
                <a:gd name="T20" fmla="*/ 1008 w 1955"/>
                <a:gd name="T21" fmla="*/ 538 h 540"/>
                <a:gd name="T22" fmla="*/ 1206 w 1955"/>
                <a:gd name="T23" fmla="*/ 518 h 540"/>
                <a:gd name="T24" fmla="*/ 1216 w 1955"/>
                <a:gd name="T25" fmla="*/ 527 h 540"/>
                <a:gd name="T26" fmla="*/ 1214 w 1955"/>
                <a:gd name="T27" fmla="*/ 530 h 540"/>
                <a:gd name="T28" fmla="*/ 1181 w 1955"/>
                <a:gd name="T29" fmla="*/ 533 h 540"/>
                <a:gd name="T30" fmla="*/ 740 w 1955"/>
                <a:gd name="T31" fmla="*/ 529 h 540"/>
                <a:gd name="T32" fmla="*/ 769 w 1955"/>
                <a:gd name="T33" fmla="*/ 530 h 540"/>
                <a:gd name="T34" fmla="*/ 596 w 1955"/>
                <a:gd name="T35" fmla="*/ 510 h 540"/>
                <a:gd name="T36" fmla="*/ 497 w 1955"/>
                <a:gd name="T37" fmla="*/ 477 h 540"/>
                <a:gd name="T38" fmla="*/ 590 w 1955"/>
                <a:gd name="T39" fmla="*/ 500 h 540"/>
                <a:gd name="T40" fmla="*/ 1569 w 1955"/>
                <a:gd name="T41" fmla="*/ 466 h 540"/>
                <a:gd name="T42" fmla="*/ 1583 w 1955"/>
                <a:gd name="T43" fmla="*/ 453 h 540"/>
                <a:gd name="T44" fmla="*/ 1602 w 1955"/>
                <a:gd name="T45" fmla="*/ 449 h 540"/>
                <a:gd name="T46" fmla="*/ 1605 w 1955"/>
                <a:gd name="T47" fmla="*/ 449 h 540"/>
                <a:gd name="T48" fmla="*/ 1615 w 1955"/>
                <a:gd name="T49" fmla="*/ 451 h 540"/>
                <a:gd name="T50" fmla="*/ 240 w 1955"/>
                <a:gd name="T51" fmla="*/ 411 h 540"/>
                <a:gd name="T52" fmla="*/ 240 w 1955"/>
                <a:gd name="T53" fmla="*/ 411 h 540"/>
                <a:gd name="T54" fmla="*/ 129 w 1955"/>
                <a:gd name="T55" fmla="*/ 354 h 540"/>
                <a:gd name="T56" fmla="*/ 164 w 1955"/>
                <a:gd name="T57" fmla="*/ 354 h 540"/>
                <a:gd name="T58" fmla="*/ 161 w 1955"/>
                <a:gd name="T59" fmla="*/ 358 h 540"/>
                <a:gd name="T60" fmla="*/ 157 w 1955"/>
                <a:gd name="T61" fmla="*/ 361 h 540"/>
                <a:gd name="T62" fmla="*/ 147 w 1955"/>
                <a:gd name="T63" fmla="*/ 365 h 540"/>
                <a:gd name="T64" fmla="*/ 1931 w 1955"/>
                <a:gd name="T65" fmla="*/ 117 h 540"/>
                <a:gd name="T66" fmla="*/ 1935 w 1955"/>
                <a:gd name="T67" fmla="*/ 110 h 540"/>
                <a:gd name="T68" fmla="*/ 1936 w 1955"/>
                <a:gd name="T69" fmla="*/ 108 h 540"/>
                <a:gd name="T70" fmla="*/ 1943 w 1955"/>
                <a:gd name="T71" fmla="*/ 80 h 540"/>
                <a:gd name="T72" fmla="*/ 1943 w 1955"/>
                <a:gd name="T73" fmla="*/ 121 h 540"/>
                <a:gd name="T74" fmla="*/ 6 w 1955"/>
                <a:gd name="T75" fmla="*/ 112 h 540"/>
                <a:gd name="T76" fmla="*/ 0 w 1955"/>
                <a:gd name="T77" fmla="*/ 101 h 540"/>
                <a:gd name="T78" fmla="*/ 6 w 1955"/>
                <a:gd name="T79" fmla="*/ 112 h 540"/>
                <a:gd name="T80" fmla="*/ 1894 w 1955"/>
                <a:gd name="T81" fmla="*/ 10 h 540"/>
                <a:gd name="T82" fmla="*/ 1896 w 1955"/>
                <a:gd name="T83" fmla="*/ 3 h 540"/>
                <a:gd name="T84" fmla="*/ 1907 w 1955"/>
                <a:gd name="T85" fmla="*/ 9 h 540"/>
                <a:gd name="T86" fmla="*/ 1905 w 1955"/>
                <a:gd name="T87" fmla="*/ 12 h 540"/>
                <a:gd name="T88" fmla="*/ 1902 w 1955"/>
                <a:gd name="T89" fmla="*/ 2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5" h="540">
                  <a:moveTo>
                    <a:pt x="934" y="540"/>
                  </a:moveTo>
                  <a:cubicBezTo>
                    <a:pt x="887" y="539"/>
                    <a:pt x="841" y="537"/>
                    <a:pt x="796" y="534"/>
                  </a:cubicBezTo>
                  <a:cubicBezTo>
                    <a:pt x="800" y="531"/>
                    <a:pt x="805" y="527"/>
                    <a:pt x="809" y="521"/>
                  </a:cubicBezTo>
                  <a:cubicBezTo>
                    <a:pt x="838" y="524"/>
                    <a:pt x="868" y="525"/>
                    <a:pt x="898" y="526"/>
                  </a:cubicBezTo>
                  <a:cubicBezTo>
                    <a:pt x="898" y="526"/>
                    <a:pt x="898" y="526"/>
                    <a:pt x="898" y="526"/>
                  </a:cubicBezTo>
                  <a:cubicBezTo>
                    <a:pt x="905" y="534"/>
                    <a:pt x="914" y="540"/>
                    <a:pt x="923" y="540"/>
                  </a:cubicBezTo>
                  <a:cubicBezTo>
                    <a:pt x="926" y="540"/>
                    <a:pt x="930" y="539"/>
                    <a:pt x="934" y="537"/>
                  </a:cubicBezTo>
                  <a:cubicBezTo>
                    <a:pt x="936" y="536"/>
                    <a:pt x="938" y="535"/>
                    <a:pt x="939" y="534"/>
                  </a:cubicBezTo>
                  <a:cubicBezTo>
                    <a:pt x="937" y="536"/>
                    <a:pt x="936" y="538"/>
                    <a:pt x="934" y="540"/>
                  </a:cubicBezTo>
                  <a:close/>
                  <a:moveTo>
                    <a:pt x="1079" y="539"/>
                  </a:moveTo>
                  <a:cubicBezTo>
                    <a:pt x="1076" y="535"/>
                    <a:pt x="1074" y="531"/>
                    <a:pt x="1071" y="526"/>
                  </a:cubicBezTo>
                  <a:cubicBezTo>
                    <a:pt x="1072" y="526"/>
                    <a:pt x="1072" y="526"/>
                    <a:pt x="1072" y="526"/>
                  </a:cubicBezTo>
                  <a:cubicBezTo>
                    <a:pt x="1075" y="531"/>
                    <a:pt x="1080" y="534"/>
                    <a:pt x="1086" y="534"/>
                  </a:cubicBezTo>
                  <a:cubicBezTo>
                    <a:pt x="1087" y="534"/>
                    <a:pt x="1087" y="534"/>
                    <a:pt x="1088" y="534"/>
                  </a:cubicBezTo>
                  <a:cubicBezTo>
                    <a:pt x="1097" y="533"/>
                    <a:pt x="1106" y="533"/>
                    <a:pt x="1115" y="533"/>
                  </a:cubicBezTo>
                  <a:cubicBezTo>
                    <a:pt x="1129" y="533"/>
                    <a:pt x="1143" y="534"/>
                    <a:pt x="1156" y="535"/>
                  </a:cubicBezTo>
                  <a:cubicBezTo>
                    <a:pt x="1131" y="537"/>
                    <a:pt x="1105" y="538"/>
                    <a:pt x="1079" y="539"/>
                  </a:cubicBezTo>
                  <a:moveTo>
                    <a:pt x="1008" y="538"/>
                  </a:moveTo>
                  <a:cubicBezTo>
                    <a:pt x="1002" y="538"/>
                    <a:pt x="995" y="534"/>
                    <a:pt x="988" y="528"/>
                  </a:cubicBezTo>
                  <a:cubicBezTo>
                    <a:pt x="1001" y="528"/>
                    <a:pt x="1013" y="528"/>
                    <a:pt x="1026" y="527"/>
                  </a:cubicBezTo>
                  <a:cubicBezTo>
                    <a:pt x="1022" y="533"/>
                    <a:pt x="1018" y="537"/>
                    <a:pt x="1010" y="538"/>
                  </a:cubicBezTo>
                  <a:cubicBezTo>
                    <a:pt x="1009" y="538"/>
                    <a:pt x="1009" y="538"/>
                    <a:pt x="1008" y="538"/>
                  </a:cubicBezTo>
                  <a:close/>
                  <a:moveTo>
                    <a:pt x="1181" y="533"/>
                  </a:moveTo>
                  <a:cubicBezTo>
                    <a:pt x="1189" y="531"/>
                    <a:pt x="1198" y="526"/>
                    <a:pt x="1206" y="518"/>
                  </a:cubicBezTo>
                  <a:cubicBezTo>
                    <a:pt x="1208" y="518"/>
                    <a:pt x="1211" y="517"/>
                    <a:pt x="1213" y="517"/>
                  </a:cubicBezTo>
                  <a:cubicBezTo>
                    <a:pt x="1214" y="521"/>
                    <a:pt x="1215" y="524"/>
                    <a:pt x="1216" y="527"/>
                  </a:cubicBezTo>
                  <a:lnTo>
                    <a:pt x="1216" y="528"/>
                  </a:lnTo>
                  <a:lnTo>
                    <a:pt x="1214" y="530"/>
                  </a:lnTo>
                  <a:lnTo>
                    <a:pt x="1213" y="531"/>
                  </a:lnTo>
                  <a:cubicBezTo>
                    <a:pt x="1203" y="531"/>
                    <a:pt x="1192" y="532"/>
                    <a:pt x="1181" y="533"/>
                  </a:cubicBezTo>
                  <a:close/>
                  <a:moveTo>
                    <a:pt x="772" y="532"/>
                  </a:moveTo>
                  <a:cubicBezTo>
                    <a:pt x="761" y="531"/>
                    <a:pt x="751" y="530"/>
                    <a:pt x="740" y="529"/>
                  </a:cubicBezTo>
                  <a:cubicBezTo>
                    <a:pt x="745" y="522"/>
                    <a:pt x="750" y="520"/>
                    <a:pt x="754" y="520"/>
                  </a:cubicBezTo>
                  <a:cubicBezTo>
                    <a:pt x="759" y="520"/>
                    <a:pt x="764" y="524"/>
                    <a:pt x="769" y="530"/>
                  </a:cubicBezTo>
                  <a:cubicBezTo>
                    <a:pt x="770" y="530"/>
                    <a:pt x="771" y="531"/>
                    <a:pt x="772" y="532"/>
                  </a:cubicBezTo>
                  <a:close/>
                  <a:moveTo>
                    <a:pt x="596" y="510"/>
                  </a:moveTo>
                  <a:cubicBezTo>
                    <a:pt x="560" y="504"/>
                    <a:pt x="525" y="497"/>
                    <a:pt x="491" y="490"/>
                  </a:cubicBezTo>
                  <a:cubicBezTo>
                    <a:pt x="493" y="485"/>
                    <a:pt x="495" y="481"/>
                    <a:pt x="497" y="477"/>
                  </a:cubicBezTo>
                  <a:cubicBezTo>
                    <a:pt x="526" y="483"/>
                    <a:pt x="555" y="489"/>
                    <a:pt x="586" y="494"/>
                  </a:cubicBezTo>
                  <a:cubicBezTo>
                    <a:pt x="589" y="498"/>
                    <a:pt x="590" y="500"/>
                    <a:pt x="590" y="500"/>
                  </a:cubicBezTo>
                  <a:cubicBezTo>
                    <a:pt x="590" y="500"/>
                    <a:pt x="592" y="504"/>
                    <a:pt x="596" y="510"/>
                  </a:cubicBezTo>
                  <a:moveTo>
                    <a:pt x="1569" y="466"/>
                  </a:moveTo>
                  <a:cubicBezTo>
                    <a:pt x="1569" y="464"/>
                    <a:pt x="1570" y="463"/>
                    <a:pt x="1571" y="461"/>
                  </a:cubicBezTo>
                  <a:cubicBezTo>
                    <a:pt x="1575" y="458"/>
                    <a:pt x="1579" y="456"/>
                    <a:pt x="1583" y="453"/>
                  </a:cubicBezTo>
                  <a:cubicBezTo>
                    <a:pt x="1589" y="451"/>
                    <a:pt x="1595" y="449"/>
                    <a:pt x="1602" y="449"/>
                  </a:cubicBezTo>
                  <a:lnTo>
                    <a:pt x="1602" y="449"/>
                  </a:lnTo>
                  <a:lnTo>
                    <a:pt x="1602" y="449"/>
                  </a:lnTo>
                  <a:cubicBezTo>
                    <a:pt x="1603" y="449"/>
                    <a:pt x="1604" y="449"/>
                    <a:pt x="1605" y="449"/>
                  </a:cubicBezTo>
                  <a:lnTo>
                    <a:pt x="1605" y="449"/>
                  </a:lnTo>
                  <a:cubicBezTo>
                    <a:pt x="1609" y="449"/>
                    <a:pt x="1612" y="450"/>
                    <a:pt x="1615" y="451"/>
                  </a:cubicBezTo>
                  <a:cubicBezTo>
                    <a:pt x="1600" y="456"/>
                    <a:pt x="1585" y="461"/>
                    <a:pt x="1569" y="466"/>
                  </a:cubicBezTo>
                  <a:moveTo>
                    <a:pt x="240" y="411"/>
                  </a:moveTo>
                  <a:cubicBezTo>
                    <a:pt x="239" y="411"/>
                    <a:pt x="237" y="410"/>
                    <a:pt x="236" y="409"/>
                  </a:cubicBezTo>
                  <a:cubicBezTo>
                    <a:pt x="238" y="410"/>
                    <a:pt x="239" y="410"/>
                    <a:pt x="240" y="411"/>
                  </a:cubicBezTo>
                  <a:close/>
                  <a:moveTo>
                    <a:pt x="147" y="365"/>
                  </a:moveTo>
                  <a:cubicBezTo>
                    <a:pt x="141" y="362"/>
                    <a:pt x="135" y="358"/>
                    <a:pt x="129" y="354"/>
                  </a:cubicBezTo>
                  <a:cubicBezTo>
                    <a:pt x="138" y="354"/>
                    <a:pt x="146" y="351"/>
                    <a:pt x="152" y="347"/>
                  </a:cubicBezTo>
                  <a:cubicBezTo>
                    <a:pt x="156" y="349"/>
                    <a:pt x="160" y="352"/>
                    <a:pt x="164" y="354"/>
                  </a:cubicBezTo>
                  <a:cubicBezTo>
                    <a:pt x="164" y="354"/>
                    <a:pt x="164" y="355"/>
                    <a:pt x="163" y="355"/>
                  </a:cubicBezTo>
                  <a:lnTo>
                    <a:pt x="161" y="358"/>
                  </a:lnTo>
                  <a:lnTo>
                    <a:pt x="160" y="359"/>
                  </a:lnTo>
                  <a:lnTo>
                    <a:pt x="157" y="361"/>
                  </a:lnTo>
                  <a:lnTo>
                    <a:pt x="156" y="361"/>
                  </a:lnTo>
                  <a:cubicBezTo>
                    <a:pt x="153" y="363"/>
                    <a:pt x="150" y="364"/>
                    <a:pt x="147" y="365"/>
                  </a:cubicBezTo>
                  <a:moveTo>
                    <a:pt x="1935" y="136"/>
                  </a:moveTo>
                  <a:cubicBezTo>
                    <a:pt x="1934" y="130"/>
                    <a:pt x="1933" y="123"/>
                    <a:pt x="1931" y="117"/>
                  </a:cubicBezTo>
                  <a:cubicBezTo>
                    <a:pt x="1932" y="115"/>
                    <a:pt x="1933" y="113"/>
                    <a:pt x="1935" y="110"/>
                  </a:cubicBezTo>
                  <a:cubicBezTo>
                    <a:pt x="1935" y="110"/>
                    <a:pt x="1935" y="110"/>
                    <a:pt x="1935" y="110"/>
                  </a:cubicBezTo>
                  <a:cubicBezTo>
                    <a:pt x="1935" y="110"/>
                    <a:pt x="1935" y="110"/>
                    <a:pt x="1935" y="110"/>
                  </a:cubicBezTo>
                  <a:cubicBezTo>
                    <a:pt x="1935" y="109"/>
                    <a:pt x="1936" y="108"/>
                    <a:pt x="1936" y="108"/>
                  </a:cubicBezTo>
                  <a:lnTo>
                    <a:pt x="1936" y="108"/>
                  </a:lnTo>
                  <a:cubicBezTo>
                    <a:pt x="1941" y="97"/>
                    <a:pt x="1943" y="88"/>
                    <a:pt x="1943" y="80"/>
                  </a:cubicBezTo>
                  <a:cubicBezTo>
                    <a:pt x="1943" y="75"/>
                    <a:pt x="1942" y="71"/>
                    <a:pt x="1941" y="67"/>
                  </a:cubicBezTo>
                  <a:cubicBezTo>
                    <a:pt x="1951" y="79"/>
                    <a:pt x="1955" y="95"/>
                    <a:pt x="1943" y="121"/>
                  </a:cubicBezTo>
                  <a:cubicBezTo>
                    <a:pt x="1940" y="127"/>
                    <a:pt x="1938" y="132"/>
                    <a:pt x="1935" y="136"/>
                  </a:cubicBezTo>
                  <a:moveTo>
                    <a:pt x="6" y="112"/>
                  </a:moveTo>
                  <a:cubicBezTo>
                    <a:pt x="4" y="110"/>
                    <a:pt x="3" y="108"/>
                    <a:pt x="2" y="105"/>
                  </a:cubicBezTo>
                  <a:cubicBezTo>
                    <a:pt x="1" y="104"/>
                    <a:pt x="0" y="102"/>
                    <a:pt x="0" y="101"/>
                  </a:cubicBezTo>
                  <a:cubicBezTo>
                    <a:pt x="2" y="104"/>
                    <a:pt x="4" y="106"/>
                    <a:pt x="7" y="107"/>
                  </a:cubicBezTo>
                  <a:cubicBezTo>
                    <a:pt x="7" y="109"/>
                    <a:pt x="6" y="110"/>
                    <a:pt x="6" y="112"/>
                  </a:cubicBezTo>
                  <a:close/>
                  <a:moveTo>
                    <a:pt x="1902" y="27"/>
                  </a:moveTo>
                  <a:cubicBezTo>
                    <a:pt x="1897" y="21"/>
                    <a:pt x="1894" y="16"/>
                    <a:pt x="1894" y="10"/>
                  </a:cubicBezTo>
                  <a:cubicBezTo>
                    <a:pt x="1894" y="8"/>
                    <a:pt x="1895" y="6"/>
                    <a:pt x="1896" y="3"/>
                  </a:cubicBezTo>
                  <a:lnTo>
                    <a:pt x="1896" y="3"/>
                  </a:lnTo>
                  <a:cubicBezTo>
                    <a:pt x="1897" y="2"/>
                    <a:pt x="1897" y="1"/>
                    <a:pt x="1898" y="0"/>
                  </a:cubicBezTo>
                  <a:cubicBezTo>
                    <a:pt x="1901" y="3"/>
                    <a:pt x="1904" y="6"/>
                    <a:pt x="1907" y="9"/>
                  </a:cubicBezTo>
                  <a:cubicBezTo>
                    <a:pt x="1906" y="10"/>
                    <a:pt x="1906" y="10"/>
                    <a:pt x="1906" y="11"/>
                  </a:cubicBezTo>
                  <a:lnTo>
                    <a:pt x="1905" y="12"/>
                  </a:lnTo>
                  <a:lnTo>
                    <a:pt x="1903" y="16"/>
                  </a:lnTo>
                  <a:cubicBezTo>
                    <a:pt x="1902" y="20"/>
                    <a:pt x="1901" y="23"/>
                    <a:pt x="1902" y="27"/>
                  </a:cubicBezTo>
                </a:path>
              </a:pathLst>
            </a:custGeom>
            <a:solidFill>
              <a:srgbClr val="D1D0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7" name="Freeform 1192">
              <a:extLst>
                <a:ext uri="{FF2B5EF4-FFF2-40B4-BE49-F238E27FC236}">
                  <a16:creationId xmlns:a16="http://schemas.microsoft.com/office/drawing/2014/main" id="{ED8AB42A-AD6F-6F6F-9C4C-AB5C267D1240}"/>
                </a:ext>
              </a:extLst>
            </p:cNvPr>
            <p:cNvSpPr>
              <a:spLocks noEditPoints="1"/>
            </p:cNvSpPr>
            <p:nvPr/>
          </p:nvSpPr>
          <p:spPr bwMode="auto">
            <a:xfrm>
              <a:off x="1398587" y="5600700"/>
              <a:ext cx="1868487" cy="407988"/>
            </a:xfrm>
            <a:custGeom>
              <a:avLst/>
              <a:gdLst>
                <a:gd name="T0" fmla="*/ 962 w 1929"/>
                <a:gd name="T1" fmla="*/ 397 h 421"/>
                <a:gd name="T2" fmla="*/ 940 w 1929"/>
                <a:gd name="T3" fmla="*/ 403 h 421"/>
                <a:gd name="T4" fmla="*/ 954 w 1929"/>
                <a:gd name="T5" fmla="*/ 385 h 421"/>
                <a:gd name="T6" fmla="*/ 996 w 1929"/>
                <a:gd name="T7" fmla="*/ 418 h 421"/>
                <a:gd name="T8" fmla="*/ 1058 w 1929"/>
                <a:gd name="T9" fmla="*/ 406 h 421"/>
                <a:gd name="T10" fmla="*/ 1020 w 1929"/>
                <a:gd name="T11" fmla="*/ 420 h 421"/>
                <a:gd name="T12" fmla="*/ 1065 w 1929"/>
                <a:gd name="T13" fmla="*/ 418 h 421"/>
                <a:gd name="T14" fmla="*/ 892 w 1929"/>
                <a:gd name="T15" fmla="*/ 419 h 421"/>
                <a:gd name="T16" fmla="*/ 811 w 1929"/>
                <a:gd name="T17" fmla="*/ 402 h 421"/>
                <a:gd name="T18" fmla="*/ 869 w 1929"/>
                <a:gd name="T19" fmla="*/ 405 h 421"/>
                <a:gd name="T20" fmla="*/ 1206 w 1929"/>
                <a:gd name="T21" fmla="*/ 404 h 421"/>
                <a:gd name="T22" fmla="*/ 1200 w 1929"/>
                <a:gd name="T23" fmla="*/ 411 h 421"/>
                <a:gd name="T24" fmla="*/ 531 w 1929"/>
                <a:gd name="T25" fmla="*/ 293 h 421"/>
                <a:gd name="T26" fmla="*/ 146 w 1929"/>
                <a:gd name="T27" fmla="*/ 240 h 421"/>
                <a:gd name="T28" fmla="*/ 172 w 1929"/>
                <a:gd name="T29" fmla="*/ 224 h 421"/>
                <a:gd name="T30" fmla="*/ 192 w 1929"/>
                <a:gd name="T31" fmla="*/ 239 h 421"/>
                <a:gd name="T32" fmla="*/ 1727 w 1929"/>
                <a:gd name="T33" fmla="*/ 136 h 421"/>
                <a:gd name="T34" fmla="*/ 1699 w 1929"/>
                <a:gd name="T35" fmla="*/ 129 h 421"/>
                <a:gd name="T36" fmla="*/ 1704 w 1929"/>
                <a:gd name="T37" fmla="*/ 129 h 421"/>
                <a:gd name="T38" fmla="*/ 1706 w 1929"/>
                <a:gd name="T39" fmla="*/ 128 h 421"/>
                <a:gd name="T40" fmla="*/ 1753 w 1929"/>
                <a:gd name="T41" fmla="*/ 96 h 421"/>
                <a:gd name="T42" fmla="*/ 1761 w 1929"/>
                <a:gd name="T43" fmla="*/ 99 h 421"/>
                <a:gd name="T44" fmla="*/ 1762 w 1929"/>
                <a:gd name="T45" fmla="*/ 100 h 421"/>
                <a:gd name="T46" fmla="*/ 1762 w 1929"/>
                <a:gd name="T47" fmla="*/ 100 h 421"/>
                <a:gd name="T48" fmla="*/ 1794 w 1929"/>
                <a:gd name="T49" fmla="*/ 116 h 421"/>
                <a:gd name="T50" fmla="*/ 1794 w 1929"/>
                <a:gd name="T51" fmla="*/ 116 h 421"/>
                <a:gd name="T52" fmla="*/ 1811 w 1929"/>
                <a:gd name="T53" fmla="*/ 110 h 421"/>
                <a:gd name="T54" fmla="*/ 1833 w 1929"/>
                <a:gd name="T55" fmla="*/ 42 h 421"/>
                <a:gd name="T56" fmla="*/ 1833 w 1929"/>
                <a:gd name="T57" fmla="*/ 41 h 421"/>
                <a:gd name="T58" fmla="*/ 1858 w 1929"/>
                <a:gd name="T59" fmla="*/ 23 h 421"/>
                <a:gd name="T60" fmla="*/ 1878 w 1929"/>
                <a:gd name="T61" fmla="*/ 28 h 421"/>
                <a:gd name="T62" fmla="*/ 1880 w 1929"/>
                <a:gd name="T63" fmla="*/ 29 h 421"/>
                <a:gd name="T64" fmla="*/ 1880 w 1929"/>
                <a:gd name="T65" fmla="*/ 29 h 421"/>
                <a:gd name="T66" fmla="*/ 1896 w 1929"/>
                <a:gd name="T67" fmla="*/ 33 h 421"/>
                <a:gd name="T68" fmla="*/ 1896 w 1929"/>
                <a:gd name="T69" fmla="*/ 33 h 421"/>
                <a:gd name="T70" fmla="*/ 1903 w 1929"/>
                <a:gd name="T71" fmla="*/ 45 h 421"/>
                <a:gd name="T72" fmla="*/ 1840 w 1929"/>
                <a:gd name="T73" fmla="*/ 55 h 421"/>
                <a:gd name="T74" fmla="*/ 1768 w 1929"/>
                <a:gd name="T75" fmla="*/ 112 h 421"/>
                <a:gd name="T76" fmla="*/ 1527 w 1929"/>
                <a:gd name="T77" fmla="*/ 134 h 421"/>
                <a:gd name="T78" fmla="*/ 1527 w 1929"/>
                <a:gd name="T79" fmla="*/ 134 h 421"/>
                <a:gd name="T80" fmla="*/ 40 w 1929"/>
                <a:gd name="T81" fmla="*/ 67 h 421"/>
                <a:gd name="T82" fmla="*/ 34 w 1929"/>
                <a:gd name="T83" fmla="*/ 22 h 421"/>
                <a:gd name="T84" fmla="*/ 34 w 1929"/>
                <a:gd name="T85" fmla="*/ 22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9" h="421">
                  <a:moveTo>
                    <a:pt x="982" y="421"/>
                  </a:moveTo>
                  <a:cubicBezTo>
                    <a:pt x="975" y="414"/>
                    <a:pt x="968" y="406"/>
                    <a:pt x="962" y="398"/>
                  </a:cubicBezTo>
                  <a:lnTo>
                    <a:pt x="962" y="397"/>
                  </a:lnTo>
                  <a:cubicBezTo>
                    <a:pt x="953" y="404"/>
                    <a:pt x="946" y="412"/>
                    <a:pt x="940" y="418"/>
                  </a:cubicBezTo>
                  <a:cubicBezTo>
                    <a:pt x="940" y="417"/>
                    <a:pt x="941" y="416"/>
                    <a:pt x="941" y="415"/>
                  </a:cubicBezTo>
                  <a:cubicBezTo>
                    <a:pt x="941" y="412"/>
                    <a:pt x="940" y="408"/>
                    <a:pt x="940" y="403"/>
                  </a:cubicBezTo>
                  <a:cubicBezTo>
                    <a:pt x="940" y="403"/>
                    <a:pt x="940" y="403"/>
                    <a:pt x="940" y="402"/>
                  </a:cubicBezTo>
                  <a:cubicBezTo>
                    <a:pt x="940" y="397"/>
                    <a:pt x="943" y="388"/>
                    <a:pt x="948" y="376"/>
                  </a:cubicBezTo>
                  <a:cubicBezTo>
                    <a:pt x="950" y="379"/>
                    <a:pt x="952" y="382"/>
                    <a:pt x="954" y="385"/>
                  </a:cubicBezTo>
                  <a:lnTo>
                    <a:pt x="954" y="385"/>
                  </a:lnTo>
                  <a:cubicBezTo>
                    <a:pt x="966" y="401"/>
                    <a:pt x="982" y="418"/>
                    <a:pt x="995" y="418"/>
                  </a:cubicBezTo>
                  <a:cubicBezTo>
                    <a:pt x="995" y="418"/>
                    <a:pt x="996" y="418"/>
                    <a:pt x="996" y="418"/>
                  </a:cubicBezTo>
                  <a:cubicBezTo>
                    <a:pt x="1020" y="416"/>
                    <a:pt x="1014" y="383"/>
                    <a:pt x="1033" y="383"/>
                  </a:cubicBezTo>
                  <a:cubicBezTo>
                    <a:pt x="1034" y="383"/>
                    <a:pt x="1035" y="383"/>
                    <a:pt x="1036" y="384"/>
                  </a:cubicBezTo>
                  <a:cubicBezTo>
                    <a:pt x="1047" y="385"/>
                    <a:pt x="1053" y="396"/>
                    <a:pt x="1058" y="406"/>
                  </a:cubicBezTo>
                  <a:cubicBezTo>
                    <a:pt x="1054" y="401"/>
                    <a:pt x="1050" y="397"/>
                    <a:pt x="1043" y="396"/>
                  </a:cubicBezTo>
                  <a:cubicBezTo>
                    <a:pt x="1042" y="396"/>
                    <a:pt x="1041" y="396"/>
                    <a:pt x="1040" y="396"/>
                  </a:cubicBezTo>
                  <a:cubicBezTo>
                    <a:pt x="1028" y="396"/>
                    <a:pt x="1026" y="410"/>
                    <a:pt x="1020" y="420"/>
                  </a:cubicBezTo>
                  <a:cubicBezTo>
                    <a:pt x="1007" y="421"/>
                    <a:pt x="995" y="421"/>
                    <a:pt x="982" y="421"/>
                  </a:cubicBezTo>
                  <a:moveTo>
                    <a:pt x="1065" y="419"/>
                  </a:moveTo>
                  <a:cubicBezTo>
                    <a:pt x="1065" y="419"/>
                    <a:pt x="1065" y="419"/>
                    <a:pt x="1065" y="418"/>
                  </a:cubicBezTo>
                  <a:cubicBezTo>
                    <a:pt x="1065" y="419"/>
                    <a:pt x="1065" y="419"/>
                    <a:pt x="1066" y="419"/>
                  </a:cubicBezTo>
                  <a:cubicBezTo>
                    <a:pt x="1066" y="419"/>
                    <a:pt x="1066" y="419"/>
                    <a:pt x="1065" y="419"/>
                  </a:cubicBezTo>
                  <a:close/>
                  <a:moveTo>
                    <a:pt x="892" y="419"/>
                  </a:moveTo>
                  <a:cubicBezTo>
                    <a:pt x="862" y="418"/>
                    <a:pt x="832" y="417"/>
                    <a:pt x="803" y="414"/>
                  </a:cubicBezTo>
                  <a:cubicBezTo>
                    <a:pt x="805" y="412"/>
                    <a:pt x="807" y="409"/>
                    <a:pt x="809" y="406"/>
                  </a:cubicBezTo>
                  <a:cubicBezTo>
                    <a:pt x="809" y="405"/>
                    <a:pt x="810" y="403"/>
                    <a:pt x="811" y="402"/>
                  </a:cubicBezTo>
                  <a:cubicBezTo>
                    <a:pt x="819" y="407"/>
                    <a:pt x="829" y="410"/>
                    <a:pt x="838" y="410"/>
                  </a:cubicBezTo>
                  <a:cubicBezTo>
                    <a:pt x="842" y="410"/>
                    <a:pt x="845" y="410"/>
                    <a:pt x="849" y="409"/>
                  </a:cubicBezTo>
                  <a:cubicBezTo>
                    <a:pt x="857" y="406"/>
                    <a:pt x="864" y="405"/>
                    <a:pt x="869" y="405"/>
                  </a:cubicBezTo>
                  <a:cubicBezTo>
                    <a:pt x="881" y="405"/>
                    <a:pt x="886" y="411"/>
                    <a:pt x="892" y="419"/>
                  </a:cubicBezTo>
                  <a:close/>
                  <a:moveTo>
                    <a:pt x="1200" y="411"/>
                  </a:moveTo>
                  <a:cubicBezTo>
                    <a:pt x="1202" y="409"/>
                    <a:pt x="1204" y="406"/>
                    <a:pt x="1206" y="404"/>
                  </a:cubicBezTo>
                  <a:cubicBezTo>
                    <a:pt x="1206" y="405"/>
                    <a:pt x="1206" y="406"/>
                    <a:pt x="1207" y="408"/>
                  </a:cubicBezTo>
                  <a:cubicBezTo>
                    <a:pt x="1207" y="409"/>
                    <a:pt x="1207" y="409"/>
                    <a:pt x="1207" y="410"/>
                  </a:cubicBezTo>
                  <a:cubicBezTo>
                    <a:pt x="1205" y="410"/>
                    <a:pt x="1202" y="411"/>
                    <a:pt x="1200" y="411"/>
                  </a:cubicBezTo>
                  <a:close/>
                  <a:moveTo>
                    <a:pt x="580" y="387"/>
                  </a:moveTo>
                  <a:cubicBezTo>
                    <a:pt x="549" y="382"/>
                    <a:pt x="520" y="376"/>
                    <a:pt x="491" y="370"/>
                  </a:cubicBezTo>
                  <a:cubicBezTo>
                    <a:pt x="503" y="346"/>
                    <a:pt x="518" y="318"/>
                    <a:pt x="531" y="293"/>
                  </a:cubicBezTo>
                  <a:cubicBezTo>
                    <a:pt x="540" y="336"/>
                    <a:pt x="569" y="374"/>
                    <a:pt x="580" y="387"/>
                  </a:cubicBezTo>
                  <a:close/>
                  <a:moveTo>
                    <a:pt x="158" y="247"/>
                  </a:moveTo>
                  <a:cubicBezTo>
                    <a:pt x="154" y="245"/>
                    <a:pt x="150" y="242"/>
                    <a:pt x="146" y="240"/>
                  </a:cubicBezTo>
                  <a:cubicBezTo>
                    <a:pt x="147" y="239"/>
                    <a:pt x="148" y="238"/>
                    <a:pt x="149" y="236"/>
                  </a:cubicBezTo>
                  <a:cubicBezTo>
                    <a:pt x="149" y="236"/>
                    <a:pt x="150" y="236"/>
                    <a:pt x="150" y="235"/>
                  </a:cubicBezTo>
                  <a:cubicBezTo>
                    <a:pt x="156" y="228"/>
                    <a:pt x="163" y="224"/>
                    <a:pt x="172" y="224"/>
                  </a:cubicBezTo>
                  <a:cubicBezTo>
                    <a:pt x="181" y="224"/>
                    <a:pt x="191" y="228"/>
                    <a:pt x="202" y="237"/>
                  </a:cubicBezTo>
                  <a:cubicBezTo>
                    <a:pt x="202" y="237"/>
                    <a:pt x="203" y="237"/>
                    <a:pt x="203" y="237"/>
                  </a:cubicBezTo>
                  <a:cubicBezTo>
                    <a:pt x="199" y="238"/>
                    <a:pt x="195" y="238"/>
                    <a:pt x="192" y="239"/>
                  </a:cubicBezTo>
                  <a:cubicBezTo>
                    <a:pt x="187" y="237"/>
                    <a:pt x="183" y="237"/>
                    <a:pt x="179" y="237"/>
                  </a:cubicBezTo>
                  <a:cubicBezTo>
                    <a:pt x="171" y="237"/>
                    <a:pt x="163" y="240"/>
                    <a:pt x="158" y="247"/>
                  </a:cubicBezTo>
                  <a:close/>
                  <a:moveTo>
                    <a:pt x="1727" y="136"/>
                  </a:moveTo>
                  <a:cubicBezTo>
                    <a:pt x="1716" y="134"/>
                    <a:pt x="1705" y="132"/>
                    <a:pt x="1695" y="130"/>
                  </a:cubicBezTo>
                  <a:cubicBezTo>
                    <a:pt x="1696" y="130"/>
                    <a:pt x="1697" y="129"/>
                    <a:pt x="1698" y="129"/>
                  </a:cubicBezTo>
                  <a:cubicBezTo>
                    <a:pt x="1698" y="129"/>
                    <a:pt x="1698" y="129"/>
                    <a:pt x="1699" y="129"/>
                  </a:cubicBezTo>
                  <a:cubicBezTo>
                    <a:pt x="1699" y="129"/>
                    <a:pt x="1699" y="129"/>
                    <a:pt x="1699" y="129"/>
                  </a:cubicBezTo>
                  <a:cubicBezTo>
                    <a:pt x="1699" y="129"/>
                    <a:pt x="1700" y="129"/>
                    <a:pt x="1700" y="129"/>
                  </a:cubicBezTo>
                  <a:cubicBezTo>
                    <a:pt x="1701" y="129"/>
                    <a:pt x="1703" y="129"/>
                    <a:pt x="1704" y="129"/>
                  </a:cubicBezTo>
                  <a:cubicBezTo>
                    <a:pt x="1704" y="128"/>
                    <a:pt x="1705" y="128"/>
                    <a:pt x="1705" y="128"/>
                  </a:cubicBezTo>
                  <a:cubicBezTo>
                    <a:pt x="1706" y="128"/>
                    <a:pt x="1706" y="128"/>
                    <a:pt x="1706" y="128"/>
                  </a:cubicBezTo>
                  <a:cubicBezTo>
                    <a:pt x="1706" y="128"/>
                    <a:pt x="1706" y="128"/>
                    <a:pt x="1706" y="128"/>
                  </a:cubicBezTo>
                  <a:cubicBezTo>
                    <a:pt x="1721" y="125"/>
                    <a:pt x="1730" y="117"/>
                    <a:pt x="1736" y="110"/>
                  </a:cubicBezTo>
                  <a:cubicBezTo>
                    <a:pt x="1743" y="103"/>
                    <a:pt x="1747" y="96"/>
                    <a:pt x="1753" y="96"/>
                  </a:cubicBezTo>
                  <a:lnTo>
                    <a:pt x="1753" y="96"/>
                  </a:lnTo>
                  <a:lnTo>
                    <a:pt x="1753" y="96"/>
                  </a:lnTo>
                  <a:cubicBezTo>
                    <a:pt x="1756" y="96"/>
                    <a:pt x="1758" y="97"/>
                    <a:pt x="1761" y="99"/>
                  </a:cubicBezTo>
                  <a:cubicBezTo>
                    <a:pt x="1761" y="99"/>
                    <a:pt x="1761" y="99"/>
                    <a:pt x="1761" y="99"/>
                  </a:cubicBezTo>
                  <a:cubicBezTo>
                    <a:pt x="1761" y="99"/>
                    <a:pt x="1761" y="99"/>
                    <a:pt x="1762" y="100"/>
                  </a:cubicBezTo>
                  <a:cubicBezTo>
                    <a:pt x="1762" y="100"/>
                    <a:pt x="1762" y="100"/>
                    <a:pt x="1762" y="100"/>
                  </a:cubicBezTo>
                  <a:cubicBezTo>
                    <a:pt x="1762" y="100"/>
                    <a:pt x="1762" y="100"/>
                    <a:pt x="1762" y="100"/>
                  </a:cubicBezTo>
                  <a:cubicBezTo>
                    <a:pt x="1762" y="100"/>
                    <a:pt x="1762" y="100"/>
                    <a:pt x="1762" y="100"/>
                  </a:cubicBezTo>
                  <a:cubicBezTo>
                    <a:pt x="1762" y="100"/>
                    <a:pt x="1762" y="100"/>
                    <a:pt x="1762" y="100"/>
                  </a:cubicBezTo>
                  <a:cubicBezTo>
                    <a:pt x="1762" y="100"/>
                    <a:pt x="1762" y="100"/>
                    <a:pt x="1762" y="100"/>
                  </a:cubicBezTo>
                  <a:lnTo>
                    <a:pt x="1762" y="100"/>
                  </a:lnTo>
                  <a:cubicBezTo>
                    <a:pt x="1769" y="106"/>
                    <a:pt x="1780" y="116"/>
                    <a:pt x="1794" y="116"/>
                  </a:cubicBezTo>
                  <a:lnTo>
                    <a:pt x="1794" y="116"/>
                  </a:lnTo>
                  <a:lnTo>
                    <a:pt x="1794" y="116"/>
                  </a:lnTo>
                  <a:lnTo>
                    <a:pt x="1794" y="116"/>
                  </a:lnTo>
                  <a:lnTo>
                    <a:pt x="1794" y="116"/>
                  </a:lnTo>
                  <a:cubicBezTo>
                    <a:pt x="1799" y="116"/>
                    <a:pt x="1805" y="114"/>
                    <a:pt x="1811" y="110"/>
                  </a:cubicBezTo>
                  <a:cubicBezTo>
                    <a:pt x="1811" y="110"/>
                    <a:pt x="1811" y="110"/>
                    <a:pt x="1811" y="110"/>
                  </a:cubicBezTo>
                  <a:lnTo>
                    <a:pt x="1811" y="110"/>
                  </a:lnTo>
                  <a:cubicBezTo>
                    <a:pt x="1833" y="94"/>
                    <a:pt x="1823" y="67"/>
                    <a:pt x="1833" y="43"/>
                  </a:cubicBezTo>
                  <a:lnTo>
                    <a:pt x="1833" y="43"/>
                  </a:lnTo>
                  <a:cubicBezTo>
                    <a:pt x="1833" y="42"/>
                    <a:pt x="1833" y="42"/>
                    <a:pt x="1833" y="42"/>
                  </a:cubicBezTo>
                  <a:cubicBezTo>
                    <a:pt x="1833" y="42"/>
                    <a:pt x="1833" y="42"/>
                    <a:pt x="1833" y="42"/>
                  </a:cubicBezTo>
                  <a:cubicBezTo>
                    <a:pt x="1833" y="42"/>
                    <a:pt x="1833" y="41"/>
                    <a:pt x="1833" y="41"/>
                  </a:cubicBezTo>
                  <a:cubicBezTo>
                    <a:pt x="1833" y="41"/>
                    <a:pt x="1833" y="41"/>
                    <a:pt x="1833" y="41"/>
                  </a:cubicBezTo>
                  <a:cubicBezTo>
                    <a:pt x="1833" y="41"/>
                    <a:pt x="1834" y="41"/>
                    <a:pt x="1834" y="41"/>
                  </a:cubicBezTo>
                  <a:cubicBezTo>
                    <a:pt x="1840" y="28"/>
                    <a:pt x="1848" y="23"/>
                    <a:pt x="1858" y="23"/>
                  </a:cubicBezTo>
                  <a:lnTo>
                    <a:pt x="1858" y="23"/>
                  </a:lnTo>
                  <a:lnTo>
                    <a:pt x="1858" y="23"/>
                  </a:lnTo>
                  <a:cubicBezTo>
                    <a:pt x="1865" y="23"/>
                    <a:pt x="1871" y="25"/>
                    <a:pt x="1878" y="28"/>
                  </a:cubicBezTo>
                  <a:cubicBezTo>
                    <a:pt x="1878" y="28"/>
                    <a:pt x="1878" y="28"/>
                    <a:pt x="1878" y="28"/>
                  </a:cubicBezTo>
                  <a:cubicBezTo>
                    <a:pt x="1879" y="28"/>
                    <a:pt x="1879" y="28"/>
                    <a:pt x="1879" y="28"/>
                  </a:cubicBezTo>
                  <a:cubicBezTo>
                    <a:pt x="1879" y="28"/>
                    <a:pt x="1879" y="28"/>
                    <a:pt x="1879" y="28"/>
                  </a:cubicBezTo>
                  <a:cubicBezTo>
                    <a:pt x="1879" y="29"/>
                    <a:pt x="1880" y="29"/>
                    <a:pt x="1880" y="29"/>
                  </a:cubicBezTo>
                  <a:cubicBezTo>
                    <a:pt x="1880" y="29"/>
                    <a:pt x="1880" y="29"/>
                    <a:pt x="1880" y="29"/>
                  </a:cubicBezTo>
                  <a:cubicBezTo>
                    <a:pt x="1880" y="29"/>
                    <a:pt x="1880" y="29"/>
                    <a:pt x="1880" y="29"/>
                  </a:cubicBezTo>
                  <a:cubicBezTo>
                    <a:pt x="1880" y="29"/>
                    <a:pt x="1880" y="29"/>
                    <a:pt x="1880" y="29"/>
                  </a:cubicBezTo>
                  <a:cubicBezTo>
                    <a:pt x="1881" y="29"/>
                    <a:pt x="1881" y="29"/>
                    <a:pt x="1881" y="29"/>
                  </a:cubicBezTo>
                  <a:cubicBezTo>
                    <a:pt x="1886" y="31"/>
                    <a:pt x="1891" y="33"/>
                    <a:pt x="1896" y="33"/>
                  </a:cubicBezTo>
                  <a:lnTo>
                    <a:pt x="1896" y="33"/>
                  </a:lnTo>
                  <a:lnTo>
                    <a:pt x="1896" y="33"/>
                  </a:lnTo>
                  <a:lnTo>
                    <a:pt x="1896" y="33"/>
                  </a:lnTo>
                  <a:lnTo>
                    <a:pt x="1896" y="33"/>
                  </a:lnTo>
                  <a:cubicBezTo>
                    <a:pt x="1906" y="33"/>
                    <a:pt x="1915" y="27"/>
                    <a:pt x="1925" y="10"/>
                  </a:cubicBezTo>
                  <a:cubicBezTo>
                    <a:pt x="1927" y="16"/>
                    <a:pt x="1928" y="23"/>
                    <a:pt x="1929" y="29"/>
                  </a:cubicBezTo>
                  <a:cubicBezTo>
                    <a:pt x="1920" y="41"/>
                    <a:pt x="1912" y="45"/>
                    <a:pt x="1903" y="45"/>
                  </a:cubicBezTo>
                  <a:cubicBezTo>
                    <a:pt x="1898" y="45"/>
                    <a:pt x="1892" y="44"/>
                    <a:pt x="1887" y="41"/>
                  </a:cubicBezTo>
                  <a:cubicBezTo>
                    <a:pt x="1880" y="38"/>
                    <a:pt x="1873" y="36"/>
                    <a:pt x="1866" y="36"/>
                  </a:cubicBezTo>
                  <a:cubicBezTo>
                    <a:pt x="1855" y="36"/>
                    <a:pt x="1846" y="41"/>
                    <a:pt x="1840" y="55"/>
                  </a:cubicBezTo>
                  <a:cubicBezTo>
                    <a:pt x="1830" y="79"/>
                    <a:pt x="1841" y="106"/>
                    <a:pt x="1819" y="123"/>
                  </a:cubicBezTo>
                  <a:cubicBezTo>
                    <a:pt x="1812" y="127"/>
                    <a:pt x="1807" y="129"/>
                    <a:pt x="1801" y="129"/>
                  </a:cubicBezTo>
                  <a:cubicBezTo>
                    <a:pt x="1787" y="129"/>
                    <a:pt x="1775" y="117"/>
                    <a:pt x="1768" y="112"/>
                  </a:cubicBezTo>
                  <a:cubicBezTo>
                    <a:pt x="1765" y="110"/>
                    <a:pt x="1763" y="109"/>
                    <a:pt x="1761" y="109"/>
                  </a:cubicBezTo>
                  <a:cubicBezTo>
                    <a:pt x="1751" y="109"/>
                    <a:pt x="1745" y="127"/>
                    <a:pt x="1727" y="136"/>
                  </a:cubicBezTo>
                  <a:close/>
                  <a:moveTo>
                    <a:pt x="1527" y="134"/>
                  </a:moveTo>
                  <a:cubicBezTo>
                    <a:pt x="1527" y="133"/>
                    <a:pt x="1527" y="133"/>
                    <a:pt x="1527" y="133"/>
                  </a:cubicBezTo>
                  <a:cubicBezTo>
                    <a:pt x="1528" y="133"/>
                    <a:pt x="1529" y="133"/>
                    <a:pt x="1529" y="133"/>
                  </a:cubicBezTo>
                  <a:cubicBezTo>
                    <a:pt x="1529" y="133"/>
                    <a:pt x="1528" y="134"/>
                    <a:pt x="1527" y="134"/>
                  </a:cubicBezTo>
                  <a:close/>
                  <a:moveTo>
                    <a:pt x="81" y="107"/>
                  </a:moveTo>
                  <a:cubicBezTo>
                    <a:pt x="77" y="103"/>
                    <a:pt x="72" y="98"/>
                    <a:pt x="65" y="94"/>
                  </a:cubicBezTo>
                  <a:cubicBezTo>
                    <a:pt x="49" y="84"/>
                    <a:pt x="42" y="75"/>
                    <a:pt x="40" y="67"/>
                  </a:cubicBezTo>
                  <a:cubicBezTo>
                    <a:pt x="44" y="71"/>
                    <a:pt x="49" y="76"/>
                    <a:pt x="57" y="81"/>
                  </a:cubicBezTo>
                  <a:cubicBezTo>
                    <a:pt x="71" y="90"/>
                    <a:pt x="79" y="98"/>
                    <a:pt x="81" y="107"/>
                  </a:cubicBezTo>
                  <a:close/>
                  <a:moveTo>
                    <a:pt x="34" y="22"/>
                  </a:moveTo>
                  <a:cubicBezTo>
                    <a:pt x="25" y="18"/>
                    <a:pt x="10" y="19"/>
                    <a:pt x="0" y="5"/>
                  </a:cubicBezTo>
                  <a:cubicBezTo>
                    <a:pt x="0" y="3"/>
                    <a:pt x="1" y="2"/>
                    <a:pt x="1" y="0"/>
                  </a:cubicBezTo>
                  <a:cubicBezTo>
                    <a:pt x="17" y="10"/>
                    <a:pt x="35" y="4"/>
                    <a:pt x="34" y="22"/>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Freeform 1193">
              <a:extLst>
                <a:ext uri="{FF2B5EF4-FFF2-40B4-BE49-F238E27FC236}">
                  <a16:creationId xmlns:a16="http://schemas.microsoft.com/office/drawing/2014/main" id="{58AB7BE9-CD6F-B808-3866-BD414CCB12C1}"/>
                </a:ext>
              </a:extLst>
            </p:cNvPr>
            <p:cNvSpPr>
              <a:spLocks/>
            </p:cNvSpPr>
            <p:nvPr/>
          </p:nvSpPr>
          <p:spPr bwMode="auto">
            <a:xfrm>
              <a:off x="3073400" y="5265738"/>
              <a:ext cx="31750" cy="11113"/>
            </a:xfrm>
            <a:custGeom>
              <a:avLst/>
              <a:gdLst>
                <a:gd name="T0" fmla="*/ 24 w 33"/>
                <a:gd name="T1" fmla="*/ 11 h 11"/>
                <a:gd name="T2" fmla="*/ 0 w 33"/>
                <a:gd name="T3" fmla="*/ 5 h 11"/>
                <a:gd name="T4" fmla="*/ 15 w 33"/>
                <a:gd name="T5" fmla="*/ 0 h 11"/>
                <a:gd name="T6" fmla="*/ 33 w 33"/>
                <a:gd name="T7" fmla="*/ 4 h 11"/>
                <a:gd name="T8" fmla="*/ 24 w 33"/>
                <a:gd name="T9" fmla="*/ 11 h 11"/>
              </a:gdLst>
              <a:ahLst/>
              <a:cxnLst>
                <a:cxn ang="0">
                  <a:pos x="T0" y="T1"/>
                </a:cxn>
                <a:cxn ang="0">
                  <a:pos x="T2" y="T3"/>
                </a:cxn>
                <a:cxn ang="0">
                  <a:pos x="T4" y="T5"/>
                </a:cxn>
                <a:cxn ang="0">
                  <a:pos x="T6" y="T7"/>
                </a:cxn>
                <a:cxn ang="0">
                  <a:pos x="T8" y="T9"/>
                </a:cxn>
              </a:cxnLst>
              <a:rect l="0" t="0" r="r" b="b"/>
              <a:pathLst>
                <a:path w="33" h="11">
                  <a:moveTo>
                    <a:pt x="24" y="11"/>
                  </a:moveTo>
                  <a:cubicBezTo>
                    <a:pt x="16" y="9"/>
                    <a:pt x="8" y="7"/>
                    <a:pt x="0" y="5"/>
                  </a:cubicBezTo>
                  <a:cubicBezTo>
                    <a:pt x="3" y="3"/>
                    <a:pt x="9" y="3"/>
                    <a:pt x="15" y="0"/>
                  </a:cubicBezTo>
                  <a:cubicBezTo>
                    <a:pt x="21" y="1"/>
                    <a:pt x="27" y="3"/>
                    <a:pt x="33" y="4"/>
                  </a:cubicBezTo>
                  <a:cubicBezTo>
                    <a:pt x="30" y="8"/>
                    <a:pt x="27" y="10"/>
                    <a:pt x="24" y="11"/>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Freeform 1194">
              <a:extLst>
                <a:ext uri="{FF2B5EF4-FFF2-40B4-BE49-F238E27FC236}">
                  <a16:creationId xmlns:a16="http://schemas.microsoft.com/office/drawing/2014/main" id="{E24C07D2-BC63-074F-C3AA-45CE498D18A3}"/>
                </a:ext>
              </a:extLst>
            </p:cNvPr>
            <p:cNvSpPr>
              <a:spLocks/>
            </p:cNvSpPr>
            <p:nvPr/>
          </p:nvSpPr>
          <p:spPr bwMode="auto">
            <a:xfrm>
              <a:off x="3087687" y="5253038"/>
              <a:ext cx="25400" cy="17463"/>
            </a:xfrm>
            <a:custGeom>
              <a:avLst/>
              <a:gdLst>
                <a:gd name="T0" fmla="*/ 18 w 27"/>
                <a:gd name="T1" fmla="*/ 17 h 17"/>
                <a:gd name="T2" fmla="*/ 0 w 27"/>
                <a:gd name="T3" fmla="*/ 13 h 17"/>
                <a:gd name="T4" fmla="*/ 12 w 27"/>
                <a:gd name="T5" fmla="*/ 3 h 17"/>
                <a:gd name="T6" fmla="*/ 13 w 27"/>
                <a:gd name="T7" fmla="*/ 2 h 17"/>
                <a:gd name="T8" fmla="*/ 17 w 27"/>
                <a:gd name="T9" fmla="*/ 2 h 17"/>
                <a:gd name="T10" fmla="*/ 27 w 27"/>
                <a:gd name="T11" fmla="*/ 0 h 17"/>
                <a:gd name="T12" fmla="*/ 20 w 27"/>
                <a:gd name="T13" fmla="*/ 16 h 17"/>
                <a:gd name="T14" fmla="*/ 18 w 2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7">
                  <a:moveTo>
                    <a:pt x="18" y="17"/>
                  </a:moveTo>
                  <a:cubicBezTo>
                    <a:pt x="12" y="16"/>
                    <a:pt x="6" y="14"/>
                    <a:pt x="0" y="13"/>
                  </a:cubicBezTo>
                  <a:cubicBezTo>
                    <a:pt x="4" y="11"/>
                    <a:pt x="8" y="8"/>
                    <a:pt x="12" y="3"/>
                  </a:cubicBezTo>
                  <a:cubicBezTo>
                    <a:pt x="12" y="3"/>
                    <a:pt x="13" y="2"/>
                    <a:pt x="13" y="2"/>
                  </a:cubicBezTo>
                  <a:cubicBezTo>
                    <a:pt x="14" y="2"/>
                    <a:pt x="16" y="2"/>
                    <a:pt x="17" y="2"/>
                  </a:cubicBezTo>
                  <a:cubicBezTo>
                    <a:pt x="20" y="2"/>
                    <a:pt x="24" y="1"/>
                    <a:pt x="27" y="0"/>
                  </a:cubicBezTo>
                  <a:cubicBezTo>
                    <a:pt x="26" y="6"/>
                    <a:pt x="23" y="11"/>
                    <a:pt x="20" y="16"/>
                  </a:cubicBezTo>
                  <a:cubicBezTo>
                    <a:pt x="19" y="16"/>
                    <a:pt x="19" y="17"/>
                    <a:pt x="18" y="17"/>
                  </a:cubicBezTo>
                  <a:close/>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Freeform 1195">
              <a:extLst>
                <a:ext uri="{FF2B5EF4-FFF2-40B4-BE49-F238E27FC236}">
                  <a16:creationId xmlns:a16="http://schemas.microsoft.com/office/drawing/2014/main" id="{24D512C5-4D11-E580-67E7-D6D413B43745}"/>
                </a:ext>
              </a:extLst>
            </p:cNvPr>
            <p:cNvSpPr>
              <a:spLocks/>
            </p:cNvSpPr>
            <p:nvPr/>
          </p:nvSpPr>
          <p:spPr bwMode="auto">
            <a:xfrm>
              <a:off x="2878137" y="5240338"/>
              <a:ext cx="36512" cy="9525"/>
            </a:xfrm>
            <a:custGeom>
              <a:avLst/>
              <a:gdLst>
                <a:gd name="T0" fmla="*/ 38 w 39"/>
                <a:gd name="T1" fmla="*/ 10 h 10"/>
                <a:gd name="T2" fmla="*/ 1 w 39"/>
                <a:gd name="T3" fmla="*/ 4 h 10"/>
                <a:gd name="T4" fmla="*/ 0 w 39"/>
                <a:gd name="T5" fmla="*/ 0 h 10"/>
                <a:gd name="T6" fmla="*/ 11 w 39"/>
                <a:gd name="T7" fmla="*/ 0 h 10"/>
                <a:gd name="T8" fmla="*/ 39 w 39"/>
                <a:gd name="T9" fmla="*/ 10 h 10"/>
                <a:gd name="T10" fmla="*/ 38 w 39"/>
                <a:gd name="T11" fmla="*/ 10 h 10"/>
              </a:gdLst>
              <a:ahLst/>
              <a:cxnLst>
                <a:cxn ang="0">
                  <a:pos x="T0" y="T1"/>
                </a:cxn>
                <a:cxn ang="0">
                  <a:pos x="T2" y="T3"/>
                </a:cxn>
                <a:cxn ang="0">
                  <a:pos x="T4" y="T5"/>
                </a:cxn>
                <a:cxn ang="0">
                  <a:pos x="T6" y="T7"/>
                </a:cxn>
                <a:cxn ang="0">
                  <a:pos x="T8" y="T9"/>
                </a:cxn>
                <a:cxn ang="0">
                  <a:pos x="T10" y="T11"/>
                </a:cxn>
              </a:cxnLst>
              <a:rect l="0" t="0" r="r" b="b"/>
              <a:pathLst>
                <a:path w="39" h="10">
                  <a:moveTo>
                    <a:pt x="38" y="10"/>
                  </a:moveTo>
                  <a:cubicBezTo>
                    <a:pt x="25" y="8"/>
                    <a:pt x="13" y="6"/>
                    <a:pt x="1" y="4"/>
                  </a:cubicBezTo>
                  <a:cubicBezTo>
                    <a:pt x="1" y="2"/>
                    <a:pt x="0" y="1"/>
                    <a:pt x="0" y="0"/>
                  </a:cubicBezTo>
                  <a:cubicBezTo>
                    <a:pt x="4" y="0"/>
                    <a:pt x="7" y="0"/>
                    <a:pt x="11" y="0"/>
                  </a:cubicBezTo>
                  <a:lnTo>
                    <a:pt x="39" y="10"/>
                  </a:lnTo>
                  <a:cubicBezTo>
                    <a:pt x="39" y="10"/>
                    <a:pt x="38" y="10"/>
                    <a:pt x="38" y="10"/>
                  </a:cubicBezTo>
                  <a:close/>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Freeform 1198">
              <a:extLst>
                <a:ext uri="{FF2B5EF4-FFF2-40B4-BE49-F238E27FC236}">
                  <a16:creationId xmlns:a16="http://schemas.microsoft.com/office/drawing/2014/main" id="{71242E8E-C247-5190-0BC7-641866521213}"/>
                </a:ext>
              </a:extLst>
            </p:cNvPr>
            <p:cNvSpPr>
              <a:spLocks/>
            </p:cNvSpPr>
            <p:nvPr/>
          </p:nvSpPr>
          <p:spPr bwMode="auto">
            <a:xfrm>
              <a:off x="2608262" y="5907088"/>
              <a:ext cx="130175" cy="44450"/>
            </a:xfrm>
            <a:custGeom>
              <a:avLst/>
              <a:gdLst>
                <a:gd name="T0" fmla="*/ 134 w 134"/>
                <a:gd name="T1" fmla="*/ 46 h 46"/>
                <a:gd name="T2" fmla="*/ 123 w 134"/>
                <a:gd name="T3" fmla="*/ 44 h 46"/>
                <a:gd name="T4" fmla="*/ 110 w 134"/>
                <a:gd name="T5" fmla="*/ 42 h 46"/>
                <a:gd name="T6" fmla="*/ 93 w 134"/>
                <a:gd name="T7" fmla="*/ 39 h 46"/>
                <a:gd name="T8" fmla="*/ 73 w 134"/>
                <a:gd name="T9" fmla="*/ 34 h 46"/>
                <a:gd name="T10" fmla="*/ 52 w 134"/>
                <a:gd name="T11" fmla="*/ 27 h 46"/>
                <a:gd name="T12" fmla="*/ 29 w 134"/>
                <a:gd name="T13" fmla="*/ 18 h 46"/>
                <a:gd name="T14" fmla="*/ 21 w 134"/>
                <a:gd name="T15" fmla="*/ 15 h 46"/>
                <a:gd name="T16" fmla="*/ 21 w 134"/>
                <a:gd name="T17" fmla="*/ 15 h 46"/>
                <a:gd name="T18" fmla="*/ 18 w 134"/>
                <a:gd name="T19" fmla="*/ 12 h 46"/>
                <a:gd name="T20" fmla="*/ 20 w 134"/>
                <a:gd name="T21" fmla="*/ 14 h 46"/>
                <a:gd name="T22" fmla="*/ 6 w 134"/>
                <a:gd name="T23" fmla="*/ 8 h 46"/>
                <a:gd name="T24" fmla="*/ 0 w 134"/>
                <a:gd name="T25" fmla="*/ 4 h 46"/>
                <a:gd name="T26" fmla="*/ 2 w 134"/>
                <a:gd name="T27" fmla="*/ 0 h 46"/>
                <a:gd name="T28" fmla="*/ 9 w 134"/>
                <a:gd name="T29" fmla="*/ 3 h 46"/>
                <a:gd name="T30" fmla="*/ 31 w 134"/>
                <a:gd name="T31" fmla="*/ 14 h 46"/>
                <a:gd name="T32" fmla="*/ 48 w 134"/>
                <a:gd name="T33" fmla="*/ 21 h 46"/>
                <a:gd name="T34" fmla="*/ 99 w 134"/>
                <a:gd name="T35" fmla="*/ 39 h 46"/>
                <a:gd name="T36" fmla="*/ 120 w 134"/>
                <a:gd name="T37" fmla="*/ 43 h 46"/>
                <a:gd name="T38" fmla="*/ 123 w 134"/>
                <a:gd name="T39" fmla="*/ 44 h 46"/>
                <a:gd name="T40" fmla="*/ 134 w 134"/>
                <a:gd name="T4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46">
                  <a:moveTo>
                    <a:pt x="134" y="46"/>
                  </a:moveTo>
                  <a:cubicBezTo>
                    <a:pt x="134" y="46"/>
                    <a:pt x="130" y="46"/>
                    <a:pt x="123" y="44"/>
                  </a:cubicBezTo>
                  <a:cubicBezTo>
                    <a:pt x="119" y="44"/>
                    <a:pt x="115" y="43"/>
                    <a:pt x="110" y="42"/>
                  </a:cubicBezTo>
                  <a:cubicBezTo>
                    <a:pt x="105" y="42"/>
                    <a:pt x="99" y="40"/>
                    <a:pt x="93" y="39"/>
                  </a:cubicBezTo>
                  <a:cubicBezTo>
                    <a:pt x="87" y="37"/>
                    <a:pt x="80" y="36"/>
                    <a:pt x="73" y="34"/>
                  </a:cubicBezTo>
                  <a:cubicBezTo>
                    <a:pt x="67" y="32"/>
                    <a:pt x="59" y="30"/>
                    <a:pt x="52" y="27"/>
                  </a:cubicBezTo>
                  <a:cubicBezTo>
                    <a:pt x="44" y="24"/>
                    <a:pt x="37" y="22"/>
                    <a:pt x="29" y="18"/>
                  </a:cubicBezTo>
                  <a:cubicBezTo>
                    <a:pt x="27" y="17"/>
                    <a:pt x="24" y="16"/>
                    <a:pt x="21" y="15"/>
                  </a:cubicBezTo>
                  <a:cubicBezTo>
                    <a:pt x="21" y="15"/>
                    <a:pt x="21" y="15"/>
                    <a:pt x="21" y="15"/>
                  </a:cubicBezTo>
                  <a:cubicBezTo>
                    <a:pt x="19" y="13"/>
                    <a:pt x="18" y="12"/>
                    <a:pt x="18" y="12"/>
                  </a:cubicBezTo>
                  <a:cubicBezTo>
                    <a:pt x="18" y="12"/>
                    <a:pt x="19" y="13"/>
                    <a:pt x="20" y="14"/>
                  </a:cubicBezTo>
                  <a:cubicBezTo>
                    <a:pt x="15" y="12"/>
                    <a:pt x="11" y="10"/>
                    <a:pt x="6" y="8"/>
                  </a:cubicBezTo>
                  <a:cubicBezTo>
                    <a:pt x="4" y="7"/>
                    <a:pt x="2" y="6"/>
                    <a:pt x="0" y="4"/>
                  </a:cubicBezTo>
                  <a:cubicBezTo>
                    <a:pt x="1" y="3"/>
                    <a:pt x="2" y="1"/>
                    <a:pt x="2" y="0"/>
                  </a:cubicBezTo>
                  <a:cubicBezTo>
                    <a:pt x="5" y="1"/>
                    <a:pt x="7" y="2"/>
                    <a:pt x="9" y="3"/>
                  </a:cubicBezTo>
                  <a:cubicBezTo>
                    <a:pt x="16" y="7"/>
                    <a:pt x="24" y="10"/>
                    <a:pt x="31" y="14"/>
                  </a:cubicBezTo>
                  <a:cubicBezTo>
                    <a:pt x="37" y="16"/>
                    <a:pt x="43" y="18"/>
                    <a:pt x="48" y="21"/>
                  </a:cubicBezTo>
                  <a:cubicBezTo>
                    <a:pt x="64" y="29"/>
                    <a:pt x="81" y="35"/>
                    <a:pt x="99" y="39"/>
                  </a:cubicBezTo>
                  <a:cubicBezTo>
                    <a:pt x="106" y="41"/>
                    <a:pt x="113" y="42"/>
                    <a:pt x="120" y="43"/>
                  </a:cubicBezTo>
                  <a:cubicBezTo>
                    <a:pt x="121" y="43"/>
                    <a:pt x="122" y="43"/>
                    <a:pt x="123" y="44"/>
                  </a:cubicBezTo>
                  <a:cubicBezTo>
                    <a:pt x="130" y="45"/>
                    <a:pt x="134" y="46"/>
                    <a:pt x="134" y="46"/>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Freeform 1199">
              <a:extLst>
                <a:ext uri="{FF2B5EF4-FFF2-40B4-BE49-F238E27FC236}">
                  <a16:creationId xmlns:a16="http://schemas.microsoft.com/office/drawing/2014/main" id="{4FCFD2B3-517E-EF45-8E31-CBF3805C1E43}"/>
                </a:ext>
              </a:extLst>
            </p:cNvPr>
            <p:cNvSpPr>
              <a:spLocks/>
            </p:cNvSpPr>
            <p:nvPr/>
          </p:nvSpPr>
          <p:spPr bwMode="auto">
            <a:xfrm>
              <a:off x="2654300" y="5926138"/>
              <a:ext cx="69850" cy="22225"/>
            </a:xfrm>
            <a:custGeom>
              <a:avLst/>
              <a:gdLst>
                <a:gd name="T0" fmla="*/ 72 w 72"/>
                <a:gd name="T1" fmla="*/ 22 h 22"/>
                <a:gd name="T2" fmla="*/ 51 w 72"/>
                <a:gd name="T3" fmla="*/ 18 h 22"/>
                <a:gd name="T4" fmla="*/ 0 w 72"/>
                <a:gd name="T5" fmla="*/ 0 h 22"/>
                <a:gd name="T6" fmla="*/ 5 w 72"/>
                <a:gd name="T7" fmla="*/ 2 h 22"/>
                <a:gd name="T8" fmla="*/ 27 w 72"/>
                <a:gd name="T9" fmla="*/ 9 h 22"/>
                <a:gd name="T10" fmla="*/ 46 w 72"/>
                <a:gd name="T11" fmla="*/ 15 h 22"/>
                <a:gd name="T12" fmla="*/ 62 w 72"/>
                <a:gd name="T13" fmla="*/ 20 h 22"/>
                <a:gd name="T14" fmla="*/ 72 w 7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22">
                  <a:moveTo>
                    <a:pt x="72" y="22"/>
                  </a:moveTo>
                  <a:cubicBezTo>
                    <a:pt x="65" y="21"/>
                    <a:pt x="58" y="20"/>
                    <a:pt x="51" y="18"/>
                  </a:cubicBezTo>
                  <a:cubicBezTo>
                    <a:pt x="33" y="14"/>
                    <a:pt x="16" y="8"/>
                    <a:pt x="0" y="0"/>
                  </a:cubicBezTo>
                  <a:cubicBezTo>
                    <a:pt x="2" y="0"/>
                    <a:pt x="4" y="1"/>
                    <a:pt x="5" y="2"/>
                  </a:cubicBezTo>
                  <a:cubicBezTo>
                    <a:pt x="13" y="4"/>
                    <a:pt x="20" y="7"/>
                    <a:pt x="27" y="9"/>
                  </a:cubicBezTo>
                  <a:cubicBezTo>
                    <a:pt x="33" y="12"/>
                    <a:pt x="40" y="13"/>
                    <a:pt x="46" y="15"/>
                  </a:cubicBezTo>
                  <a:cubicBezTo>
                    <a:pt x="52" y="17"/>
                    <a:pt x="57" y="19"/>
                    <a:pt x="62" y="20"/>
                  </a:cubicBezTo>
                  <a:cubicBezTo>
                    <a:pt x="66" y="20"/>
                    <a:pt x="69" y="21"/>
                    <a:pt x="72" y="22"/>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Freeform 1200">
              <a:extLst>
                <a:ext uri="{FF2B5EF4-FFF2-40B4-BE49-F238E27FC236}">
                  <a16:creationId xmlns:a16="http://schemas.microsoft.com/office/drawing/2014/main" id="{F1F0F7B1-1274-8E9B-F4A3-8B3B95EEF8E0}"/>
                </a:ext>
              </a:extLst>
            </p:cNvPr>
            <p:cNvSpPr>
              <a:spLocks/>
            </p:cNvSpPr>
            <p:nvPr/>
          </p:nvSpPr>
          <p:spPr bwMode="auto">
            <a:xfrm>
              <a:off x="2619375" y="5884863"/>
              <a:ext cx="71437" cy="6350"/>
            </a:xfrm>
            <a:custGeom>
              <a:avLst/>
              <a:gdLst>
                <a:gd name="T0" fmla="*/ 23 w 74"/>
                <a:gd name="T1" fmla="*/ 7 h 7"/>
                <a:gd name="T2" fmla="*/ 17 w 74"/>
                <a:gd name="T3" fmla="*/ 7 h 7"/>
                <a:gd name="T4" fmla="*/ 17 w 74"/>
                <a:gd name="T5" fmla="*/ 7 h 7"/>
                <a:gd name="T6" fmla="*/ 4 w 74"/>
                <a:gd name="T7" fmla="*/ 7 h 7"/>
                <a:gd name="T8" fmla="*/ 0 w 74"/>
                <a:gd name="T9" fmla="*/ 6 h 7"/>
                <a:gd name="T10" fmla="*/ 3 w 74"/>
                <a:gd name="T11" fmla="*/ 1 h 7"/>
                <a:gd name="T12" fmla="*/ 4 w 74"/>
                <a:gd name="T13" fmla="*/ 1 h 7"/>
                <a:gd name="T14" fmla="*/ 17 w 74"/>
                <a:gd name="T15" fmla="*/ 2 h 7"/>
                <a:gd name="T16" fmla="*/ 28 w 74"/>
                <a:gd name="T17" fmla="*/ 2 h 7"/>
                <a:gd name="T18" fmla="*/ 30 w 74"/>
                <a:gd name="T19" fmla="*/ 2 h 7"/>
                <a:gd name="T20" fmla="*/ 32 w 74"/>
                <a:gd name="T21" fmla="*/ 2 h 7"/>
                <a:gd name="T22" fmla="*/ 35 w 74"/>
                <a:gd name="T23" fmla="*/ 2 h 7"/>
                <a:gd name="T24" fmla="*/ 38 w 74"/>
                <a:gd name="T25" fmla="*/ 2 h 7"/>
                <a:gd name="T26" fmla="*/ 41 w 74"/>
                <a:gd name="T27" fmla="*/ 2 h 7"/>
                <a:gd name="T28" fmla="*/ 52 w 74"/>
                <a:gd name="T29" fmla="*/ 2 h 7"/>
                <a:gd name="T30" fmla="*/ 61 w 74"/>
                <a:gd name="T31" fmla="*/ 1 h 7"/>
                <a:gd name="T32" fmla="*/ 68 w 74"/>
                <a:gd name="T33" fmla="*/ 0 h 7"/>
                <a:gd name="T34" fmla="*/ 74 w 74"/>
                <a:gd name="T35" fmla="*/ 0 h 7"/>
                <a:gd name="T36" fmla="*/ 68 w 74"/>
                <a:gd name="T37" fmla="*/ 1 h 7"/>
                <a:gd name="T38" fmla="*/ 52 w 74"/>
                <a:gd name="T39" fmla="*/ 5 h 7"/>
                <a:gd name="T40" fmla="*/ 42 w 74"/>
                <a:gd name="T41" fmla="*/ 6 h 7"/>
                <a:gd name="T42" fmla="*/ 30 w 74"/>
                <a:gd name="T43" fmla="*/ 7 h 7"/>
                <a:gd name="T44" fmla="*/ 23 w 74"/>
                <a:gd name="T4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
                  <a:moveTo>
                    <a:pt x="23" y="7"/>
                  </a:moveTo>
                  <a:cubicBezTo>
                    <a:pt x="21" y="7"/>
                    <a:pt x="19" y="7"/>
                    <a:pt x="17" y="7"/>
                  </a:cubicBezTo>
                  <a:lnTo>
                    <a:pt x="17" y="7"/>
                  </a:lnTo>
                  <a:cubicBezTo>
                    <a:pt x="12" y="7"/>
                    <a:pt x="8" y="7"/>
                    <a:pt x="4" y="7"/>
                  </a:cubicBezTo>
                  <a:cubicBezTo>
                    <a:pt x="3" y="7"/>
                    <a:pt x="1" y="7"/>
                    <a:pt x="0" y="6"/>
                  </a:cubicBezTo>
                  <a:cubicBezTo>
                    <a:pt x="1" y="5"/>
                    <a:pt x="2" y="3"/>
                    <a:pt x="3" y="1"/>
                  </a:cubicBezTo>
                  <a:cubicBezTo>
                    <a:pt x="4" y="1"/>
                    <a:pt x="4" y="1"/>
                    <a:pt x="4" y="1"/>
                  </a:cubicBezTo>
                  <a:cubicBezTo>
                    <a:pt x="9" y="2"/>
                    <a:pt x="13" y="2"/>
                    <a:pt x="17" y="2"/>
                  </a:cubicBezTo>
                  <a:cubicBezTo>
                    <a:pt x="21" y="2"/>
                    <a:pt x="25" y="2"/>
                    <a:pt x="28" y="2"/>
                  </a:cubicBezTo>
                  <a:cubicBezTo>
                    <a:pt x="29" y="2"/>
                    <a:pt x="29" y="2"/>
                    <a:pt x="30" y="2"/>
                  </a:cubicBezTo>
                  <a:cubicBezTo>
                    <a:pt x="30" y="2"/>
                    <a:pt x="31" y="2"/>
                    <a:pt x="32" y="2"/>
                  </a:cubicBezTo>
                  <a:cubicBezTo>
                    <a:pt x="33" y="2"/>
                    <a:pt x="34" y="2"/>
                    <a:pt x="35" y="2"/>
                  </a:cubicBezTo>
                  <a:cubicBezTo>
                    <a:pt x="36" y="2"/>
                    <a:pt x="37" y="2"/>
                    <a:pt x="38" y="2"/>
                  </a:cubicBezTo>
                  <a:cubicBezTo>
                    <a:pt x="39" y="2"/>
                    <a:pt x="40" y="2"/>
                    <a:pt x="41" y="2"/>
                  </a:cubicBezTo>
                  <a:cubicBezTo>
                    <a:pt x="45" y="2"/>
                    <a:pt x="49" y="2"/>
                    <a:pt x="52" y="2"/>
                  </a:cubicBezTo>
                  <a:cubicBezTo>
                    <a:pt x="55" y="2"/>
                    <a:pt x="58" y="1"/>
                    <a:pt x="61" y="1"/>
                  </a:cubicBezTo>
                  <a:cubicBezTo>
                    <a:pt x="63" y="1"/>
                    <a:pt x="66" y="1"/>
                    <a:pt x="68" y="0"/>
                  </a:cubicBezTo>
                  <a:cubicBezTo>
                    <a:pt x="71" y="0"/>
                    <a:pt x="74" y="0"/>
                    <a:pt x="74" y="0"/>
                  </a:cubicBezTo>
                  <a:cubicBezTo>
                    <a:pt x="74" y="0"/>
                    <a:pt x="71" y="0"/>
                    <a:pt x="68" y="1"/>
                  </a:cubicBezTo>
                  <a:cubicBezTo>
                    <a:pt x="64" y="2"/>
                    <a:pt x="59" y="4"/>
                    <a:pt x="52" y="5"/>
                  </a:cubicBezTo>
                  <a:cubicBezTo>
                    <a:pt x="49" y="6"/>
                    <a:pt x="46" y="6"/>
                    <a:pt x="42" y="6"/>
                  </a:cubicBezTo>
                  <a:cubicBezTo>
                    <a:pt x="38" y="7"/>
                    <a:pt x="34" y="7"/>
                    <a:pt x="30" y="7"/>
                  </a:cubicBezTo>
                  <a:cubicBezTo>
                    <a:pt x="28" y="7"/>
                    <a:pt x="25" y="7"/>
                    <a:pt x="23" y="7"/>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Freeform 1201">
              <a:extLst>
                <a:ext uri="{FF2B5EF4-FFF2-40B4-BE49-F238E27FC236}">
                  <a16:creationId xmlns:a16="http://schemas.microsoft.com/office/drawing/2014/main" id="{2498D5BC-B435-4D67-4BDF-E390919A6208}"/>
                </a:ext>
              </a:extLst>
            </p:cNvPr>
            <p:cNvSpPr>
              <a:spLocks/>
            </p:cNvSpPr>
            <p:nvPr/>
          </p:nvSpPr>
          <p:spPr bwMode="auto">
            <a:xfrm>
              <a:off x="2625725" y="5918200"/>
              <a:ext cx="68262" cy="61913"/>
            </a:xfrm>
            <a:custGeom>
              <a:avLst/>
              <a:gdLst>
                <a:gd name="T0" fmla="*/ 70 w 70"/>
                <a:gd name="T1" fmla="*/ 64 h 64"/>
                <a:gd name="T2" fmla="*/ 66 w 70"/>
                <a:gd name="T3" fmla="*/ 62 h 64"/>
                <a:gd name="T4" fmla="*/ 56 w 70"/>
                <a:gd name="T5" fmla="*/ 58 h 64"/>
                <a:gd name="T6" fmla="*/ 50 w 70"/>
                <a:gd name="T7" fmla="*/ 54 h 64"/>
                <a:gd name="T8" fmla="*/ 43 w 70"/>
                <a:gd name="T9" fmla="*/ 49 h 64"/>
                <a:gd name="T10" fmla="*/ 36 w 70"/>
                <a:gd name="T11" fmla="*/ 44 h 64"/>
                <a:gd name="T12" fmla="*/ 29 w 70"/>
                <a:gd name="T13" fmla="*/ 38 h 64"/>
                <a:gd name="T14" fmla="*/ 23 w 70"/>
                <a:gd name="T15" fmla="*/ 32 h 64"/>
                <a:gd name="T16" fmla="*/ 17 w 70"/>
                <a:gd name="T17" fmla="*/ 25 h 64"/>
                <a:gd name="T18" fmla="*/ 8 w 70"/>
                <a:gd name="T19" fmla="*/ 13 h 64"/>
                <a:gd name="T20" fmla="*/ 2 w 70"/>
                <a:gd name="T21" fmla="*/ 3 h 64"/>
                <a:gd name="T22" fmla="*/ 2 w 70"/>
                <a:gd name="T23" fmla="*/ 2 h 64"/>
                <a:gd name="T24" fmla="*/ 0 w 70"/>
                <a:gd name="T25" fmla="*/ 0 h 64"/>
                <a:gd name="T26" fmla="*/ 3 w 70"/>
                <a:gd name="T27" fmla="*/ 3 h 64"/>
                <a:gd name="T28" fmla="*/ 3 w 70"/>
                <a:gd name="T29" fmla="*/ 3 h 64"/>
                <a:gd name="T30" fmla="*/ 10 w 70"/>
                <a:gd name="T31" fmla="*/ 11 h 64"/>
                <a:gd name="T32" fmla="*/ 21 w 70"/>
                <a:gd name="T33" fmla="*/ 22 h 64"/>
                <a:gd name="T34" fmla="*/ 27 w 70"/>
                <a:gd name="T35" fmla="*/ 28 h 64"/>
                <a:gd name="T36" fmla="*/ 33 w 70"/>
                <a:gd name="T37" fmla="*/ 34 h 64"/>
                <a:gd name="T38" fmla="*/ 40 w 70"/>
                <a:gd name="T39" fmla="*/ 40 h 64"/>
                <a:gd name="T40" fmla="*/ 43 w 70"/>
                <a:gd name="T41" fmla="*/ 43 h 64"/>
                <a:gd name="T42" fmla="*/ 46 w 70"/>
                <a:gd name="T43" fmla="*/ 46 h 64"/>
                <a:gd name="T44" fmla="*/ 58 w 70"/>
                <a:gd name="T45" fmla="*/ 55 h 64"/>
                <a:gd name="T46" fmla="*/ 67 w 70"/>
                <a:gd name="T47" fmla="*/ 61 h 64"/>
                <a:gd name="T48" fmla="*/ 70 w 70"/>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64">
                  <a:moveTo>
                    <a:pt x="70" y="64"/>
                  </a:moveTo>
                  <a:cubicBezTo>
                    <a:pt x="70" y="64"/>
                    <a:pt x="69" y="63"/>
                    <a:pt x="66" y="62"/>
                  </a:cubicBezTo>
                  <a:cubicBezTo>
                    <a:pt x="64" y="61"/>
                    <a:pt x="60" y="60"/>
                    <a:pt x="56" y="58"/>
                  </a:cubicBezTo>
                  <a:cubicBezTo>
                    <a:pt x="54" y="57"/>
                    <a:pt x="52" y="55"/>
                    <a:pt x="50" y="54"/>
                  </a:cubicBezTo>
                  <a:cubicBezTo>
                    <a:pt x="48" y="53"/>
                    <a:pt x="46" y="51"/>
                    <a:pt x="43" y="49"/>
                  </a:cubicBezTo>
                  <a:cubicBezTo>
                    <a:pt x="41" y="48"/>
                    <a:pt x="38" y="46"/>
                    <a:pt x="36" y="44"/>
                  </a:cubicBezTo>
                  <a:cubicBezTo>
                    <a:pt x="34" y="42"/>
                    <a:pt x="32" y="40"/>
                    <a:pt x="29" y="38"/>
                  </a:cubicBezTo>
                  <a:cubicBezTo>
                    <a:pt x="27" y="36"/>
                    <a:pt x="25" y="34"/>
                    <a:pt x="23" y="32"/>
                  </a:cubicBezTo>
                  <a:cubicBezTo>
                    <a:pt x="21" y="30"/>
                    <a:pt x="19" y="27"/>
                    <a:pt x="17" y="25"/>
                  </a:cubicBezTo>
                  <a:cubicBezTo>
                    <a:pt x="14" y="21"/>
                    <a:pt x="10" y="17"/>
                    <a:pt x="8" y="13"/>
                  </a:cubicBezTo>
                  <a:cubicBezTo>
                    <a:pt x="5" y="9"/>
                    <a:pt x="4" y="6"/>
                    <a:pt x="2" y="3"/>
                  </a:cubicBezTo>
                  <a:cubicBezTo>
                    <a:pt x="2" y="3"/>
                    <a:pt x="2" y="2"/>
                    <a:pt x="2" y="2"/>
                  </a:cubicBezTo>
                  <a:cubicBezTo>
                    <a:pt x="1" y="1"/>
                    <a:pt x="0" y="0"/>
                    <a:pt x="0" y="0"/>
                  </a:cubicBezTo>
                  <a:cubicBezTo>
                    <a:pt x="0" y="0"/>
                    <a:pt x="1" y="1"/>
                    <a:pt x="3" y="3"/>
                  </a:cubicBezTo>
                  <a:cubicBezTo>
                    <a:pt x="3" y="3"/>
                    <a:pt x="3" y="3"/>
                    <a:pt x="3" y="3"/>
                  </a:cubicBezTo>
                  <a:cubicBezTo>
                    <a:pt x="5" y="5"/>
                    <a:pt x="7" y="8"/>
                    <a:pt x="10" y="11"/>
                  </a:cubicBezTo>
                  <a:cubicBezTo>
                    <a:pt x="13" y="14"/>
                    <a:pt x="17" y="18"/>
                    <a:pt x="21" y="22"/>
                  </a:cubicBezTo>
                  <a:cubicBezTo>
                    <a:pt x="23" y="24"/>
                    <a:pt x="25" y="26"/>
                    <a:pt x="27" y="28"/>
                  </a:cubicBezTo>
                  <a:cubicBezTo>
                    <a:pt x="29" y="30"/>
                    <a:pt x="31" y="32"/>
                    <a:pt x="33" y="34"/>
                  </a:cubicBezTo>
                  <a:cubicBezTo>
                    <a:pt x="35" y="36"/>
                    <a:pt x="37" y="38"/>
                    <a:pt x="40" y="40"/>
                  </a:cubicBezTo>
                  <a:lnTo>
                    <a:pt x="43" y="43"/>
                  </a:lnTo>
                  <a:lnTo>
                    <a:pt x="46" y="46"/>
                  </a:lnTo>
                  <a:cubicBezTo>
                    <a:pt x="51" y="49"/>
                    <a:pt x="54" y="53"/>
                    <a:pt x="58" y="55"/>
                  </a:cubicBezTo>
                  <a:cubicBezTo>
                    <a:pt x="62" y="57"/>
                    <a:pt x="65" y="60"/>
                    <a:pt x="67" y="61"/>
                  </a:cubicBezTo>
                  <a:cubicBezTo>
                    <a:pt x="69" y="63"/>
                    <a:pt x="70" y="64"/>
                    <a:pt x="70" y="64"/>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Freeform 1202">
              <a:extLst>
                <a:ext uri="{FF2B5EF4-FFF2-40B4-BE49-F238E27FC236}">
                  <a16:creationId xmlns:a16="http://schemas.microsoft.com/office/drawing/2014/main" id="{FCD842C7-188E-AA8E-AA7B-3704D23E5403}"/>
                </a:ext>
              </a:extLst>
            </p:cNvPr>
            <p:cNvSpPr>
              <a:spLocks/>
            </p:cNvSpPr>
            <p:nvPr/>
          </p:nvSpPr>
          <p:spPr bwMode="auto">
            <a:xfrm>
              <a:off x="2570162" y="5972175"/>
              <a:ext cx="82550" cy="76200"/>
            </a:xfrm>
            <a:custGeom>
              <a:avLst/>
              <a:gdLst>
                <a:gd name="T0" fmla="*/ 62 w 85"/>
                <a:gd name="T1" fmla="*/ 78 h 78"/>
                <a:gd name="T2" fmla="*/ 0 w 85"/>
                <a:gd name="T3" fmla="*/ 14 h 78"/>
                <a:gd name="T4" fmla="*/ 8 w 85"/>
                <a:gd name="T5" fmla="*/ 0 h 78"/>
                <a:gd name="T6" fmla="*/ 63 w 85"/>
                <a:gd name="T7" fmla="*/ 75 h 78"/>
                <a:gd name="T8" fmla="*/ 76 w 85"/>
                <a:gd name="T9" fmla="*/ 73 h 78"/>
                <a:gd name="T10" fmla="*/ 85 w 85"/>
                <a:gd name="T11" fmla="*/ 70 h 78"/>
                <a:gd name="T12" fmla="*/ 82 w 85"/>
                <a:gd name="T13" fmla="*/ 72 h 78"/>
                <a:gd name="T14" fmla="*/ 62 w 85"/>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78">
                  <a:moveTo>
                    <a:pt x="62" y="78"/>
                  </a:moveTo>
                  <a:cubicBezTo>
                    <a:pt x="35" y="78"/>
                    <a:pt x="13" y="43"/>
                    <a:pt x="0" y="14"/>
                  </a:cubicBezTo>
                  <a:cubicBezTo>
                    <a:pt x="3" y="10"/>
                    <a:pt x="6" y="5"/>
                    <a:pt x="8" y="0"/>
                  </a:cubicBezTo>
                  <a:cubicBezTo>
                    <a:pt x="21" y="34"/>
                    <a:pt x="34" y="75"/>
                    <a:pt x="63" y="75"/>
                  </a:cubicBezTo>
                  <a:cubicBezTo>
                    <a:pt x="67" y="75"/>
                    <a:pt x="72" y="74"/>
                    <a:pt x="76" y="73"/>
                  </a:cubicBezTo>
                  <a:cubicBezTo>
                    <a:pt x="80" y="71"/>
                    <a:pt x="84" y="70"/>
                    <a:pt x="85" y="70"/>
                  </a:cubicBezTo>
                  <a:cubicBezTo>
                    <a:pt x="85" y="70"/>
                    <a:pt x="84" y="70"/>
                    <a:pt x="82" y="72"/>
                  </a:cubicBezTo>
                  <a:cubicBezTo>
                    <a:pt x="75" y="76"/>
                    <a:pt x="68" y="78"/>
                    <a:pt x="62" y="78"/>
                  </a:cubicBezTo>
                  <a:close/>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Freeform 1204">
              <a:extLst>
                <a:ext uri="{FF2B5EF4-FFF2-40B4-BE49-F238E27FC236}">
                  <a16:creationId xmlns:a16="http://schemas.microsoft.com/office/drawing/2014/main" id="{92EB3F61-E255-CB7B-5214-07AD7B5718DA}"/>
                </a:ext>
              </a:extLst>
            </p:cNvPr>
            <p:cNvSpPr>
              <a:spLocks noEditPoints="1"/>
            </p:cNvSpPr>
            <p:nvPr/>
          </p:nvSpPr>
          <p:spPr bwMode="auto">
            <a:xfrm>
              <a:off x="1714500" y="5300663"/>
              <a:ext cx="1150937" cy="436563"/>
            </a:xfrm>
            <a:custGeom>
              <a:avLst/>
              <a:gdLst>
                <a:gd name="T0" fmla="*/ 15 w 1188"/>
                <a:gd name="T1" fmla="*/ 447 h 450"/>
                <a:gd name="T2" fmla="*/ 23 w 1188"/>
                <a:gd name="T3" fmla="*/ 434 h 450"/>
                <a:gd name="T4" fmla="*/ 47 w 1188"/>
                <a:gd name="T5" fmla="*/ 430 h 450"/>
                <a:gd name="T6" fmla="*/ 19 w 1188"/>
                <a:gd name="T7" fmla="*/ 450 h 450"/>
                <a:gd name="T8" fmla="*/ 202 w 1188"/>
                <a:gd name="T9" fmla="*/ 396 h 450"/>
                <a:gd name="T10" fmla="*/ 258 w 1188"/>
                <a:gd name="T11" fmla="*/ 349 h 450"/>
                <a:gd name="T12" fmla="*/ 815 w 1188"/>
                <a:gd name="T13" fmla="*/ 302 h 450"/>
                <a:gd name="T14" fmla="*/ 815 w 1188"/>
                <a:gd name="T15" fmla="*/ 302 h 450"/>
                <a:gd name="T16" fmla="*/ 815 w 1188"/>
                <a:gd name="T17" fmla="*/ 302 h 450"/>
                <a:gd name="T18" fmla="*/ 895 w 1188"/>
                <a:gd name="T19" fmla="*/ 243 h 450"/>
                <a:gd name="T20" fmla="*/ 956 w 1188"/>
                <a:gd name="T21" fmla="*/ 208 h 450"/>
                <a:gd name="T22" fmla="*/ 980 w 1188"/>
                <a:gd name="T23" fmla="*/ 207 h 450"/>
                <a:gd name="T24" fmla="*/ 910 w 1188"/>
                <a:gd name="T25" fmla="*/ 249 h 450"/>
                <a:gd name="T26" fmla="*/ 1126 w 1188"/>
                <a:gd name="T27" fmla="*/ 228 h 450"/>
                <a:gd name="T28" fmla="*/ 1059 w 1188"/>
                <a:gd name="T29" fmla="*/ 227 h 450"/>
                <a:gd name="T30" fmla="*/ 1026 w 1188"/>
                <a:gd name="T31" fmla="*/ 210 h 450"/>
                <a:gd name="T32" fmla="*/ 1023 w 1188"/>
                <a:gd name="T33" fmla="*/ 185 h 450"/>
                <a:gd name="T34" fmla="*/ 1036 w 1188"/>
                <a:gd name="T35" fmla="*/ 187 h 450"/>
                <a:gd name="T36" fmla="*/ 1047 w 1188"/>
                <a:gd name="T37" fmla="*/ 186 h 450"/>
                <a:gd name="T38" fmla="*/ 1056 w 1188"/>
                <a:gd name="T39" fmla="*/ 182 h 450"/>
                <a:gd name="T40" fmla="*/ 1065 w 1188"/>
                <a:gd name="T41" fmla="*/ 176 h 450"/>
                <a:gd name="T42" fmla="*/ 1100 w 1188"/>
                <a:gd name="T43" fmla="*/ 199 h 450"/>
                <a:gd name="T44" fmla="*/ 1153 w 1188"/>
                <a:gd name="T45" fmla="*/ 195 h 450"/>
                <a:gd name="T46" fmla="*/ 1188 w 1188"/>
                <a:gd name="T47" fmla="*/ 203 h 450"/>
                <a:gd name="T48" fmla="*/ 1164 w 1188"/>
                <a:gd name="T49" fmla="*/ 207 h 450"/>
                <a:gd name="T50" fmla="*/ 1128 w 1188"/>
                <a:gd name="T51" fmla="*/ 231 h 450"/>
                <a:gd name="T52" fmla="*/ 3 w 1188"/>
                <a:gd name="T53" fmla="*/ 197 h 450"/>
                <a:gd name="T54" fmla="*/ 36 w 1188"/>
                <a:gd name="T55" fmla="*/ 167 h 450"/>
                <a:gd name="T56" fmla="*/ 56 w 1188"/>
                <a:gd name="T57" fmla="*/ 171 h 450"/>
                <a:gd name="T58" fmla="*/ 33 w 1188"/>
                <a:gd name="T59" fmla="*/ 191 h 450"/>
                <a:gd name="T60" fmla="*/ 19 w 1188"/>
                <a:gd name="T61" fmla="*/ 198 h 450"/>
                <a:gd name="T62" fmla="*/ 447 w 1188"/>
                <a:gd name="T63" fmla="*/ 112 h 450"/>
                <a:gd name="T64" fmla="*/ 462 w 1188"/>
                <a:gd name="T65" fmla="*/ 99 h 450"/>
                <a:gd name="T66" fmla="*/ 514 w 1188"/>
                <a:gd name="T67" fmla="*/ 65 h 450"/>
                <a:gd name="T68" fmla="*/ 464 w 1188"/>
                <a:gd name="T69" fmla="*/ 113 h 450"/>
                <a:gd name="T70" fmla="*/ 443 w 1188"/>
                <a:gd name="T71" fmla="*/ 108 h 450"/>
                <a:gd name="T72" fmla="*/ 434 w 1188"/>
                <a:gd name="T73" fmla="*/ 85 h 450"/>
                <a:gd name="T74" fmla="*/ 434 w 1188"/>
                <a:gd name="T75" fmla="*/ 76 h 450"/>
                <a:gd name="T76" fmla="*/ 470 w 1188"/>
                <a:gd name="T77" fmla="*/ 17 h 450"/>
                <a:gd name="T78" fmla="*/ 501 w 1188"/>
                <a:gd name="T79" fmla="*/ 24 h 450"/>
                <a:gd name="T80" fmla="*/ 501 w 1188"/>
                <a:gd name="T81" fmla="*/ 24 h 450"/>
                <a:gd name="T82" fmla="*/ 505 w 1188"/>
                <a:gd name="T83" fmla="*/ 24 h 450"/>
                <a:gd name="T84" fmla="*/ 505 w 1188"/>
                <a:gd name="T85" fmla="*/ 24 h 450"/>
                <a:gd name="T86" fmla="*/ 517 w 1188"/>
                <a:gd name="T87" fmla="*/ 23 h 450"/>
                <a:gd name="T88" fmla="*/ 510 w 1188"/>
                <a:gd name="T89" fmla="*/ 29 h 450"/>
                <a:gd name="T90" fmla="*/ 472 w 1188"/>
                <a:gd name="T91" fmla="*/ 32 h 450"/>
                <a:gd name="T92" fmla="*/ 447 w 1188"/>
                <a:gd name="T93" fmla="*/ 93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8" h="450">
                  <a:moveTo>
                    <a:pt x="19" y="450"/>
                  </a:moveTo>
                  <a:cubicBezTo>
                    <a:pt x="16" y="448"/>
                    <a:pt x="15" y="447"/>
                    <a:pt x="15" y="447"/>
                  </a:cubicBezTo>
                  <a:cubicBezTo>
                    <a:pt x="15" y="447"/>
                    <a:pt x="11" y="440"/>
                    <a:pt x="6" y="429"/>
                  </a:cubicBezTo>
                  <a:cubicBezTo>
                    <a:pt x="13" y="433"/>
                    <a:pt x="18" y="434"/>
                    <a:pt x="23" y="434"/>
                  </a:cubicBezTo>
                  <a:cubicBezTo>
                    <a:pt x="30" y="434"/>
                    <a:pt x="36" y="432"/>
                    <a:pt x="42" y="431"/>
                  </a:cubicBezTo>
                  <a:cubicBezTo>
                    <a:pt x="44" y="430"/>
                    <a:pt x="45" y="430"/>
                    <a:pt x="47" y="430"/>
                  </a:cubicBezTo>
                  <a:cubicBezTo>
                    <a:pt x="50" y="430"/>
                    <a:pt x="52" y="431"/>
                    <a:pt x="55" y="432"/>
                  </a:cubicBezTo>
                  <a:cubicBezTo>
                    <a:pt x="44" y="437"/>
                    <a:pt x="32" y="443"/>
                    <a:pt x="19" y="450"/>
                  </a:cubicBezTo>
                  <a:close/>
                  <a:moveTo>
                    <a:pt x="243" y="401"/>
                  </a:moveTo>
                  <a:cubicBezTo>
                    <a:pt x="230" y="397"/>
                    <a:pt x="216" y="396"/>
                    <a:pt x="202" y="396"/>
                  </a:cubicBezTo>
                  <a:cubicBezTo>
                    <a:pt x="191" y="396"/>
                    <a:pt x="180" y="397"/>
                    <a:pt x="170" y="398"/>
                  </a:cubicBezTo>
                  <a:cubicBezTo>
                    <a:pt x="191" y="378"/>
                    <a:pt x="222" y="356"/>
                    <a:pt x="258" y="349"/>
                  </a:cubicBezTo>
                  <a:cubicBezTo>
                    <a:pt x="253" y="370"/>
                    <a:pt x="248" y="385"/>
                    <a:pt x="243" y="401"/>
                  </a:cubicBezTo>
                  <a:close/>
                  <a:moveTo>
                    <a:pt x="815" y="302"/>
                  </a:moveTo>
                  <a:lnTo>
                    <a:pt x="815" y="302"/>
                  </a:lnTo>
                  <a:cubicBezTo>
                    <a:pt x="815" y="302"/>
                    <a:pt x="815" y="302"/>
                    <a:pt x="815" y="302"/>
                  </a:cubicBezTo>
                  <a:lnTo>
                    <a:pt x="815" y="302"/>
                  </a:lnTo>
                  <a:cubicBezTo>
                    <a:pt x="815" y="302"/>
                    <a:pt x="815" y="302"/>
                    <a:pt x="815" y="302"/>
                  </a:cubicBezTo>
                  <a:close/>
                  <a:moveTo>
                    <a:pt x="910" y="249"/>
                  </a:moveTo>
                  <a:cubicBezTo>
                    <a:pt x="906" y="249"/>
                    <a:pt x="901" y="247"/>
                    <a:pt x="895" y="243"/>
                  </a:cubicBezTo>
                  <a:cubicBezTo>
                    <a:pt x="888" y="239"/>
                    <a:pt x="881" y="237"/>
                    <a:pt x="875" y="236"/>
                  </a:cubicBezTo>
                  <a:cubicBezTo>
                    <a:pt x="898" y="221"/>
                    <a:pt x="925" y="208"/>
                    <a:pt x="956" y="208"/>
                  </a:cubicBezTo>
                  <a:cubicBezTo>
                    <a:pt x="957" y="208"/>
                    <a:pt x="958" y="208"/>
                    <a:pt x="959" y="208"/>
                  </a:cubicBezTo>
                  <a:cubicBezTo>
                    <a:pt x="967" y="208"/>
                    <a:pt x="974" y="208"/>
                    <a:pt x="980" y="207"/>
                  </a:cubicBezTo>
                  <a:cubicBezTo>
                    <a:pt x="973" y="210"/>
                    <a:pt x="964" y="215"/>
                    <a:pt x="955" y="220"/>
                  </a:cubicBezTo>
                  <a:cubicBezTo>
                    <a:pt x="932" y="233"/>
                    <a:pt x="924" y="249"/>
                    <a:pt x="910" y="249"/>
                  </a:cubicBezTo>
                  <a:close/>
                  <a:moveTo>
                    <a:pt x="1128" y="231"/>
                  </a:moveTo>
                  <a:cubicBezTo>
                    <a:pt x="1127" y="230"/>
                    <a:pt x="1127" y="229"/>
                    <a:pt x="1126" y="228"/>
                  </a:cubicBezTo>
                  <a:cubicBezTo>
                    <a:pt x="1118" y="218"/>
                    <a:pt x="1109" y="214"/>
                    <a:pt x="1100" y="214"/>
                  </a:cubicBezTo>
                  <a:cubicBezTo>
                    <a:pt x="1086" y="214"/>
                    <a:pt x="1072" y="223"/>
                    <a:pt x="1059" y="227"/>
                  </a:cubicBezTo>
                  <a:cubicBezTo>
                    <a:pt x="1053" y="229"/>
                    <a:pt x="1049" y="230"/>
                    <a:pt x="1046" y="230"/>
                  </a:cubicBezTo>
                  <a:cubicBezTo>
                    <a:pt x="1038" y="230"/>
                    <a:pt x="1037" y="223"/>
                    <a:pt x="1026" y="210"/>
                  </a:cubicBezTo>
                  <a:cubicBezTo>
                    <a:pt x="1022" y="205"/>
                    <a:pt x="1017" y="202"/>
                    <a:pt x="1010" y="201"/>
                  </a:cubicBezTo>
                  <a:cubicBezTo>
                    <a:pt x="1016" y="198"/>
                    <a:pt x="1019" y="193"/>
                    <a:pt x="1023" y="185"/>
                  </a:cubicBezTo>
                  <a:cubicBezTo>
                    <a:pt x="1024" y="186"/>
                    <a:pt x="1024" y="186"/>
                    <a:pt x="1025" y="186"/>
                  </a:cubicBezTo>
                  <a:cubicBezTo>
                    <a:pt x="1029" y="187"/>
                    <a:pt x="1033" y="187"/>
                    <a:pt x="1036" y="187"/>
                  </a:cubicBezTo>
                  <a:cubicBezTo>
                    <a:pt x="1040" y="187"/>
                    <a:pt x="1044" y="187"/>
                    <a:pt x="1047" y="186"/>
                  </a:cubicBezTo>
                  <a:lnTo>
                    <a:pt x="1047" y="186"/>
                  </a:lnTo>
                  <a:lnTo>
                    <a:pt x="1048" y="186"/>
                  </a:lnTo>
                  <a:cubicBezTo>
                    <a:pt x="1051" y="185"/>
                    <a:pt x="1054" y="184"/>
                    <a:pt x="1056" y="182"/>
                  </a:cubicBezTo>
                  <a:lnTo>
                    <a:pt x="1057" y="182"/>
                  </a:lnTo>
                  <a:cubicBezTo>
                    <a:pt x="1060" y="180"/>
                    <a:pt x="1063" y="178"/>
                    <a:pt x="1065" y="176"/>
                  </a:cubicBezTo>
                  <a:cubicBezTo>
                    <a:pt x="1068" y="187"/>
                    <a:pt x="1075" y="194"/>
                    <a:pt x="1085" y="197"/>
                  </a:cubicBezTo>
                  <a:cubicBezTo>
                    <a:pt x="1090" y="198"/>
                    <a:pt x="1095" y="199"/>
                    <a:pt x="1100" y="199"/>
                  </a:cubicBezTo>
                  <a:cubicBezTo>
                    <a:pt x="1109" y="199"/>
                    <a:pt x="1120" y="197"/>
                    <a:pt x="1129" y="193"/>
                  </a:cubicBezTo>
                  <a:cubicBezTo>
                    <a:pt x="1139" y="195"/>
                    <a:pt x="1147" y="195"/>
                    <a:pt x="1153" y="195"/>
                  </a:cubicBezTo>
                  <a:cubicBezTo>
                    <a:pt x="1166" y="195"/>
                    <a:pt x="1169" y="192"/>
                    <a:pt x="1169" y="192"/>
                  </a:cubicBezTo>
                  <a:cubicBezTo>
                    <a:pt x="1176" y="196"/>
                    <a:pt x="1182" y="200"/>
                    <a:pt x="1188" y="203"/>
                  </a:cubicBezTo>
                  <a:cubicBezTo>
                    <a:pt x="1183" y="206"/>
                    <a:pt x="1177" y="207"/>
                    <a:pt x="1169" y="207"/>
                  </a:cubicBezTo>
                  <a:cubicBezTo>
                    <a:pt x="1168" y="207"/>
                    <a:pt x="1166" y="207"/>
                    <a:pt x="1164" y="207"/>
                  </a:cubicBezTo>
                  <a:cubicBezTo>
                    <a:pt x="1162" y="207"/>
                    <a:pt x="1160" y="207"/>
                    <a:pt x="1158" y="207"/>
                  </a:cubicBezTo>
                  <a:cubicBezTo>
                    <a:pt x="1139" y="207"/>
                    <a:pt x="1131" y="220"/>
                    <a:pt x="1128" y="231"/>
                  </a:cubicBezTo>
                  <a:moveTo>
                    <a:pt x="19" y="198"/>
                  </a:moveTo>
                  <a:cubicBezTo>
                    <a:pt x="14" y="198"/>
                    <a:pt x="9" y="198"/>
                    <a:pt x="3" y="197"/>
                  </a:cubicBezTo>
                  <a:cubicBezTo>
                    <a:pt x="2" y="195"/>
                    <a:pt x="1" y="192"/>
                    <a:pt x="0" y="189"/>
                  </a:cubicBezTo>
                  <a:cubicBezTo>
                    <a:pt x="32" y="177"/>
                    <a:pt x="36" y="167"/>
                    <a:pt x="36" y="167"/>
                  </a:cubicBezTo>
                  <a:cubicBezTo>
                    <a:pt x="43" y="167"/>
                    <a:pt x="51" y="167"/>
                    <a:pt x="57" y="166"/>
                  </a:cubicBezTo>
                  <a:cubicBezTo>
                    <a:pt x="57" y="168"/>
                    <a:pt x="57" y="169"/>
                    <a:pt x="56" y="171"/>
                  </a:cubicBezTo>
                  <a:cubicBezTo>
                    <a:pt x="55" y="171"/>
                    <a:pt x="54" y="172"/>
                    <a:pt x="53" y="172"/>
                  </a:cubicBezTo>
                  <a:cubicBezTo>
                    <a:pt x="44" y="175"/>
                    <a:pt x="34" y="180"/>
                    <a:pt x="33" y="191"/>
                  </a:cubicBezTo>
                  <a:cubicBezTo>
                    <a:pt x="32" y="193"/>
                    <a:pt x="32" y="195"/>
                    <a:pt x="32" y="197"/>
                  </a:cubicBezTo>
                  <a:cubicBezTo>
                    <a:pt x="28" y="197"/>
                    <a:pt x="24" y="198"/>
                    <a:pt x="19" y="198"/>
                  </a:cubicBezTo>
                  <a:moveTo>
                    <a:pt x="454" y="125"/>
                  </a:moveTo>
                  <a:cubicBezTo>
                    <a:pt x="452" y="120"/>
                    <a:pt x="450" y="116"/>
                    <a:pt x="447" y="112"/>
                  </a:cubicBezTo>
                  <a:cubicBezTo>
                    <a:pt x="448" y="112"/>
                    <a:pt x="449" y="112"/>
                    <a:pt x="450" y="111"/>
                  </a:cubicBezTo>
                  <a:cubicBezTo>
                    <a:pt x="455" y="108"/>
                    <a:pt x="459" y="103"/>
                    <a:pt x="462" y="99"/>
                  </a:cubicBezTo>
                  <a:cubicBezTo>
                    <a:pt x="473" y="85"/>
                    <a:pt x="483" y="76"/>
                    <a:pt x="499" y="69"/>
                  </a:cubicBezTo>
                  <a:cubicBezTo>
                    <a:pt x="504" y="67"/>
                    <a:pt x="509" y="66"/>
                    <a:pt x="514" y="65"/>
                  </a:cubicBezTo>
                  <a:cubicBezTo>
                    <a:pt x="516" y="68"/>
                    <a:pt x="518" y="72"/>
                    <a:pt x="522" y="75"/>
                  </a:cubicBezTo>
                  <a:cubicBezTo>
                    <a:pt x="498" y="82"/>
                    <a:pt x="476" y="97"/>
                    <a:pt x="464" y="113"/>
                  </a:cubicBezTo>
                  <a:cubicBezTo>
                    <a:pt x="460" y="117"/>
                    <a:pt x="457" y="121"/>
                    <a:pt x="454" y="125"/>
                  </a:cubicBezTo>
                  <a:moveTo>
                    <a:pt x="443" y="108"/>
                  </a:moveTo>
                  <a:cubicBezTo>
                    <a:pt x="442" y="107"/>
                    <a:pt x="439" y="104"/>
                    <a:pt x="433" y="98"/>
                  </a:cubicBezTo>
                  <a:cubicBezTo>
                    <a:pt x="434" y="94"/>
                    <a:pt x="434" y="90"/>
                    <a:pt x="434" y="85"/>
                  </a:cubicBezTo>
                  <a:cubicBezTo>
                    <a:pt x="434" y="84"/>
                    <a:pt x="434" y="83"/>
                    <a:pt x="434" y="81"/>
                  </a:cubicBezTo>
                  <a:cubicBezTo>
                    <a:pt x="434" y="80"/>
                    <a:pt x="434" y="78"/>
                    <a:pt x="434" y="76"/>
                  </a:cubicBezTo>
                  <a:cubicBezTo>
                    <a:pt x="434" y="50"/>
                    <a:pt x="437" y="18"/>
                    <a:pt x="439" y="0"/>
                  </a:cubicBezTo>
                  <a:cubicBezTo>
                    <a:pt x="449" y="7"/>
                    <a:pt x="459" y="13"/>
                    <a:pt x="470" y="17"/>
                  </a:cubicBezTo>
                  <a:cubicBezTo>
                    <a:pt x="480" y="21"/>
                    <a:pt x="490" y="23"/>
                    <a:pt x="500" y="24"/>
                  </a:cubicBezTo>
                  <a:lnTo>
                    <a:pt x="501" y="24"/>
                  </a:lnTo>
                  <a:lnTo>
                    <a:pt x="501" y="24"/>
                  </a:lnTo>
                  <a:lnTo>
                    <a:pt x="501" y="24"/>
                  </a:lnTo>
                  <a:cubicBezTo>
                    <a:pt x="502" y="24"/>
                    <a:pt x="504" y="24"/>
                    <a:pt x="505" y="24"/>
                  </a:cubicBezTo>
                  <a:lnTo>
                    <a:pt x="505" y="24"/>
                  </a:lnTo>
                  <a:lnTo>
                    <a:pt x="505" y="24"/>
                  </a:lnTo>
                  <a:lnTo>
                    <a:pt x="505" y="24"/>
                  </a:lnTo>
                  <a:lnTo>
                    <a:pt x="505" y="24"/>
                  </a:lnTo>
                  <a:cubicBezTo>
                    <a:pt x="509" y="24"/>
                    <a:pt x="513" y="23"/>
                    <a:pt x="517" y="23"/>
                  </a:cubicBezTo>
                  <a:cubicBezTo>
                    <a:pt x="517" y="25"/>
                    <a:pt x="517" y="27"/>
                    <a:pt x="517" y="29"/>
                  </a:cubicBezTo>
                  <a:cubicBezTo>
                    <a:pt x="515" y="29"/>
                    <a:pt x="512" y="29"/>
                    <a:pt x="510" y="29"/>
                  </a:cubicBezTo>
                  <a:cubicBezTo>
                    <a:pt x="507" y="29"/>
                    <a:pt x="505" y="29"/>
                    <a:pt x="503" y="29"/>
                  </a:cubicBezTo>
                  <a:cubicBezTo>
                    <a:pt x="493" y="29"/>
                    <a:pt x="482" y="30"/>
                    <a:pt x="472" y="32"/>
                  </a:cubicBezTo>
                  <a:cubicBezTo>
                    <a:pt x="461" y="34"/>
                    <a:pt x="452" y="42"/>
                    <a:pt x="448" y="52"/>
                  </a:cubicBezTo>
                  <a:cubicBezTo>
                    <a:pt x="443" y="65"/>
                    <a:pt x="449" y="79"/>
                    <a:pt x="447" y="93"/>
                  </a:cubicBezTo>
                  <a:cubicBezTo>
                    <a:pt x="447" y="95"/>
                    <a:pt x="444" y="103"/>
                    <a:pt x="443" y="108"/>
                  </a:cubicBezTo>
                  <a:close/>
                </a:path>
              </a:pathLst>
            </a:custGeom>
            <a:solidFill>
              <a:srgbClr val="387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Freeform 1206">
              <a:extLst>
                <a:ext uri="{FF2B5EF4-FFF2-40B4-BE49-F238E27FC236}">
                  <a16:creationId xmlns:a16="http://schemas.microsoft.com/office/drawing/2014/main" id="{3E2014E8-22EF-4E10-84BD-5F7AA345DEF0}"/>
                </a:ext>
              </a:extLst>
            </p:cNvPr>
            <p:cNvSpPr>
              <a:spLocks noEditPoints="1"/>
            </p:cNvSpPr>
            <p:nvPr/>
          </p:nvSpPr>
          <p:spPr bwMode="auto">
            <a:xfrm>
              <a:off x="1639887" y="5965825"/>
              <a:ext cx="7937" cy="3175"/>
            </a:xfrm>
            <a:custGeom>
              <a:avLst/>
              <a:gdLst>
                <a:gd name="T0" fmla="*/ 8 w 8"/>
                <a:gd name="T1" fmla="*/ 2 h 2"/>
                <a:gd name="T2" fmla="*/ 1 w 8"/>
                <a:gd name="T3" fmla="*/ 0 h 2"/>
                <a:gd name="T4" fmla="*/ 8 w 8"/>
                <a:gd name="T5" fmla="*/ 2 h 2"/>
                <a:gd name="T6" fmla="*/ 1 w 8"/>
                <a:gd name="T7" fmla="*/ 0 h 2"/>
                <a:gd name="T8" fmla="*/ 0 w 8"/>
                <a:gd name="T9" fmla="*/ 0 h 2"/>
                <a:gd name="T10" fmla="*/ 1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2"/>
                  </a:moveTo>
                  <a:cubicBezTo>
                    <a:pt x="5" y="2"/>
                    <a:pt x="3" y="1"/>
                    <a:pt x="1" y="0"/>
                  </a:cubicBezTo>
                  <a:cubicBezTo>
                    <a:pt x="3" y="1"/>
                    <a:pt x="5" y="2"/>
                    <a:pt x="8" y="2"/>
                  </a:cubicBezTo>
                  <a:close/>
                  <a:moveTo>
                    <a:pt x="1" y="0"/>
                  </a:moveTo>
                  <a:cubicBezTo>
                    <a:pt x="1" y="0"/>
                    <a:pt x="1" y="0"/>
                    <a:pt x="0" y="0"/>
                  </a:cubicBezTo>
                  <a:cubicBezTo>
                    <a:pt x="1" y="0"/>
                    <a:pt x="1" y="0"/>
                    <a:pt x="1" y="0"/>
                  </a:cubicBez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8" name="Freeform 1208">
              <a:extLst>
                <a:ext uri="{FF2B5EF4-FFF2-40B4-BE49-F238E27FC236}">
                  <a16:creationId xmlns:a16="http://schemas.microsoft.com/office/drawing/2014/main" id="{C713BD62-4DE6-03C7-5C5F-0F8BA6E2486E}"/>
                </a:ext>
              </a:extLst>
            </p:cNvPr>
            <p:cNvSpPr>
              <a:spLocks/>
            </p:cNvSpPr>
            <p:nvPr/>
          </p:nvSpPr>
          <p:spPr bwMode="auto">
            <a:xfrm>
              <a:off x="1782762" y="5749925"/>
              <a:ext cx="142875" cy="58738"/>
            </a:xfrm>
            <a:custGeom>
              <a:avLst/>
              <a:gdLst>
                <a:gd name="T0" fmla="*/ 0 w 148"/>
                <a:gd name="T1" fmla="*/ 61 h 61"/>
                <a:gd name="T2" fmla="*/ 1 w 148"/>
                <a:gd name="T3" fmla="*/ 60 h 61"/>
                <a:gd name="T4" fmla="*/ 17 w 148"/>
                <a:gd name="T5" fmla="*/ 52 h 61"/>
                <a:gd name="T6" fmla="*/ 33 w 148"/>
                <a:gd name="T7" fmla="*/ 43 h 61"/>
                <a:gd name="T8" fmla="*/ 51 w 148"/>
                <a:gd name="T9" fmla="*/ 34 h 61"/>
                <a:gd name="T10" fmla="*/ 68 w 148"/>
                <a:gd name="T11" fmla="*/ 27 h 61"/>
                <a:gd name="T12" fmla="*/ 86 w 148"/>
                <a:gd name="T13" fmla="*/ 20 h 61"/>
                <a:gd name="T14" fmla="*/ 102 w 148"/>
                <a:gd name="T15" fmla="*/ 14 h 61"/>
                <a:gd name="T16" fmla="*/ 110 w 148"/>
                <a:gd name="T17" fmla="*/ 11 h 61"/>
                <a:gd name="T18" fmla="*/ 117 w 148"/>
                <a:gd name="T19" fmla="*/ 9 h 61"/>
                <a:gd name="T20" fmla="*/ 139 w 148"/>
                <a:gd name="T21" fmla="*/ 3 h 61"/>
                <a:gd name="T22" fmla="*/ 148 w 148"/>
                <a:gd name="T23" fmla="*/ 0 h 61"/>
                <a:gd name="T24" fmla="*/ 148 w 148"/>
                <a:gd name="T25" fmla="*/ 0 h 61"/>
                <a:gd name="T26" fmla="*/ 140 w 148"/>
                <a:gd name="T27" fmla="*/ 4 h 61"/>
                <a:gd name="T28" fmla="*/ 118 w 148"/>
                <a:gd name="T29" fmla="*/ 12 h 61"/>
                <a:gd name="T30" fmla="*/ 111 w 148"/>
                <a:gd name="T31" fmla="*/ 14 h 61"/>
                <a:gd name="T32" fmla="*/ 107 w 148"/>
                <a:gd name="T33" fmla="*/ 16 h 61"/>
                <a:gd name="T34" fmla="*/ 69 w 148"/>
                <a:gd name="T35" fmla="*/ 30 h 61"/>
                <a:gd name="T36" fmla="*/ 0 w 148"/>
                <a:gd name="T3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61">
                  <a:moveTo>
                    <a:pt x="0" y="61"/>
                  </a:moveTo>
                  <a:cubicBezTo>
                    <a:pt x="0" y="61"/>
                    <a:pt x="1" y="61"/>
                    <a:pt x="1" y="60"/>
                  </a:cubicBezTo>
                  <a:cubicBezTo>
                    <a:pt x="6" y="57"/>
                    <a:pt x="11" y="54"/>
                    <a:pt x="17" y="52"/>
                  </a:cubicBezTo>
                  <a:cubicBezTo>
                    <a:pt x="22" y="49"/>
                    <a:pt x="27" y="46"/>
                    <a:pt x="33" y="43"/>
                  </a:cubicBezTo>
                  <a:cubicBezTo>
                    <a:pt x="39" y="40"/>
                    <a:pt x="45" y="37"/>
                    <a:pt x="51" y="34"/>
                  </a:cubicBezTo>
                  <a:cubicBezTo>
                    <a:pt x="56" y="32"/>
                    <a:pt x="62" y="29"/>
                    <a:pt x="68" y="27"/>
                  </a:cubicBezTo>
                  <a:cubicBezTo>
                    <a:pt x="74" y="24"/>
                    <a:pt x="80" y="22"/>
                    <a:pt x="86" y="20"/>
                  </a:cubicBezTo>
                  <a:cubicBezTo>
                    <a:pt x="91" y="18"/>
                    <a:pt x="97" y="16"/>
                    <a:pt x="102" y="14"/>
                  </a:cubicBezTo>
                  <a:cubicBezTo>
                    <a:pt x="105" y="13"/>
                    <a:pt x="107" y="12"/>
                    <a:pt x="110" y="11"/>
                  </a:cubicBezTo>
                  <a:cubicBezTo>
                    <a:pt x="112" y="10"/>
                    <a:pt x="114" y="10"/>
                    <a:pt x="117" y="9"/>
                  </a:cubicBezTo>
                  <a:cubicBezTo>
                    <a:pt x="126" y="6"/>
                    <a:pt x="134" y="4"/>
                    <a:pt x="139" y="3"/>
                  </a:cubicBezTo>
                  <a:cubicBezTo>
                    <a:pt x="145" y="1"/>
                    <a:pt x="148" y="0"/>
                    <a:pt x="148" y="0"/>
                  </a:cubicBezTo>
                  <a:cubicBezTo>
                    <a:pt x="148" y="0"/>
                    <a:pt x="148" y="0"/>
                    <a:pt x="148" y="0"/>
                  </a:cubicBezTo>
                  <a:cubicBezTo>
                    <a:pt x="147" y="1"/>
                    <a:pt x="144" y="2"/>
                    <a:pt x="140" y="4"/>
                  </a:cubicBezTo>
                  <a:cubicBezTo>
                    <a:pt x="134" y="6"/>
                    <a:pt x="127" y="9"/>
                    <a:pt x="118" y="12"/>
                  </a:cubicBezTo>
                  <a:cubicBezTo>
                    <a:pt x="116" y="13"/>
                    <a:pt x="113" y="13"/>
                    <a:pt x="111" y="14"/>
                  </a:cubicBezTo>
                  <a:cubicBezTo>
                    <a:pt x="110" y="15"/>
                    <a:pt x="109" y="15"/>
                    <a:pt x="107" y="16"/>
                  </a:cubicBezTo>
                  <a:cubicBezTo>
                    <a:pt x="94" y="20"/>
                    <a:pt x="82" y="25"/>
                    <a:pt x="69" y="30"/>
                  </a:cubicBezTo>
                  <a:cubicBezTo>
                    <a:pt x="46" y="39"/>
                    <a:pt x="23" y="50"/>
                    <a:pt x="0" y="61"/>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Freeform 1209">
              <a:extLst>
                <a:ext uri="{FF2B5EF4-FFF2-40B4-BE49-F238E27FC236}">
                  <a16:creationId xmlns:a16="http://schemas.microsoft.com/office/drawing/2014/main" id="{93FF5252-25C4-44CF-5460-981984D90857}"/>
                </a:ext>
              </a:extLst>
            </p:cNvPr>
            <p:cNvSpPr>
              <a:spLocks noEditPoints="1"/>
            </p:cNvSpPr>
            <p:nvPr/>
          </p:nvSpPr>
          <p:spPr bwMode="auto">
            <a:xfrm>
              <a:off x="1744662" y="5749925"/>
              <a:ext cx="180975" cy="82550"/>
            </a:xfrm>
            <a:custGeom>
              <a:avLst/>
              <a:gdLst>
                <a:gd name="T0" fmla="*/ 0 w 187"/>
                <a:gd name="T1" fmla="*/ 86 h 86"/>
                <a:gd name="T2" fmla="*/ 27 w 187"/>
                <a:gd name="T3" fmla="*/ 68 h 86"/>
                <a:gd name="T4" fmla="*/ 39 w 187"/>
                <a:gd name="T5" fmla="*/ 61 h 86"/>
                <a:gd name="T6" fmla="*/ 108 w 187"/>
                <a:gd name="T7" fmla="*/ 30 h 86"/>
                <a:gd name="T8" fmla="*/ 146 w 187"/>
                <a:gd name="T9" fmla="*/ 16 h 86"/>
                <a:gd name="T10" fmla="*/ 142 w 187"/>
                <a:gd name="T11" fmla="*/ 18 h 86"/>
                <a:gd name="T12" fmla="*/ 126 w 187"/>
                <a:gd name="T13" fmla="*/ 24 h 86"/>
                <a:gd name="T14" fmla="*/ 109 w 187"/>
                <a:gd name="T15" fmla="*/ 32 h 86"/>
                <a:gd name="T16" fmla="*/ 92 w 187"/>
                <a:gd name="T17" fmla="*/ 40 h 86"/>
                <a:gd name="T18" fmla="*/ 75 w 187"/>
                <a:gd name="T19" fmla="*/ 48 h 86"/>
                <a:gd name="T20" fmla="*/ 58 w 187"/>
                <a:gd name="T21" fmla="*/ 56 h 86"/>
                <a:gd name="T22" fmla="*/ 29 w 187"/>
                <a:gd name="T23" fmla="*/ 71 h 86"/>
                <a:gd name="T24" fmla="*/ 8 w 187"/>
                <a:gd name="T25" fmla="*/ 82 h 86"/>
                <a:gd name="T26" fmla="*/ 0 w 187"/>
                <a:gd name="T27" fmla="*/ 86 h 86"/>
                <a:gd name="T28" fmla="*/ 187 w 187"/>
                <a:gd name="T29" fmla="*/ 0 h 86"/>
                <a:gd name="T30" fmla="*/ 187 w 187"/>
                <a:gd name="T31" fmla="*/ 0 h 86"/>
                <a:gd name="T32" fmla="*/ 187 w 187"/>
                <a:gd name="T33" fmla="*/ 0 h 86"/>
                <a:gd name="T34" fmla="*/ 187 w 187"/>
                <a:gd name="T3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86">
                  <a:moveTo>
                    <a:pt x="0" y="86"/>
                  </a:moveTo>
                  <a:cubicBezTo>
                    <a:pt x="0" y="86"/>
                    <a:pt x="11" y="79"/>
                    <a:pt x="27" y="68"/>
                  </a:cubicBezTo>
                  <a:cubicBezTo>
                    <a:pt x="31" y="66"/>
                    <a:pt x="35" y="64"/>
                    <a:pt x="39" y="61"/>
                  </a:cubicBezTo>
                  <a:cubicBezTo>
                    <a:pt x="62" y="50"/>
                    <a:pt x="85" y="39"/>
                    <a:pt x="108" y="30"/>
                  </a:cubicBezTo>
                  <a:cubicBezTo>
                    <a:pt x="121" y="25"/>
                    <a:pt x="133" y="20"/>
                    <a:pt x="146" y="16"/>
                  </a:cubicBezTo>
                  <a:cubicBezTo>
                    <a:pt x="145" y="16"/>
                    <a:pt x="144" y="17"/>
                    <a:pt x="142" y="18"/>
                  </a:cubicBezTo>
                  <a:cubicBezTo>
                    <a:pt x="137" y="20"/>
                    <a:pt x="132" y="22"/>
                    <a:pt x="126" y="24"/>
                  </a:cubicBezTo>
                  <a:cubicBezTo>
                    <a:pt x="121" y="27"/>
                    <a:pt x="115" y="29"/>
                    <a:pt x="109" y="32"/>
                  </a:cubicBezTo>
                  <a:cubicBezTo>
                    <a:pt x="104" y="34"/>
                    <a:pt x="98" y="37"/>
                    <a:pt x="92" y="40"/>
                  </a:cubicBezTo>
                  <a:cubicBezTo>
                    <a:pt x="86" y="42"/>
                    <a:pt x="80" y="45"/>
                    <a:pt x="75" y="48"/>
                  </a:cubicBezTo>
                  <a:cubicBezTo>
                    <a:pt x="69" y="51"/>
                    <a:pt x="63" y="53"/>
                    <a:pt x="58" y="56"/>
                  </a:cubicBezTo>
                  <a:cubicBezTo>
                    <a:pt x="47" y="62"/>
                    <a:pt x="37" y="66"/>
                    <a:pt x="29" y="71"/>
                  </a:cubicBezTo>
                  <a:cubicBezTo>
                    <a:pt x="20" y="76"/>
                    <a:pt x="13" y="79"/>
                    <a:pt x="8" y="82"/>
                  </a:cubicBezTo>
                  <a:cubicBezTo>
                    <a:pt x="3" y="85"/>
                    <a:pt x="0" y="86"/>
                    <a:pt x="0" y="86"/>
                  </a:cubicBezTo>
                  <a:moveTo>
                    <a:pt x="187" y="0"/>
                  </a:moveTo>
                  <a:cubicBezTo>
                    <a:pt x="187" y="0"/>
                    <a:pt x="187" y="0"/>
                    <a:pt x="187" y="0"/>
                  </a:cubicBezTo>
                  <a:cubicBezTo>
                    <a:pt x="187" y="0"/>
                    <a:pt x="187" y="0"/>
                    <a:pt x="187" y="0"/>
                  </a:cubicBezTo>
                  <a:cubicBezTo>
                    <a:pt x="187" y="0"/>
                    <a:pt x="187" y="0"/>
                    <a:pt x="187" y="0"/>
                  </a:cubicBezTo>
                  <a:close/>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60" name="Group 259">
            <a:extLst>
              <a:ext uri="{FF2B5EF4-FFF2-40B4-BE49-F238E27FC236}">
                <a16:creationId xmlns:a16="http://schemas.microsoft.com/office/drawing/2014/main" id="{9136C5E2-851B-D7ED-B6B4-63DB31DDE0FA}"/>
              </a:ext>
            </a:extLst>
          </p:cNvPr>
          <p:cNvGrpSpPr/>
          <p:nvPr/>
        </p:nvGrpSpPr>
        <p:grpSpPr>
          <a:xfrm>
            <a:off x="5853407" y="2965885"/>
            <a:ext cx="1896118" cy="1057910"/>
            <a:chOff x="3940175" y="812800"/>
            <a:chExt cx="2849562" cy="1504950"/>
          </a:xfrm>
        </p:grpSpPr>
        <p:sp>
          <p:nvSpPr>
            <p:cNvPr id="261" name="Oval 345">
              <a:extLst>
                <a:ext uri="{FF2B5EF4-FFF2-40B4-BE49-F238E27FC236}">
                  <a16:creationId xmlns:a16="http://schemas.microsoft.com/office/drawing/2014/main" id="{58DC9FF1-15B9-68AA-9FC8-87C10219A38F}"/>
                </a:ext>
              </a:extLst>
            </p:cNvPr>
            <p:cNvSpPr>
              <a:spLocks noChangeArrowheads="1"/>
            </p:cNvSpPr>
            <p:nvPr/>
          </p:nvSpPr>
          <p:spPr bwMode="auto">
            <a:xfrm>
              <a:off x="3940175" y="1190625"/>
              <a:ext cx="2846387" cy="1127125"/>
            </a:xfrm>
            <a:prstGeom prst="ellipse">
              <a:avLst/>
            </a:prstGeom>
            <a:solidFill>
              <a:srgbClr val="D2D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Oval 346">
              <a:extLst>
                <a:ext uri="{FF2B5EF4-FFF2-40B4-BE49-F238E27FC236}">
                  <a16:creationId xmlns:a16="http://schemas.microsoft.com/office/drawing/2014/main" id="{3AD4ABA3-77E2-79D1-09FF-E4470E2D823A}"/>
                </a:ext>
              </a:extLst>
            </p:cNvPr>
            <p:cNvSpPr>
              <a:spLocks noChangeArrowheads="1"/>
            </p:cNvSpPr>
            <p:nvPr/>
          </p:nvSpPr>
          <p:spPr bwMode="auto">
            <a:xfrm>
              <a:off x="3944937" y="1165225"/>
              <a:ext cx="2844800" cy="1127125"/>
            </a:xfrm>
            <a:prstGeom prst="ellipse">
              <a:avLst/>
            </a:pr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Oval 347">
              <a:extLst>
                <a:ext uri="{FF2B5EF4-FFF2-40B4-BE49-F238E27FC236}">
                  <a16:creationId xmlns:a16="http://schemas.microsoft.com/office/drawing/2014/main" id="{2C17BE9D-1DF3-4DF9-0374-6C7C9A53A347}"/>
                </a:ext>
              </a:extLst>
            </p:cNvPr>
            <p:cNvSpPr>
              <a:spLocks noChangeArrowheads="1"/>
            </p:cNvSpPr>
            <p:nvPr/>
          </p:nvSpPr>
          <p:spPr bwMode="auto">
            <a:xfrm>
              <a:off x="4392612" y="1282700"/>
              <a:ext cx="1941512" cy="769938"/>
            </a:xfrm>
            <a:prstGeom prst="ellipse">
              <a:avLst/>
            </a:pr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4" name="Oval 348">
              <a:extLst>
                <a:ext uri="{FF2B5EF4-FFF2-40B4-BE49-F238E27FC236}">
                  <a16:creationId xmlns:a16="http://schemas.microsoft.com/office/drawing/2014/main" id="{E9904F26-0610-1AF4-3BC1-D01AFED6C9ED}"/>
                </a:ext>
              </a:extLst>
            </p:cNvPr>
            <p:cNvSpPr>
              <a:spLocks noChangeArrowheads="1"/>
            </p:cNvSpPr>
            <p:nvPr/>
          </p:nvSpPr>
          <p:spPr bwMode="auto">
            <a:xfrm>
              <a:off x="4427537" y="1309688"/>
              <a:ext cx="1871662" cy="730250"/>
            </a:xfrm>
            <a:prstGeom prst="ellipse">
              <a:avLst/>
            </a:pr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Freeform 349">
              <a:extLst>
                <a:ext uri="{FF2B5EF4-FFF2-40B4-BE49-F238E27FC236}">
                  <a16:creationId xmlns:a16="http://schemas.microsoft.com/office/drawing/2014/main" id="{1ABC4E53-E1EA-F429-320C-ADE7CC218BE6}"/>
                </a:ext>
              </a:extLst>
            </p:cNvPr>
            <p:cNvSpPr>
              <a:spLocks noEditPoints="1"/>
            </p:cNvSpPr>
            <p:nvPr/>
          </p:nvSpPr>
          <p:spPr bwMode="auto">
            <a:xfrm>
              <a:off x="3975100" y="1184275"/>
              <a:ext cx="2774950" cy="1071563"/>
            </a:xfrm>
            <a:custGeom>
              <a:avLst/>
              <a:gdLst>
                <a:gd name="T0" fmla="*/ 1433 w 2865"/>
                <a:gd name="T1" fmla="*/ 0 h 1106"/>
                <a:gd name="T2" fmla="*/ 0 w 2865"/>
                <a:gd name="T3" fmla="*/ 553 h 1106"/>
                <a:gd name="T4" fmla="*/ 1433 w 2865"/>
                <a:gd name="T5" fmla="*/ 1106 h 1106"/>
                <a:gd name="T6" fmla="*/ 2865 w 2865"/>
                <a:gd name="T7" fmla="*/ 553 h 1106"/>
                <a:gd name="T8" fmla="*/ 1433 w 2865"/>
                <a:gd name="T9" fmla="*/ 0 h 1106"/>
                <a:gd name="T10" fmla="*/ 1433 w 2865"/>
                <a:gd name="T11" fmla="*/ 21 h 1106"/>
                <a:gd name="T12" fmla="*/ 2438 w 2865"/>
                <a:gd name="T13" fmla="*/ 181 h 1106"/>
                <a:gd name="T14" fmla="*/ 2739 w 2865"/>
                <a:gd name="T15" fmla="*/ 353 h 1106"/>
                <a:gd name="T16" fmla="*/ 2845 w 2865"/>
                <a:gd name="T17" fmla="*/ 553 h 1106"/>
                <a:gd name="T18" fmla="*/ 2739 w 2865"/>
                <a:gd name="T19" fmla="*/ 753 h 1106"/>
                <a:gd name="T20" fmla="*/ 2438 w 2865"/>
                <a:gd name="T21" fmla="*/ 925 h 1106"/>
                <a:gd name="T22" fmla="*/ 1433 w 2865"/>
                <a:gd name="T23" fmla="*/ 1086 h 1106"/>
                <a:gd name="T24" fmla="*/ 427 w 2865"/>
                <a:gd name="T25" fmla="*/ 925 h 1106"/>
                <a:gd name="T26" fmla="*/ 127 w 2865"/>
                <a:gd name="T27" fmla="*/ 753 h 1106"/>
                <a:gd name="T28" fmla="*/ 21 w 2865"/>
                <a:gd name="T29" fmla="*/ 553 h 1106"/>
                <a:gd name="T30" fmla="*/ 127 w 2865"/>
                <a:gd name="T31" fmla="*/ 353 h 1106"/>
                <a:gd name="T32" fmla="*/ 427 w 2865"/>
                <a:gd name="T33" fmla="*/ 181 h 1106"/>
                <a:gd name="T34" fmla="*/ 1433 w 2865"/>
                <a:gd name="T35" fmla="*/ 21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65" h="1106">
                  <a:moveTo>
                    <a:pt x="1433" y="0"/>
                  </a:moveTo>
                  <a:cubicBezTo>
                    <a:pt x="642" y="0"/>
                    <a:pt x="0" y="248"/>
                    <a:pt x="0" y="553"/>
                  </a:cubicBezTo>
                  <a:cubicBezTo>
                    <a:pt x="0" y="859"/>
                    <a:pt x="642" y="1106"/>
                    <a:pt x="1433" y="1106"/>
                  </a:cubicBezTo>
                  <a:cubicBezTo>
                    <a:pt x="2224" y="1106"/>
                    <a:pt x="2865" y="859"/>
                    <a:pt x="2865" y="553"/>
                  </a:cubicBezTo>
                  <a:cubicBezTo>
                    <a:pt x="2865" y="248"/>
                    <a:pt x="2224" y="0"/>
                    <a:pt x="1433" y="0"/>
                  </a:cubicBezTo>
                  <a:moveTo>
                    <a:pt x="1433" y="21"/>
                  </a:moveTo>
                  <a:cubicBezTo>
                    <a:pt x="1813" y="21"/>
                    <a:pt x="2170" y="78"/>
                    <a:pt x="2438" y="181"/>
                  </a:cubicBezTo>
                  <a:cubicBezTo>
                    <a:pt x="2568" y="231"/>
                    <a:pt x="2669" y="289"/>
                    <a:pt x="2739" y="353"/>
                  </a:cubicBezTo>
                  <a:cubicBezTo>
                    <a:pt x="2809" y="417"/>
                    <a:pt x="2845" y="485"/>
                    <a:pt x="2845" y="553"/>
                  </a:cubicBezTo>
                  <a:cubicBezTo>
                    <a:pt x="2845" y="622"/>
                    <a:pt x="2809" y="689"/>
                    <a:pt x="2739" y="753"/>
                  </a:cubicBezTo>
                  <a:cubicBezTo>
                    <a:pt x="2669" y="817"/>
                    <a:pt x="2568" y="875"/>
                    <a:pt x="2438" y="925"/>
                  </a:cubicBezTo>
                  <a:cubicBezTo>
                    <a:pt x="2170" y="1029"/>
                    <a:pt x="1813" y="1086"/>
                    <a:pt x="1433" y="1086"/>
                  </a:cubicBezTo>
                  <a:cubicBezTo>
                    <a:pt x="1053" y="1086"/>
                    <a:pt x="696" y="1029"/>
                    <a:pt x="427" y="925"/>
                  </a:cubicBezTo>
                  <a:cubicBezTo>
                    <a:pt x="298" y="875"/>
                    <a:pt x="197" y="817"/>
                    <a:pt x="127" y="753"/>
                  </a:cubicBezTo>
                  <a:cubicBezTo>
                    <a:pt x="57" y="689"/>
                    <a:pt x="21" y="622"/>
                    <a:pt x="21" y="553"/>
                  </a:cubicBezTo>
                  <a:cubicBezTo>
                    <a:pt x="21" y="485"/>
                    <a:pt x="57" y="417"/>
                    <a:pt x="127" y="353"/>
                  </a:cubicBezTo>
                  <a:cubicBezTo>
                    <a:pt x="197" y="289"/>
                    <a:pt x="298" y="231"/>
                    <a:pt x="427" y="181"/>
                  </a:cubicBezTo>
                  <a:cubicBezTo>
                    <a:pt x="696" y="78"/>
                    <a:pt x="1053" y="21"/>
                    <a:pt x="1433" y="21"/>
                  </a:cubicBezTo>
                  <a:close/>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Freeform 350">
              <a:extLst>
                <a:ext uri="{FF2B5EF4-FFF2-40B4-BE49-F238E27FC236}">
                  <a16:creationId xmlns:a16="http://schemas.microsoft.com/office/drawing/2014/main" id="{8621B984-7731-0DB9-00DD-7A655612A565}"/>
                </a:ext>
              </a:extLst>
            </p:cNvPr>
            <p:cNvSpPr>
              <a:spLocks noEditPoints="1"/>
            </p:cNvSpPr>
            <p:nvPr/>
          </p:nvSpPr>
          <p:spPr bwMode="auto">
            <a:xfrm>
              <a:off x="4032250" y="1217613"/>
              <a:ext cx="2662237" cy="995363"/>
            </a:xfrm>
            <a:custGeom>
              <a:avLst/>
              <a:gdLst>
                <a:gd name="T0" fmla="*/ 1374 w 2748"/>
                <a:gd name="T1" fmla="*/ 0 h 1028"/>
                <a:gd name="T2" fmla="*/ 0 w 2748"/>
                <a:gd name="T3" fmla="*/ 514 h 1028"/>
                <a:gd name="T4" fmla="*/ 1374 w 2748"/>
                <a:gd name="T5" fmla="*/ 1028 h 1028"/>
                <a:gd name="T6" fmla="*/ 2748 w 2748"/>
                <a:gd name="T7" fmla="*/ 514 h 1028"/>
                <a:gd name="T8" fmla="*/ 1374 w 2748"/>
                <a:gd name="T9" fmla="*/ 0 h 1028"/>
                <a:gd name="T10" fmla="*/ 1374 w 2748"/>
                <a:gd name="T11" fmla="*/ 10 h 1028"/>
                <a:gd name="T12" fmla="*/ 2342 w 2748"/>
                <a:gd name="T13" fmla="*/ 160 h 1028"/>
                <a:gd name="T14" fmla="*/ 2633 w 2748"/>
                <a:gd name="T15" fmla="*/ 321 h 1028"/>
                <a:gd name="T16" fmla="*/ 2738 w 2748"/>
                <a:gd name="T17" fmla="*/ 514 h 1028"/>
                <a:gd name="T18" fmla="*/ 2633 w 2748"/>
                <a:gd name="T19" fmla="*/ 706 h 1028"/>
                <a:gd name="T20" fmla="*/ 2342 w 2748"/>
                <a:gd name="T21" fmla="*/ 867 h 1028"/>
                <a:gd name="T22" fmla="*/ 1374 w 2748"/>
                <a:gd name="T23" fmla="*/ 1017 h 1028"/>
                <a:gd name="T24" fmla="*/ 406 w 2748"/>
                <a:gd name="T25" fmla="*/ 867 h 1028"/>
                <a:gd name="T26" fmla="*/ 115 w 2748"/>
                <a:gd name="T27" fmla="*/ 706 h 1028"/>
                <a:gd name="T28" fmla="*/ 10 w 2748"/>
                <a:gd name="T29" fmla="*/ 514 h 1028"/>
                <a:gd name="T30" fmla="*/ 115 w 2748"/>
                <a:gd name="T31" fmla="*/ 321 h 1028"/>
                <a:gd name="T32" fmla="*/ 406 w 2748"/>
                <a:gd name="T33" fmla="*/ 160 h 1028"/>
                <a:gd name="T34" fmla="*/ 1374 w 2748"/>
                <a:gd name="T35" fmla="*/ 10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8" h="1028">
                  <a:moveTo>
                    <a:pt x="1374" y="0"/>
                  </a:moveTo>
                  <a:cubicBezTo>
                    <a:pt x="615" y="0"/>
                    <a:pt x="0" y="230"/>
                    <a:pt x="0" y="514"/>
                  </a:cubicBezTo>
                  <a:cubicBezTo>
                    <a:pt x="0" y="797"/>
                    <a:pt x="615" y="1028"/>
                    <a:pt x="1374" y="1028"/>
                  </a:cubicBezTo>
                  <a:cubicBezTo>
                    <a:pt x="2133" y="1028"/>
                    <a:pt x="2748" y="797"/>
                    <a:pt x="2748" y="514"/>
                  </a:cubicBezTo>
                  <a:cubicBezTo>
                    <a:pt x="2748" y="230"/>
                    <a:pt x="2133" y="0"/>
                    <a:pt x="1374" y="0"/>
                  </a:cubicBezTo>
                  <a:close/>
                  <a:moveTo>
                    <a:pt x="1374" y="10"/>
                  </a:moveTo>
                  <a:cubicBezTo>
                    <a:pt x="1740" y="10"/>
                    <a:pt x="2083" y="63"/>
                    <a:pt x="2342" y="160"/>
                  </a:cubicBezTo>
                  <a:cubicBezTo>
                    <a:pt x="2467" y="207"/>
                    <a:pt x="2565" y="261"/>
                    <a:pt x="2633" y="321"/>
                  </a:cubicBezTo>
                  <a:cubicBezTo>
                    <a:pt x="2702" y="383"/>
                    <a:pt x="2738" y="447"/>
                    <a:pt x="2738" y="514"/>
                  </a:cubicBezTo>
                  <a:cubicBezTo>
                    <a:pt x="2738" y="580"/>
                    <a:pt x="2702" y="645"/>
                    <a:pt x="2633" y="706"/>
                  </a:cubicBezTo>
                  <a:cubicBezTo>
                    <a:pt x="2565" y="766"/>
                    <a:pt x="2467" y="821"/>
                    <a:pt x="2342" y="867"/>
                  </a:cubicBezTo>
                  <a:cubicBezTo>
                    <a:pt x="2083" y="964"/>
                    <a:pt x="1740" y="1017"/>
                    <a:pt x="1374" y="1017"/>
                  </a:cubicBezTo>
                  <a:cubicBezTo>
                    <a:pt x="1008" y="1017"/>
                    <a:pt x="664" y="964"/>
                    <a:pt x="406" y="867"/>
                  </a:cubicBezTo>
                  <a:cubicBezTo>
                    <a:pt x="281" y="821"/>
                    <a:pt x="183" y="766"/>
                    <a:pt x="115" y="706"/>
                  </a:cubicBezTo>
                  <a:cubicBezTo>
                    <a:pt x="45" y="645"/>
                    <a:pt x="10" y="580"/>
                    <a:pt x="10" y="514"/>
                  </a:cubicBezTo>
                  <a:cubicBezTo>
                    <a:pt x="10" y="447"/>
                    <a:pt x="45" y="383"/>
                    <a:pt x="115" y="321"/>
                  </a:cubicBezTo>
                  <a:cubicBezTo>
                    <a:pt x="183" y="261"/>
                    <a:pt x="281" y="207"/>
                    <a:pt x="406" y="160"/>
                  </a:cubicBezTo>
                  <a:cubicBezTo>
                    <a:pt x="664" y="63"/>
                    <a:pt x="1008" y="10"/>
                    <a:pt x="1374" y="10"/>
                  </a:cubicBezTo>
                  <a:close/>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Freeform 351">
              <a:extLst>
                <a:ext uri="{FF2B5EF4-FFF2-40B4-BE49-F238E27FC236}">
                  <a16:creationId xmlns:a16="http://schemas.microsoft.com/office/drawing/2014/main" id="{04BFE60B-3A18-5F2E-106F-2F1126A5295D}"/>
                </a:ext>
              </a:extLst>
            </p:cNvPr>
            <p:cNvSpPr>
              <a:spLocks noEditPoints="1"/>
            </p:cNvSpPr>
            <p:nvPr/>
          </p:nvSpPr>
          <p:spPr bwMode="auto">
            <a:xfrm>
              <a:off x="4908550" y="1268413"/>
              <a:ext cx="1036637" cy="804863"/>
            </a:xfrm>
            <a:custGeom>
              <a:avLst/>
              <a:gdLst>
                <a:gd name="T0" fmla="*/ 142 w 1070"/>
                <a:gd name="T1" fmla="*/ 830 h 830"/>
                <a:gd name="T2" fmla="*/ 122 w 1070"/>
                <a:gd name="T3" fmla="*/ 828 h 830"/>
                <a:gd name="T4" fmla="*/ 122 w 1070"/>
                <a:gd name="T5" fmla="*/ 828 h 830"/>
                <a:gd name="T6" fmla="*/ 114 w 1070"/>
                <a:gd name="T7" fmla="*/ 827 h 830"/>
                <a:gd name="T8" fmla="*/ 114 w 1070"/>
                <a:gd name="T9" fmla="*/ 827 h 830"/>
                <a:gd name="T10" fmla="*/ 66 w 1070"/>
                <a:gd name="T11" fmla="*/ 809 h 830"/>
                <a:gd name="T12" fmla="*/ 66 w 1070"/>
                <a:gd name="T13" fmla="*/ 809 h 830"/>
                <a:gd name="T14" fmla="*/ 65 w 1070"/>
                <a:gd name="T15" fmla="*/ 809 h 830"/>
                <a:gd name="T16" fmla="*/ 57 w 1070"/>
                <a:gd name="T17" fmla="*/ 805 h 830"/>
                <a:gd name="T18" fmla="*/ 56 w 1070"/>
                <a:gd name="T19" fmla="*/ 804 h 830"/>
                <a:gd name="T20" fmla="*/ 48 w 1070"/>
                <a:gd name="T21" fmla="*/ 801 h 830"/>
                <a:gd name="T22" fmla="*/ 48 w 1070"/>
                <a:gd name="T23" fmla="*/ 801 h 830"/>
                <a:gd name="T24" fmla="*/ 41 w 1070"/>
                <a:gd name="T25" fmla="*/ 796 h 830"/>
                <a:gd name="T26" fmla="*/ 40 w 1070"/>
                <a:gd name="T27" fmla="*/ 796 h 830"/>
                <a:gd name="T28" fmla="*/ 33 w 1070"/>
                <a:gd name="T29" fmla="*/ 792 h 830"/>
                <a:gd name="T30" fmla="*/ 33 w 1070"/>
                <a:gd name="T31" fmla="*/ 792 h 830"/>
                <a:gd name="T32" fmla="*/ 0 w 1070"/>
                <a:gd name="T33" fmla="*/ 763 h 830"/>
                <a:gd name="T34" fmla="*/ 12 w 1070"/>
                <a:gd name="T35" fmla="*/ 765 h 830"/>
                <a:gd name="T36" fmla="*/ 52 w 1070"/>
                <a:gd name="T37" fmla="*/ 792 h 830"/>
                <a:gd name="T38" fmla="*/ 63 w 1070"/>
                <a:gd name="T39" fmla="*/ 797 h 830"/>
                <a:gd name="T40" fmla="*/ 63 w 1070"/>
                <a:gd name="T41" fmla="*/ 796 h 830"/>
                <a:gd name="T42" fmla="*/ 63 w 1070"/>
                <a:gd name="T43" fmla="*/ 797 h 830"/>
                <a:gd name="T44" fmla="*/ 139 w 1070"/>
                <a:gd name="T45" fmla="*/ 818 h 830"/>
                <a:gd name="T46" fmla="*/ 210 w 1070"/>
                <a:gd name="T47" fmla="*/ 800 h 830"/>
                <a:gd name="T48" fmla="*/ 218 w 1070"/>
                <a:gd name="T49" fmla="*/ 796 h 830"/>
                <a:gd name="T50" fmla="*/ 249 w 1070"/>
                <a:gd name="T51" fmla="*/ 799 h 830"/>
                <a:gd name="T52" fmla="*/ 244 w 1070"/>
                <a:gd name="T53" fmla="*/ 801 h 830"/>
                <a:gd name="T54" fmla="*/ 235 w 1070"/>
                <a:gd name="T55" fmla="*/ 803 h 830"/>
                <a:gd name="T56" fmla="*/ 224 w 1070"/>
                <a:gd name="T57" fmla="*/ 807 h 830"/>
                <a:gd name="T58" fmla="*/ 218 w 1070"/>
                <a:gd name="T59" fmla="*/ 810 h 830"/>
                <a:gd name="T60" fmla="*/ 215 w 1070"/>
                <a:gd name="T61" fmla="*/ 811 h 830"/>
                <a:gd name="T62" fmla="*/ 211 w 1070"/>
                <a:gd name="T63" fmla="*/ 812 h 830"/>
                <a:gd name="T64" fmla="*/ 209 w 1070"/>
                <a:gd name="T65" fmla="*/ 813 h 830"/>
                <a:gd name="T66" fmla="*/ 205 w 1070"/>
                <a:gd name="T67" fmla="*/ 815 h 830"/>
                <a:gd name="T68" fmla="*/ 202 w 1070"/>
                <a:gd name="T69" fmla="*/ 816 h 830"/>
                <a:gd name="T70" fmla="*/ 200 w 1070"/>
                <a:gd name="T71" fmla="*/ 817 h 830"/>
                <a:gd name="T72" fmla="*/ 196 w 1070"/>
                <a:gd name="T73" fmla="*/ 818 h 830"/>
                <a:gd name="T74" fmla="*/ 194 w 1070"/>
                <a:gd name="T75" fmla="*/ 819 h 830"/>
                <a:gd name="T76" fmla="*/ 191 w 1070"/>
                <a:gd name="T77" fmla="*/ 820 h 830"/>
                <a:gd name="T78" fmla="*/ 189 w 1070"/>
                <a:gd name="T79" fmla="*/ 821 h 830"/>
                <a:gd name="T80" fmla="*/ 186 w 1070"/>
                <a:gd name="T81" fmla="*/ 822 h 830"/>
                <a:gd name="T82" fmla="*/ 184 w 1070"/>
                <a:gd name="T83" fmla="*/ 823 h 830"/>
                <a:gd name="T84" fmla="*/ 181 w 1070"/>
                <a:gd name="T85" fmla="*/ 824 h 830"/>
                <a:gd name="T86" fmla="*/ 180 w 1070"/>
                <a:gd name="T87" fmla="*/ 824 h 830"/>
                <a:gd name="T88" fmla="*/ 142 w 1070"/>
                <a:gd name="T89" fmla="*/ 830 h 830"/>
                <a:gd name="T90" fmla="*/ 804 w 1070"/>
                <a:gd name="T91" fmla="*/ 37 h 830"/>
                <a:gd name="T92" fmla="*/ 760 w 1070"/>
                <a:gd name="T93" fmla="*/ 32 h 830"/>
                <a:gd name="T94" fmla="*/ 1020 w 1070"/>
                <a:gd name="T95" fmla="*/ 0 h 830"/>
                <a:gd name="T96" fmla="*/ 1070 w 1070"/>
                <a:gd name="T97" fmla="*/ 8 h 830"/>
                <a:gd name="T98" fmla="*/ 804 w 1070"/>
                <a:gd name="T99" fmla="*/ 37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0" h="830">
                  <a:moveTo>
                    <a:pt x="142" y="830"/>
                  </a:moveTo>
                  <a:cubicBezTo>
                    <a:pt x="135" y="830"/>
                    <a:pt x="129" y="830"/>
                    <a:pt x="122" y="828"/>
                  </a:cubicBezTo>
                  <a:lnTo>
                    <a:pt x="122" y="828"/>
                  </a:lnTo>
                  <a:cubicBezTo>
                    <a:pt x="120" y="828"/>
                    <a:pt x="117" y="827"/>
                    <a:pt x="114" y="827"/>
                  </a:cubicBezTo>
                  <a:lnTo>
                    <a:pt x="114" y="827"/>
                  </a:lnTo>
                  <a:cubicBezTo>
                    <a:pt x="101" y="823"/>
                    <a:pt x="85" y="817"/>
                    <a:pt x="66" y="809"/>
                  </a:cubicBezTo>
                  <a:lnTo>
                    <a:pt x="66" y="809"/>
                  </a:lnTo>
                  <a:lnTo>
                    <a:pt x="65" y="809"/>
                  </a:lnTo>
                  <a:cubicBezTo>
                    <a:pt x="63" y="807"/>
                    <a:pt x="60" y="806"/>
                    <a:pt x="57" y="805"/>
                  </a:cubicBezTo>
                  <a:lnTo>
                    <a:pt x="56" y="804"/>
                  </a:lnTo>
                  <a:cubicBezTo>
                    <a:pt x="53" y="803"/>
                    <a:pt x="51" y="802"/>
                    <a:pt x="48" y="801"/>
                  </a:cubicBezTo>
                  <a:lnTo>
                    <a:pt x="48" y="801"/>
                  </a:lnTo>
                  <a:cubicBezTo>
                    <a:pt x="46" y="799"/>
                    <a:pt x="43" y="798"/>
                    <a:pt x="41" y="796"/>
                  </a:cubicBezTo>
                  <a:lnTo>
                    <a:pt x="40" y="796"/>
                  </a:lnTo>
                  <a:cubicBezTo>
                    <a:pt x="38" y="795"/>
                    <a:pt x="36" y="793"/>
                    <a:pt x="33" y="792"/>
                  </a:cubicBezTo>
                  <a:lnTo>
                    <a:pt x="33" y="792"/>
                  </a:lnTo>
                  <a:cubicBezTo>
                    <a:pt x="20" y="783"/>
                    <a:pt x="9" y="773"/>
                    <a:pt x="0" y="763"/>
                  </a:cubicBezTo>
                  <a:cubicBezTo>
                    <a:pt x="4" y="764"/>
                    <a:pt x="8" y="764"/>
                    <a:pt x="12" y="765"/>
                  </a:cubicBezTo>
                  <a:cubicBezTo>
                    <a:pt x="23" y="775"/>
                    <a:pt x="36" y="784"/>
                    <a:pt x="52" y="792"/>
                  </a:cubicBezTo>
                  <a:cubicBezTo>
                    <a:pt x="56" y="793"/>
                    <a:pt x="59" y="795"/>
                    <a:pt x="63" y="797"/>
                  </a:cubicBezTo>
                  <a:lnTo>
                    <a:pt x="63" y="796"/>
                  </a:lnTo>
                  <a:cubicBezTo>
                    <a:pt x="63" y="797"/>
                    <a:pt x="63" y="797"/>
                    <a:pt x="63" y="797"/>
                  </a:cubicBezTo>
                  <a:cubicBezTo>
                    <a:pt x="96" y="810"/>
                    <a:pt x="117" y="818"/>
                    <a:pt x="139" y="818"/>
                  </a:cubicBezTo>
                  <a:cubicBezTo>
                    <a:pt x="158" y="818"/>
                    <a:pt x="179" y="813"/>
                    <a:pt x="210" y="800"/>
                  </a:cubicBezTo>
                  <a:cubicBezTo>
                    <a:pt x="212" y="799"/>
                    <a:pt x="215" y="797"/>
                    <a:pt x="218" y="796"/>
                  </a:cubicBezTo>
                  <a:cubicBezTo>
                    <a:pt x="228" y="797"/>
                    <a:pt x="238" y="798"/>
                    <a:pt x="249" y="799"/>
                  </a:cubicBezTo>
                  <a:cubicBezTo>
                    <a:pt x="247" y="800"/>
                    <a:pt x="246" y="800"/>
                    <a:pt x="244" y="801"/>
                  </a:cubicBezTo>
                  <a:cubicBezTo>
                    <a:pt x="241" y="802"/>
                    <a:pt x="238" y="802"/>
                    <a:pt x="235" y="803"/>
                  </a:cubicBezTo>
                  <a:cubicBezTo>
                    <a:pt x="231" y="805"/>
                    <a:pt x="228" y="806"/>
                    <a:pt x="224" y="807"/>
                  </a:cubicBezTo>
                  <a:cubicBezTo>
                    <a:pt x="222" y="808"/>
                    <a:pt x="220" y="809"/>
                    <a:pt x="218" y="810"/>
                  </a:cubicBezTo>
                  <a:lnTo>
                    <a:pt x="215" y="811"/>
                  </a:lnTo>
                  <a:lnTo>
                    <a:pt x="211" y="812"/>
                  </a:lnTo>
                  <a:lnTo>
                    <a:pt x="209" y="813"/>
                  </a:lnTo>
                  <a:lnTo>
                    <a:pt x="205" y="815"/>
                  </a:lnTo>
                  <a:lnTo>
                    <a:pt x="202" y="816"/>
                  </a:lnTo>
                  <a:lnTo>
                    <a:pt x="200" y="817"/>
                  </a:lnTo>
                  <a:lnTo>
                    <a:pt x="196" y="818"/>
                  </a:lnTo>
                  <a:lnTo>
                    <a:pt x="194" y="819"/>
                  </a:lnTo>
                  <a:lnTo>
                    <a:pt x="191" y="820"/>
                  </a:lnTo>
                  <a:lnTo>
                    <a:pt x="189" y="821"/>
                  </a:lnTo>
                  <a:lnTo>
                    <a:pt x="186" y="822"/>
                  </a:lnTo>
                  <a:lnTo>
                    <a:pt x="184" y="823"/>
                  </a:lnTo>
                  <a:lnTo>
                    <a:pt x="181" y="824"/>
                  </a:lnTo>
                  <a:lnTo>
                    <a:pt x="180" y="824"/>
                  </a:lnTo>
                  <a:cubicBezTo>
                    <a:pt x="166" y="828"/>
                    <a:pt x="154" y="830"/>
                    <a:pt x="142" y="830"/>
                  </a:cubicBezTo>
                  <a:moveTo>
                    <a:pt x="804" y="37"/>
                  </a:moveTo>
                  <a:cubicBezTo>
                    <a:pt x="789" y="35"/>
                    <a:pt x="775" y="33"/>
                    <a:pt x="760" y="32"/>
                  </a:cubicBezTo>
                  <a:cubicBezTo>
                    <a:pt x="810" y="24"/>
                    <a:pt x="911" y="9"/>
                    <a:pt x="1020" y="0"/>
                  </a:cubicBezTo>
                  <a:cubicBezTo>
                    <a:pt x="1037" y="3"/>
                    <a:pt x="1054" y="5"/>
                    <a:pt x="1070" y="8"/>
                  </a:cubicBezTo>
                  <a:cubicBezTo>
                    <a:pt x="968" y="15"/>
                    <a:pt x="869" y="28"/>
                    <a:pt x="804" y="37"/>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Freeform 352">
              <a:extLst>
                <a:ext uri="{FF2B5EF4-FFF2-40B4-BE49-F238E27FC236}">
                  <a16:creationId xmlns:a16="http://schemas.microsoft.com/office/drawing/2014/main" id="{E2B728EA-26A9-CFD1-0AA3-A9147EDB0A8F}"/>
                </a:ext>
              </a:extLst>
            </p:cNvPr>
            <p:cNvSpPr>
              <a:spLocks noEditPoints="1"/>
            </p:cNvSpPr>
            <p:nvPr/>
          </p:nvSpPr>
          <p:spPr bwMode="auto">
            <a:xfrm>
              <a:off x="4895850" y="1300163"/>
              <a:ext cx="790575" cy="742950"/>
            </a:xfrm>
            <a:custGeom>
              <a:avLst/>
              <a:gdLst>
                <a:gd name="T0" fmla="*/ 262 w 817"/>
                <a:gd name="T1" fmla="*/ 767 h 767"/>
                <a:gd name="T2" fmla="*/ 231 w 817"/>
                <a:gd name="T3" fmla="*/ 764 h 767"/>
                <a:gd name="T4" fmla="*/ 235 w 817"/>
                <a:gd name="T5" fmla="*/ 763 h 767"/>
                <a:gd name="T6" fmla="*/ 254 w 817"/>
                <a:gd name="T7" fmla="*/ 756 h 767"/>
                <a:gd name="T8" fmla="*/ 254 w 817"/>
                <a:gd name="T9" fmla="*/ 756 h 767"/>
                <a:gd name="T10" fmla="*/ 263 w 817"/>
                <a:gd name="T11" fmla="*/ 754 h 767"/>
                <a:gd name="T12" fmla="*/ 298 w 817"/>
                <a:gd name="T13" fmla="*/ 757 h 767"/>
                <a:gd name="T14" fmla="*/ 262 w 817"/>
                <a:gd name="T15" fmla="*/ 767 h 767"/>
                <a:gd name="T16" fmla="*/ 25 w 817"/>
                <a:gd name="T17" fmla="*/ 733 h 767"/>
                <a:gd name="T18" fmla="*/ 13 w 817"/>
                <a:gd name="T19" fmla="*/ 731 h 767"/>
                <a:gd name="T20" fmla="*/ 0 w 817"/>
                <a:gd name="T21" fmla="*/ 714 h 767"/>
                <a:gd name="T22" fmla="*/ 8 w 817"/>
                <a:gd name="T23" fmla="*/ 715 h 767"/>
                <a:gd name="T24" fmla="*/ 25 w 817"/>
                <a:gd name="T25" fmla="*/ 733 h 767"/>
                <a:gd name="T26" fmla="*/ 754 w 817"/>
                <a:gd name="T27" fmla="*/ 25 h 767"/>
                <a:gd name="T28" fmla="*/ 748 w 817"/>
                <a:gd name="T29" fmla="*/ 25 h 767"/>
                <a:gd name="T30" fmla="*/ 750 w 817"/>
                <a:gd name="T31" fmla="*/ 22 h 767"/>
                <a:gd name="T32" fmla="*/ 753 w 817"/>
                <a:gd name="T33" fmla="*/ 3 h 767"/>
                <a:gd name="T34" fmla="*/ 773 w 817"/>
                <a:gd name="T35" fmla="*/ 0 h 767"/>
                <a:gd name="T36" fmla="*/ 817 w 817"/>
                <a:gd name="T37" fmla="*/ 5 h 767"/>
                <a:gd name="T38" fmla="*/ 764 w 817"/>
                <a:gd name="T39" fmla="*/ 14 h 767"/>
                <a:gd name="T40" fmla="*/ 762 w 817"/>
                <a:gd name="T41" fmla="*/ 14 h 767"/>
                <a:gd name="T42" fmla="*/ 759 w 817"/>
                <a:gd name="T43" fmla="*/ 14 h 767"/>
                <a:gd name="T44" fmla="*/ 757 w 817"/>
                <a:gd name="T45" fmla="*/ 15 h 767"/>
                <a:gd name="T46" fmla="*/ 756 w 817"/>
                <a:gd name="T47" fmla="*/ 15 h 767"/>
                <a:gd name="T48" fmla="*/ 756 w 817"/>
                <a:gd name="T49" fmla="*/ 15 h 767"/>
                <a:gd name="T50" fmla="*/ 754 w 817"/>
                <a:gd name="T51" fmla="*/ 25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7" h="767">
                  <a:moveTo>
                    <a:pt x="262" y="767"/>
                  </a:moveTo>
                  <a:cubicBezTo>
                    <a:pt x="251" y="766"/>
                    <a:pt x="241" y="765"/>
                    <a:pt x="231" y="764"/>
                  </a:cubicBezTo>
                  <a:cubicBezTo>
                    <a:pt x="232" y="764"/>
                    <a:pt x="233" y="763"/>
                    <a:pt x="235" y="763"/>
                  </a:cubicBezTo>
                  <a:cubicBezTo>
                    <a:pt x="241" y="760"/>
                    <a:pt x="248" y="758"/>
                    <a:pt x="254" y="756"/>
                  </a:cubicBezTo>
                  <a:lnTo>
                    <a:pt x="254" y="756"/>
                  </a:lnTo>
                  <a:cubicBezTo>
                    <a:pt x="257" y="756"/>
                    <a:pt x="260" y="755"/>
                    <a:pt x="263" y="754"/>
                  </a:cubicBezTo>
                  <a:cubicBezTo>
                    <a:pt x="274" y="755"/>
                    <a:pt x="286" y="756"/>
                    <a:pt x="298" y="757"/>
                  </a:cubicBezTo>
                  <a:cubicBezTo>
                    <a:pt x="286" y="760"/>
                    <a:pt x="274" y="764"/>
                    <a:pt x="262" y="767"/>
                  </a:cubicBezTo>
                  <a:close/>
                  <a:moveTo>
                    <a:pt x="25" y="733"/>
                  </a:moveTo>
                  <a:cubicBezTo>
                    <a:pt x="21" y="732"/>
                    <a:pt x="17" y="732"/>
                    <a:pt x="13" y="731"/>
                  </a:cubicBezTo>
                  <a:cubicBezTo>
                    <a:pt x="9" y="725"/>
                    <a:pt x="4" y="719"/>
                    <a:pt x="0" y="714"/>
                  </a:cubicBezTo>
                  <a:cubicBezTo>
                    <a:pt x="3" y="714"/>
                    <a:pt x="5" y="715"/>
                    <a:pt x="8" y="715"/>
                  </a:cubicBezTo>
                  <a:cubicBezTo>
                    <a:pt x="13" y="722"/>
                    <a:pt x="19" y="727"/>
                    <a:pt x="25" y="733"/>
                  </a:cubicBezTo>
                  <a:close/>
                  <a:moveTo>
                    <a:pt x="754" y="25"/>
                  </a:moveTo>
                  <a:cubicBezTo>
                    <a:pt x="752" y="25"/>
                    <a:pt x="750" y="25"/>
                    <a:pt x="748" y="25"/>
                  </a:cubicBezTo>
                  <a:cubicBezTo>
                    <a:pt x="749" y="24"/>
                    <a:pt x="750" y="23"/>
                    <a:pt x="750" y="22"/>
                  </a:cubicBezTo>
                  <a:cubicBezTo>
                    <a:pt x="751" y="15"/>
                    <a:pt x="753" y="9"/>
                    <a:pt x="753" y="3"/>
                  </a:cubicBezTo>
                  <a:cubicBezTo>
                    <a:pt x="759" y="2"/>
                    <a:pt x="765" y="1"/>
                    <a:pt x="773" y="0"/>
                  </a:cubicBezTo>
                  <a:cubicBezTo>
                    <a:pt x="788" y="1"/>
                    <a:pt x="802" y="3"/>
                    <a:pt x="817" y="5"/>
                  </a:cubicBezTo>
                  <a:cubicBezTo>
                    <a:pt x="795" y="9"/>
                    <a:pt x="777" y="12"/>
                    <a:pt x="764" y="14"/>
                  </a:cubicBezTo>
                  <a:lnTo>
                    <a:pt x="762" y="14"/>
                  </a:lnTo>
                  <a:lnTo>
                    <a:pt x="759" y="14"/>
                  </a:lnTo>
                  <a:lnTo>
                    <a:pt x="757" y="15"/>
                  </a:lnTo>
                  <a:lnTo>
                    <a:pt x="756" y="15"/>
                  </a:lnTo>
                  <a:lnTo>
                    <a:pt x="756" y="15"/>
                  </a:lnTo>
                  <a:cubicBezTo>
                    <a:pt x="756" y="18"/>
                    <a:pt x="755" y="22"/>
                    <a:pt x="754" y="25"/>
                  </a:cubicBezTo>
                </a:path>
              </a:pathLst>
            </a:custGeom>
            <a:solidFill>
              <a:srgbClr val="D1D0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9" name="Freeform 353">
              <a:extLst>
                <a:ext uri="{FF2B5EF4-FFF2-40B4-BE49-F238E27FC236}">
                  <a16:creationId xmlns:a16="http://schemas.microsoft.com/office/drawing/2014/main" id="{8CEC16B0-8537-D498-0E2D-5F7286117981}"/>
                </a:ext>
              </a:extLst>
            </p:cNvPr>
            <p:cNvSpPr>
              <a:spLocks noEditPoints="1"/>
            </p:cNvSpPr>
            <p:nvPr/>
          </p:nvSpPr>
          <p:spPr bwMode="auto">
            <a:xfrm>
              <a:off x="4830762" y="1323975"/>
              <a:ext cx="795337" cy="709613"/>
            </a:xfrm>
            <a:custGeom>
              <a:avLst/>
              <a:gdLst>
                <a:gd name="T0" fmla="*/ 330 w 821"/>
                <a:gd name="T1" fmla="*/ 729 h 732"/>
                <a:gd name="T2" fmla="*/ 530 w 821"/>
                <a:gd name="T3" fmla="*/ 615 h 732"/>
                <a:gd name="T4" fmla="*/ 540 w 821"/>
                <a:gd name="T5" fmla="*/ 596 h 732"/>
                <a:gd name="T6" fmla="*/ 572 w 821"/>
                <a:gd name="T7" fmla="*/ 534 h 732"/>
                <a:gd name="T8" fmla="*/ 611 w 821"/>
                <a:gd name="T9" fmla="*/ 490 h 732"/>
                <a:gd name="T10" fmla="*/ 659 w 821"/>
                <a:gd name="T11" fmla="*/ 415 h 732"/>
                <a:gd name="T12" fmla="*/ 660 w 821"/>
                <a:gd name="T13" fmla="*/ 403 h 732"/>
                <a:gd name="T14" fmla="*/ 663 w 821"/>
                <a:gd name="T15" fmla="*/ 420 h 732"/>
                <a:gd name="T16" fmla="*/ 652 w 821"/>
                <a:gd name="T17" fmla="*/ 460 h 732"/>
                <a:gd name="T18" fmla="*/ 651 w 821"/>
                <a:gd name="T19" fmla="*/ 460 h 732"/>
                <a:gd name="T20" fmla="*/ 644 w 821"/>
                <a:gd name="T21" fmla="*/ 472 h 732"/>
                <a:gd name="T22" fmla="*/ 575 w 821"/>
                <a:gd name="T23" fmla="*/ 546 h 732"/>
                <a:gd name="T24" fmla="*/ 569 w 821"/>
                <a:gd name="T25" fmla="*/ 554 h 732"/>
                <a:gd name="T26" fmla="*/ 565 w 821"/>
                <a:gd name="T27" fmla="*/ 562 h 732"/>
                <a:gd name="T28" fmla="*/ 561 w 821"/>
                <a:gd name="T29" fmla="*/ 569 h 732"/>
                <a:gd name="T30" fmla="*/ 557 w 821"/>
                <a:gd name="T31" fmla="*/ 577 h 732"/>
                <a:gd name="T32" fmla="*/ 553 w 821"/>
                <a:gd name="T33" fmla="*/ 585 h 732"/>
                <a:gd name="T34" fmla="*/ 550 w 821"/>
                <a:gd name="T35" fmla="*/ 593 h 732"/>
                <a:gd name="T36" fmla="*/ 542 w 821"/>
                <a:gd name="T37" fmla="*/ 609 h 732"/>
                <a:gd name="T38" fmla="*/ 523 w 821"/>
                <a:gd name="T39" fmla="*/ 646 h 732"/>
                <a:gd name="T40" fmla="*/ 474 w 821"/>
                <a:gd name="T41" fmla="*/ 691 h 732"/>
                <a:gd name="T42" fmla="*/ 75 w 821"/>
                <a:gd name="T43" fmla="*/ 690 h 732"/>
                <a:gd name="T44" fmla="*/ 40 w 821"/>
                <a:gd name="T45" fmla="*/ 647 h 732"/>
                <a:gd name="T46" fmla="*/ 38 w 821"/>
                <a:gd name="T47" fmla="*/ 635 h 732"/>
                <a:gd name="T48" fmla="*/ 52 w 821"/>
                <a:gd name="T49" fmla="*/ 364 h 732"/>
                <a:gd name="T50" fmla="*/ 38 w 821"/>
                <a:gd name="T51" fmla="*/ 345 h 732"/>
                <a:gd name="T52" fmla="*/ 55 w 821"/>
                <a:gd name="T53" fmla="*/ 355 h 732"/>
                <a:gd name="T54" fmla="*/ 650 w 821"/>
                <a:gd name="T55" fmla="*/ 351 h 732"/>
                <a:gd name="T56" fmla="*/ 682 w 821"/>
                <a:gd name="T57" fmla="*/ 329 h 732"/>
                <a:gd name="T58" fmla="*/ 682 w 821"/>
                <a:gd name="T59" fmla="*/ 329 h 732"/>
                <a:gd name="T60" fmla="*/ 690 w 821"/>
                <a:gd name="T61" fmla="*/ 339 h 732"/>
                <a:gd name="T62" fmla="*/ 685 w 821"/>
                <a:gd name="T63" fmla="*/ 341 h 732"/>
                <a:gd name="T64" fmla="*/ 680 w 821"/>
                <a:gd name="T65" fmla="*/ 342 h 732"/>
                <a:gd name="T66" fmla="*/ 664 w 821"/>
                <a:gd name="T67" fmla="*/ 346 h 732"/>
                <a:gd name="T68" fmla="*/ 661 w 821"/>
                <a:gd name="T69" fmla="*/ 347 h 732"/>
                <a:gd name="T70" fmla="*/ 657 w 821"/>
                <a:gd name="T71" fmla="*/ 348 h 732"/>
                <a:gd name="T72" fmla="*/ 654 w 821"/>
                <a:gd name="T73" fmla="*/ 349 h 732"/>
                <a:gd name="T74" fmla="*/ 651 w 821"/>
                <a:gd name="T75" fmla="*/ 350 h 732"/>
                <a:gd name="T76" fmla="*/ 18 w 821"/>
                <a:gd name="T77" fmla="*/ 234 h 732"/>
                <a:gd name="T78" fmla="*/ 16 w 821"/>
                <a:gd name="T79" fmla="*/ 224 h 732"/>
                <a:gd name="T80" fmla="*/ 749 w 821"/>
                <a:gd name="T81" fmla="*/ 134 h 732"/>
                <a:gd name="T82" fmla="*/ 744 w 821"/>
                <a:gd name="T83" fmla="*/ 133 h 732"/>
                <a:gd name="T84" fmla="*/ 815 w 821"/>
                <a:gd name="T85" fmla="*/ 0 h 732"/>
                <a:gd name="T86" fmla="*/ 820 w 821"/>
                <a:gd name="T87" fmla="*/ 10 h 732"/>
                <a:gd name="T88" fmla="*/ 749 w 821"/>
                <a:gd name="T89" fmla="*/ 134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1" h="732">
                  <a:moveTo>
                    <a:pt x="365" y="732"/>
                  </a:moveTo>
                  <a:cubicBezTo>
                    <a:pt x="353" y="731"/>
                    <a:pt x="341" y="730"/>
                    <a:pt x="330" y="729"/>
                  </a:cubicBezTo>
                  <a:cubicBezTo>
                    <a:pt x="383" y="714"/>
                    <a:pt x="434" y="703"/>
                    <a:pt x="471" y="679"/>
                  </a:cubicBezTo>
                  <a:cubicBezTo>
                    <a:pt x="509" y="654"/>
                    <a:pt x="517" y="643"/>
                    <a:pt x="530" y="615"/>
                  </a:cubicBezTo>
                  <a:cubicBezTo>
                    <a:pt x="533" y="610"/>
                    <a:pt x="536" y="604"/>
                    <a:pt x="540" y="596"/>
                  </a:cubicBezTo>
                  <a:lnTo>
                    <a:pt x="540" y="596"/>
                  </a:lnTo>
                  <a:cubicBezTo>
                    <a:pt x="540" y="595"/>
                    <a:pt x="541" y="594"/>
                    <a:pt x="542" y="592"/>
                  </a:cubicBezTo>
                  <a:cubicBezTo>
                    <a:pt x="552" y="570"/>
                    <a:pt x="560" y="551"/>
                    <a:pt x="572" y="534"/>
                  </a:cubicBezTo>
                  <a:cubicBezTo>
                    <a:pt x="572" y="534"/>
                    <a:pt x="572" y="534"/>
                    <a:pt x="572" y="534"/>
                  </a:cubicBezTo>
                  <a:cubicBezTo>
                    <a:pt x="582" y="519"/>
                    <a:pt x="594" y="505"/>
                    <a:pt x="611" y="490"/>
                  </a:cubicBezTo>
                  <a:cubicBezTo>
                    <a:pt x="631" y="473"/>
                    <a:pt x="642" y="460"/>
                    <a:pt x="649" y="448"/>
                  </a:cubicBezTo>
                  <a:cubicBezTo>
                    <a:pt x="654" y="438"/>
                    <a:pt x="657" y="428"/>
                    <a:pt x="659" y="415"/>
                  </a:cubicBezTo>
                  <a:cubicBezTo>
                    <a:pt x="659" y="414"/>
                    <a:pt x="659" y="413"/>
                    <a:pt x="659" y="411"/>
                  </a:cubicBezTo>
                  <a:cubicBezTo>
                    <a:pt x="660" y="408"/>
                    <a:pt x="660" y="405"/>
                    <a:pt x="660" y="403"/>
                  </a:cubicBezTo>
                  <a:cubicBezTo>
                    <a:pt x="660" y="400"/>
                    <a:pt x="660" y="398"/>
                    <a:pt x="660" y="396"/>
                  </a:cubicBezTo>
                  <a:cubicBezTo>
                    <a:pt x="662" y="403"/>
                    <a:pt x="664" y="411"/>
                    <a:pt x="663" y="420"/>
                  </a:cubicBezTo>
                  <a:cubicBezTo>
                    <a:pt x="661" y="425"/>
                    <a:pt x="660" y="429"/>
                    <a:pt x="659" y="433"/>
                  </a:cubicBezTo>
                  <a:cubicBezTo>
                    <a:pt x="657" y="441"/>
                    <a:pt x="654" y="450"/>
                    <a:pt x="652" y="460"/>
                  </a:cubicBezTo>
                  <a:lnTo>
                    <a:pt x="651" y="460"/>
                  </a:lnTo>
                  <a:lnTo>
                    <a:pt x="651" y="460"/>
                  </a:lnTo>
                  <a:cubicBezTo>
                    <a:pt x="649" y="464"/>
                    <a:pt x="647" y="468"/>
                    <a:pt x="644" y="472"/>
                  </a:cubicBezTo>
                  <a:lnTo>
                    <a:pt x="644" y="472"/>
                  </a:lnTo>
                  <a:cubicBezTo>
                    <a:pt x="637" y="481"/>
                    <a:pt x="628" y="490"/>
                    <a:pt x="613" y="502"/>
                  </a:cubicBezTo>
                  <a:cubicBezTo>
                    <a:pt x="596" y="517"/>
                    <a:pt x="584" y="531"/>
                    <a:pt x="575" y="546"/>
                  </a:cubicBezTo>
                  <a:cubicBezTo>
                    <a:pt x="573" y="548"/>
                    <a:pt x="572" y="550"/>
                    <a:pt x="570" y="553"/>
                  </a:cubicBezTo>
                  <a:lnTo>
                    <a:pt x="569" y="554"/>
                  </a:lnTo>
                  <a:cubicBezTo>
                    <a:pt x="568" y="556"/>
                    <a:pt x="567" y="558"/>
                    <a:pt x="566" y="560"/>
                  </a:cubicBezTo>
                  <a:lnTo>
                    <a:pt x="565" y="562"/>
                  </a:lnTo>
                  <a:cubicBezTo>
                    <a:pt x="564" y="564"/>
                    <a:pt x="563" y="565"/>
                    <a:pt x="562" y="567"/>
                  </a:cubicBezTo>
                  <a:lnTo>
                    <a:pt x="561" y="569"/>
                  </a:lnTo>
                  <a:cubicBezTo>
                    <a:pt x="560" y="571"/>
                    <a:pt x="559" y="573"/>
                    <a:pt x="559" y="574"/>
                  </a:cubicBezTo>
                  <a:lnTo>
                    <a:pt x="557" y="577"/>
                  </a:lnTo>
                  <a:cubicBezTo>
                    <a:pt x="556" y="579"/>
                    <a:pt x="556" y="580"/>
                    <a:pt x="555" y="582"/>
                  </a:cubicBezTo>
                  <a:lnTo>
                    <a:pt x="553" y="585"/>
                  </a:lnTo>
                  <a:cubicBezTo>
                    <a:pt x="553" y="586"/>
                    <a:pt x="552" y="588"/>
                    <a:pt x="551" y="590"/>
                  </a:cubicBezTo>
                  <a:lnTo>
                    <a:pt x="550" y="593"/>
                  </a:lnTo>
                  <a:cubicBezTo>
                    <a:pt x="549" y="595"/>
                    <a:pt x="547" y="598"/>
                    <a:pt x="546" y="600"/>
                  </a:cubicBezTo>
                  <a:cubicBezTo>
                    <a:pt x="545" y="603"/>
                    <a:pt x="544" y="606"/>
                    <a:pt x="542" y="609"/>
                  </a:cubicBezTo>
                  <a:cubicBezTo>
                    <a:pt x="541" y="610"/>
                    <a:pt x="540" y="612"/>
                    <a:pt x="540" y="614"/>
                  </a:cubicBezTo>
                  <a:cubicBezTo>
                    <a:pt x="533" y="628"/>
                    <a:pt x="528" y="638"/>
                    <a:pt x="523" y="646"/>
                  </a:cubicBezTo>
                  <a:lnTo>
                    <a:pt x="523" y="646"/>
                  </a:lnTo>
                  <a:cubicBezTo>
                    <a:pt x="513" y="662"/>
                    <a:pt x="501" y="673"/>
                    <a:pt x="474" y="691"/>
                  </a:cubicBezTo>
                  <a:cubicBezTo>
                    <a:pt x="445" y="710"/>
                    <a:pt x="407" y="721"/>
                    <a:pt x="365" y="732"/>
                  </a:cubicBezTo>
                  <a:moveTo>
                    <a:pt x="75" y="690"/>
                  </a:moveTo>
                  <a:cubicBezTo>
                    <a:pt x="72" y="690"/>
                    <a:pt x="70" y="689"/>
                    <a:pt x="67" y="689"/>
                  </a:cubicBezTo>
                  <a:cubicBezTo>
                    <a:pt x="57" y="674"/>
                    <a:pt x="49" y="660"/>
                    <a:pt x="40" y="647"/>
                  </a:cubicBezTo>
                  <a:cubicBezTo>
                    <a:pt x="23" y="622"/>
                    <a:pt x="13" y="605"/>
                    <a:pt x="12" y="589"/>
                  </a:cubicBezTo>
                  <a:cubicBezTo>
                    <a:pt x="16" y="602"/>
                    <a:pt x="25" y="616"/>
                    <a:pt x="38" y="635"/>
                  </a:cubicBezTo>
                  <a:cubicBezTo>
                    <a:pt x="49" y="652"/>
                    <a:pt x="60" y="672"/>
                    <a:pt x="75" y="690"/>
                  </a:cubicBezTo>
                  <a:close/>
                  <a:moveTo>
                    <a:pt x="52" y="364"/>
                  </a:moveTo>
                  <a:cubicBezTo>
                    <a:pt x="47" y="361"/>
                    <a:pt x="41" y="358"/>
                    <a:pt x="36" y="354"/>
                  </a:cubicBezTo>
                  <a:cubicBezTo>
                    <a:pt x="37" y="351"/>
                    <a:pt x="37" y="348"/>
                    <a:pt x="38" y="345"/>
                  </a:cubicBezTo>
                  <a:cubicBezTo>
                    <a:pt x="42" y="348"/>
                    <a:pt x="46" y="350"/>
                    <a:pt x="50" y="353"/>
                  </a:cubicBezTo>
                  <a:cubicBezTo>
                    <a:pt x="52" y="353"/>
                    <a:pt x="53" y="354"/>
                    <a:pt x="55" y="355"/>
                  </a:cubicBezTo>
                  <a:cubicBezTo>
                    <a:pt x="54" y="358"/>
                    <a:pt x="53" y="361"/>
                    <a:pt x="52" y="364"/>
                  </a:cubicBezTo>
                  <a:close/>
                  <a:moveTo>
                    <a:pt x="650" y="351"/>
                  </a:moveTo>
                  <a:cubicBezTo>
                    <a:pt x="654" y="345"/>
                    <a:pt x="658" y="339"/>
                    <a:pt x="662" y="333"/>
                  </a:cubicBezTo>
                  <a:cubicBezTo>
                    <a:pt x="668" y="332"/>
                    <a:pt x="675" y="331"/>
                    <a:pt x="682" y="329"/>
                  </a:cubicBezTo>
                  <a:lnTo>
                    <a:pt x="682" y="329"/>
                  </a:lnTo>
                  <a:cubicBezTo>
                    <a:pt x="682" y="329"/>
                    <a:pt x="682" y="329"/>
                    <a:pt x="682" y="329"/>
                  </a:cubicBezTo>
                  <a:cubicBezTo>
                    <a:pt x="686" y="328"/>
                    <a:pt x="690" y="327"/>
                    <a:pt x="694" y="325"/>
                  </a:cubicBezTo>
                  <a:cubicBezTo>
                    <a:pt x="692" y="330"/>
                    <a:pt x="691" y="335"/>
                    <a:pt x="690" y="339"/>
                  </a:cubicBezTo>
                  <a:lnTo>
                    <a:pt x="687" y="340"/>
                  </a:lnTo>
                  <a:lnTo>
                    <a:pt x="685" y="341"/>
                  </a:lnTo>
                  <a:lnTo>
                    <a:pt x="683" y="341"/>
                  </a:lnTo>
                  <a:lnTo>
                    <a:pt x="680" y="342"/>
                  </a:lnTo>
                  <a:lnTo>
                    <a:pt x="678" y="342"/>
                  </a:lnTo>
                  <a:cubicBezTo>
                    <a:pt x="673" y="343"/>
                    <a:pt x="668" y="344"/>
                    <a:pt x="664" y="346"/>
                  </a:cubicBezTo>
                  <a:lnTo>
                    <a:pt x="661" y="346"/>
                  </a:lnTo>
                  <a:lnTo>
                    <a:pt x="661" y="347"/>
                  </a:lnTo>
                  <a:lnTo>
                    <a:pt x="658" y="347"/>
                  </a:lnTo>
                  <a:lnTo>
                    <a:pt x="657" y="348"/>
                  </a:lnTo>
                  <a:lnTo>
                    <a:pt x="655" y="348"/>
                  </a:lnTo>
                  <a:lnTo>
                    <a:pt x="654" y="349"/>
                  </a:lnTo>
                  <a:lnTo>
                    <a:pt x="652" y="349"/>
                  </a:lnTo>
                  <a:lnTo>
                    <a:pt x="651" y="350"/>
                  </a:lnTo>
                  <a:lnTo>
                    <a:pt x="650" y="351"/>
                  </a:lnTo>
                  <a:moveTo>
                    <a:pt x="18" y="234"/>
                  </a:moveTo>
                  <a:cubicBezTo>
                    <a:pt x="13" y="224"/>
                    <a:pt x="4" y="207"/>
                    <a:pt x="0" y="184"/>
                  </a:cubicBezTo>
                  <a:cubicBezTo>
                    <a:pt x="5" y="202"/>
                    <a:pt x="13" y="216"/>
                    <a:pt x="16" y="224"/>
                  </a:cubicBezTo>
                  <a:cubicBezTo>
                    <a:pt x="18" y="227"/>
                    <a:pt x="18" y="231"/>
                    <a:pt x="18" y="234"/>
                  </a:cubicBezTo>
                  <a:moveTo>
                    <a:pt x="749" y="134"/>
                  </a:moveTo>
                  <a:cubicBezTo>
                    <a:pt x="748" y="134"/>
                    <a:pt x="747" y="134"/>
                    <a:pt x="746" y="134"/>
                  </a:cubicBezTo>
                  <a:cubicBezTo>
                    <a:pt x="746" y="134"/>
                    <a:pt x="745" y="134"/>
                    <a:pt x="744" y="133"/>
                  </a:cubicBezTo>
                  <a:cubicBezTo>
                    <a:pt x="747" y="112"/>
                    <a:pt x="751" y="92"/>
                    <a:pt x="757" y="73"/>
                  </a:cubicBezTo>
                  <a:cubicBezTo>
                    <a:pt x="774" y="22"/>
                    <a:pt x="807" y="8"/>
                    <a:pt x="815" y="0"/>
                  </a:cubicBezTo>
                  <a:cubicBezTo>
                    <a:pt x="817" y="0"/>
                    <a:pt x="819" y="0"/>
                    <a:pt x="821" y="0"/>
                  </a:cubicBezTo>
                  <a:cubicBezTo>
                    <a:pt x="821" y="3"/>
                    <a:pt x="820" y="6"/>
                    <a:pt x="820" y="10"/>
                  </a:cubicBezTo>
                  <a:cubicBezTo>
                    <a:pt x="817" y="18"/>
                    <a:pt x="778" y="30"/>
                    <a:pt x="759" y="86"/>
                  </a:cubicBezTo>
                  <a:cubicBezTo>
                    <a:pt x="755" y="101"/>
                    <a:pt x="751" y="117"/>
                    <a:pt x="749" y="134"/>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0" name="Freeform 354">
              <a:extLst>
                <a:ext uri="{FF2B5EF4-FFF2-40B4-BE49-F238E27FC236}">
                  <a16:creationId xmlns:a16="http://schemas.microsoft.com/office/drawing/2014/main" id="{8A20CDC4-B526-4D28-52F6-922478D11570}"/>
                </a:ext>
              </a:extLst>
            </p:cNvPr>
            <p:cNvSpPr>
              <a:spLocks noEditPoints="1"/>
            </p:cNvSpPr>
            <p:nvPr/>
          </p:nvSpPr>
          <p:spPr bwMode="auto">
            <a:xfrm>
              <a:off x="5937250" y="1260475"/>
              <a:ext cx="401637" cy="65088"/>
            </a:xfrm>
            <a:custGeom>
              <a:avLst/>
              <a:gdLst>
                <a:gd name="T0" fmla="*/ 410 w 416"/>
                <a:gd name="T1" fmla="*/ 66 h 66"/>
                <a:gd name="T2" fmla="*/ 392 w 416"/>
                <a:gd name="T3" fmla="*/ 64 h 66"/>
                <a:gd name="T4" fmla="*/ 391 w 416"/>
                <a:gd name="T5" fmla="*/ 64 h 66"/>
                <a:gd name="T6" fmla="*/ 218 w 416"/>
                <a:gd name="T7" fmla="*/ 18 h 66"/>
                <a:gd name="T8" fmla="*/ 148 w 416"/>
                <a:gd name="T9" fmla="*/ 0 h 66"/>
                <a:gd name="T10" fmla="*/ 191 w 416"/>
                <a:gd name="T11" fmla="*/ 2 h 66"/>
                <a:gd name="T12" fmla="*/ 377 w 416"/>
                <a:gd name="T13" fmla="*/ 49 h 66"/>
                <a:gd name="T14" fmla="*/ 416 w 416"/>
                <a:gd name="T15" fmla="*/ 66 h 66"/>
                <a:gd name="T16" fmla="*/ 410 w 416"/>
                <a:gd name="T17" fmla="*/ 66 h 66"/>
                <a:gd name="T18" fmla="*/ 50 w 416"/>
                <a:gd name="T19" fmla="*/ 14 h 66"/>
                <a:gd name="T20" fmla="*/ 0 w 416"/>
                <a:gd name="T21" fmla="*/ 5 h 66"/>
                <a:gd name="T22" fmla="*/ 56 w 416"/>
                <a:gd name="T23" fmla="*/ 2 h 66"/>
                <a:gd name="T24" fmla="*/ 108 w 416"/>
                <a:gd name="T25" fmla="*/ 12 h 66"/>
                <a:gd name="T26" fmla="*/ 50 w 416"/>
                <a:gd name="T27" fmla="*/ 1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6" h="66">
                  <a:moveTo>
                    <a:pt x="410" y="66"/>
                  </a:moveTo>
                  <a:cubicBezTo>
                    <a:pt x="403" y="66"/>
                    <a:pt x="398" y="65"/>
                    <a:pt x="392" y="64"/>
                  </a:cubicBezTo>
                  <a:lnTo>
                    <a:pt x="391" y="64"/>
                  </a:lnTo>
                  <a:cubicBezTo>
                    <a:pt x="360" y="57"/>
                    <a:pt x="305" y="33"/>
                    <a:pt x="218" y="18"/>
                  </a:cubicBezTo>
                  <a:cubicBezTo>
                    <a:pt x="195" y="12"/>
                    <a:pt x="172" y="6"/>
                    <a:pt x="148" y="0"/>
                  </a:cubicBezTo>
                  <a:cubicBezTo>
                    <a:pt x="163" y="1"/>
                    <a:pt x="177" y="1"/>
                    <a:pt x="191" y="2"/>
                  </a:cubicBezTo>
                  <a:cubicBezTo>
                    <a:pt x="281" y="14"/>
                    <a:pt x="341" y="39"/>
                    <a:pt x="377" y="49"/>
                  </a:cubicBezTo>
                  <a:cubicBezTo>
                    <a:pt x="390" y="54"/>
                    <a:pt x="403" y="60"/>
                    <a:pt x="416" y="66"/>
                  </a:cubicBezTo>
                  <a:cubicBezTo>
                    <a:pt x="414" y="66"/>
                    <a:pt x="412" y="66"/>
                    <a:pt x="410" y="66"/>
                  </a:cubicBezTo>
                  <a:moveTo>
                    <a:pt x="50" y="14"/>
                  </a:moveTo>
                  <a:cubicBezTo>
                    <a:pt x="34" y="11"/>
                    <a:pt x="17" y="8"/>
                    <a:pt x="0" y="5"/>
                  </a:cubicBezTo>
                  <a:cubicBezTo>
                    <a:pt x="19" y="3"/>
                    <a:pt x="38" y="2"/>
                    <a:pt x="56" y="2"/>
                  </a:cubicBezTo>
                  <a:cubicBezTo>
                    <a:pt x="74" y="5"/>
                    <a:pt x="91" y="9"/>
                    <a:pt x="108" y="12"/>
                  </a:cubicBezTo>
                  <a:cubicBezTo>
                    <a:pt x="89" y="13"/>
                    <a:pt x="70" y="13"/>
                    <a:pt x="50" y="14"/>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1" name="Freeform 355">
              <a:extLst>
                <a:ext uri="{FF2B5EF4-FFF2-40B4-BE49-F238E27FC236}">
                  <a16:creationId xmlns:a16="http://schemas.microsoft.com/office/drawing/2014/main" id="{CD648191-4E71-622D-AE41-9C9809DA368E}"/>
                </a:ext>
              </a:extLst>
            </p:cNvPr>
            <p:cNvSpPr>
              <a:spLocks/>
            </p:cNvSpPr>
            <p:nvPr/>
          </p:nvSpPr>
          <p:spPr bwMode="auto">
            <a:xfrm>
              <a:off x="5991225" y="1260475"/>
              <a:ext cx="157162" cy="17463"/>
            </a:xfrm>
            <a:custGeom>
              <a:avLst/>
              <a:gdLst>
                <a:gd name="T0" fmla="*/ 162 w 162"/>
                <a:gd name="T1" fmla="*/ 18 h 18"/>
                <a:gd name="T2" fmla="*/ 138 w 162"/>
                <a:gd name="T3" fmla="*/ 14 h 18"/>
                <a:gd name="T4" fmla="*/ 71 w 162"/>
                <a:gd name="T5" fmla="*/ 12 h 18"/>
                <a:gd name="T6" fmla="*/ 52 w 162"/>
                <a:gd name="T7" fmla="*/ 12 h 18"/>
                <a:gd name="T8" fmla="*/ 0 w 162"/>
                <a:gd name="T9" fmla="*/ 2 h 18"/>
                <a:gd name="T10" fmla="*/ 68 w 162"/>
                <a:gd name="T11" fmla="*/ 0 h 18"/>
                <a:gd name="T12" fmla="*/ 92 w 162"/>
                <a:gd name="T13" fmla="*/ 0 h 18"/>
                <a:gd name="T14" fmla="*/ 162 w 16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8">
                  <a:moveTo>
                    <a:pt x="162" y="18"/>
                  </a:moveTo>
                  <a:cubicBezTo>
                    <a:pt x="154" y="17"/>
                    <a:pt x="146" y="15"/>
                    <a:pt x="138" y="14"/>
                  </a:cubicBezTo>
                  <a:cubicBezTo>
                    <a:pt x="116" y="13"/>
                    <a:pt x="94" y="12"/>
                    <a:pt x="71" y="12"/>
                  </a:cubicBezTo>
                  <a:cubicBezTo>
                    <a:pt x="65" y="12"/>
                    <a:pt x="58" y="12"/>
                    <a:pt x="52" y="12"/>
                  </a:cubicBezTo>
                  <a:cubicBezTo>
                    <a:pt x="35" y="9"/>
                    <a:pt x="18" y="5"/>
                    <a:pt x="0" y="2"/>
                  </a:cubicBezTo>
                  <a:cubicBezTo>
                    <a:pt x="23" y="1"/>
                    <a:pt x="46" y="0"/>
                    <a:pt x="68" y="0"/>
                  </a:cubicBezTo>
                  <a:cubicBezTo>
                    <a:pt x="76" y="0"/>
                    <a:pt x="84" y="0"/>
                    <a:pt x="92" y="0"/>
                  </a:cubicBezTo>
                  <a:cubicBezTo>
                    <a:pt x="116" y="6"/>
                    <a:pt x="139" y="12"/>
                    <a:pt x="162" y="18"/>
                  </a:cubicBezTo>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Freeform 356">
              <a:extLst>
                <a:ext uri="{FF2B5EF4-FFF2-40B4-BE49-F238E27FC236}">
                  <a16:creationId xmlns:a16="http://schemas.microsoft.com/office/drawing/2014/main" id="{8CE3DCCF-D9DB-08E3-ECCA-9D3CED22EC20}"/>
                </a:ext>
              </a:extLst>
            </p:cNvPr>
            <p:cNvSpPr>
              <a:spLocks/>
            </p:cNvSpPr>
            <p:nvPr/>
          </p:nvSpPr>
          <p:spPr bwMode="auto">
            <a:xfrm>
              <a:off x="5895975" y="1265238"/>
              <a:ext cx="88900" cy="11113"/>
            </a:xfrm>
            <a:custGeom>
              <a:avLst/>
              <a:gdLst>
                <a:gd name="T0" fmla="*/ 50 w 92"/>
                <a:gd name="T1" fmla="*/ 11 h 11"/>
                <a:gd name="T2" fmla="*/ 0 w 92"/>
                <a:gd name="T3" fmla="*/ 3 h 11"/>
                <a:gd name="T4" fmla="*/ 42 w 92"/>
                <a:gd name="T5" fmla="*/ 0 h 11"/>
                <a:gd name="T6" fmla="*/ 92 w 92"/>
                <a:gd name="T7" fmla="*/ 9 h 11"/>
                <a:gd name="T8" fmla="*/ 50 w 92"/>
                <a:gd name="T9" fmla="*/ 11 h 11"/>
              </a:gdLst>
              <a:ahLst/>
              <a:cxnLst>
                <a:cxn ang="0">
                  <a:pos x="T0" y="T1"/>
                </a:cxn>
                <a:cxn ang="0">
                  <a:pos x="T2" y="T3"/>
                </a:cxn>
                <a:cxn ang="0">
                  <a:pos x="T4" y="T5"/>
                </a:cxn>
                <a:cxn ang="0">
                  <a:pos x="T6" y="T7"/>
                </a:cxn>
                <a:cxn ang="0">
                  <a:pos x="T8" y="T9"/>
                </a:cxn>
              </a:cxnLst>
              <a:rect l="0" t="0" r="r" b="b"/>
              <a:pathLst>
                <a:path w="92" h="11">
                  <a:moveTo>
                    <a:pt x="50" y="11"/>
                  </a:moveTo>
                  <a:cubicBezTo>
                    <a:pt x="34" y="8"/>
                    <a:pt x="17" y="6"/>
                    <a:pt x="0" y="3"/>
                  </a:cubicBezTo>
                  <a:cubicBezTo>
                    <a:pt x="14" y="2"/>
                    <a:pt x="28" y="1"/>
                    <a:pt x="42" y="0"/>
                  </a:cubicBezTo>
                  <a:cubicBezTo>
                    <a:pt x="59" y="3"/>
                    <a:pt x="76" y="6"/>
                    <a:pt x="92" y="9"/>
                  </a:cubicBezTo>
                  <a:cubicBezTo>
                    <a:pt x="78" y="10"/>
                    <a:pt x="64" y="11"/>
                    <a:pt x="50" y="11"/>
                  </a:cubicBezTo>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3" name="Freeform 357">
              <a:extLst>
                <a:ext uri="{FF2B5EF4-FFF2-40B4-BE49-F238E27FC236}">
                  <a16:creationId xmlns:a16="http://schemas.microsoft.com/office/drawing/2014/main" id="{4CAB32A1-84F4-A3C7-6F34-E203E85F80DA}"/>
                </a:ext>
              </a:extLst>
            </p:cNvPr>
            <p:cNvSpPr>
              <a:spLocks/>
            </p:cNvSpPr>
            <p:nvPr/>
          </p:nvSpPr>
          <p:spPr bwMode="auto">
            <a:xfrm>
              <a:off x="6338887" y="12684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4" name="Freeform 358">
              <a:extLst>
                <a:ext uri="{FF2B5EF4-FFF2-40B4-BE49-F238E27FC236}">
                  <a16:creationId xmlns:a16="http://schemas.microsoft.com/office/drawing/2014/main" id="{099EE9F4-4AE0-B22E-B6DF-91275CD668A1}"/>
                </a:ext>
              </a:extLst>
            </p:cNvPr>
            <p:cNvSpPr>
              <a:spLocks/>
            </p:cNvSpPr>
            <p:nvPr/>
          </p:nvSpPr>
          <p:spPr bwMode="auto">
            <a:xfrm>
              <a:off x="6342062" y="1265238"/>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5" name="Freeform 359">
              <a:extLst>
                <a:ext uri="{FF2B5EF4-FFF2-40B4-BE49-F238E27FC236}">
                  <a16:creationId xmlns:a16="http://schemas.microsoft.com/office/drawing/2014/main" id="{75CE5B1B-93AE-9C14-B582-56395FA4F678}"/>
                </a:ext>
              </a:extLst>
            </p:cNvPr>
            <p:cNvSpPr>
              <a:spLocks/>
            </p:cNvSpPr>
            <p:nvPr/>
          </p:nvSpPr>
          <p:spPr bwMode="auto">
            <a:xfrm>
              <a:off x="6345237" y="12652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6" name="Freeform 360">
              <a:extLst>
                <a:ext uri="{FF2B5EF4-FFF2-40B4-BE49-F238E27FC236}">
                  <a16:creationId xmlns:a16="http://schemas.microsoft.com/office/drawing/2014/main" id="{E41942E0-401A-2225-5C3F-5D200DD3406B}"/>
                </a:ext>
              </a:extLst>
            </p:cNvPr>
            <p:cNvSpPr>
              <a:spLocks/>
            </p:cNvSpPr>
            <p:nvPr/>
          </p:nvSpPr>
          <p:spPr bwMode="auto">
            <a:xfrm>
              <a:off x="6346825" y="1262063"/>
              <a:ext cx="1587" cy="1588"/>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Freeform 361">
              <a:extLst>
                <a:ext uri="{FF2B5EF4-FFF2-40B4-BE49-F238E27FC236}">
                  <a16:creationId xmlns:a16="http://schemas.microsoft.com/office/drawing/2014/main" id="{A803259F-493E-F150-AE72-F2A4E80345BE}"/>
                </a:ext>
              </a:extLst>
            </p:cNvPr>
            <p:cNvSpPr>
              <a:spLocks/>
            </p:cNvSpPr>
            <p:nvPr/>
          </p:nvSpPr>
          <p:spPr bwMode="auto">
            <a:xfrm>
              <a:off x="6350000" y="1260475"/>
              <a:ext cx="1587"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8" name="Freeform 362">
              <a:extLst>
                <a:ext uri="{FF2B5EF4-FFF2-40B4-BE49-F238E27FC236}">
                  <a16:creationId xmlns:a16="http://schemas.microsoft.com/office/drawing/2014/main" id="{CE5AD729-9D3C-FBA0-488F-0E68F014DE0C}"/>
                </a:ext>
              </a:extLst>
            </p:cNvPr>
            <p:cNvSpPr>
              <a:spLocks/>
            </p:cNvSpPr>
            <p:nvPr/>
          </p:nvSpPr>
          <p:spPr bwMode="auto">
            <a:xfrm>
              <a:off x="6337300" y="12700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9" name="Freeform 363">
              <a:extLst>
                <a:ext uri="{FF2B5EF4-FFF2-40B4-BE49-F238E27FC236}">
                  <a16:creationId xmlns:a16="http://schemas.microsoft.com/office/drawing/2014/main" id="{853204F7-058E-BFE9-4A4A-D0D95519151E}"/>
                </a:ext>
              </a:extLst>
            </p:cNvPr>
            <p:cNvSpPr>
              <a:spLocks/>
            </p:cNvSpPr>
            <p:nvPr/>
          </p:nvSpPr>
          <p:spPr bwMode="auto">
            <a:xfrm>
              <a:off x="6334125" y="12700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0" name="Freeform 364">
              <a:extLst>
                <a:ext uri="{FF2B5EF4-FFF2-40B4-BE49-F238E27FC236}">
                  <a16:creationId xmlns:a16="http://schemas.microsoft.com/office/drawing/2014/main" id="{6BF13848-8108-9405-7C9C-95244EB61862}"/>
                </a:ext>
              </a:extLst>
            </p:cNvPr>
            <p:cNvSpPr>
              <a:spLocks/>
            </p:cNvSpPr>
            <p:nvPr/>
          </p:nvSpPr>
          <p:spPr bwMode="auto">
            <a:xfrm>
              <a:off x="6321425" y="12731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1" name="Freeform 365">
              <a:extLst>
                <a:ext uri="{FF2B5EF4-FFF2-40B4-BE49-F238E27FC236}">
                  <a16:creationId xmlns:a16="http://schemas.microsoft.com/office/drawing/2014/main" id="{CC4C8C55-74FC-0919-B635-E62215700B35}"/>
                </a:ext>
              </a:extLst>
            </p:cNvPr>
            <p:cNvSpPr>
              <a:spLocks noEditPoints="1"/>
            </p:cNvSpPr>
            <p:nvPr/>
          </p:nvSpPr>
          <p:spPr bwMode="auto">
            <a:xfrm>
              <a:off x="5395912" y="1439863"/>
              <a:ext cx="520700" cy="517525"/>
            </a:xfrm>
            <a:custGeom>
              <a:avLst/>
              <a:gdLst>
                <a:gd name="T0" fmla="*/ 13 w 539"/>
                <a:gd name="T1" fmla="*/ 515 h 535"/>
                <a:gd name="T2" fmla="*/ 25 w 539"/>
                <a:gd name="T3" fmla="*/ 502 h 535"/>
                <a:gd name="T4" fmla="*/ 74 w 539"/>
                <a:gd name="T5" fmla="*/ 413 h 535"/>
                <a:gd name="T6" fmla="*/ 57 w 539"/>
                <a:gd name="T7" fmla="*/ 479 h 535"/>
                <a:gd name="T8" fmla="*/ 104 w 539"/>
                <a:gd name="T9" fmla="*/ 431 h 535"/>
                <a:gd name="T10" fmla="*/ 106 w 539"/>
                <a:gd name="T11" fmla="*/ 450 h 535"/>
                <a:gd name="T12" fmla="*/ 143 w 539"/>
                <a:gd name="T13" fmla="*/ 426 h 535"/>
                <a:gd name="T14" fmla="*/ 149 w 539"/>
                <a:gd name="T15" fmla="*/ 432 h 535"/>
                <a:gd name="T16" fmla="*/ 177 w 539"/>
                <a:gd name="T17" fmla="*/ 407 h 535"/>
                <a:gd name="T18" fmla="*/ 211 w 539"/>
                <a:gd name="T19" fmla="*/ 385 h 535"/>
                <a:gd name="T20" fmla="*/ 178 w 539"/>
                <a:gd name="T21" fmla="*/ 422 h 535"/>
                <a:gd name="T22" fmla="*/ 209 w 539"/>
                <a:gd name="T23" fmla="*/ 400 h 535"/>
                <a:gd name="T24" fmla="*/ 198 w 539"/>
                <a:gd name="T25" fmla="*/ 417 h 535"/>
                <a:gd name="T26" fmla="*/ 207 w 539"/>
                <a:gd name="T27" fmla="*/ 426 h 535"/>
                <a:gd name="T28" fmla="*/ 207 w 539"/>
                <a:gd name="T29" fmla="*/ 428 h 535"/>
                <a:gd name="T30" fmla="*/ 169 w 539"/>
                <a:gd name="T31" fmla="*/ 438 h 535"/>
                <a:gd name="T32" fmla="*/ 165 w 539"/>
                <a:gd name="T33" fmla="*/ 441 h 535"/>
                <a:gd name="T34" fmla="*/ 148 w 539"/>
                <a:gd name="T35" fmla="*/ 453 h 535"/>
                <a:gd name="T36" fmla="*/ 100 w 539"/>
                <a:gd name="T37" fmla="*/ 469 h 535"/>
                <a:gd name="T38" fmla="*/ 157 w 539"/>
                <a:gd name="T39" fmla="*/ 501 h 535"/>
                <a:gd name="T40" fmla="*/ 70 w 539"/>
                <a:gd name="T41" fmla="*/ 487 h 535"/>
                <a:gd name="T42" fmla="*/ 71 w 539"/>
                <a:gd name="T43" fmla="*/ 502 h 535"/>
                <a:gd name="T44" fmla="*/ 84 w 539"/>
                <a:gd name="T45" fmla="*/ 516 h 535"/>
                <a:gd name="T46" fmla="*/ 7 w 539"/>
                <a:gd name="T47" fmla="*/ 534 h 535"/>
                <a:gd name="T48" fmla="*/ 265 w 539"/>
                <a:gd name="T49" fmla="*/ 416 h 535"/>
                <a:gd name="T50" fmla="*/ 295 w 539"/>
                <a:gd name="T51" fmla="*/ 414 h 535"/>
                <a:gd name="T52" fmla="*/ 270 w 539"/>
                <a:gd name="T53" fmla="*/ 391 h 535"/>
                <a:gd name="T54" fmla="*/ 355 w 539"/>
                <a:gd name="T55" fmla="*/ 313 h 535"/>
                <a:gd name="T56" fmla="*/ 357 w 539"/>
                <a:gd name="T57" fmla="*/ 325 h 535"/>
                <a:gd name="T58" fmla="*/ 152 w 539"/>
                <a:gd name="T59" fmla="*/ 370 h 535"/>
                <a:gd name="T60" fmla="*/ 153 w 539"/>
                <a:gd name="T61" fmla="*/ 369 h 535"/>
                <a:gd name="T62" fmla="*/ 174 w 539"/>
                <a:gd name="T63" fmla="*/ 351 h 535"/>
                <a:gd name="T64" fmla="*/ 179 w 539"/>
                <a:gd name="T65" fmla="*/ 347 h 535"/>
                <a:gd name="T66" fmla="*/ 427 w 539"/>
                <a:gd name="T67" fmla="*/ 279 h 535"/>
                <a:gd name="T68" fmla="*/ 349 w 539"/>
                <a:gd name="T69" fmla="*/ 250 h 535"/>
                <a:gd name="T70" fmla="*/ 316 w 539"/>
                <a:gd name="T71" fmla="*/ 193 h 535"/>
                <a:gd name="T72" fmla="*/ 291 w 539"/>
                <a:gd name="T73" fmla="*/ 197 h 535"/>
                <a:gd name="T74" fmla="*/ 423 w 539"/>
                <a:gd name="T75" fmla="*/ 267 h 535"/>
                <a:gd name="T76" fmla="*/ 536 w 539"/>
                <a:gd name="T77" fmla="*/ 163 h 535"/>
                <a:gd name="T78" fmla="*/ 539 w 539"/>
                <a:gd name="T79" fmla="*/ 176 h 535"/>
                <a:gd name="T80" fmla="*/ 451 w 539"/>
                <a:gd name="T81" fmla="*/ 277 h 535"/>
                <a:gd name="T82" fmla="*/ 178 w 539"/>
                <a:gd name="T83" fmla="*/ 213 h 535"/>
                <a:gd name="T84" fmla="*/ 192 w 539"/>
                <a:gd name="T85" fmla="*/ 203 h 535"/>
                <a:gd name="T86" fmla="*/ 258 w 539"/>
                <a:gd name="T87" fmla="*/ 188 h 535"/>
                <a:gd name="T88" fmla="*/ 231 w 539"/>
                <a:gd name="T89" fmla="*/ 134 h 535"/>
                <a:gd name="T90" fmla="*/ 229 w 539"/>
                <a:gd name="T91" fmla="*/ 126 h 535"/>
                <a:gd name="T92" fmla="*/ 254 w 539"/>
                <a:gd name="T93" fmla="*/ 144 h 535"/>
                <a:gd name="T94" fmla="*/ 327 w 539"/>
                <a:gd name="T95" fmla="*/ 109 h 535"/>
                <a:gd name="T96" fmla="*/ 338 w 539"/>
                <a:gd name="T97" fmla="*/ 94 h 535"/>
                <a:gd name="T98" fmla="*/ 494 w 539"/>
                <a:gd name="T99" fmla="*/ 80 h 535"/>
                <a:gd name="T100" fmla="*/ 494 w 539"/>
                <a:gd name="T101" fmla="*/ 70 h 535"/>
                <a:gd name="T102" fmla="*/ 388 w 539"/>
                <a:gd name="T103" fmla="*/ 62 h 535"/>
                <a:gd name="T104" fmla="*/ 356 w 539"/>
                <a:gd name="T105" fmla="*/ 8 h 535"/>
                <a:gd name="T106" fmla="*/ 355 w 539"/>
                <a:gd name="T107" fmla="*/ 0 h 535"/>
                <a:gd name="T108" fmla="*/ 399 w 539"/>
                <a:gd name="T109" fmla="*/ 59 h 535"/>
                <a:gd name="T110" fmla="*/ 452 w 539"/>
                <a:gd name="T111" fmla="*/ 60 h 535"/>
                <a:gd name="T112" fmla="*/ 461 w 539"/>
                <a:gd name="T113" fmla="*/ 27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535">
                  <a:moveTo>
                    <a:pt x="4" y="535"/>
                  </a:moveTo>
                  <a:cubicBezTo>
                    <a:pt x="0" y="535"/>
                    <a:pt x="1" y="528"/>
                    <a:pt x="13" y="515"/>
                  </a:cubicBezTo>
                  <a:cubicBezTo>
                    <a:pt x="16" y="503"/>
                    <a:pt x="22" y="468"/>
                    <a:pt x="4" y="443"/>
                  </a:cubicBezTo>
                  <a:cubicBezTo>
                    <a:pt x="27" y="449"/>
                    <a:pt x="35" y="480"/>
                    <a:pt x="25" y="502"/>
                  </a:cubicBezTo>
                  <a:lnTo>
                    <a:pt x="29" y="499"/>
                  </a:lnTo>
                  <a:cubicBezTo>
                    <a:pt x="29" y="499"/>
                    <a:pt x="61" y="465"/>
                    <a:pt x="74" y="413"/>
                  </a:cubicBezTo>
                  <a:cubicBezTo>
                    <a:pt x="76" y="416"/>
                    <a:pt x="79" y="418"/>
                    <a:pt x="82" y="420"/>
                  </a:cubicBezTo>
                  <a:cubicBezTo>
                    <a:pt x="82" y="439"/>
                    <a:pt x="71" y="462"/>
                    <a:pt x="57" y="479"/>
                  </a:cubicBezTo>
                  <a:cubicBezTo>
                    <a:pt x="69" y="471"/>
                    <a:pt x="81" y="463"/>
                    <a:pt x="93" y="457"/>
                  </a:cubicBezTo>
                  <a:cubicBezTo>
                    <a:pt x="96" y="452"/>
                    <a:pt x="101" y="443"/>
                    <a:pt x="104" y="431"/>
                  </a:cubicBezTo>
                  <a:cubicBezTo>
                    <a:pt x="108" y="432"/>
                    <a:pt x="112" y="432"/>
                    <a:pt x="115" y="433"/>
                  </a:cubicBezTo>
                  <a:cubicBezTo>
                    <a:pt x="113" y="439"/>
                    <a:pt x="110" y="445"/>
                    <a:pt x="106" y="450"/>
                  </a:cubicBezTo>
                  <a:cubicBezTo>
                    <a:pt x="116" y="445"/>
                    <a:pt x="126" y="441"/>
                    <a:pt x="136" y="437"/>
                  </a:cubicBezTo>
                  <a:cubicBezTo>
                    <a:pt x="138" y="434"/>
                    <a:pt x="140" y="431"/>
                    <a:pt x="143" y="426"/>
                  </a:cubicBezTo>
                  <a:cubicBezTo>
                    <a:pt x="149" y="424"/>
                    <a:pt x="154" y="421"/>
                    <a:pt x="160" y="418"/>
                  </a:cubicBezTo>
                  <a:cubicBezTo>
                    <a:pt x="157" y="423"/>
                    <a:pt x="153" y="428"/>
                    <a:pt x="149" y="432"/>
                  </a:cubicBezTo>
                  <a:cubicBezTo>
                    <a:pt x="154" y="430"/>
                    <a:pt x="160" y="428"/>
                    <a:pt x="165" y="426"/>
                  </a:cubicBezTo>
                  <a:cubicBezTo>
                    <a:pt x="169" y="419"/>
                    <a:pt x="173" y="413"/>
                    <a:pt x="177" y="407"/>
                  </a:cubicBezTo>
                  <a:cubicBezTo>
                    <a:pt x="186" y="402"/>
                    <a:pt x="196" y="396"/>
                    <a:pt x="205" y="389"/>
                  </a:cubicBezTo>
                  <a:cubicBezTo>
                    <a:pt x="207" y="388"/>
                    <a:pt x="209" y="387"/>
                    <a:pt x="211" y="385"/>
                  </a:cubicBezTo>
                  <a:cubicBezTo>
                    <a:pt x="211" y="385"/>
                    <a:pt x="211" y="385"/>
                    <a:pt x="211" y="385"/>
                  </a:cubicBezTo>
                  <a:cubicBezTo>
                    <a:pt x="195" y="400"/>
                    <a:pt x="183" y="415"/>
                    <a:pt x="178" y="422"/>
                  </a:cubicBezTo>
                  <a:cubicBezTo>
                    <a:pt x="182" y="421"/>
                    <a:pt x="186" y="420"/>
                    <a:pt x="190" y="419"/>
                  </a:cubicBezTo>
                  <a:cubicBezTo>
                    <a:pt x="194" y="412"/>
                    <a:pt x="200" y="406"/>
                    <a:pt x="209" y="400"/>
                  </a:cubicBezTo>
                  <a:cubicBezTo>
                    <a:pt x="208" y="404"/>
                    <a:pt x="208" y="407"/>
                    <a:pt x="208" y="411"/>
                  </a:cubicBezTo>
                  <a:cubicBezTo>
                    <a:pt x="204" y="413"/>
                    <a:pt x="200" y="416"/>
                    <a:pt x="198" y="417"/>
                  </a:cubicBezTo>
                  <a:cubicBezTo>
                    <a:pt x="201" y="417"/>
                    <a:pt x="204" y="416"/>
                    <a:pt x="208" y="415"/>
                  </a:cubicBezTo>
                  <a:cubicBezTo>
                    <a:pt x="207" y="419"/>
                    <a:pt x="207" y="422"/>
                    <a:pt x="207" y="426"/>
                  </a:cubicBezTo>
                  <a:cubicBezTo>
                    <a:pt x="205" y="427"/>
                    <a:pt x="202" y="427"/>
                    <a:pt x="200" y="428"/>
                  </a:cubicBezTo>
                  <a:cubicBezTo>
                    <a:pt x="202" y="428"/>
                    <a:pt x="205" y="428"/>
                    <a:pt x="207" y="428"/>
                  </a:cubicBezTo>
                  <a:cubicBezTo>
                    <a:pt x="207" y="432"/>
                    <a:pt x="207" y="437"/>
                    <a:pt x="208" y="441"/>
                  </a:cubicBezTo>
                  <a:cubicBezTo>
                    <a:pt x="193" y="439"/>
                    <a:pt x="179" y="438"/>
                    <a:pt x="169" y="438"/>
                  </a:cubicBezTo>
                  <a:cubicBezTo>
                    <a:pt x="167" y="439"/>
                    <a:pt x="164" y="440"/>
                    <a:pt x="161" y="441"/>
                  </a:cubicBezTo>
                  <a:cubicBezTo>
                    <a:pt x="162" y="441"/>
                    <a:pt x="164" y="441"/>
                    <a:pt x="165" y="441"/>
                  </a:cubicBezTo>
                  <a:cubicBezTo>
                    <a:pt x="195" y="441"/>
                    <a:pt x="217" y="465"/>
                    <a:pt x="219" y="495"/>
                  </a:cubicBezTo>
                  <a:cubicBezTo>
                    <a:pt x="203" y="460"/>
                    <a:pt x="171" y="453"/>
                    <a:pt x="148" y="453"/>
                  </a:cubicBezTo>
                  <a:cubicBezTo>
                    <a:pt x="140" y="453"/>
                    <a:pt x="134" y="454"/>
                    <a:pt x="130" y="454"/>
                  </a:cubicBezTo>
                  <a:cubicBezTo>
                    <a:pt x="119" y="459"/>
                    <a:pt x="110" y="464"/>
                    <a:pt x="100" y="469"/>
                  </a:cubicBezTo>
                  <a:cubicBezTo>
                    <a:pt x="102" y="469"/>
                    <a:pt x="104" y="469"/>
                    <a:pt x="106" y="469"/>
                  </a:cubicBezTo>
                  <a:cubicBezTo>
                    <a:pt x="131" y="469"/>
                    <a:pt x="152" y="484"/>
                    <a:pt x="157" y="501"/>
                  </a:cubicBezTo>
                  <a:cubicBezTo>
                    <a:pt x="140" y="487"/>
                    <a:pt x="120" y="484"/>
                    <a:pt x="101" y="484"/>
                  </a:cubicBezTo>
                  <a:cubicBezTo>
                    <a:pt x="89" y="484"/>
                    <a:pt x="78" y="485"/>
                    <a:pt x="70" y="487"/>
                  </a:cubicBezTo>
                  <a:cubicBezTo>
                    <a:pt x="59" y="494"/>
                    <a:pt x="50" y="501"/>
                    <a:pt x="41" y="507"/>
                  </a:cubicBezTo>
                  <a:cubicBezTo>
                    <a:pt x="51" y="504"/>
                    <a:pt x="61" y="502"/>
                    <a:pt x="71" y="502"/>
                  </a:cubicBezTo>
                  <a:cubicBezTo>
                    <a:pt x="101" y="502"/>
                    <a:pt x="128" y="514"/>
                    <a:pt x="134" y="527"/>
                  </a:cubicBezTo>
                  <a:cubicBezTo>
                    <a:pt x="119" y="519"/>
                    <a:pt x="101" y="516"/>
                    <a:pt x="84" y="516"/>
                  </a:cubicBezTo>
                  <a:cubicBezTo>
                    <a:pt x="54" y="516"/>
                    <a:pt x="24" y="525"/>
                    <a:pt x="13" y="529"/>
                  </a:cubicBezTo>
                  <a:cubicBezTo>
                    <a:pt x="9" y="532"/>
                    <a:pt x="7" y="534"/>
                    <a:pt x="7" y="534"/>
                  </a:cubicBezTo>
                  <a:cubicBezTo>
                    <a:pt x="6" y="534"/>
                    <a:pt x="5" y="535"/>
                    <a:pt x="4" y="535"/>
                  </a:cubicBezTo>
                  <a:moveTo>
                    <a:pt x="265" y="416"/>
                  </a:moveTo>
                  <a:cubicBezTo>
                    <a:pt x="266" y="414"/>
                    <a:pt x="266" y="411"/>
                    <a:pt x="267" y="409"/>
                  </a:cubicBezTo>
                  <a:cubicBezTo>
                    <a:pt x="278" y="410"/>
                    <a:pt x="288" y="411"/>
                    <a:pt x="295" y="414"/>
                  </a:cubicBezTo>
                  <a:cubicBezTo>
                    <a:pt x="285" y="414"/>
                    <a:pt x="275" y="415"/>
                    <a:pt x="265" y="416"/>
                  </a:cubicBezTo>
                  <a:close/>
                  <a:moveTo>
                    <a:pt x="270" y="391"/>
                  </a:moveTo>
                  <a:cubicBezTo>
                    <a:pt x="271" y="387"/>
                    <a:pt x="272" y="383"/>
                    <a:pt x="273" y="378"/>
                  </a:cubicBezTo>
                  <a:cubicBezTo>
                    <a:pt x="312" y="374"/>
                    <a:pt x="344" y="349"/>
                    <a:pt x="355" y="313"/>
                  </a:cubicBezTo>
                  <a:cubicBezTo>
                    <a:pt x="358" y="301"/>
                    <a:pt x="359" y="289"/>
                    <a:pt x="357" y="277"/>
                  </a:cubicBezTo>
                  <a:cubicBezTo>
                    <a:pt x="362" y="292"/>
                    <a:pt x="362" y="309"/>
                    <a:pt x="357" y="325"/>
                  </a:cubicBezTo>
                  <a:cubicBezTo>
                    <a:pt x="346" y="363"/>
                    <a:pt x="311" y="388"/>
                    <a:pt x="270" y="391"/>
                  </a:cubicBezTo>
                  <a:close/>
                  <a:moveTo>
                    <a:pt x="152" y="370"/>
                  </a:moveTo>
                  <a:cubicBezTo>
                    <a:pt x="152" y="369"/>
                    <a:pt x="152" y="369"/>
                    <a:pt x="151" y="368"/>
                  </a:cubicBezTo>
                  <a:cubicBezTo>
                    <a:pt x="152" y="368"/>
                    <a:pt x="153" y="369"/>
                    <a:pt x="153" y="369"/>
                  </a:cubicBezTo>
                  <a:cubicBezTo>
                    <a:pt x="153" y="369"/>
                    <a:pt x="152" y="370"/>
                    <a:pt x="152" y="370"/>
                  </a:cubicBezTo>
                  <a:close/>
                  <a:moveTo>
                    <a:pt x="174" y="351"/>
                  </a:moveTo>
                  <a:cubicBezTo>
                    <a:pt x="162" y="336"/>
                    <a:pt x="154" y="320"/>
                    <a:pt x="152" y="303"/>
                  </a:cubicBezTo>
                  <a:cubicBezTo>
                    <a:pt x="156" y="319"/>
                    <a:pt x="166" y="334"/>
                    <a:pt x="179" y="347"/>
                  </a:cubicBezTo>
                  <a:cubicBezTo>
                    <a:pt x="177" y="348"/>
                    <a:pt x="175" y="349"/>
                    <a:pt x="174" y="351"/>
                  </a:cubicBezTo>
                  <a:moveTo>
                    <a:pt x="427" y="279"/>
                  </a:moveTo>
                  <a:cubicBezTo>
                    <a:pt x="426" y="279"/>
                    <a:pt x="426" y="279"/>
                    <a:pt x="425" y="279"/>
                  </a:cubicBezTo>
                  <a:cubicBezTo>
                    <a:pt x="396" y="279"/>
                    <a:pt x="369" y="268"/>
                    <a:pt x="349" y="250"/>
                  </a:cubicBezTo>
                  <a:cubicBezTo>
                    <a:pt x="343" y="238"/>
                    <a:pt x="335" y="226"/>
                    <a:pt x="324" y="217"/>
                  </a:cubicBezTo>
                  <a:cubicBezTo>
                    <a:pt x="320" y="210"/>
                    <a:pt x="318" y="202"/>
                    <a:pt x="316" y="193"/>
                  </a:cubicBezTo>
                  <a:cubicBezTo>
                    <a:pt x="313" y="197"/>
                    <a:pt x="310" y="200"/>
                    <a:pt x="305" y="203"/>
                  </a:cubicBezTo>
                  <a:cubicBezTo>
                    <a:pt x="301" y="201"/>
                    <a:pt x="296" y="199"/>
                    <a:pt x="291" y="197"/>
                  </a:cubicBezTo>
                  <a:cubicBezTo>
                    <a:pt x="298" y="193"/>
                    <a:pt x="306" y="188"/>
                    <a:pt x="314" y="183"/>
                  </a:cubicBezTo>
                  <a:cubicBezTo>
                    <a:pt x="324" y="230"/>
                    <a:pt x="369" y="266"/>
                    <a:pt x="423" y="267"/>
                  </a:cubicBezTo>
                  <a:cubicBezTo>
                    <a:pt x="423" y="267"/>
                    <a:pt x="424" y="267"/>
                    <a:pt x="424" y="267"/>
                  </a:cubicBezTo>
                  <a:cubicBezTo>
                    <a:pt x="486" y="267"/>
                    <a:pt x="536" y="221"/>
                    <a:pt x="536" y="163"/>
                  </a:cubicBezTo>
                  <a:cubicBezTo>
                    <a:pt x="537" y="158"/>
                    <a:pt x="536" y="153"/>
                    <a:pt x="535" y="147"/>
                  </a:cubicBezTo>
                  <a:cubicBezTo>
                    <a:pt x="538" y="156"/>
                    <a:pt x="539" y="166"/>
                    <a:pt x="539" y="176"/>
                  </a:cubicBezTo>
                  <a:cubicBezTo>
                    <a:pt x="539" y="207"/>
                    <a:pt x="524" y="234"/>
                    <a:pt x="501" y="253"/>
                  </a:cubicBezTo>
                  <a:cubicBezTo>
                    <a:pt x="483" y="256"/>
                    <a:pt x="465" y="267"/>
                    <a:pt x="451" y="277"/>
                  </a:cubicBezTo>
                  <a:cubicBezTo>
                    <a:pt x="443" y="278"/>
                    <a:pt x="435" y="279"/>
                    <a:pt x="427" y="279"/>
                  </a:cubicBezTo>
                  <a:moveTo>
                    <a:pt x="178" y="213"/>
                  </a:moveTo>
                  <a:cubicBezTo>
                    <a:pt x="168" y="207"/>
                    <a:pt x="160" y="197"/>
                    <a:pt x="162" y="179"/>
                  </a:cubicBezTo>
                  <a:cubicBezTo>
                    <a:pt x="172" y="189"/>
                    <a:pt x="177" y="197"/>
                    <a:pt x="192" y="203"/>
                  </a:cubicBezTo>
                  <a:cubicBezTo>
                    <a:pt x="187" y="206"/>
                    <a:pt x="182" y="209"/>
                    <a:pt x="178" y="213"/>
                  </a:cubicBezTo>
                  <a:close/>
                  <a:moveTo>
                    <a:pt x="258" y="188"/>
                  </a:moveTo>
                  <a:cubicBezTo>
                    <a:pt x="254" y="188"/>
                    <a:pt x="251" y="188"/>
                    <a:pt x="248" y="188"/>
                  </a:cubicBezTo>
                  <a:cubicBezTo>
                    <a:pt x="247" y="156"/>
                    <a:pt x="231" y="134"/>
                    <a:pt x="231" y="134"/>
                  </a:cubicBezTo>
                  <a:lnTo>
                    <a:pt x="231" y="134"/>
                  </a:lnTo>
                  <a:cubicBezTo>
                    <a:pt x="230" y="132"/>
                    <a:pt x="225" y="126"/>
                    <a:pt x="229" y="126"/>
                  </a:cubicBezTo>
                  <a:cubicBezTo>
                    <a:pt x="230" y="126"/>
                    <a:pt x="231" y="126"/>
                    <a:pt x="231" y="126"/>
                  </a:cubicBezTo>
                  <a:cubicBezTo>
                    <a:pt x="241" y="129"/>
                    <a:pt x="252" y="136"/>
                    <a:pt x="254" y="144"/>
                  </a:cubicBezTo>
                  <a:cubicBezTo>
                    <a:pt x="256" y="151"/>
                    <a:pt x="258" y="171"/>
                    <a:pt x="258" y="188"/>
                  </a:cubicBezTo>
                  <a:moveTo>
                    <a:pt x="327" y="109"/>
                  </a:moveTo>
                  <a:cubicBezTo>
                    <a:pt x="313" y="106"/>
                    <a:pt x="301" y="98"/>
                    <a:pt x="297" y="77"/>
                  </a:cubicBezTo>
                  <a:cubicBezTo>
                    <a:pt x="311" y="85"/>
                    <a:pt x="319" y="92"/>
                    <a:pt x="338" y="94"/>
                  </a:cubicBezTo>
                  <a:cubicBezTo>
                    <a:pt x="334" y="99"/>
                    <a:pt x="330" y="104"/>
                    <a:pt x="327" y="109"/>
                  </a:cubicBezTo>
                  <a:close/>
                  <a:moveTo>
                    <a:pt x="494" y="80"/>
                  </a:moveTo>
                  <a:cubicBezTo>
                    <a:pt x="492" y="78"/>
                    <a:pt x="490" y="77"/>
                    <a:pt x="488" y="75"/>
                  </a:cubicBezTo>
                  <a:cubicBezTo>
                    <a:pt x="490" y="74"/>
                    <a:pt x="492" y="72"/>
                    <a:pt x="494" y="70"/>
                  </a:cubicBezTo>
                  <a:cubicBezTo>
                    <a:pt x="495" y="73"/>
                    <a:pt x="495" y="76"/>
                    <a:pt x="494" y="80"/>
                  </a:cubicBezTo>
                  <a:close/>
                  <a:moveTo>
                    <a:pt x="388" y="62"/>
                  </a:moveTo>
                  <a:cubicBezTo>
                    <a:pt x="379" y="27"/>
                    <a:pt x="356" y="8"/>
                    <a:pt x="356" y="8"/>
                  </a:cubicBezTo>
                  <a:lnTo>
                    <a:pt x="356" y="8"/>
                  </a:lnTo>
                  <a:cubicBezTo>
                    <a:pt x="354" y="6"/>
                    <a:pt x="346" y="0"/>
                    <a:pt x="354" y="0"/>
                  </a:cubicBezTo>
                  <a:cubicBezTo>
                    <a:pt x="354" y="0"/>
                    <a:pt x="355" y="0"/>
                    <a:pt x="355" y="0"/>
                  </a:cubicBezTo>
                  <a:cubicBezTo>
                    <a:pt x="366" y="0"/>
                    <a:pt x="378" y="5"/>
                    <a:pt x="382" y="13"/>
                  </a:cubicBezTo>
                  <a:cubicBezTo>
                    <a:pt x="386" y="19"/>
                    <a:pt x="394" y="41"/>
                    <a:pt x="399" y="59"/>
                  </a:cubicBezTo>
                  <a:cubicBezTo>
                    <a:pt x="395" y="60"/>
                    <a:pt x="392" y="61"/>
                    <a:pt x="388" y="62"/>
                  </a:cubicBezTo>
                  <a:moveTo>
                    <a:pt x="452" y="60"/>
                  </a:moveTo>
                  <a:cubicBezTo>
                    <a:pt x="447" y="59"/>
                    <a:pt x="441" y="58"/>
                    <a:pt x="435" y="57"/>
                  </a:cubicBezTo>
                  <a:cubicBezTo>
                    <a:pt x="444" y="49"/>
                    <a:pt x="453" y="39"/>
                    <a:pt x="461" y="27"/>
                  </a:cubicBezTo>
                  <a:cubicBezTo>
                    <a:pt x="465" y="37"/>
                    <a:pt x="460" y="49"/>
                    <a:pt x="452" y="60"/>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Freeform 366">
              <a:extLst>
                <a:ext uri="{FF2B5EF4-FFF2-40B4-BE49-F238E27FC236}">
                  <a16:creationId xmlns:a16="http://schemas.microsoft.com/office/drawing/2014/main" id="{5F2D5413-3DD1-53C1-7B03-F75646361FD3}"/>
                </a:ext>
              </a:extLst>
            </p:cNvPr>
            <p:cNvSpPr>
              <a:spLocks noEditPoints="1"/>
            </p:cNvSpPr>
            <p:nvPr/>
          </p:nvSpPr>
          <p:spPr bwMode="auto">
            <a:xfrm>
              <a:off x="5340350" y="2051050"/>
              <a:ext cx="171450" cy="100013"/>
            </a:xfrm>
            <a:custGeom>
              <a:avLst/>
              <a:gdLst>
                <a:gd name="T0" fmla="*/ 134 w 176"/>
                <a:gd name="T1" fmla="*/ 103 h 103"/>
                <a:gd name="T2" fmla="*/ 97 w 176"/>
                <a:gd name="T3" fmla="*/ 9 h 103"/>
                <a:gd name="T4" fmla="*/ 92 w 176"/>
                <a:gd name="T5" fmla="*/ 90 h 103"/>
                <a:gd name="T6" fmla="*/ 84 w 176"/>
                <a:gd name="T7" fmla="*/ 1 h 103"/>
                <a:gd name="T8" fmla="*/ 126 w 176"/>
                <a:gd name="T9" fmla="*/ 0 h 103"/>
                <a:gd name="T10" fmla="*/ 176 w 176"/>
                <a:gd name="T11" fmla="*/ 60 h 103"/>
                <a:gd name="T12" fmla="*/ 112 w 176"/>
                <a:gd name="T13" fmla="*/ 4 h 103"/>
                <a:gd name="T14" fmla="*/ 134 w 176"/>
                <a:gd name="T15" fmla="*/ 103 h 103"/>
                <a:gd name="T16" fmla="*/ 74 w 176"/>
                <a:gd name="T17" fmla="*/ 64 h 103"/>
                <a:gd name="T18" fmla="*/ 57 w 176"/>
                <a:gd name="T19" fmla="*/ 2 h 103"/>
                <a:gd name="T20" fmla="*/ 71 w 176"/>
                <a:gd name="T21" fmla="*/ 2 h 103"/>
                <a:gd name="T22" fmla="*/ 74 w 176"/>
                <a:gd name="T23" fmla="*/ 64 h 103"/>
                <a:gd name="T24" fmla="*/ 0 w 176"/>
                <a:gd name="T25" fmla="*/ 47 h 103"/>
                <a:gd name="T26" fmla="*/ 20 w 176"/>
                <a:gd name="T27" fmla="*/ 2 h 103"/>
                <a:gd name="T28" fmla="*/ 23 w 176"/>
                <a:gd name="T29" fmla="*/ 2 h 103"/>
                <a:gd name="T30" fmla="*/ 34 w 176"/>
                <a:gd name="T31" fmla="*/ 2 h 103"/>
                <a:gd name="T32" fmla="*/ 0 w 176"/>
                <a:gd name="T33"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103">
                  <a:moveTo>
                    <a:pt x="134" y="103"/>
                  </a:moveTo>
                  <a:cubicBezTo>
                    <a:pt x="131" y="61"/>
                    <a:pt x="116" y="31"/>
                    <a:pt x="97" y="9"/>
                  </a:cubicBezTo>
                  <a:cubicBezTo>
                    <a:pt x="107" y="35"/>
                    <a:pt x="104" y="75"/>
                    <a:pt x="92" y="90"/>
                  </a:cubicBezTo>
                  <a:cubicBezTo>
                    <a:pt x="96" y="52"/>
                    <a:pt x="89" y="19"/>
                    <a:pt x="84" y="1"/>
                  </a:cubicBezTo>
                  <a:cubicBezTo>
                    <a:pt x="98" y="1"/>
                    <a:pt x="112" y="0"/>
                    <a:pt x="126" y="0"/>
                  </a:cubicBezTo>
                  <a:cubicBezTo>
                    <a:pt x="149" y="16"/>
                    <a:pt x="170" y="39"/>
                    <a:pt x="176" y="60"/>
                  </a:cubicBezTo>
                  <a:cubicBezTo>
                    <a:pt x="167" y="42"/>
                    <a:pt x="137" y="21"/>
                    <a:pt x="112" y="4"/>
                  </a:cubicBezTo>
                  <a:cubicBezTo>
                    <a:pt x="131" y="33"/>
                    <a:pt x="140" y="68"/>
                    <a:pt x="134" y="103"/>
                  </a:cubicBezTo>
                  <a:close/>
                  <a:moveTo>
                    <a:pt x="74" y="64"/>
                  </a:moveTo>
                  <a:cubicBezTo>
                    <a:pt x="71" y="39"/>
                    <a:pt x="64" y="18"/>
                    <a:pt x="57" y="2"/>
                  </a:cubicBezTo>
                  <a:cubicBezTo>
                    <a:pt x="62" y="2"/>
                    <a:pt x="67" y="2"/>
                    <a:pt x="71" y="2"/>
                  </a:cubicBezTo>
                  <a:cubicBezTo>
                    <a:pt x="78" y="22"/>
                    <a:pt x="79" y="46"/>
                    <a:pt x="74" y="64"/>
                  </a:cubicBezTo>
                  <a:moveTo>
                    <a:pt x="0" y="47"/>
                  </a:moveTo>
                  <a:cubicBezTo>
                    <a:pt x="13" y="30"/>
                    <a:pt x="18" y="15"/>
                    <a:pt x="20" y="2"/>
                  </a:cubicBezTo>
                  <a:lnTo>
                    <a:pt x="23" y="2"/>
                  </a:lnTo>
                  <a:cubicBezTo>
                    <a:pt x="27" y="2"/>
                    <a:pt x="30" y="2"/>
                    <a:pt x="34" y="2"/>
                  </a:cubicBezTo>
                  <a:cubicBezTo>
                    <a:pt x="30" y="18"/>
                    <a:pt x="19" y="34"/>
                    <a:pt x="0" y="47"/>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3" name="Freeform 367">
              <a:extLst>
                <a:ext uri="{FF2B5EF4-FFF2-40B4-BE49-F238E27FC236}">
                  <a16:creationId xmlns:a16="http://schemas.microsoft.com/office/drawing/2014/main" id="{D0C3F9FB-6C79-4624-4054-5B1DF6872D92}"/>
                </a:ext>
              </a:extLst>
            </p:cNvPr>
            <p:cNvSpPr>
              <a:spLocks noEditPoints="1"/>
            </p:cNvSpPr>
            <p:nvPr/>
          </p:nvSpPr>
          <p:spPr bwMode="auto">
            <a:xfrm>
              <a:off x="5360987" y="2036763"/>
              <a:ext cx="131762" cy="15875"/>
            </a:xfrm>
            <a:custGeom>
              <a:avLst/>
              <a:gdLst>
                <a:gd name="T0" fmla="*/ 3 w 136"/>
                <a:gd name="T1" fmla="*/ 16 h 16"/>
                <a:gd name="T2" fmla="*/ 0 w 136"/>
                <a:gd name="T3" fmla="*/ 16 h 16"/>
                <a:gd name="T4" fmla="*/ 1 w 136"/>
                <a:gd name="T5" fmla="*/ 3 h 16"/>
                <a:gd name="T6" fmla="*/ 3 w 136"/>
                <a:gd name="T7" fmla="*/ 3 h 16"/>
                <a:gd name="T8" fmla="*/ 16 w 136"/>
                <a:gd name="T9" fmla="*/ 3 h 16"/>
                <a:gd name="T10" fmla="*/ 14 w 136"/>
                <a:gd name="T11" fmla="*/ 16 h 16"/>
                <a:gd name="T12" fmla="*/ 3 w 136"/>
                <a:gd name="T13" fmla="*/ 16 h 16"/>
                <a:gd name="T14" fmla="*/ 37 w 136"/>
                <a:gd name="T15" fmla="*/ 16 h 16"/>
                <a:gd name="T16" fmla="*/ 31 w 136"/>
                <a:gd name="T17" fmla="*/ 3 h 16"/>
                <a:gd name="T18" fmla="*/ 46 w 136"/>
                <a:gd name="T19" fmla="*/ 3 h 16"/>
                <a:gd name="T20" fmla="*/ 51 w 136"/>
                <a:gd name="T21" fmla="*/ 16 h 16"/>
                <a:gd name="T22" fmla="*/ 37 w 136"/>
                <a:gd name="T23" fmla="*/ 16 h 16"/>
                <a:gd name="T24" fmla="*/ 64 w 136"/>
                <a:gd name="T25" fmla="*/ 15 h 16"/>
                <a:gd name="T26" fmla="*/ 61 w 136"/>
                <a:gd name="T27" fmla="*/ 7 h 16"/>
                <a:gd name="T28" fmla="*/ 56 w 136"/>
                <a:gd name="T29" fmla="*/ 2 h 16"/>
                <a:gd name="T30" fmla="*/ 86 w 136"/>
                <a:gd name="T31" fmla="*/ 2 h 16"/>
                <a:gd name="T32" fmla="*/ 106 w 136"/>
                <a:gd name="T33" fmla="*/ 14 h 16"/>
                <a:gd name="T34" fmla="*/ 64 w 136"/>
                <a:gd name="T35" fmla="*/ 15 h 16"/>
                <a:gd name="T36" fmla="*/ 136 w 136"/>
                <a:gd name="T37" fmla="*/ 9 h 16"/>
                <a:gd name="T38" fmla="*/ 122 w 136"/>
                <a:gd name="T39" fmla="*/ 0 h 16"/>
                <a:gd name="T40" fmla="*/ 128 w 136"/>
                <a:gd name="T41" fmla="*/ 0 h 16"/>
                <a:gd name="T42" fmla="*/ 136 w 136"/>
                <a:gd name="T4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6">
                  <a:moveTo>
                    <a:pt x="3" y="16"/>
                  </a:moveTo>
                  <a:lnTo>
                    <a:pt x="0" y="16"/>
                  </a:lnTo>
                  <a:cubicBezTo>
                    <a:pt x="1" y="11"/>
                    <a:pt x="1" y="7"/>
                    <a:pt x="1" y="3"/>
                  </a:cubicBezTo>
                  <a:lnTo>
                    <a:pt x="3" y="3"/>
                  </a:lnTo>
                  <a:cubicBezTo>
                    <a:pt x="7" y="3"/>
                    <a:pt x="12" y="3"/>
                    <a:pt x="16" y="3"/>
                  </a:cubicBezTo>
                  <a:cubicBezTo>
                    <a:pt x="16" y="7"/>
                    <a:pt x="15" y="11"/>
                    <a:pt x="14" y="16"/>
                  </a:cubicBezTo>
                  <a:cubicBezTo>
                    <a:pt x="10" y="16"/>
                    <a:pt x="7" y="16"/>
                    <a:pt x="3" y="16"/>
                  </a:cubicBezTo>
                  <a:moveTo>
                    <a:pt x="37" y="16"/>
                  </a:moveTo>
                  <a:cubicBezTo>
                    <a:pt x="35" y="11"/>
                    <a:pt x="33" y="7"/>
                    <a:pt x="31" y="3"/>
                  </a:cubicBezTo>
                  <a:cubicBezTo>
                    <a:pt x="36" y="3"/>
                    <a:pt x="41" y="3"/>
                    <a:pt x="46" y="3"/>
                  </a:cubicBezTo>
                  <a:cubicBezTo>
                    <a:pt x="48" y="7"/>
                    <a:pt x="50" y="11"/>
                    <a:pt x="51" y="16"/>
                  </a:cubicBezTo>
                  <a:cubicBezTo>
                    <a:pt x="47" y="16"/>
                    <a:pt x="42" y="16"/>
                    <a:pt x="37" y="16"/>
                  </a:cubicBezTo>
                  <a:close/>
                  <a:moveTo>
                    <a:pt x="64" y="15"/>
                  </a:moveTo>
                  <a:cubicBezTo>
                    <a:pt x="63" y="12"/>
                    <a:pt x="62" y="9"/>
                    <a:pt x="61" y="7"/>
                  </a:cubicBezTo>
                  <a:cubicBezTo>
                    <a:pt x="60" y="5"/>
                    <a:pt x="58" y="4"/>
                    <a:pt x="56" y="2"/>
                  </a:cubicBezTo>
                  <a:cubicBezTo>
                    <a:pt x="66" y="2"/>
                    <a:pt x="76" y="2"/>
                    <a:pt x="86" y="2"/>
                  </a:cubicBezTo>
                  <a:cubicBezTo>
                    <a:pt x="92" y="5"/>
                    <a:pt x="99" y="9"/>
                    <a:pt x="106" y="14"/>
                  </a:cubicBezTo>
                  <a:cubicBezTo>
                    <a:pt x="92" y="14"/>
                    <a:pt x="78" y="15"/>
                    <a:pt x="64" y="15"/>
                  </a:cubicBezTo>
                  <a:moveTo>
                    <a:pt x="136" y="9"/>
                  </a:moveTo>
                  <a:cubicBezTo>
                    <a:pt x="131" y="6"/>
                    <a:pt x="127" y="3"/>
                    <a:pt x="122" y="0"/>
                  </a:cubicBezTo>
                  <a:cubicBezTo>
                    <a:pt x="124" y="0"/>
                    <a:pt x="126" y="0"/>
                    <a:pt x="128" y="0"/>
                  </a:cubicBezTo>
                  <a:cubicBezTo>
                    <a:pt x="131" y="3"/>
                    <a:pt x="133" y="6"/>
                    <a:pt x="136" y="9"/>
                  </a:cubicBezTo>
                </a:path>
              </a:pathLst>
            </a:custGeom>
            <a:solidFill>
              <a:srgbClr val="D1D0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4" name="Freeform 368">
              <a:extLst>
                <a:ext uri="{FF2B5EF4-FFF2-40B4-BE49-F238E27FC236}">
                  <a16:creationId xmlns:a16="http://schemas.microsoft.com/office/drawing/2014/main" id="{EA64B1BB-F7AE-0E83-8995-35D115A8DB05}"/>
                </a:ext>
              </a:extLst>
            </p:cNvPr>
            <p:cNvSpPr>
              <a:spLocks/>
            </p:cNvSpPr>
            <p:nvPr/>
          </p:nvSpPr>
          <p:spPr bwMode="auto">
            <a:xfrm>
              <a:off x="5326062" y="1955800"/>
              <a:ext cx="158750" cy="84138"/>
            </a:xfrm>
            <a:custGeom>
              <a:avLst/>
              <a:gdLst>
                <a:gd name="T0" fmla="*/ 39 w 164"/>
                <a:gd name="T1" fmla="*/ 87 h 87"/>
                <a:gd name="T2" fmla="*/ 37 w 164"/>
                <a:gd name="T3" fmla="*/ 87 h 87"/>
                <a:gd name="T4" fmla="*/ 29 w 164"/>
                <a:gd name="T5" fmla="*/ 55 h 87"/>
                <a:gd name="T6" fmla="*/ 0 w 164"/>
                <a:gd name="T7" fmla="*/ 49 h 87"/>
                <a:gd name="T8" fmla="*/ 25 w 164"/>
                <a:gd name="T9" fmla="*/ 46 h 87"/>
                <a:gd name="T10" fmla="*/ 105 w 164"/>
                <a:gd name="T11" fmla="*/ 0 h 87"/>
                <a:gd name="T12" fmla="*/ 51 w 164"/>
                <a:gd name="T13" fmla="*/ 49 h 87"/>
                <a:gd name="T14" fmla="*/ 56 w 164"/>
                <a:gd name="T15" fmla="*/ 50 h 87"/>
                <a:gd name="T16" fmla="*/ 81 w 164"/>
                <a:gd name="T17" fmla="*/ 48 h 87"/>
                <a:gd name="T18" fmla="*/ 164 w 164"/>
                <a:gd name="T19" fmla="*/ 84 h 87"/>
                <a:gd name="T20" fmla="*/ 158 w 164"/>
                <a:gd name="T21" fmla="*/ 84 h 87"/>
                <a:gd name="T22" fmla="*/ 88 w 164"/>
                <a:gd name="T23" fmla="*/ 64 h 87"/>
                <a:gd name="T24" fmla="*/ 108 w 164"/>
                <a:gd name="T25" fmla="*/ 80 h 87"/>
                <a:gd name="T26" fmla="*/ 122 w 164"/>
                <a:gd name="T27" fmla="*/ 86 h 87"/>
                <a:gd name="T28" fmla="*/ 92 w 164"/>
                <a:gd name="T29" fmla="*/ 86 h 87"/>
                <a:gd name="T30" fmla="*/ 75 w 164"/>
                <a:gd name="T31" fmla="*/ 75 h 87"/>
                <a:gd name="T32" fmla="*/ 82 w 164"/>
                <a:gd name="T33" fmla="*/ 87 h 87"/>
                <a:gd name="T34" fmla="*/ 67 w 164"/>
                <a:gd name="T35" fmla="*/ 87 h 87"/>
                <a:gd name="T36" fmla="*/ 54 w 164"/>
                <a:gd name="T37" fmla="*/ 64 h 87"/>
                <a:gd name="T38" fmla="*/ 44 w 164"/>
                <a:gd name="T39" fmla="*/ 60 h 87"/>
                <a:gd name="T40" fmla="*/ 52 w 164"/>
                <a:gd name="T41" fmla="*/ 87 h 87"/>
                <a:gd name="T42" fmla="*/ 39 w 164"/>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 h="87">
                  <a:moveTo>
                    <a:pt x="39" y="87"/>
                  </a:moveTo>
                  <a:lnTo>
                    <a:pt x="37" y="87"/>
                  </a:lnTo>
                  <a:cubicBezTo>
                    <a:pt x="37" y="70"/>
                    <a:pt x="31" y="59"/>
                    <a:pt x="29" y="55"/>
                  </a:cubicBezTo>
                  <a:cubicBezTo>
                    <a:pt x="12" y="50"/>
                    <a:pt x="0" y="49"/>
                    <a:pt x="0" y="49"/>
                  </a:cubicBezTo>
                  <a:cubicBezTo>
                    <a:pt x="8" y="47"/>
                    <a:pt x="17" y="46"/>
                    <a:pt x="25" y="46"/>
                  </a:cubicBezTo>
                  <a:cubicBezTo>
                    <a:pt x="39" y="41"/>
                    <a:pt x="80" y="23"/>
                    <a:pt x="105" y="0"/>
                  </a:cubicBezTo>
                  <a:cubicBezTo>
                    <a:pt x="107" y="24"/>
                    <a:pt x="67" y="42"/>
                    <a:pt x="51" y="49"/>
                  </a:cubicBezTo>
                  <a:cubicBezTo>
                    <a:pt x="52" y="49"/>
                    <a:pt x="54" y="50"/>
                    <a:pt x="56" y="50"/>
                  </a:cubicBezTo>
                  <a:cubicBezTo>
                    <a:pt x="65" y="49"/>
                    <a:pt x="73" y="48"/>
                    <a:pt x="81" y="48"/>
                  </a:cubicBezTo>
                  <a:cubicBezTo>
                    <a:pt x="113" y="48"/>
                    <a:pt x="143" y="60"/>
                    <a:pt x="164" y="84"/>
                  </a:cubicBezTo>
                  <a:cubicBezTo>
                    <a:pt x="162" y="84"/>
                    <a:pt x="160" y="84"/>
                    <a:pt x="158" y="84"/>
                  </a:cubicBezTo>
                  <a:cubicBezTo>
                    <a:pt x="132" y="69"/>
                    <a:pt x="103" y="65"/>
                    <a:pt x="88" y="64"/>
                  </a:cubicBezTo>
                  <a:cubicBezTo>
                    <a:pt x="95" y="69"/>
                    <a:pt x="102" y="74"/>
                    <a:pt x="108" y="80"/>
                  </a:cubicBezTo>
                  <a:cubicBezTo>
                    <a:pt x="112" y="81"/>
                    <a:pt x="117" y="83"/>
                    <a:pt x="122" y="86"/>
                  </a:cubicBezTo>
                  <a:cubicBezTo>
                    <a:pt x="112" y="86"/>
                    <a:pt x="102" y="86"/>
                    <a:pt x="92" y="86"/>
                  </a:cubicBezTo>
                  <a:cubicBezTo>
                    <a:pt x="86" y="82"/>
                    <a:pt x="81" y="78"/>
                    <a:pt x="75" y="75"/>
                  </a:cubicBezTo>
                  <a:cubicBezTo>
                    <a:pt x="78" y="78"/>
                    <a:pt x="80" y="82"/>
                    <a:pt x="82" y="87"/>
                  </a:cubicBezTo>
                  <a:cubicBezTo>
                    <a:pt x="77" y="87"/>
                    <a:pt x="72" y="87"/>
                    <a:pt x="67" y="87"/>
                  </a:cubicBezTo>
                  <a:cubicBezTo>
                    <a:pt x="62" y="76"/>
                    <a:pt x="57" y="68"/>
                    <a:pt x="54" y="64"/>
                  </a:cubicBezTo>
                  <a:cubicBezTo>
                    <a:pt x="50" y="62"/>
                    <a:pt x="47" y="61"/>
                    <a:pt x="44" y="60"/>
                  </a:cubicBezTo>
                  <a:cubicBezTo>
                    <a:pt x="50" y="66"/>
                    <a:pt x="53" y="76"/>
                    <a:pt x="52" y="87"/>
                  </a:cubicBezTo>
                  <a:cubicBezTo>
                    <a:pt x="48" y="87"/>
                    <a:pt x="43" y="87"/>
                    <a:pt x="39" y="87"/>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5" name="Freeform 369">
              <a:extLst>
                <a:ext uri="{FF2B5EF4-FFF2-40B4-BE49-F238E27FC236}">
                  <a16:creationId xmlns:a16="http://schemas.microsoft.com/office/drawing/2014/main" id="{1175BE21-D0A6-F849-560B-650089CA00A7}"/>
                </a:ext>
              </a:extLst>
            </p:cNvPr>
            <p:cNvSpPr>
              <a:spLocks noEditPoints="1"/>
            </p:cNvSpPr>
            <p:nvPr/>
          </p:nvSpPr>
          <p:spPr bwMode="auto">
            <a:xfrm>
              <a:off x="5641975" y="1739900"/>
              <a:ext cx="228600" cy="171450"/>
            </a:xfrm>
            <a:custGeom>
              <a:avLst/>
              <a:gdLst>
                <a:gd name="T0" fmla="*/ 5 w 235"/>
                <a:gd name="T1" fmla="*/ 176 h 176"/>
                <a:gd name="T2" fmla="*/ 1 w 235"/>
                <a:gd name="T3" fmla="*/ 176 h 176"/>
                <a:gd name="T4" fmla="*/ 147 w 235"/>
                <a:gd name="T5" fmla="*/ 67 h 176"/>
                <a:gd name="T6" fmla="*/ 202 w 235"/>
                <a:gd name="T7" fmla="*/ 20 h 176"/>
                <a:gd name="T8" fmla="*/ 227 w 235"/>
                <a:gd name="T9" fmla="*/ 1 h 176"/>
                <a:gd name="T10" fmla="*/ 228 w 235"/>
                <a:gd name="T11" fmla="*/ 1 h 176"/>
                <a:gd name="T12" fmla="*/ 230 w 235"/>
                <a:gd name="T13" fmla="*/ 0 h 176"/>
                <a:gd name="T14" fmla="*/ 235 w 235"/>
                <a:gd name="T15" fmla="*/ 6 h 176"/>
                <a:gd name="T16" fmla="*/ 60 w 235"/>
                <a:gd name="T17" fmla="*/ 158 h 176"/>
                <a:gd name="T18" fmla="*/ 5 w 235"/>
                <a:gd name="T19" fmla="*/ 176 h 176"/>
                <a:gd name="T20" fmla="*/ 15 w 235"/>
                <a:gd name="T21" fmla="*/ 132 h 176"/>
                <a:gd name="T22" fmla="*/ 5 w 235"/>
                <a:gd name="T23" fmla="*/ 128 h 176"/>
                <a:gd name="T24" fmla="*/ 1 w 235"/>
                <a:gd name="T25" fmla="*/ 106 h 176"/>
                <a:gd name="T26" fmla="*/ 10 w 235"/>
                <a:gd name="T27" fmla="*/ 105 h 176"/>
                <a:gd name="T28" fmla="*/ 15 w 235"/>
                <a:gd name="T29" fmla="*/ 132 h 176"/>
                <a:gd name="T30" fmla="*/ 15 w 235"/>
                <a:gd name="T31" fmla="*/ 132 h 176"/>
                <a:gd name="T32" fmla="*/ 12 w 235"/>
                <a:gd name="T33" fmla="*/ 98 h 176"/>
                <a:gd name="T34" fmla="*/ 5 w 235"/>
                <a:gd name="T35" fmla="*/ 98 h 176"/>
                <a:gd name="T36" fmla="*/ 1 w 235"/>
                <a:gd name="T37" fmla="*/ 98 h 176"/>
                <a:gd name="T38" fmla="*/ 5 w 235"/>
                <a:gd name="T39" fmla="*/ 80 h 176"/>
                <a:gd name="T40" fmla="*/ 7 w 235"/>
                <a:gd name="T41" fmla="*/ 80 h 176"/>
                <a:gd name="T42" fmla="*/ 15 w 235"/>
                <a:gd name="T43" fmla="*/ 80 h 176"/>
                <a:gd name="T44" fmla="*/ 15 w 235"/>
                <a:gd name="T45" fmla="*/ 84 h 176"/>
                <a:gd name="T46" fmla="*/ 12 w 235"/>
                <a:gd name="T47" fmla="*/ 9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 h="176">
                  <a:moveTo>
                    <a:pt x="5" y="176"/>
                  </a:moveTo>
                  <a:cubicBezTo>
                    <a:pt x="4" y="176"/>
                    <a:pt x="3" y="176"/>
                    <a:pt x="1" y="176"/>
                  </a:cubicBezTo>
                  <a:cubicBezTo>
                    <a:pt x="53" y="174"/>
                    <a:pt x="123" y="94"/>
                    <a:pt x="147" y="67"/>
                  </a:cubicBezTo>
                  <a:cubicBezTo>
                    <a:pt x="163" y="49"/>
                    <a:pt x="182" y="32"/>
                    <a:pt x="202" y="20"/>
                  </a:cubicBezTo>
                  <a:cubicBezTo>
                    <a:pt x="207" y="16"/>
                    <a:pt x="217" y="7"/>
                    <a:pt x="227" y="1"/>
                  </a:cubicBezTo>
                  <a:lnTo>
                    <a:pt x="228" y="1"/>
                  </a:lnTo>
                  <a:cubicBezTo>
                    <a:pt x="229" y="0"/>
                    <a:pt x="229" y="0"/>
                    <a:pt x="230" y="0"/>
                  </a:cubicBezTo>
                  <a:cubicBezTo>
                    <a:pt x="232" y="0"/>
                    <a:pt x="234" y="2"/>
                    <a:pt x="235" y="6"/>
                  </a:cubicBezTo>
                  <a:cubicBezTo>
                    <a:pt x="167" y="46"/>
                    <a:pt x="126" y="119"/>
                    <a:pt x="60" y="158"/>
                  </a:cubicBezTo>
                  <a:cubicBezTo>
                    <a:pt x="45" y="167"/>
                    <a:pt x="24" y="176"/>
                    <a:pt x="5" y="176"/>
                  </a:cubicBezTo>
                  <a:moveTo>
                    <a:pt x="15" y="132"/>
                  </a:moveTo>
                  <a:cubicBezTo>
                    <a:pt x="11" y="131"/>
                    <a:pt x="8" y="130"/>
                    <a:pt x="5" y="128"/>
                  </a:cubicBezTo>
                  <a:cubicBezTo>
                    <a:pt x="0" y="123"/>
                    <a:pt x="0" y="115"/>
                    <a:pt x="1" y="106"/>
                  </a:cubicBezTo>
                  <a:cubicBezTo>
                    <a:pt x="4" y="105"/>
                    <a:pt x="7" y="105"/>
                    <a:pt x="10" y="105"/>
                  </a:cubicBezTo>
                  <a:cubicBezTo>
                    <a:pt x="9" y="115"/>
                    <a:pt x="9" y="127"/>
                    <a:pt x="15" y="132"/>
                  </a:cubicBezTo>
                  <a:cubicBezTo>
                    <a:pt x="15" y="132"/>
                    <a:pt x="15" y="132"/>
                    <a:pt x="15" y="132"/>
                  </a:cubicBezTo>
                  <a:moveTo>
                    <a:pt x="12" y="98"/>
                  </a:moveTo>
                  <a:cubicBezTo>
                    <a:pt x="10" y="98"/>
                    <a:pt x="8" y="98"/>
                    <a:pt x="5" y="98"/>
                  </a:cubicBezTo>
                  <a:cubicBezTo>
                    <a:pt x="4" y="98"/>
                    <a:pt x="3" y="98"/>
                    <a:pt x="1" y="98"/>
                  </a:cubicBezTo>
                  <a:cubicBezTo>
                    <a:pt x="3" y="91"/>
                    <a:pt x="4" y="84"/>
                    <a:pt x="5" y="80"/>
                  </a:cubicBezTo>
                  <a:cubicBezTo>
                    <a:pt x="6" y="80"/>
                    <a:pt x="6" y="80"/>
                    <a:pt x="7" y="80"/>
                  </a:cubicBezTo>
                  <a:cubicBezTo>
                    <a:pt x="10" y="80"/>
                    <a:pt x="13" y="80"/>
                    <a:pt x="15" y="80"/>
                  </a:cubicBezTo>
                  <a:cubicBezTo>
                    <a:pt x="15" y="81"/>
                    <a:pt x="15" y="83"/>
                    <a:pt x="15" y="84"/>
                  </a:cubicBezTo>
                  <a:cubicBezTo>
                    <a:pt x="14" y="87"/>
                    <a:pt x="13" y="92"/>
                    <a:pt x="12" y="98"/>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6" name="Freeform 370">
              <a:extLst>
                <a:ext uri="{FF2B5EF4-FFF2-40B4-BE49-F238E27FC236}">
                  <a16:creationId xmlns:a16="http://schemas.microsoft.com/office/drawing/2014/main" id="{AD83B353-A587-FCB7-1CAF-ED58570894D7}"/>
                </a:ext>
              </a:extLst>
            </p:cNvPr>
            <p:cNvSpPr>
              <a:spLocks noEditPoints="1"/>
            </p:cNvSpPr>
            <p:nvPr/>
          </p:nvSpPr>
          <p:spPr bwMode="auto">
            <a:xfrm>
              <a:off x="5643562" y="1804988"/>
              <a:ext cx="15875" cy="38100"/>
            </a:xfrm>
            <a:custGeom>
              <a:avLst/>
              <a:gdLst>
                <a:gd name="T0" fmla="*/ 0 w 17"/>
                <a:gd name="T1" fmla="*/ 39 h 39"/>
                <a:gd name="T2" fmla="*/ 0 w 17"/>
                <a:gd name="T3" fmla="*/ 31 h 39"/>
                <a:gd name="T4" fmla="*/ 4 w 17"/>
                <a:gd name="T5" fmla="*/ 31 h 39"/>
                <a:gd name="T6" fmla="*/ 11 w 17"/>
                <a:gd name="T7" fmla="*/ 31 h 39"/>
                <a:gd name="T8" fmla="*/ 9 w 17"/>
                <a:gd name="T9" fmla="*/ 38 h 39"/>
                <a:gd name="T10" fmla="*/ 0 w 17"/>
                <a:gd name="T11" fmla="*/ 39 h 39"/>
                <a:gd name="T12" fmla="*/ 6 w 17"/>
                <a:gd name="T13" fmla="*/ 13 h 39"/>
                <a:gd name="T14" fmla="*/ 4 w 17"/>
                <a:gd name="T15" fmla="*/ 13 h 39"/>
                <a:gd name="T16" fmla="*/ 4 w 17"/>
                <a:gd name="T17" fmla="*/ 13 h 39"/>
                <a:gd name="T18" fmla="*/ 7 w 17"/>
                <a:gd name="T19" fmla="*/ 1 h 39"/>
                <a:gd name="T20" fmla="*/ 17 w 17"/>
                <a:gd name="T21" fmla="*/ 0 h 39"/>
                <a:gd name="T22" fmla="*/ 14 w 17"/>
                <a:gd name="T23" fmla="*/ 13 h 39"/>
                <a:gd name="T24" fmla="*/ 6 w 17"/>
                <a:gd name="T2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9">
                  <a:moveTo>
                    <a:pt x="0" y="39"/>
                  </a:moveTo>
                  <a:cubicBezTo>
                    <a:pt x="0" y="36"/>
                    <a:pt x="0" y="34"/>
                    <a:pt x="0" y="31"/>
                  </a:cubicBezTo>
                  <a:cubicBezTo>
                    <a:pt x="2" y="31"/>
                    <a:pt x="3" y="31"/>
                    <a:pt x="4" y="31"/>
                  </a:cubicBezTo>
                  <a:cubicBezTo>
                    <a:pt x="7" y="31"/>
                    <a:pt x="9" y="31"/>
                    <a:pt x="11" y="31"/>
                  </a:cubicBezTo>
                  <a:cubicBezTo>
                    <a:pt x="10" y="33"/>
                    <a:pt x="10" y="36"/>
                    <a:pt x="9" y="38"/>
                  </a:cubicBezTo>
                  <a:cubicBezTo>
                    <a:pt x="6" y="38"/>
                    <a:pt x="3" y="38"/>
                    <a:pt x="0" y="39"/>
                  </a:cubicBezTo>
                  <a:moveTo>
                    <a:pt x="6" y="13"/>
                  </a:moveTo>
                  <a:cubicBezTo>
                    <a:pt x="5" y="13"/>
                    <a:pt x="5" y="13"/>
                    <a:pt x="4" y="13"/>
                  </a:cubicBezTo>
                  <a:cubicBezTo>
                    <a:pt x="4" y="13"/>
                    <a:pt x="4" y="13"/>
                    <a:pt x="4" y="13"/>
                  </a:cubicBezTo>
                  <a:cubicBezTo>
                    <a:pt x="5" y="9"/>
                    <a:pt x="6" y="5"/>
                    <a:pt x="7" y="1"/>
                  </a:cubicBezTo>
                  <a:cubicBezTo>
                    <a:pt x="10" y="1"/>
                    <a:pt x="14" y="1"/>
                    <a:pt x="17" y="0"/>
                  </a:cubicBezTo>
                  <a:cubicBezTo>
                    <a:pt x="16" y="5"/>
                    <a:pt x="15" y="9"/>
                    <a:pt x="14" y="13"/>
                  </a:cubicBezTo>
                  <a:cubicBezTo>
                    <a:pt x="12" y="13"/>
                    <a:pt x="9" y="13"/>
                    <a:pt x="6" y="13"/>
                  </a:cubicBezTo>
                  <a:close/>
                </a:path>
              </a:pathLst>
            </a:custGeom>
            <a:solidFill>
              <a:srgbClr val="C5C5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Freeform 371">
              <a:extLst>
                <a:ext uri="{FF2B5EF4-FFF2-40B4-BE49-F238E27FC236}">
                  <a16:creationId xmlns:a16="http://schemas.microsoft.com/office/drawing/2014/main" id="{1FE8F16E-A150-BE97-EF0E-74F7F5815988}"/>
                </a:ext>
              </a:extLst>
            </p:cNvPr>
            <p:cNvSpPr>
              <a:spLocks noEditPoints="1"/>
            </p:cNvSpPr>
            <p:nvPr/>
          </p:nvSpPr>
          <p:spPr bwMode="auto">
            <a:xfrm>
              <a:off x="5487987" y="1809750"/>
              <a:ext cx="100012" cy="49213"/>
            </a:xfrm>
            <a:custGeom>
              <a:avLst/>
              <a:gdLst>
                <a:gd name="T0" fmla="*/ 22 w 104"/>
                <a:gd name="T1" fmla="*/ 50 h 50"/>
                <a:gd name="T2" fmla="*/ 20 w 104"/>
                <a:gd name="T3" fmla="*/ 50 h 50"/>
                <a:gd name="T4" fmla="*/ 22 w 104"/>
                <a:gd name="T5" fmla="*/ 45 h 50"/>
                <a:gd name="T6" fmla="*/ 54 w 104"/>
                <a:gd name="T7" fmla="*/ 31 h 50"/>
                <a:gd name="T8" fmla="*/ 48 w 104"/>
                <a:gd name="T9" fmla="*/ 43 h 50"/>
                <a:gd name="T10" fmla="*/ 22 w 104"/>
                <a:gd name="T11" fmla="*/ 50 h 50"/>
                <a:gd name="T12" fmla="*/ 9 w 104"/>
                <a:gd name="T13" fmla="*/ 48 h 50"/>
                <a:gd name="T14" fmla="*/ 9 w 104"/>
                <a:gd name="T15" fmla="*/ 48 h 50"/>
                <a:gd name="T16" fmla="*/ 0 w 104"/>
                <a:gd name="T17" fmla="*/ 44 h 50"/>
                <a:gd name="T18" fmla="*/ 10 w 104"/>
                <a:gd name="T19" fmla="*/ 45 h 50"/>
                <a:gd name="T20" fmla="*/ 9 w 104"/>
                <a:gd name="T21" fmla="*/ 48 h 50"/>
                <a:gd name="T22" fmla="*/ 65 w 104"/>
                <a:gd name="T23" fmla="*/ 35 h 50"/>
                <a:gd name="T24" fmla="*/ 69 w 104"/>
                <a:gd name="T25" fmla="*/ 22 h 50"/>
                <a:gd name="T26" fmla="*/ 101 w 104"/>
                <a:gd name="T27" fmla="*/ 2 h 50"/>
                <a:gd name="T28" fmla="*/ 104 w 104"/>
                <a:gd name="T29" fmla="*/ 0 h 50"/>
                <a:gd name="T30" fmla="*/ 82 w 104"/>
                <a:gd name="T31" fmla="*/ 24 h 50"/>
                <a:gd name="T32" fmla="*/ 75 w 104"/>
                <a:gd name="T33" fmla="*/ 29 h 50"/>
                <a:gd name="T34" fmla="*/ 65 w 104"/>
                <a:gd name="T35"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50">
                  <a:moveTo>
                    <a:pt x="22" y="50"/>
                  </a:moveTo>
                  <a:cubicBezTo>
                    <a:pt x="21" y="50"/>
                    <a:pt x="21" y="50"/>
                    <a:pt x="20" y="50"/>
                  </a:cubicBezTo>
                  <a:cubicBezTo>
                    <a:pt x="21" y="48"/>
                    <a:pt x="21" y="46"/>
                    <a:pt x="22" y="45"/>
                  </a:cubicBezTo>
                  <a:cubicBezTo>
                    <a:pt x="33" y="43"/>
                    <a:pt x="44" y="37"/>
                    <a:pt x="54" y="31"/>
                  </a:cubicBezTo>
                  <a:cubicBezTo>
                    <a:pt x="52" y="36"/>
                    <a:pt x="50" y="40"/>
                    <a:pt x="48" y="43"/>
                  </a:cubicBezTo>
                  <a:cubicBezTo>
                    <a:pt x="40" y="47"/>
                    <a:pt x="31" y="50"/>
                    <a:pt x="22" y="50"/>
                  </a:cubicBezTo>
                  <a:moveTo>
                    <a:pt x="9" y="48"/>
                  </a:moveTo>
                  <a:cubicBezTo>
                    <a:pt x="9" y="48"/>
                    <a:pt x="9" y="48"/>
                    <a:pt x="9" y="48"/>
                  </a:cubicBezTo>
                  <a:cubicBezTo>
                    <a:pt x="6" y="46"/>
                    <a:pt x="2" y="45"/>
                    <a:pt x="0" y="44"/>
                  </a:cubicBezTo>
                  <a:cubicBezTo>
                    <a:pt x="3" y="45"/>
                    <a:pt x="7" y="45"/>
                    <a:pt x="10" y="45"/>
                  </a:cubicBezTo>
                  <a:cubicBezTo>
                    <a:pt x="10" y="46"/>
                    <a:pt x="10" y="47"/>
                    <a:pt x="9" y="48"/>
                  </a:cubicBezTo>
                  <a:close/>
                  <a:moveTo>
                    <a:pt x="65" y="35"/>
                  </a:moveTo>
                  <a:cubicBezTo>
                    <a:pt x="67" y="31"/>
                    <a:pt x="68" y="27"/>
                    <a:pt x="69" y="22"/>
                  </a:cubicBezTo>
                  <a:cubicBezTo>
                    <a:pt x="80" y="16"/>
                    <a:pt x="91" y="9"/>
                    <a:pt x="101" y="2"/>
                  </a:cubicBezTo>
                  <a:cubicBezTo>
                    <a:pt x="102" y="2"/>
                    <a:pt x="103" y="1"/>
                    <a:pt x="104" y="0"/>
                  </a:cubicBezTo>
                  <a:cubicBezTo>
                    <a:pt x="97" y="7"/>
                    <a:pt x="89" y="15"/>
                    <a:pt x="82" y="24"/>
                  </a:cubicBezTo>
                  <a:cubicBezTo>
                    <a:pt x="80" y="26"/>
                    <a:pt x="77" y="27"/>
                    <a:pt x="75" y="29"/>
                  </a:cubicBezTo>
                  <a:cubicBezTo>
                    <a:pt x="72" y="31"/>
                    <a:pt x="68" y="33"/>
                    <a:pt x="65" y="35"/>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8" name="Freeform 372">
              <a:extLst>
                <a:ext uri="{FF2B5EF4-FFF2-40B4-BE49-F238E27FC236}">
                  <a16:creationId xmlns:a16="http://schemas.microsoft.com/office/drawing/2014/main" id="{BDCD5368-AA74-7D97-CEE5-C99D9034AF86}"/>
                </a:ext>
              </a:extLst>
            </p:cNvPr>
            <p:cNvSpPr>
              <a:spLocks noEditPoints="1"/>
            </p:cNvSpPr>
            <p:nvPr/>
          </p:nvSpPr>
          <p:spPr bwMode="auto">
            <a:xfrm>
              <a:off x="5495925" y="1801813"/>
              <a:ext cx="106362" cy="57150"/>
            </a:xfrm>
            <a:custGeom>
              <a:avLst/>
              <a:gdLst>
                <a:gd name="T0" fmla="*/ 11 w 110"/>
                <a:gd name="T1" fmla="*/ 59 h 59"/>
                <a:gd name="T2" fmla="*/ 0 w 110"/>
                <a:gd name="T3" fmla="*/ 57 h 59"/>
                <a:gd name="T4" fmla="*/ 1 w 110"/>
                <a:gd name="T5" fmla="*/ 54 h 59"/>
                <a:gd name="T6" fmla="*/ 3 w 110"/>
                <a:gd name="T7" fmla="*/ 55 h 59"/>
                <a:gd name="T8" fmla="*/ 13 w 110"/>
                <a:gd name="T9" fmla="*/ 54 h 59"/>
                <a:gd name="T10" fmla="*/ 11 w 110"/>
                <a:gd name="T11" fmla="*/ 59 h 59"/>
                <a:gd name="T12" fmla="*/ 39 w 110"/>
                <a:gd name="T13" fmla="*/ 52 h 59"/>
                <a:gd name="T14" fmla="*/ 45 w 110"/>
                <a:gd name="T15" fmla="*/ 40 h 59"/>
                <a:gd name="T16" fmla="*/ 57 w 110"/>
                <a:gd name="T17" fmla="*/ 33 h 59"/>
                <a:gd name="T18" fmla="*/ 60 w 110"/>
                <a:gd name="T19" fmla="*/ 31 h 59"/>
                <a:gd name="T20" fmla="*/ 56 w 110"/>
                <a:gd name="T21" fmla="*/ 44 h 59"/>
                <a:gd name="T22" fmla="*/ 39 w 110"/>
                <a:gd name="T23" fmla="*/ 52 h 59"/>
                <a:gd name="T24" fmla="*/ 73 w 110"/>
                <a:gd name="T25" fmla="*/ 33 h 59"/>
                <a:gd name="T26" fmla="*/ 95 w 110"/>
                <a:gd name="T27" fmla="*/ 9 h 59"/>
                <a:gd name="T28" fmla="*/ 110 w 110"/>
                <a:gd name="T29" fmla="*/ 0 h 59"/>
                <a:gd name="T30" fmla="*/ 108 w 110"/>
                <a:gd name="T31" fmla="*/ 9 h 59"/>
                <a:gd name="T32" fmla="*/ 107 w 110"/>
                <a:gd name="T33" fmla="*/ 11 h 59"/>
                <a:gd name="T34" fmla="*/ 101 w 110"/>
                <a:gd name="T35" fmla="*/ 15 h 59"/>
                <a:gd name="T36" fmla="*/ 73 w 110"/>
                <a:gd name="T37"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 h="59">
                  <a:moveTo>
                    <a:pt x="11" y="59"/>
                  </a:moveTo>
                  <a:cubicBezTo>
                    <a:pt x="8" y="58"/>
                    <a:pt x="4" y="58"/>
                    <a:pt x="0" y="57"/>
                  </a:cubicBezTo>
                  <a:cubicBezTo>
                    <a:pt x="1" y="56"/>
                    <a:pt x="1" y="55"/>
                    <a:pt x="1" y="54"/>
                  </a:cubicBezTo>
                  <a:cubicBezTo>
                    <a:pt x="2" y="54"/>
                    <a:pt x="3" y="55"/>
                    <a:pt x="3" y="55"/>
                  </a:cubicBezTo>
                  <a:cubicBezTo>
                    <a:pt x="6" y="55"/>
                    <a:pt x="10" y="54"/>
                    <a:pt x="13" y="54"/>
                  </a:cubicBezTo>
                  <a:cubicBezTo>
                    <a:pt x="12" y="55"/>
                    <a:pt x="12" y="57"/>
                    <a:pt x="11" y="59"/>
                  </a:cubicBezTo>
                  <a:close/>
                  <a:moveTo>
                    <a:pt x="39" y="52"/>
                  </a:moveTo>
                  <a:cubicBezTo>
                    <a:pt x="41" y="49"/>
                    <a:pt x="43" y="45"/>
                    <a:pt x="45" y="40"/>
                  </a:cubicBezTo>
                  <a:cubicBezTo>
                    <a:pt x="49" y="38"/>
                    <a:pt x="53" y="36"/>
                    <a:pt x="57" y="33"/>
                  </a:cubicBezTo>
                  <a:cubicBezTo>
                    <a:pt x="58" y="33"/>
                    <a:pt x="59" y="32"/>
                    <a:pt x="60" y="31"/>
                  </a:cubicBezTo>
                  <a:cubicBezTo>
                    <a:pt x="59" y="36"/>
                    <a:pt x="58" y="40"/>
                    <a:pt x="56" y="44"/>
                  </a:cubicBezTo>
                  <a:cubicBezTo>
                    <a:pt x="50" y="47"/>
                    <a:pt x="45" y="50"/>
                    <a:pt x="39" y="52"/>
                  </a:cubicBezTo>
                  <a:close/>
                  <a:moveTo>
                    <a:pt x="73" y="33"/>
                  </a:moveTo>
                  <a:cubicBezTo>
                    <a:pt x="80" y="24"/>
                    <a:pt x="88" y="16"/>
                    <a:pt x="95" y="9"/>
                  </a:cubicBezTo>
                  <a:cubicBezTo>
                    <a:pt x="99" y="6"/>
                    <a:pt x="105" y="3"/>
                    <a:pt x="110" y="0"/>
                  </a:cubicBezTo>
                  <a:cubicBezTo>
                    <a:pt x="109" y="3"/>
                    <a:pt x="108" y="6"/>
                    <a:pt x="108" y="9"/>
                  </a:cubicBezTo>
                  <a:cubicBezTo>
                    <a:pt x="108" y="10"/>
                    <a:pt x="107" y="10"/>
                    <a:pt x="107" y="11"/>
                  </a:cubicBezTo>
                  <a:cubicBezTo>
                    <a:pt x="105" y="13"/>
                    <a:pt x="103" y="14"/>
                    <a:pt x="101" y="15"/>
                  </a:cubicBezTo>
                  <a:cubicBezTo>
                    <a:pt x="92" y="22"/>
                    <a:pt x="82" y="28"/>
                    <a:pt x="73" y="33"/>
                  </a:cubicBezTo>
                </a:path>
              </a:pathLst>
            </a:custGeom>
            <a:solidFill>
              <a:srgbClr val="C5C5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9" name="Freeform 373">
              <a:extLst>
                <a:ext uri="{FF2B5EF4-FFF2-40B4-BE49-F238E27FC236}">
                  <a16:creationId xmlns:a16="http://schemas.microsoft.com/office/drawing/2014/main" id="{AEBE9967-B615-81D6-0FB5-0E947C90E406}"/>
                </a:ext>
              </a:extLst>
            </p:cNvPr>
            <p:cNvSpPr>
              <a:spLocks/>
            </p:cNvSpPr>
            <p:nvPr/>
          </p:nvSpPr>
          <p:spPr bwMode="auto">
            <a:xfrm>
              <a:off x="5472112" y="1458913"/>
              <a:ext cx="133350" cy="360363"/>
            </a:xfrm>
            <a:custGeom>
              <a:avLst/>
              <a:gdLst>
                <a:gd name="T0" fmla="*/ 26 w 137"/>
                <a:gd name="T1" fmla="*/ 373 h 373"/>
                <a:gd name="T2" fmla="*/ 0 w 137"/>
                <a:gd name="T3" fmla="*/ 329 h 373"/>
                <a:gd name="T4" fmla="*/ 1 w 137"/>
                <a:gd name="T5" fmla="*/ 313 h 373"/>
                <a:gd name="T6" fmla="*/ 5 w 137"/>
                <a:gd name="T7" fmla="*/ 298 h 373"/>
                <a:gd name="T8" fmla="*/ 11 w 137"/>
                <a:gd name="T9" fmla="*/ 279 h 373"/>
                <a:gd name="T10" fmla="*/ 26 w 137"/>
                <a:gd name="T11" fmla="*/ 241 h 373"/>
                <a:gd name="T12" fmla="*/ 48 w 137"/>
                <a:gd name="T13" fmla="*/ 188 h 373"/>
                <a:gd name="T14" fmla="*/ 62 w 137"/>
                <a:gd name="T15" fmla="*/ 159 h 373"/>
                <a:gd name="T16" fmla="*/ 93 w 137"/>
                <a:gd name="T17" fmla="*/ 107 h 373"/>
                <a:gd name="T18" fmla="*/ 122 w 137"/>
                <a:gd name="T19" fmla="*/ 56 h 373"/>
                <a:gd name="T20" fmla="*/ 99 w 137"/>
                <a:gd name="T21" fmla="*/ 0 h 373"/>
                <a:gd name="T22" fmla="*/ 131 w 137"/>
                <a:gd name="T23" fmla="*/ 60 h 373"/>
                <a:gd name="T24" fmla="*/ 102 w 137"/>
                <a:gd name="T25" fmla="*/ 111 h 373"/>
                <a:gd name="T26" fmla="*/ 36 w 137"/>
                <a:gd name="T27" fmla="*/ 245 h 373"/>
                <a:gd name="T28" fmla="*/ 10 w 137"/>
                <a:gd name="T29" fmla="*/ 333 h 373"/>
                <a:gd name="T30" fmla="*/ 26 w 137"/>
                <a:gd name="T31"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373">
                  <a:moveTo>
                    <a:pt x="26" y="373"/>
                  </a:moveTo>
                  <a:cubicBezTo>
                    <a:pt x="7" y="370"/>
                    <a:pt x="1" y="346"/>
                    <a:pt x="0" y="329"/>
                  </a:cubicBezTo>
                  <a:cubicBezTo>
                    <a:pt x="0" y="324"/>
                    <a:pt x="0" y="318"/>
                    <a:pt x="1" y="313"/>
                  </a:cubicBezTo>
                  <a:cubicBezTo>
                    <a:pt x="3" y="308"/>
                    <a:pt x="4" y="303"/>
                    <a:pt x="5" y="298"/>
                  </a:cubicBezTo>
                  <a:cubicBezTo>
                    <a:pt x="7" y="292"/>
                    <a:pt x="9" y="285"/>
                    <a:pt x="11" y="279"/>
                  </a:cubicBezTo>
                  <a:cubicBezTo>
                    <a:pt x="16" y="266"/>
                    <a:pt x="21" y="254"/>
                    <a:pt x="26" y="241"/>
                  </a:cubicBezTo>
                  <a:cubicBezTo>
                    <a:pt x="33" y="223"/>
                    <a:pt x="40" y="206"/>
                    <a:pt x="48" y="188"/>
                  </a:cubicBezTo>
                  <a:cubicBezTo>
                    <a:pt x="54" y="181"/>
                    <a:pt x="58" y="171"/>
                    <a:pt x="62" y="159"/>
                  </a:cubicBezTo>
                  <a:cubicBezTo>
                    <a:pt x="71" y="141"/>
                    <a:pt x="81" y="123"/>
                    <a:pt x="93" y="107"/>
                  </a:cubicBezTo>
                  <a:cubicBezTo>
                    <a:pt x="104" y="91"/>
                    <a:pt x="117" y="75"/>
                    <a:pt x="122" y="56"/>
                  </a:cubicBezTo>
                  <a:cubicBezTo>
                    <a:pt x="127" y="33"/>
                    <a:pt x="118" y="11"/>
                    <a:pt x="99" y="0"/>
                  </a:cubicBezTo>
                  <a:cubicBezTo>
                    <a:pt x="124" y="8"/>
                    <a:pt x="137" y="34"/>
                    <a:pt x="131" y="60"/>
                  </a:cubicBezTo>
                  <a:cubicBezTo>
                    <a:pt x="126" y="79"/>
                    <a:pt x="113" y="95"/>
                    <a:pt x="102" y="111"/>
                  </a:cubicBezTo>
                  <a:cubicBezTo>
                    <a:pt x="74" y="152"/>
                    <a:pt x="53" y="198"/>
                    <a:pt x="36" y="245"/>
                  </a:cubicBezTo>
                  <a:cubicBezTo>
                    <a:pt x="25" y="273"/>
                    <a:pt x="9" y="302"/>
                    <a:pt x="10" y="333"/>
                  </a:cubicBezTo>
                  <a:cubicBezTo>
                    <a:pt x="10" y="347"/>
                    <a:pt x="15" y="365"/>
                    <a:pt x="26" y="373"/>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0" name="Freeform 374">
              <a:extLst>
                <a:ext uri="{FF2B5EF4-FFF2-40B4-BE49-F238E27FC236}">
                  <a16:creationId xmlns:a16="http://schemas.microsoft.com/office/drawing/2014/main" id="{C49030A1-BCC6-667F-EDF8-5A4315DCDDE8}"/>
                </a:ext>
              </a:extLst>
            </p:cNvPr>
            <p:cNvSpPr>
              <a:spLocks/>
            </p:cNvSpPr>
            <p:nvPr/>
          </p:nvSpPr>
          <p:spPr bwMode="auto">
            <a:xfrm>
              <a:off x="5519737" y="1612900"/>
              <a:ext cx="12700" cy="28575"/>
            </a:xfrm>
            <a:custGeom>
              <a:avLst/>
              <a:gdLst>
                <a:gd name="T0" fmla="*/ 0 w 14"/>
                <a:gd name="T1" fmla="*/ 29 h 29"/>
                <a:gd name="T2" fmla="*/ 14 w 14"/>
                <a:gd name="T3" fmla="*/ 0 h 29"/>
                <a:gd name="T4" fmla="*/ 0 w 14"/>
                <a:gd name="T5" fmla="*/ 29 h 29"/>
              </a:gdLst>
              <a:ahLst/>
              <a:cxnLst>
                <a:cxn ang="0">
                  <a:pos x="T0" y="T1"/>
                </a:cxn>
                <a:cxn ang="0">
                  <a:pos x="T2" y="T3"/>
                </a:cxn>
                <a:cxn ang="0">
                  <a:pos x="T4" y="T5"/>
                </a:cxn>
              </a:cxnLst>
              <a:rect l="0" t="0" r="r" b="b"/>
              <a:pathLst>
                <a:path w="14" h="29">
                  <a:moveTo>
                    <a:pt x="0" y="29"/>
                  </a:moveTo>
                  <a:cubicBezTo>
                    <a:pt x="4" y="19"/>
                    <a:pt x="9" y="9"/>
                    <a:pt x="14" y="0"/>
                  </a:cubicBezTo>
                  <a:cubicBezTo>
                    <a:pt x="10" y="12"/>
                    <a:pt x="6" y="22"/>
                    <a:pt x="0" y="29"/>
                  </a:cubicBezTo>
                  <a:close/>
                </a:path>
              </a:pathLst>
            </a:custGeom>
            <a:solidFill>
              <a:srgbClr val="C5C5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1" name="Freeform 375">
              <a:extLst>
                <a:ext uri="{FF2B5EF4-FFF2-40B4-BE49-F238E27FC236}">
                  <a16:creationId xmlns:a16="http://schemas.microsoft.com/office/drawing/2014/main" id="{0B1A7323-9789-0C23-5472-CD6276D6E152}"/>
                </a:ext>
              </a:extLst>
            </p:cNvPr>
            <p:cNvSpPr>
              <a:spLocks/>
            </p:cNvSpPr>
            <p:nvPr/>
          </p:nvSpPr>
          <p:spPr bwMode="auto">
            <a:xfrm>
              <a:off x="4754562" y="1660525"/>
              <a:ext cx="111125" cy="144463"/>
            </a:xfrm>
            <a:custGeom>
              <a:avLst/>
              <a:gdLst>
                <a:gd name="T0" fmla="*/ 16 w 115"/>
                <a:gd name="T1" fmla="*/ 149 h 149"/>
                <a:gd name="T2" fmla="*/ 0 w 115"/>
                <a:gd name="T3" fmla="*/ 144 h 149"/>
                <a:gd name="T4" fmla="*/ 7 w 115"/>
                <a:gd name="T5" fmla="*/ 145 h 149"/>
                <a:gd name="T6" fmla="*/ 52 w 115"/>
                <a:gd name="T7" fmla="*/ 125 h 149"/>
                <a:gd name="T8" fmla="*/ 104 w 115"/>
                <a:gd name="T9" fmla="*/ 10 h 149"/>
                <a:gd name="T10" fmla="*/ 106 w 115"/>
                <a:gd name="T11" fmla="*/ 0 h 149"/>
                <a:gd name="T12" fmla="*/ 115 w 115"/>
                <a:gd name="T13" fmla="*/ 7 h 149"/>
                <a:gd name="T14" fmla="*/ 113 w 115"/>
                <a:gd name="T15" fmla="*/ 14 h 149"/>
                <a:gd name="T16" fmla="*/ 62 w 115"/>
                <a:gd name="T17" fmla="*/ 129 h 149"/>
                <a:gd name="T18" fmla="*/ 16 w 115"/>
                <a:gd name="T19"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49">
                  <a:moveTo>
                    <a:pt x="16" y="149"/>
                  </a:moveTo>
                  <a:cubicBezTo>
                    <a:pt x="10" y="149"/>
                    <a:pt x="5" y="148"/>
                    <a:pt x="0" y="144"/>
                  </a:cubicBezTo>
                  <a:cubicBezTo>
                    <a:pt x="2" y="145"/>
                    <a:pt x="5" y="145"/>
                    <a:pt x="7" y="145"/>
                  </a:cubicBezTo>
                  <a:cubicBezTo>
                    <a:pt x="23" y="145"/>
                    <a:pt x="41" y="136"/>
                    <a:pt x="52" y="125"/>
                  </a:cubicBezTo>
                  <a:cubicBezTo>
                    <a:pt x="85" y="96"/>
                    <a:pt x="95" y="51"/>
                    <a:pt x="104" y="10"/>
                  </a:cubicBezTo>
                  <a:cubicBezTo>
                    <a:pt x="105" y="7"/>
                    <a:pt x="105" y="3"/>
                    <a:pt x="106" y="0"/>
                  </a:cubicBezTo>
                  <a:cubicBezTo>
                    <a:pt x="109" y="2"/>
                    <a:pt x="112" y="5"/>
                    <a:pt x="115" y="7"/>
                  </a:cubicBezTo>
                  <a:cubicBezTo>
                    <a:pt x="114" y="9"/>
                    <a:pt x="114" y="12"/>
                    <a:pt x="113" y="14"/>
                  </a:cubicBezTo>
                  <a:cubicBezTo>
                    <a:pt x="104" y="55"/>
                    <a:pt x="94" y="100"/>
                    <a:pt x="62" y="129"/>
                  </a:cubicBezTo>
                  <a:cubicBezTo>
                    <a:pt x="50" y="140"/>
                    <a:pt x="32" y="149"/>
                    <a:pt x="16" y="149"/>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Freeform 376">
              <a:extLst>
                <a:ext uri="{FF2B5EF4-FFF2-40B4-BE49-F238E27FC236}">
                  <a16:creationId xmlns:a16="http://schemas.microsoft.com/office/drawing/2014/main" id="{5A270ED7-017C-F69B-9EEA-D2B030DC774B}"/>
                </a:ext>
              </a:extLst>
            </p:cNvPr>
            <p:cNvSpPr>
              <a:spLocks/>
            </p:cNvSpPr>
            <p:nvPr/>
          </p:nvSpPr>
          <p:spPr bwMode="auto">
            <a:xfrm>
              <a:off x="4856162" y="1651000"/>
              <a:ext cx="11112" cy="15875"/>
            </a:xfrm>
            <a:custGeom>
              <a:avLst/>
              <a:gdLst>
                <a:gd name="T0" fmla="*/ 9 w 11"/>
                <a:gd name="T1" fmla="*/ 16 h 16"/>
                <a:gd name="T2" fmla="*/ 0 w 11"/>
                <a:gd name="T3" fmla="*/ 9 h 16"/>
                <a:gd name="T4" fmla="*/ 2 w 11"/>
                <a:gd name="T5" fmla="*/ 0 h 16"/>
                <a:gd name="T6" fmla="*/ 11 w 11"/>
                <a:gd name="T7" fmla="*/ 7 h 16"/>
                <a:gd name="T8" fmla="*/ 9 w 11"/>
                <a:gd name="T9" fmla="*/ 16 h 16"/>
              </a:gdLst>
              <a:ahLst/>
              <a:cxnLst>
                <a:cxn ang="0">
                  <a:pos x="T0" y="T1"/>
                </a:cxn>
                <a:cxn ang="0">
                  <a:pos x="T2" y="T3"/>
                </a:cxn>
                <a:cxn ang="0">
                  <a:pos x="T4" y="T5"/>
                </a:cxn>
                <a:cxn ang="0">
                  <a:pos x="T6" y="T7"/>
                </a:cxn>
                <a:cxn ang="0">
                  <a:pos x="T8" y="T9"/>
                </a:cxn>
              </a:cxnLst>
              <a:rect l="0" t="0" r="r" b="b"/>
              <a:pathLst>
                <a:path w="11" h="16">
                  <a:moveTo>
                    <a:pt x="9" y="16"/>
                  </a:moveTo>
                  <a:cubicBezTo>
                    <a:pt x="6" y="14"/>
                    <a:pt x="3" y="11"/>
                    <a:pt x="0" y="9"/>
                  </a:cubicBezTo>
                  <a:cubicBezTo>
                    <a:pt x="1" y="6"/>
                    <a:pt x="1" y="3"/>
                    <a:pt x="2" y="0"/>
                  </a:cubicBezTo>
                  <a:cubicBezTo>
                    <a:pt x="5" y="3"/>
                    <a:pt x="8" y="5"/>
                    <a:pt x="11" y="7"/>
                  </a:cubicBezTo>
                  <a:cubicBezTo>
                    <a:pt x="10" y="10"/>
                    <a:pt x="10" y="13"/>
                    <a:pt x="9" y="16"/>
                  </a:cubicBezTo>
                </a:path>
              </a:pathLst>
            </a:custGeom>
            <a:solidFill>
              <a:srgbClr val="C5C5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3" name="Freeform 377">
              <a:extLst>
                <a:ext uri="{FF2B5EF4-FFF2-40B4-BE49-F238E27FC236}">
                  <a16:creationId xmlns:a16="http://schemas.microsoft.com/office/drawing/2014/main" id="{F93028CE-004F-ED66-78BD-F891DF66556C}"/>
                </a:ext>
              </a:extLst>
            </p:cNvPr>
            <p:cNvSpPr>
              <a:spLocks noEditPoints="1"/>
            </p:cNvSpPr>
            <p:nvPr/>
          </p:nvSpPr>
          <p:spPr bwMode="auto">
            <a:xfrm>
              <a:off x="4591050" y="1441450"/>
              <a:ext cx="1370012" cy="346075"/>
            </a:xfrm>
            <a:custGeom>
              <a:avLst/>
              <a:gdLst>
                <a:gd name="T0" fmla="*/ 31 w 1415"/>
                <a:gd name="T1" fmla="*/ 356 h 356"/>
                <a:gd name="T2" fmla="*/ 8 w 1415"/>
                <a:gd name="T3" fmla="*/ 350 h 356"/>
                <a:gd name="T4" fmla="*/ 22 w 1415"/>
                <a:gd name="T5" fmla="*/ 352 h 356"/>
                <a:gd name="T6" fmla="*/ 32 w 1415"/>
                <a:gd name="T7" fmla="*/ 351 h 356"/>
                <a:gd name="T8" fmla="*/ 136 w 1415"/>
                <a:gd name="T9" fmla="*/ 239 h 356"/>
                <a:gd name="T10" fmla="*/ 185 w 1415"/>
                <a:gd name="T11" fmla="*/ 166 h 356"/>
                <a:gd name="T12" fmla="*/ 225 w 1415"/>
                <a:gd name="T13" fmla="*/ 129 h 356"/>
                <a:gd name="T14" fmla="*/ 227 w 1415"/>
                <a:gd name="T15" fmla="*/ 129 h 356"/>
                <a:gd name="T16" fmla="*/ 234 w 1415"/>
                <a:gd name="T17" fmla="*/ 133 h 356"/>
                <a:gd name="T18" fmla="*/ 194 w 1415"/>
                <a:gd name="T19" fmla="*/ 170 h 356"/>
                <a:gd name="T20" fmla="*/ 146 w 1415"/>
                <a:gd name="T21" fmla="*/ 243 h 356"/>
                <a:gd name="T22" fmla="*/ 41 w 1415"/>
                <a:gd name="T23" fmla="*/ 355 h 356"/>
                <a:gd name="T24" fmla="*/ 31 w 1415"/>
                <a:gd name="T25" fmla="*/ 356 h 356"/>
                <a:gd name="T26" fmla="*/ 1350 w 1415"/>
                <a:gd name="T27" fmla="*/ 344 h 356"/>
                <a:gd name="T28" fmla="*/ 1336 w 1415"/>
                <a:gd name="T29" fmla="*/ 340 h 356"/>
                <a:gd name="T30" fmla="*/ 1341 w 1415"/>
                <a:gd name="T31" fmla="*/ 340 h 356"/>
                <a:gd name="T32" fmla="*/ 1365 w 1415"/>
                <a:gd name="T33" fmla="*/ 255 h 356"/>
                <a:gd name="T34" fmla="*/ 1367 w 1415"/>
                <a:gd name="T35" fmla="*/ 256 h 356"/>
                <a:gd name="T36" fmla="*/ 1350 w 1415"/>
                <a:gd name="T37" fmla="*/ 344 h 356"/>
                <a:gd name="T38" fmla="*/ 197 w 1415"/>
                <a:gd name="T39" fmla="*/ 324 h 356"/>
                <a:gd name="T40" fmla="*/ 195 w 1415"/>
                <a:gd name="T41" fmla="*/ 323 h 356"/>
                <a:gd name="T42" fmla="*/ 193 w 1415"/>
                <a:gd name="T43" fmla="*/ 266 h 356"/>
                <a:gd name="T44" fmla="*/ 215 w 1415"/>
                <a:gd name="T45" fmla="*/ 202 h 356"/>
                <a:gd name="T46" fmla="*/ 251 w 1415"/>
                <a:gd name="T47" fmla="*/ 121 h 356"/>
                <a:gd name="T48" fmla="*/ 251 w 1415"/>
                <a:gd name="T49" fmla="*/ 121 h 356"/>
                <a:gd name="T50" fmla="*/ 260 w 1415"/>
                <a:gd name="T51" fmla="*/ 125 h 356"/>
                <a:gd name="T52" fmla="*/ 262 w 1415"/>
                <a:gd name="T53" fmla="*/ 128 h 356"/>
                <a:gd name="T54" fmla="*/ 253 w 1415"/>
                <a:gd name="T55" fmla="*/ 154 h 356"/>
                <a:gd name="T56" fmla="*/ 252 w 1415"/>
                <a:gd name="T57" fmla="*/ 162 h 356"/>
                <a:gd name="T58" fmla="*/ 224 w 1415"/>
                <a:gd name="T59" fmla="*/ 207 h 356"/>
                <a:gd name="T60" fmla="*/ 202 w 1415"/>
                <a:gd name="T61" fmla="*/ 270 h 356"/>
                <a:gd name="T62" fmla="*/ 199 w 1415"/>
                <a:gd name="T63" fmla="*/ 324 h 356"/>
                <a:gd name="T64" fmla="*/ 197 w 1415"/>
                <a:gd name="T65" fmla="*/ 324 h 356"/>
                <a:gd name="T66" fmla="*/ 41 w 1415"/>
                <a:gd name="T67" fmla="*/ 306 h 356"/>
                <a:gd name="T68" fmla="*/ 31 w 1415"/>
                <a:gd name="T69" fmla="*/ 302 h 356"/>
                <a:gd name="T70" fmla="*/ 9 w 1415"/>
                <a:gd name="T71" fmla="*/ 209 h 356"/>
                <a:gd name="T72" fmla="*/ 109 w 1415"/>
                <a:gd name="T73" fmla="*/ 108 h 356"/>
                <a:gd name="T74" fmla="*/ 209 w 1415"/>
                <a:gd name="T75" fmla="*/ 16 h 356"/>
                <a:gd name="T76" fmla="*/ 204 w 1415"/>
                <a:gd name="T77" fmla="*/ 0 h 356"/>
                <a:gd name="T78" fmla="*/ 218 w 1415"/>
                <a:gd name="T79" fmla="*/ 20 h 356"/>
                <a:gd name="T80" fmla="*/ 119 w 1415"/>
                <a:gd name="T81" fmla="*/ 112 h 356"/>
                <a:gd name="T82" fmla="*/ 19 w 1415"/>
                <a:gd name="T83" fmla="*/ 213 h 356"/>
                <a:gd name="T84" fmla="*/ 40 w 1415"/>
                <a:gd name="T85" fmla="*/ 306 h 356"/>
                <a:gd name="T86" fmla="*/ 41 w 1415"/>
                <a:gd name="T87" fmla="*/ 306 h 356"/>
                <a:gd name="T88" fmla="*/ 891 w 1415"/>
                <a:gd name="T89" fmla="*/ 238 h 356"/>
                <a:gd name="T90" fmla="*/ 889 w 1415"/>
                <a:gd name="T91" fmla="*/ 236 h 356"/>
                <a:gd name="T92" fmla="*/ 893 w 1415"/>
                <a:gd name="T93" fmla="*/ 233 h 356"/>
                <a:gd name="T94" fmla="*/ 895 w 1415"/>
                <a:gd name="T95" fmla="*/ 231 h 356"/>
                <a:gd name="T96" fmla="*/ 895 w 1415"/>
                <a:gd name="T97" fmla="*/ 230 h 356"/>
                <a:gd name="T98" fmla="*/ 897 w 1415"/>
                <a:gd name="T99" fmla="*/ 229 h 356"/>
                <a:gd name="T100" fmla="*/ 898 w 1415"/>
                <a:gd name="T101" fmla="*/ 229 h 356"/>
                <a:gd name="T102" fmla="*/ 898 w 1415"/>
                <a:gd name="T103" fmla="*/ 229 h 356"/>
                <a:gd name="T104" fmla="*/ 891 w 1415"/>
                <a:gd name="T105" fmla="*/ 23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15" h="356">
                  <a:moveTo>
                    <a:pt x="31" y="356"/>
                  </a:moveTo>
                  <a:cubicBezTo>
                    <a:pt x="23" y="356"/>
                    <a:pt x="15" y="354"/>
                    <a:pt x="8" y="350"/>
                  </a:cubicBezTo>
                  <a:cubicBezTo>
                    <a:pt x="12" y="351"/>
                    <a:pt x="17" y="352"/>
                    <a:pt x="22" y="352"/>
                  </a:cubicBezTo>
                  <a:cubicBezTo>
                    <a:pt x="25" y="352"/>
                    <a:pt x="28" y="352"/>
                    <a:pt x="32" y="351"/>
                  </a:cubicBezTo>
                  <a:cubicBezTo>
                    <a:pt x="82" y="342"/>
                    <a:pt x="113" y="278"/>
                    <a:pt x="136" y="239"/>
                  </a:cubicBezTo>
                  <a:cubicBezTo>
                    <a:pt x="151" y="214"/>
                    <a:pt x="167" y="189"/>
                    <a:pt x="185" y="166"/>
                  </a:cubicBezTo>
                  <a:cubicBezTo>
                    <a:pt x="193" y="157"/>
                    <a:pt x="211" y="130"/>
                    <a:pt x="225" y="129"/>
                  </a:cubicBezTo>
                  <a:cubicBezTo>
                    <a:pt x="226" y="129"/>
                    <a:pt x="226" y="129"/>
                    <a:pt x="227" y="129"/>
                  </a:cubicBezTo>
                  <a:cubicBezTo>
                    <a:pt x="231" y="129"/>
                    <a:pt x="233" y="130"/>
                    <a:pt x="234" y="133"/>
                  </a:cubicBezTo>
                  <a:cubicBezTo>
                    <a:pt x="220" y="135"/>
                    <a:pt x="202" y="161"/>
                    <a:pt x="194" y="170"/>
                  </a:cubicBezTo>
                  <a:cubicBezTo>
                    <a:pt x="176" y="193"/>
                    <a:pt x="161" y="218"/>
                    <a:pt x="146" y="243"/>
                  </a:cubicBezTo>
                  <a:cubicBezTo>
                    <a:pt x="122" y="282"/>
                    <a:pt x="91" y="346"/>
                    <a:pt x="41" y="355"/>
                  </a:cubicBezTo>
                  <a:cubicBezTo>
                    <a:pt x="38" y="356"/>
                    <a:pt x="35" y="356"/>
                    <a:pt x="31" y="356"/>
                  </a:cubicBezTo>
                  <a:moveTo>
                    <a:pt x="1350" y="344"/>
                  </a:moveTo>
                  <a:cubicBezTo>
                    <a:pt x="1345" y="344"/>
                    <a:pt x="1341" y="343"/>
                    <a:pt x="1336" y="340"/>
                  </a:cubicBezTo>
                  <a:cubicBezTo>
                    <a:pt x="1338" y="340"/>
                    <a:pt x="1339" y="340"/>
                    <a:pt x="1341" y="340"/>
                  </a:cubicBezTo>
                  <a:cubicBezTo>
                    <a:pt x="1372" y="340"/>
                    <a:pt x="1402" y="276"/>
                    <a:pt x="1365" y="255"/>
                  </a:cubicBezTo>
                  <a:cubicBezTo>
                    <a:pt x="1366" y="255"/>
                    <a:pt x="1367" y="255"/>
                    <a:pt x="1367" y="256"/>
                  </a:cubicBezTo>
                  <a:cubicBezTo>
                    <a:pt x="1415" y="272"/>
                    <a:pt x="1383" y="344"/>
                    <a:pt x="1350" y="344"/>
                  </a:cubicBezTo>
                  <a:moveTo>
                    <a:pt x="197" y="324"/>
                  </a:moveTo>
                  <a:cubicBezTo>
                    <a:pt x="196" y="324"/>
                    <a:pt x="196" y="324"/>
                    <a:pt x="195" y="323"/>
                  </a:cubicBezTo>
                  <a:cubicBezTo>
                    <a:pt x="179" y="318"/>
                    <a:pt x="191" y="277"/>
                    <a:pt x="193" y="266"/>
                  </a:cubicBezTo>
                  <a:cubicBezTo>
                    <a:pt x="197" y="244"/>
                    <a:pt x="204" y="223"/>
                    <a:pt x="215" y="202"/>
                  </a:cubicBezTo>
                  <a:cubicBezTo>
                    <a:pt x="221" y="191"/>
                    <a:pt x="264" y="134"/>
                    <a:pt x="251" y="121"/>
                  </a:cubicBezTo>
                  <a:lnTo>
                    <a:pt x="251" y="121"/>
                  </a:lnTo>
                  <a:cubicBezTo>
                    <a:pt x="254" y="122"/>
                    <a:pt x="258" y="123"/>
                    <a:pt x="260" y="125"/>
                  </a:cubicBezTo>
                  <a:cubicBezTo>
                    <a:pt x="261" y="126"/>
                    <a:pt x="261" y="127"/>
                    <a:pt x="262" y="128"/>
                  </a:cubicBezTo>
                  <a:cubicBezTo>
                    <a:pt x="259" y="136"/>
                    <a:pt x="254" y="145"/>
                    <a:pt x="253" y="154"/>
                  </a:cubicBezTo>
                  <a:cubicBezTo>
                    <a:pt x="252" y="157"/>
                    <a:pt x="252" y="160"/>
                    <a:pt x="252" y="162"/>
                  </a:cubicBezTo>
                  <a:cubicBezTo>
                    <a:pt x="241" y="181"/>
                    <a:pt x="227" y="200"/>
                    <a:pt x="224" y="207"/>
                  </a:cubicBezTo>
                  <a:cubicBezTo>
                    <a:pt x="214" y="227"/>
                    <a:pt x="206" y="248"/>
                    <a:pt x="202" y="270"/>
                  </a:cubicBezTo>
                  <a:cubicBezTo>
                    <a:pt x="200" y="280"/>
                    <a:pt x="191" y="312"/>
                    <a:pt x="199" y="324"/>
                  </a:cubicBezTo>
                  <a:cubicBezTo>
                    <a:pt x="198" y="324"/>
                    <a:pt x="198" y="324"/>
                    <a:pt x="197" y="324"/>
                  </a:cubicBezTo>
                  <a:moveTo>
                    <a:pt x="41" y="306"/>
                  </a:moveTo>
                  <a:cubicBezTo>
                    <a:pt x="38" y="305"/>
                    <a:pt x="34" y="304"/>
                    <a:pt x="31" y="302"/>
                  </a:cubicBezTo>
                  <a:cubicBezTo>
                    <a:pt x="2" y="284"/>
                    <a:pt x="0" y="237"/>
                    <a:pt x="9" y="209"/>
                  </a:cubicBezTo>
                  <a:cubicBezTo>
                    <a:pt x="24" y="162"/>
                    <a:pt x="70" y="134"/>
                    <a:pt x="109" y="108"/>
                  </a:cubicBezTo>
                  <a:cubicBezTo>
                    <a:pt x="137" y="90"/>
                    <a:pt x="206" y="55"/>
                    <a:pt x="209" y="16"/>
                  </a:cubicBezTo>
                  <a:cubicBezTo>
                    <a:pt x="209" y="8"/>
                    <a:pt x="207" y="3"/>
                    <a:pt x="204" y="0"/>
                  </a:cubicBezTo>
                  <a:cubicBezTo>
                    <a:pt x="213" y="2"/>
                    <a:pt x="219" y="7"/>
                    <a:pt x="218" y="20"/>
                  </a:cubicBezTo>
                  <a:cubicBezTo>
                    <a:pt x="216" y="59"/>
                    <a:pt x="146" y="94"/>
                    <a:pt x="119" y="112"/>
                  </a:cubicBezTo>
                  <a:cubicBezTo>
                    <a:pt x="80" y="138"/>
                    <a:pt x="34" y="166"/>
                    <a:pt x="19" y="213"/>
                  </a:cubicBezTo>
                  <a:cubicBezTo>
                    <a:pt x="10" y="241"/>
                    <a:pt x="12" y="288"/>
                    <a:pt x="40" y="306"/>
                  </a:cubicBezTo>
                  <a:cubicBezTo>
                    <a:pt x="41" y="306"/>
                    <a:pt x="41" y="306"/>
                    <a:pt x="41" y="306"/>
                  </a:cubicBezTo>
                  <a:close/>
                  <a:moveTo>
                    <a:pt x="891" y="238"/>
                  </a:moveTo>
                  <a:cubicBezTo>
                    <a:pt x="891" y="237"/>
                    <a:pt x="890" y="237"/>
                    <a:pt x="889" y="236"/>
                  </a:cubicBezTo>
                  <a:cubicBezTo>
                    <a:pt x="890" y="235"/>
                    <a:pt x="892" y="234"/>
                    <a:pt x="893" y="233"/>
                  </a:cubicBezTo>
                  <a:lnTo>
                    <a:pt x="895" y="231"/>
                  </a:lnTo>
                  <a:lnTo>
                    <a:pt x="895" y="230"/>
                  </a:lnTo>
                  <a:lnTo>
                    <a:pt x="897" y="229"/>
                  </a:lnTo>
                  <a:lnTo>
                    <a:pt x="898" y="229"/>
                  </a:lnTo>
                  <a:lnTo>
                    <a:pt x="898" y="229"/>
                  </a:lnTo>
                  <a:cubicBezTo>
                    <a:pt x="896" y="232"/>
                    <a:pt x="894" y="235"/>
                    <a:pt x="891" y="238"/>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4" name="Freeform 378">
              <a:extLst>
                <a:ext uri="{FF2B5EF4-FFF2-40B4-BE49-F238E27FC236}">
                  <a16:creationId xmlns:a16="http://schemas.microsoft.com/office/drawing/2014/main" id="{A3838136-E7A5-7CC5-6827-307B692C2497}"/>
                </a:ext>
              </a:extLst>
            </p:cNvPr>
            <p:cNvSpPr>
              <a:spLocks/>
            </p:cNvSpPr>
            <p:nvPr/>
          </p:nvSpPr>
          <p:spPr bwMode="auto">
            <a:xfrm>
              <a:off x="5448300" y="1646238"/>
              <a:ext cx="23812" cy="23813"/>
            </a:xfrm>
            <a:custGeom>
              <a:avLst/>
              <a:gdLst>
                <a:gd name="T0" fmla="*/ 4 w 25"/>
                <a:gd name="T1" fmla="*/ 25 h 25"/>
                <a:gd name="T2" fmla="*/ 3 w 25"/>
                <a:gd name="T3" fmla="*/ 23 h 25"/>
                <a:gd name="T4" fmla="*/ 0 w 25"/>
                <a:gd name="T5" fmla="*/ 19 h 25"/>
                <a:gd name="T6" fmla="*/ 9 w 25"/>
                <a:gd name="T7" fmla="*/ 7 h 25"/>
                <a:gd name="T8" fmla="*/ 24 w 25"/>
                <a:gd name="T9" fmla="*/ 0 h 25"/>
                <a:gd name="T10" fmla="*/ 24 w 25"/>
                <a:gd name="T11" fmla="*/ 0 h 25"/>
                <a:gd name="T12" fmla="*/ 25 w 25"/>
                <a:gd name="T13" fmla="*/ 0 h 25"/>
                <a:gd name="T14" fmla="*/ 13 w 25"/>
                <a:gd name="T15" fmla="*/ 18 h 25"/>
                <a:gd name="T16" fmla="*/ 13 w 25"/>
                <a:gd name="T17" fmla="*/ 18 h 25"/>
                <a:gd name="T18" fmla="*/ 12 w 25"/>
                <a:gd name="T19" fmla="*/ 18 h 25"/>
                <a:gd name="T20" fmla="*/ 10 w 25"/>
                <a:gd name="T21" fmla="*/ 19 h 25"/>
                <a:gd name="T22" fmla="*/ 10 w 25"/>
                <a:gd name="T23" fmla="*/ 20 h 25"/>
                <a:gd name="T24" fmla="*/ 8 w 25"/>
                <a:gd name="T25" fmla="*/ 22 h 25"/>
                <a:gd name="T26" fmla="*/ 4 w 25"/>
                <a:gd name="T2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5">
                  <a:moveTo>
                    <a:pt x="4" y="25"/>
                  </a:moveTo>
                  <a:lnTo>
                    <a:pt x="3" y="23"/>
                  </a:lnTo>
                  <a:cubicBezTo>
                    <a:pt x="2" y="22"/>
                    <a:pt x="1" y="21"/>
                    <a:pt x="0" y="19"/>
                  </a:cubicBezTo>
                  <a:cubicBezTo>
                    <a:pt x="3" y="15"/>
                    <a:pt x="6" y="11"/>
                    <a:pt x="9" y="7"/>
                  </a:cubicBezTo>
                  <a:cubicBezTo>
                    <a:pt x="13" y="4"/>
                    <a:pt x="18" y="2"/>
                    <a:pt x="24" y="0"/>
                  </a:cubicBezTo>
                  <a:lnTo>
                    <a:pt x="24" y="0"/>
                  </a:lnTo>
                  <a:cubicBezTo>
                    <a:pt x="25" y="0"/>
                    <a:pt x="25" y="0"/>
                    <a:pt x="25" y="0"/>
                  </a:cubicBezTo>
                  <a:cubicBezTo>
                    <a:pt x="21" y="6"/>
                    <a:pt x="17" y="12"/>
                    <a:pt x="13" y="18"/>
                  </a:cubicBezTo>
                  <a:lnTo>
                    <a:pt x="13" y="18"/>
                  </a:lnTo>
                  <a:lnTo>
                    <a:pt x="12" y="18"/>
                  </a:lnTo>
                  <a:lnTo>
                    <a:pt x="10" y="19"/>
                  </a:lnTo>
                  <a:lnTo>
                    <a:pt x="10" y="20"/>
                  </a:lnTo>
                  <a:lnTo>
                    <a:pt x="8" y="22"/>
                  </a:lnTo>
                  <a:cubicBezTo>
                    <a:pt x="7" y="23"/>
                    <a:pt x="5" y="24"/>
                    <a:pt x="4" y="25"/>
                  </a:cubicBezTo>
                </a:path>
              </a:pathLst>
            </a:custGeom>
            <a:solidFill>
              <a:srgbClr val="C5C5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5" name="Freeform 379">
              <a:extLst>
                <a:ext uri="{FF2B5EF4-FFF2-40B4-BE49-F238E27FC236}">
                  <a16:creationId xmlns:a16="http://schemas.microsoft.com/office/drawing/2014/main" id="{C86219C9-A126-BE83-FDBC-7CECFB481688}"/>
                </a:ext>
              </a:extLst>
            </p:cNvPr>
            <p:cNvSpPr>
              <a:spLocks/>
            </p:cNvSpPr>
            <p:nvPr/>
          </p:nvSpPr>
          <p:spPr bwMode="auto">
            <a:xfrm>
              <a:off x="5838825" y="1801813"/>
              <a:ext cx="58737" cy="61913"/>
            </a:xfrm>
            <a:custGeom>
              <a:avLst/>
              <a:gdLst>
                <a:gd name="T0" fmla="*/ 9 w 61"/>
                <a:gd name="T1" fmla="*/ 64 h 64"/>
                <a:gd name="T2" fmla="*/ 1 w 61"/>
                <a:gd name="T3" fmla="*/ 60 h 64"/>
                <a:gd name="T4" fmla="*/ 0 w 61"/>
                <a:gd name="T5" fmla="*/ 60 h 64"/>
                <a:gd name="T6" fmla="*/ 1 w 61"/>
                <a:gd name="T7" fmla="*/ 60 h 64"/>
                <a:gd name="T8" fmla="*/ 33 w 61"/>
                <a:gd name="T9" fmla="*/ 48 h 64"/>
                <a:gd name="T10" fmla="*/ 37 w 61"/>
                <a:gd name="T11" fmla="*/ 44 h 64"/>
                <a:gd name="T12" fmla="*/ 35 w 61"/>
                <a:gd name="T13" fmla="*/ 46 h 64"/>
                <a:gd name="T14" fmla="*/ 40 w 61"/>
                <a:gd name="T15" fmla="*/ 42 h 64"/>
                <a:gd name="T16" fmla="*/ 49 w 61"/>
                <a:gd name="T17" fmla="*/ 28 h 64"/>
                <a:gd name="T18" fmla="*/ 43 w 61"/>
                <a:gd name="T19" fmla="*/ 2 h 64"/>
                <a:gd name="T20" fmla="*/ 41 w 61"/>
                <a:gd name="T21" fmla="*/ 0 h 64"/>
                <a:gd name="T22" fmla="*/ 53 w 61"/>
                <a:gd name="T23" fmla="*/ 6 h 64"/>
                <a:gd name="T24" fmla="*/ 58 w 61"/>
                <a:gd name="T25" fmla="*/ 32 h 64"/>
                <a:gd name="T26" fmla="*/ 49 w 61"/>
                <a:gd name="T27" fmla="*/ 46 h 64"/>
                <a:gd name="T28" fmla="*/ 44 w 61"/>
                <a:gd name="T29" fmla="*/ 50 h 64"/>
                <a:gd name="T30" fmla="*/ 47 w 61"/>
                <a:gd name="T31" fmla="*/ 48 h 64"/>
                <a:gd name="T32" fmla="*/ 42 w 61"/>
                <a:gd name="T33" fmla="*/ 52 h 64"/>
                <a:gd name="T34" fmla="*/ 10 w 61"/>
                <a:gd name="T35" fmla="*/ 64 h 64"/>
                <a:gd name="T36" fmla="*/ 9 w 61"/>
                <a:gd name="T3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4">
                  <a:moveTo>
                    <a:pt x="9" y="64"/>
                  </a:moveTo>
                  <a:cubicBezTo>
                    <a:pt x="6" y="64"/>
                    <a:pt x="3" y="62"/>
                    <a:pt x="1" y="60"/>
                  </a:cubicBezTo>
                  <a:lnTo>
                    <a:pt x="0" y="60"/>
                  </a:lnTo>
                  <a:lnTo>
                    <a:pt x="1" y="60"/>
                  </a:lnTo>
                  <a:cubicBezTo>
                    <a:pt x="12" y="59"/>
                    <a:pt x="23" y="55"/>
                    <a:pt x="33" y="48"/>
                  </a:cubicBezTo>
                  <a:lnTo>
                    <a:pt x="37" y="44"/>
                  </a:lnTo>
                  <a:cubicBezTo>
                    <a:pt x="36" y="45"/>
                    <a:pt x="35" y="46"/>
                    <a:pt x="35" y="46"/>
                  </a:cubicBezTo>
                  <a:cubicBezTo>
                    <a:pt x="35" y="46"/>
                    <a:pt x="37" y="45"/>
                    <a:pt x="40" y="42"/>
                  </a:cubicBezTo>
                  <a:cubicBezTo>
                    <a:pt x="44" y="37"/>
                    <a:pt x="47" y="33"/>
                    <a:pt x="49" y="28"/>
                  </a:cubicBezTo>
                  <a:cubicBezTo>
                    <a:pt x="52" y="18"/>
                    <a:pt x="51" y="9"/>
                    <a:pt x="43" y="2"/>
                  </a:cubicBezTo>
                  <a:cubicBezTo>
                    <a:pt x="42" y="1"/>
                    <a:pt x="42" y="0"/>
                    <a:pt x="41" y="0"/>
                  </a:cubicBezTo>
                  <a:cubicBezTo>
                    <a:pt x="45" y="0"/>
                    <a:pt x="49" y="2"/>
                    <a:pt x="53" y="6"/>
                  </a:cubicBezTo>
                  <a:cubicBezTo>
                    <a:pt x="60" y="13"/>
                    <a:pt x="61" y="22"/>
                    <a:pt x="58" y="32"/>
                  </a:cubicBezTo>
                  <a:cubicBezTo>
                    <a:pt x="56" y="37"/>
                    <a:pt x="53" y="41"/>
                    <a:pt x="49" y="46"/>
                  </a:cubicBezTo>
                  <a:cubicBezTo>
                    <a:pt x="46" y="49"/>
                    <a:pt x="44" y="50"/>
                    <a:pt x="44" y="50"/>
                  </a:cubicBezTo>
                  <a:cubicBezTo>
                    <a:pt x="44" y="50"/>
                    <a:pt x="45" y="49"/>
                    <a:pt x="47" y="48"/>
                  </a:cubicBezTo>
                  <a:lnTo>
                    <a:pt x="42" y="52"/>
                  </a:lnTo>
                  <a:cubicBezTo>
                    <a:pt x="33" y="59"/>
                    <a:pt x="21" y="63"/>
                    <a:pt x="10" y="64"/>
                  </a:cubicBezTo>
                  <a:cubicBezTo>
                    <a:pt x="10" y="64"/>
                    <a:pt x="9" y="64"/>
                    <a:pt x="9" y="64"/>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6" name="Freeform 380">
              <a:extLst>
                <a:ext uri="{FF2B5EF4-FFF2-40B4-BE49-F238E27FC236}">
                  <a16:creationId xmlns:a16="http://schemas.microsoft.com/office/drawing/2014/main" id="{4DE481E8-B4FB-1644-901A-8DD6B35F26A6}"/>
                </a:ext>
              </a:extLst>
            </p:cNvPr>
            <p:cNvSpPr>
              <a:spLocks/>
            </p:cNvSpPr>
            <p:nvPr/>
          </p:nvSpPr>
          <p:spPr bwMode="auto">
            <a:xfrm>
              <a:off x="5797550" y="1882775"/>
              <a:ext cx="28575" cy="28575"/>
            </a:xfrm>
            <a:custGeom>
              <a:avLst/>
              <a:gdLst>
                <a:gd name="T0" fmla="*/ 10 w 28"/>
                <a:gd name="T1" fmla="*/ 30 h 30"/>
                <a:gd name="T2" fmla="*/ 5 w 28"/>
                <a:gd name="T3" fmla="*/ 30 h 30"/>
                <a:gd name="T4" fmla="*/ 2 w 28"/>
                <a:gd name="T5" fmla="*/ 28 h 30"/>
                <a:gd name="T6" fmla="*/ 0 w 28"/>
                <a:gd name="T7" fmla="*/ 26 h 30"/>
                <a:gd name="T8" fmla="*/ 0 w 28"/>
                <a:gd name="T9" fmla="*/ 26 h 30"/>
                <a:gd name="T10" fmla="*/ 14 w 28"/>
                <a:gd name="T11" fmla="*/ 20 h 30"/>
                <a:gd name="T12" fmla="*/ 19 w 28"/>
                <a:gd name="T13" fmla="*/ 6 h 30"/>
                <a:gd name="T14" fmla="*/ 16 w 28"/>
                <a:gd name="T15" fmla="*/ 0 h 30"/>
                <a:gd name="T16" fmla="*/ 17 w 28"/>
                <a:gd name="T17" fmla="*/ 0 h 30"/>
                <a:gd name="T18" fmla="*/ 21 w 28"/>
                <a:gd name="T19" fmla="*/ 0 h 30"/>
                <a:gd name="T20" fmla="*/ 25 w 28"/>
                <a:gd name="T21" fmla="*/ 3 h 30"/>
                <a:gd name="T22" fmla="*/ 28 w 28"/>
                <a:gd name="T23" fmla="*/ 10 h 30"/>
                <a:gd name="T24" fmla="*/ 23 w 28"/>
                <a:gd name="T25" fmla="*/ 24 h 30"/>
                <a:gd name="T26" fmla="*/ 10 w 28"/>
                <a:gd name="T2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0">
                  <a:moveTo>
                    <a:pt x="10" y="30"/>
                  </a:moveTo>
                  <a:cubicBezTo>
                    <a:pt x="8" y="30"/>
                    <a:pt x="6" y="30"/>
                    <a:pt x="5" y="30"/>
                  </a:cubicBezTo>
                  <a:lnTo>
                    <a:pt x="2" y="28"/>
                  </a:lnTo>
                  <a:cubicBezTo>
                    <a:pt x="1" y="27"/>
                    <a:pt x="0" y="27"/>
                    <a:pt x="0" y="26"/>
                  </a:cubicBezTo>
                  <a:cubicBezTo>
                    <a:pt x="0" y="26"/>
                    <a:pt x="0" y="26"/>
                    <a:pt x="0" y="26"/>
                  </a:cubicBezTo>
                  <a:cubicBezTo>
                    <a:pt x="5" y="26"/>
                    <a:pt x="10" y="24"/>
                    <a:pt x="14" y="20"/>
                  </a:cubicBezTo>
                  <a:cubicBezTo>
                    <a:pt x="18" y="16"/>
                    <a:pt x="19" y="11"/>
                    <a:pt x="19" y="6"/>
                  </a:cubicBezTo>
                  <a:cubicBezTo>
                    <a:pt x="19" y="3"/>
                    <a:pt x="18" y="1"/>
                    <a:pt x="16" y="0"/>
                  </a:cubicBezTo>
                  <a:cubicBezTo>
                    <a:pt x="17" y="0"/>
                    <a:pt x="17" y="0"/>
                    <a:pt x="17" y="0"/>
                  </a:cubicBezTo>
                  <a:lnTo>
                    <a:pt x="21" y="0"/>
                  </a:lnTo>
                  <a:lnTo>
                    <a:pt x="25" y="3"/>
                  </a:lnTo>
                  <a:cubicBezTo>
                    <a:pt x="27" y="5"/>
                    <a:pt x="28" y="7"/>
                    <a:pt x="28" y="10"/>
                  </a:cubicBezTo>
                  <a:cubicBezTo>
                    <a:pt x="28" y="15"/>
                    <a:pt x="27" y="20"/>
                    <a:pt x="23" y="24"/>
                  </a:cubicBezTo>
                  <a:cubicBezTo>
                    <a:pt x="20" y="28"/>
                    <a:pt x="15" y="30"/>
                    <a:pt x="10" y="30"/>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Freeform 381">
              <a:extLst>
                <a:ext uri="{FF2B5EF4-FFF2-40B4-BE49-F238E27FC236}">
                  <a16:creationId xmlns:a16="http://schemas.microsoft.com/office/drawing/2014/main" id="{6280EDC5-8233-2CE2-6AC3-7C0812DF4951}"/>
                </a:ext>
              </a:extLst>
            </p:cNvPr>
            <p:cNvSpPr>
              <a:spLocks noEditPoints="1"/>
            </p:cNvSpPr>
            <p:nvPr/>
          </p:nvSpPr>
          <p:spPr bwMode="auto">
            <a:xfrm>
              <a:off x="5595937" y="1809750"/>
              <a:ext cx="47625" cy="101600"/>
            </a:xfrm>
            <a:custGeom>
              <a:avLst/>
              <a:gdLst>
                <a:gd name="T0" fmla="*/ 47 w 49"/>
                <a:gd name="T1" fmla="*/ 105 h 105"/>
                <a:gd name="T2" fmla="*/ 9 w 49"/>
                <a:gd name="T3" fmla="*/ 83 h 105"/>
                <a:gd name="T4" fmla="*/ 1 w 49"/>
                <a:gd name="T5" fmla="*/ 59 h 105"/>
                <a:gd name="T6" fmla="*/ 10 w 49"/>
                <a:gd name="T7" fmla="*/ 61 h 105"/>
                <a:gd name="T8" fmla="*/ 10 w 49"/>
                <a:gd name="T9" fmla="*/ 63 h 105"/>
                <a:gd name="T10" fmla="*/ 19 w 49"/>
                <a:gd name="T11" fmla="*/ 87 h 105"/>
                <a:gd name="T12" fmla="*/ 49 w 49"/>
                <a:gd name="T13" fmla="*/ 105 h 105"/>
                <a:gd name="T14" fmla="*/ 47 w 49"/>
                <a:gd name="T15" fmla="*/ 105 h 105"/>
                <a:gd name="T16" fmla="*/ 8 w 49"/>
                <a:gd name="T17" fmla="*/ 46 h 105"/>
                <a:gd name="T18" fmla="*/ 2 w 49"/>
                <a:gd name="T19" fmla="*/ 46 h 105"/>
                <a:gd name="T20" fmla="*/ 0 w 49"/>
                <a:gd name="T21" fmla="*/ 46 h 105"/>
                <a:gd name="T22" fmla="*/ 0 w 49"/>
                <a:gd name="T23" fmla="*/ 44 h 105"/>
                <a:gd name="T24" fmla="*/ 9 w 49"/>
                <a:gd name="T25" fmla="*/ 42 h 105"/>
                <a:gd name="T26" fmla="*/ 8 w 49"/>
                <a:gd name="T27" fmla="*/ 46 h 105"/>
                <a:gd name="T28" fmla="*/ 1 w 49"/>
                <a:gd name="T29" fmla="*/ 33 h 105"/>
                <a:gd name="T30" fmla="*/ 1 w 49"/>
                <a:gd name="T31" fmla="*/ 32 h 105"/>
                <a:gd name="T32" fmla="*/ 1 w 49"/>
                <a:gd name="T33" fmla="*/ 29 h 105"/>
                <a:gd name="T34" fmla="*/ 11 w 49"/>
                <a:gd name="T35" fmla="*/ 23 h 105"/>
                <a:gd name="T36" fmla="*/ 11 w 49"/>
                <a:gd name="T37" fmla="*/ 24 h 105"/>
                <a:gd name="T38" fmla="*/ 10 w 49"/>
                <a:gd name="T39" fmla="*/ 31 h 105"/>
                <a:gd name="T40" fmla="*/ 1 w 49"/>
                <a:gd name="T41" fmla="*/ 33 h 105"/>
                <a:gd name="T42" fmla="*/ 2 w 49"/>
                <a:gd name="T43" fmla="*/ 18 h 105"/>
                <a:gd name="T44" fmla="*/ 4 w 49"/>
                <a:gd name="T45" fmla="*/ 3 h 105"/>
                <a:gd name="T46" fmla="*/ 5 w 49"/>
                <a:gd name="T47" fmla="*/ 3 h 105"/>
                <a:gd name="T48" fmla="*/ 9 w 49"/>
                <a:gd name="T49" fmla="*/ 0 h 105"/>
                <a:gd name="T50" fmla="*/ 15 w 49"/>
                <a:gd name="T51" fmla="*/ 2 h 105"/>
                <a:gd name="T52" fmla="*/ 14 w 49"/>
                <a:gd name="T53" fmla="*/ 5 h 105"/>
                <a:gd name="T54" fmla="*/ 13 w 49"/>
                <a:gd name="T55" fmla="*/ 11 h 105"/>
                <a:gd name="T56" fmla="*/ 2 w 49"/>
                <a:gd name="T57"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105">
                  <a:moveTo>
                    <a:pt x="47" y="105"/>
                  </a:moveTo>
                  <a:cubicBezTo>
                    <a:pt x="33" y="105"/>
                    <a:pt x="20" y="99"/>
                    <a:pt x="9" y="83"/>
                  </a:cubicBezTo>
                  <a:cubicBezTo>
                    <a:pt x="5" y="76"/>
                    <a:pt x="2" y="68"/>
                    <a:pt x="1" y="59"/>
                  </a:cubicBezTo>
                  <a:cubicBezTo>
                    <a:pt x="4" y="60"/>
                    <a:pt x="7" y="60"/>
                    <a:pt x="10" y="61"/>
                  </a:cubicBezTo>
                  <a:cubicBezTo>
                    <a:pt x="10" y="62"/>
                    <a:pt x="10" y="63"/>
                    <a:pt x="10" y="63"/>
                  </a:cubicBezTo>
                  <a:cubicBezTo>
                    <a:pt x="12" y="72"/>
                    <a:pt x="14" y="80"/>
                    <a:pt x="19" y="87"/>
                  </a:cubicBezTo>
                  <a:cubicBezTo>
                    <a:pt x="27" y="99"/>
                    <a:pt x="37" y="104"/>
                    <a:pt x="49" y="105"/>
                  </a:cubicBezTo>
                  <a:cubicBezTo>
                    <a:pt x="49" y="105"/>
                    <a:pt x="48" y="105"/>
                    <a:pt x="47" y="105"/>
                  </a:cubicBezTo>
                  <a:moveTo>
                    <a:pt x="8" y="46"/>
                  </a:moveTo>
                  <a:cubicBezTo>
                    <a:pt x="6" y="46"/>
                    <a:pt x="4" y="46"/>
                    <a:pt x="2" y="46"/>
                  </a:cubicBezTo>
                  <a:lnTo>
                    <a:pt x="0" y="46"/>
                  </a:lnTo>
                  <a:lnTo>
                    <a:pt x="0" y="44"/>
                  </a:lnTo>
                  <a:cubicBezTo>
                    <a:pt x="3" y="43"/>
                    <a:pt x="6" y="43"/>
                    <a:pt x="9" y="42"/>
                  </a:cubicBezTo>
                  <a:cubicBezTo>
                    <a:pt x="9" y="43"/>
                    <a:pt x="8" y="45"/>
                    <a:pt x="8" y="46"/>
                  </a:cubicBezTo>
                  <a:moveTo>
                    <a:pt x="1" y="33"/>
                  </a:moveTo>
                  <a:cubicBezTo>
                    <a:pt x="1" y="33"/>
                    <a:pt x="1" y="32"/>
                    <a:pt x="1" y="32"/>
                  </a:cubicBezTo>
                  <a:lnTo>
                    <a:pt x="1" y="29"/>
                  </a:lnTo>
                  <a:cubicBezTo>
                    <a:pt x="4" y="27"/>
                    <a:pt x="7" y="25"/>
                    <a:pt x="11" y="23"/>
                  </a:cubicBezTo>
                  <a:cubicBezTo>
                    <a:pt x="11" y="24"/>
                    <a:pt x="11" y="24"/>
                    <a:pt x="11" y="24"/>
                  </a:cubicBezTo>
                  <a:cubicBezTo>
                    <a:pt x="11" y="27"/>
                    <a:pt x="10" y="29"/>
                    <a:pt x="10" y="31"/>
                  </a:cubicBezTo>
                  <a:cubicBezTo>
                    <a:pt x="7" y="32"/>
                    <a:pt x="4" y="33"/>
                    <a:pt x="1" y="33"/>
                  </a:cubicBezTo>
                  <a:moveTo>
                    <a:pt x="2" y="18"/>
                  </a:moveTo>
                  <a:cubicBezTo>
                    <a:pt x="2" y="13"/>
                    <a:pt x="3" y="8"/>
                    <a:pt x="4" y="3"/>
                  </a:cubicBezTo>
                  <a:cubicBezTo>
                    <a:pt x="4" y="3"/>
                    <a:pt x="5" y="3"/>
                    <a:pt x="5" y="3"/>
                  </a:cubicBezTo>
                  <a:cubicBezTo>
                    <a:pt x="6" y="2"/>
                    <a:pt x="8" y="1"/>
                    <a:pt x="9" y="0"/>
                  </a:cubicBezTo>
                  <a:cubicBezTo>
                    <a:pt x="11" y="1"/>
                    <a:pt x="13" y="2"/>
                    <a:pt x="15" y="2"/>
                  </a:cubicBezTo>
                  <a:cubicBezTo>
                    <a:pt x="15" y="3"/>
                    <a:pt x="14" y="4"/>
                    <a:pt x="14" y="5"/>
                  </a:cubicBezTo>
                  <a:cubicBezTo>
                    <a:pt x="14" y="7"/>
                    <a:pt x="13" y="9"/>
                    <a:pt x="13" y="11"/>
                  </a:cubicBezTo>
                  <a:cubicBezTo>
                    <a:pt x="9" y="13"/>
                    <a:pt x="5" y="15"/>
                    <a:pt x="2" y="18"/>
                  </a:cubicBezTo>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8" name="Freeform 382">
              <a:extLst>
                <a:ext uri="{FF2B5EF4-FFF2-40B4-BE49-F238E27FC236}">
                  <a16:creationId xmlns:a16="http://schemas.microsoft.com/office/drawing/2014/main" id="{08F2F3DE-FD3D-AFB1-982B-4B04191C3CA7}"/>
                </a:ext>
              </a:extLst>
            </p:cNvPr>
            <p:cNvSpPr>
              <a:spLocks noEditPoints="1"/>
            </p:cNvSpPr>
            <p:nvPr/>
          </p:nvSpPr>
          <p:spPr bwMode="auto">
            <a:xfrm>
              <a:off x="5595937" y="1804988"/>
              <a:ext cx="15875" cy="63500"/>
            </a:xfrm>
            <a:custGeom>
              <a:avLst/>
              <a:gdLst>
                <a:gd name="T0" fmla="*/ 10 w 17"/>
                <a:gd name="T1" fmla="*/ 65 h 65"/>
                <a:gd name="T2" fmla="*/ 1 w 17"/>
                <a:gd name="T3" fmla="*/ 63 h 65"/>
                <a:gd name="T4" fmla="*/ 0 w 17"/>
                <a:gd name="T5" fmla="*/ 50 h 65"/>
                <a:gd name="T6" fmla="*/ 2 w 17"/>
                <a:gd name="T7" fmla="*/ 50 h 65"/>
                <a:gd name="T8" fmla="*/ 8 w 17"/>
                <a:gd name="T9" fmla="*/ 50 h 65"/>
                <a:gd name="T10" fmla="*/ 10 w 17"/>
                <a:gd name="T11" fmla="*/ 65 h 65"/>
                <a:gd name="T12" fmla="*/ 0 w 17"/>
                <a:gd name="T13" fmla="*/ 48 h 65"/>
                <a:gd name="T14" fmla="*/ 1 w 17"/>
                <a:gd name="T15" fmla="*/ 37 h 65"/>
                <a:gd name="T16" fmla="*/ 10 w 17"/>
                <a:gd name="T17" fmla="*/ 35 h 65"/>
                <a:gd name="T18" fmla="*/ 9 w 17"/>
                <a:gd name="T19" fmla="*/ 46 h 65"/>
                <a:gd name="T20" fmla="*/ 0 w 17"/>
                <a:gd name="T21" fmla="*/ 48 h 65"/>
                <a:gd name="T22" fmla="*/ 1 w 17"/>
                <a:gd name="T23" fmla="*/ 33 h 65"/>
                <a:gd name="T24" fmla="*/ 2 w 17"/>
                <a:gd name="T25" fmla="*/ 22 h 65"/>
                <a:gd name="T26" fmla="*/ 13 w 17"/>
                <a:gd name="T27" fmla="*/ 15 h 65"/>
                <a:gd name="T28" fmla="*/ 11 w 17"/>
                <a:gd name="T29" fmla="*/ 27 h 65"/>
                <a:gd name="T30" fmla="*/ 1 w 17"/>
                <a:gd name="T31" fmla="*/ 33 h 65"/>
                <a:gd name="T32" fmla="*/ 4 w 17"/>
                <a:gd name="T33" fmla="*/ 7 h 65"/>
                <a:gd name="T34" fmla="*/ 4 w 17"/>
                <a:gd name="T35" fmla="*/ 7 h 65"/>
                <a:gd name="T36" fmla="*/ 5 w 17"/>
                <a:gd name="T37" fmla="*/ 7 h 65"/>
                <a:gd name="T38" fmla="*/ 4 w 17"/>
                <a:gd name="T39" fmla="*/ 7 h 65"/>
                <a:gd name="T40" fmla="*/ 15 w 17"/>
                <a:gd name="T41" fmla="*/ 6 h 65"/>
                <a:gd name="T42" fmla="*/ 9 w 17"/>
                <a:gd name="T43" fmla="*/ 4 h 65"/>
                <a:gd name="T44" fmla="*/ 17 w 17"/>
                <a:gd name="T45" fmla="*/ 0 h 65"/>
                <a:gd name="T46" fmla="*/ 15 w 17"/>
                <a:gd name="T4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65">
                  <a:moveTo>
                    <a:pt x="10" y="65"/>
                  </a:moveTo>
                  <a:cubicBezTo>
                    <a:pt x="7" y="64"/>
                    <a:pt x="4" y="64"/>
                    <a:pt x="1" y="63"/>
                  </a:cubicBezTo>
                  <a:cubicBezTo>
                    <a:pt x="0" y="59"/>
                    <a:pt x="0" y="54"/>
                    <a:pt x="0" y="50"/>
                  </a:cubicBezTo>
                  <a:lnTo>
                    <a:pt x="2" y="50"/>
                  </a:lnTo>
                  <a:cubicBezTo>
                    <a:pt x="4" y="50"/>
                    <a:pt x="6" y="50"/>
                    <a:pt x="8" y="50"/>
                  </a:cubicBezTo>
                  <a:cubicBezTo>
                    <a:pt x="8" y="55"/>
                    <a:pt x="9" y="60"/>
                    <a:pt x="10" y="65"/>
                  </a:cubicBezTo>
                  <a:moveTo>
                    <a:pt x="0" y="48"/>
                  </a:moveTo>
                  <a:cubicBezTo>
                    <a:pt x="0" y="44"/>
                    <a:pt x="0" y="41"/>
                    <a:pt x="1" y="37"/>
                  </a:cubicBezTo>
                  <a:cubicBezTo>
                    <a:pt x="4" y="37"/>
                    <a:pt x="7" y="36"/>
                    <a:pt x="10" y="35"/>
                  </a:cubicBezTo>
                  <a:cubicBezTo>
                    <a:pt x="9" y="39"/>
                    <a:pt x="9" y="42"/>
                    <a:pt x="9" y="46"/>
                  </a:cubicBezTo>
                  <a:cubicBezTo>
                    <a:pt x="6" y="47"/>
                    <a:pt x="3" y="47"/>
                    <a:pt x="0" y="48"/>
                  </a:cubicBezTo>
                  <a:close/>
                  <a:moveTo>
                    <a:pt x="1" y="33"/>
                  </a:moveTo>
                  <a:cubicBezTo>
                    <a:pt x="1" y="29"/>
                    <a:pt x="1" y="26"/>
                    <a:pt x="2" y="22"/>
                  </a:cubicBezTo>
                  <a:cubicBezTo>
                    <a:pt x="5" y="19"/>
                    <a:pt x="9" y="17"/>
                    <a:pt x="13" y="15"/>
                  </a:cubicBezTo>
                  <a:cubicBezTo>
                    <a:pt x="12" y="19"/>
                    <a:pt x="12" y="23"/>
                    <a:pt x="11" y="27"/>
                  </a:cubicBezTo>
                  <a:cubicBezTo>
                    <a:pt x="7" y="29"/>
                    <a:pt x="4" y="31"/>
                    <a:pt x="1" y="33"/>
                  </a:cubicBezTo>
                  <a:close/>
                  <a:moveTo>
                    <a:pt x="4" y="7"/>
                  </a:moveTo>
                  <a:cubicBezTo>
                    <a:pt x="4" y="7"/>
                    <a:pt x="4" y="7"/>
                    <a:pt x="4" y="7"/>
                  </a:cubicBezTo>
                  <a:cubicBezTo>
                    <a:pt x="4" y="7"/>
                    <a:pt x="5" y="7"/>
                    <a:pt x="5" y="7"/>
                  </a:cubicBezTo>
                  <a:cubicBezTo>
                    <a:pt x="5" y="7"/>
                    <a:pt x="4" y="7"/>
                    <a:pt x="4" y="7"/>
                  </a:cubicBezTo>
                  <a:moveTo>
                    <a:pt x="15" y="6"/>
                  </a:moveTo>
                  <a:cubicBezTo>
                    <a:pt x="13" y="6"/>
                    <a:pt x="11" y="5"/>
                    <a:pt x="9" y="4"/>
                  </a:cubicBezTo>
                  <a:cubicBezTo>
                    <a:pt x="12" y="3"/>
                    <a:pt x="14" y="1"/>
                    <a:pt x="17" y="0"/>
                  </a:cubicBezTo>
                  <a:cubicBezTo>
                    <a:pt x="16" y="2"/>
                    <a:pt x="15" y="4"/>
                    <a:pt x="15" y="6"/>
                  </a:cubicBezTo>
                  <a:close/>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9" name="Freeform 383">
              <a:extLst>
                <a:ext uri="{FF2B5EF4-FFF2-40B4-BE49-F238E27FC236}">
                  <a16:creationId xmlns:a16="http://schemas.microsoft.com/office/drawing/2014/main" id="{AA188323-FBA1-EE35-B7E5-4E68CDF7E4D5}"/>
                </a:ext>
              </a:extLst>
            </p:cNvPr>
            <p:cNvSpPr>
              <a:spLocks/>
            </p:cNvSpPr>
            <p:nvPr/>
          </p:nvSpPr>
          <p:spPr bwMode="auto">
            <a:xfrm>
              <a:off x="5656262" y="1682750"/>
              <a:ext cx="255587" cy="188913"/>
            </a:xfrm>
            <a:custGeom>
              <a:avLst/>
              <a:gdLst>
                <a:gd name="T0" fmla="*/ 10 w 264"/>
                <a:gd name="T1" fmla="*/ 195 h 195"/>
                <a:gd name="T2" fmla="*/ 0 w 264"/>
                <a:gd name="T3" fmla="*/ 191 h 195"/>
                <a:gd name="T4" fmla="*/ 1 w 264"/>
                <a:gd name="T5" fmla="*/ 191 h 195"/>
                <a:gd name="T6" fmla="*/ 36 w 264"/>
                <a:gd name="T7" fmla="*/ 158 h 195"/>
                <a:gd name="T8" fmla="*/ 108 w 264"/>
                <a:gd name="T9" fmla="*/ 92 h 195"/>
                <a:gd name="T10" fmla="*/ 181 w 264"/>
                <a:gd name="T11" fmla="*/ 25 h 195"/>
                <a:gd name="T12" fmla="*/ 181 w 264"/>
                <a:gd name="T13" fmla="*/ 25 h 195"/>
                <a:gd name="T14" fmla="*/ 231 w 264"/>
                <a:gd name="T15" fmla="*/ 1 h 195"/>
                <a:gd name="T16" fmla="*/ 241 w 264"/>
                <a:gd name="T17" fmla="*/ 0 h 195"/>
                <a:gd name="T18" fmla="*/ 257 w 264"/>
                <a:gd name="T19" fmla="*/ 3 h 195"/>
                <a:gd name="T20" fmla="*/ 264 w 264"/>
                <a:gd name="T21" fmla="*/ 6 h 195"/>
                <a:gd name="T22" fmla="*/ 251 w 264"/>
                <a:gd name="T23" fmla="*/ 4 h 195"/>
                <a:gd name="T24" fmla="*/ 190 w 264"/>
                <a:gd name="T25" fmla="*/ 29 h 195"/>
                <a:gd name="T26" fmla="*/ 117 w 264"/>
                <a:gd name="T27" fmla="*/ 96 h 195"/>
                <a:gd name="T28" fmla="*/ 45 w 264"/>
                <a:gd name="T29" fmla="*/ 162 h 195"/>
                <a:gd name="T30" fmla="*/ 10 w 264"/>
                <a:gd name="T31"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 h="195">
                  <a:moveTo>
                    <a:pt x="10" y="195"/>
                  </a:moveTo>
                  <a:cubicBezTo>
                    <a:pt x="6" y="195"/>
                    <a:pt x="3" y="193"/>
                    <a:pt x="0" y="191"/>
                  </a:cubicBezTo>
                  <a:cubicBezTo>
                    <a:pt x="0" y="191"/>
                    <a:pt x="1" y="191"/>
                    <a:pt x="1" y="191"/>
                  </a:cubicBezTo>
                  <a:cubicBezTo>
                    <a:pt x="14" y="181"/>
                    <a:pt x="27" y="166"/>
                    <a:pt x="36" y="158"/>
                  </a:cubicBezTo>
                  <a:cubicBezTo>
                    <a:pt x="60" y="135"/>
                    <a:pt x="86" y="116"/>
                    <a:pt x="108" y="92"/>
                  </a:cubicBezTo>
                  <a:cubicBezTo>
                    <a:pt x="131" y="68"/>
                    <a:pt x="153" y="44"/>
                    <a:pt x="181" y="25"/>
                  </a:cubicBezTo>
                  <a:cubicBezTo>
                    <a:pt x="181" y="25"/>
                    <a:pt x="181" y="25"/>
                    <a:pt x="181" y="25"/>
                  </a:cubicBezTo>
                  <a:cubicBezTo>
                    <a:pt x="200" y="21"/>
                    <a:pt x="217" y="13"/>
                    <a:pt x="231" y="1"/>
                  </a:cubicBezTo>
                  <a:cubicBezTo>
                    <a:pt x="234" y="0"/>
                    <a:pt x="238" y="0"/>
                    <a:pt x="241" y="0"/>
                  </a:cubicBezTo>
                  <a:cubicBezTo>
                    <a:pt x="247" y="0"/>
                    <a:pt x="252" y="1"/>
                    <a:pt x="257" y="3"/>
                  </a:cubicBezTo>
                  <a:cubicBezTo>
                    <a:pt x="260" y="4"/>
                    <a:pt x="262" y="5"/>
                    <a:pt x="264" y="6"/>
                  </a:cubicBezTo>
                  <a:cubicBezTo>
                    <a:pt x="260" y="5"/>
                    <a:pt x="255" y="4"/>
                    <a:pt x="251" y="4"/>
                  </a:cubicBezTo>
                  <a:cubicBezTo>
                    <a:pt x="229" y="4"/>
                    <a:pt x="206" y="17"/>
                    <a:pt x="190" y="29"/>
                  </a:cubicBezTo>
                  <a:cubicBezTo>
                    <a:pt x="163" y="48"/>
                    <a:pt x="140" y="72"/>
                    <a:pt x="117" y="96"/>
                  </a:cubicBezTo>
                  <a:cubicBezTo>
                    <a:pt x="95" y="120"/>
                    <a:pt x="69" y="139"/>
                    <a:pt x="45" y="162"/>
                  </a:cubicBezTo>
                  <a:cubicBezTo>
                    <a:pt x="36" y="170"/>
                    <a:pt x="24" y="185"/>
                    <a:pt x="10" y="195"/>
                  </a:cubicBezTo>
                  <a:close/>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0" name="Freeform 384">
              <a:extLst>
                <a:ext uri="{FF2B5EF4-FFF2-40B4-BE49-F238E27FC236}">
                  <a16:creationId xmlns:a16="http://schemas.microsoft.com/office/drawing/2014/main" id="{302DCF15-5622-FAED-447E-7A8B89991914}"/>
                </a:ext>
              </a:extLst>
            </p:cNvPr>
            <p:cNvSpPr>
              <a:spLocks/>
            </p:cNvSpPr>
            <p:nvPr/>
          </p:nvSpPr>
          <p:spPr bwMode="auto">
            <a:xfrm>
              <a:off x="5832475" y="1684338"/>
              <a:ext cx="47625" cy="23813"/>
            </a:xfrm>
            <a:custGeom>
              <a:avLst/>
              <a:gdLst>
                <a:gd name="T0" fmla="*/ 0 w 50"/>
                <a:gd name="T1" fmla="*/ 24 h 24"/>
                <a:gd name="T2" fmla="*/ 50 w 50"/>
                <a:gd name="T3" fmla="*/ 0 h 24"/>
                <a:gd name="T4" fmla="*/ 0 w 50"/>
                <a:gd name="T5" fmla="*/ 24 h 24"/>
              </a:gdLst>
              <a:ahLst/>
              <a:cxnLst>
                <a:cxn ang="0">
                  <a:pos x="T0" y="T1"/>
                </a:cxn>
                <a:cxn ang="0">
                  <a:pos x="T2" y="T3"/>
                </a:cxn>
                <a:cxn ang="0">
                  <a:pos x="T4" y="T5"/>
                </a:cxn>
              </a:cxnLst>
              <a:rect l="0" t="0" r="r" b="b"/>
              <a:pathLst>
                <a:path w="50" h="24">
                  <a:moveTo>
                    <a:pt x="0" y="24"/>
                  </a:moveTo>
                  <a:cubicBezTo>
                    <a:pt x="14" y="14"/>
                    <a:pt x="32" y="3"/>
                    <a:pt x="50" y="0"/>
                  </a:cubicBezTo>
                  <a:cubicBezTo>
                    <a:pt x="36" y="12"/>
                    <a:pt x="19" y="20"/>
                    <a:pt x="0" y="24"/>
                  </a:cubicBezTo>
                  <a:close/>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1" name="Freeform 385">
              <a:extLst>
                <a:ext uri="{FF2B5EF4-FFF2-40B4-BE49-F238E27FC236}">
                  <a16:creationId xmlns:a16="http://schemas.microsoft.com/office/drawing/2014/main" id="{ACAEF356-222D-F77B-57B4-BB227370BE70}"/>
                </a:ext>
              </a:extLst>
            </p:cNvPr>
            <p:cNvSpPr>
              <a:spLocks noEditPoints="1"/>
            </p:cNvSpPr>
            <p:nvPr/>
          </p:nvSpPr>
          <p:spPr bwMode="auto">
            <a:xfrm>
              <a:off x="5453062" y="1647825"/>
              <a:ext cx="57150" cy="204788"/>
            </a:xfrm>
            <a:custGeom>
              <a:avLst/>
              <a:gdLst>
                <a:gd name="T0" fmla="*/ 36 w 59"/>
                <a:gd name="T1" fmla="*/ 211 h 211"/>
                <a:gd name="T2" fmla="*/ 36 w 59"/>
                <a:gd name="T3" fmla="*/ 211 h 211"/>
                <a:gd name="T4" fmla="*/ 23 w 59"/>
                <a:gd name="T5" fmla="*/ 204 h 211"/>
                <a:gd name="T6" fmla="*/ 23 w 59"/>
                <a:gd name="T7" fmla="*/ 199 h 211"/>
                <a:gd name="T8" fmla="*/ 36 w 59"/>
                <a:gd name="T9" fmla="*/ 211 h 211"/>
                <a:gd name="T10" fmla="*/ 15 w 59"/>
                <a:gd name="T11" fmla="*/ 197 h 211"/>
                <a:gd name="T12" fmla="*/ 10 w 59"/>
                <a:gd name="T13" fmla="*/ 125 h 211"/>
                <a:gd name="T14" fmla="*/ 11 w 59"/>
                <a:gd name="T15" fmla="*/ 122 h 211"/>
                <a:gd name="T16" fmla="*/ 11 w 59"/>
                <a:gd name="T17" fmla="*/ 122 h 211"/>
                <a:gd name="T18" fmla="*/ 14 w 59"/>
                <a:gd name="T19" fmla="*/ 114 h 211"/>
                <a:gd name="T20" fmla="*/ 14 w 59"/>
                <a:gd name="T21" fmla="*/ 114 h 211"/>
                <a:gd name="T22" fmla="*/ 16 w 59"/>
                <a:gd name="T23" fmla="*/ 110 h 211"/>
                <a:gd name="T24" fmla="*/ 16 w 59"/>
                <a:gd name="T25" fmla="*/ 110 h 211"/>
                <a:gd name="T26" fmla="*/ 17 w 59"/>
                <a:gd name="T27" fmla="*/ 106 h 211"/>
                <a:gd name="T28" fmla="*/ 17 w 59"/>
                <a:gd name="T29" fmla="*/ 106 h 211"/>
                <a:gd name="T30" fmla="*/ 18 w 59"/>
                <a:gd name="T31" fmla="*/ 102 h 211"/>
                <a:gd name="T32" fmla="*/ 18 w 59"/>
                <a:gd name="T33" fmla="*/ 102 h 211"/>
                <a:gd name="T34" fmla="*/ 18 w 59"/>
                <a:gd name="T35" fmla="*/ 98 h 211"/>
                <a:gd name="T36" fmla="*/ 19 w 59"/>
                <a:gd name="T37" fmla="*/ 97 h 211"/>
                <a:gd name="T38" fmla="*/ 19 w 59"/>
                <a:gd name="T39" fmla="*/ 93 h 211"/>
                <a:gd name="T40" fmla="*/ 19 w 59"/>
                <a:gd name="T41" fmla="*/ 93 h 211"/>
                <a:gd name="T42" fmla="*/ 20 w 59"/>
                <a:gd name="T43" fmla="*/ 89 h 211"/>
                <a:gd name="T44" fmla="*/ 21 w 59"/>
                <a:gd name="T45" fmla="*/ 85 h 211"/>
                <a:gd name="T46" fmla="*/ 41 w 59"/>
                <a:gd name="T47" fmla="*/ 22 h 211"/>
                <a:gd name="T48" fmla="*/ 48 w 59"/>
                <a:gd name="T49" fmla="*/ 4 h 211"/>
                <a:gd name="T50" fmla="*/ 48 w 59"/>
                <a:gd name="T51" fmla="*/ 4 h 211"/>
                <a:gd name="T52" fmla="*/ 50 w 59"/>
                <a:gd name="T53" fmla="*/ 4 h 211"/>
                <a:gd name="T54" fmla="*/ 53 w 59"/>
                <a:gd name="T55" fmla="*/ 3 h 211"/>
                <a:gd name="T56" fmla="*/ 54 w 59"/>
                <a:gd name="T57" fmla="*/ 2 h 211"/>
                <a:gd name="T58" fmla="*/ 59 w 59"/>
                <a:gd name="T59" fmla="*/ 0 h 211"/>
                <a:gd name="T60" fmla="*/ 59 w 59"/>
                <a:gd name="T61" fmla="*/ 0 h 211"/>
                <a:gd name="T62" fmla="*/ 51 w 59"/>
                <a:gd name="T63" fmla="*/ 26 h 211"/>
                <a:gd name="T64" fmla="*/ 32 w 59"/>
                <a:gd name="T65" fmla="*/ 83 h 211"/>
                <a:gd name="T66" fmla="*/ 22 w 59"/>
                <a:gd name="T67" fmla="*/ 117 h 211"/>
                <a:gd name="T68" fmla="*/ 17 w 59"/>
                <a:gd name="T69" fmla="*/ 189 h 211"/>
                <a:gd name="T70" fmla="*/ 15 w 59"/>
                <a:gd name="T71" fmla="*/ 19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 h="211">
                  <a:moveTo>
                    <a:pt x="36" y="211"/>
                  </a:moveTo>
                  <a:cubicBezTo>
                    <a:pt x="36" y="211"/>
                    <a:pt x="36" y="211"/>
                    <a:pt x="36" y="211"/>
                  </a:cubicBezTo>
                  <a:cubicBezTo>
                    <a:pt x="31" y="209"/>
                    <a:pt x="27" y="207"/>
                    <a:pt x="23" y="204"/>
                  </a:cubicBezTo>
                  <a:cubicBezTo>
                    <a:pt x="23" y="203"/>
                    <a:pt x="23" y="201"/>
                    <a:pt x="23" y="199"/>
                  </a:cubicBezTo>
                  <a:cubicBezTo>
                    <a:pt x="26" y="204"/>
                    <a:pt x="30" y="208"/>
                    <a:pt x="36" y="211"/>
                  </a:cubicBezTo>
                  <a:moveTo>
                    <a:pt x="15" y="197"/>
                  </a:moveTo>
                  <a:cubicBezTo>
                    <a:pt x="0" y="179"/>
                    <a:pt x="4" y="150"/>
                    <a:pt x="10" y="125"/>
                  </a:cubicBezTo>
                  <a:lnTo>
                    <a:pt x="11" y="122"/>
                  </a:lnTo>
                  <a:lnTo>
                    <a:pt x="11" y="122"/>
                  </a:lnTo>
                  <a:cubicBezTo>
                    <a:pt x="13" y="119"/>
                    <a:pt x="13" y="117"/>
                    <a:pt x="14" y="114"/>
                  </a:cubicBezTo>
                  <a:lnTo>
                    <a:pt x="14" y="114"/>
                  </a:lnTo>
                  <a:lnTo>
                    <a:pt x="16" y="110"/>
                  </a:lnTo>
                  <a:lnTo>
                    <a:pt x="16" y="110"/>
                  </a:lnTo>
                  <a:lnTo>
                    <a:pt x="17" y="106"/>
                  </a:lnTo>
                  <a:lnTo>
                    <a:pt x="17" y="106"/>
                  </a:lnTo>
                  <a:lnTo>
                    <a:pt x="18" y="102"/>
                  </a:lnTo>
                  <a:lnTo>
                    <a:pt x="18" y="102"/>
                  </a:lnTo>
                  <a:lnTo>
                    <a:pt x="18" y="98"/>
                  </a:lnTo>
                  <a:lnTo>
                    <a:pt x="19" y="97"/>
                  </a:lnTo>
                  <a:lnTo>
                    <a:pt x="19" y="93"/>
                  </a:lnTo>
                  <a:lnTo>
                    <a:pt x="19" y="93"/>
                  </a:lnTo>
                  <a:lnTo>
                    <a:pt x="20" y="89"/>
                  </a:lnTo>
                  <a:cubicBezTo>
                    <a:pt x="20" y="87"/>
                    <a:pt x="20" y="86"/>
                    <a:pt x="21" y="85"/>
                  </a:cubicBezTo>
                  <a:cubicBezTo>
                    <a:pt x="26" y="64"/>
                    <a:pt x="33" y="43"/>
                    <a:pt x="41" y="22"/>
                  </a:cubicBezTo>
                  <a:cubicBezTo>
                    <a:pt x="44" y="16"/>
                    <a:pt x="46" y="10"/>
                    <a:pt x="48" y="4"/>
                  </a:cubicBezTo>
                  <a:lnTo>
                    <a:pt x="48" y="4"/>
                  </a:lnTo>
                  <a:lnTo>
                    <a:pt x="50" y="4"/>
                  </a:lnTo>
                  <a:lnTo>
                    <a:pt x="53" y="3"/>
                  </a:lnTo>
                  <a:lnTo>
                    <a:pt x="54" y="2"/>
                  </a:lnTo>
                  <a:cubicBezTo>
                    <a:pt x="56" y="2"/>
                    <a:pt x="57" y="1"/>
                    <a:pt x="59" y="0"/>
                  </a:cubicBezTo>
                  <a:cubicBezTo>
                    <a:pt x="59" y="0"/>
                    <a:pt x="59" y="0"/>
                    <a:pt x="59" y="0"/>
                  </a:cubicBezTo>
                  <a:cubicBezTo>
                    <a:pt x="57" y="9"/>
                    <a:pt x="54" y="18"/>
                    <a:pt x="51" y="26"/>
                  </a:cubicBezTo>
                  <a:cubicBezTo>
                    <a:pt x="43" y="45"/>
                    <a:pt x="37" y="64"/>
                    <a:pt x="32" y="83"/>
                  </a:cubicBezTo>
                  <a:cubicBezTo>
                    <a:pt x="27" y="94"/>
                    <a:pt x="24" y="106"/>
                    <a:pt x="22" y="117"/>
                  </a:cubicBezTo>
                  <a:cubicBezTo>
                    <a:pt x="16" y="140"/>
                    <a:pt x="9" y="168"/>
                    <a:pt x="17" y="189"/>
                  </a:cubicBezTo>
                  <a:cubicBezTo>
                    <a:pt x="16" y="192"/>
                    <a:pt x="16" y="195"/>
                    <a:pt x="15" y="197"/>
                  </a:cubicBezTo>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Freeform 386">
              <a:extLst>
                <a:ext uri="{FF2B5EF4-FFF2-40B4-BE49-F238E27FC236}">
                  <a16:creationId xmlns:a16="http://schemas.microsoft.com/office/drawing/2014/main" id="{D845573E-438F-C433-4859-75E1B7D3A512}"/>
                </a:ext>
              </a:extLst>
            </p:cNvPr>
            <p:cNvSpPr>
              <a:spLocks noEditPoints="1"/>
            </p:cNvSpPr>
            <p:nvPr/>
          </p:nvSpPr>
          <p:spPr bwMode="auto">
            <a:xfrm>
              <a:off x="5462587" y="1630363"/>
              <a:ext cx="52387" cy="139700"/>
            </a:xfrm>
            <a:custGeom>
              <a:avLst/>
              <a:gdLst>
                <a:gd name="T0" fmla="*/ 0 w 54"/>
                <a:gd name="T1" fmla="*/ 143 h 143"/>
                <a:gd name="T2" fmla="*/ 7 w 54"/>
                <a:gd name="T3" fmla="*/ 116 h 143"/>
                <a:gd name="T4" fmla="*/ 11 w 54"/>
                <a:gd name="T5" fmla="*/ 103 h 143"/>
                <a:gd name="T6" fmla="*/ 10 w 54"/>
                <a:gd name="T7" fmla="*/ 107 h 143"/>
                <a:gd name="T8" fmla="*/ 9 w 54"/>
                <a:gd name="T9" fmla="*/ 111 h 143"/>
                <a:gd name="T10" fmla="*/ 9 w 54"/>
                <a:gd name="T11" fmla="*/ 111 h 143"/>
                <a:gd name="T12" fmla="*/ 9 w 54"/>
                <a:gd name="T13" fmla="*/ 115 h 143"/>
                <a:gd name="T14" fmla="*/ 8 w 54"/>
                <a:gd name="T15" fmla="*/ 116 h 143"/>
                <a:gd name="T16" fmla="*/ 8 w 54"/>
                <a:gd name="T17" fmla="*/ 120 h 143"/>
                <a:gd name="T18" fmla="*/ 8 w 54"/>
                <a:gd name="T19" fmla="*/ 120 h 143"/>
                <a:gd name="T20" fmla="*/ 7 w 54"/>
                <a:gd name="T21" fmla="*/ 124 h 143"/>
                <a:gd name="T22" fmla="*/ 7 w 54"/>
                <a:gd name="T23" fmla="*/ 124 h 143"/>
                <a:gd name="T24" fmla="*/ 6 w 54"/>
                <a:gd name="T25" fmla="*/ 128 h 143"/>
                <a:gd name="T26" fmla="*/ 6 w 54"/>
                <a:gd name="T27" fmla="*/ 128 h 143"/>
                <a:gd name="T28" fmla="*/ 4 w 54"/>
                <a:gd name="T29" fmla="*/ 132 h 143"/>
                <a:gd name="T30" fmla="*/ 4 w 54"/>
                <a:gd name="T31" fmla="*/ 132 h 143"/>
                <a:gd name="T32" fmla="*/ 1 w 54"/>
                <a:gd name="T33" fmla="*/ 140 h 143"/>
                <a:gd name="T34" fmla="*/ 1 w 54"/>
                <a:gd name="T35" fmla="*/ 140 h 143"/>
                <a:gd name="T36" fmla="*/ 0 w 54"/>
                <a:gd name="T37" fmla="*/ 143 h 143"/>
                <a:gd name="T38" fmla="*/ 38 w 54"/>
                <a:gd name="T39" fmla="*/ 22 h 143"/>
                <a:gd name="T40" fmla="*/ 42 w 54"/>
                <a:gd name="T41" fmla="*/ 8 h 143"/>
                <a:gd name="T42" fmla="*/ 46 w 54"/>
                <a:gd name="T43" fmla="*/ 6 h 143"/>
                <a:gd name="T44" fmla="*/ 46 w 54"/>
                <a:gd name="T45" fmla="*/ 6 h 143"/>
                <a:gd name="T46" fmla="*/ 54 w 54"/>
                <a:gd name="T47" fmla="*/ 0 h 143"/>
                <a:gd name="T48" fmla="*/ 49 w 54"/>
                <a:gd name="T49" fmla="*/ 18 h 143"/>
                <a:gd name="T50" fmla="*/ 49 w 54"/>
                <a:gd name="T51" fmla="*/ 18 h 143"/>
                <a:gd name="T52" fmla="*/ 44 w 54"/>
                <a:gd name="T53" fmla="*/ 20 h 143"/>
                <a:gd name="T54" fmla="*/ 43 w 54"/>
                <a:gd name="T55" fmla="*/ 21 h 143"/>
                <a:gd name="T56" fmla="*/ 40 w 54"/>
                <a:gd name="T57" fmla="*/ 22 h 143"/>
                <a:gd name="T58" fmla="*/ 38 w 54"/>
                <a:gd name="T59" fmla="*/ 22 h 143"/>
                <a:gd name="T60" fmla="*/ 38 w 54"/>
                <a:gd name="T61" fmla="*/ 2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143">
                  <a:moveTo>
                    <a:pt x="0" y="143"/>
                  </a:moveTo>
                  <a:cubicBezTo>
                    <a:pt x="2" y="133"/>
                    <a:pt x="5" y="124"/>
                    <a:pt x="7" y="116"/>
                  </a:cubicBezTo>
                  <a:cubicBezTo>
                    <a:pt x="8" y="112"/>
                    <a:pt x="9" y="108"/>
                    <a:pt x="11" y="103"/>
                  </a:cubicBezTo>
                  <a:cubicBezTo>
                    <a:pt x="10" y="104"/>
                    <a:pt x="10" y="105"/>
                    <a:pt x="10" y="107"/>
                  </a:cubicBezTo>
                  <a:lnTo>
                    <a:pt x="9" y="111"/>
                  </a:lnTo>
                  <a:lnTo>
                    <a:pt x="9" y="111"/>
                  </a:lnTo>
                  <a:lnTo>
                    <a:pt x="9" y="115"/>
                  </a:lnTo>
                  <a:lnTo>
                    <a:pt x="8" y="116"/>
                  </a:lnTo>
                  <a:lnTo>
                    <a:pt x="8" y="120"/>
                  </a:lnTo>
                  <a:lnTo>
                    <a:pt x="8" y="120"/>
                  </a:lnTo>
                  <a:lnTo>
                    <a:pt x="7" y="124"/>
                  </a:lnTo>
                  <a:lnTo>
                    <a:pt x="7" y="124"/>
                  </a:lnTo>
                  <a:lnTo>
                    <a:pt x="6" y="128"/>
                  </a:lnTo>
                  <a:lnTo>
                    <a:pt x="6" y="128"/>
                  </a:lnTo>
                  <a:lnTo>
                    <a:pt x="4" y="132"/>
                  </a:lnTo>
                  <a:lnTo>
                    <a:pt x="4" y="132"/>
                  </a:lnTo>
                  <a:cubicBezTo>
                    <a:pt x="3" y="135"/>
                    <a:pt x="3" y="137"/>
                    <a:pt x="1" y="140"/>
                  </a:cubicBezTo>
                  <a:lnTo>
                    <a:pt x="1" y="140"/>
                  </a:lnTo>
                  <a:lnTo>
                    <a:pt x="0" y="143"/>
                  </a:lnTo>
                  <a:moveTo>
                    <a:pt x="38" y="22"/>
                  </a:moveTo>
                  <a:cubicBezTo>
                    <a:pt x="39" y="18"/>
                    <a:pt x="40" y="13"/>
                    <a:pt x="42" y="8"/>
                  </a:cubicBezTo>
                  <a:cubicBezTo>
                    <a:pt x="43" y="8"/>
                    <a:pt x="45" y="7"/>
                    <a:pt x="46" y="6"/>
                  </a:cubicBezTo>
                  <a:lnTo>
                    <a:pt x="46" y="6"/>
                  </a:lnTo>
                  <a:cubicBezTo>
                    <a:pt x="49" y="5"/>
                    <a:pt x="52" y="3"/>
                    <a:pt x="54" y="0"/>
                  </a:cubicBezTo>
                  <a:cubicBezTo>
                    <a:pt x="53" y="6"/>
                    <a:pt x="51" y="12"/>
                    <a:pt x="49" y="18"/>
                  </a:cubicBezTo>
                  <a:cubicBezTo>
                    <a:pt x="49" y="18"/>
                    <a:pt x="49" y="18"/>
                    <a:pt x="49" y="18"/>
                  </a:cubicBezTo>
                  <a:cubicBezTo>
                    <a:pt x="47" y="19"/>
                    <a:pt x="46" y="20"/>
                    <a:pt x="44" y="20"/>
                  </a:cubicBezTo>
                  <a:lnTo>
                    <a:pt x="43" y="21"/>
                  </a:lnTo>
                  <a:lnTo>
                    <a:pt x="40" y="22"/>
                  </a:lnTo>
                  <a:lnTo>
                    <a:pt x="38" y="22"/>
                  </a:lnTo>
                  <a:lnTo>
                    <a:pt x="38" y="22"/>
                  </a:lnTo>
                  <a:close/>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3" name="Freeform 387">
              <a:extLst>
                <a:ext uri="{FF2B5EF4-FFF2-40B4-BE49-F238E27FC236}">
                  <a16:creationId xmlns:a16="http://schemas.microsoft.com/office/drawing/2014/main" id="{3F72B3BE-DFF5-2F5D-FEC3-A8FE255BB2D2}"/>
                </a:ext>
              </a:extLst>
            </p:cNvPr>
            <p:cNvSpPr>
              <a:spLocks/>
            </p:cNvSpPr>
            <p:nvPr/>
          </p:nvSpPr>
          <p:spPr bwMode="auto">
            <a:xfrm>
              <a:off x="5467350" y="1831975"/>
              <a:ext cx="7937" cy="14288"/>
            </a:xfrm>
            <a:custGeom>
              <a:avLst/>
              <a:gdLst>
                <a:gd name="T0" fmla="*/ 8 w 8"/>
                <a:gd name="T1" fmla="*/ 15 h 15"/>
                <a:gd name="T2" fmla="*/ 0 w 8"/>
                <a:gd name="T3" fmla="*/ 8 h 15"/>
                <a:gd name="T4" fmla="*/ 2 w 8"/>
                <a:gd name="T5" fmla="*/ 0 h 15"/>
                <a:gd name="T6" fmla="*/ 8 w 8"/>
                <a:gd name="T7" fmla="*/ 10 h 15"/>
                <a:gd name="T8" fmla="*/ 8 w 8"/>
                <a:gd name="T9" fmla="*/ 15 h 15"/>
              </a:gdLst>
              <a:ahLst/>
              <a:cxnLst>
                <a:cxn ang="0">
                  <a:pos x="T0" y="T1"/>
                </a:cxn>
                <a:cxn ang="0">
                  <a:pos x="T2" y="T3"/>
                </a:cxn>
                <a:cxn ang="0">
                  <a:pos x="T4" y="T5"/>
                </a:cxn>
                <a:cxn ang="0">
                  <a:pos x="T6" y="T7"/>
                </a:cxn>
                <a:cxn ang="0">
                  <a:pos x="T8" y="T9"/>
                </a:cxn>
              </a:cxnLst>
              <a:rect l="0" t="0" r="r" b="b"/>
              <a:pathLst>
                <a:path w="8" h="15">
                  <a:moveTo>
                    <a:pt x="8" y="15"/>
                  </a:moveTo>
                  <a:cubicBezTo>
                    <a:pt x="5" y="13"/>
                    <a:pt x="2" y="11"/>
                    <a:pt x="0" y="8"/>
                  </a:cubicBezTo>
                  <a:cubicBezTo>
                    <a:pt x="1" y="6"/>
                    <a:pt x="1" y="3"/>
                    <a:pt x="2" y="0"/>
                  </a:cubicBezTo>
                  <a:cubicBezTo>
                    <a:pt x="3" y="3"/>
                    <a:pt x="5" y="7"/>
                    <a:pt x="8" y="10"/>
                  </a:cubicBezTo>
                  <a:cubicBezTo>
                    <a:pt x="8" y="12"/>
                    <a:pt x="8" y="14"/>
                    <a:pt x="8" y="15"/>
                  </a:cubicBezTo>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4" name="Freeform 388">
              <a:extLst>
                <a:ext uri="{FF2B5EF4-FFF2-40B4-BE49-F238E27FC236}">
                  <a16:creationId xmlns:a16="http://schemas.microsoft.com/office/drawing/2014/main" id="{E3DF46E1-3651-0E8B-F65A-6AB28D70FDD8}"/>
                </a:ext>
              </a:extLst>
            </p:cNvPr>
            <p:cNvSpPr>
              <a:spLocks noEditPoints="1"/>
            </p:cNvSpPr>
            <p:nvPr/>
          </p:nvSpPr>
          <p:spPr bwMode="auto">
            <a:xfrm>
              <a:off x="5497512" y="1779588"/>
              <a:ext cx="71437" cy="44450"/>
            </a:xfrm>
            <a:custGeom>
              <a:avLst/>
              <a:gdLst>
                <a:gd name="T0" fmla="*/ 14 w 74"/>
                <a:gd name="T1" fmla="*/ 47 h 47"/>
                <a:gd name="T2" fmla="*/ 0 w 74"/>
                <a:gd name="T3" fmla="*/ 42 h 47"/>
                <a:gd name="T4" fmla="*/ 4 w 74"/>
                <a:gd name="T5" fmla="*/ 43 h 47"/>
                <a:gd name="T6" fmla="*/ 6 w 74"/>
                <a:gd name="T7" fmla="*/ 43 h 47"/>
                <a:gd name="T8" fmla="*/ 46 w 74"/>
                <a:gd name="T9" fmla="*/ 19 h 47"/>
                <a:gd name="T10" fmla="*/ 48 w 74"/>
                <a:gd name="T11" fmla="*/ 30 h 47"/>
                <a:gd name="T12" fmla="*/ 16 w 74"/>
                <a:gd name="T13" fmla="*/ 47 h 47"/>
                <a:gd name="T14" fmla="*/ 14 w 74"/>
                <a:gd name="T15" fmla="*/ 47 h 47"/>
                <a:gd name="T16" fmla="*/ 54 w 74"/>
                <a:gd name="T17" fmla="*/ 24 h 47"/>
                <a:gd name="T18" fmla="*/ 47 w 74"/>
                <a:gd name="T19" fmla="*/ 18 h 47"/>
                <a:gd name="T20" fmla="*/ 66 w 74"/>
                <a:gd name="T21" fmla="*/ 0 h 47"/>
                <a:gd name="T22" fmla="*/ 68 w 74"/>
                <a:gd name="T23" fmla="*/ 0 h 47"/>
                <a:gd name="T24" fmla="*/ 74 w 74"/>
                <a:gd name="T25" fmla="*/ 6 h 47"/>
                <a:gd name="T26" fmla="*/ 54 w 74"/>
                <a:gd name="T2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47">
                  <a:moveTo>
                    <a:pt x="14" y="47"/>
                  </a:moveTo>
                  <a:cubicBezTo>
                    <a:pt x="8" y="47"/>
                    <a:pt x="4" y="45"/>
                    <a:pt x="0" y="42"/>
                  </a:cubicBezTo>
                  <a:cubicBezTo>
                    <a:pt x="1" y="43"/>
                    <a:pt x="3" y="43"/>
                    <a:pt x="4" y="43"/>
                  </a:cubicBezTo>
                  <a:cubicBezTo>
                    <a:pt x="5" y="43"/>
                    <a:pt x="6" y="43"/>
                    <a:pt x="6" y="43"/>
                  </a:cubicBezTo>
                  <a:cubicBezTo>
                    <a:pt x="21" y="42"/>
                    <a:pt x="34" y="31"/>
                    <a:pt x="46" y="19"/>
                  </a:cubicBezTo>
                  <a:cubicBezTo>
                    <a:pt x="47" y="23"/>
                    <a:pt x="48" y="26"/>
                    <a:pt x="48" y="30"/>
                  </a:cubicBezTo>
                  <a:cubicBezTo>
                    <a:pt x="38" y="39"/>
                    <a:pt x="28" y="46"/>
                    <a:pt x="16" y="47"/>
                  </a:cubicBezTo>
                  <a:cubicBezTo>
                    <a:pt x="15" y="47"/>
                    <a:pt x="14" y="47"/>
                    <a:pt x="14" y="47"/>
                  </a:cubicBezTo>
                  <a:moveTo>
                    <a:pt x="54" y="24"/>
                  </a:moveTo>
                  <a:cubicBezTo>
                    <a:pt x="52" y="22"/>
                    <a:pt x="50" y="19"/>
                    <a:pt x="47" y="18"/>
                  </a:cubicBezTo>
                  <a:cubicBezTo>
                    <a:pt x="54" y="11"/>
                    <a:pt x="60" y="5"/>
                    <a:pt x="66" y="0"/>
                  </a:cubicBezTo>
                  <a:cubicBezTo>
                    <a:pt x="67" y="0"/>
                    <a:pt x="67" y="0"/>
                    <a:pt x="68" y="0"/>
                  </a:cubicBezTo>
                  <a:cubicBezTo>
                    <a:pt x="69" y="2"/>
                    <a:pt x="71" y="4"/>
                    <a:pt x="74" y="6"/>
                  </a:cubicBezTo>
                  <a:cubicBezTo>
                    <a:pt x="67" y="11"/>
                    <a:pt x="61" y="18"/>
                    <a:pt x="54" y="24"/>
                  </a:cubicBezTo>
                  <a:close/>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5" name="Freeform 389">
              <a:extLst>
                <a:ext uri="{FF2B5EF4-FFF2-40B4-BE49-F238E27FC236}">
                  <a16:creationId xmlns:a16="http://schemas.microsoft.com/office/drawing/2014/main" id="{A89ECA37-20A2-8BE8-B8DB-C1AFA4573DE1}"/>
                </a:ext>
              </a:extLst>
            </p:cNvPr>
            <p:cNvSpPr>
              <a:spLocks noEditPoints="1"/>
            </p:cNvSpPr>
            <p:nvPr/>
          </p:nvSpPr>
          <p:spPr bwMode="auto">
            <a:xfrm>
              <a:off x="5541962" y="1774825"/>
              <a:ext cx="33337" cy="33338"/>
            </a:xfrm>
            <a:custGeom>
              <a:avLst/>
              <a:gdLst>
                <a:gd name="T0" fmla="*/ 2 w 33"/>
                <a:gd name="T1" fmla="*/ 34 h 34"/>
                <a:gd name="T2" fmla="*/ 0 w 33"/>
                <a:gd name="T3" fmla="*/ 23 h 34"/>
                <a:gd name="T4" fmla="*/ 1 w 33"/>
                <a:gd name="T5" fmla="*/ 22 h 34"/>
                <a:gd name="T6" fmla="*/ 8 w 33"/>
                <a:gd name="T7" fmla="*/ 28 h 34"/>
                <a:gd name="T8" fmla="*/ 2 w 33"/>
                <a:gd name="T9" fmla="*/ 34 h 34"/>
                <a:gd name="T10" fmla="*/ 28 w 33"/>
                <a:gd name="T11" fmla="*/ 10 h 34"/>
                <a:gd name="T12" fmla="*/ 22 w 33"/>
                <a:gd name="T13" fmla="*/ 4 h 34"/>
                <a:gd name="T14" fmla="*/ 27 w 33"/>
                <a:gd name="T15" fmla="*/ 0 h 34"/>
                <a:gd name="T16" fmla="*/ 33 w 33"/>
                <a:gd name="T17" fmla="*/ 6 h 34"/>
                <a:gd name="T18" fmla="*/ 30 w 33"/>
                <a:gd name="T19" fmla="*/ 8 h 34"/>
                <a:gd name="T20" fmla="*/ 28 w 33"/>
                <a:gd name="T21"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4">
                  <a:moveTo>
                    <a:pt x="2" y="34"/>
                  </a:moveTo>
                  <a:cubicBezTo>
                    <a:pt x="2" y="30"/>
                    <a:pt x="1" y="27"/>
                    <a:pt x="0" y="23"/>
                  </a:cubicBezTo>
                  <a:cubicBezTo>
                    <a:pt x="0" y="23"/>
                    <a:pt x="1" y="22"/>
                    <a:pt x="1" y="22"/>
                  </a:cubicBezTo>
                  <a:cubicBezTo>
                    <a:pt x="4" y="23"/>
                    <a:pt x="6" y="26"/>
                    <a:pt x="8" y="28"/>
                  </a:cubicBezTo>
                  <a:cubicBezTo>
                    <a:pt x="6" y="30"/>
                    <a:pt x="4" y="32"/>
                    <a:pt x="2" y="34"/>
                  </a:cubicBezTo>
                  <a:moveTo>
                    <a:pt x="28" y="10"/>
                  </a:moveTo>
                  <a:cubicBezTo>
                    <a:pt x="25" y="8"/>
                    <a:pt x="23" y="6"/>
                    <a:pt x="22" y="4"/>
                  </a:cubicBezTo>
                  <a:cubicBezTo>
                    <a:pt x="23" y="2"/>
                    <a:pt x="25" y="1"/>
                    <a:pt x="27" y="0"/>
                  </a:cubicBezTo>
                  <a:cubicBezTo>
                    <a:pt x="29" y="2"/>
                    <a:pt x="31" y="4"/>
                    <a:pt x="33" y="6"/>
                  </a:cubicBezTo>
                  <a:cubicBezTo>
                    <a:pt x="32" y="7"/>
                    <a:pt x="31" y="8"/>
                    <a:pt x="30" y="8"/>
                  </a:cubicBezTo>
                  <a:cubicBezTo>
                    <a:pt x="29" y="9"/>
                    <a:pt x="28" y="10"/>
                    <a:pt x="28" y="10"/>
                  </a:cubicBezTo>
                  <a:close/>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6" name="Freeform 390">
              <a:extLst>
                <a:ext uri="{FF2B5EF4-FFF2-40B4-BE49-F238E27FC236}">
                  <a16:creationId xmlns:a16="http://schemas.microsoft.com/office/drawing/2014/main" id="{3CBF3208-3FDD-E06B-7835-9E65F456F967}"/>
                </a:ext>
              </a:extLst>
            </p:cNvPr>
            <p:cNvSpPr>
              <a:spLocks noEditPoints="1"/>
            </p:cNvSpPr>
            <p:nvPr/>
          </p:nvSpPr>
          <p:spPr bwMode="auto">
            <a:xfrm>
              <a:off x="4548187" y="1438275"/>
              <a:ext cx="1336675" cy="361950"/>
            </a:xfrm>
            <a:custGeom>
              <a:avLst/>
              <a:gdLst>
                <a:gd name="T0" fmla="*/ 212 w 1379"/>
                <a:gd name="T1" fmla="*/ 373 h 373"/>
                <a:gd name="T2" fmla="*/ 191 w 1379"/>
                <a:gd name="T3" fmla="*/ 350 h 373"/>
                <a:gd name="T4" fmla="*/ 246 w 1379"/>
                <a:gd name="T5" fmla="*/ 205 h 373"/>
                <a:gd name="T6" fmla="*/ 277 w 1379"/>
                <a:gd name="T7" fmla="*/ 137 h 373"/>
                <a:gd name="T8" fmla="*/ 278 w 1379"/>
                <a:gd name="T9" fmla="*/ 137 h 373"/>
                <a:gd name="T10" fmla="*/ 279 w 1379"/>
                <a:gd name="T11" fmla="*/ 137 h 373"/>
                <a:gd name="T12" fmla="*/ 255 w 1379"/>
                <a:gd name="T13" fmla="*/ 209 h 373"/>
                <a:gd name="T14" fmla="*/ 200 w 1379"/>
                <a:gd name="T15" fmla="*/ 354 h 373"/>
                <a:gd name="T16" fmla="*/ 212 w 1379"/>
                <a:gd name="T17" fmla="*/ 373 h 373"/>
                <a:gd name="T18" fmla="*/ 51 w 1379"/>
                <a:gd name="T19" fmla="*/ 354 h 373"/>
                <a:gd name="T20" fmla="*/ 4 w 1379"/>
                <a:gd name="T21" fmla="*/ 280 h 373"/>
                <a:gd name="T22" fmla="*/ 55 w 1379"/>
                <a:gd name="T23" fmla="*/ 135 h 373"/>
                <a:gd name="T24" fmla="*/ 177 w 1379"/>
                <a:gd name="T25" fmla="*/ 18 h 373"/>
                <a:gd name="T26" fmla="*/ 233 w 1379"/>
                <a:gd name="T27" fmla="*/ 0 h 373"/>
                <a:gd name="T28" fmla="*/ 247 w 1379"/>
                <a:gd name="T29" fmla="*/ 4 h 373"/>
                <a:gd name="T30" fmla="*/ 242 w 1379"/>
                <a:gd name="T31" fmla="*/ 4 h 373"/>
                <a:gd name="T32" fmla="*/ 186 w 1379"/>
                <a:gd name="T33" fmla="*/ 22 h 373"/>
                <a:gd name="T34" fmla="*/ 151 w 1379"/>
                <a:gd name="T35" fmla="*/ 46 h 373"/>
                <a:gd name="T36" fmla="*/ 141 w 1379"/>
                <a:gd name="T37" fmla="*/ 54 h 373"/>
                <a:gd name="T38" fmla="*/ 83 w 1379"/>
                <a:gd name="T39" fmla="*/ 114 h 373"/>
                <a:gd name="T40" fmla="*/ 65 w 1379"/>
                <a:gd name="T41" fmla="*/ 139 h 373"/>
                <a:gd name="T42" fmla="*/ 14 w 1379"/>
                <a:gd name="T43" fmla="*/ 284 h 373"/>
                <a:gd name="T44" fmla="*/ 51 w 1379"/>
                <a:gd name="T45" fmla="*/ 354 h 373"/>
                <a:gd name="T46" fmla="*/ 1379 w 1379"/>
                <a:gd name="T47" fmla="*/ 344 h 373"/>
                <a:gd name="T48" fmla="*/ 1369 w 1379"/>
                <a:gd name="T49" fmla="*/ 338 h 373"/>
                <a:gd name="T50" fmla="*/ 1364 w 1379"/>
                <a:gd name="T51" fmla="*/ 318 h 373"/>
                <a:gd name="T52" fmla="*/ 1366 w 1379"/>
                <a:gd name="T53" fmla="*/ 317 h 373"/>
                <a:gd name="T54" fmla="*/ 1366 w 1379"/>
                <a:gd name="T55" fmla="*/ 317 h 373"/>
                <a:gd name="T56" fmla="*/ 1368 w 1379"/>
                <a:gd name="T57" fmla="*/ 316 h 373"/>
                <a:gd name="T58" fmla="*/ 1378 w 1379"/>
                <a:gd name="T59" fmla="*/ 343 h 373"/>
                <a:gd name="T60" fmla="*/ 1379 w 1379"/>
                <a:gd name="T61" fmla="*/ 344 h 373"/>
                <a:gd name="T62" fmla="*/ 249 w 1379"/>
                <a:gd name="T63" fmla="*/ 332 h 373"/>
                <a:gd name="T64" fmla="*/ 247 w 1379"/>
                <a:gd name="T65" fmla="*/ 331 h 373"/>
                <a:gd name="T66" fmla="*/ 242 w 1379"/>
                <a:gd name="T67" fmla="*/ 328 h 373"/>
                <a:gd name="T68" fmla="*/ 268 w 1379"/>
                <a:gd name="T69" fmla="*/ 291 h 373"/>
                <a:gd name="T70" fmla="*/ 280 w 1379"/>
                <a:gd name="T71" fmla="*/ 222 h 373"/>
                <a:gd name="T72" fmla="*/ 294 w 1379"/>
                <a:gd name="T73" fmla="*/ 174 h 373"/>
                <a:gd name="T74" fmla="*/ 297 w 1379"/>
                <a:gd name="T75" fmla="*/ 189 h 373"/>
                <a:gd name="T76" fmla="*/ 298 w 1379"/>
                <a:gd name="T77" fmla="*/ 196 h 373"/>
                <a:gd name="T78" fmla="*/ 289 w 1379"/>
                <a:gd name="T79" fmla="*/ 226 h 373"/>
                <a:gd name="T80" fmla="*/ 278 w 1379"/>
                <a:gd name="T81" fmla="*/ 295 h 373"/>
                <a:gd name="T82" fmla="*/ 249 w 1379"/>
                <a:gd name="T83" fmla="*/ 33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9" h="373">
                  <a:moveTo>
                    <a:pt x="212" y="373"/>
                  </a:moveTo>
                  <a:cubicBezTo>
                    <a:pt x="202" y="371"/>
                    <a:pt x="194" y="364"/>
                    <a:pt x="191" y="350"/>
                  </a:cubicBezTo>
                  <a:cubicBezTo>
                    <a:pt x="178" y="303"/>
                    <a:pt x="224" y="242"/>
                    <a:pt x="246" y="205"/>
                  </a:cubicBezTo>
                  <a:cubicBezTo>
                    <a:pt x="251" y="197"/>
                    <a:pt x="283" y="151"/>
                    <a:pt x="277" y="137"/>
                  </a:cubicBezTo>
                  <a:cubicBezTo>
                    <a:pt x="277" y="137"/>
                    <a:pt x="278" y="137"/>
                    <a:pt x="278" y="137"/>
                  </a:cubicBezTo>
                  <a:cubicBezTo>
                    <a:pt x="278" y="137"/>
                    <a:pt x="279" y="137"/>
                    <a:pt x="279" y="137"/>
                  </a:cubicBezTo>
                  <a:cubicBezTo>
                    <a:pt x="305" y="137"/>
                    <a:pt x="261" y="199"/>
                    <a:pt x="255" y="209"/>
                  </a:cubicBezTo>
                  <a:cubicBezTo>
                    <a:pt x="233" y="246"/>
                    <a:pt x="188" y="307"/>
                    <a:pt x="200" y="354"/>
                  </a:cubicBezTo>
                  <a:cubicBezTo>
                    <a:pt x="202" y="363"/>
                    <a:pt x="207" y="369"/>
                    <a:pt x="212" y="373"/>
                  </a:cubicBezTo>
                  <a:moveTo>
                    <a:pt x="51" y="354"/>
                  </a:moveTo>
                  <a:cubicBezTo>
                    <a:pt x="22" y="345"/>
                    <a:pt x="6" y="310"/>
                    <a:pt x="4" y="280"/>
                  </a:cubicBezTo>
                  <a:cubicBezTo>
                    <a:pt x="0" y="228"/>
                    <a:pt x="26" y="177"/>
                    <a:pt x="55" y="135"/>
                  </a:cubicBezTo>
                  <a:cubicBezTo>
                    <a:pt x="87" y="90"/>
                    <a:pt x="128" y="46"/>
                    <a:pt x="177" y="18"/>
                  </a:cubicBezTo>
                  <a:cubicBezTo>
                    <a:pt x="186" y="13"/>
                    <a:pt x="214" y="0"/>
                    <a:pt x="233" y="0"/>
                  </a:cubicBezTo>
                  <a:cubicBezTo>
                    <a:pt x="238" y="0"/>
                    <a:pt x="243" y="1"/>
                    <a:pt x="247" y="4"/>
                  </a:cubicBezTo>
                  <a:cubicBezTo>
                    <a:pt x="245" y="4"/>
                    <a:pt x="244" y="4"/>
                    <a:pt x="242" y="4"/>
                  </a:cubicBezTo>
                  <a:cubicBezTo>
                    <a:pt x="223" y="4"/>
                    <a:pt x="196" y="17"/>
                    <a:pt x="186" y="22"/>
                  </a:cubicBezTo>
                  <a:cubicBezTo>
                    <a:pt x="174" y="29"/>
                    <a:pt x="162" y="37"/>
                    <a:pt x="151" y="46"/>
                  </a:cubicBezTo>
                  <a:cubicBezTo>
                    <a:pt x="147" y="48"/>
                    <a:pt x="144" y="51"/>
                    <a:pt x="141" y="54"/>
                  </a:cubicBezTo>
                  <a:cubicBezTo>
                    <a:pt x="119" y="72"/>
                    <a:pt x="100" y="92"/>
                    <a:pt x="83" y="114"/>
                  </a:cubicBezTo>
                  <a:cubicBezTo>
                    <a:pt x="77" y="123"/>
                    <a:pt x="71" y="131"/>
                    <a:pt x="65" y="139"/>
                  </a:cubicBezTo>
                  <a:cubicBezTo>
                    <a:pt x="36" y="181"/>
                    <a:pt x="10" y="232"/>
                    <a:pt x="14" y="284"/>
                  </a:cubicBezTo>
                  <a:cubicBezTo>
                    <a:pt x="15" y="311"/>
                    <a:pt x="28" y="341"/>
                    <a:pt x="51" y="354"/>
                  </a:cubicBezTo>
                  <a:moveTo>
                    <a:pt x="1379" y="344"/>
                  </a:moveTo>
                  <a:cubicBezTo>
                    <a:pt x="1376" y="343"/>
                    <a:pt x="1372" y="341"/>
                    <a:pt x="1369" y="338"/>
                  </a:cubicBezTo>
                  <a:cubicBezTo>
                    <a:pt x="1366" y="336"/>
                    <a:pt x="1366" y="325"/>
                    <a:pt x="1364" y="318"/>
                  </a:cubicBezTo>
                  <a:cubicBezTo>
                    <a:pt x="1364" y="318"/>
                    <a:pt x="1365" y="317"/>
                    <a:pt x="1366" y="317"/>
                  </a:cubicBezTo>
                  <a:lnTo>
                    <a:pt x="1366" y="317"/>
                  </a:lnTo>
                  <a:cubicBezTo>
                    <a:pt x="1367" y="316"/>
                    <a:pt x="1368" y="316"/>
                    <a:pt x="1368" y="316"/>
                  </a:cubicBezTo>
                  <a:cubicBezTo>
                    <a:pt x="1376" y="316"/>
                    <a:pt x="1374" y="339"/>
                    <a:pt x="1378" y="343"/>
                  </a:cubicBezTo>
                  <a:cubicBezTo>
                    <a:pt x="1379" y="343"/>
                    <a:pt x="1379" y="343"/>
                    <a:pt x="1379" y="344"/>
                  </a:cubicBezTo>
                  <a:close/>
                  <a:moveTo>
                    <a:pt x="249" y="332"/>
                  </a:moveTo>
                  <a:cubicBezTo>
                    <a:pt x="249" y="332"/>
                    <a:pt x="248" y="332"/>
                    <a:pt x="247" y="331"/>
                  </a:cubicBezTo>
                  <a:cubicBezTo>
                    <a:pt x="245" y="331"/>
                    <a:pt x="243" y="329"/>
                    <a:pt x="242" y="328"/>
                  </a:cubicBezTo>
                  <a:cubicBezTo>
                    <a:pt x="254" y="325"/>
                    <a:pt x="266" y="300"/>
                    <a:pt x="268" y="291"/>
                  </a:cubicBezTo>
                  <a:cubicBezTo>
                    <a:pt x="275" y="269"/>
                    <a:pt x="274" y="245"/>
                    <a:pt x="280" y="222"/>
                  </a:cubicBezTo>
                  <a:cubicBezTo>
                    <a:pt x="284" y="206"/>
                    <a:pt x="289" y="190"/>
                    <a:pt x="294" y="174"/>
                  </a:cubicBezTo>
                  <a:cubicBezTo>
                    <a:pt x="294" y="179"/>
                    <a:pt x="295" y="183"/>
                    <a:pt x="297" y="189"/>
                  </a:cubicBezTo>
                  <a:cubicBezTo>
                    <a:pt x="297" y="191"/>
                    <a:pt x="297" y="193"/>
                    <a:pt x="298" y="196"/>
                  </a:cubicBezTo>
                  <a:cubicBezTo>
                    <a:pt x="295" y="206"/>
                    <a:pt x="292" y="216"/>
                    <a:pt x="289" y="226"/>
                  </a:cubicBezTo>
                  <a:cubicBezTo>
                    <a:pt x="283" y="249"/>
                    <a:pt x="284" y="273"/>
                    <a:pt x="278" y="295"/>
                  </a:cubicBezTo>
                  <a:cubicBezTo>
                    <a:pt x="275" y="304"/>
                    <a:pt x="262" y="332"/>
                    <a:pt x="249" y="332"/>
                  </a:cubicBezTo>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Freeform 391">
              <a:extLst>
                <a:ext uri="{FF2B5EF4-FFF2-40B4-BE49-F238E27FC236}">
                  <a16:creationId xmlns:a16="http://schemas.microsoft.com/office/drawing/2014/main" id="{CD9408C8-E221-DD1A-0D2C-4F60C1CA1B8F}"/>
                </a:ext>
              </a:extLst>
            </p:cNvPr>
            <p:cNvSpPr>
              <a:spLocks/>
            </p:cNvSpPr>
            <p:nvPr/>
          </p:nvSpPr>
          <p:spPr bwMode="auto">
            <a:xfrm>
              <a:off x="4837112" y="1620838"/>
              <a:ext cx="1587" cy="7938"/>
            </a:xfrm>
            <a:custGeom>
              <a:avLst/>
              <a:gdLst>
                <a:gd name="T0" fmla="*/ 1 w 2"/>
                <a:gd name="T1" fmla="*/ 7 h 7"/>
                <a:gd name="T2" fmla="*/ 0 w 2"/>
                <a:gd name="T3" fmla="*/ 0 h 7"/>
                <a:gd name="T4" fmla="*/ 2 w 2"/>
                <a:gd name="T5" fmla="*/ 4 h 7"/>
                <a:gd name="T6" fmla="*/ 1 w 2"/>
                <a:gd name="T7" fmla="*/ 7 h 7"/>
              </a:gdLst>
              <a:ahLst/>
              <a:cxnLst>
                <a:cxn ang="0">
                  <a:pos x="T0" y="T1"/>
                </a:cxn>
                <a:cxn ang="0">
                  <a:pos x="T2" y="T3"/>
                </a:cxn>
                <a:cxn ang="0">
                  <a:pos x="T4" y="T5"/>
                </a:cxn>
                <a:cxn ang="0">
                  <a:pos x="T6" y="T7"/>
                </a:cxn>
              </a:cxnLst>
              <a:rect l="0" t="0" r="r" b="b"/>
              <a:pathLst>
                <a:path w="2" h="7">
                  <a:moveTo>
                    <a:pt x="1" y="7"/>
                  </a:moveTo>
                  <a:cubicBezTo>
                    <a:pt x="0" y="4"/>
                    <a:pt x="0" y="2"/>
                    <a:pt x="0" y="0"/>
                  </a:cubicBezTo>
                  <a:cubicBezTo>
                    <a:pt x="0" y="1"/>
                    <a:pt x="1" y="3"/>
                    <a:pt x="2" y="4"/>
                  </a:cubicBezTo>
                  <a:cubicBezTo>
                    <a:pt x="1" y="5"/>
                    <a:pt x="1" y="6"/>
                    <a:pt x="1" y="7"/>
                  </a:cubicBezTo>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 name="Freeform 392">
              <a:extLst>
                <a:ext uri="{FF2B5EF4-FFF2-40B4-BE49-F238E27FC236}">
                  <a16:creationId xmlns:a16="http://schemas.microsoft.com/office/drawing/2014/main" id="{356267B8-CA65-C342-5304-95A12339DC40}"/>
                </a:ext>
              </a:extLst>
            </p:cNvPr>
            <p:cNvSpPr>
              <a:spLocks noEditPoints="1"/>
            </p:cNvSpPr>
            <p:nvPr/>
          </p:nvSpPr>
          <p:spPr bwMode="auto">
            <a:xfrm>
              <a:off x="4630737" y="1557338"/>
              <a:ext cx="203200" cy="185738"/>
            </a:xfrm>
            <a:custGeom>
              <a:avLst/>
              <a:gdLst>
                <a:gd name="T0" fmla="*/ 17 w 210"/>
                <a:gd name="T1" fmla="*/ 192 h 192"/>
                <a:gd name="T2" fmla="*/ 0 w 210"/>
                <a:gd name="T3" fmla="*/ 187 h 192"/>
                <a:gd name="T4" fmla="*/ 7 w 210"/>
                <a:gd name="T5" fmla="*/ 188 h 192"/>
                <a:gd name="T6" fmla="*/ 59 w 210"/>
                <a:gd name="T7" fmla="*/ 149 h 192"/>
                <a:gd name="T8" fmla="*/ 135 w 210"/>
                <a:gd name="T9" fmla="*/ 44 h 192"/>
                <a:gd name="T10" fmla="*/ 202 w 210"/>
                <a:gd name="T11" fmla="*/ 0 h 192"/>
                <a:gd name="T12" fmla="*/ 210 w 210"/>
                <a:gd name="T13" fmla="*/ 2 h 192"/>
                <a:gd name="T14" fmla="*/ 207 w 210"/>
                <a:gd name="T15" fmla="*/ 2 h 192"/>
                <a:gd name="T16" fmla="*/ 152 w 210"/>
                <a:gd name="T17" fmla="*/ 30 h 192"/>
                <a:gd name="T18" fmla="*/ 69 w 210"/>
                <a:gd name="T19" fmla="*/ 153 h 192"/>
                <a:gd name="T20" fmla="*/ 17 w 210"/>
                <a:gd name="T21" fmla="*/ 192 h 192"/>
                <a:gd name="T22" fmla="*/ 98 w 210"/>
                <a:gd name="T23" fmla="*/ 97 h 192"/>
                <a:gd name="T24" fmla="*/ 96 w 210"/>
                <a:gd name="T25" fmla="*/ 99 h 192"/>
                <a:gd name="T26" fmla="*/ 96 w 210"/>
                <a:gd name="T27" fmla="*/ 101 h 192"/>
                <a:gd name="T28" fmla="*/ 99 w 210"/>
                <a:gd name="T29" fmla="*/ 100 h 192"/>
                <a:gd name="T30" fmla="*/ 100 w 210"/>
                <a:gd name="T31" fmla="*/ 100 h 192"/>
                <a:gd name="T32" fmla="*/ 100 w 210"/>
                <a:gd name="T33" fmla="*/ 98 h 192"/>
                <a:gd name="T34" fmla="*/ 100 w 210"/>
                <a:gd name="T35" fmla="*/ 98 h 192"/>
                <a:gd name="T36" fmla="*/ 98 w 210"/>
                <a:gd name="T37" fmla="*/ 9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192">
                  <a:moveTo>
                    <a:pt x="17" y="192"/>
                  </a:moveTo>
                  <a:cubicBezTo>
                    <a:pt x="11" y="192"/>
                    <a:pt x="6" y="190"/>
                    <a:pt x="0" y="187"/>
                  </a:cubicBezTo>
                  <a:cubicBezTo>
                    <a:pt x="2" y="187"/>
                    <a:pt x="5" y="188"/>
                    <a:pt x="7" y="188"/>
                  </a:cubicBezTo>
                  <a:cubicBezTo>
                    <a:pt x="29" y="188"/>
                    <a:pt x="47" y="165"/>
                    <a:pt x="59" y="149"/>
                  </a:cubicBezTo>
                  <a:cubicBezTo>
                    <a:pt x="85" y="114"/>
                    <a:pt x="104" y="75"/>
                    <a:pt x="135" y="44"/>
                  </a:cubicBezTo>
                  <a:cubicBezTo>
                    <a:pt x="143" y="37"/>
                    <a:pt x="181" y="0"/>
                    <a:pt x="202" y="0"/>
                  </a:cubicBezTo>
                  <a:cubicBezTo>
                    <a:pt x="205" y="0"/>
                    <a:pt x="208" y="0"/>
                    <a:pt x="210" y="2"/>
                  </a:cubicBezTo>
                  <a:cubicBezTo>
                    <a:pt x="209" y="2"/>
                    <a:pt x="208" y="2"/>
                    <a:pt x="207" y="2"/>
                  </a:cubicBezTo>
                  <a:cubicBezTo>
                    <a:pt x="188" y="2"/>
                    <a:pt x="159" y="23"/>
                    <a:pt x="152" y="30"/>
                  </a:cubicBezTo>
                  <a:cubicBezTo>
                    <a:pt x="121" y="61"/>
                    <a:pt x="94" y="118"/>
                    <a:pt x="69" y="153"/>
                  </a:cubicBezTo>
                  <a:cubicBezTo>
                    <a:pt x="57" y="169"/>
                    <a:pt x="38" y="192"/>
                    <a:pt x="17" y="192"/>
                  </a:cubicBezTo>
                  <a:close/>
                  <a:moveTo>
                    <a:pt x="98" y="97"/>
                  </a:moveTo>
                  <a:cubicBezTo>
                    <a:pt x="97" y="97"/>
                    <a:pt x="96" y="98"/>
                    <a:pt x="96" y="99"/>
                  </a:cubicBezTo>
                  <a:lnTo>
                    <a:pt x="96" y="101"/>
                  </a:lnTo>
                  <a:lnTo>
                    <a:pt x="99" y="100"/>
                  </a:lnTo>
                  <a:lnTo>
                    <a:pt x="100" y="100"/>
                  </a:lnTo>
                  <a:lnTo>
                    <a:pt x="100" y="98"/>
                  </a:lnTo>
                  <a:lnTo>
                    <a:pt x="100" y="98"/>
                  </a:lnTo>
                  <a:cubicBezTo>
                    <a:pt x="99" y="97"/>
                    <a:pt x="99" y="97"/>
                    <a:pt x="98" y="97"/>
                  </a:cubicBezTo>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 name="Freeform 393">
              <a:extLst>
                <a:ext uri="{FF2B5EF4-FFF2-40B4-BE49-F238E27FC236}">
                  <a16:creationId xmlns:a16="http://schemas.microsoft.com/office/drawing/2014/main" id="{9F841EB2-0EF6-2A81-8AF6-F9010A8A9902}"/>
                </a:ext>
              </a:extLst>
            </p:cNvPr>
            <p:cNvSpPr>
              <a:spLocks/>
            </p:cNvSpPr>
            <p:nvPr/>
          </p:nvSpPr>
          <p:spPr bwMode="auto">
            <a:xfrm>
              <a:off x="5554662" y="1454150"/>
              <a:ext cx="14287" cy="4763"/>
            </a:xfrm>
            <a:custGeom>
              <a:avLst/>
              <a:gdLst>
                <a:gd name="T0" fmla="*/ 14 w 14"/>
                <a:gd name="T1" fmla="*/ 5 h 5"/>
                <a:gd name="T2" fmla="*/ 8 w 14"/>
                <a:gd name="T3" fmla="*/ 4 h 5"/>
                <a:gd name="T4" fmla="*/ 0 w 14"/>
                <a:gd name="T5" fmla="*/ 3 h 5"/>
                <a:gd name="T6" fmla="*/ 1 w 14"/>
                <a:gd name="T7" fmla="*/ 0 h 5"/>
                <a:gd name="T8" fmla="*/ 14 w 14"/>
                <a:gd name="T9" fmla="*/ 5 h 5"/>
              </a:gdLst>
              <a:ahLst/>
              <a:cxnLst>
                <a:cxn ang="0">
                  <a:pos x="T0" y="T1"/>
                </a:cxn>
                <a:cxn ang="0">
                  <a:pos x="T2" y="T3"/>
                </a:cxn>
                <a:cxn ang="0">
                  <a:pos x="T4" y="T5"/>
                </a:cxn>
                <a:cxn ang="0">
                  <a:pos x="T6" y="T7"/>
                </a:cxn>
                <a:cxn ang="0">
                  <a:pos x="T8" y="T9"/>
                </a:cxn>
              </a:cxnLst>
              <a:rect l="0" t="0" r="r" b="b"/>
              <a:pathLst>
                <a:path w="14" h="5">
                  <a:moveTo>
                    <a:pt x="14" y="5"/>
                  </a:moveTo>
                  <a:cubicBezTo>
                    <a:pt x="12" y="5"/>
                    <a:pt x="10" y="4"/>
                    <a:pt x="8" y="4"/>
                  </a:cubicBezTo>
                  <a:cubicBezTo>
                    <a:pt x="5" y="3"/>
                    <a:pt x="3" y="3"/>
                    <a:pt x="0" y="3"/>
                  </a:cubicBezTo>
                  <a:cubicBezTo>
                    <a:pt x="0" y="2"/>
                    <a:pt x="0" y="1"/>
                    <a:pt x="1" y="0"/>
                  </a:cubicBezTo>
                  <a:cubicBezTo>
                    <a:pt x="5" y="1"/>
                    <a:pt x="10" y="3"/>
                    <a:pt x="14" y="5"/>
                  </a:cubicBezTo>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 name="Freeform 394">
              <a:extLst>
                <a:ext uri="{FF2B5EF4-FFF2-40B4-BE49-F238E27FC236}">
                  <a16:creationId xmlns:a16="http://schemas.microsoft.com/office/drawing/2014/main" id="{C822505C-FFC4-ABAF-14C7-F10F17497280}"/>
                </a:ext>
              </a:extLst>
            </p:cNvPr>
            <p:cNvSpPr>
              <a:spLocks/>
            </p:cNvSpPr>
            <p:nvPr/>
          </p:nvSpPr>
          <p:spPr bwMode="auto">
            <a:xfrm>
              <a:off x="5551487" y="1452563"/>
              <a:ext cx="4762" cy="4763"/>
            </a:xfrm>
            <a:custGeom>
              <a:avLst/>
              <a:gdLst>
                <a:gd name="T0" fmla="*/ 0 w 5"/>
                <a:gd name="T1" fmla="*/ 4 h 4"/>
                <a:gd name="T2" fmla="*/ 0 w 5"/>
                <a:gd name="T3" fmla="*/ 0 h 4"/>
                <a:gd name="T4" fmla="*/ 2 w 5"/>
                <a:gd name="T5" fmla="*/ 1 h 4"/>
                <a:gd name="T6" fmla="*/ 5 w 5"/>
                <a:gd name="T7" fmla="*/ 1 h 4"/>
                <a:gd name="T8" fmla="*/ 4 w 5"/>
                <a:gd name="T9" fmla="*/ 4 h 4"/>
                <a:gd name="T10" fmla="*/ 4 w 5"/>
                <a:gd name="T11" fmla="*/ 4 h 4"/>
                <a:gd name="T12" fmla="*/ 0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4"/>
                  </a:moveTo>
                  <a:cubicBezTo>
                    <a:pt x="0" y="3"/>
                    <a:pt x="0" y="2"/>
                    <a:pt x="0" y="0"/>
                  </a:cubicBezTo>
                  <a:cubicBezTo>
                    <a:pt x="1" y="1"/>
                    <a:pt x="2" y="1"/>
                    <a:pt x="2" y="1"/>
                  </a:cubicBezTo>
                  <a:cubicBezTo>
                    <a:pt x="3" y="1"/>
                    <a:pt x="4" y="1"/>
                    <a:pt x="5" y="1"/>
                  </a:cubicBezTo>
                  <a:cubicBezTo>
                    <a:pt x="4" y="2"/>
                    <a:pt x="4" y="3"/>
                    <a:pt x="4" y="4"/>
                  </a:cubicBezTo>
                  <a:lnTo>
                    <a:pt x="4" y="4"/>
                  </a:lnTo>
                  <a:cubicBezTo>
                    <a:pt x="3" y="4"/>
                    <a:pt x="1" y="4"/>
                    <a:pt x="0" y="4"/>
                  </a:cubicBezTo>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 name="Freeform 395">
              <a:extLst>
                <a:ext uri="{FF2B5EF4-FFF2-40B4-BE49-F238E27FC236}">
                  <a16:creationId xmlns:a16="http://schemas.microsoft.com/office/drawing/2014/main" id="{F5CD1ACA-12EC-26D9-1171-7C97460278DA}"/>
                </a:ext>
              </a:extLst>
            </p:cNvPr>
            <p:cNvSpPr>
              <a:spLocks noEditPoints="1"/>
            </p:cNvSpPr>
            <p:nvPr/>
          </p:nvSpPr>
          <p:spPr bwMode="auto">
            <a:xfrm>
              <a:off x="5461000" y="1687513"/>
              <a:ext cx="487362" cy="223838"/>
            </a:xfrm>
            <a:custGeom>
              <a:avLst/>
              <a:gdLst>
                <a:gd name="T0" fmla="*/ 149 w 503"/>
                <a:gd name="T1" fmla="*/ 189 h 231"/>
                <a:gd name="T2" fmla="*/ 210 w 503"/>
                <a:gd name="T3" fmla="*/ 209 h 231"/>
                <a:gd name="T4" fmla="*/ 217 w 503"/>
                <a:gd name="T5" fmla="*/ 205 h 231"/>
                <a:gd name="T6" fmla="*/ 220 w 503"/>
                <a:gd name="T7" fmla="*/ 197 h 231"/>
                <a:gd name="T8" fmla="*/ 155 w 503"/>
                <a:gd name="T9" fmla="*/ 173 h 231"/>
                <a:gd name="T10" fmla="*/ 192 w 503"/>
                <a:gd name="T11" fmla="*/ 183 h 231"/>
                <a:gd name="T12" fmla="*/ 247 w 503"/>
                <a:gd name="T13" fmla="*/ 158 h 231"/>
                <a:gd name="T14" fmla="*/ 453 w 503"/>
                <a:gd name="T15" fmla="*/ 0 h 231"/>
                <a:gd name="T16" fmla="*/ 437 w 503"/>
                <a:gd name="T17" fmla="*/ 87 h 231"/>
                <a:gd name="T18" fmla="*/ 424 w 503"/>
                <a:gd name="T19" fmla="*/ 60 h 231"/>
                <a:gd name="T20" fmla="*/ 417 w 503"/>
                <a:gd name="T21" fmla="*/ 55 h 231"/>
                <a:gd name="T22" fmla="*/ 389 w 503"/>
                <a:gd name="T23" fmla="*/ 75 h 231"/>
                <a:gd name="T24" fmla="*/ 275 w 503"/>
                <a:gd name="T25" fmla="*/ 146 h 231"/>
                <a:gd name="T26" fmla="*/ 311 w 503"/>
                <a:gd name="T27" fmla="*/ 115 h 231"/>
                <a:gd name="T28" fmla="*/ 376 w 503"/>
                <a:gd name="T29" fmla="*/ 57 h 231"/>
                <a:gd name="T30" fmla="*/ 449 w 503"/>
                <a:gd name="T31" fmla="*/ 30 h 231"/>
                <a:gd name="T32" fmla="*/ 433 w 503"/>
                <a:gd name="T33" fmla="*/ 56 h 231"/>
                <a:gd name="T34" fmla="*/ 445 w 503"/>
                <a:gd name="T35" fmla="*/ 59 h 231"/>
                <a:gd name="T36" fmla="*/ 449 w 503"/>
                <a:gd name="T37" fmla="*/ 30 h 231"/>
                <a:gd name="T38" fmla="*/ 411 w 503"/>
                <a:gd name="T39" fmla="*/ 18 h 231"/>
                <a:gd name="T40" fmla="*/ 413 w 503"/>
                <a:gd name="T41" fmla="*/ 16 h 231"/>
                <a:gd name="T42" fmla="*/ 163 w 503"/>
                <a:gd name="T43" fmla="*/ 192 h 231"/>
                <a:gd name="T44" fmla="*/ 187 w 503"/>
                <a:gd name="T45" fmla="*/ 206 h 231"/>
                <a:gd name="T46" fmla="*/ 14 w 503"/>
                <a:gd name="T47" fmla="*/ 159 h 231"/>
                <a:gd name="T48" fmla="*/ 13 w 503"/>
                <a:gd name="T49" fmla="*/ 77 h 231"/>
                <a:gd name="T50" fmla="*/ 52 w 503"/>
                <a:gd name="T51" fmla="*/ 142 h 231"/>
                <a:gd name="T52" fmla="*/ 86 w 503"/>
                <a:gd name="T53" fmla="*/ 138 h 231"/>
                <a:gd name="T54" fmla="*/ 82 w 503"/>
                <a:gd name="T55" fmla="*/ 144 h 231"/>
                <a:gd name="T56" fmla="*/ 81 w 503"/>
                <a:gd name="T57" fmla="*/ 158 h 231"/>
                <a:gd name="T58" fmla="*/ 47 w 503"/>
                <a:gd name="T59" fmla="*/ 150 h 231"/>
                <a:gd name="T60" fmla="*/ 44 w 503"/>
                <a:gd name="T61" fmla="*/ 146 h 231"/>
                <a:gd name="T62" fmla="*/ 37 w 503"/>
                <a:gd name="T63" fmla="*/ 172 h 231"/>
                <a:gd name="T64" fmla="*/ 181 w 503"/>
                <a:gd name="T65" fmla="*/ 135 h 231"/>
                <a:gd name="T66" fmla="*/ 154 w 503"/>
                <a:gd name="T67" fmla="*/ 157 h 231"/>
                <a:gd name="T68" fmla="*/ 173 w 503"/>
                <a:gd name="T69" fmla="*/ 145 h 231"/>
                <a:gd name="T70" fmla="*/ 150 w 503"/>
                <a:gd name="T71" fmla="*/ 149 h 231"/>
                <a:gd name="T72" fmla="*/ 92 w 503"/>
                <a:gd name="T73" fmla="*/ 119 h 231"/>
                <a:gd name="T74" fmla="*/ 131 w 503"/>
                <a:gd name="T75" fmla="*/ 127 h 231"/>
                <a:gd name="T76" fmla="*/ 152 w 503"/>
                <a:gd name="T77" fmla="*/ 137 h 231"/>
                <a:gd name="T78" fmla="*/ 162 w 503"/>
                <a:gd name="T79" fmla="*/ 131 h 231"/>
                <a:gd name="T80" fmla="*/ 154 w 503"/>
                <a:gd name="T81" fmla="*/ 134 h 231"/>
                <a:gd name="T82" fmla="*/ 152 w 503"/>
                <a:gd name="T83" fmla="*/ 137 h 231"/>
                <a:gd name="T84" fmla="*/ 148 w 503"/>
                <a:gd name="T85" fmla="*/ 12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3" h="231">
                  <a:moveTo>
                    <a:pt x="188" y="231"/>
                  </a:moveTo>
                  <a:cubicBezTo>
                    <a:pt x="176" y="230"/>
                    <a:pt x="166" y="225"/>
                    <a:pt x="158" y="213"/>
                  </a:cubicBezTo>
                  <a:cubicBezTo>
                    <a:pt x="153" y="206"/>
                    <a:pt x="151" y="198"/>
                    <a:pt x="149" y="189"/>
                  </a:cubicBezTo>
                  <a:cubicBezTo>
                    <a:pt x="151" y="195"/>
                    <a:pt x="154" y="201"/>
                    <a:pt x="158" y="207"/>
                  </a:cubicBezTo>
                  <a:cubicBezTo>
                    <a:pt x="165" y="214"/>
                    <a:pt x="173" y="217"/>
                    <a:pt x="182" y="217"/>
                  </a:cubicBezTo>
                  <a:cubicBezTo>
                    <a:pt x="191" y="217"/>
                    <a:pt x="201" y="214"/>
                    <a:pt x="210" y="209"/>
                  </a:cubicBezTo>
                  <a:cubicBezTo>
                    <a:pt x="213" y="211"/>
                    <a:pt x="216" y="213"/>
                    <a:pt x="219" y="215"/>
                  </a:cubicBezTo>
                  <a:cubicBezTo>
                    <a:pt x="220" y="216"/>
                    <a:pt x="221" y="217"/>
                    <a:pt x="221" y="217"/>
                  </a:cubicBezTo>
                  <a:cubicBezTo>
                    <a:pt x="223" y="217"/>
                    <a:pt x="222" y="212"/>
                    <a:pt x="217" y="205"/>
                  </a:cubicBezTo>
                  <a:cubicBezTo>
                    <a:pt x="218" y="204"/>
                    <a:pt x="220" y="203"/>
                    <a:pt x="221" y="202"/>
                  </a:cubicBezTo>
                  <a:cubicBezTo>
                    <a:pt x="223" y="201"/>
                    <a:pt x="223" y="197"/>
                    <a:pt x="221" y="197"/>
                  </a:cubicBezTo>
                  <a:cubicBezTo>
                    <a:pt x="220" y="197"/>
                    <a:pt x="220" y="197"/>
                    <a:pt x="220" y="197"/>
                  </a:cubicBezTo>
                  <a:cubicBezTo>
                    <a:pt x="217" y="198"/>
                    <a:pt x="215" y="199"/>
                    <a:pt x="212" y="200"/>
                  </a:cubicBezTo>
                  <a:cubicBezTo>
                    <a:pt x="211" y="198"/>
                    <a:pt x="209" y="196"/>
                    <a:pt x="206" y="194"/>
                  </a:cubicBezTo>
                  <a:cubicBezTo>
                    <a:pt x="195" y="185"/>
                    <a:pt x="179" y="176"/>
                    <a:pt x="155" y="173"/>
                  </a:cubicBezTo>
                  <a:cubicBezTo>
                    <a:pt x="155" y="171"/>
                    <a:pt x="155" y="168"/>
                    <a:pt x="155" y="166"/>
                  </a:cubicBezTo>
                  <a:cubicBezTo>
                    <a:pt x="165" y="164"/>
                    <a:pt x="176" y="162"/>
                    <a:pt x="188" y="161"/>
                  </a:cubicBezTo>
                  <a:cubicBezTo>
                    <a:pt x="187" y="170"/>
                    <a:pt x="187" y="178"/>
                    <a:pt x="192" y="183"/>
                  </a:cubicBezTo>
                  <a:cubicBezTo>
                    <a:pt x="195" y="185"/>
                    <a:pt x="198" y="186"/>
                    <a:pt x="202" y="187"/>
                  </a:cubicBezTo>
                  <a:cubicBezTo>
                    <a:pt x="205" y="189"/>
                    <a:pt x="208" y="191"/>
                    <a:pt x="212" y="191"/>
                  </a:cubicBezTo>
                  <a:cubicBezTo>
                    <a:pt x="226" y="181"/>
                    <a:pt x="238" y="166"/>
                    <a:pt x="247" y="158"/>
                  </a:cubicBezTo>
                  <a:cubicBezTo>
                    <a:pt x="271" y="135"/>
                    <a:pt x="297" y="116"/>
                    <a:pt x="319" y="92"/>
                  </a:cubicBezTo>
                  <a:cubicBezTo>
                    <a:pt x="342" y="68"/>
                    <a:pt x="365" y="44"/>
                    <a:pt x="392" y="25"/>
                  </a:cubicBezTo>
                  <a:cubicBezTo>
                    <a:pt x="408" y="13"/>
                    <a:pt x="431" y="0"/>
                    <a:pt x="453" y="0"/>
                  </a:cubicBezTo>
                  <a:cubicBezTo>
                    <a:pt x="457" y="0"/>
                    <a:pt x="462" y="1"/>
                    <a:pt x="466" y="2"/>
                  </a:cubicBezTo>
                  <a:cubicBezTo>
                    <a:pt x="503" y="23"/>
                    <a:pt x="473" y="87"/>
                    <a:pt x="442" y="87"/>
                  </a:cubicBezTo>
                  <a:cubicBezTo>
                    <a:pt x="440" y="87"/>
                    <a:pt x="439" y="87"/>
                    <a:pt x="437" y="87"/>
                  </a:cubicBezTo>
                  <a:cubicBezTo>
                    <a:pt x="437" y="86"/>
                    <a:pt x="437" y="86"/>
                    <a:pt x="436" y="86"/>
                  </a:cubicBezTo>
                  <a:cubicBezTo>
                    <a:pt x="432" y="82"/>
                    <a:pt x="434" y="59"/>
                    <a:pt x="426" y="59"/>
                  </a:cubicBezTo>
                  <a:cubicBezTo>
                    <a:pt x="426" y="59"/>
                    <a:pt x="425" y="59"/>
                    <a:pt x="424" y="60"/>
                  </a:cubicBezTo>
                  <a:lnTo>
                    <a:pt x="424" y="60"/>
                  </a:lnTo>
                  <a:cubicBezTo>
                    <a:pt x="423" y="60"/>
                    <a:pt x="422" y="61"/>
                    <a:pt x="422" y="61"/>
                  </a:cubicBezTo>
                  <a:cubicBezTo>
                    <a:pt x="421" y="57"/>
                    <a:pt x="419" y="55"/>
                    <a:pt x="417" y="55"/>
                  </a:cubicBezTo>
                  <a:cubicBezTo>
                    <a:pt x="416" y="55"/>
                    <a:pt x="416" y="55"/>
                    <a:pt x="415" y="56"/>
                  </a:cubicBezTo>
                  <a:lnTo>
                    <a:pt x="414" y="56"/>
                  </a:lnTo>
                  <a:cubicBezTo>
                    <a:pt x="404" y="62"/>
                    <a:pt x="394" y="71"/>
                    <a:pt x="389" y="75"/>
                  </a:cubicBezTo>
                  <a:cubicBezTo>
                    <a:pt x="369" y="87"/>
                    <a:pt x="350" y="104"/>
                    <a:pt x="334" y="122"/>
                  </a:cubicBezTo>
                  <a:cubicBezTo>
                    <a:pt x="310" y="149"/>
                    <a:pt x="240" y="229"/>
                    <a:pt x="188" y="231"/>
                  </a:cubicBezTo>
                  <a:moveTo>
                    <a:pt x="275" y="146"/>
                  </a:moveTo>
                  <a:cubicBezTo>
                    <a:pt x="273" y="146"/>
                    <a:pt x="271" y="150"/>
                    <a:pt x="274" y="150"/>
                  </a:cubicBezTo>
                  <a:cubicBezTo>
                    <a:pt x="276" y="150"/>
                    <a:pt x="278" y="146"/>
                    <a:pt x="275" y="146"/>
                  </a:cubicBezTo>
                  <a:close/>
                  <a:moveTo>
                    <a:pt x="311" y="115"/>
                  </a:moveTo>
                  <a:cubicBezTo>
                    <a:pt x="309" y="115"/>
                    <a:pt x="306" y="120"/>
                    <a:pt x="309" y="120"/>
                  </a:cubicBezTo>
                  <a:cubicBezTo>
                    <a:pt x="312" y="120"/>
                    <a:pt x="315" y="115"/>
                    <a:pt x="311" y="115"/>
                  </a:cubicBezTo>
                  <a:close/>
                  <a:moveTo>
                    <a:pt x="376" y="57"/>
                  </a:moveTo>
                  <a:cubicBezTo>
                    <a:pt x="372" y="57"/>
                    <a:pt x="369" y="64"/>
                    <a:pt x="373" y="64"/>
                  </a:cubicBezTo>
                  <a:cubicBezTo>
                    <a:pt x="376" y="64"/>
                    <a:pt x="380" y="57"/>
                    <a:pt x="376" y="57"/>
                  </a:cubicBezTo>
                  <a:close/>
                  <a:moveTo>
                    <a:pt x="449" y="30"/>
                  </a:moveTo>
                  <a:cubicBezTo>
                    <a:pt x="447" y="30"/>
                    <a:pt x="444" y="31"/>
                    <a:pt x="442" y="32"/>
                  </a:cubicBezTo>
                  <a:cubicBezTo>
                    <a:pt x="436" y="35"/>
                    <a:pt x="433" y="41"/>
                    <a:pt x="431" y="47"/>
                  </a:cubicBezTo>
                  <a:cubicBezTo>
                    <a:pt x="431" y="50"/>
                    <a:pt x="431" y="54"/>
                    <a:pt x="433" y="56"/>
                  </a:cubicBezTo>
                  <a:lnTo>
                    <a:pt x="437" y="58"/>
                  </a:lnTo>
                  <a:cubicBezTo>
                    <a:pt x="438" y="59"/>
                    <a:pt x="440" y="59"/>
                    <a:pt x="441" y="59"/>
                  </a:cubicBezTo>
                  <a:cubicBezTo>
                    <a:pt x="442" y="59"/>
                    <a:pt x="444" y="59"/>
                    <a:pt x="445" y="59"/>
                  </a:cubicBezTo>
                  <a:cubicBezTo>
                    <a:pt x="449" y="57"/>
                    <a:pt x="453" y="53"/>
                    <a:pt x="455" y="49"/>
                  </a:cubicBezTo>
                  <a:cubicBezTo>
                    <a:pt x="458" y="44"/>
                    <a:pt x="459" y="37"/>
                    <a:pt x="456" y="33"/>
                  </a:cubicBezTo>
                  <a:cubicBezTo>
                    <a:pt x="454" y="31"/>
                    <a:pt x="452" y="30"/>
                    <a:pt x="449" y="30"/>
                  </a:cubicBezTo>
                  <a:close/>
                  <a:moveTo>
                    <a:pt x="413" y="15"/>
                  </a:moveTo>
                  <a:cubicBezTo>
                    <a:pt x="412" y="15"/>
                    <a:pt x="411" y="16"/>
                    <a:pt x="411" y="17"/>
                  </a:cubicBezTo>
                  <a:lnTo>
                    <a:pt x="411" y="18"/>
                  </a:lnTo>
                  <a:cubicBezTo>
                    <a:pt x="411" y="18"/>
                    <a:pt x="411" y="19"/>
                    <a:pt x="412" y="19"/>
                  </a:cubicBezTo>
                  <a:cubicBezTo>
                    <a:pt x="413" y="19"/>
                    <a:pt x="413" y="18"/>
                    <a:pt x="413" y="17"/>
                  </a:cubicBezTo>
                  <a:lnTo>
                    <a:pt x="413" y="16"/>
                  </a:lnTo>
                  <a:cubicBezTo>
                    <a:pt x="413" y="16"/>
                    <a:pt x="413" y="15"/>
                    <a:pt x="413" y="15"/>
                  </a:cubicBezTo>
                  <a:close/>
                  <a:moveTo>
                    <a:pt x="187" y="206"/>
                  </a:moveTo>
                  <a:cubicBezTo>
                    <a:pt x="178" y="206"/>
                    <a:pt x="170" y="202"/>
                    <a:pt x="163" y="192"/>
                  </a:cubicBezTo>
                  <a:cubicBezTo>
                    <a:pt x="162" y="191"/>
                    <a:pt x="162" y="191"/>
                    <a:pt x="161" y="190"/>
                  </a:cubicBezTo>
                  <a:cubicBezTo>
                    <a:pt x="174" y="193"/>
                    <a:pt x="187" y="198"/>
                    <a:pt x="200" y="204"/>
                  </a:cubicBezTo>
                  <a:cubicBezTo>
                    <a:pt x="196" y="205"/>
                    <a:pt x="191" y="206"/>
                    <a:pt x="187" y="206"/>
                  </a:cubicBezTo>
                  <a:close/>
                  <a:moveTo>
                    <a:pt x="37" y="172"/>
                  </a:moveTo>
                  <a:cubicBezTo>
                    <a:pt x="34" y="172"/>
                    <a:pt x="30" y="172"/>
                    <a:pt x="27" y="171"/>
                  </a:cubicBezTo>
                  <a:cubicBezTo>
                    <a:pt x="21" y="168"/>
                    <a:pt x="17" y="164"/>
                    <a:pt x="14" y="159"/>
                  </a:cubicBezTo>
                  <a:cubicBezTo>
                    <a:pt x="13" y="154"/>
                    <a:pt x="12" y="149"/>
                    <a:pt x="9" y="146"/>
                  </a:cubicBezTo>
                  <a:cubicBezTo>
                    <a:pt x="8" y="147"/>
                    <a:pt x="8" y="148"/>
                    <a:pt x="8" y="149"/>
                  </a:cubicBezTo>
                  <a:cubicBezTo>
                    <a:pt x="0" y="128"/>
                    <a:pt x="7" y="100"/>
                    <a:pt x="13" y="77"/>
                  </a:cubicBezTo>
                  <a:cubicBezTo>
                    <a:pt x="12" y="82"/>
                    <a:pt x="12" y="88"/>
                    <a:pt x="12" y="93"/>
                  </a:cubicBezTo>
                  <a:cubicBezTo>
                    <a:pt x="13" y="110"/>
                    <a:pt x="19" y="134"/>
                    <a:pt x="38" y="137"/>
                  </a:cubicBezTo>
                  <a:cubicBezTo>
                    <a:pt x="42" y="140"/>
                    <a:pt x="46" y="142"/>
                    <a:pt x="52" y="142"/>
                  </a:cubicBezTo>
                  <a:cubicBezTo>
                    <a:pt x="52" y="142"/>
                    <a:pt x="53" y="142"/>
                    <a:pt x="54" y="142"/>
                  </a:cubicBezTo>
                  <a:cubicBezTo>
                    <a:pt x="66" y="141"/>
                    <a:pt x="76" y="134"/>
                    <a:pt x="86" y="125"/>
                  </a:cubicBezTo>
                  <a:cubicBezTo>
                    <a:pt x="87" y="129"/>
                    <a:pt x="87" y="134"/>
                    <a:pt x="86" y="138"/>
                  </a:cubicBezTo>
                  <a:cubicBezTo>
                    <a:pt x="86" y="138"/>
                    <a:pt x="85" y="138"/>
                    <a:pt x="85" y="138"/>
                  </a:cubicBezTo>
                  <a:lnTo>
                    <a:pt x="85" y="138"/>
                  </a:lnTo>
                  <a:cubicBezTo>
                    <a:pt x="82" y="138"/>
                    <a:pt x="79" y="143"/>
                    <a:pt x="82" y="144"/>
                  </a:cubicBezTo>
                  <a:cubicBezTo>
                    <a:pt x="82" y="145"/>
                    <a:pt x="83" y="145"/>
                    <a:pt x="84" y="145"/>
                  </a:cubicBezTo>
                  <a:cubicBezTo>
                    <a:pt x="84" y="145"/>
                    <a:pt x="85" y="145"/>
                    <a:pt x="85" y="145"/>
                  </a:cubicBezTo>
                  <a:cubicBezTo>
                    <a:pt x="84" y="150"/>
                    <a:pt x="83" y="154"/>
                    <a:pt x="81" y="158"/>
                  </a:cubicBezTo>
                  <a:cubicBezTo>
                    <a:pt x="71" y="164"/>
                    <a:pt x="60" y="170"/>
                    <a:pt x="49" y="172"/>
                  </a:cubicBezTo>
                  <a:cubicBezTo>
                    <a:pt x="50" y="164"/>
                    <a:pt x="50" y="156"/>
                    <a:pt x="47" y="150"/>
                  </a:cubicBezTo>
                  <a:lnTo>
                    <a:pt x="47" y="150"/>
                  </a:lnTo>
                  <a:lnTo>
                    <a:pt x="48" y="149"/>
                  </a:lnTo>
                  <a:lnTo>
                    <a:pt x="48" y="145"/>
                  </a:lnTo>
                  <a:lnTo>
                    <a:pt x="44" y="146"/>
                  </a:lnTo>
                  <a:lnTo>
                    <a:pt x="44" y="146"/>
                  </a:lnTo>
                  <a:cubicBezTo>
                    <a:pt x="43" y="145"/>
                    <a:pt x="42" y="144"/>
                    <a:pt x="40" y="143"/>
                  </a:cubicBezTo>
                  <a:cubicBezTo>
                    <a:pt x="41" y="153"/>
                    <a:pt x="39" y="164"/>
                    <a:pt x="37" y="172"/>
                  </a:cubicBezTo>
                  <a:moveTo>
                    <a:pt x="154" y="157"/>
                  </a:moveTo>
                  <a:cubicBezTo>
                    <a:pt x="154" y="153"/>
                    <a:pt x="154" y="150"/>
                    <a:pt x="154" y="147"/>
                  </a:cubicBezTo>
                  <a:cubicBezTo>
                    <a:pt x="162" y="143"/>
                    <a:pt x="171" y="138"/>
                    <a:pt x="181" y="135"/>
                  </a:cubicBezTo>
                  <a:cubicBezTo>
                    <a:pt x="185" y="135"/>
                    <a:pt x="188" y="135"/>
                    <a:pt x="192" y="135"/>
                  </a:cubicBezTo>
                  <a:cubicBezTo>
                    <a:pt x="191" y="139"/>
                    <a:pt x="190" y="146"/>
                    <a:pt x="188" y="153"/>
                  </a:cubicBezTo>
                  <a:cubicBezTo>
                    <a:pt x="178" y="154"/>
                    <a:pt x="166" y="155"/>
                    <a:pt x="154" y="157"/>
                  </a:cubicBezTo>
                  <a:close/>
                  <a:moveTo>
                    <a:pt x="173" y="145"/>
                  </a:moveTo>
                  <a:cubicBezTo>
                    <a:pt x="170" y="145"/>
                    <a:pt x="167" y="151"/>
                    <a:pt x="171" y="151"/>
                  </a:cubicBezTo>
                  <a:cubicBezTo>
                    <a:pt x="174" y="151"/>
                    <a:pt x="176" y="145"/>
                    <a:pt x="173" y="145"/>
                  </a:cubicBezTo>
                  <a:close/>
                  <a:moveTo>
                    <a:pt x="150" y="150"/>
                  </a:moveTo>
                  <a:cubicBezTo>
                    <a:pt x="150" y="150"/>
                    <a:pt x="150" y="150"/>
                    <a:pt x="150" y="149"/>
                  </a:cubicBezTo>
                  <a:cubicBezTo>
                    <a:pt x="150" y="149"/>
                    <a:pt x="150" y="149"/>
                    <a:pt x="150" y="149"/>
                  </a:cubicBezTo>
                  <a:cubicBezTo>
                    <a:pt x="150" y="150"/>
                    <a:pt x="150" y="150"/>
                    <a:pt x="150" y="150"/>
                  </a:cubicBezTo>
                  <a:close/>
                  <a:moveTo>
                    <a:pt x="96" y="149"/>
                  </a:moveTo>
                  <a:cubicBezTo>
                    <a:pt x="99" y="138"/>
                    <a:pt x="97" y="127"/>
                    <a:pt x="92" y="119"/>
                  </a:cubicBezTo>
                  <a:cubicBezTo>
                    <a:pt x="99" y="113"/>
                    <a:pt x="105" y="106"/>
                    <a:pt x="112" y="101"/>
                  </a:cubicBezTo>
                  <a:cubicBezTo>
                    <a:pt x="119" y="109"/>
                    <a:pt x="128" y="116"/>
                    <a:pt x="138" y="121"/>
                  </a:cubicBezTo>
                  <a:cubicBezTo>
                    <a:pt x="136" y="123"/>
                    <a:pt x="133" y="125"/>
                    <a:pt x="131" y="127"/>
                  </a:cubicBezTo>
                  <a:cubicBezTo>
                    <a:pt x="130" y="128"/>
                    <a:pt x="129" y="129"/>
                    <a:pt x="128" y="129"/>
                  </a:cubicBezTo>
                  <a:cubicBezTo>
                    <a:pt x="118" y="136"/>
                    <a:pt x="107" y="143"/>
                    <a:pt x="96" y="149"/>
                  </a:cubicBezTo>
                  <a:close/>
                  <a:moveTo>
                    <a:pt x="152" y="137"/>
                  </a:moveTo>
                  <a:cubicBezTo>
                    <a:pt x="152" y="135"/>
                    <a:pt x="153" y="133"/>
                    <a:pt x="153" y="131"/>
                  </a:cubicBezTo>
                  <a:cubicBezTo>
                    <a:pt x="153" y="130"/>
                    <a:pt x="154" y="129"/>
                    <a:pt x="154" y="128"/>
                  </a:cubicBezTo>
                  <a:cubicBezTo>
                    <a:pt x="156" y="129"/>
                    <a:pt x="159" y="130"/>
                    <a:pt x="162" y="131"/>
                  </a:cubicBezTo>
                  <a:lnTo>
                    <a:pt x="165" y="132"/>
                  </a:lnTo>
                  <a:cubicBezTo>
                    <a:pt x="161" y="133"/>
                    <a:pt x="157" y="134"/>
                    <a:pt x="154" y="136"/>
                  </a:cubicBezTo>
                  <a:cubicBezTo>
                    <a:pt x="154" y="135"/>
                    <a:pt x="154" y="135"/>
                    <a:pt x="154" y="134"/>
                  </a:cubicBezTo>
                  <a:lnTo>
                    <a:pt x="153" y="134"/>
                  </a:lnTo>
                  <a:cubicBezTo>
                    <a:pt x="153" y="135"/>
                    <a:pt x="152" y="136"/>
                    <a:pt x="152" y="137"/>
                  </a:cubicBezTo>
                  <a:cubicBezTo>
                    <a:pt x="152" y="137"/>
                    <a:pt x="152" y="137"/>
                    <a:pt x="152" y="137"/>
                  </a:cubicBezTo>
                  <a:moveTo>
                    <a:pt x="144" y="129"/>
                  </a:moveTo>
                  <a:cubicBezTo>
                    <a:pt x="145" y="128"/>
                    <a:pt x="146" y="127"/>
                    <a:pt x="148" y="126"/>
                  </a:cubicBezTo>
                  <a:cubicBezTo>
                    <a:pt x="148" y="126"/>
                    <a:pt x="148" y="126"/>
                    <a:pt x="148" y="126"/>
                  </a:cubicBezTo>
                  <a:cubicBezTo>
                    <a:pt x="147" y="127"/>
                    <a:pt x="145" y="128"/>
                    <a:pt x="144" y="129"/>
                  </a:cubicBezTo>
                  <a:close/>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Freeform 396">
              <a:extLst>
                <a:ext uri="{FF2B5EF4-FFF2-40B4-BE49-F238E27FC236}">
                  <a16:creationId xmlns:a16="http://schemas.microsoft.com/office/drawing/2014/main" id="{57207BD0-320C-81F0-4A97-4B8050521C80}"/>
                </a:ext>
              </a:extLst>
            </p:cNvPr>
            <p:cNvSpPr>
              <a:spLocks noEditPoints="1"/>
            </p:cNvSpPr>
            <p:nvPr/>
          </p:nvSpPr>
          <p:spPr bwMode="auto">
            <a:xfrm>
              <a:off x="5468937" y="1781175"/>
              <a:ext cx="207962" cy="115888"/>
            </a:xfrm>
            <a:custGeom>
              <a:avLst/>
              <a:gdLst>
                <a:gd name="T0" fmla="*/ 211 w 215"/>
                <a:gd name="T1" fmla="*/ 118 h 120"/>
                <a:gd name="T2" fmla="*/ 209 w 215"/>
                <a:gd name="T3" fmla="*/ 108 h 120"/>
                <a:gd name="T4" fmla="*/ 192 w 215"/>
                <a:gd name="T5" fmla="*/ 107 h 120"/>
                <a:gd name="T6" fmla="*/ 147 w 215"/>
                <a:gd name="T7" fmla="*/ 76 h 120"/>
                <a:gd name="T8" fmla="*/ 204 w 215"/>
                <a:gd name="T9" fmla="*/ 103 h 120"/>
                <a:gd name="T10" fmla="*/ 184 w 215"/>
                <a:gd name="T11" fmla="*/ 96 h 120"/>
                <a:gd name="T12" fmla="*/ 184 w 215"/>
                <a:gd name="T13" fmla="*/ 96 h 120"/>
                <a:gd name="T14" fmla="*/ 29 w 215"/>
                <a:gd name="T15" fmla="*/ 75 h 120"/>
                <a:gd name="T16" fmla="*/ 36 w 215"/>
                <a:gd name="T17" fmla="*/ 49 h 120"/>
                <a:gd name="T18" fmla="*/ 35 w 215"/>
                <a:gd name="T19" fmla="*/ 54 h 120"/>
                <a:gd name="T20" fmla="*/ 41 w 215"/>
                <a:gd name="T21" fmla="*/ 75 h 120"/>
                <a:gd name="T22" fmla="*/ 147 w 215"/>
                <a:gd name="T23" fmla="*/ 69 h 120"/>
                <a:gd name="T24" fmla="*/ 180 w 215"/>
                <a:gd name="T25" fmla="*/ 56 h 120"/>
                <a:gd name="T26" fmla="*/ 147 w 215"/>
                <a:gd name="T27" fmla="*/ 69 h 120"/>
                <a:gd name="T28" fmla="*/ 0 w 215"/>
                <a:gd name="T29" fmla="*/ 52 h 120"/>
                <a:gd name="T30" fmla="*/ 6 w 215"/>
                <a:gd name="T31" fmla="*/ 62 h 120"/>
                <a:gd name="T32" fmla="*/ 77 w 215"/>
                <a:gd name="T33" fmla="*/ 48 h 120"/>
                <a:gd name="T34" fmla="*/ 78 w 215"/>
                <a:gd name="T35" fmla="*/ 41 h 120"/>
                <a:gd name="T36" fmla="*/ 84 w 215"/>
                <a:gd name="T37" fmla="*/ 22 h 120"/>
                <a:gd name="T38" fmla="*/ 85 w 215"/>
                <a:gd name="T39" fmla="*/ 54 h 120"/>
                <a:gd name="T40" fmla="*/ 142 w 215"/>
                <a:gd name="T41" fmla="*/ 52 h 120"/>
                <a:gd name="T42" fmla="*/ 144 w 215"/>
                <a:gd name="T43" fmla="*/ 40 h 120"/>
                <a:gd name="T44" fmla="*/ 142 w 215"/>
                <a:gd name="T45" fmla="*/ 52 h 120"/>
                <a:gd name="T46" fmla="*/ 146 w 215"/>
                <a:gd name="T47" fmla="*/ 39 h 120"/>
                <a:gd name="T48" fmla="*/ 154 w 215"/>
                <a:gd name="T49" fmla="*/ 34 h 120"/>
                <a:gd name="T50" fmla="*/ 148 w 215"/>
                <a:gd name="T51" fmla="*/ 25 h 120"/>
                <a:gd name="T52" fmla="*/ 140 w 215"/>
                <a:gd name="T53" fmla="*/ 29 h 120"/>
                <a:gd name="T54" fmla="*/ 135 w 215"/>
                <a:gd name="T55" fmla="*/ 32 h 120"/>
                <a:gd name="T56" fmla="*/ 138 w 215"/>
                <a:gd name="T57" fmla="*/ 21 h 120"/>
                <a:gd name="T58" fmla="*/ 130 w 215"/>
                <a:gd name="T59" fmla="*/ 24 h 120"/>
                <a:gd name="T60" fmla="*/ 106 w 215"/>
                <a:gd name="T61" fmla="*/ 2 h 120"/>
                <a:gd name="T62" fmla="*/ 151 w 215"/>
                <a:gd name="T63" fmla="*/ 22 h 120"/>
                <a:gd name="T64" fmla="*/ 187 w 215"/>
                <a:gd name="T65" fmla="*/ 26 h 120"/>
                <a:gd name="T66" fmla="*/ 184 w 215"/>
                <a:gd name="T67" fmla="*/ 38 h 120"/>
                <a:gd name="T68" fmla="*/ 146 w 215"/>
                <a:gd name="T69" fmla="*/ 5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20">
                  <a:moveTo>
                    <a:pt x="213" y="120"/>
                  </a:moveTo>
                  <a:cubicBezTo>
                    <a:pt x="213" y="120"/>
                    <a:pt x="212" y="119"/>
                    <a:pt x="211" y="118"/>
                  </a:cubicBezTo>
                  <a:cubicBezTo>
                    <a:pt x="208" y="116"/>
                    <a:pt x="205" y="114"/>
                    <a:pt x="202" y="112"/>
                  </a:cubicBezTo>
                  <a:cubicBezTo>
                    <a:pt x="204" y="111"/>
                    <a:pt x="207" y="110"/>
                    <a:pt x="209" y="108"/>
                  </a:cubicBezTo>
                  <a:cubicBezTo>
                    <a:pt x="214" y="115"/>
                    <a:pt x="215" y="120"/>
                    <a:pt x="213" y="120"/>
                  </a:cubicBezTo>
                  <a:moveTo>
                    <a:pt x="192" y="107"/>
                  </a:moveTo>
                  <a:cubicBezTo>
                    <a:pt x="179" y="101"/>
                    <a:pt x="166" y="96"/>
                    <a:pt x="153" y="93"/>
                  </a:cubicBezTo>
                  <a:cubicBezTo>
                    <a:pt x="150" y="88"/>
                    <a:pt x="149" y="82"/>
                    <a:pt x="147" y="76"/>
                  </a:cubicBezTo>
                  <a:cubicBezTo>
                    <a:pt x="171" y="79"/>
                    <a:pt x="187" y="88"/>
                    <a:pt x="198" y="97"/>
                  </a:cubicBezTo>
                  <a:cubicBezTo>
                    <a:pt x="201" y="99"/>
                    <a:pt x="203" y="101"/>
                    <a:pt x="204" y="103"/>
                  </a:cubicBezTo>
                  <a:cubicBezTo>
                    <a:pt x="200" y="104"/>
                    <a:pt x="196" y="106"/>
                    <a:pt x="192" y="107"/>
                  </a:cubicBezTo>
                  <a:moveTo>
                    <a:pt x="184" y="96"/>
                  </a:moveTo>
                  <a:cubicBezTo>
                    <a:pt x="183" y="96"/>
                    <a:pt x="181" y="99"/>
                    <a:pt x="183" y="99"/>
                  </a:cubicBezTo>
                  <a:cubicBezTo>
                    <a:pt x="185" y="99"/>
                    <a:pt x="186" y="96"/>
                    <a:pt x="184" y="96"/>
                  </a:cubicBezTo>
                  <a:close/>
                  <a:moveTo>
                    <a:pt x="31" y="76"/>
                  </a:moveTo>
                  <a:cubicBezTo>
                    <a:pt x="31" y="76"/>
                    <a:pt x="30" y="75"/>
                    <a:pt x="29" y="75"/>
                  </a:cubicBezTo>
                  <a:cubicBezTo>
                    <a:pt x="31" y="67"/>
                    <a:pt x="33" y="56"/>
                    <a:pt x="32" y="46"/>
                  </a:cubicBezTo>
                  <a:cubicBezTo>
                    <a:pt x="34" y="47"/>
                    <a:pt x="35" y="48"/>
                    <a:pt x="36" y="49"/>
                  </a:cubicBezTo>
                  <a:lnTo>
                    <a:pt x="35" y="50"/>
                  </a:lnTo>
                  <a:lnTo>
                    <a:pt x="35" y="54"/>
                  </a:lnTo>
                  <a:lnTo>
                    <a:pt x="39" y="53"/>
                  </a:lnTo>
                  <a:cubicBezTo>
                    <a:pt x="42" y="59"/>
                    <a:pt x="42" y="67"/>
                    <a:pt x="41" y="75"/>
                  </a:cubicBezTo>
                  <a:cubicBezTo>
                    <a:pt x="38" y="75"/>
                    <a:pt x="34" y="76"/>
                    <a:pt x="31" y="76"/>
                  </a:cubicBezTo>
                  <a:moveTo>
                    <a:pt x="147" y="69"/>
                  </a:moveTo>
                  <a:cubicBezTo>
                    <a:pt x="146" y="66"/>
                    <a:pt x="146" y="63"/>
                    <a:pt x="146" y="60"/>
                  </a:cubicBezTo>
                  <a:cubicBezTo>
                    <a:pt x="158" y="58"/>
                    <a:pt x="170" y="57"/>
                    <a:pt x="180" y="56"/>
                  </a:cubicBezTo>
                  <a:cubicBezTo>
                    <a:pt x="180" y="59"/>
                    <a:pt x="180" y="61"/>
                    <a:pt x="180" y="64"/>
                  </a:cubicBezTo>
                  <a:cubicBezTo>
                    <a:pt x="168" y="65"/>
                    <a:pt x="157" y="67"/>
                    <a:pt x="147" y="69"/>
                  </a:cubicBezTo>
                  <a:close/>
                  <a:moveTo>
                    <a:pt x="6" y="62"/>
                  </a:moveTo>
                  <a:cubicBezTo>
                    <a:pt x="3" y="59"/>
                    <a:pt x="1" y="55"/>
                    <a:pt x="0" y="52"/>
                  </a:cubicBezTo>
                  <a:cubicBezTo>
                    <a:pt x="0" y="51"/>
                    <a:pt x="0" y="50"/>
                    <a:pt x="1" y="49"/>
                  </a:cubicBezTo>
                  <a:cubicBezTo>
                    <a:pt x="4" y="52"/>
                    <a:pt x="5" y="57"/>
                    <a:pt x="6" y="62"/>
                  </a:cubicBezTo>
                  <a:moveTo>
                    <a:pt x="73" y="61"/>
                  </a:moveTo>
                  <a:cubicBezTo>
                    <a:pt x="75" y="57"/>
                    <a:pt x="76" y="53"/>
                    <a:pt x="77" y="48"/>
                  </a:cubicBezTo>
                  <a:cubicBezTo>
                    <a:pt x="79" y="47"/>
                    <a:pt x="80" y="45"/>
                    <a:pt x="80" y="44"/>
                  </a:cubicBezTo>
                  <a:cubicBezTo>
                    <a:pt x="80" y="43"/>
                    <a:pt x="79" y="42"/>
                    <a:pt x="78" y="41"/>
                  </a:cubicBezTo>
                  <a:cubicBezTo>
                    <a:pt x="79" y="37"/>
                    <a:pt x="79" y="32"/>
                    <a:pt x="78" y="28"/>
                  </a:cubicBezTo>
                  <a:cubicBezTo>
                    <a:pt x="80" y="26"/>
                    <a:pt x="82" y="24"/>
                    <a:pt x="84" y="22"/>
                  </a:cubicBezTo>
                  <a:cubicBezTo>
                    <a:pt x="89" y="30"/>
                    <a:pt x="91" y="41"/>
                    <a:pt x="88" y="52"/>
                  </a:cubicBezTo>
                  <a:cubicBezTo>
                    <a:pt x="87" y="53"/>
                    <a:pt x="86" y="54"/>
                    <a:pt x="85" y="54"/>
                  </a:cubicBezTo>
                  <a:cubicBezTo>
                    <a:pt x="81" y="57"/>
                    <a:pt x="77" y="59"/>
                    <a:pt x="73" y="61"/>
                  </a:cubicBezTo>
                  <a:moveTo>
                    <a:pt x="142" y="52"/>
                  </a:moveTo>
                  <a:cubicBezTo>
                    <a:pt x="143" y="48"/>
                    <a:pt x="143" y="44"/>
                    <a:pt x="144" y="40"/>
                  </a:cubicBezTo>
                  <a:cubicBezTo>
                    <a:pt x="144" y="40"/>
                    <a:pt x="144" y="40"/>
                    <a:pt x="144" y="40"/>
                  </a:cubicBezTo>
                  <a:cubicBezTo>
                    <a:pt x="144" y="44"/>
                    <a:pt x="143" y="48"/>
                    <a:pt x="142" y="52"/>
                  </a:cubicBezTo>
                  <a:cubicBezTo>
                    <a:pt x="142" y="52"/>
                    <a:pt x="142" y="52"/>
                    <a:pt x="142" y="52"/>
                  </a:cubicBezTo>
                  <a:close/>
                  <a:moveTo>
                    <a:pt x="146" y="50"/>
                  </a:moveTo>
                  <a:cubicBezTo>
                    <a:pt x="146" y="46"/>
                    <a:pt x="146" y="43"/>
                    <a:pt x="146" y="39"/>
                  </a:cubicBezTo>
                  <a:cubicBezTo>
                    <a:pt x="149" y="37"/>
                    <a:pt x="153" y="36"/>
                    <a:pt x="157" y="35"/>
                  </a:cubicBezTo>
                  <a:lnTo>
                    <a:pt x="154" y="34"/>
                  </a:lnTo>
                  <a:cubicBezTo>
                    <a:pt x="151" y="33"/>
                    <a:pt x="148" y="32"/>
                    <a:pt x="146" y="31"/>
                  </a:cubicBezTo>
                  <a:cubicBezTo>
                    <a:pt x="146" y="29"/>
                    <a:pt x="147" y="27"/>
                    <a:pt x="148" y="25"/>
                  </a:cubicBezTo>
                  <a:cubicBezTo>
                    <a:pt x="145" y="26"/>
                    <a:pt x="143" y="28"/>
                    <a:pt x="140" y="29"/>
                  </a:cubicBezTo>
                  <a:cubicBezTo>
                    <a:pt x="140" y="29"/>
                    <a:pt x="140" y="29"/>
                    <a:pt x="140" y="29"/>
                  </a:cubicBezTo>
                  <a:cubicBezTo>
                    <a:pt x="138" y="30"/>
                    <a:pt x="137" y="31"/>
                    <a:pt x="136" y="32"/>
                  </a:cubicBezTo>
                  <a:cubicBezTo>
                    <a:pt x="136" y="32"/>
                    <a:pt x="135" y="32"/>
                    <a:pt x="135" y="32"/>
                  </a:cubicBezTo>
                  <a:cubicBezTo>
                    <a:pt x="135" y="31"/>
                    <a:pt x="136" y="31"/>
                    <a:pt x="136" y="30"/>
                  </a:cubicBezTo>
                  <a:cubicBezTo>
                    <a:pt x="136" y="27"/>
                    <a:pt x="137" y="24"/>
                    <a:pt x="138" y="21"/>
                  </a:cubicBezTo>
                  <a:cubicBezTo>
                    <a:pt x="133" y="24"/>
                    <a:pt x="127" y="27"/>
                    <a:pt x="123" y="30"/>
                  </a:cubicBezTo>
                  <a:cubicBezTo>
                    <a:pt x="125" y="28"/>
                    <a:pt x="128" y="26"/>
                    <a:pt x="130" y="24"/>
                  </a:cubicBezTo>
                  <a:cubicBezTo>
                    <a:pt x="120" y="19"/>
                    <a:pt x="111" y="12"/>
                    <a:pt x="104" y="4"/>
                  </a:cubicBezTo>
                  <a:cubicBezTo>
                    <a:pt x="104" y="4"/>
                    <a:pt x="105" y="3"/>
                    <a:pt x="106" y="2"/>
                  </a:cubicBezTo>
                  <a:cubicBezTo>
                    <a:pt x="107" y="2"/>
                    <a:pt x="108" y="1"/>
                    <a:pt x="109" y="0"/>
                  </a:cubicBezTo>
                  <a:cubicBezTo>
                    <a:pt x="121" y="9"/>
                    <a:pt x="135" y="17"/>
                    <a:pt x="151" y="22"/>
                  </a:cubicBezTo>
                  <a:cubicBezTo>
                    <a:pt x="162" y="25"/>
                    <a:pt x="173" y="26"/>
                    <a:pt x="183" y="26"/>
                  </a:cubicBezTo>
                  <a:cubicBezTo>
                    <a:pt x="185" y="26"/>
                    <a:pt x="186" y="26"/>
                    <a:pt x="187" y="26"/>
                  </a:cubicBezTo>
                  <a:cubicBezTo>
                    <a:pt x="186" y="30"/>
                    <a:pt x="185" y="34"/>
                    <a:pt x="184" y="38"/>
                  </a:cubicBezTo>
                  <a:cubicBezTo>
                    <a:pt x="184" y="38"/>
                    <a:pt x="184" y="38"/>
                    <a:pt x="184" y="38"/>
                  </a:cubicBezTo>
                  <a:cubicBezTo>
                    <a:pt x="180" y="38"/>
                    <a:pt x="177" y="38"/>
                    <a:pt x="173" y="38"/>
                  </a:cubicBezTo>
                  <a:cubicBezTo>
                    <a:pt x="163" y="41"/>
                    <a:pt x="154" y="46"/>
                    <a:pt x="146" y="50"/>
                  </a:cubicBezTo>
                  <a:close/>
                </a:path>
              </a:pathLst>
            </a:custGeom>
            <a:solidFill>
              <a:srgbClr val="AB8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 name="Freeform 397">
              <a:extLst>
                <a:ext uri="{FF2B5EF4-FFF2-40B4-BE49-F238E27FC236}">
                  <a16:creationId xmlns:a16="http://schemas.microsoft.com/office/drawing/2014/main" id="{3BAB1803-4D06-07A1-85DA-5C35D8727280}"/>
                </a:ext>
              </a:extLst>
            </p:cNvPr>
            <p:cNvSpPr>
              <a:spLocks noEditPoints="1"/>
            </p:cNvSpPr>
            <p:nvPr/>
          </p:nvSpPr>
          <p:spPr bwMode="auto">
            <a:xfrm>
              <a:off x="4559300" y="1441450"/>
              <a:ext cx="296862" cy="358775"/>
            </a:xfrm>
            <a:custGeom>
              <a:avLst/>
              <a:gdLst>
                <a:gd name="T0" fmla="*/ 202 w 308"/>
                <a:gd name="T1" fmla="*/ 369 h 370"/>
                <a:gd name="T2" fmla="*/ 245 w 308"/>
                <a:gd name="T3" fmla="*/ 205 h 370"/>
                <a:gd name="T4" fmla="*/ 268 w 308"/>
                <a:gd name="T5" fmla="*/ 133 h 370"/>
                <a:gd name="T6" fmla="*/ 260 w 308"/>
                <a:gd name="T7" fmla="*/ 129 h 370"/>
                <a:gd name="T8" fmla="*/ 218 w 308"/>
                <a:gd name="T9" fmla="*/ 166 h 370"/>
                <a:gd name="T10" fmla="*/ 65 w 308"/>
                <a:gd name="T11" fmla="*/ 351 h 370"/>
                <a:gd name="T12" fmla="*/ 41 w 308"/>
                <a:gd name="T13" fmla="*/ 350 h 370"/>
                <a:gd name="T14" fmla="*/ 55 w 308"/>
                <a:gd name="T15" fmla="*/ 135 h 370"/>
                <a:gd name="T16" fmla="*/ 56 w 308"/>
                <a:gd name="T17" fmla="*/ 135 h 370"/>
                <a:gd name="T18" fmla="*/ 59 w 308"/>
                <a:gd name="T19" fmla="*/ 137 h 370"/>
                <a:gd name="T20" fmla="*/ 131 w 308"/>
                <a:gd name="T21" fmla="*/ 64 h 370"/>
                <a:gd name="T22" fmla="*/ 224 w 308"/>
                <a:gd name="T23" fmla="*/ 7 h 370"/>
                <a:gd name="T24" fmla="*/ 176 w 308"/>
                <a:gd name="T25" fmla="*/ 18 h 370"/>
                <a:gd name="T26" fmla="*/ 237 w 308"/>
                <a:gd name="T27" fmla="*/ 0 h 370"/>
                <a:gd name="T28" fmla="*/ 142 w 308"/>
                <a:gd name="T29" fmla="*/ 108 h 370"/>
                <a:gd name="T30" fmla="*/ 64 w 308"/>
                <a:gd name="T31" fmla="*/ 302 h 370"/>
                <a:gd name="T32" fmla="*/ 91 w 308"/>
                <a:gd name="T33" fmla="*/ 311 h 370"/>
                <a:gd name="T34" fmla="*/ 226 w 308"/>
                <a:gd name="T35" fmla="*/ 149 h 370"/>
                <a:gd name="T36" fmla="*/ 284 w 308"/>
                <a:gd name="T37" fmla="*/ 121 h 370"/>
                <a:gd name="T38" fmla="*/ 248 w 308"/>
                <a:gd name="T39" fmla="*/ 202 h 370"/>
                <a:gd name="T40" fmla="*/ 228 w 308"/>
                <a:gd name="T41" fmla="*/ 323 h 370"/>
                <a:gd name="T42" fmla="*/ 232 w 308"/>
                <a:gd name="T43" fmla="*/ 324 h 370"/>
                <a:gd name="T44" fmla="*/ 239 w 308"/>
                <a:gd name="T45" fmla="*/ 328 h 370"/>
                <a:gd name="T46" fmla="*/ 279 w 308"/>
                <a:gd name="T47" fmla="*/ 222 h 370"/>
                <a:gd name="T48" fmla="*/ 296 w 308"/>
                <a:gd name="T49" fmla="*/ 212 h 370"/>
                <a:gd name="T50" fmla="*/ 306 w 308"/>
                <a:gd name="T51" fmla="*/ 235 h 370"/>
                <a:gd name="T52" fmla="*/ 209 w 308"/>
                <a:gd name="T53" fmla="*/ 370 h 370"/>
                <a:gd name="T54" fmla="*/ 201 w 308"/>
                <a:gd name="T55" fmla="*/ 345 h 370"/>
                <a:gd name="T56" fmla="*/ 224 w 308"/>
                <a:gd name="T57" fmla="*/ 355 h 370"/>
                <a:gd name="T58" fmla="*/ 249 w 308"/>
                <a:gd name="T59" fmla="*/ 336 h 370"/>
                <a:gd name="T60" fmla="*/ 216 w 308"/>
                <a:gd name="T61" fmla="*/ 348 h 370"/>
                <a:gd name="T62" fmla="*/ 5 w 308"/>
                <a:gd name="T63" fmla="*/ 265 h 370"/>
                <a:gd name="T64" fmla="*/ 53 w 308"/>
                <a:gd name="T65" fmla="*/ 337 h 370"/>
                <a:gd name="T66" fmla="*/ 60 w 308"/>
                <a:gd name="T67" fmla="*/ 332 h 370"/>
                <a:gd name="T68" fmla="*/ 5 w 308"/>
                <a:gd name="T69" fmla="*/ 265 h 370"/>
                <a:gd name="T70" fmla="*/ 71 w 308"/>
                <a:gd name="T71" fmla="*/ 332 h 370"/>
                <a:gd name="T72" fmla="*/ 102 w 308"/>
                <a:gd name="T73" fmla="*/ 318 h 370"/>
                <a:gd name="T74" fmla="*/ 97 w 308"/>
                <a:gd name="T75" fmla="*/ 324 h 370"/>
                <a:gd name="T76" fmla="*/ 100 w 308"/>
                <a:gd name="T77" fmla="*/ 327 h 370"/>
                <a:gd name="T78" fmla="*/ 104 w 308"/>
                <a:gd name="T79" fmla="*/ 319 h 370"/>
                <a:gd name="T80" fmla="*/ 262 w 308"/>
                <a:gd name="T81" fmla="*/ 321 h 370"/>
                <a:gd name="T82" fmla="*/ 262 w 308"/>
                <a:gd name="T83" fmla="*/ 321 h 370"/>
                <a:gd name="T84" fmla="*/ 31 w 308"/>
                <a:gd name="T85" fmla="*/ 301 h 370"/>
                <a:gd name="T86" fmla="*/ 17 w 308"/>
                <a:gd name="T87" fmla="*/ 269 h 370"/>
                <a:gd name="T88" fmla="*/ 17 w 308"/>
                <a:gd name="T89" fmla="*/ 269 h 370"/>
                <a:gd name="T90" fmla="*/ 279 w 308"/>
                <a:gd name="T91" fmla="*/ 257 h 370"/>
                <a:gd name="T92" fmla="*/ 278 w 308"/>
                <a:gd name="T93" fmla="*/ 263 h 370"/>
                <a:gd name="T94" fmla="*/ 283 w 308"/>
                <a:gd name="T95" fmla="*/ 258 h 370"/>
                <a:gd name="T96" fmla="*/ 32 w 308"/>
                <a:gd name="T97" fmla="*/ 205 h 370"/>
                <a:gd name="T98" fmla="*/ 28 w 308"/>
                <a:gd name="T99" fmla="*/ 207 h 370"/>
                <a:gd name="T100" fmla="*/ 30 w 308"/>
                <a:gd name="T101" fmla="*/ 210 h 370"/>
                <a:gd name="T102" fmla="*/ 32 w 308"/>
                <a:gd name="T103" fmla="*/ 205 h 370"/>
                <a:gd name="T104" fmla="*/ 56 w 308"/>
                <a:gd name="T105" fmla="*/ 149 h 370"/>
                <a:gd name="T106" fmla="*/ 145 w 308"/>
                <a:gd name="T107" fmla="*/ 75 h 370"/>
                <a:gd name="T108" fmla="*/ 145 w 308"/>
                <a:gd name="T109" fmla="*/ 75 h 370"/>
                <a:gd name="T110" fmla="*/ 181 w 308"/>
                <a:gd name="T111" fmla="*/ 5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8" h="370">
                  <a:moveTo>
                    <a:pt x="209" y="370"/>
                  </a:moveTo>
                  <a:cubicBezTo>
                    <a:pt x="207" y="370"/>
                    <a:pt x="204" y="370"/>
                    <a:pt x="202" y="369"/>
                  </a:cubicBezTo>
                  <a:cubicBezTo>
                    <a:pt x="197" y="365"/>
                    <a:pt x="192" y="359"/>
                    <a:pt x="190" y="350"/>
                  </a:cubicBezTo>
                  <a:cubicBezTo>
                    <a:pt x="178" y="303"/>
                    <a:pt x="223" y="242"/>
                    <a:pt x="245" y="205"/>
                  </a:cubicBezTo>
                  <a:cubicBezTo>
                    <a:pt x="251" y="195"/>
                    <a:pt x="295" y="133"/>
                    <a:pt x="269" y="133"/>
                  </a:cubicBezTo>
                  <a:cubicBezTo>
                    <a:pt x="269" y="133"/>
                    <a:pt x="268" y="133"/>
                    <a:pt x="268" y="133"/>
                  </a:cubicBezTo>
                  <a:cubicBezTo>
                    <a:pt x="268" y="133"/>
                    <a:pt x="267" y="133"/>
                    <a:pt x="267" y="133"/>
                  </a:cubicBezTo>
                  <a:cubicBezTo>
                    <a:pt x="266" y="130"/>
                    <a:pt x="264" y="129"/>
                    <a:pt x="260" y="129"/>
                  </a:cubicBezTo>
                  <a:cubicBezTo>
                    <a:pt x="259" y="129"/>
                    <a:pt x="259" y="129"/>
                    <a:pt x="258" y="129"/>
                  </a:cubicBezTo>
                  <a:cubicBezTo>
                    <a:pt x="244" y="130"/>
                    <a:pt x="226" y="157"/>
                    <a:pt x="218" y="166"/>
                  </a:cubicBezTo>
                  <a:cubicBezTo>
                    <a:pt x="200" y="189"/>
                    <a:pt x="184" y="214"/>
                    <a:pt x="169" y="239"/>
                  </a:cubicBezTo>
                  <a:cubicBezTo>
                    <a:pt x="146" y="278"/>
                    <a:pt x="115" y="342"/>
                    <a:pt x="65" y="351"/>
                  </a:cubicBezTo>
                  <a:cubicBezTo>
                    <a:pt x="61" y="352"/>
                    <a:pt x="58" y="352"/>
                    <a:pt x="55" y="352"/>
                  </a:cubicBezTo>
                  <a:cubicBezTo>
                    <a:pt x="50" y="352"/>
                    <a:pt x="45" y="351"/>
                    <a:pt x="41" y="350"/>
                  </a:cubicBezTo>
                  <a:cubicBezTo>
                    <a:pt x="18" y="337"/>
                    <a:pt x="5" y="307"/>
                    <a:pt x="4" y="280"/>
                  </a:cubicBezTo>
                  <a:cubicBezTo>
                    <a:pt x="0" y="228"/>
                    <a:pt x="26" y="177"/>
                    <a:pt x="55" y="135"/>
                  </a:cubicBezTo>
                  <a:cubicBezTo>
                    <a:pt x="61" y="127"/>
                    <a:pt x="67" y="119"/>
                    <a:pt x="73" y="110"/>
                  </a:cubicBezTo>
                  <a:cubicBezTo>
                    <a:pt x="67" y="119"/>
                    <a:pt x="61" y="127"/>
                    <a:pt x="56" y="135"/>
                  </a:cubicBezTo>
                  <a:cubicBezTo>
                    <a:pt x="55" y="137"/>
                    <a:pt x="56" y="138"/>
                    <a:pt x="57" y="138"/>
                  </a:cubicBezTo>
                  <a:cubicBezTo>
                    <a:pt x="58" y="138"/>
                    <a:pt x="59" y="138"/>
                    <a:pt x="59" y="137"/>
                  </a:cubicBezTo>
                  <a:cubicBezTo>
                    <a:pt x="71" y="126"/>
                    <a:pt x="80" y="113"/>
                    <a:pt x="91" y="101"/>
                  </a:cubicBezTo>
                  <a:cubicBezTo>
                    <a:pt x="104" y="88"/>
                    <a:pt x="118" y="75"/>
                    <a:pt x="131" y="64"/>
                  </a:cubicBezTo>
                  <a:cubicBezTo>
                    <a:pt x="160" y="40"/>
                    <a:pt x="191" y="25"/>
                    <a:pt x="224" y="9"/>
                  </a:cubicBezTo>
                  <a:lnTo>
                    <a:pt x="224" y="7"/>
                  </a:lnTo>
                  <a:cubicBezTo>
                    <a:pt x="194" y="15"/>
                    <a:pt x="166" y="24"/>
                    <a:pt x="141" y="42"/>
                  </a:cubicBezTo>
                  <a:cubicBezTo>
                    <a:pt x="152" y="33"/>
                    <a:pt x="164" y="25"/>
                    <a:pt x="176" y="18"/>
                  </a:cubicBezTo>
                  <a:cubicBezTo>
                    <a:pt x="186" y="13"/>
                    <a:pt x="213" y="0"/>
                    <a:pt x="232" y="0"/>
                  </a:cubicBezTo>
                  <a:cubicBezTo>
                    <a:pt x="234" y="0"/>
                    <a:pt x="235" y="0"/>
                    <a:pt x="237" y="0"/>
                  </a:cubicBezTo>
                  <a:cubicBezTo>
                    <a:pt x="240" y="3"/>
                    <a:pt x="242" y="8"/>
                    <a:pt x="242" y="16"/>
                  </a:cubicBezTo>
                  <a:cubicBezTo>
                    <a:pt x="239" y="55"/>
                    <a:pt x="170" y="90"/>
                    <a:pt x="142" y="108"/>
                  </a:cubicBezTo>
                  <a:cubicBezTo>
                    <a:pt x="103" y="134"/>
                    <a:pt x="57" y="162"/>
                    <a:pt x="42" y="209"/>
                  </a:cubicBezTo>
                  <a:cubicBezTo>
                    <a:pt x="33" y="237"/>
                    <a:pt x="35" y="284"/>
                    <a:pt x="64" y="302"/>
                  </a:cubicBezTo>
                  <a:cubicBezTo>
                    <a:pt x="67" y="304"/>
                    <a:pt x="71" y="305"/>
                    <a:pt x="74" y="306"/>
                  </a:cubicBezTo>
                  <a:cubicBezTo>
                    <a:pt x="80" y="309"/>
                    <a:pt x="85" y="311"/>
                    <a:pt x="91" y="311"/>
                  </a:cubicBezTo>
                  <a:cubicBezTo>
                    <a:pt x="112" y="311"/>
                    <a:pt x="131" y="288"/>
                    <a:pt x="143" y="272"/>
                  </a:cubicBezTo>
                  <a:cubicBezTo>
                    <a:pt x="168" y="237"/>
                    <a:pt x="195" y="180"/>
                    <a:pt x="226" y="149"/>
                  </a:cubicBezTo>
                  <a:cubicBezTo>
                    <a:pt x="233" y="142"/>
                    <a:pt x="262" y="121"/>
                    <a:pt x="281" y="121"/>
                  </a:cubicBezTo>
                  <a:cubicBezTo>
                    <a:pt x="282" y="121"/>
                    <a:pt x="283" y="121"/>
                    <a:pt x="284" y="121"/>
                  </a:cubicBezTo>
                  <a:lnTo>
                    <a:pt x="284" y="121"/>
                  </a:lnTo>
                  <a:cubicBezTo>
                    <a:pt x="297" y="134"/>
                    <a:pt x="254" y="191"/>
                    <a:pt x="248" y="202"/>
                  </a:cubicBezTo>
                  <a:cubicBezTo>
                    <a:pt x="237" y="223"/>
                    <a:pt x="230" y="244"/>
                    <a:pt x="226" y="266"/>
                  </a:cubicBezTo>
                  <a:cubicBezTo>
                    <a:pt x="224" y="277"/>
                    <a:pt x="212" y="318"/>
                    <a:pt x="228" y="323"/>
                  </a:cubicBezTo>
                  <a:cubicBezTo>
                    <a:pt x="229" y="324"/>
                    <a:pt x="229" y="324"/>
                    <a:pt x="230" y="324"/>
                  </a:cubicBezTo>
                  <a:cubicBezTo>
                    <a:pt x="231" y="324"/>
                    <a:pt x="231" y="324"/>
                    <a:pt x="232" y="324"/>
                  </a:cubicBezTo>
                  <a:cubicBezTo>
                    <a:pt x="233" y="325"/>
                    <a:pt x="235" y="327"/>
                    <a:pt x="237" y="327"/>
                  </a:cubicBezTo>
                  <a:cubicBezTo>
                    <a:pt x="238" y="328"/>
                    <a:pt x="239" y="328"/>
                    <a:pt x="239" y="328"/>
                  </a:cubicBezTo>
                  <a:cubicBezTo>
                    <a:pt x="252" y="328"/>
                    <a:pt x="265" y="300"/>
                    <a:pt x="268" y="291"/>
                  </a:cubicBezTo>
                  <a:cubicBezTo>
                    <a:pt x="274" y="269"/>
                    <a:pt x="273" y="245"/>
                    <a:pt x="279" y="222"/>
                  </a:cubicBezTo>
                  <a:cubicBezTo>
                    <a:pt x="282" y="212"/>
                    <a:pt x="285" y="202"/>
                    <a:pt x="288" y="192"/>
                  </a:cubicBezTo>
                  <a:cubicBezTo>
                    <a:pt x="289" y="197"/>
                    <a:pt x="292" y="203"/>
                    <a:pt x="296" y="212"/>
                  </a:cubicBezTo>
                  <a:cubicBezTo>
                    <a:pt x="299" y="216"/>
                    <a:pt x="303" y="221"/>
                    <a:pt x="308" y="225"/>
                  </a:cubicBezTo>
                  <a:cubicBezTo>
                    <a:pt x="307" y="228"/>
                    <a:pt x="307" y="232"/>
                    <a:pt x="306" y="235"/>
                  </a:cubicBezTo>
                  <a:cubicBezTo>
                    <a:pt x="297" y="276"/>
                    <a:pt x="287" y="321"/>
                    <a:pt x="254" y="350"/>
                  </a:cubicBezTo>
                  <a:cubicBezTo>
                    <a:pt x="243" y="361"/>
                    <a:pt x="225" y="370"/>
                    <a:pt x="209" y="370"/>
                  </a:cubicBezTo>
                  <a:moveTo>
                    <a:pt x="202" y="343"/>
                  </a:moveTo>
                  <a:lnTo>
                    <a:pt x="201" y="345"/>
                  </a:lnTo>
                  <a:cubicBezTo>
                    <a:pt x="205" y="352"/>
                    <a:pt x="211" y="356"/>
                    <a:pt x="219" y="356"/>
                  </a:cubicBezTo>
                  <a:cubicBezTo>
                    <a:pt x="220" y="356"/>
                    <a:pt x="222" y="356"/>
                    <a:pt x="224" y="355"/>
                  </a:cubicBezTo>
                  <a:cubicBezTo>
                    <a:pt x="235" y="353"/>
                    <a:pt x="242" y="347"/>
                    <a:pt x="250" y="339"/>
                  </a:cubicBezTo>
                  <a:cubicBezTo>
                    <a:pt x="251" y="338"/>
                    <a:pt x="251" y="336"/>
                    <a:pt x="249" y="336"/>
                  </a:cubicBezTo>
                  <a:cubicBezTo>
                    <a:pt x="249" y="336"/>
                    <a:pt x="248" y="336"/>
                    <a:pt x="247" y="336"/>
                  </a:cubicBezTo>
                  <a:cubicBezTo>
                    <a:pt x="240" y="342"/>
                    <a:pt x="227" y="348"/>
                    <a:pt x="216" y="348"/>
                  </a:cubicBezTo>
                  <a:cubicBezTo>
                    <a:pt x="211" y="348"/>
                    <a:pt x="206" y="347"/>
                    <a:pt x="202" y="343"/>
                  </a:cubicBezTo>
                  <a:moveTo>
                    <a:pt x="5" y="265"/>
                  </a:moveTo>
                  <a:lnTo>
                    <a:pt x="4" y="265"/>
                  </a:lnTo>
                  <a:cubicBezTo>
                    <a:pt x="1" y="297"/>
                    <a:pt x="18" y="337"/>
                    <a:pt x="53" y="337"/>
                  </a:cubicBezTo>
                  <a:cubicBezTo>
                    <a:pt x="55" y="337"/>
                    <a:pt x="57" y="337"/>
                    <a:pt x="58" y="337"/>
                  </a:cubicBezTo>
                  <a:cubicBezTo>
                    <a:pt x="61" y="337"/>
                    <a:pt x="63" y="332"/>
                    <a:pt x="60" y="332"/>
                  </a:cubicBezTo>
                  <a:cubicBezTo>
                    <a:pt x="42" y="330"/>
                    <a:pt x="33" y="324"/>
                    <a:pt x="21" y="311"/>
                  </a:cubicBezTo>
                  <a:cubicBezTo>
                    <a:pt x="10" y="298"/>
                    <a:pt x="5" y="281"/>
                    <a:pt x="5" y="265"/>
                  </a:cubicBezTo>
                  <a:moveTo>
                    <a:pt x="72" y="329"/>
                  </a:moveTo>
                  <a:cubicBezTo>
                    <a:pt x="71" y="329"/>
                    <a:pt x="70" y="332"/>
                    <a:pt x="71" y="332"/>
                  </a:cubicBezTo>
                  <a:cubicBezTo>
                    <a:pt x="73" y="332"/>
                    <a:pt x="74" y="329"/>
                    <a:pt x="72" y="329"/>
                  </a:cubicBezTo>
                  <a:close/>
                  <a:moveTo>
                    <a:pt x="102" y="318"/>
                  </a:moveTo>
                  <a:cubicBezTo>
                    <a:pt x="100" y="318"/>
                    <a:pt x="97" y="321"/>
                    <a:pt x="97" y="323"/>
                  </a:cubicBezTo>
                  <a:lnTo>
                    <a:pt x="97" y="324"/>
                  </a:lnTo>
                  <a:cubicBezTo>
                    <a:pt x="96" y="325"/>
                    <a:pt x="98" y="327"/>
                    <a:pt x="99" y="327"/>
                  </a:cubicBezTo>
                  <a:cubicBezTo>
                    <a:pt x="99" y="327"/>
                    <a:pt x="99" y="327"/>
                    <a:pt x="100" y="327"/>
                  </a:cubicBezTo>
                  <a:lnTo>
                    <a:pt x="100" y="326"/>
                  </a:lnTo>
                  <a:cubicBezTo>
                    <a:pt x="103" y="326"/>
                    <a:pt x="107" y="321"/>
                    <a:pt x="104" y="319"/>
                  </a:cubicBezTo>
                  <a:cubicBezTo>
                    <a:pt x="104" y="318"/>
                    <a:pt x="103" y="318"/>
                    <a:pt x="102" y="318"/>
                  </a:cubicBezTo>
                  <a:moveTo>
                    <a:pt x="262" y="321"/>
                  </a:moveTo>
                  <a:cubicBezTo>
                    <a:pt x="260" y="321"/>
                    <a:pt x="258" y="325"/>
                    <a:pt x="261" y="325"/>
                  </a:cubicBezTo>
                  <a:cubicBezTo>
                    <a:pt x="263" y="325"/>
                    <a:pt x="265" y="321"/>
                    <a:pt x="262" y="321"/>
                  </a:cubicBezTo>
                  <a:close/>
                  <a:moveTo>
                    <a:pt x="33" y="296"/>
                  </a:moveTo>
                  <a:cubicBezTo>
                    <a:pt x="31" y="296"/>
                    <a:pt x="28" y="301"/>
                    <a:pt x="31" y="301"/>
                  </a:cubicBezTo>
                  <a:cubicBezTo>
                    <a:pt x="34" y="301"/>
                    <a:pt x="37" y="296"/>
                    <a:pt x="33" y="296"/>
                  </a:cubicBezTo>
                  <a:close/>
                  <a:moveTo>
                    <a:pt x="17" y="269"/>
                  </a:moveTo>
                  <a:cubicBezTo>
                    <a:pt x="14" y="269"/>
                    <a:pt x="10" y="277"/>
                    <a:pt x="15" y="277"/>
                  </a:cubicBezTo>
                  <a:cubicBezTo>
                    <a:pt x="18" y="277"/>
                    <a:pt x="22" y="269"/>
                    <a:pt x="17" y="269"/>
                  </a:cubicBezTo>
                  <a:close/>
                  <a:moveTo>
                    <a:pt x="281" y="256"/>
                  </a:moveTo>
                  <a:cubicBezTo>
                    <a:pt x="280" y="256"/>
                    <a:pt x="280" y="257"/>
                    <a:pt x="279" y="257"/>
                  </a:cubicBezTo>
                  <a:lnTo>
                    <a:pt x="276" y="260"/>
                  </a:lnTo>
                  <a:cubicBezTo>
                    <a:pt x="276" y="262"/>
                    <a:pt x="277" y="263"/>
                    <a:pt x="278" y="263"/>
                  </a:cubicBezTo>
                  <a:cubicBezTo>
                    <a:pt x="279" y="263"/>
                    <a:pt x="279" y="263"/>
                    <a:pt x="280" y="263"/>
                  </a:cubicBezTo>
                  <a:cubicBezTo>
                    <a:pt x="281" y="262"/>
                    <a:pt x="283" y="260"/>
                    <a:pt x="283" y="258"/>
                  </a:cubicBezTo>
                  <a:cubicBezTo>
                    <a:pt x="282" y="257"/>
                    <a:pt x="282" y="256"/>
                    <a:pt x="281" y="256"/>
                  </a:cubicBezTo>
                  <a:close/>
                  <a:moveTo>
                    <a:pt x="32" y="205"/>
                  </a:moveTo>
                  <a:lnTo>
                    <a:pt x="29" y="207"/>
                  </a:lnTo>
                  <a:lnTo>
                    <a:pt x="28" y="207"/>
                  </a:lnTo>
                  <a:cubicBezTo>
                    <a:pt x="27" y="209"/>
                    <a:pt x="28" y="210"/>
                    <a:pt x="29" y="210"/>
                  </a:cubicBezTo>
                  <a:cubicBezTo>
                    <a:pt x="30" y="210"/>
                    <a:pt x="30" y="210"/>
                    <a:pt x="30" y="210"/>
                  </a:cubicBezTo>
                  <a:lnTo>
                    <a:pt x="31" y="209"/>
                  </a:lnTo>
                  <a:lnTo>
                    <a:pt x="32" y="205"/>
                  </a:lnTo>
                  <a:moveTo>
                    <a:pt x="58" y="146"/>
                  </a:moveTo>
                  <a:cubicBezTo>
                    <a:pt x="56" y="146"/>
                    <a:pt x="54" y="149"/>
                    <a:pt x="56" y="149"/>
                  </a:cubicBezTo>
                  <a:cubicBezTo>
                    <a:pt x="58" y="149"/>
                    <a:pt x="60" y="146"/>
                    <a:pt x="58" y="146"/>
                  </a:cubicBezTo>
                  <a:close/>
                  <a:moveTo>
                    <a:pt x="145" y="75"/>
                  </a:moveTo>
                  <a:cubicBezTo>
                    <a:pt x="140" y="75"/>
                    <a:pt x="136" y="84"/>
                    <a:pt x="141" y="84"/>
                  </a:cubicBezTo>
                  <a:cubicBezTo>
                    <a:pt x="146" y="84"/>
                    <a:pt x="151" y="75"/>
                    <a:pt x="145" y="75"/>
                  </a:cubicBezTo>
                  <a:close/>
                  <a:moveTo>
                    <a:pt x="184" y="50"/>
                  </a:moveTo>
                  <a:cubicBezTo>
                    <a:pt x="180" y="50"/>
                    <a:pt x="177" y="57"/>
                    <a:pt x="181" y="57"/>
                  </a:cubicBezTo>
                  <a:cubicBezTo>
                    <a:pt x="185" y="57"/>
                    <a:pt x="188" y="50"/>
                    <a:pt x="184" y="50"/>
                  </a:cubicBezTo>
                  <a:close/>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 name="Freeform 398">
              <a:extLst>
                <a:ext uri="{FF2B5EF4-FFF2-40B4-BE49-F238E27FC236}">
                  <a16:creationId xmlns:a16="http://schemas.microsoft.com/office/drawing/2014/main" id="{98338E00-02A4-17EE-86BA-D2CD619CE537}"/>
                </a:ext>
              </a:extLst>
            </p:cNvPr>
            <p:cNvSpPr>
              <a:spLocks/>
            </p:cNvSpPr>
            <p:nvPr/>
          </p:nvSpPr>
          <p:spPr bwMode="auto">
            <a:xfrm>
              <a:off x="4837112" y="1625600"/>
              <a:ext cx="22225" cy="34925"/>
            </a:xfrm>
            <a:custGeom>
              <a:avLst/>
              <a:gdLst>
                <a:gd name="T0" fmla="*/ 20 w 22"/>
                <a:gd name="T1" fmla="*/ 36 h 36"/>
                <a:gd name="T2" fmla="*/ 8 w 22"/>
                <a:gd name="T3" fmla="*/ 23 h 36"/>
                <a:gd name="T4" fmla="*/ 0 w 22"/>
                <a:gd name="T5" fmla="*/ 3 h 36"/>
                <a:gd name="T6" fmla="*/ 1 w 22"/>
                <a:gd name="T7" fmla="*/ 0 h 36"/>
                <a:gd name="T8" fmla="*/ 6 w 22"/>
                <a:gd name="T9" fmla="*/ 11 h 36"/>
                <a:gd name="T10" fmla="*/ 22 w 22"/>
                <a:gd name="T11" fmla="*/ 27 h 36"/>
                <a:gd name="T12" fmla="*/ 20 w 2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2" h="36">
                  <a:moveTo>
                    <a:pt x="20" y="36"/>
                  </a:moveTo>
                  <a:cubicBezTo>
                    <a:pt x="15" y="32"/>
                    <a:pt x="11" y="27"/>
                    <a:pt x="8" y="23"/>
                  </a:cubicBezTo>
                  <a:cubicBezTo>
                    <a:pt x="4" y="14"/>
                    <a:pt x="1" y="8"/>
                    <a:pt x="0" y="3"/>
                  </a:cubicBezTo>
                  <a:cubicBezTo>
                    <a:pt x="0" y="2"/>
                    <a:pt x="0" y="1"/>
                    <a:pt x="1" y="0"/>
                  </a:cubicBezTo>
                  <a:cubicBezTo>
                    <a:pt x="2" y="3"/>
                    <a:pt x="4" y="7"/>
                    <a:pt x="6" y="11"/>
                  </a:cubicBezTo>
                  <a:cubicBezTo>
                    <a:pt x="9" y="17"/>
                    <a:pt x="15" y="22"/>
                    <a:pt x="22" y="27"/>
                  </a:cubicBezTo>
                  <a:cubicBezTo>
                    <a:pt x="21" y="30"/>
                    <a:pt x="21" y="33"/>
                    <a:pt x="20" y="36"/>
                  </a:cubicBezTo>
                </a:path>
              </a:pathLst>
            </a:custGeom>
            <a:solidFill>
              <a:srgbClr val="AB8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 name="Freeform 399">
              <a:extLst>
                <a:ext uri="{FF2B5EF4-FFF2-40B4-BE49-F238E27FC236}">
                  <a16:creationId xmlns:a16="http://schemas.microsoft.com/office/drawing/2014/main" id="{26157453-EF4D-E667-CB27-439D287E8FF1}"/>
                </a:ext>
              </a:extLst>
            </p:cNvPr>
            <p:cNvSpPr>
              <a:spLocks noEditPoints="1"/>
            </p:cNvSpPr>
            <p:nvPr/>
          </p:nvSpPr>
          <p:spPr bwMode="auto">
            <a:xfrm>
              <a:off x="5483225" y="1457325"/>
              <a:ext cx="112712" cy="271463"/>
            </a:xfrm>
            <a:custGeom>
              <a:avLst/>
              <a:gdLst>
                <a:gd name="T0" fmla="*/ 0 w 116"/>
                <a:gd name="T1" fmla="*/ 281 h 281"/>
                <a:gd name="T2" fmla="*/ 19 w 116"/>
                <a:gd name="T3" fmla="*/ 224 h 281"/>
                <a:gd name="T4" fmla="*/ 27 w 116"/>
                <a:gd name="T5" fmla="*/ 198 h 281"/>
                <a:gd name="T6" fmla="*/ 37 w 116"/>
                <a:gd name="T7" fmla="*/ 190 h 281"/>
                <a:gd name="T8" fmla="*/ 15 w 116"/>
                <a:gd name="T9" fmla="*/ 243 h 281"/>
                <a:gd name="T10" fmla="*/ 0 w 116"/>
                <a:gd name="T11" fmla="*/ 281 h 281"/>
                <a:gd name="T12" fmla="*/ 51 w 116"/>
                <a:gd name="T13" fmla="*/ 161 h 281"/>
                <a:gd name="T14" fmla="*/ 61 w 116"/>
                <a:gd name="T15" fmla="*/ 104 h 281"/>
                <a:gd name="T16" fmla="*/ 67 w 116"/>
                <a:gd name="T17" fmla="*/ 52 h 281"/>
                <a:gd name="T18" fmla="*/ 71 w 116"/>
                <a:gd name="T19" fmla="*/ 20 h 281"/>
                <a:gd name="T20" fmla="*/ 90 w 116"/>
                <a:gd name="T21" fmla="*/ 60 h 281"/>
                <a:gd name="T22" fmla="*/ 91 w 116"/>
                <a:gd name="T23" fmla="*/ 61 h 281"/>
                <a:gd name="T24" fmla="*/ 93 w 116"/>
                <a:gd name="T25" fmla="*/ 60 h 281"/>
                <a:gd name="T26" fmla="*/ 82 w 116"/>
                <a:gd name="T27" fmla="*/ 9 h 281"/>
                <a:gd name="T28" fmla="*/ 73 w 116"/>
                <a:gd name="T29" fmla="*/ 6 h 281"/>
                <a:gd name="T30" fmla="*/ 74 w 116"/>
                <a:gd name="T31" fmla="*/ 0 h 281"/>
                <a:gd name="T32" fmla="*/ 82 w 116"/>
                <a:gd name="T33" fmla="*/ 1 h 281"/>
                <a:gd name="T34" fmla="*/ 88 w 116"/>
                <a:gd name="T35" fmla="*/ 2 h 281"/>
                <a:gd name="T36" fmla="*/ 111 w 116"/>
                <a:gd name="T37" fmla="*/ 58 h 281"/>
                <a:gd name="T38" fmla="*/ 82 w 116"/>
                <a:gd name="T39" fmla="*/ 109 h 281"/>
                <a:gd name="T40" fmla="*/ 51 w 116"/>
                <a:gd name="T41" fmla="*/ 161 h 281"/>
                <a:gd name="T42" fmla="*/ 77 w 116"/>
                <a:gd name="T43" fmla="*/ 85 h 281"/>
                <a:gd name="T44" fmla="*/ 71 w 116"/>
                <a:gd name="T45" fmla="*/ 93 h 281"/>
                <a:gd name="T46" fmla="*/ 73 w 116"/>
                <a:gd name="T47" fmla="*/ 97 h 281"/>
                <a:gd name="T48" fmla="*/ 73 w 116"/>
                <a:gd name="T49" fmla="*/ 97 h 281"/>
                <a:gd name="T50" fmla="*/ 77 w 116"/>
                <a:gd name="T51" fmla="*/ 93 h 281"/>
                <a:gd name="T52" fmla="*/ 78 w 116"/>
                <a:gd name="T53" fmla="*/ 85 h 281"/>
                <a:gd name="T54" fmla="*/ 77 w 116"/>
                <a:gd name="T55" fmla="*/ 8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6" h="281">
                  <a:moveTo>
                    <a:pt x="0" y="281"/>
                  </a:moveTo>
                  <a:cubicBezTo>
                    <a:pt x="5" y="262"/>
                    <a:pt x="11" y="243"/>
                    <a:pt x="19" y="224"/>
                  </a:cubicBezTo>
                  <a:cubicBezTo>
                    <a:pt x="22" y="216"/>
                    <a:pt x="25" y="207"/>
                    <a:pt x="27" y="198"/>
                  </a:cubicBezTo>
                  <a:cubicBezTo>
                    <a:pt x="31" y="196"/>
                    <a:pt x="34" y="193"/>
                    <a:pt x="37" y="190"/>
                  </a:cubicBezTo>
                  <a:cubicBezTo>
                    <a:pt x="29" y="208"/>
                    <a:pt x="22" y="225"/>
                    <a:pt x="15" y="243"/>
                  </a:cubicBezTo>
                  <a:cubicBezTo>
                    <a:pt x="10" y="256"/>
                    <a:pt x="5" y="268"/>
                    <a:pt x="0" y="281"/>
                  </a:cubicBezTo>
                  <a:moveTo>
                    <a:pt x="51" y="161"/>
                  </a:moveTo>
                  <a:cubicBezTo>
                    <a:pt x="55" y="145"/>
                    <a:pt x="58" y="126"/>
                    <a:pt x="61" y="104"/>
                  </a:cubicBezTo>
                  <a:cubicBezTo>
                    <a:pt x="63" y="86"/>
                    <a:pt x="65" y="69"/>
                    <a:pt x="67" y="52"/>
                  </a:cubicBezTo>
                  <a:cubicBezTo>
                    <a:pt x="68" y="41"/>
                    <a:pt x="70" y="30"/>
                    <a:pt x="71" y="20"/>
                  </a:cubicBezTo>
                  <a:cubicBezTo>
                    <a:pt x="84" y="27"/>
                    <a:pt x="91" y="47"/>
                    <a:pt x="90" y="60"/>
                  </a:cubicBezTo>
                  <a:cubicBezTo>
                    <a:pt x="90" y="61"/>
                    <a:pt x="90" y="61"/>
                    <a:pt x="91" y="61"/>
                  </a:cubicBezTo>
                  <a:cubicBezTo>
                    <a:pt x="92" y="61"/>
                    <a:pt x="93" y="61"/>
                    <a:pt x="93" y="60"/>
                  </a:cubicBezTo>
                  <a:cubicBezTo>
                    <a:pt x="101" y="45"/>
                    <a:pt x="101" y="16"/>
                    <a:pt x="82" y="9"/>
                  </a:cubicBezTo>
                  <a:cubicBezTo>
                    <a:pt x="79" y="7"/>
                    <a:pt x="76" y="6"/>
                    <a:pt x="73" y="6"/>
                  </a:cubicBezTo>
                  <a:cubicBezTo>
                    <a:pt x="73" y="4"/>
                    <a:pt x="74" y="2"/>
                    <a:pt x="74" y="0"/>
                  </a:cubicBezTo>
                  <a:cubicBezTo>
                    <a:pt x="77" y="0"/>
                    <a:pt x="79" y="0"/>
                    <a:pt x="82" y="1"/>
                  </a:cubicBezTo>
                  <a:cubicBezTo>
                    <a:pt x="84" y="1"/>
                    <a:pt x="86" y="2"/>
                    <a:pt x="88" y="2"/>
                  </a:cubicBezTo>
                  <a:cubicBezTo>
                    <a:pt x="107" y="13"/>
                    <a:pt x="116" y="35"/>
                    <a:pt x="111" y="58"/>
                  </a:cubicBezTo>
                  <a:cubicBezTo>
                    <a:pt x="106" y="77"/>
                    <a:pt x="93" y="93"/>
                    <a:pt x="82" y="109"/>
                  </a:cubicBezTo>
                  <a:cubicBezTo>
                    <a:pt x="70" y="125"/>
                    <a:pt x="60" y="143"/>
                    <a:pt x="51" y="161"/>
                  </a:cubicBezTo>
                  <a:moveTo>
                    <a:pt x="77" y="85"/>
                  </a:moveTo>
                  <a:cubicBezTo>
                    <a:pt x="75" y="88"/>
                    <a:pt x="73" y="90"/>
                    <a:pt x="71" y="93"/>
                  </a:cubicBezTo>
                  <a:cubicBezTo>
                    <a:pt x="70" y="94"/>
                    <a:pt x="70" y="97"/>
                    <a:pt x="73" y="97"/>
                  </a:cubicBezTo>
                  <a:cubicBezTo>
                    <a:pt x="73" y="97"/>
                    <a:pt x="73" y="97"/>
                    <a:pt x="73" y="97"/>
                  </a:cubicBezTo>
                  <a:cubicBezTo>
                    <a:pt x="75" y="97"/>
                    <a:pt x="77" y="95"/>
                    <a:pt x="77" y="93"/>
                  </a:cubicBezTo>
                  <a:cubicBezTo>
                    <a:pt x="77" y="90"/>
                    <a:pt x="78" y="88"/>
                    <a:pt x="78" y="85"/>
                  </a:cubicBezTo>
                  <a:lnTo>
                    <a:pt x="77" y="85"/>
                  </a:lnTo>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Freeform 400">
              <a:extLst>
                <a:ext uri="{FF2B5EF4-FFF2-40B4-BE49-F238E27FC236}">
                  <a16:creationId xmlns:a16="http://schemas.microsoft.com/office/drawing/2014/main" id="{36C1706E-05F2-7E6F-C536-0854CC7F63C0}"/>
                </a:ext>
              </a:extLst>
            </p:cNvPr>
            <p:cNvSpPr>
              <a:spLocks noEditPoints="1"/>
            </p:cNvSpPr>
            <p:nvPr/>
          </p:nvSpPr>
          <p:spPr bwMode="auto">
            <a:xfrm>
              <a:off x="5445125" y="1457325"/>
              <a:ext cx="109537" cy="207963"/>
            </a:xfrm>
            <a:custGeom>
              <a:avLst/>
              <a:gdLst>
                <a:gd name="T0" fmla="*/ 2 w 113"/>
                <a:gd name="T1" fmla="*/ 215 h 215"/>
                <a:gd name="T2" fmla="*/ 0 w 113"/>
                <a:gd name="T3" fmla="*/ 213 h 215"/>
                <a:gd name="T4" fmla="*/ 7 w 113"/>
                <a:gd name="T5" fmla="*/ 206 h 215"/>
                <a:gd name="T6" fmla="*/ 7 w 113"/>
                <a:gd name="T7" fmla="*/ 206 h 215"/>
                <a:gd name="T8" fmla="*/ 7 w 113"/>
                <a:gd name="T9" fmla="*/ 206 h 215"/>
                <a:gd name="T10" fmla="*/ 7 w 113"/>
                <a:gd name="T11" fmla="*/ 206 h 215"/>
                <a:gd name="T12" fmla="*/ 7 w 113"/>
                <a:gd name="T13" fmla="*/ 205 h 215"/>
                <a:gd name="T14" fmla="*/ 7 w 113"/>
                <a:gd name="T15" fmla="*/ 205 h 215"/>
                <a:gd name="T16" fmla="*/ 7 w 113"/>
                <a:gd name="T17" fmla="*/ 205 h 215"/>
                <a:gd name="T18" fmla="*/ 7 w 113"/>
                <a:gd name="T19" fmla="*/ 205 h 215"/>
                <a:gd name="T20" fmla="*/ 7 w 113"/>
                <a:gd name="T21" fmla="*/ 205 h 215"/>
                <a:gd name="T22" fmla="*/ 7 w 113"/>
                <a:gd name="T23" fmla="*/ 205 h 215"/>
                <a:gd name="T24" fmla="*/ 8 w 113"/>
                <a:gd name="T25" fmla="*/ 205 h 215"/>
                <a:gd name="T26" fmla="*/ 8 w 113"/>
                <a:gd name="T27" fmla="*/ 205 h 215"/>
                <a:gd name="T28" fmla="*/ 8 w 113"/>
                <a:gd name="T29" fmla="*/ 205 h 215"/>
                <a:gd name="T30" fmla="*/ 8 w 113"/>
                <a:gd name="T31" fmla="*/ 205 h 215"/>
                <a:gd name="T32" fmla="*/ 8 w 113"/>
                <a:gd name="T33" fmla="*/ 205 h 215"/>
                <a:gd name="T34" fmla="*/ 8 w 113"/>
                <a:gd name="T35" fmla="*/ 205 h 215"/>
                <a:gd name="T36" fmla="*/ 8 w 113"/>
                <a:gd name="T37" fmla="*/ 205 h 215"/>
                <a:gd name="T38" fmla="*/ 8 w 113"/>
                <a:gd name="T39" fmla="*/ 205 h 215"/>
                <a:gd name="T40" fmla="*/ 8 w 113"/>
                <a:gd name="T41" fmla="*/ 205 h 215"/>
                <a:gd name="T42" fmla="*/ 8 w 113"/>
                <a:gd name="T43" fmla="*/ 205 h 215"/>
                <a:gd name="T44" fmla="*/ 8 w 113"/>
                <a:gd name="T45" fmla="*/ 205 h 215"/>
                <a:gd name="T46" fmla="*/ 8 w 113"/>
                <a:gd name="T47" fmla="*/ 204 h 215"/>
                <a:gd name="T48" fmla="*/ 8 w 113"/>
                <a:gd name="T49" fmla="*/ 204 h 215"/>
                <a:gd name="T50" fmla="*/ 8 w 113"/>
                <a:gd name="T51" fmla="*/ 204 h 215"/>
                <a:gd name="T52" fmla="*/ 8 w 113"/>
                <a:gd name="T53" fmla="*/ 204 h 215"/>
                <a:gd name="T54" fmla="*/ 9 w 113"/>
                <a:gd name="T55" fmla="*/ 204 h 215"/>
                <a:gd name="T56" fmla="*/ 9 w 113"/>
                <a:gd name="T57" fmla="*/ 204 h 215"/>
                <a:gd name="T58" fmla="*/ 9 w 113"/>
                <a:gd name="T59" fmla="*/ 204 h 215"/>
                <a:gd name="T60" fmla="*/ 9 w 113"/>
                <a:gd name="T61" fmla="*/ 204 h 215"/>
                <a:gd name="T62" fmla="*/ 9 w 113"/>
                <a:gd name="T63" fmla="*/ 204 h 215"/>
                <a:gd name="T64" fmla="*/ 9 w 113"/>
                <a:gd name="T65" fmla="*/ 204 h 215"/>
                <a:gd name="T66" fmla="*/ 9 w 113"/>
                <a:gd name="T67" fmla="*/ 204 h 215"/>
                <a:gd name="T68" fmla="*/ 9 w 113"/>
                <a:gd name="T69" fmla="*/ 204 h 215"/>
                <a:gd name="T70" fmla="*/ 9 w 113"/>
                <a:gd name="T71" fmla="*/ 204 h 215"/>
                <a:gd name="T72" fmla="*/ 9 w 113"/>
                <a:gd name="T73" fmla="*/ 204 h 215"/>
                <a:gd name="T74" fmla="*/ 11 w 113"/>
                <a:gd name="T75" fmla="*/ 203 h 215"/>
                <a:gd name="T76" fmla="*/ 2 w 113"/>
                <a:gd name="T77" fmla="*/ 215 h 215"/>
                <a:gd name="T78" fmla="*/ 66 w 113"/>
                <a:gd name="T79" fmla="*/ 198 h 215"/>
                <a:gd name="T80" fmla="*/ 71 w 113"/>
                <a:gd name="T81" fmla="*/ 180 h 215"/>
                <a:gd name="T82" fmla="*/ 97 w 113"/>
                <a:gd name="T83" fmla="*/ 91 h 215"/>
                <a:gd name="T84" fmla="*/ 104 w 113"/>
                <a:gd name="T85" fmla="*/ 40 h 215"/>
                <a:gd name="T86" fmla="*/ 104 w 113"/>
                <a:gd name="T87" fmla="*/ 40 h 215"/>
                <a:gd name="T88" fmla="*/ 104 w 113"/>
                <a:gd name="T89" fmla="*/ 40 h 215"/>
                <a:gd name="T90" fmla="*/ 104 w 113"/>
                <a:gd name="T91" fmla="*/ 40 h 215"/>
                <a:gd name="T92" fmla="*/ 106 w 113"/>
                <a:gd name="T93" fmla="*/ 18 h 215"/>
                <a:gd name="T94" fmla="*/ 110 w 113"/>
                <a:gd name="T95" fmla="*/ 20 h 215"/>
                <a:gd name="T96" fmla="*/ 106 w 113"/>
                <a:gd name="T97" fmla="*/ 52 h 215"/>
                <a:gd name="T98" fmla="*/ 100 w 113"/>
                <a:gd name="T99" fmla="*/ 104 h 215"/>
                <a:gd name="T100" fmla="*/ 90 w 113"/>
                <a:gd name="T101" fmla="*/ 161 h 215"/>
                <a:gd name="T102" fmla="*/ 76 w 113"/>
                <a:gd name="T103" fmla="*/ 190 h 215"/>
                <a:gd name="T104" fmla="*/ 66 w 113"/>
                <a:gd name="T105" fmla="*/ 198 h 215"/>
                <a:gd name="T106" fmla="*/ 112 w 113"/>
                <a:gd name="T107" fmla="*/ 6 h 215"/>
                <a:gd name="T108" fmla="*/ 108 w 113"/>
                <a:gd name="T109" fmla="*/ 5 h 215"/>
                <a:gd name="T110" fmla="*/ 109 w 113"/>
                <a:gd name="T111" fmla="*/ 0 h 215"/>
                <a:gd name="T112" fmla="*/ 113 w 113"/>
                <a:gd name="T113" fmla="*/ 0 h 215"/>
                <a:gd name="T114" fmla="*/ 113 w 113"/>
                <a:gd name="T115" fmla="*/ 0 h 215"/>
                <a:gd name="T116" fmla="*/ 112 w 113"/>
                <a:gd name="T117" fmla="*/ 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 h="215">
                  <a:moveTo>
                    <a:pt x="2" y="215"/>
                  </a:moveTo>
                  <a:cubicBezTo>
                    <a:pt x="1" y="214"/>
                    <a:pt x="0" y="214"/>
                    <a:pt x="0" y="213"/>
                  </a:cubicBezTo>
                  <a:cubicBezTo>
                    <a:pt x="2" y="210"/>
                    <a:pt x="5" y="208"/>
                    <a:pt x="7" y="206"/>
                  </a:cubicBezTo>
                  <a:lnTo>
                    <a:pt x="7" y="206"/>
                  </a:lnTo>
                  <a:lnTo>
                    <a:pt x="7" y="206"/>
                  </a:lnTo>
                  <a:lnTo>
                    <a:pt x="7" y="206"/>
                  </a:lnTo>
                  <a:lnTo>
                    <a:pt x="7" y="205"/>
                  </a:lnTo>
                  <a:cubicBezTo>
                    <a:pt x="7" y="205"/>
                    <a:pt x="7" y="205"/>
                    <a:pt x="7" y="205"/>
                  </a:cubicBezTo>
                  <a:cubicBezTo>
                    <a:pt x="7" y="205"/>
                    <a:pt x="7" y="205"/>
                    <a:pt x="7" y="205"/>
                  </a:cubicBezTo>
                  <a:cubicBezTo>
                    <a:pt x="7" y="205"/>
                    <a:pt x="7" y="205"/>
                    <a:pt x="7" y="205"/>
                  </a:cubicBezTo>
                  <a:cubicBezTo>
                    <a:pt x="7" y="205"/>
                    <a:pt x="7" y="205"/>
                    <a:pt x="7" y="205"/>
                  </a:cubicBezTo>
                  <a:cubicBezTo>
                    <a:pt x="7" y="205"/>
                    <a:pt x="7" y="205"/>
                    <a:pt x="7" y="205"/>
                  </a:cubicBezTo>
                  <a:cubicBezTo>
                    <a:pt x="7" y="205"/>
                    <a:pt x="7" y="205"/>
                    <a:pt x="8" y="205"/>
                  </a:cubicBezTo>
                  <a:cubicBezTo>
                    <a:pt x="8" y="205"/>
                    <a:pt x="8" y="205"/>
                    <a:pt x="8" y="205"/>
                  </a:cubicBezTo>
                  <a:lnTo>
                    <a:pt x="8" y="205"/>
                  </a:lnTo>
                  <a:lnTo>
                    <a:pt x="8" y="205"/>
                  </a:lnTo>
                  <a:cubicBezTo>
                    <a:pt x="8" y="205"/>
                    <a:pt x="8" y="205"/>
                    <a:pt x="8" y="205"/>
                  </a:cubicBezTo>
                  <a:cubicBezTo>
                    <a:pt x="8" y="205"/>
                    <a:pt x="8" y="205"/>
                    <a:pt x="8" y="205"/>
                  </a:cubicBezTo>
                  <a:cubicBezTo>
                    <a:pt x="8" y="205"/>
                    <a:pt x="8" y="205"/>
                    <a:pt x="8" y="205"/>
                  </a:cubicBezTo>
                  <a:cubicBezTo>
                    <a:pt x="8" y="205"/>
                    <a:pt x="8" y="205"/>
                    <a:pt x="8" y="205"/>
                  </a:cubicBezTo>
                  <a:cubicBezTo>
                    <a:pt x="8" y="205"/>
                    <a:pt x="8" y="205"/>
                    <a:pt x="8" y="205"/>
                  </a:cubicBezTo>
                  <a:cubicBezTo>
                    <a:pt x="8" y="205"/>
                    <a:pt x="8" y="205"/>
                    <a:pt x="8" y="205"/>
                  </a:cubicBezTo>
                  <a:cubicBezTo>
                    <a:pt x="8" y="205"/>
                    <a:pt x="8" y="205"/>
                    <a:pt x="8" y="205"/>
                  </a:cubicBezTo>
                  <a:cubicBezTo>
                    <a:pt x="8" y="204"/>
                    <a:pt x="8" y="204"/>
                    <a:pt x="8" y="204"/>
                  </a:cubicBezTo>
                  <a:cubicBezTo>
                    <a:pt x="8" y="204"/>
                    <a:pt x="8" y="204"/>
                    <a:pt x="8" y="204"/>
                  </a:cubicBezTo>
                  <a:cubicBezTo>
                    <a:pt x="8" y="204"/>
                    <a:pt x="8" y="204"/>
                    <a:pt x="8" y="204"/>
                  </a:cubicBezTo>
                  <a:cubicBezTo>
                    <a:pt x="8" y="204"/>
                    <a:pt x="8" y="204"/>
                    <a:pt x="8" y="204"/>
                  </a:cubicBezTo>
                  <a:cubicBezTo>
                    <a:pt x="8" y="204"/>
                    <a:pt x="9" y="204"/>
                    <a:pt x="9" y="204"/>
                  </a:cubicBezTo>
                  <a:cubicBezTo>
                    <a:pt x="9" y="204"/>
                    <a:pt x="9" y="204"/>
                    <a:pt x="9" y="204"/>
                  </a:cubicBezTo>
                  <a:cubicBezTo>
                    <a:pt x="9" y="204"/>
                    <a:pt x="9" y="204"/>
                    <a:pt x="9" y="204"/>
                  </a:cubicBezTo>
                  <a:cubicBezTo>
                    <a:pt x="9" y="204"/>
                    <a:pt x="9" y="204"/>
                    <a:pt x="9" y="204"/>
                  </a:cubicBezTo>
                  <a:cubicBezTo>
                    <a:pt x="9" y="204"/>
                    <a:pt x="9" y="204"/>
                    <a:pt x="9" y="204"/>
                  </a:cubicBezTo>
                  <a:cubicBezTo>
                    <a:pt x="9" y="204"/>
                    <a:pt x="9" y="204"/>
                    <a:pt x="9" y="204"/>
                  </a:cubicBezTo>
                  <a:cubicBezTo>
                    <a:pt x="9" y="204"/>
                    <a:pt x="9" y="204"/>
                    <a:pt x="9" y="204"/>
                  </a:cubicBezTo>
                  <a:lnTo>
                    <a:pt x="9" y="204"/>
                  </a:lnTo>
                  <a:cubicBezTo>
                    <a:pt x="9" y="204"/>
                    <a:pt x="9" y="204"/>
                    <a:pt x="9" y="204"/>
                  </a:cubicBezTo>
                  <a:lnTo>
                    <a:pt x="9" y="204"/>
                  </a:lnTo>
                  <a:cubicBezTo>
                    <a:pt x="10" y="203"/>
                    <a:pt x="10" y="203"/>
                    <a:pt x="11" y="203"/>
                  </a:cubicBezTo>
                  <a:cubicBezTo>
                    <a:pt x="8" y="207"/>
                    <a:pt x="5" y="211"/>
                    <a:pt x="2" y="215"/>
                  </a:cubicBezTo>
                  <a:moveTo>
                    <a:pt x="66" y="198"/>
                  </a:moveTo>
                  <a:cubicBezTo>
                    <a:pt x="68" y="192"/>
                    <a:pt x="70" y="186"/>
                    <a:pt x="71" y="180"/>
                  </a:cubicBezTo>
                  <a:cubicBezTo>
                    <a:pt x="87" y="165"/>
                    <a:pt x="92" y="132"/>
                    <a:pt x="97" y="91"/>
                  </a:cubicBezTo>
                  <a:cubicBezTo>
                    <a:pt x="100" y="74"/>
                    <a:pt x="102" y="56"/>
                    <a:pt x="104" y="40"/>
                  </a:cubicBezTo>
                  <a:lnTo>
                    <a:pt x="104" y="40"/>
                  </a:lnTo>
                  <a:lnTo>
                    <a:pt x="104" y="40"/>
                  </a:lnTo>
                  <a:lnTo>
                    <a:pt x="104" y="40"/>
                  </a:lnTo>
                  <a:cubicBezTo>
                    <a:pt x="104" y="33"/>
                    <a:pt x="105" y="25"/>
                    <a:pt x="106" y="18"/>
                  </a:cubicBezTo>
                  <a:cubicBezTo>
                    <a:pt x="108" y="18"/>
                    <a:pt x="109" y="19"/>
                    <a:pt x="110" y="20"/>
                  </a:cubicBezTo>
                  <a:cubicBezTo>
                    <a:pt x="109" y="30"/>
                    <a:pt x="107" y="41"/>
                    <a:pt x="106" y="52"/>
                  </a:cubicBezTo>
                  <a:cubicBezTo>
                    <a:pt x="104" y="69"/>
                    <a:pt x="102" y="86"/>
                    <a:pt x="100" y="104"/>
                  </a:cubicBezTo>
                  <a:cubicBezTo>
                    <a:pt x="97" y="126"/>
                    <a:pt x="94" y="145"/>
                    <a:pt x="90" y="161"/>
                  </a:cubicBezTo>
                  <a:cubicBezTo>
                    <a:pt x="85" y="170"/>
                    <a:pt x="80" y="180"/>
                    <a:pt x="76" y="190"/>
                  </a:cubicBezTo>
                  <a:cubicBezTo>
                    <a:pt x="73" y="193"/>
                    <a:pt x="70" y="196"/>
                    <a:pt x="66" y="198"/>
                  </a:cubicBezTo>
                  <a:moveTo>
                    <a:pt x="112" y="6"/>
                  </a:moveTo>
                  <a:cubicBezTo>
                    <a:pt x="111" y="6"/>
                    <a:pt x="109" y="5"/>
                    <a:pt x="108" y="5"/>
                  </a:cubicBezTo>
                  <a:cubicBezTo>
                    <a:pt x="108" y="4"/>
                    <a:pt x="108" y="2"/>
                    <a:pt x="109" y="0"/>
                  </a:cubicBezTo>
                  <a:cubicBezTo>
                    <a:pt x="110" y="0"/>
                    <a:pt x="112" y="0"/>
                    <a:pt x="113" y="0"/>
                  </a:cubicBezTo>
                  <a:lnTo>
                    <a:pt x="113" y="0"/>
                  </a:lnTo>
                  <a:cubicBezTo>
                    <a:pt x="113" y="2"/>
                    <a:pt x="112" y="4"/>
                    <a:pt x="112" y="6"/>
                  </a:cubicBezTo>
                  <a:close/>
                </a:path>
              </a:pathLst>
            </a:custGeom>
            <a:solidFill>
              <a:srgbClr val="AB8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 name="Freeform 401">
              <a:extLst>
                <a:ext uri="{FF2B5EF4-FFF2-40B4-BE49-F238E27FC236}">
                  <a16:creationId xmlns:a16="http://schemas.microsoft.com/office/drawing/2014/main" id="{454384CA-C83C-562E-DF8C-317CA382123F}"/>
                </a:ext>
              </a:extLst>
            </p:cNvPr>
            <p:cNvSpPr>
              <a:spLocks/>
            </p:cNvSpPr>
            <p:nvPr/>
          </p:nvSpPr>
          <p:spPr bwMode="auto">
            <a:xfrm>
              <a:off x="5822950" y="1797050"/>
              <a:ext cx="55562" cy="63500"/>
            </a:xfrm>
            <a:custGeom>
              <a:avLst/>
              <a:gdLst>
                <a:gd name="T0" fmla="*/ 17 w 58"/>
                <a:gd name="T1" fmla="*/ 65 h 65"/>
                <a:gd name="T2" fmla="*/ 9 w 58"/>
                <a:gd name="T3" fmla="*/ 61 h 65"/>
                <a:gd name="T4" fmla="*/ 6 w 58"/>
                <a:gd name="T5" fmla="*/ 59 h 65"/>
                <a:gd name="T6" fmla="*/ 1 w 58"/>
                <a:gd name="T7" fmla="*/ 42 h 65"/>
                <a:gd name="T8" fmla="*/ 23 w 58"/>
                <a:gd name="T9" fmla="*/ 10 h 65"/>
                <a:gd name="T10" fmla="*/ 45 w 58"/>
                <a:gd name="T11" fmla="*/ 0 h 65"/>
                <a:gd name="T12" fmla="*/ 58 w 58"/>
                <a:gd name="T13" fmla="*/ 5 h 65"/>
                <a:gd name="T14" fmla="*/ 54 w 58"/>
                <a:gd name="T15" fmla="*/ 4 h 65"/>
                <a:gd name="T16" fmla="*/ 41 w 58"/>
                <a:gd name="T17" fmla="*/ 8 h 65"/>
                <a:gd name="T18" fmla="*/ 25 w 58"/>
                <a:gd name="T19" fmla="*/ 17 h 65"/>
                <a:gd name="T20" fmla="*/ 17 w 58"/>
                <a:gd name="T21" fmla="*/ 32 h 65"/>
                <a:gd name="T22" fmla="*/ 11 w 58"/>
                <a:gd name="T23" fmla="*/ 46 h 65"/>
                <a:gd name="T24" fmla="*/ 16 w 58"/>
                <a:gd name="T25" fmla="*/ 63 h 65"/>
                <a:gd name="T26" fmla="*/ 17 w 58"/>
                <a:gd name="T27" fmla="*/ 65 h 65"/>
                <a:gd name="T28" fmla="*/ 17 w 58"/>
                <a:gd name="T2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65">
                  <a:moveTo>
                    <a:pt x="17" y="65"/>
                  </a:moveTo>
                  <a:cubicBezTo>
                    <a:pt x="13" y="65"/>
                    <a:pt x="11" y="63"/>
                    <a:pt x="9" y="61"/>
                  </a:cubicBezTo>
                  <a:lnTo>
                    <a:pt x="6" y="59"/>
                  </a:lnTo>
                  <a:cubicBezTo>
                    <a:pt x="2" y="55"/>
                    <a:pt x="0" y="47"/>
                    <a:pt x="1" y="42"/>
                  </a:cubicBezTo>
                  <a:cubicBezTo>
                    <a:pt x="4" y="29"/>
                    <a:pt x="13" y="18"/>
                    <a:pt x="23" y="10"/>
                  </a:cubicBezTo>
                  <a:cubicBezTo>
                    <a:pt x="29" y="4"/>
                    <a:pt x="37" y="0"/>
                    <a:pt x="45" y="0"/>
                  </a:cubicBezTo>
                  <a:cubicBezTo>
                    <a:pt x="49" y="0"/>
                    <a:pt x="54" y="2"/>
                    <a:pt x="58" y="5"/>
                  </a:cubicBezTo>
                  <a:cubicBezTo>
                    <a:pt x="57" y="4"/>
                    <a:pt x="56" y="4"/>
                    <a:pt x="54" y="4"/>
                  </a:cubicBezTo>
                  <a:cubicBezTo>
                    <a:pt x="50" y="4"/>
                    <a:pt x="45" y="6"/>
                    <a:pt x="41" y="8"/>
                  </a:cubicBezTo>
                  <a:cubicBezTo>
                    <a:pt x="34" y="9"/>
                    <a:pt x="29" y="13"/>
                    <a:pt x="25" y="17"/>
                  </a:cubicBezTo>
                  <a:cubicBezTo>
                    <a:pt x="22" y="21"/>
                    <a:pt x="17" y="26"/>
                    <a:pt x="17" y="32"/>
                  </a:cubicBezTo>
                  <a:cubicBezTo>
                    <a:pt x="14" y="36"/>
                    <a:pt x="12" y="41"/>
                    <a:pt x="11" y="46"/>
                  </a:cubicBezTo>
                  <a:cubicBezTo>
                    <a:pt x="9" y="51"/>
                    <a:pt x="12" y="60"/>
                    <a:pt x="16" y="63"/>
                  </a:cubicBezTo>
                  <a:lnTo>
                    <a:pt x="17" y="65"/>
                  </a:lnTo>
                  <a:cubicBezTo>
                    <a:pt x="17" y="65"/>
                    <a:pt x="17" y="65"/>
                    <a:pt x="17" y="65"/>
                  </a:cubicBezTo>
                </a:path>
              </a:pathLst>
            </a:custGeom>
            <a:solidFill>
              <a:srgbClr val="CDB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 name="Freeform 402">
              <a:extLst>
                <a:ext uri="{FF2B5EF4-FFF2-40B4-BE49-F238E27FC236}">
                  <a16:creationId xmlns:a16="http://schemas.microsoft.com/office/drawing/2014/main" id="{1BC8A9AE-379B-A6BF-D46C-CEA9C3921BEB}"/>
                </a:ext>
              </a:extLst>
            </p:cNvPr>
            <p:cNvSpPr>
              <a:spLocks noEditPoints="1"/>
            </p:cNvSpPr>
            <p:nvPr/>
          </p:nvSpPr>
          <p:spPr bwMode="auto">
            <a:xfrm>
              <a:off x="5830887" y="1801813"/>
              <a:ext cx="58737" cy="58738"/>
            </a:xfrm>
            <a:custGeom>
              <a:avLst/>
              <a:gdLst>
                <a:gd name="T0" fmla="*/ 8 w 60"/>
                <a:gd name="T1" fmla="*/ 61 h 61"/>
                <a:gd name="T2" fmla="*/ 7 w 60"/>
                <a:gd name="T3" fmla="*/ 59 h 61"/>
                <a:gd name="T4" fmla="*/ 2 w 60"/>
                <a:gd name="T5" fmla="*/ 42 h 61"/>
                <a:gd name="T6" fmla="*/ 8 w 60"/>
                <a:gd name="T7" fmla="*/ 28 h 61"/>
                <a:gd name="T8" fmla="*/ 9 w 60"/>
                <a:gd name="T9" fmla="*/ 32 h 61"/>
                <a:gd name="T10" fmla="*/ 9 w 60"/>
                <a:gd name="T11" fmla="*/ 32 h 61"/>
                <a:gd name="T12" fmla="*/ 11 w 60"/>
                <a:gd name="T13" fmla="*/ 39 h 61"/>
                <a:gd name="T14" fmla="*/ 17 w 60"/>
                <a:gd name="T15" fmla="*/ 41 h 61"/>
                <a:gd name="T16" fmla="*/ 28 w 60"/>
                <a:gd name="T17" fmla="*/ 36 h 61"/>
                <a:gd name="T18" fmla="*/ 34 w 60"/>
                <a:gd name="T19" fmla="*/ 30 h 61"/>
                <a:gd name="T20" fmla="*/ 37 w 60"/>
                <a:gd name="T21" fmla="*/ 26 h 61"/>
                <a:gd name="T22" fmla="*/ 38 w 60"/>
                <a:gd name="T23" fmla="*/ 25 h 61"/>
                <a:gd name="T24" fmla="*/ 37 w 60"/>
                <a:gd name="T25" fmla="*/ 26 h 61"/>
                <a:gd name="T26" fmla="*/ 39 w 60"/>
                <a:gd name="T27" fmla="*/ 23 h 61"/>
                <a:gd name="T28" fmla="*/ 39 w 60"/>
                <a:gd name="T29" fmla="*/ 23 h 61"/>
                <a:gd name="T30" fmla="*/ 39 w 60"/>
                <a:gd name="T31" fmla="*/ 23 h 61"/>
                <a:gd name="T32" fmla="*/ 39 w 60"/>
                <a:gd name="T33" fmla="*/ 23 h 61"/>
                <a:gd name="T34" fmla="*/ 41 w 60"/>
                <a:gd name="T35" fmla="*/ 10 h 61"/>
                <a:gd name="T36" fmla="*/ 33 w 60"/>
                <a:gd name="T37" fmla="*/ 4 h 61"/>
                <a:gd name="T38" fmla="*/ 33 w 60"/>
                <a:gd name="T39" fmla="*/ 4 h 61"/>
                <a:gd name="T40" fmla="*/ 32 w 60"/>
                <a:gd name="T41" fmla="*/ 4 h 61"/>
                <a:gd name="T42" fmla="*/ 45 w 60"/>
                <a:gd name="T43" fmla="*/ 0 h 61"/>
                <a:gd name="T44" fmla="*/ 49 w 60"/>
                <a:gd name="T45" fmla="*/ 1 h 61"/>
                <a:gd name="T46" fmla="*/ 51 w 60"/>
                <a:gd name="T47" fmla="*/ 3 h 61"/>
                <a:gd name="T48" fmla="*/ 57 w 60"/>
                <a:gd name="T49" fmla="*/ 29 h 61"/>
                <a:gd name="T50" fmla="*/ 48 w 60"/>
                <a:gd name="T51" fmla="*/ 43 h 61"/>
                <a:gd name="T52" fmla="*/ 43 w 60"/>
                <a:gd name="T53" fmla="*/ 47 h 61"/>
                <a:gd name="T54" fmla="*/ 45 w 60"/>
                <a:gd name="T55" fmla="*/ 45 h 61"/>
                <a:gd name="T56" fmla="*/ 41 w 60"/>
                <a:gd name="T57" fmla="*/ 49 h 61"/>
                <a:gd name="T58" fmla="*/ 9 w 60"/>
                <a:gd name="T59" fmla="*/ 61 h 61"/>
                <a:gd name="T60" fmla="*/ 8 w 60"/>
                <a:gd name="T61" fmla="*/ 61 h 61"/>
                <a:gd name="T62" fmla="*/ 24 w 60"/>
                <a:gd name="T63" fmla="*/ 43 h 61"/>
                <a:gd name="T64" fmla="*/ 21 w 60"/>
                <a:gd name="T65" fmla="*/ 47 h 61"/>
                <a:gd name="T66" fmla="*/ 21 w 60"/>
                <a:gd name="T67" fmla="*/ 47 h 61"/>
                <a:gd name="T68" fmla="*/ 22 w 60"/>
                <a:gd name="T69" fmla="*/ 48 h 61"/>
                <a:gd name="T70" fmla="*/ 25 w 60"/>
                <a:gd name="T71" fmla="*/ 46 h 61"/>
                <a:gd name="T72" fmla="*/ 25 w 60"/>
                <a:gd name="T73" fmla="*/ 45 h 61"/>
                <a:gd name="T74" fmla="*/ 24 w 60"/>
                <a:gd name="T75" fmla="*/ 43 h 61"/>
                <a:gd name="T76" fmla="*/ 49 w 60"/>
                <a:gd name="T77" fmla="*/ 26 h 61"/>
                <a:gd name="T78" fmla="*/ 48 w 60"/>
                <a:gd name="T79" fmla="*/ 27 h 61"/>
                <a:gd name="T80" fmla="*/ 49 w 60"/>
                <a:gd name="T81" fmla="*/ 2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61">
                  <a:moveTo>
                    <a:pt x="8" y="61"/>
                  </a:moveTo>
                  <a:lnTo>
                    <a:pt x="7" y="59"/>
                  </a:lnTo>
                  <a:cubicBezTo>
                    <a:pt x="3" y="56"/>
                    <a:pt x="0" y="47"/>
                    <a:pt x="2" y="42"/>
                  </a:cubicBezTo>
                  <a:cubicBezTo>
                    <a:pt x="3" y="37"/>
                    <a:pt x="5" y="32"/>
                    <a:pt x="8" y="28"/>
                  </a:cubicBezTo>
                  <a:cubicBezTo>
                    <a:pt x="7" y="29"/>
                    <a:pt x="8" y="31"/>
                    <a:pt x="9" y="32"/>
                  </a:cubicBezTo>
                  <a:lnTo>
                    <a:pt x="9" y="32"/>
                  </a:lnTo>
                  <a:cubicBezTo>
                    <a:pt x="9" y="34"/>
                    <a:pt x="10" y="37"/>
                    <a:pt x="11" y="39"/>
                  </a:cubicBezTo>
                  <a:cubicBezTo>
                    <a:pt x="13" y="40"/>
                    <a:pt x="15" y="41"/>
                    <a:pt x="17" y="41"/>
                  </a:cubicBezTo>
                  <a:cubicBezTo>
                    <a:pt x="20" y="41"/>
                    <a:pt x="25" y="38"/>
                    <a:pt x="28" y="36"/>
                  </a:cubicBezTo>
                  <a:cubicBezTo>
                    <a:pt x="30" y="35"/>
                    <a:pt x="32" y="33"/>
                    <a:pt x="34" y="30"/>
                  </a:cubicBezTo>
                  <a:lnTo>
                    <a:pt x="37" y="26"/>
                  </a:lnTo>
                  <a:lnTo>
                    <a:pt x="38" y="25"/>
                  </a:lnTo>
                  <a:cubicBezTo>
                    <a:pt x="37" y="26"/>
                    <a:pt x="37" y="26"/>
                    <a:pt x="37" y="26"/>
                  </a:cubicBezTo>
                  <a:cubicBezTo>
                    <a:pt x="37" y="26"/>
                    <a:pt x="39" y="23"/>
                    <a:pt x="39" y="23"/>
                  </a:cubicBezTo>
                  <a:lnTo>
                    <a:pt x="39" y="23"/>
                  </a:lnTo>
                  <a:lnTo>
                    <a:pt x="39" y="23"/>
                  </a:lnTo>
                  <a:lnTo>
                    <a:pt x="39" y="23"/>
                  </a:lnTo>
                  <a:cubicBezTo>
                    <a:pt x="42" y="19"/>
                    <a:pt x="43" y="14"/>
                    <a:pt x="41" y="10"/>
                  </a:cubicBezTo>
                  <a:cubicBezTo>
                    <a:pt x="40" y="6"/>
                    <a:pt x="37" y="4"/>
                    <a:pt x="33" y="4"/>
                  </a:cubicBezTo>
                  <a:cubicBezTo>
                    <a:pt x="33" y="4"/>
                    <a:pt x="33" y="4"/>
                    <a:pt x="33" y="4"/>
                  </a:cubicBezTo>
                  <a:cubicBezTo>
                    <a:pt x="32" y="4"/>
                    <a:pt x="32" y="4"/>
                    <a:pt x="32" y="4"/>
                  </a:cubicBezTo>
                  <a:cubicBezTo>
                    <a:pt x="36" y="2"/>
                    <a:pt x="41" y="0"/>
                    <a:pt x="45" y="0"/>
                  </a:cubicBezTo>
                  <a:cubicBezTo>
                    <a:pt x="47" y="0"/>
                    <a:pt x="48" y="0"/>
                    <a:pt x="49" y="1"/>
                  </a:cubicBezTo>
                  <a:cubicBezTo>
                    <a:pt x="50" y="1"/>
                    <a:pt x="50" y="2"/>
                    <a:pt x="51" y="3"/>
                  </a:cubicBezTo>
                  <a:cubicBezTo>
                    <a:pt x="59" y="10"/>
                    <a:pt x="60" y="19"/>
                    <a:pt x="57" y="29"/>
                  </a:cubicBezTo>
                  <a:cubicBezTo>
                    <a:pt x="55" y="34"/>
                    <a:pt x="52" y="38"/>
                    <a:pt x="48" y="43"/>
                  </a:cubicBezTo>
                  <a:cubicBezTo>
                    <a:pt x="45" y="46"/>
                    <a:pt x="43" y="47"/>
                    <a:pt x="43" y="47"/>
                  </a:cubicBezTo>
                  <a:cubicBezTo>
                    <a:pt x="43" y="47"/>
                    <a:pt x="44" y="46"/>
                    <a:pt x="45" y="45"/>
                  </a:cubicBezTo>
                  <a:lnTo>
                    <a:pt x="41" y="49"/>
                  </a:lnTo>
                  <a:cubicBezTo>
                    <a:pt x="31" y="56"/>
                    <a:pt x="20" y="60"/>
                    <a:pt x="9" y="61"/>
                  </a:cubicBezTo>
                  <a:lnTo>
                    <a:pt x="8" y="61"/>
                  </a:lnTo>
                  <a:moveTo>
                    <a:pt x="24" y="43"/>
                  </a:moveTo>
                  <a:cubicBezTo>
                    <a:pt x="22" y="43"/>
                    <a:pt x="21" y="45"/>
                    <a:pt x="21" y="47"/>
                  </a:cubicBezTo>
                  <a:lnTo>
                    <a:pt x="21" y="47"/>
                  </a:lnTo>
                  <a:cubicBezTo>
                    <a:pt x="22" y="48"/>
                    <a:pt x="22" y="48"/>
                    <a:pt x="22" y="48"/>
                  </a:cubicBezTo>
                  <a:cubicBezTo>
                    <a:pt x="23" y="48"/>
                    <a:pt x="25" y="47"/>
                    <a:pt x="25" y="46"/>
                  </a:cubicBezTo>
                  <a:lnTo>
                    <a:pt x="25" y="45"/>
                  </a:lnTo>
                  <a:cubicBezTo>
                    <a:pt x="26" y="44"/>
                    <a:pt x="25" y="43"/>
                    <a:pt x="24" y="43"/>
                  </a:cubicBezTo>
                  <a:moveTo>
                    <a:pt x="49" y="26"/>
                  </a:moveTo>
                  <a:lnTo>
                    <a:pt x="48" y="27"/>
                  </a:lnTo>
                  <a:lnTo>
                    <a:pt x="49" y="26"/>
                  </a:lnTo>
                  <a:close/>
                </a:path>
              </a:pathLst>
            </a:custGeom>
            <a:solidFill>
              <a:srgbClr val="C0A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 name="Freeform 403">
              <a:extLst>
                <a:ext uri="{FF2B5EF4-FFF2-40B4-BE49-F238E27FC236}">
                  <a16:creationId xmlns:a16="http://schemas.microsoft.com/office/drawing/2014/main" id="{E945D6A3-07A7-C1BB-FFD0-A099F3E1FB34}"/>
                </a:ext>
              </a:extLst>
            </p:cNvPr>
            <p:cNvSpPr>
              <a:spLocks/>
            </p:cNvSpPr>
            <p:nvPr/>
          </p:nvSpPr>
          <p:spPr bwMode="auto">
            <a:xfrm>
              <a:off x="5786437" y="1879600"/>
              <a:ext cx="26987" cy="28575"/>
            </a:xfrm>
            <a:custGeom>
              <a:avLst/>
              <a:gdLst>
                <a:gd name="T0" fmla="*/ 12 w 28"/>
                <a:gd name="T1" fmla="*/ 30 h 30"/>
                <a:gd name="T2" fmla="*/ 7 w 28"/>
                <a:gd name="T3" fmla="*/ 30 h 30"/>
                <a:gd name="T4" fmla="*/ 4 w 28"/>
                <a:gd name="T5" fmla="*/ 28 h 30"/>
                <a:gd name="T6" fmla="*/ 1 w 28"/>
                <a:gd name="T7" fmla="*/ 25 h 30"/>
                <a:gd name="T8" fmla="*/ 0 w 28"/>
                <a:gd name="T9" fmla="*/ 21 h 30"/>
                <a:gd name="T10" fmla="*/ 0 w 28"/>
                <a:gd name="T11" fmla="*/ 17 h 30"/>
                <a:gd name="T12" fmla="*/ 3 w 28"/>
                <a:gd name="T13" fmla="*/ 10 h 30"/>
                <a:gd name="T14" fmla="*/ 9 w 28"/>
                <a:gd name="T15" fmla="*/ 3 h 30"/>
                <a:gd name="T16" fmla="*/ 20 w 28"/>
                <a:gd name="T17" fmla="*/ 0 h 30"/>
                <a:gd name="T18" fmla="*/ 24 w 28"/>
                <a:gd name="T19" fmla="*/ 0 h 30"/>
                <a:gd name="T20" fmla="*/ 27 w 28"/>
                <a:gd name="T21" fmla="*/ 3 h 30"/>
                <a:gd name="T22" fmla="*/ 28 w 28"/>
                <a:gd name="T23" fmla="*/ 4 h 30"/>
                <a:gd name="T24" fmla="*/ 19 w 28"/>
                <a:gd name="T25" fmla="*/ 7 h 30"/>
                <a:gd name="T26" fmla="*/ 16 w 28"/>
                <a:gd name="T27" fmla="*/ 3 h 30"/>
                <a:gd name="T28" fmla="*/ 15 w 28"/>
                <a:gd name="T29" fmla="*/ 3 h 30"/>
                <a:gd name="T30" fmla="*/ 11 w 28"/>
                <a:gd name="T31" fmla="*/ 6 h 30"/>
                <a:gd name="T32" fmla="*/ 11 w 28"/>
                <a:gd name="T33" fmla="*/ 11 h 30"/>
                <a:gd name="T34" fmla="*/ 12 w 28"/>
                <a:gd name="T35" fmla="*/ 11 h 30"/>
                <a:gd name="T36" fmla="*/ 12 w 28"/>
                <a:gd name="T37" fmla="*/ 11 h 30"/>
                <a:gd name="T38" fmla="*/ 13 w 28"/>
                <a:gd name="T39" fmla="*/ 12 h 30"/>
                <a:gd name="T40" fmla="*/ 14 w 28"/>
                <a:gd name="T41" fmla="*/ 12 h 30"/>
                <a:gd name="T42" fmla="*/ 12 w 28"/>
                <a:gd name="T43" fmla="*/ 14 h 30"/>
                <a:gd name="T44" fmla="*/ 10 w 28"/>
                <a:gd name="T45" fmla="*/ 21 h 30"/>
                <a:gd name="T46" fmla="*/ 10 w 28"/>
                <a:gd name="T47" fmla="*/ 25 h 30"/>
                <a:gd name="T48" fmla="*/ 11 w 28"/>
                <a:gd name="T49" fmla="*/ 29 h 30"/>
                <a:gd name="T50" fmla="*/ 12 w 28"/>
                <a:gd name="T5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30">
                  <a:moveTo>
                    <a:pt x="12" y="30"/>
                  </a:moveTo>
                  <a:cubicBezTo>
                    <a:pt x="10" y="30"/>
                    <a:pt x="9" y="30"/>
                    <a:pt x="7" y="30"/>
                  </a:cubicBezTo>
                  <a:lnTo>
                    <a:pt x="4" y="28"/>
                  </a:lnTo>
                  <a:cubicBezTo>
                    <a:pt x="3" y="27"/>
                    <a:pt x="2" y="26"/>
                    <a:pt x="1" y="25"/>
                  </a:cubicBezTo>
                  <a:lnTo>
                    <a:pt x="0" y="21"/>
                  </a:lnTo>
                  <a:lnTo>
                    <a:pt x="0" y="17"/>
                  </a:lnTo>
                  <a:cubicBezTo>
                    <a:pt x="1" y="14"/>
                    <a:pt x="1" y="13"/>
                    <a:pt x="3" y="10"/>
                  </a:cubicBezTo>
                  <a:cubicBezTo>
                    <a:pt x="5" y="7"/>
                    <a:pt x="7" y="5"/>
                    <a:pt x="9" y="3"/>
                  </a:cubicBezTo>
                  <a:cubicBezTo>
                    <a:pt x="12" y="1"/>
                    <a:pt x="16" y="0"/>
                    <a:pt x="20" y="0"/>
                  </a:cubicBezTo>
                  <a:lnTo>
                    <a:pt x="24" y="0"/>
                  </a:lnTo>
                  <a:lnTo>
                    <a:pt x="27" y="3"/>
                  </a:lnTo>
                  <a:cubicBezTo>
                    <a:pt x="28" y="3"/>
                    <a:pt x="28" y="3"/>
                    <a:pt x="28" y="4"/>
                  </a:cubicBezTo>
                  <a:cubicBezTo>
                    <a:pt x="25" y="4"/>
                    <a:pt x="22" y="5"/>
                    <a:pt x="19" y="7"/>
                  </a:cubicBezTo>
                  <a:cubicBezTo>
                    <a:pt x="19" y="5"/>
                    <a:pt x="18" y="3"/>
                    <a:pt x="16" y="3"/>
                  </a:cubicBezTo>
                  <a:cubicBezTo>
                    <a:pt x="16" y="3"/>
                    <a:pt x="16" y="3"/>
                    <a:pt x="15" y="3"/>
                  </a:cubicBezTo>
                  <a:cubicBezTo>
                    <a:pt x="14" y="3"/>
                    <a:pt x="12" y="5"/>
                    <a:pt x="11" y="6"/>
                  </a:cubicBezTo>
                  <a:cubicBezTo>
                    <a:pt x="11" y="7"/>
                    <a:pt x="10" y="10"/>
                    <a:pt x="11" y="11"/>
                  </a:cubicBezTo>
                  <a:lnTo>
                    <a:pt x="12" y="11"/>
                  </a:lnTo>
                  <a:lnTo>
                    <a:pt x="12" y="11"/>
                  </a:lnTo>
                  <a:cubicBezTo>
                    <a:pt x="12" y="12"/>
                    <a:pt x="13" y="12"/>
                    <a:pt x="13" y="12"/>
                  </a:cubicBezTo>
                  <a:lnTo>
                    <a:pt x="14" y="12"/>
                  </a:lnTo>
                  <a:cubicBezTo>
                    <a:pt x="13" y="13"/>
                    <a:pt x="13" y="13"/>
                    <a:pt x="12" y="14"/>
                  </a:cubicBezTo>
                  <a:cubicBezTo>
                    <a:pt x="11" y="17"/>
                    <a:pt x="10" y="18"/>
                    <a:pt x="10" y="21"/>
                  </a:cubicBezTo>
                  <a:lnTo>
                    <a:pt x="10" y="25"/>
                  </a:lnTo>
                  <a:lnTo>
                    <a:pt x="11" y="29"/>
                  </a:lnTo>
                  <a:cubicBezTo>
                    <a:pt x="11" y="29"/>
                    <a:pt x="11" y="30"/>
                    <a:pt x="12" y="30"/>
                  </a:cubicBezTo>
                </a:path>
              </a:pathLst>
            </a:custGeom>
            <a:solidFill>
              <a:srgbClr val="CDB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Freeform 404">
              <a:extLst>
                <a:ext uri="{FF2B5EF4-FFF2-40B4-BE49-F238E27FC236}">
                  <a16:creationId xmlns:a16="http://schemas.microsoft.com/office/drawing/2014/main" id="{084BAF50-4FD5-F513-5325-FC9252A7BEBF}"/>
                </a:ext>
              </a:extLst>
            </p:cNvPr>
            <p:cNvSpPr>
              <a:spLocks/>
            </p:cNvSpPr>
            <p:nvPr/>
          </p:nvSpPr>
          <p:spPr bwMode="auto">
            <a:xfrm>
              <a:off x="5795962" y="1882775"/>
              <a:ext cx="20637" cy="25400"/>
            </a:xfrm>
            <a:custGeom>
              <a:avLst/>
              <a:gdLst>
                <a:gd name="T0" fmla="*/ 2 w 21"/>
                <a:gd name="T1" fmla="*/ 26 h 26"/>
                <a:gd name="T2" fmla="*/ 2 w 21"/>
                <a:gd name="T3" fmla="*/ 26 h 26"/>
                <a:gd name="T4" fmla="*/ 1 w 21"/>
                <a:gd name="T5" fmla="*/ 25 h 26"/>
                <a:gd name="T6" fmla="*/ 0 w 21"/>
                <a:gd name="T7" fmla="*/ 21 h 26"/>
                <a:gd name="T8" fmla="*/ 0 w 21"/>
                <a:gd name="T9" fmla="*/ 17 h 26"/>
                <a:gd name="T10" fmla="*/ 2 w 21"/>
                <a:gd name="T11" fmla="*/ 10 h 26"/>
                <a:gd name="T12" fmla="*/ 4 w 21"/>
                <a:gd name="T13" fmla="*/ 8 h 26"/>
                <a:gd name="T14" fmla="*/ 5 w 21"/>
                <a:gd name="T15" fmla="*/ 8 h 26"/>
                <a:gd name="T16" fmla="*/ 6 w 21"/>
                <a:gd name="T17" fmla="*/ 12 h 26"/>
                <a:gd name="T18" fmla="*/ 9 w 21"/>
                <a:gd name="T19" fmla="*/ 5 h 26"/>
                <a:gd name="T20" fmla="*/ 7 w 21"/>
                <a:gd name="T21" fmla="*/ 6 h 26"/>
                <a:gd name="T22" fmla="*/ 8 w 21"/>
                <a:gd name="T23" fmla="*/ 5 h 26"/>
                <a:gd name="T24" fmla="*/ 9 w 21"/>
                <a:gd name="T25" fmla="*/ 3 h 26"/>
                <a:gd name="T26" fmla="*/ 18 w 21"/>
                <a:gd name="T27" fmla="*/ 0 h 26"/>
                <a:gd name="T28" fmla="*/ 21 w 21"/>
                <a:gd name="T29" fmla="*/ 6 h 26"/>
                <a:gd name="T30" fmla="*/ 16 w 21"/>
                <a:gd name="T31" fmla="*/ 20 h 26"/>
                <a:gd name="T32" fmla="*/ 2 w 21"/>
                <a:gd name="T3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6">
                  <a:moveTo>
                    <a:pt x="2" y="26"/>
                  </a:moveTo>
                  <a:cubicBezTo>
                    <a:pt x="2" y="26"/>
                    <a:pt x="2" y="26"/>
                    <a:pt x="2" y="26"/>
                  </a:cubicBezTo>
                  <a:cubicBezTo>
                    <a:pt x="1" y="26"/>
                    <a:pt x="1" y="25"/>
                    <a:pt x="1" y="25"/>
                  </a:cubicBezTo>
                  <a:lnTo>
                    <a:pt x="0" y="21"/>
                  </a:lnTo>
                  <a:lnTo>
                    <a:pt x="0" y="17"/>
                  </a:lnTo>
                  <a:cubicBezTo>
                    <a:pt x="0" y="14"/>
                    <a:pt x="1" y="13"/>
                    <a:pt x="2" y="10"/>
                  </a:cubicBezTo>
                  <a:cubicBezTo>
                    <a:pt x="3" y="9"/>
                    <a:pt x="3" y="9"/>
                    <a:pt x="4" y="8"/>
                  </a:cubicBezTo>
                  <a:cubicBezTo>
                    <a:pt x="4" y="8"/>
                    <a:pt x="5" y="8"/>
                    <a:pt x="5" y="8"/>
                  </a:cubicBezTo>
                  <a:cubicBezTo>
                    <a:pt x="4" y="9"/>
                    <a:pt x="4" y="12"/>
                    <a:pt x="6" y="12"/>
                  </a:cubicBezTo>
                  <a:cubicBezTo>
                    <a:pt x="9" y="12"/>
                    <a:pt x="13" y="5"/>
                    <a:pt x="9" y="5"/>
                  </a:cubicBezTo>
                  <a:cubicBezTo>
                    <a:pt x="8" y="5"/>
                    <a:pt x="8" y="6"/>
                    <a:pt x="7" y="6"/>
                  </a:cubicBezTo>
                  <a:cubicBezTo>
                    <a:pt x="8" y="5"/>
                    <a:pt x="8" y="5"/>
                    <a:pt x="8" y="5"/>
                  </a:cubicBezTo>
                  <a:cubicBezTo>
                    <a:pt x="9" y="4"/>
                    <a:pt x="9" y="4"/>
                    <a:pt x="9" y="3"/>
                  </a:cubicBezTo>
                  <a:cubicBezTo>
                    <a:pt x="12" y="1"/>
                    <a:pt x="15" y="0"/>
                    <a:pt x="18" y="0"/>
                  </a:cubicBezTo>
                  <a:cubicBezTo>
                    <a:pt x="20" y="1"/>
                    <a:pt x="21" y="3"/>
                    <a:pt x="21" y="6"/>
                  </a:cubicBezTo>
                  <a:cubicBezTo>
                    <a:pt x="21" y="11"/>
                    <a:pt x="20" y="16"/>
                    <a:pt x="16" y="20"/>
                  </a:cubicBezTo>
                  <a:cubicBezTo>
                    <a:pt x="12" y="24"/>
                    <a:pt x="7" y="26"/>
                    <a:pt x="2" y="26"/>
                  </a:cubicBezTo>
                </a:path>
              </a:pathLst>
            </a:custGeom>
            <a:solidFill>
              <a:srgbClr val="C0A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 name="Freeform 405">
              <a:extLst>
                <a:ext uri="{FF2B5EF4-FFF2-40B4-BE49-F238E27FC236}">
                  <a16:creationId xmlns:a16="http://schemas.microsoft.com/office/drawing/2014/main" id="{61B09FBA-8C60-33F9-EEF4-9E7B84F7AFD5}"/>
                </a:ext>
              </a:extLst>
            </p:cNvPr>
            <p:cNvSpPr>
              <a:spLocks/>
            </p:cNvSpPr>
            <p:nvPr/>
          </p:nvSpPr>
          <p:spPr bwMode="auto">
            <a:xfrm>
              <a:off x="4629150" y="1482725"/>
              <a:ext cx="66675" cy="66675"/>
            </a:xfrm>
            <a:custGeom>
              <a:avLst/>
              <a:gdLst>
                <a:gd name="T0" fmla="*/ 0 w 68"/>
                <a:gd name="T1" fmla="*/ 68 h 68"/>
                <a:gd name="T2" fmla="*/ 58 w 68"/>
                <a:gd name="T3" fmla="*/ 8 h 68"/>
                <a:gd name="T4" fmla="*/ 68 w 68"/>
                <a:gd name="T5" fmla="*/ 0 h 68"/>
                <a:gd name="T6" fmla="*/ 0 w 68"/>
                <a:gd name="T7" fmla="*/ 68 h 68"/>
              </a:gdLst>
              <a:ahLst/>
              <a:cxnLst>
                <a:cxn ang="0">
                  <a:pos x="T0" y="T1"/>
                </a:cxn>
                <a:cxn ang="0">
                  <a:pos x="T2" y="T3"/>
                </a:cxn>
                <a:cxn ang="0">
                  <a:pos x="T4" y="T5"/>
                </a:cxn>
                <a:cxn ang="0">
                  <a:pos x="T6" y="T7"/>
                </a:cxn>
              </a:cxnLst>
              <a:rect l="0" t="0" r="r" b="b"/>
              <a:pathLst>
                <a:path w="68" h="68">
                  <a:moveTo>
                    <a:pt x="0" y="68"/>
                  </a:moveTo>
                  <a:cubicBezTo>
                    <a:pt x="17" y="46"/>
                    <a:pt x="36" y="26"/>
                    <a:pt x="58" y="8"/>
                  </a:cubicBezTo>
                  <a:cubicBezTo>
                    <a:pt x="61" y="5"/>
                    <a:pt x="64" y="2"/>
                    <a:pt x="68" y="0"/>
                  </a:cubicBezTo>
                  <a:cubicBezTo>
                    <a:pt x="43" y="20"/>
                    <a:pt x="20" y="43"/>
                    <a:pt x="0" y="68"/>
                  </a:cubicBezTo>
                  <a:close/>
                </a:path>
              </a:pathLst>
            </a:custGeom>
            <a:solidFill>
              <a:srgbClr val="D4BB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 name="Freeform 407">
              <a:extLst>
                <a:ext uri="{FF2B5EF4-FFF2-40B4-BE49-F238E27FC236}">
                  <a16:creationId xmlns:a16="http://schemas.microsoft.com/office/drawing/2014/main" id="{4ECFB3DF-C031-C84C-E9D6-19E3BF52D2CB}"/>
                </a:ext>
              </a:extLst>
            </p:cNvPr>
            <p:cNvSpPr>
              <a:spLocks/>
            </p:cNvSpPr>
            <p:nvPr/>
          </p:nvSpPr>
          <p:spPr bwMode="auto">
            <a:xfrm>
              <a:off x="4611688" y="1449388"/>
              <a:ext cx="163513" cy="127000"/>
            </a:xfrm>
            <a:custGeom>
              <a:avLst/>
              <a:gdLst>
                <a:gd name="T0" fmla="*/ 2 w 169"/>
                <a:gd name="T1" fmla="*/ 131 h 131"/>
                <a:gd name="T2" fmla="*/ 1 w 169"/>
                <a:gd name="T3" fmla="*/ 128 h 131"/>
                <a:gd name="T4" fmla="*/ 18 w 169"/>
                <a:gd name="T5" fmla="*/ 103 h 131"/>
                <a:gd name="T6" fmla="*/ 86 w 169"/>
                <a:gd name="T7" fmla="*/ 35 h 131"/>
                <a:gd name="T8" fmla="*/ 169 w 169"/>
                <a:gd name="T9" fmla="*/ 0 h 131"/>
                <a:gd name="T10" fmla="*/ 169 w 169"/>
                <a:gd name="T11" fmla="*/ 2 h 131"/>
                <a:gd name="T12" fmla="*/ 76 w 169"/>
                <a:gd name="T13" fmla="*/ 57 h 131"/>
                <a:gd name="T14" fmla="*/ 36 w 169"/>
                <a:gd name="T15" fmla="*/ 94 h 131"/>
                <a:gd name="T16" fmla="*/ 4 w 169"/>
                <a:gd name="T17" fmla="*/ 130 h 131"/>
                <a:gd name="T18" fmla="*/ 2 w 169"/>
                <a:gd name="T1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31">
                  <a:moveTo>
                    <a:pt x="2" y="131"/>
                  </a:moveTo>
                  <a:cubicBezTo>
                    <a:pt x="1" y="131"/>
                    <a:pt x="0" y="130"/>
                    <a:pt x="1" y="128"/>
                  </a:cubicBezTo>
                  <a:cubicBezTo>
                    <a:pt x="6" y="120"/>
                    <a:pt x="12" y="112"/>
                    <a:pt x="18" y="103"/>
                  </a:cubicBezTo>
                  <a:cubicBezTo>
                    <a:pt x="38" y="78"/>
                    <a:pt x="61" y="55"/>
                    <a:pt x="86" y="35"/>
                  </a:cubicBezTo>
                  <a:cubicBezTo>
                    <a:pt x="111" y="17"/>
                    <a:pt x="139" y="8"/>
                    <a:pt x="169" y="0"/>
                  </a:cubicBezTo>
                  <a:lnTo>
                    <a:pt x="169" y="2"/>
                  </a:lnTo>
                  <a:cubicBezTo>
                    <a:pt x="136" y="18"/>
                    <a:pt x="105" y="33"/>
                    <a:pt x="76" y="57"/>
                  </a:cubicBezTo>
                  <a:cubicBezTo>
                    <a:pt x="63" y="68"/>
                    <a:pt x="49" y="81"/>
                    <a:pt x="36" y="94"/>
                  </a:cubicBezTo>
                  <a:cubicBezTo>
                    <a:pt x="25" y="106"/>
                    <a:pt x="16" y="119"/>
                    <a:pt x="4" y="130"/>
                  </a:cubicBezTo>
                  <a:cubicBezTo>
                    <a:pt x="4" y="131"/>
                    <a:pt x="3" y="131"/>
                    <a:pt x="2" y="131"/>
                  </a:cubicBezTo>
                  <a:close/>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 name="Freeform 408">
              <a:extLst>
                <a:ext uri="{FF2B5EF4-FFF2-40B4-BE49-F238E27FC236}">
                  <a16:creationId xmlns:a16="http://schemas.microsoft.com/office/drawing/2014/main" id="{C75B673D-3EA5-111F-2668-C13DC65C152E}"/>
                </a:ext>
              </a:extLst>
            </p:cNvPr>
            <p:cNvSpPr>
              <a:spLocks/>
            </p:cNvSpPr>
            <p:nvPr/>
          </p:nvSpPr>
          <p:spPr bwMode="auto">
            <a:xfrm>
              <a:off x="4559300" y="1698625"/>
              <a:ext cx="60325" cy="69850"/>
            </a:xfrm>
            <a:custGeom>
              <a:avLst/>
              <a:gdLst>
                <a:gd name="T0" fmla="*/ 52 w 62"/>
                <a:gd name="T1" fmla="*/ 72 h 72"/>
                <a:gd name="T2" fmla="*/ 3 w 62"/>
                <a:gd name="T3" fmla="*/ 0 h 72"/>
                <a:gd name="T4" fmla="*/ 4 w 62"/>
                <a:gd name="T5" fmla="*/ 0 h 72"/>
                <a:gd name="T6" fmla="*/ 20 w 62"/>
                <a:gd name="T7" fmla="*/ 46 h 72"/>
                <a:gd name="T8" fmla="*/ 59 w 62"/>
                <a:gd name="T9" fmla="*/ 67 h 72"/>
                <a:gd name="T10" fmla="*/ 57 w 62"/>
                <a:gd name="T11" fmla="*/ 72 h 72"/>
                <a:gd name="T12" fmla="*/ 52 w 62"/>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62" h="72">
                  <a:moveTo>
                    <a:pt x="52" y="72"/>
                  </a:moveTo>
                  <a:cubicBezTo>
                    <a:pt x="17" y="72"/>
                    <a:pt x="0" y="32"/>
                    <a:pt x="3" y="0"/>
                  </a:cubicBezTo>
                  <a:lnTo>
                    <a:pt x="4" y="0"/>
                  </a:lnTo>
                  <a:cubicBezTo>
                    <a:pt x="4" y="16"/>
                    <a:pt x="9" y="33"/>
                    <a:pt x="20" y="46"/>
                  </a:cubicBezTo>
                  <a:cubicBezTo>
                    <a:pt x="32" y="59"/>
                    <a:pt x="41" y="65"/>
                    <a:pt x="59" y="67"/>
                  </a:cubicBezTo>
                  <a:cubicBezTo>
                    <a:pt x="62" y="67"/>
                    <a:pt x="60" y="72"/>
                    <a:pt x="57" y="72"/>
                  </a:cubicBezTo>
                  <a:cubicBezTo>
                    <a:pt x="56" y="72"/>
                    <a:pt x="54" y="72"/>
                    <a:pt x="52" y="72"/>
                  </a:cubicBezTo>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 name="Freeform 409">
              <a:extLst>
                <a:ext uri="{FF2B5EF4-FFF2-40B4-BE49-F238E27FC236}">
                  <a16:creationId xmlns:a16="http://schemas.microsoft.com/office/drawing/2014/main" id="{DB121731-2F82-990C-AE02-9D8BA6417DFA}"/>
                </a:ext>
              </a:extLst>
            </p:cNvPr>
            <p:cNvSpPr>
              <a:spLocks/>
            </p:cNvSpPr>
            <p:nvPr/>
          </p:nvSpPr>
          <p:spPr bwMode="auto">
            <a:xfrm>
              <a:off x="4752975" y="1766888"/>
              <a:ext cx="49213" cy="20638"/>
            </a:xfrm>
            <a:custGeom>
              <a:avLst/>
              <a:gdLst>
                <a:gd name="T0" fmla="*/ 18 w 50"/>
                <a:gd name="T1" fmla="*/ 20 h 20"/>
                <a:gd name="T2" fmla="*/ 0 w 50"/>
                <a:gd name="T3" fmla="*/ 9 h 20"/>
                <a:gd name="T4" fmla="*/ 1 w 50"/>
                <a:gd name="T5" fmla="*/ 7 h 20"/>
                <a:gd name="T6" fmla="*/ 15 w 50"/>
                <a:gd name="T7" fmla="*/ 12 h 20"/>
                <a:gd name="T8" fmla="*/ 46 w 50"/>
                <a:gd name="T9" fmla="*/ 0 h 20"/>
                <a:gd name="T10" fmla="*/ 48 w 50"/>
                <a:gd name="T11" fmla="*/ 0 h 20"/>
                <a:gd name="T12" fmla="*/ 49 w 50"/>
                <a:gd name="T13" fmla="*/ 3 h 20"/>
                <a:gd name="T14" fmla="*/ 23 w 50"/>
                <a:gd name="T15" fmla="*/ 19 h 20"/>
                <a:gd name="T16" fmla="*/ 18 w 50"/>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0">
                  <a:moveTo>
                    <a:pt x="18" y="20"/>
                  </a:moveTo>
                  <a:cubicBezTo>
                    <a:pt x="10" y="20"/>
                    <a:pt x="4" y="16"/>
                    <a:pt x="0" y="9"/>
                  </a:cubicBezTo>
                  <a:lnTo>
                    <a:pt x="1" y="7"/>
                  </a:lnTo>
                  <a:cubicBezTo>
                    <a:pt x="5" y="11"/>
                    <a:pt x="10" y="12"/>
                    <a:pt x="15" y="12"/>
                  </a:cubicBezTo>
                  <a:cubicBezTo>
                    <a:pt x="26" y="12"/>
                    <a:pt x="39" y="6"/>
                    <a:pt x="46" y="0"/>
                  </a:cubicBezTo>
                  <a:cubicBezTo>
                    <a:pt x="47" y="0"/>
                    <a:pt x="48" y="0"/>
                    <a:pt x="48" y="0"/>
                  </a:cubicBezTo>
                  <a:cubicBezTo>
                    <a:pt x="50" y="0"/>
                    <a:pt x="50" y="2"/>
                    <a:pt x="49" y="3"/>
                  </a:cubicBezTo>
                  <a:cubicBezTo>
                    <a:pt x="41" y="11"/>
                    <a:pt x="34" y="17"/>
                    <a:pt x="23" y="19"/>
                  </a:cubicBezTo>
                  <a:cubicBezTo>
                    <a:pt x="21" y="20"/>
                    <a:pt x="19" y="20"/>
                    <a:pt x="18" y="20"/>
                  </a:cubicBezTo>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Freeform 410">
              <a:extLst>
                <a:ext uri="{FF2B5EF4-FFF2-40B4-BE49-F238E27FC236}">
                  <a16:creationId xmlns:a16="http://schemas.microsoft.com/office/drawing/2014/main" id="{04DC0C5A-25AC-38B7-AA99-A71602C55615}"/>
                </a:ext>
              </a:extLst>
            </p:cNvPr>
            <p:cNvSpPr>
              <a:spLocks/>
            </p:cNvSpPr>
            <p:nvPr/>
          </p:nvSpPr>
          <p:spPr bwMode="auto">
            <a:xfrm>
              <a:off x="5551488" y="1462088"/>
              <a:ext cx="30163" cy="53975"/>
            </a:xfrm>
            <a:custGeom>
              <a:avLst/>
              <a:gdLst>
                <a:gd name="T0" fmla="*/ 20 w 30"/>
                <a:gd name="T1" fmla="*/ 55 h 55"/>
                <a:gd name="T2" fmla="*/ 19 w 30"/>
                <a:gd name="T3" fmla="*/ 54 h 55"/>
                <a:gd name="T4" fmla="*/ 0 w 30"/>
                <a:gd name="T5" fmla="*/ 14 h 55"/>
                <a:gd name="T6" fmla="*/ 2 w 30"/>
                <a:gd name="T7" fmla="*/ 0 h 55"/>
                <a:gd name="T8" fmla="*/ 11 w 30"/>
                <a:gd name="T9" fmla="*/ 3 h 55"/>
                <a:gd name="T10" fmla="*/ 22 w 30"/>
                <a:gd name="T11" fmla="*/ 54 h 55"/>
                <a:gd name="T12" fmla="*/ 20 w 30"/>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30" h="55">
                  <a:moveTo>
                    <a:pt x="20" y="55"/>
                  </a:moveTo>
                  <a:cubicBezTo>
                    <a:pt x="19" y="55"/>
                    <a:pt x="19" y="55"/>
                    <a:pt x="19" y="54"/>
                  </a:cubicBezTo>
                  <a:cubicBezTo>
                    <a:pt x="20" y="41"/>
                    <a:pt x="13" y="21"/>
                    <a:pt x="0" y="14"/>
                  </a:cubicBezTo>
                  <a:cubicBezTo>
                    <a:pt x="1" y="9"/>
                    <a:pt x="1" y="4"/>
                    <a:pt x="2" y="0"/>
                  </a:cubicBezTo>
                  <a:cubicBezTo>
                    <a:pt x="5" y="0"/>
                    <a:pt x="8" y="1"/>
                    <a:pt x="11" y="3"/>
                  </a:cubicBezTo>
                  <a:cubicBezTo>
                    <a:pt x="30" y="10"/>
                    <a:pt x="30" y="39"/>
                    <a:pt x="22" y="54"/>
                  </a:cubicBezTo>
                  <a:cubicBezTo>
                    <a:pt x="22" y="55"/>
                    <a:pt x="21" y="55"/>
                    <a:pt x="20" y="55"/>
                  </a:cubicBezTo>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6" name="Freeform 411">
              <a:extLst>
                <a:ext uri="{FF2B5EF4-FFF2-40B4-BE49-F238E27FC236}">
                  <a16:creationId xmlns:a16="http://schemas.microsoft.com/office/drawing/2014/main" id="{4E75CB42-E1E5-9442-2484-7F78BC01A665}"/>
                </a:ext>
              </a:extLst>
            </p:cNvPr>
            <p:cNvSpPr>
              <a:spLocks/>
            </p:cNvSpPr>
            <p:nvPr/>
          </p:nvSpPr>
          <p:spPr bwMode="auto">
            <a:xfrm>
              <a:off x="5548313" y="1462088"/>
              <a:ext cx="6350" cy="14288"/>
            </a:xfrm>
            <a:custGeom>
              <a:avLst/>
              <a:gdLst>
                <a:gd name="T0" fmla="*/ 4 w 6"/>
                <a:gd name="T1" fmla="*/ 15 h 15"/>
                <a:gd name="T2" fmla="*/ 0 w 6"/>
                <a:gd name="T3" fmla="*/ 13 h 15"/>
                <a:gd name="T4" fmla="*/ 2 w 6"/>
                <a:gd name="T5" fmla="*/ 0 h 15"/>
                <a:gd name="T6" fmla="*/ 6 w 6"/>
                <a:gd name="T7" fmla="*/ 1 h 15"/>
                <a:gd name="T8" fmla="*/ 4 w 6"/>
                <a:gd name="T9" fmla="*/ 15 h 15"/>
              </a:gdLst>
              <a:ahLst/>
              <a:cxnLst>
                <a:cxn ang="0">
                  <a:pos x="T0" y="T1"/>
                </a:cxn>
                <a:cxn ang="0">
                  <a:pos x="T2" y="T3"/>
                </a:cxn>
                <a:cxn ang="0">
                  <a:pos x="T4" y="T5"/>
                </a:cxn>
                <a:cxn ang="0">
                  <a:pos x="T6" y="T7"/>
                </a:cxn>
                <a:cxn ang="0">
                  <a:pos x="T8" y="T9"/>
                </a:cxn>
              </a:cxnLst>
              <a:rect l="0" t="0" r="r" b="b"/>
              <a:pathLst>
                <a:path w="6" h="15">
                  <a:moveTo>
                    <a:pt x="4" y="15"/>
                  </a:moveTo>
                  <a:cubicBezTo>
                    <a:pt x="3" y="14"/>
                    <a:pt x="2" y="13"/>
                    <a:pt x="0" y="13"/>
                  </a:cubicBezTo>
                  <a:cubicBezTo>
                    <a:pt x="1" y="9"/>
                    <a:pt x="1" y="4"/>
                    <a:pt x="2" y="0"/>
                  </a:cubicBezTo>
                  <a:cubicBezTo>
                    <a:pt x="3" y="0"/>
                    <a:pt x="5" y="1"/>
                    <a:pt x="6" y="1"/>
                  </a:cubicBezTo>
                  <a:cubicBezTo>
                    <a:pt x="5" y="5"/>
                    <a:pt x="5" y="10"/>
                    <a:pt x="4" y="15"/>
                  </a:cubicBezTo>
                </a:path>
              </a:pathLst>
            </a:custGeom>
            <a:solidFill>
              <a:srgbClr val="CA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7" name="Freeform 412">
              <a:extLst>
                <a:ext uri="{FF2B5EF4-FFF2-40B4-BE49-F238E27FC236}">
                  <a16:creationId xmlns:a16="http://schemas.microsoft.com/office/drawing/2014/main" id="{F55B0EEA-6CEB-4709-B87E-87789A967556}"/>
                </a:ext>
              </a:extLst>
            </p:cNvPr>
            <p:cNvSpPr>
              <a:spLocks/>
            </p:cNvSpPr>
            <p:nvPr/>
          </p:nvSpPr>
          <p:spPr bwMode="auto">
            <a:xfrm>
              <a:off x="5551488" y="1538288"/>
              <a:ext cx="7938" cy="12700"/>
            </a:xfrm>
            <a:custGeom>
              <a:avLst/>
              <a:gdLst>
                <a:gd name="T0" fmla="*/ 3 w 8"/>
                <a:gd name="T1" fmla="*/ 12 h 12"/>
                <a:gd name="T2" fmla="*/ 3 w 8"/>
                <a:gd name="T3" fmla="*/ 12 h 12"/>
                <a:gd name="T4" fmla="*/ 1 w 8"/>
                <a:gd name="T5" fmla="*/ 8 h 12"/>
                <a:gd name="T6" fmla="*/ 7 w 8"/>
                <a:gd name="T7" fmla="*/ 0 h 12"/>
                <a:gd name="T8" fmla="*/ 8 w 8"/>
                <a:gd name="T9" fmla="*/ 0 h 12"/>
                <a:gd name="T10" fmla="*/ 7 w 8"/>
                <a:gd name="T11" fmla="*/ 8 h 12"/>
                <a:gd name="T12" fmla="*/ 3 w 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2"/>
                  </a:moveTo>
                  <a:cubicBezTo>
                    <a:pt x="3" y="12"/>
                    <a:pt x="3" y="12"/>
                    <a:pt x="3" y="12"/>
                  </a:cubicBezTo>
                  <a:cubicBezTo>
                    <a:pt x="0" y="12"/>
                    <a:pt x="0" y="9"/>
                    <a:pt x="1" y="8"/>
                  </a:cubicBezTo>
                  <a:cubicBezTo>
                    <a:pt x="3" y="5"/>
                    <a:pt x="5" y="3"/>
                    <a:pt x="7" y="0"/>
                  </a:cubicBezTo>
                  <a:lnTo>
                    <a:pt x="8" y="0"/>
                  </a:lnTo>
                  <a:cubicBezTo>
                    <a:pt x="8" y="3"/>
                    <a:pt x="7" y="5"/>
                    <a:pt x="7" y="8"/>
                  </a:cubicBezTo>
                  <a:cubicBezTo>
                    <a:pt x="7" y="10"/>
                    <a:pt x="5" y="12"/>
                    <a:pt x="3" y="12"/>
                  </a:cubicBezTo>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8" name="Freeform 413">
              <a:extLst>
                <a:ext uri="{FF2B5EF4-FFF2-40B4-BE49-F238E27FC236}">
                  <a16:creationId xmlns:a16="http://schemas.microsoft.com/office/drawing/2014/main" id="{5A18C459-6ADE-E452-173A-F8756B4785A1}"/>
                </a:ext>
              </a:extLst>
            </p:cNvPr>
            <p:cNvSpPr>
              <a:spLocks noEditPoints="1"/>
            </p:cNvSpPr>
            <p:nvPr/>
          </p:nvSpPr>
          <p:spPr bwMode="auto">
            <a:xfrm>
              <a:off x="5603875" y="1831975"/>
              <a:ext cx="3175" cy="38100"/>
            </a:xfrm>
            <a:custGeom>
              <a:avLst/>
              <a:gdLst>
                <a:gd name="T0" fmla="*/ 2 w 3"/>
                <a:gd name="T1" fmla="*/ 39 h 39"/>
                <a:gd name="T2" fmla="*/ 2 w 3"/>
                <a:gd name="T3" fmla="*/ 37 h 39"/>
                <a:gd name="T4" fmla="*/ 2 w 3"/>
                <a:gd name="T5" fmla="*/ 37 h 39"/>
                <a:gd name="T6" fmla="*/ 2 w 3"/>
                <a:gd name="T7" fmla="*/ 39 h 39"/>
                <a:gd name="T8" fmla="*/ 2 w 3"/>
                <a:gd name="T9" fmla="*/ 22 h 39"/>
                <a:gd name="T10" fmla="*/ 0 w 3"/>
                <a:gd name="T11" fmla="*/ 22 h 39"/>
                <a:gd name="T12" fmla="*/ 1 w 3"/>
                <a:gd name="T13" fmla="*/ 18 h 39"/>
                <a:gd name="T14" fmla="*/ 2 w 3"/>
                <a:gd name="T15" fmla="*/ 18 h 39"/>
                <a:gd name="T16" fmla="*/ 2 w 3"/>
                <a:gd name="T17" fmla="*/ 22 h 39"/>
                <a:gd name="T18" fmla="*/ 2 w 3"/>
                <a:gd name="T19" fmla="*/ 7 h 39"/>
                <a:gd name="T20" fmla="*/ 3 w 3"/>
                <a:gd name="T21" fmla="*/ 0 h 39"/>
                <a:gd name="T22" fmla="*/ 2 w 3"/>
                <a:gd name="T23" fmla="*/ 7 h 39"/>
                <a:gd name="T24" fmla="*/ 2 w 3"/>
                <a:gd name="T25"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9">
                  <a:moveTo>
                    <a:pt x="2" y="39"/>
                  </a:moveTo>
                  <a:cubicBezTo>
                    <a:pt x="2" y="39"/>
                    <a:pt x="2" y="38"/>
                    <a:pt x="2" y="37"/>
                  </a:cubicBezTo>
                  <a:cubicBezTo>
                    <a:pt x="2" y="37"/>
                    <a:pt x="2" y="37"/>
                    <a:pt x="2" y="37"/>
                  </a:cubicBezTo>
                  <a:cubicBezTo>
                    <a:pt x="2" y="38"/>
                    <a:pt x="2" y="39"/>
                    <a:pt x="2" y="39"/>
                  </a:cubicBezTo>
                  <a:moveTo>
                    <a:pt x="2" y="22"/>
                  </a:moveTo>
                  <a:cubicBezTo>
                    <a:pt x="1" y="22"/>
                    <a:pt x="1" y="22"/>
                    <a:pt x="0" y="22"/>
                  </a:cubicBezTo>
                  <a:cubicBezTo>
                    <a:pt x="0" y="21"/>
                    <a:pt x="1" y="19"/>
                    <a:pt x="1" y="18"/>
                  </a:cubicBezTo>
                  <a:cubicBezTo>
                    <a:pt x="1" y="18"/>
                    <a:pt x="1" y="18"/>
                    <a:pt x="2" y="18"/>
                  </a:cubicBezTo>
                  <a:cubicBezTo>
                    <a:pt x="2" y="19"/>
                    <a:pt x="2" y="21"/>
                    <a:pt x="2" y="22"/>
                  </a:cubicBezTo>
                  <a:moveTo>
                    <a:pt x="2" y="7"/>
                  </a:moveTo>
                  <a:cubicBezTo>
                    <a:pt x="2" y="5"/>
                    <a:pt x="3" y="3"/>
                    <a:pt x="3" y="0"/>
                  </a:cubicBezTo>
                  <a:cubicBezTo>
                    <a:pt x="3" y="3"/>
                    <a:pt x="2" y="5"/>
                    <a:pt x="2" y="7"/>
                  </a:cubicBezTo>
                  <a:cubicBezTo>
                    <a:pt x="2" y="7"/>
                    <a:pt x="2" y="7"/>
                    <a:pt x="2" y="7"/>
                  </a:cubicBezTo>
                </a:path>
              </a:pathLst>
            </a:custGeom>
            <a:solidFill>
              <a:srgbClr val="D4BB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9" name="Freeform 414">
              <a:extLst>
                <a:ext uri="{FF2B5EF4-FFF2-40B4-BE49-F238E27FC236}">
                  <a16:creationId xmlns:a16="http://schemas.microsoft.com/office/drawing/2014/main" id="{B176DFA0-44A6-1D5D-687C-C53A702375C0}"/>
                </a:ext>
              </a:extLst>
            </p:cNvPr>
            <p:cNvSpPr>
              <a:spLocks noEditPoints="1"/>
            </p:cNvSpPr>
            <p:nvPr/>
          </p:nvSpPr>
          <p:spPr bwMode="auto">
            <a:xfrm>
              <a:off x="5603875" y="1839913"/>
              <a:ext cx="1588" cy="28575"/>
            </a:xfrm>
            <a:custGeom>
              <a:avLst/>
              <a:gdLst>
                <a:gd name="T0" fmla="*/ 2 w 2"/>
                <a:gd name="T1" fmla="*/ 30 h 30"/>
                <a:gd name="T2" fmla="*/ 2 w 2"/>
                <a:gd name="T3" fmla="*/ 30 h 30"/>
                <a:gd name="T4" fmla="*/ 0 w 2"/>
                <a:gd name="T5" fmla="*/ 15 h 30"/>
                <a:gd name="T6" fmla="*/ 2 w 2"/>
                <a:gd name="T7" fmla="*/ 15 h 30"/>
                <a:gd name="T8" fmla="*/ 2 w 2"/>
                <a:gd name="T9" fmla="*/ 30 h 30"/>
                <a:gd name="T10" fmla="*/ 1 w 2"/>
                <a:gd name="T11" fmla="*/ 11 h 30"/>
                <a:gd name="T12" fmla="*/ 2 w 2"/>
                <a:gd name="T13" fmla="*/ 0 h 30"/>
                <a:gd name="T14" fmla="*/ 2 w 2"/>
                <a:gd name="T15" fmla="*/ 0 h 30"/>
                <a:gd name="T16" fmla="*/ 2 w 2"/>
                <a:gd name="T17" fmla="*/ 5 h 30"/>
                <a:gd name="T18" fmla="*/ 2 w 2"/>
                <a:gd name="T19" fmla="*/ 11 h 30"/>
                <a:gd name="T20" fmla="*/ 1 w 2"/>
                <a:gd name="T21"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0">
                  <a:moveTo>
                    <a:pt x="2" y="30"/>
                  </a:moveTo>
                  <a:cubicBezTo>
                    <a:pt x="2" y="30"/>
                    <a:pt x="2" y="30"/>
                    <a:pt x="2" y="30"/>
                  </a:cubicBezTo>
                  <a:cubicBezTo>
                    <a:pt x="1" y="25"/>
                    <a:pt x="0" y="20"/>
                    <a:pt x="0" y="15"/>
                  </a:cubicBezTo>
                  <a:cubicBezTo>
                    <a:pt x="1" y="15"/>
                    <a:pt x="1" y="15"/>
                    <a:pt x="2" y="15"/>
                  </a:cubicBezTo>
                  <a:cubicBezTo>
                    <a:pt x="1" y="20"/>
                    <a:pt x="2" y="25"/>
                    <a:pt x="2" y="30"/>
                  </a:cubicBezTo>
                  <a:moveTo>
                    <a:pt x="1" y="11"/>
                  </a:moveTo>
                  <a:cubicBezTo>
                    <a:pt x="1" y="7"/>
                    <a:pt x="1" y="4"/>
                    <a:pt x="2" y="0"/>
                  </a:cubicBezTo>
                  <a:cubicBezTo>
                    <a:pt x="2" y="0"/>
                    <a:pt x="2" y="0"/>
                    <a:pt x="2" y="0"/>
                  </a:cubicBezTo>
                  <a:cubicBezTo>
                    <a:pt x="2" y="2"/>
                    <a:pt x="2" y="3"/>
                    <a:pt x="2" y="5"/>
                  </a:cubicBezTo>
                  <a:cubicBezTo>
                    <a:pt x="2" y="7"/>
                    <a:pt x="2" y="9"/>
                    <a:pt x="2" y="11"/>
                  </a:cubicBezTo>
                  <a:cubicBezTo>
                    <a:pt x="1" y="11"/>
                    <a:pt x="1" y="11"/>
                    <a:pt x="1" y="11"/>
                  </a:cubicBezTo>
                  <a:close/>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Freeform 415">
              <a:extLst>
                <a:ext uri="{FF2B5EF4-FFF2-40B4-BE49-F238E27FC236}">
                  <a16:creationId xmlns:a16="http://schemas.microsoft.com/office/drawing/2014/main" id="{49ABBA10-856D-D9B6-3844-45625284F304}"/>
                </a:ext>
              </a:extLst>
            </p:cNvPr>
            <p:cNvSpPr>
              <a:spLocks noEditPoints="1"/>
            </p:cNvSpPr>
            <p:nvPr/>
          </p:nvSpPr>
          <p:spPr bwMode="auto">
            <a:xfrm>
              <a:off x="5605463" y="1817688"/>
              <a:ext cx="71438" cy="79375"/>
            </a:xfrm>
            <a:custGeom>
              <a:avLst/>
              <a:gdLst>
                <a:gd name="T0" fmla="*/ 33 w 74"/>
                <a:gd name="T1" fmla="*/ 83 h 83"/>
                <a:gd name="T2" fmla="*/ 9 w 74"/>
                <a:gd name="T3" fmla="*/ 73 h 83"/>
                <a:gd name="T4" fmla="*/ 0 w 74"/>
                <a:gd name="T5" fmla="*/ 55 h 83"/>
                <a:gd name="T6" fmla="*/ 0 w 74"/>
                <a:gd name="T7" fmla="*/ 53 h 83"/>
                <a:gd name="T8" fmla="*/ 12 w 74"/>
                <a:gd name="T9" fmla="*/ 56 h 83"/>
                <a:gd name="T10" fmla="*/ 14 w 74"/>
                <a:gd name="T11" fmla="*/ 58 h 83"/>
                <a:gd name="T12" fmla="*/ 38 w 74"/>
                <a:gd name="T13" fmla="*/ 72 h 83"/>
                <a:gd name="T14" fmla="*/ 51 w 74"/>
                <a:gd name="T15" fmla="*/ 70 h 83"/>
                <a:gd name="T16" fmla="*/ 61 w 74"/>
                <a:gd name="T17" fmla="*/ 75 h 83"/>
                <a:gd name="T18" fmla="*/ 33 w 74"/>
                <a:gd name="T19" fmla="*/ 83 h 83"/>
                <a:gd name="T20" fmla="*/ 68 w 74"/>
                <a:gd name="T21" fmla="*/ 71 h 83"/>
                <a:gd name="T22" fmla="*/ 63 w 74"/>
                <a:gd name="T23" fmla="*/ 66 h 83"/>
                <a:gd name="T24" fmla="*/ 71 w 74"/>
                <a:gd name="T25" fmla="*/ 63 h 83"/>
                <a:gd name="T26" fmla="*/ 72 w 74"/>
                <a:gd name="T27" fmla="*/ 63 h 83"/>
                <a:gd name="T28" fmla="*/ 72 w 74"/>
                <a:gd name="T29" fmla="*/ 68 h 83"/>
                <a:gd name="T30" fmla="*/ 68 w 74"/>
                <a:gd name="T31" fmla="*/ 71 h 83"/>
                <a:gd name="T32" fmla="*/ 6 w 74"/>
                <a:gd name="T33" fmla="*/ 39 h 83"/>
                <a:gd name="T34" fmla="*/ 0 w 74"/>
                <a:gd name="T35" fmla="*/ 38 h 83"/>
                <a:gd name="T36" fmla="*/ 0 w 74"/>
                <a:gd name="T37" fmla="*/ 34 h 83"/>
                <a:gd name="T38" fmla="*/ 6 w 74"/>
                <a:gd name="T39" fmla="*/ 32 h 83"/>
                <a:gd name="T40" fmla="*/ 6 w 74"/>
                <a:gd name="T41" fmla="*/ 39 h 83"/>
                <a:gd name="T42" fmla="*/ 0 w 74"/>
                <a:gd name="T43" fmla="*/ 23 h 83"/>
                <a:gd name="T44" fmla="*/ 1 w 74"/>
                <a:gd name="T45" fmla="*/ 16 h 83"/>
                <a:gd name="T46" fmla="*/ 1 w 74"/>
                <a:gd name="T47" fmla="*/ 15 h 83"/>
                <a:gd name="T48" fmla="*/ 5 w 74"/>
                <a:gd name="T49" fmla="*/ 13 h 83"/>
                <a:gd name="T50" fmla="*/ 5 w 74"/>
                <a:gd name="T51" fmla="*/ 23 h 83"/>
                <a:gd name="T52" fmla="*/ 0 w 74"/>
                <a:gd name="T53" fmla="*/ 23 h 83"/>
                <a:gd name="T54" fmla="*/ 3 w 74"/>
                <a:gd name="T55" fmla="*/ 3 h 83"/>
                <a:gd name="T56" fmla="*/ 4 w 74"/>
                <a:gd name="T57" fmla="*/ 0 h 83"/>
                <a:gd name="T58" fmla="*/ 5 w 74"/>
                <a:gd name="T59" fmla="*/ 0 h 83"/>
                <a:gd name="T60" fmla="*/ 5 w 74"/>
                <a:gd name="T61" fmla="*/ 2 h 83"/>
                <a:gd name="T62" fmla="*/ 3 w 74"/>
                <a:gd name="T63"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83">
                  <a:moveTo>
                    <a:pt x="33" y="83"/>
                  </a:moveTo>
                  <a:cubicBezTo>
                    <a:pt x="24" y="83"/>
                    <a:pt x="16" y="80"/>
                    <a:pt x="9" y="73"/>
                  </a:cubicBezTo>
                  <a:cubicBezTo>
                    <a:pt x="5" y="67"/>
                    <a:pt x="2" y="61"/>
                    <a:pt x="0" y="55"/>
                  </a:cubicBezTo>
                  <a:cubicBezTo>
                    <a:pt x="0" y="55"/>
                    <a:pt x="0" y="54"/>
                    <a:pt x="0" y="53"/>
                  </a:cubicBezTo>
                  <a:cubicBezTo>
                    <a:pt x="4" y="54"/>
                    <a:pt x="8" y="55"/>
                    <a:pt x="12" y="56"/>
                  </a:cubicBezTo>
                  <a:cubicBezTo>
                    <a:pt x="13" y="57"/>
                    <a:pt x="13" y="57"/>
                    <a:pt x="14" y="58"/>
                  </a:cubicBezTo>
                  <a:cubicBezTo>
                    <a:pt x="21" y="68"/>
                    <a:pt x="29" y="72"/>
                    <a:pt x="38" y="72"/>
                  </a:cubicBezTo>
                  <a:cubicBezTo>
                    <a:pt x="42" y="72"/>
                    <a:pt x="47" y="71"/>
                    <a:pt x="51" y="70"/>
                  </a:cubicBezTo>
                  <a:cubicBezTo>
                    <a:pt x="54" y="72"/>
                    <a:pt x="58" y="73"/>
                    <a:pt x="61" y="75"/>
                  </a:cubicBezTo>
                  <a:cubicBezTo>
                    <a:pt x="52" y="80"/>
                    <a:pt x="42" y="83"/>
                    <a:pt x="33" y="83"/>
                  </a:cubicBezTo>
                  <a:close/>
                  <a:moveTo>
                    <a:pt x="68" y="71"/>
                  </a:moveTo>
                  <a:cubicBezTo>
                    <a:pt x="67" y="70"/>
                    <a:pt x="65" y="68"/>
                    <a:pt x="63" y="66"/>
                  </a:cubicBezTo>
                  <a:cubicBezTo>
                    <a:pt x="66" y="65"/>
                    <a:pt x="68" y="64"/>
                    <a:pt x="71" y="63"/>
                  </a:cubicBezTo>
                  <a:cubicBezTo>
                    <a:pt x="71" y="63"/>
                    <a:pt x="71" y="63"/>
                    <a:pt x="72" y="63"/>
                  </a:cubicBezTo>
                  <a:cubicBezTo>
                    <a:pt x="74" y="63"/>
                    <a:pt x="74" y="67"/>
                    <a:pt x="72" y="68"/>
                  </a:cubicBezTo>
                  <a:cubicBezTo>
                    <a:pt x="71" y="69"/>
                    <a:pt x="69" y="70"/>
                    <a:pt x="68" y="71"/>
                  </a:cubicBezTo>
                  <a:close/>
                  <a:moveTo>
                    <a:pt x="6" y="39"/>
                  </a:moveTo>
                  <a:cubicBezTo>
                    <a:pt x="4" y="38"/>
                    <a:pt x="2" y="38"/>
                    <a:pt x="0" y="38"/>
                  </a:cubicBezTo>
                  <a:cubicBezTo>
                    <a:pt x="0" y="37"/>
                    <a:pt x="0" y="35"/>
                    <a:pt x="0" y="34"/>
                  </a:cubicBezTo>
                  <a:cubicBezTo>
                    <a:pt x="2" y="33"/>
                    <a:pt x="4" y="33"/>
                    <a:pt x="6" y="32"/>
                  </a:cubicBezTo>
                  <a:cubicBezTo>
                    <a:pt x="6" y="34"/>
                    <a:pt x="6" y="37"/>
                    <a:pt x="6" y="39"/>
                  </a:cubicBezTo>
                  <a:close/>
                  <a:moveTo>
                    <a:pt x="0" y="23"/>
                  </a:moveTo>
                  <a:cubicBezTo>
                    <a:pt x="0" y="21"/>
                    <a:pt x="1" y="19"/>
                    <a:pt x="1" y="16"/>
                  </a:cubicBezTo>
                  <a:cubicBezTo>
                    <a:pt x="1" y="16"/>
                    <a:pt x="1" y="16"/>
                    <a:pt x="1" y="15"/>
                  </a:cubicBezTo>
                  <a:cubicBezTo>
                    <a:pt x="2" y="15"/>
                    <a:pt x="4" y="14"/>
                    <a:pt x="5" y="13"/>
                  </a:cubicBezTo>
                  <a:cubicBezTo>
                    <a:pt x="5" y="16"/>
                    <a:pt x="5" y="19"/>
                    <a:pt x="5" y="23"/>
                  </a:cubicBezTo>
                  <a:cubicBezTo>
                    <a:pt x="3" y="23"/>
                    <a:pt x="2" y="23"/>
                    <a:pt x="0" y="23"/>
                  </a:cubicBezTo>
                  <a:moveTo>
                    <a:pt x="3" y="3"/>
                  </a:moveTo>
                  <a:cubicBezTo>
                    <a:pt x="3" y="2"/>
                    <a:pt x="4" y="1"/>
                    <a:pt x="4" y="0"/>
                  </a:cubicBezTo>
                  <a:lnTo>
                    <a:pt x="5" y="0"/>
                  </a:lnTo>
                  <a:cubicBezTo>
                    <a:pt x="5" y="1"/>
                    <a:pt x="5" y="1"/>
                    <a:pt x="5" y="2"/>
                  </a:cubicBezTo>
                  <a:cubicBezTo>
                    <a:pt x="4" y="2"/>
                    <a:pt x="4" y="3"/>
                    <a:pt x="3" y="3"/>
                  </a:cubicBezTo>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1" name="Freeform 416">
              <a:extLst>
                <a:ext uri="{FF2B5EF4-FFF2-40B4-BE49-F238E27FC236}">
                  <a16:creationId xmlns:a16="http://schemas.microsoft.com/office/drawing/2014/main" id="{7856431B-8CF7-66FF-4522-D69F28AC7D10}"/>
                </a:ext>
              </a:extLst>
            </p:cNvPr>
            <p:cNvSpPr>
              <a:spLocks noEditPoints="1"/>
            </p:cNvSpPr>
            <p:nvPr/>
          </p:nvSpPr>
          <p:spPr bwMode="auto">
            <a:xfrm>
              <a:off x="5603875" y="1819275"/>
              <a:ext cx="68263" cy="69850"/>
            </a:xfrm>
            <a:custGeom>
              <a:avLst/>
              <a:gdLst>
                <a:gd name="T0" fmla="*/ 62 w 69"/>
                <a:gd name="T1" fmla="*/ 73 h 73"/>
                <a:gd name="T2" fmla="*/ 52 w 69"/>
                <a:gd name="T3" fmla="*/ 68 h 73"/>
                <a:gd name="T4" fmla="*/ 64 w 69"/>
                <a:gd name="T5" fmla="*/ 64 h 73"/>
                <a:gd name="T6" fmla="*/ 69 w 69"/>
                <a:gd name="T7" fmla="*/ 69 h 73"/>
                <a:gd name="T8" fmla="*/ 62 w 69"/>
                <a:gd name="T9" fmla="*/ 73 h 73"/>
                <a:gd name="T10" fmla="*/ 13 w 69"/>
                <a:gd name="T11" fmla="*/ 54 h 73"/>
                <a:gd name="T12" fmla="*/ 1 w 69"/>
                <a:gd name="T13" fmla="*/ 51 h 73"/>
                <a:gd name="T14" fmla="*/ 1 w 69"/>
                <a:gd name="T15" fmla="*/ 36 h 73"/>
                <a:gd name="T16" fmla="*/ 7 w 69"/>
                <a:gd name="T17" fmla="*/ 37 h 73"/>
                <a:gd name="T18" fmla="*/ 13 w 69"/>
                <a:gd name="T19" fmla="*/ 54 h 73"/>
                <a:gd name="T20" fmla="*/ 1 w 69"/>
                <a:gd name="T21" fmla="*/ 32 h 73"/>
                <a:gd name="T22" fmla="*/ 1 w 69"/>
                <a:gd name="T23" fmla="*/ 26 h 73"/>
                <a:gd name="T24" fmla="*/ 1 w 69"/>
                <a:gd name="T25" fmla="*/ 21 h 73"/>
                <a:gd name="T26" fmla="*/ 6 w 69"/>
                <a:gd name="T27" fmla="*/ 21 h 73"/>
                <a:gd name="T28" fmla="*/ 7 w 69"/>
                <a:gd name="T29" fmla="*/ 30 h 73"/>
                <a:gd name="T30" fmla="*/ 1 w 69"/>
                <a:gd name="T31" fmla="*/ 32 h 73"/>
                <a:gd name="T32" fmla="*/ 2 w 69"/>
                <a:gd name="T33" fmla="*/ 13 h 73"/>
                <a:gd name="T34" fmla="*/ 4 w 69"/>
                <a:gd name="T35" fmla="*/ 1 h 73"/>
                <a:gd name="T36" fmla="*/ 6 w 69"/>
                <a:gd name="T37" fmla="*/ 0 h 73"/>
                <a:gd name="T38" fmla="*/ 6 w 69"/>
                <a:gd name="T39" fmla="*/ 11 h 73"/>
                <a:gd name="T40" fmla="*/ 2 w 69"/>
                <a:gd name="T41" fmla="*/ 1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73">
                  <a:moveTo>
                    <a:pt x="62" y="73"/>
                  </a:moveTo>
                  <a:cubicBezTo>
                    <a:pt x="59" y="71"/>
                    <a:pt x="55" y="70"/>
                    <a:pt x="52" y="68"/>
                  </a:cubicBezTo>
                  <a:cubicBezTo>
                    <a:pt x="56" y="67"/>
                    <a:pt x="60" y="65"/>
                    <a:pt x="64" y="64"/>
                  </a:cubicBezTo>
                  <a:cubicBezTo>
                    <a:pt x="66" y="66"/>
                    <a:pt x="68" y="68"/>
                    <a:pt x="69" y="69"/>
                  </a:cubicBezTo>
                  <a:cubicBezTo>
                    <a:pt x="67" y="71"/>
                    <a:pt x="64" y="72"/>
                    <a:pt x="62" y="73"/>
                  </a:cubicBezTo>
                  <a:moveTo>
                    <a:pt x="13" y="54"/>
                  </a:moveTo>
                  <a:cubicBezTo>
                    <a:pt x="9" y="53"/>
                    <a:pt x="5" y="52"/>
                    <a:pt x="1" y="51"/>
                  </a:cubicBezTo>
                  <a:cubicBezTo>
                    <a:pt x="1" y="46"/>
                    <a:pt x="0" y="41"/>
                    <a:pt x="1" y="36"/>
                  </a:cubicBezTo>
                  <a:cubicBezTo>
                    <a:pt x="3" y="36"/>
                    <a:pt x="5" y="36"/>
                    <a:pt x="7" y="37"/>
                  </a:cubicBezTo>
                  <a:cubicBezTo>
                    <a:pt x="9" y="43"/>
                    <a:pt x="10" y="49"/>
                    <a:pt x="13" y="54"/>
                  </a:cubicBezTo>
                  <a:moveTo>
                    <a:pt x="1" y="32"/>
                  </a:moveTo>
                  <a:cubicBezTo>
                    <a:pt x="1" y="30"/>
                    <a:pt x="1" y="28"/>
                    <a:pt x="1" y="26"/>
                  </a:cubicBezTo>
                  <a:cubicBezTo>
                    <a:pt x="1" y="24"/>
                    <a:pt x="1" y="23"/>
                    <a:pt x="1" y="21"/>
                  </a:cubicBezTo>
                  <a:cubicBezTo>
                    <a:pt x="3" y="21"/>
                    <a:pt x="4" y="21"/>
                    <a:pt x="6" y="21"/>
                  </a:cubicBezTo>
                  <a:cubicBezTo>
                    <a:pt x="6" y="24"/>
                    <a:pt x="6" y="27"/>
                    <a:pt x="7" y="30"/>
                  </a:cubicBezTo>
                  <a:cubicBezTo>
                    <a:pt x="5" y="31"/>
                    <a:pt x="3" y="31"/>
                    <a:pt x="1" y="32"/>
                  </a:cubicBezTo>
                  <a:close/>
                  <a:moveTo>
                    <a:pt x="2" y="13"/>
                  </a:moveTo>
                  <a:cubicBezTo>
                    <a:pt x="3" y="9"/>
                    <a:pt x="4" y="5"/>
                    <a:pt x="4" y="1"/>
                  </a:cubicBezTo>
                  <a:cubicBezTo>
                    <a:pt x="5" y="1"/>
                    <a:pt x="5" y="0"/>
                    <a:pt x="6" y="0"/>
                  </a:cubicBezTo>
                  <a:cubicBezTo>
                    <a:pt x="6" y="4"/>
                    <a:pt x="6" y="7"/>
                    <a:pt x="6" y="11"/>
                  </a:cubicBezTo>
                  <a:cubicBezTo>
                    <a:pt x="5" y="12"/>
                    <a:pt x="3" y="13"/>
                    <a:pt x="2" y="13"/>
                  </a:cubicBezTo>
                  <a:close/>
                </a:path>
              </a:pathLst>
            </a:custGeom>
            <a:solidFill>
              <a:srgbClr val="CA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2" name="Rectangle 417">
              <a:extLst>
                <a:ext uri="{FF2B5EF4-FFF2-40B4-BE49-F238E27FC236}">
                  <a16:creationId xmlns:a16="http://schemas.microsoft.com/office/drawing/2014/main" id="{D87C6B95-22BF-38AE-0967-632CCA0D1CFD}"/>
                </a:ext>
              </a:extLst>
            </p:cNvPr>
            <p:cNvSpPr>
              <a:spLocks noChangeArrowheads="1"/>
            </p:cNvSpPr>
            <p:nvPr/>
          </p:nvSpPr>
          <p:spPr bwMode="auto">
            <a:xfrm>
              <a:off x="5868988" y="1824038"/>
              <a:ext cx="1588" cy="1588"/>
            </a:xfrm>
            <a:prstGeom prst="rect">
              <a:avLst/>
            </a:prstGeom>
            <a:solidFill>
              <a:srgbClr val="D9C6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3" name="Freeform 418">
              <a:extLst>
                <a:ext uri="{FF2B5EF4-FFF2-40B4-BE49-F238E27FC236}">
                  <a16:creationId xmlns:a16="http://schemas.microsoft.com/office/drawing/2014/main" id="{1DFCA437-CFC2-6496-7FA4-7F953A926B01}"/>
                </a:ext>
              </a:extLst>
            </p:cNvPr>
            <p:cNvSpPr>
              <a:spLocks/>
            </p:cNvSpPr>
            <p:nvPr/>
          </p:nvSpPr>
          <p:spPr bwMode="auto">
            <a:xfrm>
              <a:off x="5838825" y="1804988"/>
              <a:ext cx="23813" cy="23813"/>
            </a:xfrm>
            <a:custGeom>
              <a:avLst/>
              <a:gdLst>
                <a:gd name="T0" fmla="*/ 0 w 24"/>
                <a:gd name="T1" fmla="*/ 24 h 24"/>
                <a:gd name="T2" fmla="*/ 8 w 24"/>
                <a:gd name="T3" fmla="*/ 9 h 24"/>
                <a:gd name="T4" fmla="*/ 24 w 24"/>
                <a:gd name="T5" fmla="*/ 0 h 24"/>
                <a:gd name="T6" fmla="*/ 15 w 24"/>
                <a:gd name="T7" fmla="*/ 6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cubicBezTo>
                    <a:pt x="0" y="18"/>
                    <a:pt x="5" y="13"/>
                    <a:pt x="8" y="9"/>
                  </a:cubicBezTo>
                  <a:cubicBezTo>
                    <a:pt x="12" y="5"/>
                    <a:pt x="17" y="1"/>
                    <a:pt x="24" y="0"/>
                  </a:cubicBezTo>
                  <a:cubicBezTo>
                    <a:pt x="20" y="2"/>
                    <a:pt x="18" y="3"/>
                    <a:pt x="15" y="6"/>
                  </a:cubicBezTo>
                  <a:cubicBezTo>
                    <a:pt x="9" y="11"/>
                    <a:pt x="4" y="17"/>
                    <a:pt x="0" y="24"/>
                  </a:cubicBezTo>
                  <a:close/>
                </a:path>
              </a:pathLst>
            </a:custGeom>
            <a:solidFill>
              <a:srgbClr val="E0CD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4" name="Freeform 419">
              <a:extLst>
                <a:ext uri="{FF2B5EF4-FFF2-40B4-BE49-F238E27FC236}">
                  <a16:creationId xmlns:a16="http://schemas.microsoft.com/office/drawing/2014/main" id="{24C60E34-2E84-2458-06EB-9BCB03726E32}"/>
                </a:ext>
              </a:extLst>
            </p:cNvPr>
            <p:cNvSpPr>
              <a:spLocks/>
            </p:cNvSpPr>
            <p:nvPr/>
          </p:nvSpPr>
          <p:spPr bwMode="auto">
            <a:xfrm>
              <a:off x="5837238" y="1804988"/>
              <a:ext cx="34925" cy="36513"/>
            </a:xfrm>
            <a:custGeom>
              <a:avLst/>
              <a:gdLst>
                <a:gd name="T0" fmla="*/ 10 w 36"/>
                <a:gd name="T1" fmla="*/ 37 h 37"/>
                <a:gd name="T2" fmla="*/ 4 w 36"/>
                <a:gd name="T3" fmla="*/ 35 h 37"/>
                <a:gd name="T4" fmla="*/ 2 w 36"/>
                <a:gd name="T5" fmla="*/ 28 h 37"/>
                <a:gd name="T6" fmla="*/ 2 w 36"/>
                <a:gd name="T7" fmla="*/ 28 h 37"/>
                <a:gd name="T8" fmla="*/ 1 w 36"/>
                <a:gd name="T9" fmla="*/ 24 h 37"/>
                <a:gd name="T10" fmla="*/ 16 w 36"/>
                <a:gd name="T11" fmla="*/ 6 h 37"/>
                <a:gd name="T12" fmla="*/ 25 w 36"/>
                <a:gd name="T13" fmla="*/ 0 h 37"/>
                <a:gd name="T14" fmla="*/ 26 w 36"/>
                <a:gd name="T15" fmla="*/ 0 h 37"/>
                <a:gd name="T16" fmla="*/ 26 w 36"/>
                <a:gd name="T17" fmla="*/ 0 h 37"/>
                <a:gd name="T18" fmla="*/ 34 w 36"/>
                <a:gd name="T19" fmla="*/ 6 h 37"/>
                <a:gd name="T20" fmla="*/ 32 w 36"/>
                <a:gd name="T21" fmla="*/ 19 h 37"/>
                <a:gd name="T22" fmla="*/ 32 w 36"/>
                <a:gd name="T23" fmla="*/ 19 h 37"/>
                <a:gd name="T24" fmla="*/ 32 w 36"/>
                <a:gd name="T25" fmla="*/ 19 h 37"/>
                <a:gd name="T26" fmla="*/ 30 w 36"/>
                <a:gd name="T27" fmla="*/ 22 h 37"/>
                <a:gd name="T28" fmla="*/ 31 w 36"/>
                <a:gd name="T29" fmla="*/ 21 h 37"/>
                <a:gd name="T30" fmla="*/ 30 w 36"/>
                <a:gd name="T31" fmla="*/ 22 h 37"/>
                <a:gd name="T32" fmla="*/ 27 w 36"/>
                <a:gd name="T33" fmla="*/ 26 h 37"/>
                <a:gd name="T34" fmla="*/ 21 w 36"/>
                <a:gd name="T35" fmla="*/ 32 h 37"/>
                <a:gd name="T36" fmla="*/ 10 w 36"/>
                <a:gd name="T3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37">
                  <a:moveTo>
                    <a:pt x="10" y="37"/>
                  </a:moveTo>
                  <a:cubicBezTo>
                    <a:pt x="8" y="37"/>
                    <a:pt x="6" y="36"/>
                    <a:pt x="4" y="35"/>
                  </a:cubicBezTo>
                  <a:cubicBezTo>
                    <a:pt x="3" y="33"/>
                    <a:pt x="2" y="30"/>
                    <a:pt x="2" y="28"/>
                  </a:cubicBezTo>
                  <a:lnTo>
                    <a:pt x="2" y="28"/>
                  </a:lnTo>
                  <a:cubicBezTo>
                    <a:pt x="1" y="27"/>
                    <a:pt x="0" y="25"/>
                    <a:pt x="1" y="24"/>
                  </a:cubicBezTo>
                  <a:cubicBezTo>
                    <a:pt x="5" y="17"/>
                    <a:pt x="10" y="11"/>
                    <a:pt x="16" y="6"/>
                  </a:cubicBezTo>
                  <a:cubicBezTo>
                    <a:pt x="19" y="3"/>
                    <a:pt x="21" y="2"/>
                    <a:pt x="25" y="0"/>
                  </a:cubicBezTo>
                  <a:cubicBezTo>
                    <a:pt x="25" y="0"/>
                    <a:pt x="25" y="0"/>
                    <a:pt x="26" y="0"/>
                  </a:cubicBezTo>
                  <a:cubicBezTo>
                    <a:pt x="26" y="0"/>
                    <a:pt x="26" y="0"/>
                    <a:pt x="26" y="0"/>
                  </a:cubicBezTo>
                  <a:cubicBezTo>
                    <a:pt x="30" y="0"/>
                    <a:pt x="33" y="2"/>
                    <a:pt x="34" y="6"/>
                  </a:cubicBezTo>
                  <a:cubicBezTo>
                    <a:pt x="36" y="10"/>
                    <a:pt x="35" y="15"/>
                    <a:pt x="32" y="19"/>
                  </a:cubicBezTo>
                  <a:lnTo>
                    <a:pt x="32" y="19"/>
                  </a:lnTo>
                  <a:lnTo>
                    <a:pt x="32" y="19"/>
                  </a:lnTo>
                  <a:cubicBezTo>
                    <a:pt x="32" y="19"/>
                    <a:pt x="30" y="22"/>
                    <a:pt x="30" y="22"/>
                  </a:cubicBezTo>
                  <a:cubicBezTo>
                    <a:pt x="30" y="22"/>
                    <a:pt x="30" y="22"/>
                    <a:pt x="31" y="21"/>
                  </a:cubicBezTo>
                  <a:lnTo>
                    <a:pt x="30" y="22"/>
                  </a:lnTo>
                  <a:lnTo>
                    <a:pt x="27" y="26"/>
                  </a:lnTo>
                  <a:cubicBezTo>
                    <a:pt x="25" y="29"/>
                    <a:pt x="23" y="31"/>
                    <a:pt x="21" y="32"/>
                  </a:cubicBezTo>
                  <a:cubicBezTo>
                    <a:pt x="18" y="34"/>
                    <a:pt x="13" y="37"/>
                    <a:pt x="10" y="37"/>
                  </a:cubicBezTo>
                </a:path>
              </a:pathLst>
            </a:custGeom>
            <a:solidFill>
              <a:srgbClr val="D9C6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Freeform 420">
              <a:extLst>
                <a:ext uri="{FF2B5EF4-FFF2-40B4-BE49-F238E27FC236}">
                  <a16:creationId xmlns:a16="http://schemas.microsoft.com/office/drawing/2014/main" id="{B9C9B982-CA83-F09D-A99E-AC36C79747FB}"/>
                </a:ext>
              </a:extLst>
            </p:cNvPr>
            <p:cNvSpPr>
              <a:spLocks/>
            </p:cNvSpPr>
            <p:nvPr/>
          </p:nvSpPr>
          <p:spPr bwMode="auto">
            <a:xfrm>
              <a:off x="5795963" y="1881188"/>
              <a:ext cx="9525" cy="9525"/>
            </a:xfrm>
            <a:custGeom>
              <a:avLst/>
              <a:gdLst>
                <a:gd name="T0" fmla="*/ 3 w 9"/>
                <a:gd name="T1" fmla="*/ 9 h 9"/>
                <a:gd name="T2" fmla="*/ 2 w 9"/>
                <a:gd name="T3" fmla="*/ 8 h 9"/>
                <a:gd name="T4" fmla="*/ 2 w 9"/>
                <a:gd name="T5" fmla="*/ 8 h 9"/>
                <a:gd name="T6" fmla="*/ 1 w 9"/>
                <a:gd name="T7" fmla="*/ 8 h 9"/>
                <a:gd name="T8" fmla="*/ 1 w 9"/>
                <a:gd name="T9" fmla="*/ 3 h 9"/>
                <a:gd name="T10" fmla="*/ 5 w 9"/>
                <a:gd name="T11" fmla="*/ 0 h 9"/>
                <a:gd name="T12" fmla="*/ 6 w 9"/>
                <a:gd name="T13" fmla="*/ 0 h 9"/>
                <a:gd name="T14" fmla="*/ 9 w 9"/>
                <a:gd name="T15" fmla="*/ 4 h 9"/>
                <a:gd name="T16" fmla="*/ 9 w 9"/>
                <a:gd name="T17" fmla="*/ 4 h 9"/>
                <a:gd name="T18" fmla="*/ 4 w 9"/>
                <a:gd name="T19" fmla="*/ 9 h 9"/>
                <a:gd name="T20" fmla="*/ 3 w 9"/>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3" y="9"/>
                  </a:moveTo>
                  <a:cubicBezTo>
                    <a:pt x="3" y="9"/>
                    <a:pt x="2" y="9"/>
                    <a:pt x="2" y="8"/>
                  </a:cubicBezTo>
                  <a:lnTo>
                    <a:pt x="2" y="8"/>
                  </a:lnTo>
                  <a:lnTo>
                    <a:pt x="1" y="8"/>
                  </a:lnTo>
                  <a:cubicBezTo>
                    <a:pt x="0" y="7"/>
                    <a:pt x="1" y="4"/>
                    <a:pt x="1" y="3"/>
                  </a:cubicBezTo>
                  <a:cubicBezTo>
                    <a:pt x="2" y="2"/>
                    <a:pt x="4" y="0"/>
                    <a:pt x="5" y="0"/>
                  </a:cubicBezTo>
                  <a:cubicBezTo>
                    <a:pt x="6" y="0"/>
                    <a:pt x="6" y="0"/>
                    <a:pt x="6" y="0"/>
                  </a:cubicBezTo>
                  <a:cubicBezTo>
                    <a:pt x="8" y="0"/>
                    <a:pt x="9" y="2"/>
                    <a:pt x="9" y="4"/>
                  </a:cubicBezTo>
                  <a:cubicBezTo>
                    <a:pt x="9" y="4"/>
                    <a:pt x="9" y="4"/>
                    <a:pt x="9" y="4"/>
                  </a:cubicBezTo>
                  <a:cubicBezTo>
                    <a:pt x="7" y="6"/>
                    <a:pt x="5" y="7"/>
                    <a:pt x="4" y="9"/>
                  </a:cubicBezTo>
                  <a:lnTo>
                    <a:pt x="3" y="9"/>
                  </a:lnTo>
                </a:path>
              </a:pathLst>
            </a:custGeom>
            <a:solidFill>
              <a:srgbClr val="E0CD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6" name="Freeform 421">
              <a:extLst>
                <a:ext uri="{FF2B5EF4-FFF2-40B4-BE49-F238E27FC236}">
                  <a16:creationId xmlns:a16="http://schemas.microsoft.com/office/drawing/2014/main" id="{8F414CE9-58A3-05D6-981F-A0D737A99749}"/>
                </a:ext>
              </a:extLst>
            </p:cNvPr>
            <p:cNvSpPr>
              <a:spLocks/>
            </p:cNvSpPr>
            <p:nvPr/>
          </p:nvSpPr>
          <p:spPr bwMode="auto">
            <a:xfrm>
              <a:off x="5800725" y="1885950"/>
              <a:ext cx="4763" cy="4763"/>
            </a:xfrm>
            <a:custGeom>
              <a:avLst/>
              <a:gdLst>
                <a:gd name="T0" fmla="*/ 0 w 5"/>
                <a:gd name="T1" fmla="*/ 5 h 5"/>
                <a:gd name="T2" fmla="*/ 5 w 5"/>
                <a:gd name="T3" fmla="*/ 0 h 5"/>
                <a:gd name="T4" fmla="*/ 5 w 5"/>
                <a:gd name="T5" fmla="*/ 0 h 5"/>
                <a:gd name="T6" fmla="*/ 4 w 5"/>
                <a:gd name="T7" fmla="*/ 2 h 5"/>
                <a:gd name="T8" fmla="*/ 3 w 5"/>
                <a:gd name="T9" fmla="*/ 3 h 5"/>
                <a:gd name="T10" fmla="*/ 1 w 5"/>
                <a:gd name="T11" fmla="*/ 5 h 5"/>
                <a:gd name="T12" fmla="*/ 0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5"/>
                  </a:moveTo>
                  <a:cubicBezTo>
                    <a:pt x="1" y="3"/>
                    <a:pt x="3" y="2"/>
                    <a:pt x="5" y="0"/>
                  </a:cubicBezTo>
                  <a:cubicBezTo>
                    <a:pt x="5" y="0"/>
                    <a:pt x="5" y="0"/>
                    <a:pt x="5" y="0"/>
                  </a:cubicBezTo>
                  <a:cubicBezTo>
                    <a:pt x="5" y="1"/>
                    <a:pt x="5" y="1"/>
                    <a:pt x="4" y="2"/>
                  </a:cubicBezTo>
                  <a:cubicBezTo>
                    <a:pt x="4" y="2"/>
                    <a:pt x="4" y="2"/>
                    <a:pt x="3" y="3"/>
                  </a:cubicBezTo>
                  <a:cubicBezTo>
                    <a:pt x="3" y="3"/>
                    <a:pt x="2" y="4"/>
                    <a:pt x="1" y="5"/>
                  </a:cubicBezTo>
                  <a:cubicBezTo>
                    <a:pt x="1" y="5"/>
                    <a:pt x="0" y="5"/>
                    <a:pt x="0" y="5"/>
                  </a:cubicBezTo>
                </a:path>
              </a:pathLst>
            </a:custGeom>
            <a:solidFill>
              <a:srgbClr val="D9C6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7" name="Freeform 422">
              <a:extLst>
                <a:ext uri="{FF2B5EF4-FFF2-40B4-BE49-F238E27FC236}">
                  <a16:creationId xmlns:a16="http://schemas.microsoft.com/office/drawing/2014/main" id="{1669C6C8-E6E3-717C-C5CA-80BB65FF7B63}"/>
                </a:ext>
              </a:extLst>
            </p:cNvPr>
            <p:cNvSpPr>
              <a:spLocks/>
            </p:cNvSpPr>
            <p:nvPr/>
          </p:nvSpPr>
          <p:spPr bwMode="auto">
            <a:xfrm>
              <a:off x="5878513" y="1716088"/>
              <a:ext cx="26988" cy="28575"/>
            </a:xfrm>
            <a:custGeom>
              <a:avLst/>
              <a:gdLst>
                <a:gd name="T0" fmla="*/ 10 w 28"/>
                <a:gd name="T1" fmla="*/ 29 h 29"/>
                <a:gd name="T2" fmla="*/ 6 w 28"/>
                <a:gd name="T3" fmla="*/ 28 h 29"/>
                <a:gd name="T4" fmla="*/ 2 w 28"/>
                <a:gd name="T5" fmla="*/ 26 h 29"/>
                <a:gd name="T6" fmla="*/ 0 w 28"/>
                <a:gd name="T7" fmla="*/ 17 h 29"/>
                <a:gd name="T8" fmla="*/ 11 w 28"/>
                <a:gd name="T9" fmla="*/ 2 h 29"/>
                <a:gd name="T10" fmla="*/ 18 w 28"/>
                <a:gd name="T11" fmla="*/ 0 h 29"/>
                <a:gd name="T12" fmla="*/ 25 w 28"/>
                <a:gd name="T13" fmla="*/ 3 h 29"/>
                <a:gd name="T14" fmla="*/ 24 w 28"/>
                <a:gd name="T15" fmla="*/ 19 h 29"/>
                <a:gd name="T16" fmla="*/ 14 w 28"/>
                <a:gd name="T17" fmla="*/ 29 h 29"/>
                <a:gd name="T18" fmla="*/ 10 w 28"/>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9">
                  <a:moveTo>
                    <a:pt x="10" y="29"/>
                  </a:moveTo>
                  <a:cubicBezTo>
                    <a:pt x="9" y="29"/>
                    <a:pt x="7" y="29"/>
                    <a:pt x="6" y="28"/>
                  </a:cubicBezTo>
                  <a:lnTo>
                    <a:pt x="2" y="26"/>
                  </a:lnTo>
                  <a:cubicBezTo>
                    <a:pt x="0" y="24"/>
                    <a:pt x="0" y="20"/>
                    <a:pt x="0" y="17"/>
                  </a:cubicBezTo>
                  <a:cubicBezTo>
                    <a:pt x="2" y="11"/>
                    <a:pt x="5" y="5"/>
                    <a:pt x="11" y="2"/>
                  </a:cubicBezTo>
                  <a:cubicBezTo>
                    <a:pt x="13" y="1"/>
                    <a:pt x="16" y="0"/>
                    <a:pt x="18" y="0"/>
                  </a:cubicBezTo>
                  <a:cubicBezTo>
                    <a:pt x="21" y="0"/>
                    <a:pt x="23" y="1"/>
                    <a:pt x="25" y="3"/>
                  </a:cubicBezTo>
                  <a:cubicBezTo>
                    <a:pt x="28" y="7"/>
                    <a:pt x="27" y="14"/>
                    <a:pt x="24" y="19"/>
                  </a:cubicBezTo>
                  <a:cubicBezTo>
                    <a:pt x="22" y="23"/>
                    <a:pt x="18" y="27"/>
                    <a:pt x="14" y="29"/>
                  </a:cubicBezTo>
                  <a:cubicBezTo>
                    <a:pt x="13" y="29"/>
                    <a:pt x="11" y="29"/>
                    <a:pt x="10" y="29"/>
                  </a:cubicBezTo>
                  <a:close/>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8" name="Freeform 423">
              <a:extLst>
                <a:ext uri="{FF2B5EF4-FFF2-40B4-BE49-F238E27FC236}">
                  <a16:creationId xmlns:a16="http://schemas.microsoft.com/office/drawing/2014/main" id="{14A9C490-C735-6B3B-565B-BB437E3B49BD}"/>
                </a:ext>
              </a:extLst>
            </p:cNvPr>
            <p:cNvSpPr>
              <a:spLocks/>
            </p:cNvSpPr>
            <p:nvPr/>
          </p:nvSpPr>
          <p:spPr bwMode="auto">
            <a:xfrm>
              <a:off x="4691063" y="1514475"/>
              <a:ext cx="14288" cy="9525"/>
            </a:xfrm>
            <a:custGeom>
              <a:avLst/>
              <a:gdLst>
                <a:gd name="T0" fmla="*/ 5 w 15"/>
                <a:gd name="T1" fmla="*/ 9 h 9"/>
                <a:gd name="T2" fmla="*/ 9 w 15"/>
                <a:gd name="T3" fmla="*/ 0 h 9"/>
                <a:gd name="T4" fmla="*/ 5 w 15"/>
                <a:gd name="T5" fmla="*/ 9 h 9"/>
              </a:gdLst>
              <a:ahLst/>
              <a:cxnLst>
                <a:cxn ang="0">
                  <a:pos x="T0" y="T1"/>
                </a:cxn>
                <a:cxn ang="0">
                  <a:pos x="T2" y="T3"/>
                </a:cxn>
                <a:cxn ang="0">
                  <a:pos x="T4" y="T5"/>
                </a:cxn>
              </a:cxnLst>
              <a:rect l="0" t="0" r="r" b="b"/>
              <a:pathLst>
                <a:path w="15" h="9">
                  <a:moveTo>
                    <a:pt x="5" y="9"/>
                  </a:moveTo>
                  <a:cubicBezTo>
                    <a:pt x="0" y="9"/>
                    <a:pt x="4" y="0"/>
                    <a:pt x="9" y="0"/>
                  </a:cubicBezTo>
                  <a:cubicBezTo>
                    <a:pt x="15" y="0"/>
                    <a:pt x="10" y="9"/>
                    <a:pt x="5" y="9"/>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9" name="Freeform 424">
              <a:extLst>
                <a:ext uri="{FF2B5EF4-FFF2-40B4-BE49-F238E27FC236}">
                  <a16:creationId xmlns:a16="http://schemas.microsoft.com/office/drawing/2014/main" id="{DC8B9774-6253-6CBD-11F5-D5846094E146}"/>
                </a:ext>
              </a:extLst>
            </p:cNvPr>
            <p:cNvSpPr>
              <a:spLocks/>
            </p:cNvSpPr>
            <p:nvPr/>
          </p:nvSpPr>
          <p:spPr bwMode="auto">
            <a:xfrm>
              <a:off x="4730750" y="1490663"/>
              <a:ext cx="9525" cy="6350"/>
            </a:xfrm>
            <a:custGeom>
              <a:avLst/>
              <a:gdLst>
                <a:gd name="T0" fmla="*/ 4 w 11"/>
                <a:gd name="T1" fmla="*/ 7 h 7"/>
                <a:gd name="T2" fmla="*/ 7 w 11"/>
                <a:gd name="T3" fmla="*/ 0 h 7"/>
                <a:gd name="T4" fmla="*/ 4 w 11"/>
                <a:gd name="T5" fmla="*/ 7 h 7"/>
              </a:gdLst>
              <a:ahLst/>
              <a:cxnLst>
                <a:cxn ang="0">
                  <a:pos x="T0" y="T1"/>
                </a:cxn>
                <a:cxn ang="0">
                  <a:pos x="T2" y="T3"/>
                </a:cxn>
                <a:cxn ang="0">
                  <a:pos x="T4" y="T5"/>
                </a:cxn>
              </a:cxnLst>
              <a:rect l="0" t="0" r="r" b="b"/>
              <a:pathLst>
                <a:path w="11" h="7">
                  <a:moveTo>
                    <a:pt x="4" y="7"/>
                  </a:moveTo>
                  <a:cubicBezTo>
                    <a:pt x="0" y="7"/>
                    <a:pt x="3" y="0"/>
                    <a:pt x="7" y="0"/>
                  </a:cubicBezTo>
                  <a:cubicBezTo>
                    <a:pt x="11" y="0"/>
                    <a:pt x="8" y="7"/>
                    <a:pt x="4" y="7"/>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Freeform 425">
              <a:extLst>
                <a:ext uri="{FF2B5EF4-FFF2-40B4-BE49-F238E27FC236}">
                  <a16:creationId xmlns:a16="http://schemas.microsoft.com/office/drawing/2014/main" id="{BED8A06B-657D-3EE3-2685-6A3E8499EB0C}"/>
                </a:ext>
              </a:extLst>
            </p:cNvPr>
            <p:cNvSpPr>
              <a:spLocks/>
            </p:cNvSpPr>
            <p:nvPr/>
          </p:nvSpPr>
          <p:spPr bwMode="auto">
            <a:xfrm>
              <a:off x="4610100" y="1584325"/>
              <a:ext cx="6350" cy="1588"/>
            </a:xfrm>
            <a:custGeom>
              <a:avLst/>
              <a:gdLst>
                <a:gd name="T0" fmla="*/ 2 w 6"/>
                <a:gd name="T1" fmla="*/ 3 h 3"/>
                <a:gd name="T2" fmla="*/ 4 w 6"/>
                <a:gd name="T3" fmla="*/ 0 h 3"/>
                <a:gd name="T4" fmla="*/ 2 w 6"/>
                <a:gd name="T5" fmla="*/ 3 h 3"/>
              </a:gdLst>
              <a:ahLst/>
              <a:cxnLst>
                <a:cxn ang="0">
                  <a:pos x="T0" y="T1"/>
                </a:cxn>
                <a:cxn ang="0">
                  <a:pos x="T2" y="T3"/>
                </a:cxn>
                <a:cxn ang="0">
                  <a:pos x="T4" y="T5"/>
                </a:cxn>
              </a:cxnLst>
              <a:rect l="0" t="0" r="r" b="b"/>
              <a:pathLst>
                <a:path w="6" h="3">
                  <a:moveTo>
                    <a:pt x="2" y="3"/>
                  </a:moveTo>
                  <a:cubicBezTo>
                    <a:pt x="0" y="3"/>
                    <a:pt x="2" y="0"/>
                    <a:pt x="4" y="0"/>
                  </a:cubicBezTo>
                  <a:cubicBezTo>
                    <a:pt x="6" y="0"/>
                    <a:pt x="4" y="3"/>
                    <a:pt x="2" y="3"/>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1" name="Freeform 426">
              <a:extLst>
                <a:ext uri="{FF2B5EF4-FFF2-40B4-BE49-F238E27FC236}">
                  <a16:creationId xmlns:a16="http://schemas.microsoft.com/office/drawing/2014/main" id="{8CDA7448-1BB8-3B16-AA19-AFCC4DB0ABB9}"/>
                </a:ext>
              </a:extLst>
            </p:cNvPr>
            <p:cNvSpPr>
              <a:spLocks/>
            </p:cNvSpPr>
            <p:nvPr/>
          </p:nvSpPr>
          <p:spPr bwMode="auto">
            <a:xfrm>
              <a:off x="4584700" y="1641475"/>
              <a:ext cx="4763" cy="4763"/>
            </a:xfrm>
            <a:custGeom>
              <a:avLst/>
              <a:gdLst>
                <a:gd name="T0" fmla="*/ 2 w 5"/>
                <a:gd name="T1" fmla="*/ 5 h 5"/>
                <a:gd name="T2" fmla="*/ 1 w 5"/>
                <a:gd name="T3" fmla="*/ 2 h 5"/>
                <a:gd name="T4" fmla="*/ 2 w 5"/>
                <a:gd name="T5" fmla="*/ 2 h 5"/>
                <a:gd name="T6" fmla="*/ 5 w 5"/>
                <a:gd name="T7" fmla="*/ 0 h 5"/>
                <a:gd name="T8" fmla="*/ 4 w 5"/>
                <a:gd name="T9" fmla="*/ 4 h 5"/>
                <a:gd name="T10" fmla="*/ 3 w 5"/>
                <a:gd name="T11" fmla="*/ 5 h 5"/>
                <a:gd name="T12" fmla="*/ 2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5"/>
                  </a:moveTo>
                  <a:cubicBezTo>
                    <a:pt x="1" y="5"/>
                    <a:pt x="0" y="4"/>
                    <a:pt x="1" y="2"/>
                  </a:cubicBezTo>
                  <a:lnTo>
                    <a:pt x="2" y="2"/>
                  </a:lnTo>
                  <a:lnTo>
                    <a:pt x="5" y="0"/>
                  </a:lnTo>
                  <a:lnTo>
                    <a:pt x="4" y="4"/>
                  </a:lnTo>
                  <a:lnTo>
                    <a:pt x="3" y="5"/>
                  </a:lnTo>
                  <a:cubicBezTo>
                    <a:pt x="3" y="5"/>
                    <a:pt x="3" y="5"/>
                    <a:pt x="2" y="5"/>
                  </a:cubicBezTo>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2" name="Freeform 427">
              <a:extLst>
                <a:ext uri="{FF2B5EF4-FFF2-40B4-BE49-F238E27FC236}">
                  <a16:creationId xmlns:a16="http://schemas.microsoft.com/office/drawing/2014/main" id="{32A19B61-61E9-67F6-D697-42800B40C882}"/>
                </a:ext>
              </a:extLst>
            </p:cNvPr>
            <p:cNvSpPr>
              <a:spLocks/>
            </p:cNvSpPr>
            <p:nvPr/>
          </p:nvSpPr>
          <p:spPr bwMode="auto">
            <a:xfrm>
              <a:off x="4651375" y="1749425"/>
              <a:ext cx="11113" cy="9525"/>
            </a:xfrm>
            <a:custGeom>
              <a:avLst/>
              <a:gdLst>
                <a:gd name="T0" fmla="*/ 3 w 11"/>
                <a:gd name="T1" fmla="*/ 9 h 9"/>
                <a:gd name="T2" fmla="*/ 1 w 11"/>
                <a:gd name="T3" fmla="*/ 6 h 9"/>
                <a:gd name="T4" fmla="*/ 1 w 11"/>
                <a:gd name="T5" fmla="*/ 5 h 9"/>
                <a:gd name="T6" fmla="*/ 6 w 11"/>
                <a:gd name="T7" fmla="*/ 0 h 9"/>
                <a:gd name="T8" fmla="*/ 8 w 11"/>
                <a:gd name="T9" fmla="*/ 1 h 9"/>
                <a:gd name="T10" fmla="*/ 4 w 11"/>
                <a:gd name="T11" fmla="*/ 8 h 9"/>
                <a:gd name="T12" fmla="*/ 4 w 11"/>
                <a:gd name="T13" fmla="*/ 9 h 9"/>
                <a:gd name="T14" fmla="*/ 3 w 11"/>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3" y="9"/>
                  </a:moveTo>
                  <a:cubicBezTo>
                    <a:pt x="2" y="9"/>
                    <a:pt x="0" y="7"/>
                    <a:pt x="1" y="6"/>
                  </a:cubicBezTo>
                  <a:lnTo>
                    <a:pt x="1" y="5"/>
                  </a:lnTo>
                  <a:cubicBezTo>
                    <a:pt x="1" y="3"/>
                    <a:pt x="4" y="0"/>
                    <a:pt x="6" y="0"/>
                  </a:cubicBezTo>
                  <a:cubicBezTo>
                    <a:pt x="7" y="0"/>
                    <a:pt x="8" y="0"/>
                    <a:pt x="8" y="1"/>
                  </a:cubicBezTo>
                  <a:cubicBezTo>
                    <a:pt x="11" y="3"/>
                    <a:pt x="7" y="8"/>
                    <a:pt x="4" y="8"/>
                  </a:cubicBezTo>
                  <a:lnTo>
                    <a:pt x="4" y="9"/>
                  </a:lnTo>
                  <a:cubicBezTo>
                    <a:pt x="3" y="9"/>
                    <a:pt x="3" y="9"/>
                    <a:pt x="3" y="9"/>
                  </a:cubicBezTo>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3" name="Freeform 428">
              <a:extLst>
                <a:ext uri="{FF2B5EF4-FFF2-40B4-BE49-F238E27FC236}">
                  <a16:creationId xmlns:a16="http://schemas.microsoft.com/office/drawing/2014/main" id="{16FBBECB-5233-5915-903A-CD2A70984D32}"/>
                </a:ext>
              </a:extLst>
            </p:cNvPr>
            <p:cNvSpPr>
              <a:spLocks/>
            </p:cNvSpPr>
            <p:nvPr/>
          </p:nvSpPr>
          <p:spPr bwMode="auto">
            <a:xfrm>
              <a:off x="4625975" y="1760538"/>
              <a:ext cx="4763" cy="3175"/>
            </a:xfrm>
            <a:custGeom>
              <a:avLst/>
              <a:gdLst>
                <a:gd name="T0" fmla="*/ 1 w 4"/>
                <a:gd name="T1" fmla="*/ 3 h 3"/>
                <a:gd name="T2" fmla="*/ 2 w 4"/>
                <a:gd name="T3" fmla="*/ 0 h 3"/>
                <a:gd name="T4" fmla="*/ 1 w 4"/>
                <a:gd name="T5" fmla="*/ 3 h 3"/>
              </a:gdLst>
              <a:ahLst/>
              <a:cxnLst>
                <a:cxn ang="0">
                  <a:pos x="T0" y="T1"/>
                </a:cxn>
                <a:cxn ang="0">
                  <a:pos x="T2" y="T3"/>
                </a:cxn>
                <a:cxn ang="0">
                  <a:pos x="T4" y="T5"/>
                </a:cxn>
              </a:cxnLst>
              <a:rect l="0" t="0" r="r" b="b"/>
              <a:pathLst>
                <a:path w="4" h="3">
                  <a:moveTo>
                    <a:pt x="1" y="3"/>
                  </a:moveTo>
                  <a:cubicBezTo>
                    <a:pt x="0" y="3"/>
                    <a:pt x="1" y="0"/>
                    <a:pt x="2" y="0"/>
                  </a:cubicBezTo>
                  <a:cubicBezTo>
                    <a:pt x="4" y="0"/>
                    <a:pt x="3" y="3"/>
                    <a:pt x="1" y="3"/>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4" name="Freeform 429">
              <a:extLst>
                <a:ext uri="{FF2B5EF4-FFF2-40B4-BE49-F238E27FC236}">
                  <a16:creationId xmlns:a16="http://schemas.microsoft.com/office/drawing/2014/main" id="{7A007EC0-CC24-F664-33C9-A456AC7128FD}"/>
                </a:ext>
              </a:extLst>
            </p:cNvPr>
            <p:cNvSpPr>
              <a:spLocks/>
            </p:cNvSpPr>
            <p:nvPr/>
          </p:nvSpPr>
          <p:spPr bwMode="auto">
            <a:xfrm>
              <a:off x="4808538" y="1752600"/>
              <a:ext cx="6350" cy="4763"/>
            </a:xfrm>
            <a:custGeom>
              <a:avLst/>
              <a:gdLst>
                <a:gd name="T0" fmla="*/ 3 w 7"/>
                <a:gd name="T1" fmla="*/ 4 h 4"/>
                <a:gd name="T2" fmla="*/ 4 w 7"/>
                <a:gd name="T3" fmla="*/ 0 h 4"/>
                <a:gd name="T4" fmla="*/ 3 w 7"/>
                <a:gd name="T5" fmla="*/ 4 h 4"/>
              </a:gdLst>
              <a:ahLst/>
              <a:cxnLst>
                <a:cxn ang="0">
                  <a:pos x="T0" y="T1"/>
                </a:cxn>
                <a:cxn ang="0">
                  <a:pos x="T2" y="T3"/>
                </a:cxn>
                <a:cxn ang="0">
                  <a:pos x="T4" y="T5"/>
                </a:cxn>
              </a:cxnLst>
              <a:rect l="0" t="0" r="r" b="b"/>
              <a:pathLst>
                <a:path w="7" h="4">
                  <a:moveTo>
                    <a:pt x="3" y="4"/>
                  </a:moveTo>
                  <a:cubicBezTo>
                    <a:pt x="0" y="4"/>
                    <a:pt x="2" y="0"/>
                    <a:pt x="4" y="0"/>
                  </a:cubicBezTo>
                  <a:cubicBezTo>
                    <a:pt x="7" y="0"/>
                    <a:pt x="5" y="4"/>
                    <a:pt x="3" y="4"/>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Freeform 430">
              <a:extLst>
                <a:ext uri="{FF2B5EF4-FFF2-40B4-BE49-F238E27FC236}">
                  <a16:creationId xmlns:a16="http://schemas.microsoft.com/office/drawing/2014/main" id="{1B503BD4-EDD3-A9B3-7FE7-0A6347B0CC0C}"/>
                </a:ext>
              </a:extLst>
            </p:cNvPr>
            <p:cNvSpPr>
              <a:spLocks/>
            </p:cNvSpPr>
            <p:nvPr/>
          </p:nvSpPr>
          <p:spPr bwMode="auto">
            <a:xfrm>
              <a:off x="4826000" y="1690688"/>
              <a:ext cx="6350" cy="6350"/>
            </a:xfrm>
            <a:custGeom>
              <a:avLst/>
              <a:gdLst>
                <a:gd name="T0" fmla="*/ 2 w 7"/>
                <a:gd name="T1" fmla="*/ 7 h 7"/>
                <a:gd name="T2" fmla="*/ 0 w 7"/>
                <a:gd name="T3" fmla="*/ 4 h 7"/>
                <a:gd name="T4" fmla="*/ 3 w 7"/>
                <a:gd name="T5" fmla="*/ 1 h 7"/>
                <a:gd name="T6" fmla="*/ 5 w 7"/>
                <a:gd name="T7" fmla="*/ 0 h 7"/>
                <a:gd name="T8" fmla="*/ 7 w 7"/>
                <a:gd name="T9" fmla="*/ 2 h 7"/>
                <a:gd name="T10" fmla="*/ 4 w 7"/>
                <a:gd name="T11" fmla="*/ 7 h 7"/>
                <a:gd name="T12" fmla="*/ 2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2" y="7"/>
                  </a:moveTo>
                  <a:cubicBezTo>
                    <a:pt x="1" y="7"/>
                    <a:pt x="0" y="6"/>
                    <a:pt x="0" y="4"/>
                  </a:cubicBezTo>
                  <a:lnTo>
                    <a:pt x="3" y="1"/>
                  </a:lnTo>
                  <a:cubicBezTo>
                    <a:pt x="4" y="1"/>
                    <a:pt x="4" y="0"/>
                    <a:pt x="5" y="0"/>
                  </a:cubicBezTo>
                  <a:cubicBezTo>
                    <a:pt x="6" y="0"/>
                    <a:pt x="6" y="1"/>
                    <a:pt x="7" y="2"/>
                  </a:cubicBezTo>
                  <a:cubicBezTo>
                    <a:pt x="7" y="4"/>
                    <a:pt x="5" y="6"/>
                    <a:pt x="4" y="7"/>
                  </a:cubicBezTo>
                  <a:cubicBezTo>
                    <a:pt x="3" y="7"/>
                    <a:pt x="3" y="7"/>
                    <a:pt x="2" y="7"/>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6" name="Freeform 431">
              <a:extLst>
                <a:ext uri="{FF2B5EF4-FFF2-40B4-BE49-F238E27FC236}">
                  <a16:creationId xmlns:a16="http://schemas.microsoft.com/office/drawing/2014/main" id="{39EE3B81-27F9-7477-750C-BAE6A309BD01}"/>
                </a:ext>
              </a:extLst>
            </p:cNvPr>
            <p:cNvSpPr>
              <a:spLocks/>
            </p:cNvSpPr>
            <p:nvPr/>
          </p:nvSpPr>
          <p:spPr bwMode="auto">
            <a:xfrm>
              <a:off x="5537200" y="1820863"/>
              <a:ext cx="7938" cy="6350"/>
            </a:xfrm>
            <a:custGeom>
              <a:avLst/>
              <a:gdLst>
                <a:gd name="T0" fmla="*/ 5 w 7"/>
                <a:gd name="T1" fmla="*/ 7 h 7"/>
                <a:gd name="T2" fmla="*/ 3 w 7"/>
                <a:gd name="T3" fmla="*/ 6 h 7"/>
                <a:gd name="T4" fmla="*/ 6 w 7"/>
                <a:gd name="T5" fmla="*/ 0 h 7"/>
                <a:gd name="T6" fmla="*/ 6 w 7"/>
                <a:gd name="T7" fmla="*/ 0 h 7"/>
                <a:gd name="T8" fmla="*/ 7 w 7"/>
                <a:gd name="T9" fmla="*/ 0 h 7"/>
                <a:gd name="T10" fmla="*/ 6 w 7"/>
                <a:gd name="T11" fmla="*/ 7 h 7"/>
                <a:gd name="T12" fmla="*/ 5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5" y="7"/>
                  </a:moveTo>
                  <a:cubicBezTo>
                    <a:pt x="4" y="7"/>
                    <a:pt x="3" y="7"/>
                    <a:pt x="3" y="6"/>
                  </a:cubicBezTo>
                  <a:cubicBezTo>
                    <a:pt x="0" y="5"/>
                    <a:pt x="3" y="0"/>
                    <a:pt x="6" y="0"/>
                  </a:cubicBezTo>
                  <a:lnTo>
                    <a:pt x="6" y="0"/>
                  </a:lnTo>
                  <a:cubicBezTo>
                    <a:pt x="6" y="0"/>
                    <a:pt x="7" y="0"/>
                    <a:pt x="7" y="0"/>
                  </a:cubicBezTo>
                  <a:cubicBezTo>
                    <a:pt x="7" y="3"/>
                    <a:pt x="6" y="5"/>
                    <a:pt x="6" y="7"/>
                  </a:cubicBezTo>
                  <a:cubicBezTo>
                    <a:pt x="6" y="7"/>
                    <a:pt x="5" y="7"/>
                    <a:pt x="5" y="7"/>
                  </a:cubicBezTo>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7" name="Freeform 432">
              <a:extLst>
                <a:ext uri="{FF2B5EF4-FFF2-40B4-BE49-F238E27FC236}">
                  <a16:creationId xmlns:a16="http://schemas.microsoft.com/office/drawing/2014/main" id="{5743E8CE-4658-EA36-45D2-934EF2BFDE1B}"/>
                </a:ext>
              </a:extLst>
            </p:cNvPr>
            <p:cNvSpPr>
              <a:spLocks/>
            </p:cNvSpPr>
            <p:nvPr/>
          </p:nvSpPr>
          <p:spPr bwMode="auto">
            <a:xfrm>
              <a:off x="5543550" y="1820863"/>
              <a:ext cx="3175" cy="6350"/>
            </a:xfrm>
            <a:custGeom>
              <a:avLst/>
              <a:gdLst>
                <a:gd name="T0" fmla="*/ 0 w 3"/>
                <a:gd name="T1" fmla="*/ 7 h 7"/>
                <a:gd name="T2" fmla="*/ 1 w 3"/>
                <a:gd name="T3" fmla="*/ 0 h 7"/>
                <a:gd name="T4" fmla="*/ 3 w 3"/>
                <a:gd name="T5" fmla="*/ 3 h 7"/>
                <a:gd name="T6" fmla="*/ 0 w 3"/>
                <a:gd name="T7" fmla="*/ 7 h 7"/>
              </a:gdLst>
              <a:ahLst/>
              <a:cxnLst>
                <a:cxn ang="0">
                  <a:pos x="T0" y="T1"/>
                </a:cxn>
                <a:cxn ang="0">
                  <a:pos x="T2" y="T3"/>
                </a:cxn>
                <a:cxn ang="0">
                  <a:pos x="T4" y="T5"/>
                </a:cxn>
                <a:cxn ang="0">
                  <a:pos x="T6" y="T7"/>
                </a:cxn>
              </a:cxnLst>
              <a:rect l="0" t="0" r="r" b="b"/>
              <a:pathLst>
                <a:path w="3" h="7">
                  <a:moveTo>
                    <a:pt x="0" y="7"/>
                  </a:moveTo>
                  <a:cubicBezTo>
                    <a:pt x="0" y="5"/>
                    <a:pt x="1" y="3"/>
                    <a:pt x="1" y="0"/>
                  </a:cubicBezTo>
                  <a:cubicBezTo>
                    <a:pt x="2" y="1"/>
                    <a:pt x="3" y="2"/>
                    <a:pt x="3" y="3"/>
                  </a:cubicBezTo>
                  <a:cubicBezTo>
                    <a:pt x="3" y="4"/>
                    <a:pt x="2" y="6"/>
                    <a:pt x="0" y="7"/>
                  </a:cubicBezTo>
                  <a:close/>
                </a:path>
              </a:pathLst>
            </a:custGeom>
            <a:solidFill>
              <a:srgbClr val="9168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8" name="Freeform 433">
              <a:extLst>
                <a:ext uri="{FF2B5EF4-FFF2-40B4-BE49-F238E27FC236}">
                  <a16:creationId xmlns:a16="http://schemas.microsoft.com/office/drawing/2014/main" id="{18C60780-6769-7172-B5C0-410127FD5161}"/>
                </a:ext>
              </a:extLst>
            </p:cNvPr>
            <p:cNvSpPr>
              <a:spLocks/>
            </p:cNvSpPr>
            <p:nvPr/>
          </p:nvSpPr>
          <p:spPr bwMode="auto">
            <a:xfrm>
              <a:off x="5503863" y="1827213"/>
              <a:ext cx="3175" cy="4763"/>
            </a:xfrm>
            <a:custGeom>
              <a:avLst/>
              <a:gdLst>
                <a:gd name="T0" fmla="*/ 3 w 4"/>
                <a:gd name="T1" fmla="*/ 5 h 5"/>
                <a:gd name="T2" fmla="*/ 0 w 4"/>
                <a:gd name="T3" fmla="*/ 1 h 5"/>
                <a:gd name="T4" fmla="*/ 0 w 4"/>
                <a:gd name="T5" fmla="*/ 1 h 5"/>
                <a:gd name="T6" fmla="*/ 4 w 4"/>
                <a:gd name="T7" fmla="*/ 0 h 5"/>
                <a:gd name="T8" fmla="*/ 4 w 4"/>
                <a:gd name="T9" fmla="*/ 4 h 5"/>
                <a:gd name="T10" fmla="*/ 3 w 4"/>
                <a:gd name="T11" fmla="*/ 5 h 5"/>
                <a:gd name="T12" fmla="*/ 3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3" y="5"/>
                  </a:moveTo>
                  <a:cubicBezTo>
                    <a:pt x="2" y="3"/>
                    <a:pt x="1" y="2"/>
                    <a:pt x="0" y="1"/>
                  </a:cubicBezTo>
                  <a:lnTo>
                    <a:pt x="0" y="1"/>
                  </a:lnTo>
                  <a:lnTo>
                    <a:pt x="4" y="0"/>
                  </a:lnTo>
                  <a:lnTo>
                    <a:pt x="4" y="4"/>
                  </a:lnTo>
                  <a:lnTo>
                    <a:pt x="3" y="5"/>
                  </a:lnTo>
                  <a:lnTo>
                    <a:pt x="3" y="5"/>
                  </a:ln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9" name="Freeform 434">
              <a:extLst>
                <a:ext uri="{FF2B5EF4-FFF2-40B4-BE49-F238E27FC236}">
                  <a16:creationId xmlns:a16="http://schemas.microsoft.com/office/drawing/2014/main" id="{0CAA2655-95B7-5BC6-72C4-B26E929AD496}"/>
                </a:ext>
              </a:extLst>
            </p:cNvPr>
            <p:cNvSpPr>
              <a:spLocks/>
            </p:cNvSpPr>
            <p:nvPr/>
          </p:nvSpPr>
          <p:spPr bwMode="auto">
            <a:xfrm>
              <a:off x="5502275" y="1828800"/>
              <a:ext cx="4763" cy="4763"/>
            </a:xfrm>
            <a:custGeom>
              <a:avLst/>
              <a:gdLst>
                <a:gd name="T0" fmla="*/ 0 w 4"/>
                <a:gd name="T1" fmla="*/ 5 h 5"/>
                <a:gd name="T2" fmla="*/ 0 w 4"/>
                <a:gd name="T3" fmla="*/ 1 h 5"/>
                <a:gd name="T4" fmla="*/ 1 w 4"/>
                <a:gd name="T5" fmla="*/ 0 h 5"/>
                <a:gd name="T6" fmla="*/ 4 w 4"/>
                <a:gd name="T7" fmla="*/ 4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lnTo>
                    <a:pt x="0" y="1"/>
                  </a:lnTo>
                  <a:lnTo>
                    <a:pt x="1" y="0"/>
                  </a:lnTo>
                  <a:cubicBezTo>
                    <a:pt x="2" y="1"/>
                    <a:pt x="3" y="2"/>
                    <a:pt x="4" y="4"/>
                  </a:cubicBezTo>
                  <a:lnTo>
                    <a:pt x="0" y="5"/>
                  </a:lnTo>
                  <a:close/>
                </a:path>
              </a:pathLst>
            </a:custGeom>
            <a:solidFill>
              <a:srgbClr val="9168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Freeform 435">
              <a:extLst>
                <a:ext uri="{FF2B5EF4-FFF2-40B4-BE49-F238E27FC236}">
                  <a16:creationId xmlns:a16="http://schemas.microsoft.com/office/drawing/2014/main" id="{B9794DEC-ACC5-B753-07D7-77C98BF4D057}"/>
                </a:ext>
              </a:extLst>
            </p:cNvPr>
            <p:cNvSpPr>
              <a:spLocks/>
            </p:cNvSpPr>
            <p:nvPr/>
          </p:nvSpPr>
          <p:spPr bwMode="auto">
            <a:xfrm>
              <a:off x="5622925" y="1827213"/>
              <a:ext cx="7938" cy="6350"/>
            </a:xfrm>
            <a:custGeom>
              <a:avLst/>
              <a:gdLst>
                <a:gd name="T0" fmla="*/ 4 w 9"/>
                <a:gd name="T1" fmla="*/ 6 h 6"/>
                <a:gd name="T2" fmla="*/ 6 w 9"/>
                <a:gd name="T3" fmla="*/ 0 h 6"/>
                <a:gd name="T4" fmla="*/ 4 w 9"/>
                <a:gd name="T5" fmla="*/ 6 h 6"/>
              </a:gdLst>
              <a:ahLst/>
              <a:cxnLst>
                <a:cxn ang="0">
                  <a:pos x="T0" y="T1"/>
                </a:cxn>
                <a:cxn ang="0">
                  <a:pos x="T2" y="T3"/>
                </a:cxn>
                <a:cxn ang="0">
                  <a:pos x="T4" y="T5"/>
                </a:cxn>
              </a:cxnLst>
              <a:rect l="0" t="0" r="r" b="b"/>
              <a:pathLst>
                <a:path w="9" h="6">
                  <a:moveTo>
                    <a:pt x="4" y="6"/>
                  </a:moveTo>
                  <a:cubicBezTo>
                    <a:pt x="0" y="6"/>
                    <a:pt x="3" y="0"/>
                    <a:pt x="6" y="0"/>
                  </a:cubicBezTo>
                  <a:cubicBezTo>
                    <a:pt x="9" y="0"/>
                    <a:pt x="7" y="6"/>
                    <a:pt x="4" y="6"/>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1" name="Freeform 436">
              <a:extLst>
                <a:ext uri="{FF2B5EF4-FFF2-40B4-BE49-F238E27FC236}">
                  <a16:creationId xmlns:a16="http://schemas.microsoft.com/office/drawing/2014/main" id="{978AEB8F-3292-46CB-CB25-98F3FEAAF1F9}"/>
                </a:ext>
              </a:extLst>
            </p:cNvPr>
            <p:cNvSpPr>
              <a:spLocks/>
            </p:cNvSpPr>
            <p:nvPr/>
          </p:nvSpPr>
          <p:spPr bwMode="auto">
            <a:xfrm>
              <a:off x="5643563" y="1874838"/>
              <a:ext cx="4763" cy="1588"/>
            </a:xfrm>
            <a:custGeom>
              <a:avLst/>
              <a:gdLst>
                <a:gd name="T0" fmla="*/ 2 w 5"/>
                <a:gd name="T1" fmla="*/ 3 h 3"/>
                <a:gd name="T2" fmla="*/ 3 w 5"/>
                <a:gd name="T3" fmla="*/ 0 h 3"/>
                <a:gd name="T4" fmla="*/ 2 w 5"/>
                <a:gd name="T5" fmla="*/ 3 h 3"/>
              </a:gdLst>
              <a:ahLst/>
              <a:cxnLst>
                <a:cxn ang="0">
                  <a:pos x="T0" y="T1"/>
                </a:cxn>
                <a:cxn ang="0">
                  <a:pos x="T2" y="T3"/>
                </a:cxn>
                <a:cxn ang="0">
                  <a:pos x="T4" y="T5"/>
                </a:cxn>
              </a:cxnLst>
              <a:rect l="0" t="0" r="r" b="b"/>
              <a:pathLst>
                <a:path w="5" h="3">
                  <a:moveTo>
                    <a:pt x="2" y="3"/>
                  </a:moveTo>
                  <a:cubicBezTo>
                    <a:pt x="0" y="3"/>
                    <a:pt x="2" y="0"/>
                    <a:pt x="3" y="0"/>
                  </a:cubicBezTo>
                  <a:cubicBezTo>
                    <a:pt x="5" y="0"/>
                    <a:pt x="4" y="3"/>
                    <a:pt x="2" y="3"/>
                  </a:cubicBezTo>
                  <a:close/>
                </a:path>
              </a:pathLst>
            </a:custGeom>
            <a:solidFill>
              <a:srgbClr val="9168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2" name="Freeform 437">
              <a:extLst>
                <a:ext uri="{FF2B5EF4-FFF2-40B4-BE49-F238E27FC236}">
                  <a16:creationId xmlns:a16="http://schemas.microsoft.com/office/drawing/2014/main" id="{71CBF7C0-7778-5138-3272-BA7795C2F33B}"/>
                </a:ext>
              </a:extLst>
            </p:cNvPr>
            <p:cNvSpPr>
              <a:spLocks/>
            </p:cNvSpPr>
            <p:nvPr/>
          </p:nvSpPr>
          <p:spPr bwMode="auto">
            <a:xfrm>
              <a:off x="5757863" y="1798638"/>
              <a:ext cx="7938" cy="4763"/>
            </a:xfrm>
            <a:custGeom>
              <a:avLst/>
              <a:gdLst>
                <a:gd name="T0" fmla="*/ 3 w 9"/>
                <a:gd name="T1" fmla="*/ 5 h 5"/>
                <a:gd name="T2" fmla="*/ 5 w 9"/>
                <a:gd name="T3" fmla="*/ 0 h 5"/>
                <a:gd name="T4" fmla="*/ 3 w 9"/>
                <a:gd name="T5" fmla="*/ 5 h 5"/>
              </a:gdLst>
              <a:ahLst/>
              <a:cxnLst>
                <a:cxn ang="0">
                  <a:pos x="T0" y="T1"/>
                </a:cxn>
                <a:cxn ang="0">
                  <a:pos x="T2" y="T3"/>
                </a:cxn>
                <a:cxn ang="0">
                  <a:pos x="T4" y="T5"/>
                </a:cxn>
              </a:cxnLst>
              <a:rect l="0" t="0" r="r" b="b"/>
              <a:pathLst>
                <a:path w="9" h="5">
                  <a:moveTo>
                    <a:pt x="3" y="5"/>
                  </a:moveTo>
                  <a:cubicBezTo>
                    <a:pt x="0" y="5"/>
                    <a:pt x="3" y="0"/>
                    <a:pt x="5" y="0"/>
                  </a:cubicBezTo>
                  <a:cubicBezTo>
                    <a:pt x="9" y="0"/>
                    <a:pt x="6" y="5"/>
                    <a:pt x="3" y="5"/>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3" name="Freeform 438">
              <a:extLst>
                <a:ext uri="{FF2B5EF4-FFF2-40B4-BE49-F238E27FC236}">
                  <a16:creationId xmlns:a16="http://schemas.microsoft.com/office/drawing/2014/main" id="{89E95551-4B8F-666C-ADC4-76537B4FDE43}"/>
                </a:ext>
              </a:extLst>
            </p:cNvPr>
            <p:cNvSpPr>
              <a:spLocks/>
            </p:cNvSpPr>
            <p:nvPr/>
          </p:nvSpPr>
          <p:spPr bwMode="auto">
            <a:xfrm>
              <a:off x="5722938" y="1828800"/>
              <a:ext cx="7938" cy="3175"/>
            </a:xfrm>
            <a:custGeom>
              <a:avLst/>
              <a:gdLst>
                <a:gd name="T0" fmla="*/ 3 w 7"/>
                <a:gd name="T1" fmla="*/ 4 h 4"/>
                <a:gd name="T2" fmla="*/ 4 w 7"/>
                <a:gd name="T3" fmla="*/ 0 h 4"/>
                <a:gd name="T4" fmla="*/ 3 w 7"/>
                <a:gd name="T5" fmla="*/ 4 h 4"/>
              </a:gdLst>
              <a:ahLst/>
              <a:cxnLst>
                <a:cxn ang="0">
                  <a:pos x="T0" y="T1"/>
                </a:cxn>
                <a:cxn ang="0">
                  <a:pos x="T2" y="T3"/>
                </a:cxn>
                <a:cxn ang="0">
                  <a:pos x="T4" y="T5"/>
                </a:cxn>
              </a:cxnLst>
              <a:rect l="0" t="0" r="r" b="b"/>
              <a:pathLst>
                <a:path w="7" h="4">
                  <a:moveTo>
                    <a:pt x="3" y="4"/>
                  </a:moveTo>
                  <a:cubicBezTo>
                    <a:pt x="0" y="4"/>
                    <a:pt x="2" y="0"/>
                    <a:pt x="4" y="0"/>
                  </a:cubicBezTo>
                  <a:cubicBezTo>
                    <a:pt x="7" y="0"/>
                    <a:pt x="5" y="4"/>
                    <a:pt x="3" y="4"/>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4" name="Freeform 439">
              <a:extLst>
                <a:ext uri="{FF2B5EF4-FFF2-40B4-BE49-F238E27FC236}">
                  <a16:creationId xmlns:a16="http://schemas.microsoft.com/office/drawing/2014/main" id="{23A91C7F-0A56-AD1C-9241-20FBAC4AEF85}"/>
                </a:ext>
              </a:extLst>
            </p:cNvPr>
            <p:cNvSpPr>
              <a:spLocks/>
            </p:cNvSpPr>
            <p:nvPr/>
          </p:nvSpPr>
          <p:spPr bwMode="auto">
            <a:xfrm>
              <a:off x="5818188" y="1743075"/>
              <a:ext cx="11113" cy="6350"/>
            </a:xfrm>
            <a:custGeom>
              <a:avLst/>
              <a:gdLst>
                <a:gd name="T0" fmla="*/ 4 w 11"/>
                <a:gd name="T1" fmla="*/ 7 h 7"/>
                <a:gd name="T2" fmla="*/ 7 w 11"/>
                <a:gd name="T3" fmla="*/ 0 h 7"/>
                <a:gd name="T4" fmla="*/ 4 w 11"/>
                <a:gd name="T5" fmla="*/ 7 h 7"/>
              </a:gdLst>
              <a:ahLst/>
              <a:cxnLst>
                <a:cxn ang="0">
                  <a:pos x="T0" y="T1"/>
                </a:cxn>
                <a:cxn ang="0">
                  <a:pos x="T2" y="T3"/>
                </a:cxn>
                <a:cxn ang="0">
                  <a:pos x="T4" y="T5"/>
                </a:cxn>
              </a:cxnLst>
              <a:rect l="0" t="0" r="r" b="b"/>
              <a:pathLst>
                <a:path w="11" h="7">
                  <a:moveTo>
                    <a:pt x="4" y="7"/>
                  </a:moveTo>
                  <a:cubicBezTo>
                    <a:pt x="0" y="7"/>
                    <a:pt x="3" y="0"/>
                    <a:pt x="7" y="0"/>
                  </a:cubicBezTo>
                  <a:cubicBezTo>
                    <a:pt x="11" y="0"/>
                    <a:pt x="7" y="7"/>
                    <a:pt x="4" y="7"/>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Freeform 440">
              <a:extLst>
                <a:ext uri="{FF2B5EF4-FFF2-40B4-BE49-F238E27FC236}">
                  <a16:creationId xmlns:a16="http://schemas.microsoft.com/office/drawing/2014/main" id="{24559AFB-9413-B09C-ADAB-F4A55DBEA265}"/>
                </a:ext>
              </a:extLst>
            </p:cNvPr>
            <p:cNvSpPr>
              <a:spLocks/>
            </p:cNvSpPr>
            <p:nvPr/>
          </p:nvSpPr>
          <p:spPr bwMode="auto">
            <a:xfrm>
              <a:off x="5859463" y="1701800"/>
              <a:ext cx="1588" cy="3175"/>
            </a:xfrm>
            <a:custGeom>
              <a:avLst/>
              <a:gdLst>
                <a:gd name="T0" fmla="*/ 1 w 2"/>
                <a:gd name="T1" fmla="*/ 4 h 4"/>
                <a:gd name="T2" fmla="*/ 0 w 2"/>
                <a:gd name="T3" fmla="*/ 3 h 4"/>
                <a:gd name="T4" fmla="*/ 0 w 2"/>
                <a:gd name="T5" fmla="*/ 2 h 4"/>
                <a:gd name="T6" fmla="*/ 2 w 2"/>
                <a:gd name="T7" fmla="*/ 0 h 4"/>
                <a:gd name="T8" fmla="*/ 2 w 2"/>
                <a:gd name="T9" fmla="*/ 1 h 4"/>
                <a:gd name="T10" fmla="*/ 2 w 2"/>
                <a:gd name="T11" fmla="*/ 2 h 4"/>
                <a:gd name="T12" fmla="*/ 1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4"/>
                  </a:moveTo>
                  <a:cubicBezTo>
                    <a:pt x="0" y="4"/>
                    <a:pt x="0" y="3"/>
                    <a:pt x="0" y="3"/>
                  </a:cubicBezTo>
                  <a:lnTo>
                    <a:pt x="0" y="2"/>
                  </a:lnTo>
                  <a:cubicBezTo>
                    <a:pt x="0" y="1"/>
                    <a:pt x="1" y="0"/>
                    <a:pt x="2" y="0"/>
                  </a:cubicBezTo>
                  <a:cubicBezTo>
                    <a:pt x="2" y="0"/>
                    <a:pt x="2" y="1"/>
                    <a:pt x="2" y="1"/>
                  </a:cubicBezTo>
                  <a:lnTo>
                    <a:pt x="2" y="2"/>
                  </a:lnTo>
                  <a:cubicBezTo>
                    <a:pt x="2" y="3"/>
                    <a:pt x="2" y="4"/>
                    <a:pt x="1" y="4"/>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6" name="Freeform 441">
              <a:extLst>
                <a:ext uri="{FF2B5EF4-FFF2-40B4-BE49-F238E27FC236}">
                  <a16:creationId xmlns:a16="http://schemas.microsoft.com/office/drawing/2014/main" id="{9EDA00CA-73A7-64E4-DBC0-EB343068B5A3}"/>
                </a:ext>
              </a:extLst>
            </p:cNvPr>
            <p:cNvSpPr>
              <a:spLocks/>
            </p:cNvSpPr>
            <p:nvPr/>
          </p:nvSpPr>
          <p:spPr bwMode="auto">
            <a:xfrm>
              <a:off x="5851525" y="1843088"/>
              <a:ext cx="4763" cy="4763"/>
            </a:xfrm>
            <a:custGeom>
              <a:avLst/>
              <a:gdLst>
                <a:gd name="T0" fmla="*/ 1 w 5"/>
                <a:gd name="T1" fmla="*/ 5 h 5"/>
                <a:gd name="T2" fmla="*/ 0 w 5"/>
                <a:gd name="T3" fmla="*/ 4 h 5"/>
                <a:gd name="T4" fmla="*/ 0 w 5"/>
                <a:gd name="T5" fmla="*/ 4 h 5"/>
                <a:gd name="T6" fmla="*/ 3 w 5"/>
                <a:gd name="T7" fmla="*/ 0 h 5"/>
                <a:gd name="T8" fmla="*/ 4 w 5"/>
                <a:gd name="T9" fmla="*/ 2 h 5"/>
                <a:gd name="T10" fmla="*/ 4 w 5"/>
                <a:gd name="T11" fmla="*/ 3 h 5"/>
                <a:gd name="T12" fmla="*/ 1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1" y="5"/>
                  </a:moveTo>
                  <a:cubicBezTo>
                    <a:pt x="1" y="5"/>
                    <a:pt x="1" y="5"/>
                    <a:pt x="0" y="4"/>
                  </a:cubicBezTo>
                  <a:lnTo>
                    <a:pt x="0" y="4"/>
                  </a:lnTo>
                  <a:cubicBezTo>
                    <a:pt x="0" y="2"/>
                    <a:pt x="1" y="0"/>
                    <a:pt x="3" y="0"/>
                  </a:cubicBezTo>
                  <a:cubicBezTo>
                    <a:pt x="4" y="0"/>
                    <a:pt x="5" y="1"/>
                    <a:pt x="4" y="2"/>
                  </a:cubicBezTo>
                  <a:lnTo>
                    <a:pt x="4" y="3"/>
                  </a:lnTo>
                  <a:cubicBezTo>
                    <a:pt x="4" y="4"/>
                    <a:pt x="2" y="5"/>
                    <a:pt x="1" y="5"/>
                  </a:cubicBezTo>
                </a:path>
              </a:pathLst>
            </a:custGeom>
            <a:solidFill>
              <a:srgbClr val="9B7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7" name="Freeform 442">
              <a:extLst>
                <a:ext uri="{FF2B5EF4-FFF2-40B4-BE49-F238E27FC236}">
                  <a16:creationId xmlns:a16="http://schemas.microsoft.com/office/drawing/2014/main" id="{1739E00B-38D0-B409-1FC6-C05983BEA91B}"/>
                </a:ext>
              </a:extLst>
            </p:cNvPr>
            <p:cNvSpPr>
              <a:spLocks/>
            </p:cNvSpPr>
            <p:nvPr/>
          </p:nvSpPr>
          <p:spPr bwMode="auto">
            <a:xfrm>
              <a:off x="5876925" y="1827213"/>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9B7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8" name="Freeform 443">
              <a:extLst>
                <a:ext uri="{FF2B5EF4-FFF2-40B4-BE49-F238E27FC236}">
                  <a16:creationId xmlns:a16="http://schemas.microsoft.com/office/drawing/2014/main" id="{FC7A08A1-9D40-1A4A-D432-402C472CF5A7}"/>
                </a:ext>
              </a:extLst>
            </p:cNvPr>
            <p:cNvSpPr>
              <a:spLocks/>
            </p:cNvSpPr>
            <p:nvPr/>
          </p:nvSpPr>
          <p:spPr bwMode="auto">
            <a:xfrm>
              <a:off x="5800725" y="1887538"/>
              <a:ext cx="7938" cy="6350"/>
            </a:xfrm>
            <a:custGeom>
              <a:avLst/>
              <a:gdLst>
                <a:gd name="T0" fmla="*/ 2 w 9"/>
                <a:gd name="T1" fmla="*/ 7 h 7"/>
                <a:gd name="T2" fmla="*/ 1 w 9"/>
                <a:gd name="T3" fmla="*/ 3 h 7"/>
                <a:gd name="T4" fmla="*/ 3 w 9"/>
                <a:gd name="T5" fmla="*/ 1 h 7"/>
                <a:gd name="T6" fmla="*/ 5 w 9"/>
                <a:gd name="T7" fmla="*/ 0 h 7"/>
                <a:gd name="T8" fmla="*/ 2 w 9"/>
                <a:gd name="T9" fmla="*/ 7 h 7"/>
              </a:gdLst>
              <a:ahLst/>
              <a:cxnLst>
                <a:cxn ang="0">
                  <a:pos x="T0" y="T1"/>
                </a:cxn>
                <a:cxn ang="0">
                  <a:pos x="T2" y="T3"/>
                </a:cxn>
                <a:cxn ang="0">
                  <a:pos x="T4" y="T5"/>
                </a:cxn>
                <a:cxn ang="0">
                  <a:pos x="T6" y="T7"/>
                </a:cxn>
                <a:cxn ang="0">
                  <a:pos x="T8" y="T9"/>
                </a:cxn>
              </a:cxnLst>
              <a:rect l="0" t="0" r="r" b="b"/>
              <a:pathLst>
                <a:path w="9" h="7">
                  <a:moveTo>
                    <a:pt x="2" y="7"/>
                  </a:moveTo>
                  <a:cubicBezTo>
                    <a:pt x="0" y="7"/>
                    <a:pt x="0" y="4"/>
                    <a:pt x="1" y="3"/>
                  </a:cubicBezTo>
                  <a:cubicBezTo>
                    <a:pt x="2" y="2"/>
                    <a:pt x="3" y="1"/>
                    <a:pt x="3" y="1"/>
                  </a:cubicBezTo>
                  <a:cubicBezTo>
                    <a:pt x="4" y="1"/>
                    <a:pt x="4" y="0"/>
                    <a:pt x="5" y="0"/>
                  </a:cubicBezTo>
                  <a:cubicBezTo>
                    <a:pt x="9" y="0"/>
                    <a:pt x="5" y="7"/>
                    <a:pt x="2" y="7"/>
                  </a:cubicBezTo>
                </a:path>
              </a:pathLst>
            </a:custGeom>
            <a:solidFill>
              <a:srgbClr val="9B7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9" name="Freeform 444">
              <a:extLst>
                <a:ext uri="{FF2B5EF4-FFF2-40B4-BE49-F238E27FC236}">
                  <a16:creationId xmlns:a16="http://schemas.microsoft.com/office/drawing/2014/main" id="{C5E22400-1708-0472-6E12-AF950E33D7FA}"/>
                </a:ext>
              </a:extLst>
            </p:cNvPr>
            <p:cNvSpPr>
              <a:spLocks/>
            </p:cNvSpPr>
            <p:nvPr/>
          </p:nvSpPr>
          <p:spPr bwMode="auto">
            <a:xfrm>
              <a:off x="5800725" y="1889125"/>
              <a:ext cx="1588" cy="1588"/>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0"/>
                    <a:pt x="2" y="0"/>
                  </a:cubicBezTo>
                  <a:cubicBezTo>
                    <a:pt x="2" y="0"/>
                    <a:pt x="1" y="1"/>
                    <a:pt x="0" y="2"/>
                  </a:cubicBezTo>
                  <a:close/>
                </a:path>
              </a:pathLst>
            </a:custGeom>
            <a:solidFill>
              <a:srgbClr val="AA8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Freeform 445">
              <a:extLst>
                <a:ext uri="{FF2B5EF4-FFF2-40B4-BE49-F238E27FC236}">
                  <a16:creationId xmlns:a16="http://schemas.microsoft.com/office/drawing/2014/main" id="{AB36B912-688E-5055-29B2-5DF9D1B9A1DC}"/>
                </a:ext>
              </a:extLst>
            </p:cNvPr>
            <p:cNvSpPr>
              <a:spLocks/>
            </p:cNvSpPr>
            <p:nvPr/>
          </p:nvSpPr>
          <p:spPr bwMode="auto">
            <a:xfrm>
              <a:off x="4722813" y="1651000"/>
              <a:ext cx="4763" cy="4763"/>
            </a:xfrm>
            <a:custGeom>
              <a:avLst/>
              <a:gdLst>
                <a:gd name="T0" fmla="*/ 0 w 4"/>
                <a:gd name="T1" fmla="*/ 4 h 4"/>
                <a:gd name="T2" fmla="*/ 0 w 4"/>
                <a:gd name="T3" fmla="*/ 2 h 4"/>
                <a:gd name="T4" fmla="*/ 2 w 4"/>
                <a:gd name="T5" fmla="*/ 0 h 4"/>
                <a:gd name="T6" fmla="*/ 4 w 4"/>
                <a:gd name="T7" fmla="*/ 1 h 4"/>
                <a:gd name="T8" fmla="*/ 4 w 4"/>
                <a:gd name="T9" fmla="*/ 1 h 4"/>
                <a:gd name="T10" fmla="*/ 4 w 4"/>
                <a:gd name="T11" fmla="*/ 3 h 4"/>
                <a:gd name="T12" fmla="*/ 3 w 4"/>
                <a:gd name="T13" fmla="*/ 3 h 4"/>
                <a:gd name="T14" fmla="*/ 0 w 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4"/>
                  </a:moveTo>
                  <a:lnTo>
                    <a:pt x="0" y="2"/>
                  </a:lnTo>
                  <a:cubicBezTo>
                    <a:pt x="0" y="1"/>
                    <a:pt x="1" y="0"/>
                    <a:pt x="2" y="0"/>
                  </a:cubicBezTo>
                  <a:cubicBezTo>
                    <a:pt x="3" y="0"/>
                    <a:pt x="3" y="0"/>
                    <a:pt x="4" y="1"/>
                  </a:cubicBezTo>
                  <a:lnTo>
                    <a:pt x="4" y="1"/>
                  </a:lnTo>
                  <a:lnTo>
                    <a:pt x="4" y="3"/>
                  </a:lnTo>
                  <a:lnTo>
                    <a:pt x="3" y="3"/>
                  </a:lnTo>
                  <a:lnTo>
                    <a:pt x="0" y="4"/>
                  </a:lnTo>
                </a:path>
              </a:pathLst>
            </a:custGeom>
            <a:solidFill>
              <a:srgbClr val="9A71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1" name="Freeform 446">
              <a:extLst>
                <a:ext uri="{FF2B5EF4-FFF2-40B4-BE49-F238E27FC236}">
                  <a16:creationId xmlns:a16="http://schemas.microsoft.com/office/drawing/2014/main" id="{F3D5DC86-AE96-0D29-D2AF-D62232423691}"/>
                </a:ext>
              </a:extLst>
            </p:cNvPr>
            <p:cNvSpPr>
              <a:spLocks/>
            </p:cNvSpPr>
            <p:nvPr/>
          </p:nvSpPr>
          <p:spPr bwMode="auto">
            <a:xfrm>
              <a:off x="4586288" y="1728788"/>
              <a:ext cx="7938" cy="4763"/>
            </a:xfrm>
            <a:custGeom>
              <a:avLst/>
              <a:gdLst>
                <a:gd name="T0" fmla="*/ 3 w 9"/>
                <a:gd name="T1" fmla="*/ 5 h 5"/>
                <a:gd name="T2" fmla="*/ 5 w 9"/>
                <a:gd name="T3" fmla="*/ 0 h 5"/>
                <a:gd name="T4" fmla="*/ 3 w 9"/>
                <a:gd name="T5" fmla="*/ 5 h 5"/>
              </a:gdLst>
              <a:ahLst/>
              <a:cxnLst>
                <a:cxn ang="0">
                  <a:pos x="T0" y="T1"/>
                </a:cxn>
                <a:cxn ang="0">
                  <a:pos x="T2" y="T3"/>
                </a:cxn>
                <a:cxn ang="0">
                  <a:pos x="T4" y="T5"/>
                </a:cxn>
              </a:cxnLst>
              <a:rect l="0" t="0" r="r" b="b"/>
              <a:pathLst>
                <a:path w="9" h="5">
                  <a:moveTo>
                    <a:pt x="3" y="5"/>
                  </a:moveTo>
                  <a:cubicBezTo>
                    <a:pt x="0" y="5"/>
                    <a:pt x="3" y="0"/>
                    <a:pt x="5" y="0"/>
                  </a:cubicBezTo>
                  <a:cubicBezTo>
                    <a:pt x="9" y="0"/>
                    <a:pt x="6" y="5"/>
                    <a:pt x="3" y="5"/>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2" name="Freeform 447">
              <a:extLst>
                <a:ext uri="{FF2B5EF4-FFF2-40B4-BE49-F238E27FC236}">
                  <a16:creationId xmlns:a16="http://schemas.microsoft.com/office/drawing/2014/main" id="{CDEC0327-9FAD-8A3D-9E7B-117CA642B2BC}"/>
                </a:ext>
              </a:extLst>
            </p:cNvPr>
            <p:cNvSpPr>
              <a:spLocks/>
            </p:cNvSpPr>
            <p:nvPr/>
          </p:nvSpPr>
          <p:spPr bwMode="auto">
            <a:xfrm>
              <a:off x="4568825" y="1703388"/>
              <a:ext cx="11113" cy="6350"/>
            </a:xfrm>
            <a:custGeom>
              <a:avLst/>
              <a:gdLst>
                <a:gd name="T0" fmla="*/ 5 w 12"/>
                <a:gd name="T1" fmla="*/ 8 h 8"/>
                <a:gd name="T2" fmla="*/ 7 w 12"/>
                <a:gd name="T3" fmla="*/ 0 h 8"/>
                <a:gd name="T4" fmla="*/ 5 w 12"/>
                <a:gd name="T5" fmla="*/ 8 h 8"/>
              </a:gdLst>
              <a:ahLst/>
              <a:cxnLst>
                <a:cxn ang="0">
                  <a:pos x="T0" y="T1"/>
                </a:cxn>
                <a:cxn ang="0">
                  <a:pos x="T2" y="T3"/>
                </a:cxn>
                <a:cxn ang="0">
                  <a:pos x="T4" y="T5"/>
                </a:cxn>
              </a:cxnLst>
              <a:rect l="0" t="0" r="r" b="b"/>
              <a:pathLst>
                <a:path w="12" h="8">
                  <a:moveTo>
                    <a:pt x="5" y="8"/>
                  </a:moveTo>
                  <a:cubicBezTo>
                    <a:pt x="0" y="8"/>
                    <a:pt x="4" y="0"/>
                    <a:pt x="7" y="0"/>
                  </a:cubicBezTo>
                  <a:cubicBezTo>
                    <a:pt x="12" y="0"/>
                    <a:pt x="8" y="8"/>
                    <a:pt x="5" y="8"/>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3" name="Freeform 448">
              <a:extLst>
                <a:ext uri="{FF2B5EF4-FFF2-40B4-BE49-F238E27FC236}">
                  <a16:creationId xmlns:a16="http://schemas.microsoft.com/office/drawing/2014/main" id="{B8B2BC25-542A-35A1-9FED-0C08884AC85C}"/>
                </a:ext>
              </a:extLst>
            </p:cNvPr>
            <p:cNvSpPr>
              <a:spLocks/>
            </p:cNvSpPr>
            <p:nvPr/>
          </p:nvSpPr>
          <p:spPr bwMode="auto">
            <a:xfrm>
              <a:off x="5551488" y="1143000"/>
              <a:ext cx="842963" cy="136525"/>
            </a:xfrm>
            <a:custGeom>
              <a:avLst/>
              <a:gdLst>
                <a:gd name="T0" fmla="*/ 691 w 871"/>
                <a:gd name="T1" fmla="*/ 108 h 141"/>
                <a:gd name="T2" fmla="*/ 826 w 871"/>
                <a:gd name="T3" fmla="*/ 106 h 141"/>
                <a:gd name="T4" fmla="*/ 871 w 871"/>
                <a:gd name="T5" fmla="*/ 70 h 141"/>
                <a:gd name="T6" fmla="*/ 458 w 871"/>
                <a:gd name="T7" fmla="*/ 0 h 141"/>
                <a:gd name="T8" fmla="*/ 0 w 871"/>
                <a:gd name="T9" fmla="*/ 70 h 141"/>
                <a:gd name="T10" fmla="*/ 46 w 871"/>
                <a:gd name="T11" fmla="*/ 141 h 141"/>
                <a:gd name="T12" fmla="*/ 691 w 871"/>
                <a:gd name="T13" fmla="*/ 108 h 141"/>
              </a:gdLst>
              <a:ahLst/>
              <a:cxnLst>
                <a:cxn ang="0">
                  <a:pos x="T0" y="T1"/>
                </a:cxn>
                <a:cxn ang="0">
                  <a:pos x="T2" y="T3"/>
                </a:cxn>
                <a:cxn ang="0">
                  <a:pos x="T4" y="T5"/>
                </a:cxn>
                <a:cxn ang="0">
                  <a:pos x="T6" y="T7"/>
                </a:cxn>
                <a:cxn ang="0">
                  <a:pos x="T8" y="T9"/>
                </a:cxn>
                <a:cxn ang="0">
                  <a:pos x="T10" y="T11"/>
                </a:cxn>
                <a:cxn ang="0">
                  <a:pos x="T12" y="T13"/>
                </a:cxn>
              </a:cxnLst>
              <a:rect l="0" t="0" r="r" b="b"/>
              <a:pathLst>
                <a:path w="871" h="141">
                  <a:moveTo>
                    <a:pt x="691" y="108"/>
                  </a:moveTo>
                  <a:cubicBezTo>
                    <a:pt x="771" y="124"/>
                    <a:pt x="798" y="133"/>
                    <a:pt x="826" y="106"/>
                  </a:cubicBezTo>
                  <a:cubicBezTo>
                    <a:pt x="845" y="88"/>
                    <a:pt x="860" y="74"/>
                    <a:pt x="871" y="70"/>
                  </a:cubicBezTo>
                  <a:cubicBezTo>
                    <a:pt x="828" y="43"/>
                    <a:pt x="702" y="5"/>
                    <a:pt x="458" y="0"/>
                  </a:cubicBezTo>
                  <a:cubicBezTo>
                    <a:pt x="237" y="0"/>
                    <a:pt x="121" y="5"/>
                    <a:pt x="0" y="70"/>
                  </a:cubicBezTo>
                  <a:cubicBezTo>
                    <a:pt x="22" y="102"/>
                    <a:pt x="37" y="125"/>
                    <a:pt x="46" y="141"/>
                  </a:cubicBezTo>
                  <a:cubicBezTo>
                    <a:pt x="111" y="122"/>
                    <a:pt x="374" y="53"/>
                    <a:pt x="691" y="108"/>
                  </a:cubicBezTo>
                  <a:close/>
                </a:path>
              </a:pathLst>
            </a:custGeom>
            <a:solidFill>
              <a:srgbClr val="A79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Freeform 449">
              <a:extLst>
                <a:ext uri="{FF2B5EF4-FFF2-40B4-BE49-F238E27FC236}">
                  <a16:creationId xmlns:a16="http://schemas.microsoft.com/office/drawing/2014/main" id="{A9EC36B2-E2CE-8A54-EA72-1707F3BF7EBD}"/>
                </a:ext>
              </a:extLst>
            </p:cNvPr>
            <p:cNvSpPr>
              <a:spLocks/>
            </p:cNvSpPr>
            <p:nvPr/>
          </p:nvSpPr>
          <p:spPr bwMode="auto">
            <a:xfrm>
              <a:off x="5595938" y="1193800"/>
              <a:ext cx="731838" cy="117475"/>
            </a:xfrm>
            <a:custGeom>
              <a:avLst/>
              <a:gdLst>
                <a:gd name="T0" fmla="*/ 741 w 756"/>
                <a:gd name="T1" fmla="*/ 98 h 121"/>
                <a:gd name="T2" fmla="*/ 756 w 756"/>
                <a:gd name="T3" fmla="*/ 68 h 121"/>
                <a:gd name="T4" fmla="*/ 645 w 756"/>
                <a:gd name="T5" fmla="*/ 55 h 121"/>
                <a:gd name="T6" fmla="*/ 0 w 756"/>
                <a:gd name="T7" fmla="*/ 88 h 121"/>
                <a:gd name="T8" fmla="*/ 16 w 756"/>
                <a:gd name="T9" fmla="*/ 114 h 121"/>
                <a:gd name="T10" fmla="*/ 543 w 756"/>
                <a:gd name="T11" fmla="*/ 71 h 121"/>
                <a:gd name="T12" fmla="*/ 740 w 756"/>
                <a:gd name="T13" fmla="*/ 121 h 121"/>
                <a:gd name="T14" fmla="*/ 741 w 756"/>
                <a:gd name="T15" fmla="*/ 98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6" h="121">
                  <a:moveTo>
                    <a:pt x="741" y="98"/>
                  </a:moveTo>
                  <a:cubicBezTo>
                    <a:pt x="743" y="88"/>
                    <a:pt x="750" y="76"/>
                    <a:pt x="756" y="68"/>
                  </a:cubicBezTo>
                  <a:cubicBezTo>
                    <a:pt x="733" y="75"/>
                    <a:pt x="703" y="67"/>
                    <a:pt x="645" y="55"/>
                  </a:cubicBezTo>
                  <a:cubicBezTo>
                    <a:pt x="328" y="0"/>
                    <a:pt x="65" y="69"/>
                    <a:pt x="0" y="88"/>
                  </a:cubicBezTo>
                  <a:cubicBezTo>
                    <a:pt x="11" y="106"/>
                    <a:pt x="16" y="114"/>
                    <a:pt x="16" y="114"/>
                  </a:cubicBezTo>
                  <a:cubicBezTo>
                    <a:pt x="16" y="114"/>
                    <a:pt x="327" y="59"/>
                    <a:pt x="543" y="71"/>
                  </a:cubicBezTo>
                  <a:cubicBezTo>
                    <a:pt x="644" y="85"/>
                    <a:pt x="706" y="113"/>
                    <a:pt x="740" y="121"/>
                  </a:cubicBezTo>
                  <a:cubicBezTo>
                    <a:pt x="739" y="115"/>
                    <a:pt x="740" y="109"/>
                    <a:pt x="741" y="98"/>
                  </a:cubicBezTo>
                  <a:close/>
                </a:path>
              </a:pathLst>
            </a:custGeom>
            <a:solidFill>
              <a:srgbClr val="7D6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5" name="Freeform 450">
              <a:extLst>
                <a:ext uri="{FF2B5EF4-FFF2-40B4-BE49-F238E27FC236}">
                  <a16:creationId xmlns:a16="http://schemas.microsoft.com/office/drawing/2014/main" id="{3C9D44D2-B617-AFFA-EFEE-843652635E06}"/>
                </a:ext>
              </a:extLst>
            </p:cNvPr>
            <p:cNvSpPr>
              <a:spLocks/>
            </p:cNvSpPr>
            <p:nvPr/>
          </p:nvSpPr>
          <p:spPr bwMode="auto">
            <a:xfrm>
              <a:off x="6311900" y="1211263"/>
              <a:ext cx="100013" cy="106363"/>
            </a:xfrm>
            <a:custGeom>
              <a:avLst/>
              <a:gdLst>
                <a:gd name="T0" fmla="*/ 86 w 103"/>
                <a:gd name="T1" fmla="*/ 0 h 111"/>
                <a:gd name="T2" fmla="*/ 86 w 103"/>
                <a:gd name="T3" fmla="*/ 0 h 111"/>
                <a:gd name="T4" fmla="*/ 41 w 103"/>
                <a:gd name="T5" fmla="*/ 36 h 111"/>
                <a:gd name="T6" fmla="*/ 17 w 103"/>
                <a:gd name="T7" fmla="*/ 51 h 111"/>
                <a:gd name="T8" fmla="*/ 2 w 103"/>
                <a:gd name="T9" fmla="*/ 81 h 111"/>
                <a:gd name="T10" fmla="*/ 1 w 103"/>
                <a:gd name="T11" fmla="*/ 104 h 111"/>
                <a:gd name="T12" fmla="*/ 2 w 103"/>
                <a:gd name="T13" fmla="*/ 104 h 111"/>
                <a:gd name="T14" fmla="*/ 94 w 103"/>
                <a:gd name="T15" fmla="*/ 72 h 111"/>
                <a:gd name="T16" fmla="*/ 86 w 103"/>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11">
                  <a:moveTo>
                    <a:pt x="86" y="0"/>
                  </a:moveTo>
                  <a:lnTo>
                    <a:pt x="86" y="0"/>
                  </a:lnTo>
                  <a:cubicBezTo>
                    <a:pt x="75" y="4"/>
                    <a:pt x="60" y="18"/>
                    <a:pt x="41" y="36"/>
                  </a:cubicBezTo>
                  <a:cubicBezTo>
                    <a:pt x="33" y="44"/>
                    <a:pt x="26" y="48"/>
                    <a:pt x="17" y="51"/>
                  </a:cubicBezTo>
                  <a:cubicBezTo>
                    <a:pt x="11" y="59"/>
                    <a:pt x="4" y="71"/>
                    <a:pt x="2" y="81"/>
                  </a:cubicBezTo>
                  <a:cubicBezTo>
                    <a:pt x="1" y="92"/>
                    <a:pt x="0" y="98"/>
                    <a:pt x="1" y="104"/>
                  </a:cubicBezTo>
                  <a:lnTo>
                    <a:pt x="2" y="104"/>
                  </a:lnTo>
                  <a:cubicBezTo>
                    <a:pt x="36" y="111"/>
                    <a:pt x="86" y="96"/>
                    <a:pt x="94" y="72"/>
                  </a:cubicBezTo>
                  <a:cubicBezTo>
                    <a:pt x="103" y="48"/>
                    <a:pt x="103" y="10"/>
                    <a:pt x="86" y="0"/>
                  </a:cubicBezTo>
                </a:path>
              </a:pathLst>
            </a:custGeom>
            <a:solidFill>
              <a:srgbClr val="745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6" name="Freeform 451">
              <a:extLst>
                <a:ext uri="{FF2B5EF4-FFF2-40B4-BE49-F238E27FC236}">
                  <a16:creationId xmlns:a16="http://schemas.microsoft.com/office/drawing/2014/main" id="{0DF1B81B-7E16-A9CD-5755-C5229A41D9C0}"/>
                </a:ext>
              </a:extLst>
            </p:cNvPr>
            <p:cNvSpPr>
              <a:spLocks/>
            </p:cNvSpPr>
            <p:nvPr/>
          </p:nvSpPr>
          <p:spPr bwMode="auto">
            <a:xfrm>
              <a:off x="6329363" y="1236663"/>
              <a:ext cx="69850" cy="68263"/>
            </a:xfrm>
            <a:custGeom>
              <a:avLst/>
              <a:gdLst>
                <a:gd name="T0" fmla="*/ 39 w 71"/>
                <a:gd name="T1" fmla="*/ 12 h 71"/>
                <a:gd name="T2" fmla="*/ 5 w 71"/>
                <a:gd name="T3" fmla="*/ 43 h 71"/>
                <a:gd name="T4" fmla="*/ 32 w 71"/>
                <a:gd name="T5" fmla="*/ 62 h 71"/>
                <a:gd name="T6" fmla="*/ 69 w 71"/>
                <a:gd name="T7" fmla="*/ 20 h 71"/>
                <a:gd name="T8" fmla="*/ 39 w 71"/>
                <a:gd name="T9" fmla="*/ 12 h 71"/>
              </a:gdLst>
              <a:ahLst/>
              <a:cxnLst>
                <a:cxn ang="0">
                  <a:pos x="T0" y="T1"/>
                </a:cxn>
                <a:cxn ang="0">
                  <a:pos x="T2" y="T3"/>
                </a:cxn>
                <a:cxn ang="0">
                  <a:pos x="T4" y="T5"/>
                </a:cxn>
                <a:cxn ang="0">
                  <a:pos x="T6" y="T7"/>
                </a:cxn>
                <a:cxn ang="0">
                  <a:pos x="T8" y="T9"/>
                </a:cxn>
              </a:cxnLst>
              <a:rect l="0" t="0" r="r" b="b"/>
              <a:pathLst>
                <a:path w="71" h="71">
                  <a:moveTo>
                    <a:pt x="39" y="12"/>
                  </a:moveTo>
                  <a:cubicBezTo>
                    <a:pt x="39" y="12"/>
                    <a:pt x="11" y="23"/>
                    <a:pt x="5" y="43"/>
                  </a:cubicBezTo>
                  <a:cubicBezTo>
                    <a:pt x="0" y="62"/>
                    <a:pt x="6" y="71"/>
                    <a:pt x="32" y="62"/>
                  </a:cubicBezTo>
                  <a:cubicBezTo>
                    <a:pt x="58" y="52"/>
                    <a:pt x="67" y="40"/>
                    <a:pt x="69" y="20"/>
                  </a:cubicBezTo>
                  <a:cubicBezTo>
                    <a:pt x="71" y="0"/>
                    <a:pt x="58" y="3"/>
                    <a:pt x="39" y="12"/>
                  </a:cubicBezTo>
                </a:path>
              </a:pathLst>
            </a:custGeom>
            <a:solidFill>
              <a:srgbClr val="5C3C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7" name="Freeform 452">
              <a:extLst>
                <a:ext uri="{FF2B5EF4-FFF2-40B4-BE49-F238E27FC236}">
                  <a16:creationId xmlns:a16="http://schemas.microsoft.com/office/drawing/2014/main" id="{84865D7A-92CE-8768-53E3-6EE9F679DCA8}"/>
                </a:ext>
              </a:extLst>
            </p:cNvPr>
            <p:cNvSpPr>
              <a:spLocks noEditPoints="1"/>
            </p:cNvSpPr>
            <p:nvPr/>
          </p:nvSpPr>
          <p:spPr bwMode="auto">
            <a:xfrm>
              <a:off x="5629275" y="1190625"/>
              <a:ext cx="63500" cy="57150"/>
            </a:xfrm>
            <a:custGeom>
              <a:avLst/>
              <a:gdLst>
                <a:gd name="T0" fmla="*/ 38 w 66"/>
                <a:gd name="T1" fmla="*/ 42 h 59"/>
                <a:gd name="T2" fmla="*/ 26 w 66"/>
                <a:gd name="T3" fmla="*/ 39 h 59"/>
                <a:gd name="T4" fmla="*/ 36 w 66"/>
                <a:gd name="T5" fmla="*/ 26 h 59"/>
                <a:gd name="T6" fmla="*/ 47 w 66"/>
                <a:gd name="T7" fmla="*/ 29 h 59"/>
                <a:gd name="T8" fmla="*/ 38 w 66"/>
                <a:gd name="T9" fmla="*/ 42 h 59"/>
                <a:gd name="T10" fmla="*/ 16 w 66"/>
                <a:gd name="T11" fmla="*/ 37 h 59"/>
                <a:gd name="T12" fmla="*/ 24 w 66"/>
                <a:gd name="T13" fmla="*/ 27 h 59"/>
                <a:gd name="T14" fmla="*/ 27 w 66"/>
                <a:gd name="T15" fmla="*/ 24 h 59"/>
                <a:gd name="T16" fmla="*/ 33 w 66"/>
                <a:gd name="T17" fmla="*/ 25 h 59"/>
                <a:gd name="T18" fmla="*/ 23 w 66"/>
                <a:gd name="T19" fmla="*/ 38 h 59"/>
                <a:gd name="T20" fmla="*/ 16 w 66"/>
                <a:gd name="T21" fmla="*/ 37 h 59"/>
                <a:gd name="T22" fmla="*/ 64 w 66"/>
                <a:gd name="T23" fmla="*/ 4 h 59"/>
                <a:gd name="T24" fmla="*/ 49 w 66"/>
                <a:gd name="T25" fmla="*/ 25 h 59"/>
                <a:gd name="T26" fmla="*/ 38 w 66"/>
                <a:gd name="T27" fmla="*/ 22 h 59"/>
                <a:gd name="T28" fmla="*/ 52 w 66"/>
                <a:gd name="T29" fmla="*/ 4 h 59"/>
                <a:gd name="T30" fmla="*/ 51 w 66"/>
                <a:gd name="T31" fmla="*/ 2 h 59"/>
                <a:gd name="T32" fmla="*/ 35 w 66"/>
                <a:gd name="T33" fmla="*/ 21 h 59"/>
                <a:gd name="T34" fmla="*/ 30 w 66"/>
                <a:gd name="T35" fmla="*/ 20 h 59"/>
                <a:gd name="T36" fmla="*/ 35 w 66"/>
                <a:gd name="T37" fmla="*/ 13 h 59"/>
                <a:gd name="T38" fmla="*/ 34 w 66"/>
                <a:gd name="T39" fmla="*/ 12 h 59"/>
                <a:gd name="T40" fmla="*/ 28 w 66"/>
                <a:gd name="T41" fmla="*/ 20 h 59"/>
                <a:gd name="T42" fmla="*/ 21 w 66"/>
                <a:gd name="T43" fmla="*/ 19 h 59"/>
                <a:gd name="T44" fmla="*/ 20 w 66"/>
                <a:gd name="T45" fmla="*/ 23 h 59"/>
                <a:gd name="T46" fmla="*/ 25 w 66"/>
                <a:gd name="T47" fmla="*/ 23 h 59"/>
                <a:gd name="T48" fmla="*/ 13 w 66"/>
                <a:gd name="T49" fmla="*/ 36 h 59"/>
                <a:gd name="T50" fmla="*/ 4 w 66"/>
                <a:gd name="T51" fmla="*/ 35 h 59"/>
                <a:gd name="T52" fmla="*/ 2 w 66"/>
                <a:gd name="T53" fmla="*/ 39 h 59"/>
                <a:gd name="T54" fmla="*/ 10 w 66"/>
                <a:gd name="T55" fmla="*/ 40 h 59"/>
                <a:gd name="T56" fmla="*/ 7 w 66"/>
                <a:gd name="T57" fmla="*/ 44 h 59"/>
                <a:gd name="T58" fmla="*/ 9 w 66"/>
                <a:gd name="T59" fmla="*/ 46 h 59"/>
                <a:gd name="T60" fmla="*/ 13 w 66"/>
                <a:gd name="T61" fmla="*/ 40 h 59"/>
                <a:gd name="T62" fmla="*/ 20 w 66"/>
                <a:gd name="T63" fmla="*/ 42 h 59"/>
                <a:gd name="T64" fmla="*/ 10 w 66"/>
                <a:gd name="T65" fmla="*/ 55 h 59"/>
                <a:gd name="T66" fmla="*/ 12 w 66"/>
                <a:gd name="T67" fmla="*/ 57 h 59"/>
                <a:gd name="T68" fmla="*/ 23 w 66"/>
                <a:gd name="T69" fmla="*/ 43 h 59"/>
                <a:gd name="T70" fmla="*/ 35 w 66"/>
                <a:gd name="T71" fmla="*/ 45 h 59"/>
                <a:gd name="T72" fmla="*/ 29 w 66"/>
                <a:gd name="T73" fmla="*/ 54 h 59"/>
                <a:gd name="T74" fmla="*/ 30 w 66"/>
                <a:gd name="T75" fmla="*/ 56 h 59"/>
                <a:gd name="T76" fmla="*/ 38 w 66"/>
                <a:gd name="T77" fmla="*/ 46 h 59"/>
                <a:gd name="T78" fmla="*/ 42 w 66"/>
                <a:gd name="T79" fmla="*/ 47 h 59"/>
                <a:gd name="T80" fmla="*/ 44 w 66"/>
                <a:gd name="T81" fmla="*/ 43 h 59"/>
                <a:gd name="T82" fmla="*/ 41 w 66"/>
                <a:gd name="T83" fmla="*/ 42 h 59"/>
                <a:gd name="T84" fmla="*/ 50 w 66"/>
                <a:gd name="T85" fmla="*/ 29 h 59"/>
                <a:gd name="T86" fmla="*/ 54 w 66"/>
                <a:gd name="T87" fmla="*/ 31 h 59"/>
                <a:gd name="T88" fmla="*/ 56 w 66"/>
                <a:gd name="T89" fmla="*/ 27 h 59"/>
                <a:gd name="T90" fmla="*/ 52 w 66"/>
                <a:gd name="T91" fmla="*/ 26 h 59"/>
                <a:gd name="T92" fmla="*/ 65 w 66"/>
                <a:gd name="T93" fmla="*/ 6 h 59"/>
                <a:gd name="T94" fmla="*/ 64 w 66"/>
                <a:gd name="T95"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 h="59">
                  <a:moveTo>
                    <a:pt x="38" y="42"/>
                  </a:moveTo>
                  <a:cubicBezTo>
                    <a:pt x="34" y="40"/>
                    <a:pt x="30" y="39"/>
                    <a:pt x="26" y="39"/>
                  </a:cubicBezTo>
                  <a:cubicBezTo>
                    <a:pt x="29" y="34"/>
                    <a:pt x="32" y="30"/>
                    <a:pt x="36" y="26"/>
                  </a:cubicBezTo>
                  <a:cubicBezTo>
                    <a:pt x="39" y="27"/>
                    <a:pt x="43" y="28"/>
                    <a:pt x="47" y="29"/>
                  </a:cubicBezTo>
                  <a:cubicBezTo>
                    <a:pt x="44" y="33"/>
                    <a:pt x="41" y="37"/>
                    <a:pt x="38" y="42"/>
                  </a:cubicBezTo>
                  <a:close/>
                  <a:moveTo>
                    <a:pt x="16" y="37"/>
                  </a:moveTo>
                  <a:cubicBezTo>
                    <a:pt x="19" y="33"/>
                    <a:pt x="21" y="30"/>
                    <a:pt x="24" y="27"/>
                  </a:cubicBezTo>
                  <a:lnTo>
                    <a:pt x="27" y="24"/>
                  </a:lnTo>
                  <a:cubicBezTo>
                    <a:pt x="29" y="24"/>
                    <a:pt x="31" y="24"/>
                    <a:pt x="33" y="25"/>
                  </a:cubicBezTo>
                  <a:cubicBezTo>
                    <a:pt x="29" y="29"/>
                    <a:pt x="26" y="34"/>
                    <a:pt x="23" y="38"/>
                  </a:cubicBezTo>
                  <a:cubicBezTo>
                    <a:pt x="21" y="37"/>
                    <a:pt x="18" y="37"/>
                    <a:pt x="16" y="37"/>
                  </a:cubicBezTo>
                  <a:close/>
                  <a:moveTo>
                    <a:pt x="64" y="4"/>
                  </a:moveTo>
                  <a:cubicBezTo>
                    <a:pt x="59" y="11"/>
                    <a:pt x="54" y="18"/>
                    <a:pt x="49" y="25"/>
                  </a:cubicBezTo>
                  <a:cubicBezTo>
                    <a:pt x="46" y="24"/>
                    <a:pt x="42" y="23"/>
                    <a:pt x="38" y="22"/>
                  </a:cubicBezTo>
                  <a:cubicBezTo>
                    <a:pt x="43" y="16"/>
                    <a:pt x="47" y="10"/>
                    <a:pt x="52" y="4"/>
                  </a:cubicBezTo>
                  <a:cubicBezTo>
                    <a:pt x="53" y="2"/>
                    <a:pt x="53" y="0"/>
                    <a:pt x="51" y="2"/>
                  </a:cubicBezTo>
                  <a:cubicBezTo>
                    <a:pt x="46" y="8"/>
                    <a:pt x="40" y="15"/>
                    <a:pt x="35" y="21"/>
                  </a:cubicBezTo>
                  <a:cubicBezTo>
                    <a:pt x="34" y="21"/>
                    <a:pt x="32" y="20"/>
                    <a:pt x="30" y="20"/>
                  </a:cubicBezTo>
                  <a:cubicBezTo>
                    <a:pt x="32" y="18"/>
                    <a:pt x="34" y="16"/>
                    <a:pt x="35" y="13"/>
                  </a:cubicBezTo>
                  <a:lnTo>
                    <a:pt x="34" y="12"/>
                  </a:lnTo>
                  <a:cubicBezTo>
                    <a:pt x="32" y="15"/>
                    <a:pt x="30" y="17"/>
                    <a:pt x="28" y="20"/>
                  </a:cubicBezTo>
                  <a:cubicBezTo>
                    <a:pt x="25" y="19"/>
                    <a:pt x="23" y="19"/>
                    <a:pt x="21" y="19"/>
                  </a:cubicBezTo>
                  <a:cubicBezTo>
                    <a:pt x="20" y="19"/>
                    <a:pt x="18" y="22"/>
                    <a:pt x="20" y="23"/>
                  </a:cubicBezTo>
                  <a:cubicBezTo>
                    <a:pt x="21" y="23"/>
                    <a:pt x="23" y="23"/>
                    <a:pt x="25" y="23"/>
                  </a:cubicBezTo>
                  <a:cubicBezTo>
                    <a:pt x="21" y="28"/>
                    <a:pt x="17" y="32"/>
                    <a:pt x="13" y="36"/>
                  </a:cubicBezTo>
                  <a:cubicBezTo>
                    <a:pt x="10" y="36"/>
                    <a:pt x="7" y="35"/>
                    <a:pt x="4" y="35"/>
                  </a:cubicBezTo>
                  <a:cubicBezTo>
                    <a:pt x="2" y="35"/>
                    <a:pt x="0" y="39"/>
                    <a:pt x="2" y="39"/>
                  </a:cubicBezTo>
                  <a:cubicBezTo>
                    <a:pt x="5" y="39"/>
                    <a:pt x="8" y="40"/>
                    <a:pt x="10" y="40"/>
                  </a:cubicBezTo>
                  <a:lnTo>
                    <a:pt x="7" y="44"/>
                  </a:lnTo>
                  <a:cubicBezTo>
                    <a:pt x="6" y="45"/>
                    <a:pt x="7" y="48"/>
                    <a:pt x="9" y="46"/>
                  </a:cubicBezTo>
                  <a:cubicBezTo>
                    <a:pt x="10" y="44"/>
                    <a:pt x="12" y="42"/>
                    <a:pt x="13" y="40"/>
                  </a:cubicBezTo>
                  <a:cubicBezTo>
                    <a:pt x="15" y="41"/>
                    <a:pt x="18" y="41"/>
                    <a:pt x="20" y="42"/>
                  </a:cubicBezTo>
                  <a:cubicBezTo>
                    <a:pt x="17" y="46"/>
                    <a:pt x="14" y="50"/>
                    <a:pt x="10" y="55"/>
                  </a:cubicBezTo>
                  <a:cubicBezTo>
                    <a:pt x="9" y="56"/>
                    <a:pt x="10" y="59"/>
                    <a:pt x="12" y="57"/>
                  </a:cubicBezTo>
                  <a:cubicBezTo>
                    <a:pt x="16" y="52"/>
                    <a:pt x="19" y="47"/>
                    <a:pt x="23" y="43"/>
                  </a:cubicBezTo>
                  <a:cubicBezTo>
                    <a:pt x="27" y="43"/>
                    <a:pt x="31" y="44"/>
                    <a:pt x="35" y="45"/>
                  </a:cubicBezTo>
                  <a:cubicBezTo>
                    <a:pt x="33" y="48"/>
                    <a:pt x="31" y="51"/>
                    <a:pt x="29" y="54"/>
                  </a:cubicBezTo>
                  <a:cubicBezTo>
                    <a:pt x="28" y="56"/>
                    <a:pt x="28" y="58"/>
                    <a:pt x="30" y="56"/>
                  </a:cubicBezTo>
                  <a:cubicBezTo>
                    <a:pt x="33" y="53"/>
                    <a:pt x="36" y="49"/>
                    <a:pt x="38" y="46"/>
                  </a:cubicBezTo>
                  <a:lnTo>
                    <a:pt x="42" y="47"/>
                  </a:lnTo>
                  <a:lnTo>
                    <a:pt x="44" y="43"/>
                  </a:lnTo>
                  <a:lnTo>
                    <a:pt x="41" y="42"/>
                  </a:lnTo>
                  <a:cubicBezTo>
                    <a:pt x="44" y="38"/>
                    <a:pt x="47" y="34"/>
                    <a:pt x="50" y="29"/>
                  </a:cubicBezTo>
                  <a:cubicBezTo>
                    <a:pt x="51" y="30"/>
                    <a:pt x="53" y="30"/>
                    <a:pt x="54" y="31"/>
                  </a:cubicBezTo>
                  <a:lnTo>
                    <a:pt x="56" y="27"/>
                  </a:lnTo>
                  <a:lnTo>
                    <a:pt x="52" y="26"/>
                  </a:lnTo>
                  <a:cubicBezTo>
                    <a:pt x="56" y="19"/>
                    <a:pt x="60" y="13"/>
                    <a:pt x="65" y="6"/>
                  </a:cubicBezTo>
                  <a:cubicBezTo>
                    <a:pt x="66" y="5"/>
                    <a:pt x="65" y="2"/>
                    <a:pt x="64" y="4"/>
                  </a:cubicBezTo>
                </a:path>
              </a:pathLst>
            </a:custGeom>
            <a:solidFill>
              <a:srgbClr val="7D6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8" name="Freeform 453">
              <a:extLst>
                <a:ext uri="{FF2B5EF4-FFF2-40B4-BE49-F238E27FC236}">
                  <a16:creationId xmlns:a16="http://schemas.microsoft.com/office/drawing/2014/main" id="{3313CB9B-C952-196E-4F73-A4B39C3A0894}"/>
                </a:ext>
              </a:extLst>
            </p:cNvPr>
            <p:cNvSpPr>
              <a:spLocks/>
            </p:cNvSpPr>
            <p:nvPr/>
          </p:nvSpPr>
          <p:spPr bwMode="auto">
            <a:xfrm>
              <a:off x="5903913" y="1208088"/>
              <a:ext cx="25400" cy="7938"/>
            </a:xfrm>
            <a:custGeom>
              <a:avLst/>
              <a:gdLst>
                <a:gd name="T0" fmla="*/ 26 w 26"/>
                <a:gd name="T1" fmla="*/ 5 h 8"/>
                <a:gd name="T2" fmla="*/ 1 w 26"/>
                <a:gd name="T3" fmla="*/ 1 h 8"/>
                <a:gd name="T4" fmla="*/ 0 w 26"/>
                <a:gd name="T5" fmla="*/ 4 h 8"/>
                <a:gd name="T6" fmla="*/ 24 w 26"/>
                <a:gd name="T7" fmla="*/ 8 h 8"/>
                <a:gd name="T8" fmla="*/ 26 w 26"/>
                <a:gd name="T9" fmla="*/ 5 h 8"/>
              </a:gdLst>
              <a:ahLst/>
              <a:cxnLst>
                <a:cxn ang="0">
                  <a:pos x="T0" y="T1"/>
                </a:cxn>
                <a:cxn ang="0">
                  <a:pos x="T2" y="T3"/>
                </a:cxn>
                <a:cxn ang="0">
                  <a:pos x="T4" y="T5"/>
                </a:cxn>
                <a:cxn ang="0">
                  <a:pos x="T6" y="T7"/>
                </a:cxn>
                <a:cxn ang="0">
                  <a:pos x="T8" y="T9"/>
                </a:cxn>
              </a:cxnLst>
              <a:rect l="0" t="0" r="r" b="b"/>
              <a:pathLst>
                <a:path w="26" h="8">
                  <a:moveTo>
                    <a:pt x="26" y="5"/>
                  </a:moveTo>
                  <a:cubicBezTo>
                    <a:pt x="18" y="2"/>
                    <a:pt x="10" y="0"/>
                    <a:pt x="1" y="1"/>
                  </a:cubicBezTo>
                  <a:lnTo>
                    <a:pt x="0" y="4"/>
                  </a:lnTo>
                  <a:cubicBezTo>
                    <a:pt x="8" y="3"/>
                    <a:pt x="16" y="6"/>
                    <a:pt x="24" y="8"/>
                  </a:cubicBezTo>
                  <a:lnTo>
                    <a:pt x="26" y="5"/>
                  </a:lnTo>
                </a:path>
              </a:pathLst>
            </a:custGeom>
            <a:solidFill>
              <a:srgbClr val="7D6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9" name="Freeform 454">
              <a:extLst>
                <a:ext uri="{FF2B5EF4-FFF2-40B4-BE49-F238E27FC236}">
                  <a16:creationId xmlns:a16="http://schemas.microsoft.com/office/drawing/2014/main" id="{C0095A9C-4966-C409-E17A-77F122A0489B}"/>
                </a:ext>
              </a:extLst>
            </p:cNvPr>
            <p:cNvSpPr>
              <a:spLocks/>
            </p:cNvSpPr>
            <p:nvPr/>
          </p:nvSpPr>
          <p:spPr bwMode="auto">
            <a:xfrm>
              <a:off x="5927725" y="1192213"/>
              <a:ext cx="34925" cy="15875"/>
            </a:xfrm>
            <a:custGeom>
              <a:avLst/>
              <a:gdLst>
                <a:gd name="T0" fmla="*/ 36 w 37"/>
                <a:gd name="T1" fmla="*/ 13 h 17"/>
                <a:gd name="T2" fmla="*/ 2 w 37"/>
                <a:gd name="T3" fmla="*/ 0 h 17"/>
                <a:gd name="T4" fmla="*/ 0 w 37"/>
                <a:gd name="T5" fmla="*/ 4 h 17"/>
                <a:gd name="T6" fmla="*/ 34 w 37"/>
                <a:gd name="T7" fmla="*/ 17 h 17"/>
                <a:gd name="T8" fmla="*/ 36 w 37"/>
                <a:gd name="T9" fmla="*/ 13 h 17"/>
              </a:gdLst>
              <a:ahLst/>
              <a:cxnLst>
                <a:cxn ang="0">
                  <a:pos x="T0" y="T1"/>
                </a:cxn>
                <a:cxn ang="0">
                  <a:pos x="T2" y="T3"/>
                </a:cxn>
                <a:cxn ang="0">
                  <a:pos x="T4" y="T5"/>
                </a:cxn>
                <a:cxn ang="0">
                  <a:pos x="T6" y="T7"/>
                </a:cxn>
                <a:cxn ang="0">
                  <a:pos x="T8" y="T9"/>
                </a:cxn>
              </a:cxnLst>
              <a:rect l="0" t="0" r="r" b="b"/>
              <a:pathLst>
                <a:path w="37" h="17">
                  <a:moveTo>
                    <a:pt x="36" y="13"/>
                  </a:moveTo>
                  <a:cubicBezTo>
                    <a:pt x="25" y="7"/>
                    <a:pt x="13" y="3"/>
                    <a:pt x="2" y="0"/>
                  </a:cubicBezTo>
                  <a:lnTo>
                    <a:pt x="0" y="4"/>
                  </a:lnTo>
                  <a:cubicBezTo>
                    <a:pt x="11" y="8"/>
                    <a:pt x="22" y="13"/>
                    <a:pt x="34" y="17"/>
                  </a:cubicBezTo>
                  <a:cubicBezTo>
                    <a:pt x="35" y="17"/>
                    <a:pt x="37" y="14"/>
                    <a:pt x="36" y="13"/>
                  </a:cubicBezTo>
                </a:path>
              </a:pathLst>
            </a:custGeom>
            <a:solidFill>
              <a:srgbClr val="7D6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0" name="Freeform 455">
              <a:extLst>
                <a:ext uri="{FF2B5EF4-FFF2-40B4-BE49-F238E27FC236}">
                  <a16:creationId xmlns:a16="http://schemas.microsoft.com/office/drawing/2014/main" id="{B1C68101-84AE-DAB9-DFD4-7FB85A52B69A}"/>
                </a:ext>
              </a:extLst>
            </p:cNvPr>
            <p:cNvSpPr>
              <a:spLocks/>
            </p:cNvSpPr>
            <p:nvPr/>
          </p:nvSpPr>
          <p:spPr bwMode="auto">
            <a:xfrm>
              <a:off x="5981700" y="1177925"/>
              <a:ext cx="31750" cy="34925"/>
            </a:xfrm>
            <a:custGeom>
              <a:avLst/>
              <a:gdLst>
                <a:gd name="T0" fmla="*/ 30 w 33"/>
                <a:gd name="T1" fmla="*/ 2 h 35"/>
                <a:gd name="T2" fmla="*/ 2 w 33"/>
                <a:gd name="T3" fmla="*/ 30 h 35"/>
                <a:gd name="T4" fmla="*/ 4 w 33"/>
                <a:gd name="T5" fmla="*/ 32 h 35"/>
                <a:gd name="T6" fmla="*/ 31 w 33"/>
                <a:gd name="T7" fmla="*/ 5 h 35"/>
                <a:gd name="T8" fmla="*/ 30 w 33"/>
                <a:gd name="T9" fmla="*/ 2 h 35"/>
              </a:gdLst>
              <a:ahLst/>
              <a:cxnLst>
                <a:cxn ang="0">
                  <a:pos x="T0" y="T1"/>
                </a:cxn>
                <a:cxn ang="0">
                  <a:pos x="T2" y="T3"/>
                </a:cxn>
                <a:cxn ang="0">
                  <a:pos x="T4" y="T5"/>
                </a:cxn>
                <a:cxn ang="0">
                  <a:pos x="T6" y="T7"/>
                </a:cxn>
                <a:cxn ang="0">
                  <a:pos x="T8" y="T9"/>
                </a:cxn>
              </a:cxnLst>
              <a:rect l="0" t="0" r="r" b="b"/>
              <a:pathLst>
                <a:path w="33" h="35">
                  <a:moveTo>
                    <a:pt x="30" y="2"/>
                  </a:moveTo>
                  <a:cubicBezTo>
                    <a:pt x="20" y="10"/>
                    <a:pt x="11" y="19"/>
                    <a:pt x="2" y="30"/>
                  </a:cubicBezTo>
                  <a:cubicBezTo>
                    <a:pt x="0" y="32"/>
                    <a:pt x="1" y="35"/>
                    <a:pt x="4" y="32"/>
                  </a:cubicBezTo>
                  <a:cubicBezTo>
                    <a:pt x="12" y="22"/>
                    <a:pt x="21" y="13"/>
                    <a:pt x="31" y="5"/>
                  </a:cubicBezTo>
                  <a:cubicBezTo>
                    <a:pt x="33" y="4"/>
                    <a:pt x="33" y="0"/>
                    <a:pt x="30" y="2"/>
                  </a:cubicBezTo>
                </a:path>
              </a:pathLst>
            </a:custGeom>
            <a:solidFill>
              <a:srgbClr val="7D6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1" name="Freeform 456">
              <a:extLst>
                <a:ext uri="{FF2B5EF4-FFF2-40B4-BE49-F238E27FC236}">
                  <a16:creationId xmlns:a16="http://schemas.microsoft.com/office/drawing/2014/main" id="{4F5EDF28-8568-3663-174B-729CF1FB5EB2}"/>
                </a:ext>
              </a:extLst>
            </p:cNvPr>
            <p:cNvSpPr>
              <a:spLocks/>
            </p:cNvSpPr>
            <p:nvPr/>
          </p:nvSpPr>
          <p:spPr bwMode="auto">
            <a:xfrm>
              <a:off x="5586413" y="1177925"/>
              <a:ext cx="42863" cy="95250"/>
            </a:xfrm>
            <a:custGeom>
              <a:avLst/>
              <a:gdLst>
                <a:gd name="T0" fmla="*/ 37 w 45"/>
                <a:gd name="T1" fmla="*/ 98 h 98"/>
                <a:gd name="T2" fmla="*/ 9 w 45"/>
                <a:gd name="T3" fmla="*/ 49 h 98"/>
                <a:gd name="T4" fmla="*/ 0 w 45"/>
                <a:gd name="T5" fmla="*/ 40 h 98"/>
                <a:gd name="T6" fmla="*/ 11 w 45"/>
                <a:gd name="T7" fmla="*/ 27 h 98"/>
                <a:gd name="T8" fmla="*/ 11 w 45"/>
                <a:gd name="T9" fmla="*/ 27 h 98"/>
                <a:gd name="T10" fmla="*/ 33 w 45"/>
                <a:gd name="T11" fmla="*/ 3 h 98"/>
                <a:gd name="T12" fmla="*/ 43 w 45"/>
                <a:gd name="T13" fmla="*/ 0 h 98"/>
                <a:gd name="T14" fmla="*/ 18 w 45"/>
                <a:gd name="T15" fmla="*/ 39 h 98"/>
                <a:gd name="T16" fmla="*/ 27 w 45"/>
                <a:gd name="T17" fmla="*/ 62 h 98"/>
                <a:gd name="T18" fmla="*/ 45 w 45"/>
                <a:gd name="T19" fmla="*/ 96 h 98"/>
                <a:gd name="T20" fmla="*/ 37 w 45"/>
                <a:gd name="T2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98">
                  <a:moveTo>
                    <a:pt x="37" y="98"/>
                  </a:moveTo>
                  <a:cubicBezTo>
                    <a:pt x="33" y="86"/>
                    <a:pt x="24" y="71"/>
                    <a:pt x="9" y="49"/>
                  </a:cubicBezTo>
                  <a:cubicBezTo>
                    <a:pt x="6" y="46"/>
                    <a:pt x="3" y="43"/>
                    <a:pt x="0" y="40"/>
                  </a:cubicBezTo>
                  <a:cubicBezTo>
                    <a:pt x="3" y="36"/>
                    <a:pt x="7" y="31"/>
                    <a:pt x="11" y="27"/>
                  </a:cubicBezTo>
                  <a:cubicBezTo>
                    <a:pt x="11" y="27"/>
                    <a:pt x="11" y="27"/>
                    <a:pt x="11" y="27"/>
                  </a:cubicBezTo>
                  <a:cubicBezTo>
                    <a:pt x="18" y="19"/>
                    <a:pt x="25" y="11"/>
                    <a:pt x="33" y="3"/>
                  </a:cubicBezTo>
                  <a:cubicBezTo>
                    <a:pt x="36" y="2"/>
                    <a:pt x="39" y="1"/>
                    <a:pt x="43" y="0"/>
                  </a:cubicBezTo>
                  <a:cubicBezTo>
                    <a:pt x="30" y="11"/>
                    <a:pt x="19" y="23"/>
                    <a:pt x="18" y="39"/>
                  </a:cubicBezTo>
                  <a:cubicBezTo>
                    <a:pt x="17" y="47"/>
                    <a:pt x="22" y="55"/>
                    <a:pt x="27" y="62"/>
                  </a:cubicBezTo>
                  <a:cubicBezTo>
                    <a:pt x="35" y="73"/>
                    <a:pt x="41" y="83"/>
                    <a:pt x="45" y="96"/>
                  </a:cubicBezTo>
                  <a:cubicBezTo>
                    <a:pt x="42" y="97"/>
                    <a:pt x="40" y="97"/>
                    <a:pt x="37" y="98"/>
                  </a:cubicBezTo>
                </a:path>
              </a:pathLst>
            </a:custGeom>
            <a:solidFill>
              <a:srgbClr val="604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2" name="Freeform 457">
              <a:extLst>
                <a:ext uri="{FF2B5EF4-FFF2-40B4-BE49-F238E27FC236}">
                  <a16:creationId xmlns:a16="http://schemas.microsoft.com/office/drawing/2014/main" id="{CE270AEA-B9E2-9FF6-C8BD-7917E17C2735}"/>
                </a:ext>
              </a:extLst>
            </p:cNvPr>
            <p:cNvSpPr>
              <a:spLocks/>
            </p:cNvSpPr>
            <p:nvPr/>
          </p:nvSpPr>
          <p:spPr bwMode="auto">
            <a:xfrm>
              <a:off x="5621338" y="1270000"/>
              <a:ext cx="12700" cy="33338"/>
            </a:xfrm>
            <a:custGeom>
              <a:avLst/>
              <a:gdLst>
                <a:gd name="T0" fmla="*/ 3 w 12"/>
                <a:gd name="T1" fmla="*/ 33 h 33"/>
                <a:gd name="T2" fmla="*/ 0 w 12"/>
                <a:gd name="T3" fmla="*/ 2 h 33"/>
                <a:gd name="T4" fmla="*/ 8 w 12"/>
                <a:gd name="T5" fmla="*/ 0 h 33"/>
                <a:gd name="T6" fmla="*/ 10 w 12"/>
                <a:gd name="T7" fmla="*/ 8 h 33"/>
                <a:gd name="T8" fmla="*/ 12 w 12"/>
                <a:gd name="T9" fmla="*/ 31 h 33"/>
                <a:gd name="T10" fmla="*/ 3 w 12"/>
                <a:gd name="T11" fmla="*/ 33 h 33"/>
              </a:gdLst>
              <a:ahLst/>
              <a:cxnLst>
                <a:cxn ang="0">
                  <a:pos x="T0" y="T1"/>
                </a:cxn>
                <a:cxn ang="0">
                  <a:pos x="T2" y="T3"/>
                </a:cxn>
                <a:cxn ang="0">
                  <a:pos x="T4" y="T5"/>
                </a:cxn>
                <a:cxn ang="0">
                  <a:pos x="T6" y="T7"/>
                </a:cxn>
                <a:cxn ang="0">
                  <a:pos x="T8" y="T9"/>
                </a:cxn>
                <a:cxn ang="0">
                  <a:pos x="T10" y="T11"/>
                </a:cxn>
              </a:cxnLst>
              <a:rect l="0" t="0" r="r" b="b"/>
              <a:pathLst>
                <a:path w="12" h="33">
                  <a:moveTo>
                    <a:pt x="3" y="33"/>
                  </a:moveTo>
                  <a:cubicBezTo>
                    <a:pt x="5" y="23"/>
                    <a:pt x="4" y="14"/>
                    <a:pt x="0" y="2"/>
                  </a:cubicBezTo>
                  <a:cubicBezTo>
                    <a:pt x="3" y="1"/>
                    <a:pt x="5" y="1"/>
                    <a:pt x="8" y="0"/>
                  </a:cubicBezTo>
                  <a:cubicBezTo>
                    <a:pt x="8" y="2"/>
                    <a:pt x="9" y="5"/>
                    <a:pt x="10" y="8"/>
                  </a:cubicBezTo>
                  <a:cubicBezTo>
                    <a:pt x="11" y="16"/>
                    <a:pt x="12" y="23"/>
                    <a:pt x="12" y="31"/>
                  </a:cubicBezTo>
                  <a:cubicBezTo>
                    <a:pt x="9" y="32"/>
                    <a:pt x="6" y="32"/>
                    <a:pt x="3" y="33"/>
                  </a:cubicBezTo>
                </a:path>
              </a:pathLst>
            </a:custGeom>
            <a:solidFill>
              <a:srgbClr val="48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3" name="Freeform 458">
              <a:extLst>
                <a:ext uri="{FF2B5EF4-FFF2-40B4-BE49-F238E27FC236}">
                  <a16:creationId xmlns:a16="http://schemas.microsoft.com/office/drawing/2014/main" id="{49779FA8-E0DB-B896-A133-27A6517C85E6}"/>
                </a:ext>
              </a:extLst>
            </p:cNvPr>
            <p:cNvSpPr>
              <a:spLocks/>
            </p:cNvSpPr>
            <p:nvPr/>
          </p:nvSpPr>
          <p:spPr bwMode="auto">
            <a:xfrm>
              <a:off x="4821238" y="1449388"/>
              <a:ext cx="725488" cy="333375"/>
            </a:xfrm>
            <a:custGeom>
              <a:avLst/>
              <a:gdLst>
                <a:gd name="T0" fmla="*/ 674 w 749"/>
                <a:gd name="T1" fmla="*/ 121 h 343"/>
                <a:gd name="T2" fmla="*/ 142 w 749"/>
                <a:gd name="T3" fmla="*/ 116 h 343"/>
                <a:gd name="T4" fmla="*/ 70 w 749"/>
                <a:gd name="T5" fmla="*/ 65 h 343"/>
                <a:gd name="T6" fmla="*/ 53 w 749"/>
                <a:gd name="T7" fmla="*/ 82 h 343"/>
                <a:gd name="T8" fmla="*/ 56 w 749"/>
                <a:gd name="T9" fmla="*/ 54 h 343"/>
                <a:gd name="T10" fmla="*/ 25 w 749"/>
                <a:gd name="T11" fmla="*/ 21 h 343"/>
                <a:gd name="T12" fmla="*/ 8 w 749"/>
                <a:gd name="T13" fmla="*/ 0 h 343"/>
                <a:gd name="T14" fmla="*/ 26 w 749"/>
                <a:gd name="T15" fmla="*/ 94 h 343"/>
                <a:gd name="T16" fmla="*/ 15 w 749"/>
                <a:gd name="T17" fmla="*/ 146 h 343"/>
                <a:gd name="T18" fmla="*/ 23 w 749"/>
                <a:gd name="T19" fmla="*/ 192 h 343"/>
                <a:gd name="T20" fmla="*/ 79 w 749"/>
                <a:gd name="T21" fmla="*/ 232 h 343"/>
                <a:gd name="T22" fmla="*/ 652 w 749"/>
                <a:gd name="T23" fmla="*/ 213 h 343"/>
                <a:gd name="T24" fmla="*/ 708 w 749"/>
                <a:gd name="T25" fmla="*/ 193 h 343"/>
                <a:gd name="T26" fmla="*/ 742 w 749"/>
                <a:gd name="T27" fmla="*/ 98 h 343"/>
                <a:gd name="T28" fmla="*/ 749 w 749"/>
                <a:gd name="T29" fmla="*/ 47 h 343"/>
                <a:gd name="T30" fmla="*/ 741 w 749"/>
                <a:gd name="T31" fmla="*/ 69 h 343"/>
                <a:gd name="T32" fmla="*/ 674 w 749"/>
                <a:gd name="T33" fmla="*/ 121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9" h="343">
                  <a:moveTo>
                    <a:pt x="674" y="121"/>
                  </a:moveTo>
                  <a:cubicBezTo>
                    <a:pt x="607" y="143"/>
                    <a:pt x="182" y="149"/>
                    <a:pt x="142" y="116"/>
                  </a:cubicBezTo>
                  <a:cubicBezTo>
                    <a:pt x="103" y="83"/>
                    <a:pt x="80" y="72"/>
                    <a:pt x="70" y="65"/>
                  </a:cubicBezTo>
                  <a:cubicBezTo>
                    <a:pt x="59" y="58"/>
                    <a:pt x="53" y="82"/>
                    <a:pt x="53" y="82"/>
                  </a:cubicBezTo>
                  <a:cubicBezTo>
                    <a:pt x="53" y="82"/>
                    <a:pt x="56" y="65"/>
                    <a:pt x="56" y="54"/>
                  </a:cubicBezTo>
                  <a:cubicBezTo>
                    <a:pt x="56" y="43"/>
                    <a:pt x="59" y="41"/>
                    <a:pt x="25" y="21"/>
                  </a:cubicBezTo>
                  <a:cubicBezTo>
                    <a:pt x="17" y="14"/>
                    <a:pt x="12" y="7"/>
                    <a:pt x="8" y="0"/>
                  </a:cubicBezTo>
                  <a:cubicBezTo>
                    <a:pt x="0" y="45"/>
                    <a:pt x="19" y="79"/>
                    <a:pt x="26" y="94"/>
                  </a:cubicBezTo>
                  <a:cubicBezTo>
                    <a:pt x="33" y="110"/>
                    <a:pt x="18" y="125"/>
                    <a:pt x="15" y="146"/>
                  </a:cubicBezTo>
                  <a:cubicBezTo>
                    <a:pt x="11" y="167"/>
                    <a:pt x="13" y="172"/>
                    <a:pt x="23" y="192"/>
                  </a:cubicBezTo>
                  <a:cubicBezTo>
                    <a:pt x="36" y="212"/>
                    <a:pt x="79" y="232"/>
                    <a:pt x="79" y="232"/>
                  </a:cubicBezTo>
                  <a:cubicBezTo>
                    <a:pt x="149" y="271"/>
                    <a:pt x="528" y="343"/>
                    <a:pt x="652" y="213"/>
                  </a:cubicBezTo>
                  <a:cubicBezTo>
                    <a:pt x="662" y="202"/>
                    <a:pt x="685" y="203"/>
                    <a:pt x="708" y="193"/>
                  </a:cubicBezTo>
                  <a:cubicBezTo>
                    <a:pt x="730" y="181"/>
                    <a:pt x="736" y="146"/>
                    <a:pt x="742" y="98"/>
                  </a:cubicBezTo>
                  <a:cubicBezTo>
                    <a:pt x="745" y="81"/>
                    <a:pt x="747" y="63"/>
                    <a:pt x="749" y="47"/>
                  </a:cubicBezTo>
                  <a:cubicBezTo>
                    <a:pt x="746" y="56"/>
                    <a:pt x="743" y="64"/>
                    <a:pt x="741" y="69"/>
                  </a:cubicBezTo>
                  <a:cubicBezTo>
                    <a:pt x="732" y="88"/>
                    <a:pt x="728" y="102"/>
                    <a:pt x="674" y="121"/>
                  </a:cubicBezTo>
                </a:path>
              </a:pathLst>
            </a:custGeom>
            <a:solidFill>
              <a:srgbClr val="3F0F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4" name="Freeform 459">
              <a:extLst>
                <a:ext uri="{FF2B5EF4-FFF2-40B4-BE49-F238E27FC236}">
                  <a16:creationId xmlns:a16="http://schemas.microsoft.com/office/drawing/2014/main" id="{56DBC51B-1D06-8407-A413-5E585AB75FCD}"/>
                </a:ext>
              </a:extLst>
            </p:cNvPr>
            <p:cNvSpPr>
              <a:spLocks/>
            </p:cNvSpPr>
            <p:nvPr/>
          </p:nvSpPr>
          <p:spPr bwMode="auto">
            <a:xfrm>
              <a:off x="4829175" y="1173163"/>
              <a:ext cx="804863" cy="420688"/>
            </a:xfrm>
            <a:custGeom>
              <a:avLst/>
              <a:gdLst>
                <a:gd name="T0" fmla="*/ 791 w 831"/>
                <a:gd name="T1" fmla="*/ 54 h 435"/>
                <a:gd name="T2" fmla="*/ 556 w 831"/>
                <a:gd name="T3" fmla="*/ 34 h 435"/>
                <a:gd name="T4" fmla="*/ 428 w 831"/>
                <a:gd name="T5" fmla="*/ 63 h 435"/>
                <a:gd name="T6" fmla="*/ 324 w 831"/>
                <a:gd name="T7" fmla="*/ 51 h 435"/>
                <a:gd name="T8" fmla="*/ 258 w 831"/>
                <a:gd name="T9" fmla="*/ 69 h 435"/>
                <a:gd name="T10" fmla="*/ 162 w 831"/>
                <a:gd name="T11" fmla="*/ 133 h 435"/>
                <a:gd name="T12" fmla="*/ 73 w 831"/>
                <a:gd name="T13" fmla="*/ 171 h 435"/>
                <a:gd name="T14" fmla="*/ 32 w 831"/>
                <a:gd name="T15" fmla="*/ 203 h 435"/>
                <a:gd name="T16" fmla="*/ 1 w 831"/>
                <a:gd name="T17" fmla="*/ 282 h 435"/>
                <a:gd name="T18" fmla="*/ 0 w 831"/>
                <a:gd name="T19" fmla="*/ 286 h 435"/>
                <a:gd name="T20" fmla="*/ 17 w 831"/>
                <a:gd name="T21" fmla="*/ 307 h 435"/>
                <a:gd name="T22" fmla="*/ 48 w 831"/>
                <a:gd name="T23" fmla="*/ 340 h 435"/>
                <a:gd name="T24" fmla="*/ 45 w 831"/>
                <a:gd name="T25" fmla="*/ 368 h 435"/>
                <a:gd name="T26" fmla="*/ 62 w 831"/>
                <a:gd name="T27" fmla="*/ 351 h 435"/>
                <a:gd name="T28" fmla="*/ 134 w 831"/>
                <a:gd name="T29" fmla="*/ 402 h 435"/>
                <a:gd name="T30" fmla="*/ 666 w 831"/>
                <a:gd name="T31" fmla="*/ 407 h 435"/>
                <a:gd name="T32" fmla="*/ 733 w 831"/>
                <a:gd name="T33" fmla="*/ 355 h 435"/>
                <a:gd name="T34" fmla="*/ 741 w 831"/>
                <a:gd name="T35" fmla="*/ 333 h 435"/>
                <a:gd name="T36" fmla="*/ 759 w 831"/>
                <a:gd name="T37" fmla="*/ 229 h 435"/>
                <a:gd name="T38" fmla="*/ 819 w 831"/>
                <a:gd name="T39" fmla="*/ 153 h 435"/>
                <a:gd name="T40" fmla="*/ 791 w 831"/>
                <a:gd name="T41" fmla="*/ 5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1" h="435">
                  <a:moveTo>
                    <a:pt x="791" y="54"/>
                  </a:moveTo>
                  <a:cubicBezTo>
                    <a:pt x="750" y="0"/>
                    <a:pt x="592" y="13"/>
                    <a:pt x="556" y="34"/>
                  </a:cubicBezTo>
                  <a:cubicBezTo>
                    <a:pt x="523" y="53"/>
                    <a:pt x="500" y="59"/>
                    <a:pt x="428" y="63"/>
                  </a:cubicBezTo>
                  <a:cubicBezTo>
                    <a:pt x="356" y="68"/>
                    <a:pt x="343" y="62"/>
                    <a:pt x="324" y="51"/>
                  </a:cubicBezTo>
                  <a:cubicBezTo>
                    <a:pt x="305" y="40"/>
                    <a:pt x="278" y="50"/>
                    <a:pt x="258" y="69"/>
                  </a:cubicBezTo>
                  <a:cubicBezTo>
                    <a:pt x="237" y="89"/>
                    <a:pt x="203" y="111"/>
                    <a:pt x="162" y="133"/>
                  </a:cubicBezTo>
                  <a:cubicBezTo>
                    <a:pt x="121" y="155"/>
                    <a:pt x="92" y="170"/>
                    <a:pt x="73" y="171"/>
                  </a:cubicBezTo>
                  <a:cubicBezTo>
                    <a:pt x="55" y="172"/>
                    <a:pt x="40" y="177"/>
                    <a:pt x="32" y="203"/>
                  </a:cubicBezTo>
                  <a:cubicBezTo>
                    <a:pt x="24" y="229"/>
                    <a:pt x="9" y="245"/>
                    <a:pt x="1" y="282"/>
                  </a:cubicBezTo>
                  <a:lnTo>
                    <a:pt x="0" y="286"/>
                  </a:lnTo>
                  <a:cubicBezTo>
                    <a:pt x="4" y="293"/>
                    <a:pt x="9" y="300"/>
                    <a:pt x="17" y="307"/>
                  </a:cubicBezTo>
                  <a:cubicBezTo>
                    <a:pt x="51" y="327"/>
                    <a:pt x="48" y="329"/>
                    <a:pt x="48" y="340"/>
                  </a:cubicBezTo>
                  <a:cubicBezTo>
                    <a:pt x="48" y="351"/>
                    <a:pt x="45" y="368"/>
                    <a:pt x="45" y="368"/>
                  </a:cubicBezTo>
                  <a:cubicBezTo>
                    <a:pt x="45" y="368"/>
                    <a:pt x="51" y="344"/>
                    <a:pt x="62" y="351"/>
                  </a:cubicBezTo>
                  <a:cubicBezTo>
                    <a:pt x="72" y="358"/>
                    <a:pt x="95" y="369"/>
                    <a:pt x="134" y="402"/>
                  </a:cubicBezTo>
                  <a:cubicBezTo>
                    <a:pt x="174" y="435"/>
                    <a:pt x="599" y="429"/>
                    <a:pt x="666" y="407"/>
                  </a:cubicBezTo>
                  <a:cubicBezTo>
                    <a:pt x="720" y="388"/>
                    <a:pt x="724" y="374"/>
                    <a:pt x="733" y="355"/>
                  </a:cubicBezTo>
                  <a:cubicBezTo>
                    <a:pt x="735" y="350"/>
                    <a:pt x="738" y="342"/>
                    <a:pt x="741" y="333"/>
                  </a:cubicBezTo>
                  <a:cubicBezTo>
                    <a:pt x="745" y="295"/>
                    <a:pt x="750" y="260"/>
                    <a:pt x="759" y="229"/>
                  </a:cubicBezTo>
                  <a:cubicBezTo>
                    <a:pt x="777" y="174"/>
                    <a:pt x="816" y="162"/>
                    <a:pt x="819" y="153"/>
                  </a:cubicBezTo>
                  <a:cubicBezTo>
                    <a:pt x="824" y="122"/>
                    <a:pt x="831" y="109"/>
                    <a:pt x="791" y="54"/>
                  </a:cubicBezTo>
                </a:path>
              </a:pathLst>
            </a:custGeom>
            <a:solidFill>
              <a:srgbClr val="621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5" name="Freeform 460">
              <a:extLst>
                <a:ext uri="{FF2B5EF4-FFF2-40B4-BE49-F238E27FC236}">
                  <a16:creationId xmlns:a16="http://schemas.microsoft.com/office/drawing/2014/main" id="{39073B12-3AC9-CC51-80B3-26A6C040782E}"/>
                </a:ext>
              </a:extLst>
            </p:cNvPr>
            <p:cNvSpPr>
              <a:spLocks/>
            </p:cNvSpPr>
            <p:nvPr/>
          </p:nvSpPr>
          <p:spPr bwMode="auto">
            <a:xfrm>
              <a:off x="4857750" y="1566863"/>
              <a:ext cx="30163" cy="88900"/>
            </a:xfrm>
            <a:custGeom>
              <a:avLst/>
              <a:gdLst>
                <a:gd name="T0" fmla="*/ 6 w 31"/>
                <a:gd name="T1" fmla="*/ 92 h 92"/>
                <a:gd name="T2" fmla="*/ 0 w 31"/>
                <a:gd name="T3" fmla="*/ 87 h 92"/>
                <a:gd name="T4" fmla="*/ 17 w 31"/>
                <a:gd name="T5" fmla="*/ 0 h 92"/>
                <a:gd name="T6" fmla="*/ 6 w 31"/>
                <a:gd name="T7" fmla="*/ 92 h 92"/>
              </a:gdLst>
              <a:ahLst/>
              <a:cxnLst>
                <a:cxn ang="0">
                  <a:pos x="T0" y="T1"/>
                </a:cxn>
                <a:cxn ang="0">
                  <a:pos x="T2" y="T3"/>
                </a:cxn>
                <a:cxn ang="0">
                  <a:pos x="T4" y="T5"/>
                </a:cxn>
                <a:cxn ang="0">
                  <a:pos x="T6" y="T7"/>
                </a:cxn>
              </a:cxnLst>
              <a:rect l="0" t="0" r="r" b="b"/>
              <a:pathLst>
                <a:path w="31" h="92">
                  <a:moveTo>
                    <a:pt x="6" y="92"/>
                  </a:moveTo>
                  <a:cubicBezTo>
                    <a:pt x="4" y="90"/>
                    <a:pt x="2" y="89"/>
                    <a:pt x="0" y="87"/>
                  </a:cubicBezTo>
                  <a:cubicBezTo>
                    <a:pt x="19" y="67"/>
                    <a:pt x="3" y="23"/>
                    <a:pt x="17" y="0"/>
                  </a:cubicBezTo>
                  <a:cubicBezTo>
                    <a:pt x="31" y="31"/>
                    <a:pt x="19" y="62"/>
                    <a:pt x="6" y="92"/>
                  </a:cubicBezTo>
                  <a:close/>
                </a:path>
              </a:pathLst>
            </a:custGeom>
            <a:solidFill>
              <a:srgbClr val="230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6" name="Freeform 461">
              <a:extLst>
                <a:ext uri="{FF2B5EF4-FFF2-40B4-BE49-F238E27FC236}">
                  <a16:creationId xmlns:a16="http://schemas.microsoft.com/office/drawing/2014/main" id="{48D8C802-1300-8DDA-002F-AA412D8779E1}"/>
                </a:ext>
              </a:extLst>
            </p:cNvPr>
            <p:cNvSpPr>
              <a:spLocks/>
            </p:cNvSpPr>
            <p:nvPr/>
          </p:nvSpPr>
          <p:spPr bwMode="auto">
            <a:xfrm>
              <a:off x="4878388" y="1665288"/>
              <a:ext cx="6350" cy="3175"/>
            </a:xfrm>
            <a:custGeom>
              <a:avLst/>
              <a:gdLst>
                <a:gd name="T0" fmla="*/ 5 w 5"/>
                <a:gd name="T1" fmla="*/ 2 h 2"/>
                <a:gd name="T2" fmla="*/ 0 w 5"/>
                <a:gd name="T3" fmla="*/ 0 h 2"/>
                <a:gd name="T4" fmla="*/ 5 w 5"/>
                <a:gd name="T5" fmla="*/ 2 h 2"/>
                <a:gd name="T6" fmla="*/ 5 w 5"/>
                <a:gd name="T7" fmla="*/ 2 h 2"/>
              </a:gdLst>
              <a:ahLst/>
              <a:cxnLst>
                <a:cxn ang="0">
                  <a:pos x="T0" y="T1"/>
                </a:cxn>
                <a:cxn ang="0">
                  <a:pos x="T2" y="T3"/>
                </a:cxn>
                <a:cxn ang="0">
                  <a:pos x="T4" y="T5"/>
                </a:cxn>
                <a:cxn ang="0">
                  <a:pos x="T6" y="T7"/>
                </a:cxn>
              </a:cxnLst>
              <a:rect l="0" t="0" r="r" b="b"/>
              <a:pathLst>
                <a:path w="5" h="2">
                  <a:moveTo>
                    <a:pt x="5" y="2"/>
                  </a:moveTo>
                  <a:cubicBezTo>
                    <a:pt x="3" y="1"/>
                    <a:pt x="2" y="0"/>
                    <a:pt x="0" y="0"/>
                  </a:cubicBezTo>
                  <a:cubicBezTo>
                    <a:pt x="2" y="0"/>
                    <a:pt x="3" y="1"/>
                    <a:pt x="5" y="2"/>
                  </a:cubicBezTo>
                  <a:lnTo>
                    <a:pt x="5" y="2"/>
                  </a:lnTo>
                </a:path>
              </a:pathLst>
            </a:custGeom>
            <a:solidFill>
              <a:srgbClr val="8B6A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7" name="Freeform 462">
              <a:extLst>
                <a:ext uri="{FF2B5EF4-FFF2-40B4-BE49-F238E27FC236}">
                  <a16:creationId xmlns:a16="http://schemas.microsoft.com/office/drawing/2014/main" id="{7489FCD0-6B02-ADE0-DDCF-8568F4DF0A73}"/>
                </a:ext>
              </a:extLst>
            </p:cNvPr>
            <p:cNvSpPr>
              <a:spLocks/>
            </p:cNvSpPr>
            <p:nvPr/>
          </p:nvSpPr>
          <p:spPr bwMode="auto">
            <a:xfrm>
              <a:off x="5346700" y="1206500"/>
              <a:ext cx="20638" cy="11113"/>
            </a:xfrm>
            <a:custGeom>
              <a:avLst/>
              <a:gdLst>
                <a:gd name="T0" fmla="*/ 0 w 22"/>
                <a:gd name="T1" fmla="*/ 12 h 12"/>
                <a:gd name="T2" fmla="*/ 22 w 22"/>
                <a:gd name="T3" fmla="*/ 0 h 12"/>
                <a:gd name="T4" fmla="*/ 0 w 22"/>
                <a:gd name="T5" fmla="*/ 12 h 12"/>
                <a:gd name="T6" fmla="*/ 0 w 22"/>
                <a:gd name="T7" fmla="*/ 12 h 12"/>
              </a:gdLst>
              <a:ahLst/>
              <a:cxnLst>
                <a:cxn ang="0">
                  <a:pos x="T0" y="T1"/>
                </a:cxn>
                <a:cxn ang="0">
                  <a:pos x="T2" y="T3"/>
                </a:cxn>
                <a:cxn ang="0">
                  <a:pos x="T4" y="T5"/>
                </a:cxn>
                <a:cxn ang="0">
                  <a:pos x="T6" y="T7"/>
                </a:cxn>
              </a:cxnLst>
              <a:rect l="0" t="0" r="r" b="b"/>
              <a:pathLst>
                <a:path w="22" h="12">
                  <a:moveTo>
                    <a:pt x="0" y="12"/>
                  </a:moveTo>
                  <a:cubicBezTo>
                    <a:pt x="7" y="8"/>
                    <a:pt x="14" y="5"/>
                    <a:pt x="22" y="0"/>
                  </a:cubicBezTo>
                  <a:cubicBezTo>
                    <a:pt x="14" y="5"/>
                    <a:pt x="7" y="8"/>
                    <a:pt x="0" y="12"/>
                  </a:cubicBezTo>
                  <a:lnTo>
                    <a:pt x="0" y="12"/>
                  </a:lnTo>
                  <a:close/>
                </a:path>
              </a:pathLst>
            </a:custGeom>
            <a:solidFill>
              <a:srgbClr val="987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8" name="Freeform 463">
              <a:extLst>
                <a:ext uri="{FF2B5EF4-FFF2-40B4-BE49-F238E27FC236}">
                  <a16:creationId xmlns:a16="http://schemas.microsoft.com/office/drawing/2014/main" id="{4B511388-6BB2-FBF8-0CE5-83EBCC4F3A04}"/>
                </a:ext>
              </a:extLst>
            </p:cNvPr>
            <p:cNvSpPr>
              <a:spLocks/>
            </p:cNvSpPr>
            <p:nvPr/>
          </p:nvSpPr>
          <p:spPr bwMode="auto">
            <a:xfrm>
              <a:off x="5322888" y="1217613"/>
              <a:ext cx="23813" cy="6350"/>
            </a:xfrm>
            <a:custGeom>
              <a:avLst/>
              <a:gdLst>
                <a:gd name="T0" fmla="*/ 0 w 23"/>
                <a:gd name="T1" fmla="*/ 7 h 7"/>
                <a:gd name="T2" fmla="*/ 0 w 23"/>
                <a:gd name="T3" fmla="*/ 7 h 7"/>
                <a:gd name="T4" fmla="*/ 23 w 23"/>
                <a:gd name="T5" fmla="*/ 0 h 7"/>
                <a:gd name="T6" fmla="*/ 23 w 23"/>
                <a:gd name="T7" fmla="*/ 0 h 7"/>
                <a:gd name="T8" fmla="*/ 0 w 23"/>
                <a:gd name="T9" fmla="*/ 7 h 7"/>
              </a:gdLst>
              <a:ahLst/>
              <a:cxnLst>
                <a:cxn ang="0">
                  <a:pos x="T0" y="T1"/>
                </a:cxn>
                <a:cxn ang="0">
                  <a:pos x="T2" y="T3"/>
                </a:cxn>
                <a:cxn ang="0">
                  <a:pos x="T4" y="T5"/>
                </a:cxn>
                <a:cxn ang="0">
                  <a:pos x="T6" y="T7"/>
                </a:cxn>
                <a:cxn ang="0">
                  <a:pos x="T8" y="T9"/>
                </a:cxn>
              </a:cxnLst>
              <a:rect l="0" t="0" r="r" b="b"/>
              <a:pathLst>
                <a:path w="23" h="7">
                  <a:moveTo>
                    <a:pt x="0" y="7"/>
                  </a:moveTo>
                  <a:cubicBezTo>
                    <a:pt x="0" y="7"/>
                    <a:pt x="0" y="7"/>
                    <a:pt x="0" y="7"/>
                  </a:cubicBezTo>
                  <a:cubicBezTo>
                    <a:pt x="8" y="5"/>
                    <a:pt x="16" y="3"/>
                    <a:pt x="23" y="0"/>
                  </a:cubicBezTo>
                  <a:lnTo>
                    <a:pt x="23" y="0"/>
                  </a:lnTo>
                  <a:cubicBezTo>
                    <a:pt x="16" y="3"/>
                    <a:pt x="8" y="5"/>
                    <a:pt x="0" y="7"/>
                  </a:cubicBezTo>
                </a:path>
              </a:pathLst>
            </a:custGeom>
            <a:solidFill>
              <a:srgbClr val="1C3F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9" name="Freeform 464">
              <a:extLst>
                <a:ext uri="{FF2B5EF4-FFF2-40B4-BE49-F238E27FC236}">
                  <a16:creationId xmlns:a16="http://schemas.microsoft.com/office/drawing/2014/main" id="{C41516A5-7F4E-8B24-BCB1-F1F81DB3BD11}"/>
                </a:ext>
              </a:extLst>
            </p:cNvPr>
            <p:cNvSpPr>
              <a:spLocks/>
            </p:cNvSpPr>
            <p:nvPr/>
          </p:nvSpPr>
          <p:spPr bwMode="auto">
            <a:xfrm>
              <a:off x="5367338" y="12065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lnTo>
                    <a:pt x="0" y="0"/>
                  </a:lnTo>
                  <a:cubicBezTo>
                    <a:pt x="0" y="0"/>
                    <a:pt x="0" y="0"/>
                    <a:pt x="0" y="0"/>
                  </a:cubicBezTo>
                  <a:close/>
                </a:path>
              </a:pathLst>
            </a:custGeom>
            <a:solidFill>
              <a:srgbClr val="987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0" name="Freeform 465">
              <a:extLst>
                <a:ext uri="{FF2B5EF4-FFF2-40B4-BE49-F238E27FC236}">
                  <a16:creationId xmlns:a16="http://schemas.microsoft.com/office/drawing/2014/main" id="{0C33A681-222C-A689-70BE-32452EA19D58}"/>
                </a:ext>
              </a:extLst>
            </p:cNvPr>
            <p:cNvSpPr>
              <a:spLocks/>
            </p:cNvSpPr>
            <p:nvPr/>
          </p:nvSpPr>
          <p:spPr bwMode="auto">
            <a:xfrm>
              <a:off x="4876800" y="1535113"/>
              <a:ext cx="58738" cy="133350"/>
            </a:xfrm>
            <a:custGeom>
              <a:avLst/>
              <a:gdLst>
                <a:gd name="T0" fmla="*/ 7 w 60"/>
                <a:gd name="T1" fmla="*/ 137 h 137"/>
                <a:gd name="T2" fmla="*/ 2 w 60"/>
                <a:gd name="T3" fmla="*/ 135 h 137"/>
                <a:gd name="T4" fmla="*/ 0 w 60"/>
                <a:gd name="T5" fmla="*/ 133 h 137"/>
                <a:gd name="T6" fmla="*/ 5 w 60"/>
                <a:gd name="T7" fmla="*/ 107 h 137"/>
                <a:gd name="T8" fmla="*/ 14 w 60"/>
                <a:gd name="T9" fmla="*/ 58 h 137"/>
                <a:gd name="T10" fmla="*/ 48 w 60"/>
                <a:gd name="T11" fmla="*/ 0 h 137"/>
                <a:gd name="T12" fmla="*/ 60 w 60"/>
                <a:gd name="T13" fmla="*/ 9 h 137"/>
                <a:gd name="T14" fmla="*/ 27 w 60"/>
                <a:gd name="T15" fmla="*/ 58 h 137"/>
                <a:gd name="T16" fmla="*/ 27 w 60"/>
                <a:gd name="T17" fmla="*/ 58 h 137"/>
                <a:gd name="T18" fmla="*/ 26 w 60"/>
                <a:gd name="T19" fmla="*/ 58 h 137"/>
                <a:gd name="T20" fmla="*/ 21 w 60"/>
                <a:gd name="T21" fmla="*/ 74 h 137"/>
                <a:gd name="T22" fmla="*/ 21 w 60"/>
                <a:gd name="T23" fmla="*/ 74 h 137"/>
                <a:gd name="T24" fmla="*/ 21 w 60"/>
                <a:gd name="T25" fmla="*/ 74 h 137"/>
                <a:gd name="T26" fmla="*/ 21 w 60"/>
                <a:gd name="T27" fmla="*/ 74 h 137"/>
                <a:gd name="T28" fmla="*/ 21 w 60"/>
                <a:gd name="T29" fmla="*/ 74 h 137"/>
                <a:gd name="T30" fmla="*/ 21 w 60"/>
                <a:gd name="T31" fmla="*/ 74 h 137"/>
                <a:gd name="T32" fmla="*/ 21 w 60"/>
                <a:gd name="T33" fmla="*/ 74 h 137"/>
                <a:gd name="T34" fmla="*/ 21 w 60"/>
                <a:gd name="T35" fmla="*/ 74 h 137"/>
                <a:gd name="T36" fmla="*/ 21 w 60"/>
                <a:gd name="T37" fmla="*/ 75 h 137"/>
                <a:gd name="T38" fmla="*/ 21 w 60"/>
                <a:gd name="T39" fmla="*/ 75 h 137"/>
                <a:gd name="T40" fmla="*/ 21 w 60"/>
                <a:gd name="T41" fmla="*/ 75 h 137"/>
                <a:gd name="T42" fmla="*/ 21 w 60"/>
                <a:gd name="T43" fmla="*/ 75 h 137"/>
                <a:gd name="T44" fmla="*/ 21 w 60"/>
                <a:gd name="T45" fmla="*/ 75 h 137"/>
                <a:gd name="T46" fmla="*/ 21 w 60"/>
                <a:gd name="T47" fmla="*/ 75 h 137"/>
                <a:gd name="T48" fmla="*/ 21 w 60"/>
                <a:gd name="T49" fmla="*/ 75 h 137"/>
                <a:gd name="T50" fmla="*/ 21 w 60"/>
                <a:gd name="T51" fmla="*/ 75 h 137"/>
                <a:gd name="T52" fmla="*/ 21 w 60"/>
                <a:gd name="T53" fmla="*/ 75 h 137"/>
                <a:gd name="T54" fmla="*/ 21 w 60"/>
                <a:gd name="T55" fmla="*/ 75 h 137"/>
                <a:gd name="T56" fmla="*/ 21 w 60"/>
                <a:gd name="T57" fmla="*/ 75 h 137"/>
                <a:gd name="T58" fmla="*/ 21 w 60"/>
                <a:gd name="T59" fmla="*/ 76 h 137"/>
                <a:gd name="T60" fmla="*/ 21 w 60"/>
                <a:gd name="T61" fmla="*/ 76 h 137"/>
                <a:gd name="T62" fmla="*/ 21 w 60"/>
                <a:gd name="T63" fmla="*/ 78 h 137"/>
                <a:gd name="T64" fmla="*/ 21 w 60"/>
                <a:gd name="T65" fmla="*/ 78 h 137"/>
                <a:gd name="T66" fmla="*/ 21 w 60"/>
                <a:gd name="T67" fmla="*/ 78 h 137"/>
                <a:gd name="T68" fmla="*/ 21 w 60"/>
                <a:gd name="T69" fmla="*/ 78 h 137"/>
                <a:gd name="T70" fmla="*/ 21 w 60"/>
                <a:gd name="T71" fmla="*/ 78 h 137"/>
                <a:gd name="T72" fmla="*/ 21 w 60"/>
                <a:gd name="T73" fmla="*/ 78 h 137"/>
                <a:gd name="T74" fmla="*/ 21 w 60"/>
                <a:gd name="T75" fmla="*/ 78 h 137"/>
                <a:gd name="T76" fmla="*/ 21 w 60"/>
                <a:gd name="T77" fmla="*/ 78 h 137"/>
                <a:gd name="T78" fmla="*/ 21 w 60"/>
                <a:gd name="T79" fmla="*/ 78 h 137"/>
                <a:gd name="T80" fmla="*/ 21 w 60"/>
                <a:gd name="T81" fmla="*/ 78 h 137"/>
                <a:gd name="T82" fmla="*/ 21 w 60"/>
                <a:gd name="T83" fmla="*/ 78 h 137"/>
                <a:gd name="T84" fmla="*/ 7 w 60"/>
                <a:gd name="T85"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 h="137">
                  <a:moveTo>
                    <a:pt x="7" y="137"/>
                  </a:moveTo>
                  <a:cubicBezTo>
                    <a:pt x="5" y="136"/>
                    <a:pt x="4" y="135"/>
                    <a:pt x="2" y="135"/>
                  </a:cubicBezTo>
                  <a:cubicBezTo>
                    <a:pt x="2" y="134"/>
                    <a:pt x="1" y="134"/>
                    <a:pt x="0" y="133"/>
                  </a:cubicBezTo>
                  <a:cubicBezTo>
                    <a:pt x="2" y="125"/>
                    <a:pt x="4" y="116"/>
                    <a:pt x="5" y="107"/>
                  </a:cubicBezTo>
                  <a:cubicBezTo>
                    <a:pt x="6" y="90"/>
                    <a:pt x="8" y="73"/>
                    <a:pt x="14" y="58"/>
                  </a:cubicBezTo>
                  <a:cubicBezTo>
                    <a:pt x="22" y="37"/>
                    <a:pt x="34" y="18"/>
                    <a:pt x="48" y="0"/>
                  </a:cubicBezTo>
                  <a:cubicBezTo>
                    <a:pt x="52" y="3"/>
                    <a:pt x="56" y="6"/>
                    <a:pt x="60" y="9"/>
                  </a:cubicBezTo>
                  <a:cubicBezTo>
                    <a:pt x="46" y="26"/>
                    <a:pt x="34" y="43"/>
                    <a:pt x="27" y="58"/>
                  </a:cubicBezTo>
                  <a:lnTo>
                    <a:pt x="27" y="58"/>
                  </a:lnTo>
                  <a:cubicBezTo>
                    <a:pt x="27" y="58"/>
                    <a:pt x="27" y="58"/>
                    <a:pt x="26" y="58"/>
                  </a:cubicBezTo>
                  <a:cubicBezTo>
                    <a:pt x="24" y="64"/>
                    <a:pt x="22" y="69"/>
                    <a:pt x="21" y="74"/>
                  </a:cubicBezTo>
                  <a:lnTo>
                    <a:pt x="21" y="74"/>
                  </a:lnTo>
                  <a:cubicBezTo>
                    <a:pt x="21" y="74"/>
                    <a:pt x="21" y="74"/>
                    <a:pt x="21" y="74"/>
                  </a:cubicBezTo>
                  <a:lnTo>
                    <a:pt x="21" y="74"/>
                  </a:lnTo>
                  <a:cubicBezTo>
                    <a:pt x="21" y="74"/>
                    <a:pt x="21" y="74"/>
                    <a:pt x="21" y="74"/>
                  </a:cubicBezTo>
                  <a:cubicBezTo>
                    <a:pt x="21" y="74"/>
                    <a:pt x="21" y="74"/>
                    <a:pt x="21" y="74"/>
                  </a:cubicBezTo>
                  <a:cubicBezTo>
                    <a:pt x="21" y="74"/>
                    <a:pt x="21" y="74"/>
                    <a:pt x="21" y="74"/>
                  </a:cubicBezTo>
                  <a:cubicBezTo>
                    <a:pt x="21" y="74"/>
                    <a:pt x="21" y="74"/>
                    <a:pt x="21" y="74"/>
                  </a:cubicBezTo>
                  <a:cubicBezTo>
                    <a:pt x="21" y="74"/>
                    <a:pt x="21" y="75"/>
                    <a:pt x="21" y="75"/>
                  </a:cubicBezTo>
                  <a:cubicBezTo>
                    <a:pt x="21" y="75"/>
                    <a:pt x="21" y="75"/>
                    <a:pt x="21" y="75"/>
                  </a:cubicBezTo>
                  <a:lnTo>
                    <a:pt x="21" y="75"/>
                  </a:lnTo>
                  <a:cubicBezTo>
                    <a:pt x="21" y="75"/>
                    <a:pt x="21" y="75"/>
                    <a:pt x="21" y="75"/>
                  </a:cubicBezTo>
                  <a:lnTo>
                    <a:pt x="21" y="75"/>
                  </a:lnTo>
                  <a:cubicBezTo>
                    <a:pt x="21" y="75"/>
                    <a:pt x="21" y="75"/>
                    <a:pt x="21" y="75"/>
                  </a:cubicBezTo>
                  <a:cubicBezTo>
                    <a:pt x="21" y="75"/>
                    <a:pt x="21" y="75"/>
                    <a:pt x="21" y="75"/>
                  </a:cubicBezTo>
                  <a:cubicBezTo>
                    <a:pt x="21" y="75"/>
                    <a:pt x="21" y="75"/>
                    <a:pt x="21" y="75"/>
                  </a:cubicBezTo>
                  <a:lnTo>
                    <a:pt x="21" y="75"/>
                  </a:lnTo>
                  <a:cubicBezTo>
                    <a:pt x="21" y="75"/>
                    <a:pt x="21" y="75"/>
                    <a:pt x="21" y="75"/>
                  </a:cubicBezTo>
                  <a:cubicBezTo>
                    <a:pt x="21" y="75"/>
                    <a:pt x="21" y="75"/>
                    <a:pt x="21" y="75"/>
                  </a:cubicBezTo>
                  <a:cubicBezTo>
                    <a:pt x="21" y="75"/>
                    <a:pt x="21" y="75"/>
                    <a:pt x="21" y="76"/>
                  </a:cubicBezTo>
                  <a:lnTo>
                    <a:pt x="21" y="76"/>
                  </a:lnTo>
                  <a:cubicBezTo>
                    <a:pt x="21" y="76"/>
                    <a:pt x="21" y="77"/>
                    <a:pt x="21" y="78"/>
                  </a:cubicBezTo>
                  <a:lnTo>
                    <a:pt x="21" y="78"/>
                  </a:lnTo>
                  <a:cubicBezTo>
                    <a:pt x="21" y="78"/>
                    <a:pt x="21" y="78"/>
                    <a:pt x="21" y="78"/>
                  </a:cubicBezTo>
                  <a:lnTo>
                    <a:pt x="21" y="78"/>
                  </a:lnTo>
                  <a:cubicBezTo>
                    <a:pt x="21" y="78"/>
                    <a:pt x="21" y="78"/>
                    <a:pt x="21" y="78"/>
                  </a:cubicBezTo>
                  <a:lnTo>
                    <a:pt x="21" y="78"/>
                  </a:lnTo>
                  <a:lnTo>
                    <a:pt x="21" y="78"/>
                  </a:lnTo>
                  <a:cubicBezTo>
                    <a:pt x="21" y="78"/>
                    <a:pt x="21" y="78"/>
                    <a:pt x="21" y="78"/>
                  </a:cubicBezTo>
                  <a:lnTo>
                    <a:pt x="21" y="78"/>
                  </a:lnTo>
                  <a:cubicBezTo>
                    <a:pt x="21" y="78"/>
                    <a:pt x="21" y="78"/>
                    <a:pt x="21" y="78"/>
                  </a:cubicBezTo>
                  <a:lnTo>
                    <a:pt x="21" y="78"/>
                  </a:lnTo>
                  <a:cubicBezTo>
                    <a:pt x="19" y="96"/>
                    <a:pt x="14" y="115"/>
                    <a:pt x="7" y="137"/>
                  </a:cubicBezTo>
                </a:path>
              </a:pathLst>
            </a:custGeom>
            <a:solidFill>
              <a:srgbClr val="260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1" name="Freeform 466">
              <a:extLst>
                <a:ext uri="{FF2B5EF4-FFF2-40B4-BE49-F238E27FC236}">
                  <a16:creationId xmlns:a16="http://schemas.microsoft.com/office/drawing/2014/main" id="{0D58F2BF-5772-536B-73D1-72919CCD041E}"/>
                </a:ext>
              </a:extLst>
            </p:cNvPr>
            <p:cNvSpPr>
              <a:spLocks/>
            </p:cNvSpPr>
            <p:nvPr/>
          </p:nvSpPr>
          <p:spPr bwMode="auto">
            <a:xfrm>
              <a:off x="4924425" y="1206500"/>
              <a:ext cx="442913" cy="338138"/>
            </a:xfrm>
            <a:custGeom>
              <a:avLst/>
              <a:gdLst>
                <a:gd name="T0" fmla="*/ 12 w 458"/>
                <a:gd name="T1" fmla="*/ 349 h 349"/>
                <a:gd name="T2" fmla="*/ 0 w 458"/>
                <a:gd name="T3" fmla="*/ 340 h 349"/>
                <a:gd name="T4" fmla="*/ 5 w 458"/>
                <a:gd name="T5" fmla="*/ 335 h 349"/>
                <a:gd name="T6" fmla="*/ 65 w 458"/>
                <a:gd name="T7" fmla="*/ 245 h 349"/>
                <a:gd name="T8" fmla="*/ 109 w 458"/>
                <a:gd name="T9" fmla="*/ 144 h 349"/>
                <a:gd name="T10" fmla="*/ 127 w 458"/>
                <a:gd name="T11" fmla="*/ 123 h 349"/>
                <a:gd name="T12" fmla="*/ 128 w 458"/>
                <a:gd name="T13" fmla="*/ 124 h 349"/>
                <a:gd name="T14" fmla="*/ 131 w 458"/>
                <a:gd name="T15" fmla="*/ 121 h 349"/>
                <a:gd name="T16" fmla="*/ 131 w 458"/>
                <a:gd name="T17" fmla="*/ 120 h 349"/>
                <a:gd name="T18" fmla="*/ 282 w 458"/>
                <a:gd name="T19" fmla="*/ 73 h 349"/>
                <a:gd name="T20" fmla="*/ 374 w 458"/>
                <a:gd name="T21" fmla="*/ 45 h 349"/>
                <a:gd name="T22" fmla="*/ 413 w 458"/>
                <a:gd name="T23" fmla="*/ 19 h 349"/>
                <a:gd name="T24" fmla="*/ 436 w 458"/>
                <a:gd name="T25" fmla="*/ 12 h 349"/>
                <a:gd name="T26" fmla="*/ 458 w 458"/>
                <a:gd name="T27" fmla="*/ 0 h 349"/>
                <a:gd name="T28" fmla="*/ 458 w 458"/>
                <a:gd name="T29" fmla="*/ 0 h 349"/>
                <a:gd name="T30" fmla="*/ 458 w 458"/>
                <a:gd name="T31" fmla="*/ 0 h 349"/>
                <a:gd name="T32" fmla="*/ 458 w 458"/>
                <a:gd name="T33" fmla="*/ 0 h 349"/>
                <a:gd name="T34" fmla="*/ 433 w 458"/>
                <a:gd name="T35" fmla="*/ 22 h 349"/>
                <a:gd name="T36" fmla="*/ 265 w 458"/>
                <a:gd name="T37" fmla="*/ 89 h 349"/>
                <a:gd name="T38" fmla="*/ 114 w 458"/>
                <a:gd name="T39" fmla="*/ 187 h 349"/>
                <a:gd name="T40" fmla="*/ 45 w 458"/>
                <a:gd name="T41" fmla="*/ 311 h 349"/>
                <a:gd name="T42" fmla="*/ 12 w 458"/>
                <a:gd name="T43" fmla="*/ 34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8" h="349">
                  <a:moveTo>
                    <a:pt x="12" y="349"/>
                  </a:moveTo>
                  <a:cubicBezTo>
                    <a:pt x="8" y="346"/>
                    <a:pt x="4" y="343"/>
                    <a:pt x="0" y="340"/>
                  </a:cubicBezTo>
                  <a:cubicBezTo>
                    <a:pt x="2" y="338"/>
                    <a:pt x="4" y="337"/>
                    <a:pt x="5" y="335"/>
                  </a:cubicBezTo>
                  <a:cubicBezTo>
                    <a:pt x="29" y="307"/>
                    <a:pt x="50" y="278"/>
                    <a:pt x="65" y="245"/>
                  </a:cubicBezTo>
                  <a:cubicBezTo>
                    <a:pt x="81" y="211"/>
                    <a:pt x="88" y="174"/>
                    <a:pt x="109" y="144"/>
                  </a:cubicBezTo>
                  <a:cubicBezTo>
                    <a:pt x="115" y="136"/>
                    <a:pt x="121" y="129"/>
                    <a:pt x="127" y="123"/>
                  </a:cubicBezTo>
                  <a:cubicBezTo>
                    <a:pt x="127" y="123"/>
                    <a:pt x="128" y="124"/>
                    <a:pt x="128" y="124"/>
                  </a:cubicBezTo>
                  <a:cubicBezTo>
                    <a:pt x="129" y="124"/>
                    <a:pt x="131" y="122"/>
                    <a:pt x="131" y="121"/>
                  </a:cubicBezTo>
                  <a:lnTo>
                    <a:pt x="131" y="120"/>
                  </a:lnTo>
                  <a:cubicBezTo>
                    <a:pt x="171" y="86"/>
                    <a:pt x="231" y="80"/>
                    <a:pt x="282" y="73"/>
                  </a:cubicBezTo>
                  <a:cubicBezTo>
                    <a:pt x="314" y="69"/>
                    <a:pt x="345" y="61"/>
                    <a:pt x="374" y="45"/>
                  </a:cubicBezTo>
                  <a:cubicBezTo>
                    <a:pt x="387" y="38"/>
                    <a:pt x="401" y="30"/>
                    <a:pt x="413" y="19"/>
                  </a:cubicBezTo>
                  <a:cubicBezTo>
                    <a:pt x="421" y="17"/>
                    <a:pt x="429" y="15"/>
                    <a:pt x="436" y="12"/>
                  </a:cubicBezTo>
                  <a:cubicBezTo>
                    <a:pt x="443" y="8"/>
                    <a:pt x="450" y="5"/>
                    <a:pt x="458" y="0"/>
                  </a:cubicBezTo>
                  <a:lnTo>
                    <a:pt x="458" y="0"/>
                  </a:lnTo>
                  <a:lnTo>
                    <a:pt x="458" y="0"/>
                  </a:lnTo>
                  <a:cubicBezTo>
                    <a:pt x="458" y="0"/>
                    <a:pt x="458" y="0"/>
                    <a:pt x="458" y="0"/>
                  </a:cubicBezTo>
                  <a:cubicBezTo>
                    <a:pt x="450" y="8"/>
                    <a:pt x="442" y="15"/>
                    <a:pt x="433" y="22"/>
                  </a:cubicBezTo>
                  <a:cubicBezTo>
                    <a:pt x="383" y="60"/>
                    <a:pt x="351" y="81"/>
                    <a:pt x="265" y="89"/>
                  </a:cubicBezTo>
                  <a:cubicBezTo>
                    <a:pt x="176" y="96"/>
                    <a:pt x="150" y="95"/>
                    <a:pt x="114" y="187"/>
                  </a:cubicBezTo>
                  <a:cubicBezTo>
                    <a:pt x="114" y="187"/>
                    <a:pt x="75" y="277"/>
                    <a:pt x="45" y="311"/>
                  </a:cubicBezTo>
                  <a:cubicBezTo>
                    <a:pt x="35" y="323"/>
                    <a:pt x="23" y="336"/>
                    <a:pt x="12" y="349"/>
                  </a:cubicBezTo>
                </a:path>
              </a:pathLst>
            </a:custGeom>
            <a:solidFill>
              <a:srgbClr val="3E0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2" name="Freeform 467">
              <a:extLst>
                <a:ext uri="{FF2B5EF4-FFF2-40B4-BE49-F238E27FC236}">
                  <a16:creationId xmlns:a16="http://schemas.microsoft.com/office/drawing/2014/main" id="{68A62213-C307-8378-A22F-8EA6620AD037}"/>
                </a:ext>
              </a:extLst>
            </p:cNvPr>
            <p:cNvSpPr>
              <a:spLocks noEditPoints="1"/>
            </p:cNvSpPr>
            <p:nvPr/>
          </p:nvSpPr>
          <p:spPr bwMode="auto">
            <a:xfrm>
              <a:off x="5453063" y="1654175"/>
              <a:ext cx="1588" cy="1588"/>
            </a:xfrm>
            <a:custGeom>
              <a:avLst/>
              <a:gdLst>
                <a:gd name="T0" fmla="*/ 0 w 2"/>
                <a:gd name="T1" fmla="*/ 2 h 2"/>
                <a:gd name="T2" fmla="*/ 0 w 2"/>
                <a:gd name="T3" fmla="*/ 1 h 2"/>
                <a:gd name="T4" fmla="*/ 0 w 2"/>
                <a:gd name="T5" fmla="*/ 2 h 2"/>
                <a:gd name="T6" fmla="*/ 0 w 2"/>
                <a:gd name="T7" fmla="*/ 1 h 2"/>
                <a:gd name="T8" fmla="*/ 0 w 2"/>
                <a:gd name="T9" fmla="*/ 1 h 2"/>
                <a:gd name="T10" fmla="*/ 0 w 2"/>
                <a:gd name="T11" fmla="*/ 1 h 2"/>
                <a:gd name="T12" fmla="*/ 0 w 2"/>
                <a:gd name="T13" fmla="*/ 1 h 2"/>
                <a:gd name="T14" fmla="*/ 0 w 2"/>
                <a:gd name="T15" fmla="*/ 1 h 2"/>
                <a:gd name="T16" fmla="*/ 0 w 2"/>
                <a:gd name="T17" fmla="*/ 1 h 2"/>
                <a:gd name="T18" fmla="*/ 0 w 2"/>
                <a:gd name="T19" fmla="*/ 1 h 2"/>
                <a:gd name="T20" fmla="*/ 1 w 2"/>
                <a:gd name="T21" fmla="*/ 1 h 2"/>
                <a:gd name="T22" fmla="*/ 0 w 2"/>
                <a:gd name="T23" fmla="*/ 1 h 2"/>
                <a:gd name="T24" fmla="*/ 1 w 2"/>
                <a:gd name="T25" fmla="*/ 1 h 2"/>
                <a:gd name="T26" fmla="*/ 1 w 2"/>
                <a:gd name="T27" fmla="*/ 1 h 2"/>
                <a:gd name="T28" fmla="*/ 1 w 2"/>
                <a:gd name="T29" fmla="*/ 1 h 2"/>
                <a:gd name="T30" fmla="*/ 1 w 2"/>
                <a:gd name="T31" fmla="*/ 1 h 2"/>
                <a:gd name="T32" fmla="*/ 1 w 2"/>
                <a:gd name="T33" fmla="*/ 1 h 2"/>
                <a:gd name="T34" fmla="*/ 1 w 2"/>
                <a:gd name="T35" fmla="*/ 1 h 2"/>
                <a:gd name="T36" fmla="*/ 1 w 2"/>
                <a:gd name="T37" fmla="*/ 1 h 2"/>
                <a:gd name="T38" fmla="*/ 1 w 2"/>
                <a:gd name="T39" fmla="*/ 1 h 2"/>
                <a:gd name="T40" fmla="*/ 1 w 2"/>
                <a:gd name="T41" fmla="*/ 1 h 2"/>
                <a:gd name="T42" fmla="*/ 1 w 2"/>
                <a:gd name="T43" fmla="*/ 1 h 2"/>
                <a:gd name="T44" fmla="*/ 1 w 2"/>
                <a:gd name="T45" fmla="*/ 1 h 2"/>
                <a:gd name="T46" fmla="*/ 1 w 2"/>
                <a:gd name="T47" fmla="*/ 1 h 2"/>
                <a:gd name="T48" fmla="*/ 1 w 2"/>
                <a:gd name="T49" fmla="*/ 1 h 2"/>
                <a:gd name="T50" fmla="*/ 1 w 2"/>
                <a:gd name="T51" fmla="*/ 1 h 2"/>
                <a:gd name="T52" fmla="*/ 1 w 2"/>
                <a:gd name="T53" fmla="*/ 1 h 2"/>
                <a:gd name="T54" fmla="*/ 1 w 2"/>
                <a:gd name="T55" fmla="*/ 0 h 2"/>
                <a:gd name="T56" fmla="*/ 1 w 2"/>
                <a:gd name="T57" fmla="*/ 0 h 2"/>
                <a:gd name="T58" fmla="*/ 1 w 2"/>
                <a:gd name="T59" fmla="*/ 0 h 2"/>
                <a:gd name="T60" fmla="*/ 1 w 2"/>
                <a:gd name="T61" fmla="*/ 0 h 2"/>
                <a:gd name="T62" fmla="*/ 1 w 2"/>
                <a:gd name="T63" fmla="*/ 0 h 2"/>
                <a:gd name="T64" fmla="*/ 1 w 2"/>
                <a:gd name="T65" fmla="*/ 0 h 2"/>
                <a:gd name="T66" fmla="*/ 2 w 2"/>
                <a:gd name="T67" fmla="*/ 0 h 2"/>
                <a:gd name="T68" fmla="*/ 2 w 2"/>
                <a:gd name="T69" fmla="*/ 0 h 2"/>
                <a:gd name="T70" fmla="*/ 2 w 2"/>
                <a:gd name="T71" fmla="*/ 0 h 2"/>
                <a:gd name="T72" fmla="*/ 2 w 2"/>
                <a:gd name="T73" fmla="*/ 0 h 2"/>
                <a:gd name="T74" fmla="*/ 2 w 2"/>
                <a:gd name="T75" fmla="*/ 0 h 2"/>
                <a:gd name="T76" fmla="*/ 2 w 2"/>
                <a:gd name="T77" fmla="*/ 0 h 2"/>
                <a:gd name="T78" fmla="*/ 2 w 2"/>
                <a:gd name="T79" fmla="*/ 0 h 2"/>
                <a:gd name="T80" fmla="*/ 2 w 2"/>
                <a:gd name="T81" fmla="*/ 0 h 2"/>
                <a:gd name="T82" fmla="*/ 2 w 2"/>
                <a:gd name="T83" fmla="*/ 0 h 2"/>
                <a:gd name="T84" fmla="*/ 2 w 2"/>
                <a:gd name="T85" fmla="*/ 0 h 2"/>
                <a:gd name="T86" fmla="*/ 2 w 2"/>
                <a:gd name="T87" fmla="*/ 0 h 2"/>
                <a:gd name="T88" fmla="*/ 2 w 2"/>
                <a:gd name="T89" fmla="*/ 0 h 2"/>
                <a:gd name="T90" fmla="*/ 2 w 2"/>
                <a:gd name="T91" fmla="*/ 0 h 2"/>
                <a:gd name="T92" fmla="*/ 2 w 2"/>
                <a:gd name="T93" fmla="*/ 0 h 2"/>
                <a:gd name="T94" fmla="*/ 2 w 2"/>
                <a:gd name="T9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 h="2">
                  <a:moveTo>
                    <a:pt x="0" y="2"/>
                  </a:moveTo>
                  <a:lnTo>
                    <a:pt x="0" y="1"/>
                  </a:lnTo>
                  <a:lnTo>
                    <a:pt x="0" y="2"/>
                  </a:lnTo>
                  <a:close/>
                  <a:moveTo>
                    <a:pt x="0" y="1"/>
                  </a:moveTo>
                  <a:cubicBezTo>
                    <a:pt x="0" y="1"/>
                    <a:pt x="0" y="1"/>
                    <a:pt x="0" y="1"/>
                  </a:cubicBezTo>
                  <a:cubicBezTo>
                    <a:pt x="0" y="1"/>
                    <a:pt x="0" y="1"/>
                    <a:pt x="0" y="1"/>
                  </a:cubicBezTo>
                  <a:close/>
                  <a:moveTo>
                    <a:pt x="0" y="1"/>
                  </a:moveTo>
                  <a:cubicBezTo>
                    <a:pt x="0" y="1"/>
                    <a:pt x="0" y="1"/>
                    <a:pt x="0" y="1"/>
                  </a:cubicBezTo>
                  <a:cubicBezTo>
                    <a:pt x="0" y="1"/>
                    <a:pt x="0" y="1"/>
                    <a:pt x="0" y="1"/>
                  </a:cubicBezTo>
                  <a:close/>
                  <a:moveTo>
                    <a:pt x="0" y="1"/>
                  </a:moveTo>
                  <a:cubicBezTo>
                    <a:pt x="0" y="1"/>
                    <a:pt x="0" y="1"/>
                    <a:pt x="1" y="1"/>
                  </a:cubicBezTo>
                  <a:cubicBezTo>
                    <a:pt x="0" y="1"/>
                    <a:pt x="0" y="1"/>
                    <a:pt x="0" y="1"/>
                  </a:cubicBezTo>
                  <a:close/>
                  <a:moveTo>
                    <a:pt x="1" y="1"/>
                  </a:moveTo>
                  <a:lnTo>
                    <a:pt x="1" y="1"/>
                  </a:lnTo>
                  <a:lnTo>
                    <a:pt x="1" y="1"/>
                  </a:ln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lose/>
                  <a:moveTo>
                    <a:pt x="1" y="0"/>
                  </a:moveTo>
                  <a:cubicBezTo>
                    <a:pt x="1" y="0"/>
                    <a:pt x="1" y="0"/>
                    <a:pt x="1" y="0"/>
                  </a:cubicBezTo>
                  <a:cubicBezTo>
                    <a:pt x="1" y="0"/>
                    <a:pt x="1" y="0"/>
                    <a:pt x="1" y="0"/>
                  </a:cubicBezTo>
                  <a:close/>
                  <a:moveTo>
                    <a:pt x="1" y="0"/>
                  </a:moveTo>
                  <a:cubicBezTo>
                    <a:pt x="1" y="0"/>
                    <a:pt x="1" y="0"/>
                    <a:pt x="1" y="0"/>
                  </a:cubicBezTo>
                  <a:cubicBezTo>
                    <a:pt x="1" y="0"/>
                    <a:pt x="1" y="0"/>
                    <a:pt x="1" y="0"/>
                  </a:cubicBezTo>
                  <a:close/>
                  <a:moveTo>
                    <a:pt x="2" y="0"/>
                  </a:moveTo>
                  <a:cubicBezTo>
                    <a:pt x="2" y="0"/>
                    <a:pt x="2" y="0"/>
                    <a:pt x="2" y="0"/>
                  </a:cubicBezTo>
                  <a:cubicBezTo>
                    <a:pt x="2" y="0"/>
                    <a:pt x="2" y="0"/>
                    <a:pt x="2" y="0"/>
                  </a:cubicBezTo>
                  <a:close/>
                  <a:moveTo>
                    <a:pt x="2" y="0"/>
                  </a:moveTo>
                  <a:cubicBezTo>
                    <a:pt x="2" y="0"/>
                    <a:pt x="2" y="0"/>
                    <a:pt x="2" y="0"/>
                  </a:cubicBezTo>
                  <a:cubicBezTo>
                    <a:pt x="2" y="0"/>
                    <a:pt x="2" y="0"/>
                    <a:pt x="2" y="0"/>
                  </a:cubicBezTo>
                  <a:close/>
                  <a:moveTo>
                    <a:pt x="2" y="0"/>
                  </a:moveTo>
                  <a:cubicBezTo>
                    <a:pt x="2" y="0"/>
                    <a:pt x="2" y="0"/>
                    <a:pt x="2" y="0"/>
                  </a:cubicBezTo>
                  <a:cubicBezTo>
                    <a:pt x="2" y="0"/>
                    <a:pt x="2" y="0"/>
                    <a:pt x="2" y="0"/>
                  </a:cubicBezTo>
                  <a:close/>
                  <a:moveTo>
                    <a:pt x="2" y="0"/>
                  </a:moveTo>
                  <a:lnTo>
                    <a:pt x="2" y="0"/>
                  </a:lnTo>
                  <a:lnTo>
                    <a:pt x="2" y="0"/>
                  </a:lnTo>
                  <a:close/>
                  <a:moveTo>
                    <a:pt x="2" y="0"/>
                  </a:moveTo>
                  <a:lnTo>
                    <a:pt x="2" y="0"/>
                  </a:lnTo>
                  <a:lnTo>
                    <a:pt x="2" y="0"/>
                  </a:lnTo>
                  <a:close/>
                </a:path>
              </a:pathLst>
            </a:custGeom>
            <a:solidFill>
              <a:srgbClr val="6F42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3" name="Freeform 468">
              <a:extLst>
                <a:ext uri="{FF2B5EF4-FFF2-40B4-BE49-F238E27FC236}">
                  <a16:creationId xmlns:a16="http://schemas.microsoft.com/office/drawing/2014/main" id="{E5FA1C3E-9B80-7279-6278-076190C90B1F}"/>
                </a:ext>
              </a:extLst>
            </p:cNvPr>
            <p:cNvSpPr>
              <a:spLocks noEditPoints="1"/>
            </p:cNvSpPr>
            <p:nvPr/>
          </p:nvSpPr>
          <p:spPr bwMode="auto">
            <a:xfrm>
              <a:off x="5432425" y="1557338"/>
              <a:ext cx="66675" cy="106363"/>
            </a:xfrm>
            <a:custGeom>
              <a:avLst/>
              <a:gdLst>
                <a:gd name="T0" fmla="*/ 14 w 69"/>
                <a:gd name="T1" fmla="*/ 109 h 109"/>
                <a:gd name="T2" fmla="*/ 13 w 69"/>
                <a:gd name="T3" fmla="*/ 108 h 109"/>
                <a:gd name="T4" fmla="*/ 6 w 69"/>
                <a:gd name="T5" fmla="*/ 98 h 109"/>
                <a:gd name="T6" fmla="*/ 1 w 69"/>
                <a:gd name="T7" fmla="*/ 86 h 109"/>
                <a:gd name="T8" fmla="*/ 0 w 69"/>
                <a:gd name="T9" fmla="*/ 82 h 109"/>
                <a:gd name="T10" fmla="*/ 0 w 69"/>
                <a:gd name="T11" fmla="*/ 82 h 109"/>
                <a:gd name="T12" fmla="*/ 21 w 69"/>
                <a:gd name="T13" fmla="*/ 85 h 109"/>
                <a:gd name="T14" fmla="*/ 43 w 69"/>
                <a:gd name="T15" fmla="*/ 79 h 109"/>
                <a:gd name="T16" fmla="*/ 40 w 69"/>
                <a:gd name="T17" fmla="*/ 92 h 109"/>
                <a:gd name="T18" fmla="*/ 23 w 69"/>
                <a:gd name="T19" fmla="*/ 100 h 109"/>
                <a:gd name="T20" fmla="*/ 23 w 69"/>
                <a:gd name="T21" fmla="*/ 100 h 109"/>
                <a:gd name="T22" fmla="*/ 23 w 69"/>
                <a:gd name="T23" fmla="*/ 100 h 109"/>
                <a:gd name="T24" fmla="*/ 23 w 69"/>
                <a:gd name="T25" fmla="*/ 100 h 109"/>
                <a:gd name="T26" fmla="*/ 23 w 69"/>
                <a:gd name="T27" fmla="*/ 100 h 109"/>
                <a:gd name="T28" fmla="*/ 23 w 69"/>
                <a:gd name="T29" fmla="*/ 100 h 109"/>
                <a:gd name="T30" fmla="*/ 23 w 69"/>
                <a:gd name="T31" fmla="*/ 100 h 109"/>
                <a:gd name="T32" fmla="*/ 23 w 69"/>
                <a:gd name="T33" fmla="*/ 100 h 109"/>
                <a:gd name="T34" fmla="*/ 23 w 69"/>
                <a:gd name="T35" fmla="*/ 100 h 109"/>
                <a:gd name="T36" fmla="*/ 23 w 69"/>
                <a:gd name="T37" fmla="*/ 100 h 109"/>
                <a:gd name="T38" fmla="*/ 22 w 69"/>
                <a:gd name="T39" fmla="*/ 100 h 109"/>
                <a:gd name="T40" fmla="*/ 22 w 69"/>
                <a:gd name="T41" fmla="*/ 100 h 109"/>
                <a:gd name="T42" fmla="*/ 22 w 69"/>
                <a:gd name="T43" fmla="*/ 100 h 109"/>
                <a:gd name="T44" fmla="*/ 22 w 69"/>
                <a:gd name="T45" fmla="*/ 100 h 109"/>
                <a:gd name="T46" fmla="*/ 22 w 69"/>
                <a:gd name="T47" fmla="*/ 101 h 109"/>
                <a:gd name="T48" fmla="*/ 22 w 69"/>
                <a:gd name="T49" fmla="*/ 101 h 109"/>
                <a:gd name="T50" fmla="*/ 22 w 69"/>
                <a:gd name="T51" fmla="*/ 101 h 109"/>
                <a:gd name="T52" fmla="*/ 22 w 69"/>
                <a:gd name="T53" fmla="*/ 101 h 109"/>
                <a:gd name="T54" fmla="*/ 22 w 69"/>
                <a:gd name="T55" fmla="*/ 101 h 109"/>
                <a:gd name="T56" fmla="*/ 22 w 69"/>
                <a:gd name="T57" fmla="*/ 101 h 109"/>
                <a:gd name="T58" fmla="*/ 22 w 69"/>
                <a:gd name="T59" fmla="*/ 101 h 109"/>
                <a:gd name="T60" fmla="*/ 22 w 69"/>
                <a:gd name="T61" fmla="*/ 101 h 109"/>
                <a:gd name="T62" fmla="*/ 22 w 69"/>
                <a:gd name="T63" fmla="*/ 101 h 109"/>
                <a:gd name="T64" fmla="*/ 22 w 69"/>
                <a:gd name="T65" fmla="*/ 101 h 109"/>
                <a:gd name="T66" fmla="*/ 22 w 69"/>
                <a:gd name="T67" fmla="*/ 101 h 109"/>
                <a:gd name="T68" fmla="*/ 21 w 69"/>
                <a:gd name="T69" fmla="*/ 101 h 109"/>
                <a:gd name="T70" fmla="*/ 21 w 69"/>
                <a:gd name="T71" fmla="*/ 101 h 109"/>
                <a:gd name="T72" fmla="*/ 21 w 69"/>
                <a:gd name="T73" fmla="*/ 101 h 109"/>
                <a:gd name="T74" fmla="*/ 21 w 69"/>
                <a:gd name="T75" fmla="*/ 101 h 109"/>
                <a:gd name="T76" fmla="*/ 21 w 69"/>
                <a:gd name="T77" fmla="*/ 101 h 109"/>
                <a:gd name="T78" fmla="*/ 21 w 69"/>
                <a:gd name="T79" fmla="*/ 101 h 109"/>
                <a:gd name="T80" fmla="*/ 21 w 69"/>
                <a:gd name="T81" fmla="*/ 102 h 109"/>
                <a:gd name="T82" fmla="*/ 21 w 69"/>
                <a:gd name="T83" fmla="*/ 102 h 109"/>
                <a:gd name="T84" fmla="*/ 21 w 69"/>
                <a:gd name="T85" fmla="*/ 102 h 109"/>
                <a:gd name="T86" fmla="*/ 21 w 69"/>
                <a:gd name="T87" fmla="*/ 102 h 109"/>
                <a:gd name="T88" fmla="*/ 14 w 69"/>
                <a:gd name="T89" fmla="*/ 109 h 109"/>
                <a:gd name="T90" fmla="*/ 67 w 69"/>
                <a:gd name="T91" fmla="*/ 25 h 109"/>
                <a:gd name="T92" fmla="*/ 63 w 69"/>
                <a:gd name="T93" fmla="*/ 9 h 109"/>
                <a:gd name="T94" fmla="*/ 61 w 69"/>
                <a:gd name="T95" fmla="*/ 3 h 109"/>
                <a:gd name="T96" fmla="*/ 68 w 69"/>
                <a:gd name="T97" fmla="*/ 0 h 109"/>
                <a:gd name="T98" fmla="*/ 68 w 69"/>
                <a:gd name="T99" fmla="*/ 5 h 109"/>
                <a:gd name="T100" fmla="*/ 67 w 69"/>
                <a:gd name="T101" fmla="*/ 2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109">
                  <a:moveTo>
                    <a:pt x="14" y="109"/>
                  </a:moveTo>
                  <a:lnTo>
                    <a:pt x="13" y="108"/>
                  </a:lnTo>
                  <a:cubicBezTo>
                    <a:pt x="10" y="104"/>
                    <a:pt x="8" y="101"/>
                    <a:pt x="6" y="98"/>
                  </a:cubicBezTo>
                  <a:cubicBezTo>
                    <a:pt x="3" y="93"/>
                    <a:pt x="2" y="88"/>
                    <a:pt x="1" y="86"/>
                  </a:cubicBezTo>
                  <a:cubicBezTo>
                    <a:pt x="0" y="83"/>
                    <a:pt x="0" y="82"/>
                    <a:pt x="0" y="82"/>
                  </a:cubicBezTo>
                  <a:lnTo>
                    <a:pt x="0" y="82"/>
                  </a:lnTo>
                  <a:cubicBezTo>
                    <a:pt x="0" y="82"/>
                    <a:pt x="10" y="85"/>
                    <a:pt x="21" y="85"/>
                  </a:cubicBezTo>
                  <a:cubicBezTo>
                    <a:pt x="28" y="85"/>
                    <a:pt x="36" y="83"/>
                    <a:pt x="43" y="79"/>
                  </a:cubicBezTo>
                  <a:cubicBezTo>
                    <a:pt x="42" y="84"/>
                    <a:pt x="41" y="88"/>
                    <a:pt x="40" y="92"/>
                  </a:cubicBezTo>
                  <a:cubicBezTo>
                    <a:pt x="34" y="94"/>
                    <a:pt x="28" y="96"/>
                    <a:pt x="23" y="100"/>
                  </a:cubicBezTo>
                  <a:lnTo>
                    <a:pt x="23" y="100"/>
                  </a:lnTo>
                  <a:cubicBezTo>
                    <a:pt x="23" y="100"/>
                    <a:pt x="23" y="100"/>
                    <a:pt x="23" y="100"/>
                  </a:cubicBezTo>
                  <a:lnTo>
                    <a:pt x="23" y="100"/>
                  </a:ln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2" y="100"/>
                    <a:pt x="22" y="100"/>
                  </a:cubicBezTo>
                  <a:cubicBezTo>
                    <a:pt x="22" y="100"/>
                    <a:pt x="22" y="100"/>
                    <a:pt x="22" y="100"/>
                  </a:cubicBezTo>
                  <a:cubicBezTo>
                    <a:pt x="22" y="100"/>
                    <a:pt x="22" y="100"/>
                    <a:pt x="22" y="100"/>
                  </a:cubicBezTo>
                  <a:cubicBezTo>
                    <a:pt x="22" y="100"/>
                    <a:pt x="22" y="100"/>
                    <a:pt x="22" y="100"/>
                  </a:cubicBezTo>
                  <a:cubicBezTo>
                    <a:pt x="22" y="100"/>
                    <a:pt x="22" y="100"/>
                    <a:pt x="22" y="101"/>
                  </a:cubicBezTo>
                  <a:cubicBezTo>
                    <a:pt x="22" y="101"/>
                    <a:pt x="22" y="101"/>
                    <a:pt x="22" y="101"/>
                  </a:cubicBezTo>
                  <a:cubicBezTo>
                    <a:pt x="22" y="101"/>
                    <a:pt x="22" y="101"/>
                    <a:pt x="22" y="101"/>
                  </a:cubicBezTo>
                  <a:cubicBezTo>
                    <a:pt x="22" y="101"/>
                    <a:pt x="22" y="101"/>
                    <a:pt x="22" y="101"/>
                  </a:cubicBezTo>
                  <a:cubicBezTo>
                    <a:pt x="22" y="101"/>
                    <a:pt x="22" y="101"/>
                    <a:pt x="22" y="101"/>
                  </a:cubicBezTo>
                  <a:cubicBezTo>
                    <a:pt x="22" y="101"/>
                    <a:pt x="22" y="101"/>
                    <a:pt x="22" y="101"/>
                  </a:cubicBezTo>
                  <a:cubicBezTo>
                    <a:pt x="22" y="101"/>
                    <a:pt x="22" y="101"/>
                    <a:pt x="22" y="101"/>
                  </a:cubicBezTo>
                  <a:cubicBezTo>
                    <a:pt x="22" y="101"/>
                    <a:pt x="22" y="101"/>
                    <a:pt x="22" y="101"/>
                  </a:cubicBezTo>
                  <a:lnTo>
                    <a:pt x="22" y="101"/>
                  </a:lnTo>
                  <a:lnTo>
                    <a:pt x="22" y="101"/>
                  </a:lnTo>
                  <a:cubicBezTo>
                    <a:pt x="22" y="101"/>
                    <a:pt x="22" y="101"/>
                    <a:pt x="22" y="101"/>
                  </a:cubicBezTo>
                  <a:cubicBezTo>
                    <a:pt x="21" y="101"/>
                    <a:pt x="21" y="101"/>
                    <a:pt x="21" y="101"/>
                  </a:cubicBezTo>
                  <a:cubicBezTo>
                    <a:pt x="21" y="101"/>
                    <a:pt x="21" y="101"/>
                    <a:pt x="21" y="101"/>
                  </a:cubicBezTo>
                  <a:cubicBezTo>
                    <a:pt x="21" y="101"/>
                    <a:pt x="21" y="101"/>
                    <a:pt x="21" y="101"/>
                  </a:cubicBezTo>
                  <a:cubicBezTo>
                    <a:pt x="21" y="101"/>
                    <a:pt x="21" y="101"/>
                    <a:pt x="21" y="101"/>
                  </a:cubicBezTo>
                  <a:cubicBezTo>
                    <a:pt x="21" y="101"/>
                    <a:pt x="21" y="101"/>
                    <a:pt x="21" y="101"/>
                  </a:cubicBezTo>
                  <a:cubicBezTo>
                    <a:pt x="21" y="101"/>
                    <a:pt x="21" y="101"/>
                    <a:pt x="21" y="101"/>
                  </a:cubicBezTo>
                  <a:lnTo>
                    <a:pt x="21" y="102"/>
                  </a:lnTo>
                  <a:lnTo>
                    <a:pt x="21" y="102"/>
                  </a:lnTo>
                  <a:lnTo>
                    <a:pt x="21" y="102"/>
                  </a:lnTo>
                  <a:lnTo>
                    <a:pt x="21" y="102"/>
                  </a:lnTo>
                  <a:cubicBezTo>
                    <a:pt x="19" y="104"/>
                    <a:pt x="16" y="106"/>
                    <a:pt x="14" y="109"/>
                  </a:cubicBezTo>
                  <a:moveTo>
                    <a:pt x="67" y="25"/>
                  </a:moveTo>
                  <a:cubicBezTo>
                    <a:pt x="66" y="20"/>
                    <a:pt x="65" y="14"/>
                    <a:pt x="63" y="9"/>
                  </a:cubicBezTo>
                  <a:cubicBezTo>
                    <a:pt x="62" y="7"/>
                    <a:pt x="61" y="5"/>
                    <a:pt x="61" y="3"/>
                  </a:cubicBezTo>
                  <a:cubicBezTo>
                    <a:pt x="63" y="2"/>
                    <a:pt x="65" y="1"/>
                    <a:pt x="68" y="0"/>
                  </a:cubicBezTo>
                  <a:cubicBezTo>
                    <a:pt x="68" y="2"/>
                    <a:pt x="68" y="3"/>
                    <a:pt x="68" y="5"/>
                  </a:cubicBezTo>
                  <a:cubicBezTo>
                    <a:pt x="69" y="12"/>
                    <a:pt x="68" y="18"/>
                    <a:pt x="67" y="25"/>
                  </a:cubicBezTo>
                </a:path>
              </a:pathLst>
            </a:custGeom>
            <a:solidFill>
              <a:srgbClr val="260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4" name="Freeform 469">
              <a:extLst>
                <a:ext uri="{FF2B5EF4-FFF2-40B4-BE49-F238E27FC236}">
                  <a16:creationId xmlns:a16="http://schemas.microsoft.com/office/drawing/2014/main" id="{2791C1F6-4C70-5885-B746-B089633DE412}"/>
                </a:ext>
              </a:extLst>
            </p:cNvPr>
            <p:cNvSpPr>
              <a:spLocks/>
            </p:cNvSpPr>
            <p:nvPr/>
          </p:nvSpPr>
          <p:spPr bwMode="auto">
            <a:xfrm>
              <a:off x="5484813" y="1216025"/>
              <a:ext cx="125413" cy="344488"/>
            </a:xfrm>
            <a:custGeom>
              <a:avLst/>
              <a:gdLst>
                <a:gd name="T0" fmla="*/ 7 w 130"/>
                <a:gd name="T1" fmla="*/ 355 h 355"/>
                <a:gd name="T2" fmla="*/ 0 w 130"/>
                <a:gd name="T3" fmla="*/ 315 h 355"/>
                <a:gd name="T4" fmla="*/ 17 w 130"/>
                <a:gd name="T5" fmla="*/ 242 h 355"/>
                <a:gd name="T6" fmla="*/ 78 w 130"/>
                <a:gd name="T7" fmla="*/ 108 h 355"/>
                <a:gd name="T8" fmla="*/ 114 w 130"/>
                <a:gd name="T9" fmla="*/ 40 h 355"/>
                <a:gd name="T10" fmla="*/ 100 w 130"/>
                <a:gd name="T11" fmla="*/ 5 h 355"/>
                <a:gd name="T12" fmla="*/ 105 w 130"/>
                <a:gd name="T13" fmla="*/ 0 h 355"/>
                <a:gd name="T14" fmla="*/ 114 w 130"/>
                <a:gd name="T15" fmla="*/ 9 h 355"/>
                <a:gd name="T16" fmla="*/ 114 w 130"/>
                <a:gd name="T17" fmla="*/ 10 h 355"/>
                <a:gd name="T18" fmla="*/ 123 w 130"/>
                <a:gd name="T19" fmla="*/ 62 h 355"/>
                <a:gd name="T20" fmla="*/ 78 w 130"/>
                <a:gd name="T21" fmla="*/ 136 h 355"/>
                <a:gd name="T22" fmla="*/ 25 w 130"/>
                <a:gd name="T23" fmla="*/ 278 h 355"/>
                <a:gd name="T24" fmla="*/ 14 w 130"/>
                <a:gd name="T25" fmla="*/ 316 h 355"/>
                <a:gd name="T26" fmla="*/ 20 w 130"/>
                <a:gd name="T27" fmla="*/ 349 h 355"/>
                <a:gd name="T28" fmla="*/ 20 w 130"/>
                <a:gd name="T29" fmla="*/ 349 h 355"/>
                <a:gd name="T30" fmla="*/ 14 w 130"/>
                <a:gd name="T31" fmla="*/ 352 h 355"/>
                <a:gd name="T32" fmla="*/ 14 w 130"/>
                <a:gd name="T33" fmla="*/ 352 h 355"/>
                <a:gd name="T34" fmla="*/ 7 w 130"/>
                <a:gd name="T35"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355">
                  <a:moveTo>
                    <a:pt x="7" y="355"/>
                  </a:moveTo>
                  <a:cubicBezTo>
                    <a:pt x="2" y="340"/>
                    <a:pt x="0" y="327"/>
                    <a:pt x="0" y="315"/>
                  </a:cubicBezTo>
                  <a:cubicBezTo>
                    <a:pt x="0" y="294"/>
                    <a:pt x="6" y="273"/>
                    <a:pt x="17" y="242"/>
                  </a:cubicBezTo>
                  <a:cubicBezTo>
                    <a:pt x="37" y="189"/>
                    <a:pt x="41" y="158"/>
                    <a:pt x="78" y="108"/>
                  </a:cubicBezTo>
                  <a:cubicBezTo>
                    <a:pt x="100" y="79"/>
                    <a:pt x="114" y="59"/>
                    <a:pt x="114" y="40"/>
                  </a:cubicBezTo>
                  <a:cubicBezTo>
                    <a:pt x="114" y="29"/>
                    <a:pt x="110" y="18"/>
                    <a:pt x="100" y="5"/>
                  </a:cubicBezTo>
                  <a:cubicBezTo>
                    <a:pt x="102" y="4"/>
                    <a:pt x="103" y="2"/>
                    <a:pt x="105" y="0"/>
                  </a:cubicBezTo>
                  <a:cubicBezTo>
                    <a:pt x="108" y="3"/>
                    <a:pt x="111" y="6"/>
                    <a:pt x="114" y="9"/>
                  </a:cubicBezTo>
                  <a:lnTo>
                    <a:pt x="114" y="10"/>
                  </a:lnTo>
                  <a:cubicBezTo>
                    <a:pt x="124" y="26"/>
                    <a:pt x="130" y="42"/>
                    <a:pt x="123" y="62"/>
                  </a:cubicBezTo>
                  <a:cubicBezTo>
                    <a:pt x="114" y="89"/>
                    <a:pt x="93" y="113"/>
                    <a:pt x="78" y="136"/>
                  </a:cubicBezTo>
                  <a:cubicBezTo>
                    <a:pt x="49" y="179"/>
                    <a:pt x="38" y="228"/>
                    <a:pt x="25" y="278"/>
                  </a:cubicBezTo>
                  <a:cubicBezTo>
                    <a:pt x="21" y="291"/>
                    <a:pt x="16" y="302"/>
                    <a:pt x="14" y="316"/>
                  </a:cubicBezTo>
                  <a:cubicBezTo>
                    <a:pt x="13" y="327"/>
                    <a:pt x="16" y="338"/>
                    <a:pt x="20" y="349"/>
                  </a:cubicBezTo>
                  <a:cubicBezTo>
                    <a:pt x="20" y="349"/>
                    <a:pt x="20" y="349"/>
                    <a:pt x="20" y="349"/>
                  </a:cubicBezTo>
                  <a:cubicBezTo>
                    <a:pt x="18" y="350"/>
                    <a:pt x="16" y="351"/>
                    <a:pt x="14" y="352"/>
                  </a:cubicBezTo>
                  <a:lnTo>
                    <a:pt x="14" y="352"/>
                  </a:lnTo>
                  <a:cubicBezTo>
                    <a:pt x="11" y="353"/>
                    <a:pt x="9" y="354"/>
                    <a:pt x="7" y="355"/>
                  </a:cubicBezTo>
                </a:path>
              </a:pathLst>
            </a:custGeom>
            <a:solidFill>
              <a:srgbClr val="3E0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5" name="Freeform 470">
              <a:extLst>
                <a:ext uri="{FF2B5EF4-FFF2-40B4-BE49-F238E27FC236}">
                  <a16:creationId xmlns:a16="http://schemas.microsoft.com/office/drawing/2014/main" id="{AA4ACBBE-CE7B-B9AB-A84D-1C953D22988F}"/>
                </a:ext>
              </a:extLst>
            </p:cNvPr>
            <p:cNvSpPr>
              <a:spLocks/>
            </p:cNvSpPr>
            <p:nvPr/>
          </p:nvSpPr>
          <p:spPr bwMode="auto">
            <a:xfrm>
              <a:off x="5472113" y="1643063"/>
              <a:ext cx="19050" cy="3175"/>
            </a:xfrm>
            <a:custGeom>
              <a:avLst/>
              <a:gdLst>
                <a:gd name="T0" fmla="*/ 0 w 20"/>
                <a:gd name="T1" fmla="*/ 4 h 4"/>
                <a:gd name="T2" fmla="*/ 0 w 20"/>
                <a:gd name="T3" fmla="*/ 4 h 4"/>
                <a:gd name="T4" fmla="*/ 20 w 20"/>
                <a:gd name="T5" fmla="*/ 0 h 4"/>
                <a:gd name="T6" fmla="*/ 0 w 20"/>
                <a:gd name="T7" fmla="*/ 4 h 4"/>
              </a:gdLst>
              <a:ahLst/>
              <a:cxnLst>
                <a:cxn ang="0">
                  <a:pos x="T0" y="T1"/>
                </a:cxn>
                <a:cxn ang="0">
                  <a:pos x="T2" y="T3"/>
                </a:cxn>
                <a:cxn ang="0">
                  <a:pos x="T4" y="T5"/>
                </a:cxn>
                <a:cxn ang="0">
                  <a:pos x="T6" y="T7"/>
                </a:cxn>
              </a:cxnLst>
              <a:rect l="0" t="0" r="r" b="b"/>
              <a:pathLst>
                <a:path w="20" h="4">
                  <a:moveTo>
                    <a:pt x="0" y="4"/>
                  </a:moveTo>
                  <a:cubicBezTo>
                    <a:pt x="0" y="4"/>
                    <a:pt x="0" y="4"/>
                    <a:pt x="0" y="4"/>
                  </a:cubicBezTo>
                  <a:cubicBezTo>
                    <a:pt x="6" y="3"/>
                    <a:pt x="13" y="2"/>
                    <a:pt x="20" y="0"/>
                  </a:cubicBezTo>
                  <a:cubicBezTo>
                    <a:pt x="13" y="2"/>
                    <a:pt x="6" y="3"/>
                    <a:pt x="0" y="4"/>
                  </a:cubicBezTo>
                </a:path>
              </a:pathLst>
            </a:custGeom>
            <a:solidFill>
              <a:srgbClr val="826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6" name="Freeform 471">
              <a:extLst>
                <a:ext uri="{FF2B5EF4-FFF2-40B4-BE49-F238E27FC236}">
                  <a16:creationId xmlns:a16="http://schemas.microsoft.com/office/drawing/2014/main" id="{D83AED9F-6D7A-FE5D-EF17-791253C96015}"/>
                </a:ext>
              </a:extLst>
            </p:cNvPr>
            <p:cNvSpPr>
              <a:spLocks/>
            </p:cNvSpPr>
            <p:nvPr/>
          </p:nvSpPr>
          <p:spPr bwMode="auto">
            <a:xfrm>
              <a:off x="5470525" y="1646238"/>
              <a:ext cx="1588"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cubicBezTo>
                    <a:pt x="1" y="0"/>
                    <a:pt x="1" y="0"/>
                    <a:pt x="1" y="0"/>
                  </a:cubicBezTo>
                  <a:cubicBezTo>
                    <a:pt x="1" y="0"/>
                    <a:pt x="1" y="0"/>
                    <a:pt x="1" y="0"/>
                  </a:cubicBezTo>
                  <a:cubicBezTo>
                    <a:pt x="1" y="0"/>
                    <a:pt x="1" y="0"/>
                    <a:pt x="0" y="0"/>
                  </a:cubicBezTo>
                  <a:close/>
                </a:path>
              </a:pathLst>
            </a:custGeom>
            <a:solidFill>
              <a:srgbClr val="76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7" name="Freeform 472">
              <a:extLst>
                <a:ext uri="{FF2B5EF4-FFF2-40B4-BE49-F238E27FC236}">
                  <a16:creationId xmlns:a16="http://schemas.microsoft.com/office/drawing/2014/main" id="{A39BFF07-D59C-C80D-AD61-29B221DEE456}"/>
                </a:ext>
              </a:extLst>
            </p:cNvPr>
            <p:cNvSpPr>
              <a:spLocks/>
            </p:cNvSpPr>
            <p:nvPr/>
          </p:nvSpPr>
          <p:spPr bwMode="auto">
            <a:xfrm>
              <a:off x="5491163" y="16430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26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8" name="Freeform 473">
              <a:extLst>
                <a:ext uri="{FF2B5EF4-FFF2-40B4-BE49-F238E27FC236}">
                  <a16:creationId xmlns:a16="http://schemas.microsoft.com/office/drawing/2014/main" id="{F06BBDC7-875D-B922-2B4E-21607C56E3AF}"/>
                </a:ext>
              </a:extLst>
            </p:cNvPr>
            <p:cNvSpPr>
              <a:spLocks/>
            </p:cNvSpPr>
            <p:nvPr/>
          </p:nvSpPr>
          <p:spPr bwMode="auto">
            <a:xfrm>
              <a:off x="5470525" y="1495425"/>
              <a:ext cx="76200" cy="150813"/>
            </a:xfrm>
            <a:custGeom>
              <a:avLst/>
              <a:gdLst>
                <a:gd name="T0" fmla="*/ 0 w 78"/>
                <a:gd name="T1" fmla="*/ 156 h 156"/>
                <a:gd name="T2" fmla="*/ 0 w 78"/>
                <a:gd name="T3" fmla="*/ 156 h 156"/>
                <a:gd name="T4" fmla="*/ 32 w 78"/>
                <a:gd name="T5" fmla="*/ 148 h 156"/>
                <a:gd name="T6" fmla="*/ 35 w 78"/>
                <a:gd name="T7" fmla="*/ 118 h 156"/>
                <a:gd name="T8" fmla="*/ 34 w 78"/>
                <a:gd name="T9" fmla="*/ 61 h 156"/>
                <a:gd name="T10" fmla="*/ 70 w 78"/>
                <a:gd name="T11" fmla="*/ 22 h 156"/>
                <a:gd name="T12" fmla="*/ 70 w 78"/>
                <a:gd name="T13" fmla="*/ 22 h 156"/>
                <a:gd name="T14" fmla="*/ 78 w 78"/>
                <a:gd name="T15" fmla="*/ 0 h 156"/>
                <a:gd name="T16" fmla="*/ 71 w 78"/>
                <a:gd name="T17" fmla="*/ 51 h 156"/>
                <a:gd name="T18" fmla="*/ 45 w 78"/>
                <a:gd name="T19" fmla="*/ 140 h 156"/>
                <a:gd name="T20" fmla="*/ 37 w 78"/>
                <a:gd name="T21" fmla="*/ 146 h 156"/>
                <a:gd name="T22" fmla="*/ 37 w 78"/>
                <a:gd name="T23" fmla="*/ 146 h 156"/>
                <a:gd name="T24" fmla="*/ 21 w 78"/>
                <a:gd name="T25" fmla="*/ 152 h 156"/>
                <a:gd name="T26" fmla="*/ 21 w 78"/>
                <a:gd name="T27" fmla="*/ 152 h 156"/>
                <a:gd name="T28" fmla="*/ 21 w 78"/>
                <a:gd name="T29" fmla="*/ 152 h 156"/>
                <a:gd name="T30" fmla="*/ 1 w 78"/>
                <a:gd name="T31" fmla="*/ 156 h 156"/>
                <a:gd name="T32" fmla="*/ 0 w 78"/>
                <a:gd name="T3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56">
                  <a:moveTo>
                    <a:pt x="0" y="156"/>
                  </a:moveTo>
                  <a:lnTo>
                    <a:pt x="0" y="156"/>
                  </a:lnTo>
                  <a:cubicBezTo>
                    <a:pt x="10" y="154"/>
                    <a:pt x="21" y="152"/>
                    <a:pt x="32" y="148"/>
                  </a:cubicBezTo>
                  <a:cubicBezTo>
                    <a:pt x="32" y="137"/>
                    <a:pt x="34" y="125"/>
                    <a:pt x="35" y="118"/>
                  </a:cubicBezTo>
                  <a:cubicBezTo>
                    <a:pt x="38" y="97"/>
                    <a:pt x="40" y="81"/>
                    <a:pt x="34" y="61"/>
                  </a:cubicBezTo>
                  <a:cubicBezTo>
                    <a:pt x="59" y="48"/>
                    <a:pt x="63" y="36"/>
                    <a:pt x="70" y="22"/>
                  </a:cubicBezTo>
                  <a:lnTo>
                    <a:pt x="70" y="22"/>
                  </a:lnTo>
                  <a:cubicBezTo>
                    <a:pt x="72" y="17"/>
                    <a:pt x="75" y="9"/>
                    <a:pt x="78" y="0"/>
                  </a:cubicBezTo>
                  <a:cubicBezTo>
                    <a:pt x="76" y="16"/>
                    <a:pt x="74" y="34"/>
                    <a:pt x="71" y="51"/>
                  </a:cubicBezTo>
                  <a:cubicBezTo>
                    <a:pt x="66" y="92"/>
                    <a:pt x="61" y="125"/>
                    <a:pt x="45" y="140"/>
                  </a:cubicBezTo>
                  <a:cubicBezTo>
                    <a:pt x="43" y="143"/>
                    <a:pt x="40" y="145"/>
                    <a:pt x="37" y="146"/>
                  </a:cubicBezTo>
                  <a:lnTo>
                    <a:pt x="37" y="146"/>
                  </a:lnTo>
                  <a:cubicBezTo>
                    <a:pt x="32" y="149"/>
                    <a:pt x="26" y="150"/>
                    <a:pt x="21" y="152"/>
                  </a:cubicBezTo>
                  <a:cubicBezTo>
                    <a:pt x="21" y="152"/>
                    <a:pt x="21" y="152"/>
                    <a:pt x="21" y="152"/>
                  </a:cubicBezTo>
                  <a:lnTo>
                    <a:pt x="21" y="152"/>
                  </a:lnTo>
                  <a:cubicBezTo>
                    <a:pt x="14" y="154"/>
                    <a:pt x="7" y="155"/>
                    <a:pt x="1" y="156"/>
                  </a:cubicBezTo>
                  <a:cubicBezTo>
                    <a:pt x="1" y="156"/>
                    <a:pt x="1" y="156"/>
                    <a:pt x="0" y="156"/>
                  </a:cubicBezTo>
                </a:path>
              </a:pathLst>
            </a:custGeom>
            <a:solidFill>
              <a:srgbClr val="230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 name="Freeform 474">
              <a:extLst>
                <a:ext uri="{FF2B5EF4-FFF2-40B4-BE49-F238E27FC236}">
                  <a16:creationId xmlns:a16="http://schemas.microsoft.com/office/drawing/2014/main" id="{C6D08F0D-A82C-F7FE-9E74-936FF6AAB6FA}"/>
                </a:ext>
              </a:extLst>
            </p:cNvPr>
            <p:cNvSpPr>
              <a:spLocks/>
            </p:cNvSpPr>
            <p:nvPr/>
          </p:nvSpPr>
          <p:spPr bwMode="auto">
            <a:xfrm>
              <a:off x="5503863" y="1516063"/>
              <a:ext cx="34925" cy="38100"/>
            </a:xfrm>
            <a:custGeom>
              <a:avLst/>
              <a:gdLst>
                <a:gd name="T0" fmla="*/ 0 w 36"/>
                <a:gd name="T1" fmla="*/ 39 h 39"/>
                <a:gd name="T2" fmla="*/ 0 w 36"/>
                <a:gd name="T3" fmla="*/ 39 h 39"/>
                <a:gd name="T4" fmla="*/ 36 w 36"/>
                <a:gd name="T5" fmla="*/ 0 h 39"/>
                <a:gd name="T6" fmla="*/ 0 w 36"/>
                <a:gd name="T7" fmla="*/ 39 h 39"/>
              </a:gdLst>
              <a:ahLst/>
              <a:cxnLst>
                <a:cxn ang="0">
                  <a:pos x="T0" y="T1"/>
                </a:cxn>
                <a:cxn ang="0">
                  <a:pos x="T2" y="T3"/>
                </a:cxn>
                <a:cxn ang="0">
                  <a:pos x="T4" y="T5"/>
                </a:cxn>
                <a:cxn ang="0">
                  <a:pos x="T6" y="T7"/>
                </a:cxn>
              </a:cxnLst>
              <a:rect l="0" t="0" r="r" b="b"/>
              <a:pathLst>
                <a:path w="36" h="39">
                  <a:moveTo>
                    <a:pt x="0" y="39"/>
                  </a:moveTo>
                  <a:lnTo>
                    <a:pt x="0" y="39"/>
                  </a:lnTo>
                  <a:cubicBezTo>
                    <a:pt x="25" y="26"/>
                    <a:pt x="29" y="14"/>
                    <a:pt x="36" y="0"/>
                  </a:cubicBezTo>
                  <a:cubicBezTo>
                    <a:pt x="29" y="14"/>
                    <a:pt x="25" y="26"/>
                    <a:pt x="0" y="39"/>
                  </a:cubicBezTo>
                  <a:close/>
                </a:path>
              </a:pathLst>
            </a:custGeom>
            <a:solidFill>
              <a:srgbClr val="381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0" name="Freeform 475">
              <a:extLst>
                <a:ext uri="{FF2B5EF4-FFF2-40B4-BE49-F238E27FC236}">
                  <a16:creationId xmlns:a16="http://schemas.microsoft.com/office/drawing/2014/main" id="{A660A0F4-71D2-2C81-5E4F-915709B1D6D4}"/>
                </a:ext>
              </a:extLst>
            </p:cNvPr>
            <p:cNvSpPr>
              <a:spLocks/>
            </p:cNvSpPr>
            <p:nvPr/>
          </p:nvSpPr>
          <p:spPr bwMode="auto">
            <a:xfrm>
              <a:off x="5470525" y="1554163"/>
              <a:ext cx="39688" cy="92075"/>
            </a:xfrm>
            <a:custGeom>
              <a:avLst/>
              <a:gdLst>
                <a:gd name="T0" fmla="*/ 0 w 40"/>
                <a:gd name="T1" fmla="*/ 95 h 95"/>
                <a:gd name="T2" fmla="*/ 3 w 40"/>
                <a:gd name="T3" fmla="*/ 82 h 95"/>
                <a:gd name="T4" fmla="*/ 5 w 40"/>
                <a:gd name="T5" fmla="*/ 81 h 95"/>
                <a:gd name="T6" fmla="*/ 28 w 40"/>
                <a:gd name="T7" fmla="*/ 41 h 95"/>
                <a:gd name="T8" fmla="*/ 27 w 40"/>
                <a:gd name="T9" fmla="*/ 28 h 95"/>
                <a:gd name="T10" fmla="*/ 28 w 40"/>
                <a:gd name="T11" fmla="*/ 8 h 95"/>
                <a:gd name="T12" fmla="*/ 28 w 40"/>
                <a:gd name="T13" fmla="*/ 3 h 95"/>
                <a:gd name="T14" fmla="*/ 34 w 40"/>
                <a:gd name="T15" fmla="*/ 0 h 95"/>
                <a:gd name="T16" fmla="*/ 35 w 40"/>
                <a:gd name="T17" fmla="*/ 57 h 95"/>
                <a:gd name="T18" fmla="*/ 32 w 40"/>
                <a:gd name="T19" fmla="*/ 87 h 95"/>
                <a:gd name="T20" fmla="*/ 0 w 40"/>
                <a:gd name="T2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5">
                  <a:moveTo>
                    <a:pt x="0" y="95"/>
                  </a:moveTo>
                  <a:cubicBezTo>
                    <a:pt x="1" y="91"/>
                    <a:pt x="2" y="87"/>
                    <a:pt x="3" y="82"/>
                  </a:cubicBezTo>
                  <a:cubicBezTo>
                    <a:pt x="4" y="82"/>
                    <a:pt x="4" y="82"/>
                    <a:pt x="5" y="81"/>
                  </a:cubicBezTo>
                  <a:cubicBezTo>
                    <a:pt x="17" y="72"/>
                    <a:pt x="28" y="62"/>
                    <a:pt x="28" y="41"/>
                  </a:cubicBezTo>
                  <a:cubicBezTo>
                    <a:pt x="28" y="37"/>
                    <a:pt x="28" y="33"/>
                    <a:pt x="27" y="28"/>
                  </a:cubicBezTo>
                  <a:cubicBezTo>
                    <a:pt x="28" y="21"/>
                    <a:pt x="29" y="15"/>
                    <a:pt x="28" y="8"/>
                  </a:cubicBezTo>
                  <a:cubicBezTo>
                    <a:pt x="28" y="6"/>
                    <a:pt x="28" y="5"/>
                    <a:pt x="28" y="3"/>
                  </a:cubicBezTo>
                  <a:cubicBezTo>
                    <a:pt x="30" y="2"/>
                    <a:pt x="32" y="1"/>
                    <a:pt x="34" y="0"/>
                  </a:cubicBezTo>
                  <a:cubicBezTo>
                    <a:pt x="40" y="20"/>
                    <a:pt x="38" y="36"/>
                    <a:pt x="35" y="57"/>
                  </a:cubicBezTo>
                  <a:cubicBezTo>
                    <a:pt x="34" y="64"/>
                    <a:pt x="32" y="76"/>
                    <a:pt x="32" y="87"/>
                  </a:cubicBezTo>
                  <a:cubicBezTo>
                    <a:pt x="21" y="91"/>
                    <a:pt x="10" y="93"/>
                    <a:pt x="0" y="95"/>
                  </a:cubicBezTo>
                  <a:close/>
                </a:path>
              </a:pathLst>
            </a:custGeom>
            <a:solidFill>
              <a:srgbClr val="170A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 name="Freeform 476">
              <a:extLst>
                <a:ext uri="{FF2B5EF4-FFF2-40B4-BE49-F238E27FC236}">
                  <a16:creationId xmlns:a16="http://schemas.microsoft.com/office/drawing/2014/main" id="{B8544DCA-D311-B7FA-162E-EFAAE002410C}"/>
                </a:ext>
              </a:extLst>
            </p:cNvPr>
            <p:cNvSpPr>
              <a:spLocks/>
            </p:cNvSpPr>
            <p:nvPr/>
          </p:nvSpPr>
          <p:spPr bwMode="auto">
            <a:xfrm>
              <a:off x="5497513" y="1554163"/>
              <a:ext cx="6350" cy="3175"/>
            </a:xfrm>
            <a:custGeom>
              <a:avLst/>
              <a:gdLst>
                <a:gd name="T0" fmla="*/ 0 w 6"/>
                <a:gd name="T1" fmla="*/ 3 h 3"/>
                <a:gd name="T2" fmla="*/ 0 w 6"/>
                <a:gd name="T3" fmla="*/ 3 h 3"/>
                <a:gd name="T4" fmla="*/ 6 w 6"/>
                <a:gd name="T5" fmla="*/ 0 h 3"/>
                <a:gd name="T6" fmla="*/ 6 w 6"/>
                <a:gd name="T7" fmla="*/ 0 h 3"/>
                <a:gd name="T8" fmla="*/ 0 w 6"/>
                <a:gd name="T9" fmla="*/ 3 h 3"/>
              </a:gdLst>
              <a:ahLst/>
              <a:cxnLst>
                <a:cxn ang="0">
                  <a:pos x="T0" y="T1"/>
                </a:cxn>
                <a:cxn ang="0">
                  <a:pos x="T2" y="T3"/>
                </a:cxn>
                <a:cxn ang="0">
                  <a:pos x="T4" y="T5"/>
                </a:cxn>
                <a:cxn ang="0">
                  <a:pos x="T6" y="T7"/>
                </a:cxn>
                <a:cxn ang="0">
                  <a:pos x="T8" y="T9"/>
                </a:cxn>
              </a:cxnLst>
              <a:rect l="0" t="0" r="r" b="b"/>
              <a:pathLst>
                <a:path w="6" h="3">
                  <a:moveTo>
                    <a:pt x="0" y="3"/>
                  </a:moveTo>
                  <a:lnTo>
                    <a:pt x="0" y="3"/>
                  </a:lnTo>
                  <a:cubicBezTo>
                    <a:pt x="2" y="2"/>
                    <a:pt x="4" y="1"/>
                    <a:pt x="6" y="0"/>
                  </a:cubicBezTo>
                  <a:lnTo>
                    <a:pt x="6" y="0"/>
                  </a:lnTo>
                  <a:cubicBezTo>
                    <a:pt x="4" y="1"/>
                    <a:pt x="2" y="2"/>
                    <a:pt x="0" y="3"/>
                  </a:cubicBezTo>
                  <a:close/>
                </a:path>
              </a:pathLst>
            </a:custGeom>
            <a:solidFill>
              <a:srgbClr val="230C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2" name="Freeform 477">
              <a:extLst>
                <a:ext uri="{FF2B5EF4-FFF2-40B4-BE49-F238E27FC236}">
                  <a16:creationId xmlns:a16="http://schemas.microsoft.com/office/drawing/2014/main" id="{869B7EFE-96DD-3817-77B3-EC08F60EC8A7}"/>
                </a:ext>
              </a:extLst>
            </p:cNvPr>
            <p:cNvSpPr>
              <a:spLocks/>
            </p:cNvSpPr>
            <p:nvPr/>
          </p:nvSpPr>
          <p:spPr bwMode="auto">
            <a:xfrm>
              <a:off x="5043488" y="1282700"/>
              <a:ext cx="9525" cy="11113"/>
            </a:xfrm>
            <a:custGeom>
              <a:avLst/>
              <a:gdLst>
                <a:gd name="T0" fmla="*/ 8 w 9"/>
                <a:gd name="T1" fmla="*/ 5 h 12"/>
                <a:gd name="T2" fmla="*/ 6 w 9"/>
                <a:gd name="T3" fmla="*/ 0 h 12"/>
                <a:gd name="T4" fmla="*/ 3 w 9"/>
                <a:gd name="T5" fmla="*/ 0 h 12"/>
                <a:gd name="T6" fmla="*/ 0 w 9"/>
                <a:gd name="T7" fmla="*/ 5 h 12"/>
                <a:gd name="T8" fmla="*/ 2 w 9"/>
                <a:gd name="T9" fmla="*/ 12 h 12"/>
                <a:gd name="T10" fmla="*/ 6 w 9"/>
                <a:gd name="T11" fmla="*/ 11 h 12"/>
                <a:gd name="T12" fmla="*/ 8 w 9"/>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8" y="5"/>
                  </a:moveTo>
                  <a:cubicBezTo>
                    <a:pt x="8" y="3"/>
                    <a:pt x="7" y="1"/>
                    <a:pt x="6" y="0"/>
                  </a:cubicBezTo>
                  <a:lnTo>
                    <a:pt x="3" y="0"/>
                  </a:lnTo>
                  <a:cubicBezTo>
                    <a:pt x="1" y="1"/>
                    <a:pt x="0" y="4"/>
                    <a:pt x="0" y="5"/>
                  </a:cubicBezTo>
                  <a:cubicBezTo>
                    <a:pt x="1" y="8"/>
                    <a:pt x="1" y="10"/>
                    <a:pt x="2" y="12"/>
                  </a:cubicBezTo>
                  <a:lnTo>
                    <a:pt x="6" y="11"/>
                  </a:lnTo>
                  <a:cubicBezTo>
                    <a:pt x="7" y="10"/>
                    <a:pt x="9" y="7"/>
                    <a:pt x="8" y="5"/>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3" name="Freeform 478">
              <a:extLst>
                <a:ext uri="{FF2B5EF4-FFF2-40B4-BE49-F238E27FC236}">
                  <a16:creationId xmlns:a16="http://schemas.microsoft.com/office/drawing/2014/main" id="{2B90EF6E-648D-831B-63D7-5D935C1B7D56}"/>
                </a:ext>
              </a:extLst>
            </p:cNvPr>
            <p:cNvSpPr>
              <a:spLocks/>
            </p:cNvSpPr>
            <p:nvPr/>
          </p:nvSpPr>
          <p:spPr bwMode="auto">
            <a:xfrm>
              <a:off x="5103813" y="1252538"/>
              <a:ext cx="11113" cy="7938"/>
            </a:xfrm>
            <a:custGeom>
              <a:avLst/>
              <a:gdLst>
                <a:gd name="T0" fmla="*/ 7 w 11"/>
                <a:gd name="T1" fmla="*/ 0 h 9"/>
                <a:gd name="T2" fmla="*/ 4 w 11"/>
                <a:gd name="T3" fmla="*/ 9 h 9"/>
                <a:gd name="T4" fmla="*/ 7 w 11"/>
                <a:gd name="T5" fmla="*/ 0 h 9"/>
              </a:gdLst>
              <a:ahLst/>
              <a:cxnLst>
                <a:cxn ang="0">
                  <a:pos x="T0" y="T1"/>
                </a:cxn>
                <a:cxn ang="0">
                  <a:pos x="T2" y="T3"/>
                </a:cxn>
                <a:cxn ang="0">
                  <a:pos x="T4" y="T5"/>
                </a:cxn>
              </a:cxnLst>
              <a:rect l="0" t="0" r="r" b="b"/>
              <a:pathLst>
                <a:path w="11" h="9">
                  <a:moveTo>
                    <a:pt x="7" y="0"/>
                  </a:moveTo>
                  <a:cubicBezTo>
                    <a:pt x="3" y="0"/>
                    <a:pt x="0" y="9"/>
                    <a:pt x="4" y="9"/>
                  </a:cubicBezTo>
                  <a:cubicBezTo>
                    <a:pt x="7" y="9"/>
                    <a:pt x="11" y="0"/>
                    <a:pt x="7" y="0"/>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4" name="Freeform 479">
              <a:extLst>
                <a:ext uri="{FF2B5EF4-FFF2-40B4-BE49-F238E27FC236}">
                  <a16:creationId xmlns:a16="http://schemas.microsoft.com/office/drawing/2014/main" id="{D7CBD8D3-0CC1-261D-6442-7E47C26621B0}"/>
                </a:ext>
              </a:extLst>
            </p:cNvPr>
            <p:cNvSpPr>
              <a:spLocks/>
            </p:cNvSpPr>
            <p:nvPr/>
          </p:nvSpPr>
          <p:spPr bwMode="auto">
            <a:xfrm>
              <a:off x="4902200" y="1430338"/>
              <a:ext cx="14288" cy="11113"/>
            </a:xfrm>
            <a:custGeom>
              <a:avLst/>
              <a:gdLst>
                <a:gd name="T0" fmla="*/ 10 w 15"/>
                <a:gd name="T1" fmla="*/ 0 h 12"/>
                <a:gd name="T2" fmla="*/ 9 w 15"/>
                <a:gd name="T3" fmla="*/ 1 h 12"/>
                <a:gd name="T4" fmla="*/ 5 w 15"/>
                <a:gd name="T5" fmla="*/ 1 h 12"/>
                <a:gd name="T6" fmla="*/ 0 w 15"/>
                <a:gd name="T7" fmla="*/ 7 h 12"/>
                <a:gd name="T8" fmla="*/ 1 w 15"/>
                <a:gd name="T9" fmla="*/ 10 h 12"/>
                <a:gd name="T10" fmla="*/ 9 w 15"/>
                <a:gd name="T11" fmla="*/ 10 h 12"/>
                <a:gd name="T12" fmla="*/ 10 w 1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10" y="0"/>
                  </a:moveTo>
                  <a:lnTo>
                    <a:pt x="9" y="1"/>
                  </a:lnTo>
                  <a:lnTo>
                    <a:pt x="5" y="1"/>
                  </a:lnTo>
                  <a:cubicBezTo>
                    <a:pt x="2" y="2"/>
                    <a:pt x="1" y="5"/>
                    <a:pt x="0" y="7"/>
                  </a:cubicBezTo>
                  <a:lnTo>
                    <a:pt x="1" y="10"/>
                  </a:lnTo>
                  <a:cubicBezTo>
                    <a:pt x="3" y="12"/>
                    <a:pt x="6" y="11"/>
                    <a:pt x="9" y="10"/>
                  </a:cubicBezTo>
                  <a:cubicBezTo>
                    <a:pt x="12" y="9"/>
                    <a:pt x="15" y="2"/>
                    <a:pt x="10" y="0"/>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5" name="Freeform 480">
              <a:extLst>
                <a:ext uri="{FF2B5EF4-FFF2-40B4-BE49-F238E27FC236}">
                  <a16:creationId xmlns:a16="http://schemas.microsoft.com/office/drawing/2014/main" id="{966DB642-24B3-9553-B971-F6CB413C01E7}"/>
                </a:ext>
              </a:extLst>
            </p:cNvPr>
            <p:cNvSpPr>
              <a:spLocks/>
            </p:cNvSpPr>
            <p:nvPr/>
          </p:nvSpPr>
          <p:spPr bwMode="auto">
            <a:xfrm>
              <a:off x="4921250" y="1458913"/>
              <a:ext cx="7938" cy="11113"/>
            </a:xfrm>
            <a:custGeom>
              <a:avLst/>
              <a:gdLst>
                <a:gd name="T0" fmla="*/ 8 w 9"/>
                <a:gd name="T1" fmla="*/ 3 h 11"/>
                <a:gd name="T2" fmla="*/ 5 w 9"/>
                <a:gd name="T3" fmla="*/ 0 h 11"/>
                <a:gd name="T4" fmla="*/ 1 w 9"/>
                <a:gd name="T5" fmla="*/ 1 h 11"/>
                <a:gd name="T6" fmla="*/ 0 w 9"/>
                <a:gd name="T7" fmla="*/ 7 h 11"/>
                <a:gd name="T8" fmla="*/ 3 w 9"/>
                <a:gd name="T9" fmla="*/ 10 h 11"/>
                <a:gd name="T10" fmla="*/ 8 w 9"/>
                <a:gd name="T11" fmla="*/ 3 h 11"/>
              </a:gdLst>
              <a:ahLst/>
              <a:cxnLst>
                <a:cxn ang="0">
                  <a:pos x="T0" y="T1"/>
                </a:cxn>
                <a:cxn ang="0">
                  <a:pos x="T2" y="T3"/>
                </a:cxn>
                <a:cxn ang="0">
                  <a:pos x="T4" y="T5"/>
                </a:cxn>
                <a:cxn ang="0">
                  <a:pos x="T6" y="T7"/>
                </a:cxn>
                <a:cxn ang="0">
                  <a:pos x="T8" y="T9"/>
                </a:cxn>
                <a:cxn ang="0">
                  <a:pos x="T10" y="T11"/>
                </a:cxn>
              </a:cxnLst>
              <a:rect l="0" t="0" r="r" b="b"/>
              <a:pathLst>
                <a:path w="9" h="11">
                  <a:moveTo>
                    <a:pt x="8" y="3"/>
                  </a:moveTo>
                  <a:lnTo>
                    <a:pt x="5" y="0"/>
                  </a:lnTo>
                  <a:lnTo>
                    <a:pt x="1" y="1"/>
                  </a:lnTo>
                  <a:lnTo>
                    <a:pt x="0" y="7"/>
                  </a:lnTo>
                  <a:lnTo>
                    <a:pt x="3" y="10"/>
                  </a:lnTo>
                  <a:cubicBezTo>
                    <a:pt x="7" y="11"/>
                    <a:pt x="9" y="5"/>
                    <a:pt x="8" y="3"/>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6" name="Freeform 481">
              <a:extLst>
                <a:ext uri="{FF2B5EF4-FFF2-40B4-BE49-F238E27FC236}">
                  <a16:creationId xmlns:a16="http://schemas.microsoft.com/office/drawing/2014/main" id="{227F6272-5F45-A47A-3FC4-6C27811D6B80}"/>
                </a:ext>
              </a:extLst>
            </p:cNvPr>
            <p:cNvSpPr>
              <a:spLocks/>
            </p:cNvSpPr>
            <p:nvPr/>
          </p:nvSpPr>
          <p:spPr bwMode="auto">
            <a:xfrm>
              <a:off x="4886325" y="1400175"/>
              <a:ext cx="7938" cy="12700"/>
            </a:xfrm>
            <a:custGeom>
              <a:avLst/>
              <a:gdLst>
                <a:gd name="T0" fmla="*/ 6 w 8"/>
                <a:gd name="T1" fmla="*/ 0 h 13"/>
                <a:gd name="T2" fmla="*/ 3 w 8"/>
                <a:gd name="T3" fmla="*/ 0 h 13"/>
                <a:gd name="T4" fmla="*/ 1 w 8"/>
                <a:gd name="T5" fmla="*/ 6 h 13"/>
                <a:gd name="T6" fmla="*/ 1 w 8"/>
                <a:gd name="T7" fmla="*/ 8 h 13"/>
                <a:gd name="T8" fmla="*/ 1 w 8"/>
                <a:gd name="T9" fmla="*/ 12 h 13"/>
                <a:gd name="T10" fmla="*/ 4 w 8"/>
                <a:gd name="T11" fmla="*/ 13 h 13"/>
                <a:gd name="T12" fmla="*/ 7 w 8"/>
                <a:gd name="T13" fmla="*/ 8 h 13"/>
                <a:gd name="T14" fmla="*/ 6 w 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6" y="0"/>
                  </a:moveTo>
                  <a:lnTo>
                    <a:pt x="3" y="0"/>
                  </a:lnTo>
                  <a:cubicBezTo>
                    <a:pt x="2" y="1"/>
                    <a:pt x="0" y="4"/>
                    <a:pt x="1" y="6"/>
                  </a:cubicBezTo>
                  <a:lnTo>
                    <a:pt x="1" y="8"/>
                  </a:lnTo>
                  <a:lnTo>
                    <a:pt x="1" y="12"/>
                  </a:lnTo>
                  <a:cubicBezTo>
                    <a:pt x="1" y="13"/>
                    <a:pt x="3" y="13"/>
                    <a:pt x="4" y="13"/>
                  </a:cubicBezTo>
                  <a:cubicBezTo>
                    <a:pt x="5" y="12"/>
                    <a:pt x="6" y="10"/>
                    <a:pt x="7" y="8"/>
                  </a:cubicBezTo>
                  <a:cubicBezTo>
                    <a:pt x="7" y="5"/>
                    <a:pt x="8" y="2"/>
                    <a:pt x="6" y="0"/>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7" name="Freeform 482">
              <a:extLst>
                <a:ext uri="{FF2B5EF4-FFF2-40B4-BE49-F238E27FC236}">
                  <a16:creationId xmlns:a16="http://schemas.microsoft.com/office/drawing/2014/main" id="{1868B4A1-55A0-CCDC-F7A4-247A6B4461BE}"/>
                </a:ext>
              </a:extLst>
            </p:cNvPr>
            <p:cNvSpPr>
              <a:spLocks/>
            </p:cNvSpPr>
            <p:nvPr/>
          </p:nvSpPr>
          <p:spPr bwMode="auto">
            <a:xfrm>
              <a:off x="4860925" y="1409700"/>
              <a:ext cx="7938" cy="7938"/>
            </a:xfrm>
            <a:custGeom>
              <a:avLst/>
              <a:gdLst>
                <a:gd name="T0" fmla="*/ 7 w 8"/>
                <a:gd name="T1" fmla="*/ 1 h 8"/>
                <a:gd name="T2" fmla="*/ 5 w 8"/>
                <a:gd name="T3" fmla="*/ 0 h 8"/>
                <a:gd name="T4" fmla="*/ 1 w 8"/>
                <a:gd name="T5" fmla="*/ 4 h 8"/>
                <a:gd name="T6" fmla="*/ 2 w 8"/>
                <a:gd name="T7" fmla="*/ 8 h 8"/>
                <a:gd name="T8" fmla="*/ 4 w 8"/>
                <a:gd name="T9" fmla="*/ 8 h 8"/>
                <a:gd name="T10" fmla="*/ 8 w 8"/>
                <a:gd name="T11" fmla="*/ 4 h 8"/>
                <a:gd name="T12" fmla="*/ 7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1"/>
                  </a:moveTo>
                  <a:lnTo>
                    <a:pt x="5" y="0"/>
                  </a:lnTo>
                  <a:cubicBezTo>
                    <a:pt x="3" y="1"/>
                    <a:pt x="2" y="2"/>
                    <a:pt x="1" y="4"/>
                  </a:cubicBezTo>
                  <a:cubicBezTo>
                    <a:pt x="0" y="5"/>
                    <a:pt x="0" y="8"/>
                    <a:pt x="2" y="8"/>
                  </a:cubicBezTo>
                  <a:lnTo>
                    <a:pt x="4" y="8"/>
                  </a:lnTo>
                  <a:cubicBezTo>
                    <a:pt x="6" y="7"/>
                    <a:pt x="7" y="6"/>
                    <a:pt x="8" y="4"/>
                  </a:cubicBezTo>
                  <a:lnTo>
                    <a:pt x="7" y="1"/>
                  </a:ln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8" name="Freeform 483">
              <a:extLst>
                <a:ext uri="{FF2B5EF4-FFF2-40B4-BE49-F238E27FC236}">
                  <a16:creationId xmlns:a16="http://schemas.microsoft.com/office/drawing/2014/main" id="{11A0909C-F5FE-8BBB-70C0-7F240CA0D7B0}"/>
                </a:ext>
              </a:extLst>
            </p:cNvPr>
            <p:cNvSpPr>
              <a:spLocks/>
            </p:cNvSpPr>
            <p:nvPr/>
          </p:nvSpPr>
          <p:spPr bwMode="auto">
            <a:xfrm>
              <a:off x="5695950" y="1493838"/>
              <a:ext cx="219075" cy="204788"/>
            </a:xfrm>
            <a:custGeom>
              <a:avLst/>
              <a:gdLst>
                <a:gd name="T0" fmla="*/ 225 w 226"/>
                <a:gd name="T1" fmla="*/ 107 h 212"/>
                <a:gd name="T2" fmla="*/ 112 w 226"/>
                <a:gd name="T3" fmla="*/ 211 h 212"/>
                <a:gd name="T4" fmla="*/ 1 w 226"/>
                <a:gd name="T5" fmla="*/ 104 h 212"/>
                <a:gd name="T6" fmla="*/ 114 w 226"/>
                <a:gd name="T7" fmla="*/ 1 h 212"/>
                <a:gd name="T8" fmla="*/ 225 w 226"/>
                <a:gd name="T9" fmla="*/ 107 h 212"/>
              </a:gdLst>
              <a:ahLst/>
              <a:cxnLst>
                <a:cxn ang="0">
                  <a:pos x="T0" y="T1"/>
                </a:cxn>
                <a:cxn ang="0">
                  <a:pos x="T2" y="T3"/>
                </a:cxn>
                <a:cxn ang="0">
                  <a:pos x="T4" y="T5"/>
                </a:cxn>
                <a:cxn ang="0">
                  <a:pos x="T6" y="T7"/>
                </a:cxn>
                <a:cxn ang="0">
                  <a:pos x="T8" y="T9"/>
                </a:cxn>
              </a:cxnLst>
              <a:rect l="0" t="0" r="r" b="b"/>
              <a:pathLst>
                <a:path w="226" h="212">
                  <a:moveTo>
                    <a:pt x="225" y="107"/>
                  </a:moveTo>
                  <a:cubicBezTo>
                    <a:pt x="225" y="166"/>
                    <a:pt x="174" y="212"/>
                    <a:pt x="112" y="211"/>
                  </a:cubicBezTo>
                  <a:cubicBezTo>
                    <a:pt x="50" y="210"/>
                    <a:pt x="0" y="162"/>
                    <a:pt x="1" y="104"/>
                  </a:cubicBezTo>
                  <a:cubicBezTo>
                    <a:pt x="1" y="46"/>
                    <a:pt x="52" y="0"/>
                    <a:pt x="114" y="1"/>
                  </a:cubicBezTo>
                  <a:cubicBezTo>
                    <a:pt x="177" y="2"/>
                    <a:pt x="226" y="49"/>
                    <a:pt x="225" y="107"/>
                  </a:cubicBezTo>
                  <a:close/>
                </a:path>
              </a:pathLst>
            </a:custGeom>
            <a:solidFill>
              <a:srgbClr val="E71C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 name="Freeform 484">
              <a:extLst>
                <a:ext uri="{FF2B5EF4-FFF2-40B4-BE49-F238E27FC236}">
                  <a16:creationId xmlns:a16="http://schemas.microsoft.com/office/drawing/2014/main" id="{8A356D36-4C9A-7AB6-482C-62CE3B492640}"/>
                </a:ext>
              </a:extLst>
            </p:cNvPr>
            <p:cNvSpPr>
              <a:spLocks/>
            </p:cNvSpPr>
            <p:nvPr/>
          </p:nvSpPr>
          <p:spPr bwMode="auto">
            <a:xfrm>
              <a:off x="5807075" y="1493838"/>
              <a:ext cx="158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B42D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0" name="Freeform 485">
              <a:extLst>
                <a:ext uri="{FF2B5EF4-FFF2-40B4-BE49-F238E27FC236}">
                  <a16:creationId xmlns:a16="http://schemas.microsoft.com/office/drawing/2014/main" id="{984E3416-CF81-E759-F4DE-CDA9341F0FBF}"/>
                </a:ext>
              </a:extLst>
            </p:cNvPr>
            <p:cNvSpPr>
              <a:spLocks/>
            </p:cNvSpPr>
            <p:nvPr/>
          </p:nvSpPr>
          <p:spPr bwMode="auto">
            <a:xfrm>
              <a:off x="5711825" y="1493838"/>
              <a:ext cx="163513" cy="115888"/>
            </a:xfrm>
            <a:custGeom>
              <a:avLst/>
              <a:gdLst>
                <a:gd name="T0" fmla="*/ 64 w 168"/>
                <a:gd name="T1" fmla="*/ 119 h 119"/>
                <a:gd name="T2" fmla="*/ 36 w 168"/>
                <a:gd name="T3" fmla="*/ 90 h 119"/>
                <a:gd name="T4" fmla="*/ 37 w 168"/>
                <a:gd name="T5" fmla="*/ 39 h 119"/>
                <a:gd name="T6" fmla="*/ 37 w 168"/>
                <a:gd name="T7" fmla="*/ 36 h 119"/>
                <a:gd name="T8" fmla="*/ 0 w 168"/>
                <a:gd name="T9" fmla="*/ 51 h 119"/>
                <a:gd name="T10" fmla="*/ 30 w 168"/>
                <a:gd name="T11" fmla="*/ 20 h 119"/>
                <a:gd name="T12" fmla="*/ 41 w 168"/>
                <a:gd name="T13" fmla="*/ 21 h 119"/>
                <a:gd name="T14" fmla="*/ 49 w 168"/>
                <a:gd name="T15" fmla="*/ 21 h 119"/>
                <a:gd name="T16" fmla="*/ 58 w 168"/>
                <a:gd name="T17" fmla="*/ 12 h 119"/>
                <a:gd name="T18" fmla="*/ 56 w 168"/>
                <a:gd name="T19" fmla="*/ 7 h 119"/>
                <a:gd name="T20" fmla="*/ 97 w 168"/>
                <a:gd name="T21" fmla="*/ 0 h 119"/>
                <a:gd name="T22" fmla="*/ 98 w 168"/>
                <a:gd name="T23" fmla="*/ 0 h 119"/>
                <a:gd name="T24" fmla="*/ 98 w 168"/>
                <a:gd name="T25" fmla="*/ 0 h 119"/>
                <a:gd name="T26" fmla="*/ 100 w 168"/>
                <a:gd name="T27" fmla="*/ 0 h 119"/>
                <a:gd name="T28" fmla="*/ 120 w 168"/>
                <a:gd name="T29" fmla="*/ 2 h 119"/>
                <a:gd name="T30" fmla="*/ 106 w 168"/>
                <a:gd name="T31" fmla="*/ 12 h 119"/>
                <a:gd name="T32" fmla="*/ 99 w 168"/>
                <a:gd name="T33" fmla="*/ 17 h 119"/>
                <a:gd name="T34" fmla="*/ 117 w 168"/>
                <a:gd name="T35" fmla="*/ 26 h 119"/>
                <a:gd name="T36" fmla="*/ 121 w 168"/>
                <a:gd name="T37" fmla="*/ 27 h 119"/>
                <a:gd name="T38" fmla="*/ 153 w 168"/>
                <a:gd name="T39" fmla="*/ 14 h 119"/>
                <a:gd name="T40" fmla="*/ 168 w 168"/>
                <a:gd name="T41" fmla="*/ 23 h 119"/>
                <a:gd name="T42" fmla="*/ 165 w 168"/>
                <a:gd name="T43" fmla="*/ 25 h 119"/>
                <a:gd name="T44" fmla="*/ 118 w 168"/>
                <a:gd name="T45" fmla="*/ 38 h 119"/>
                <a:gd name="T46" fmla="*/ 115 w 168"/>
                <a:gd name="T47" fmla="*/ 38 h 119"/>
                <a:gd name="T48" fmla="*/ 96 w 168"/>
                <a:gd name="T49" fmla="*/ 34 h 119"/>
                <a:gd name="T50" fmla="*/ 77 w 168"/>
                <a:gd name="T51" fmla="*/ 30 h 119"/>
                <a:gd name="T52" fmla="*/ 72 w 168"/>
                <a:gd name="T53" fmla="*/ 30 h 119"/>
                <a:gd name="T54" fmla="*/ 64 w 168"/>
                <a:gd name="T5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 h="119">
                  <a:moveTo>
                    <a:pt x="64" y="119"/>
                  </a:moveTo>
                  <a:cubicBezTo>
                    <a:pt x="50" y="116"/>
                    <a:pt x="41" y="103"/>
                    <a:pt x="36" y="90"/>
                  </a:cubicBezTo>
                  <a:cubicBezTo>
                    <a:pt x="29" y="75"/>
                    <a:pt x="25" y="52"/>
                    <a:pt x="37" y="39"/>
                  </a:cubicBezTo>
                  <a:lnTo>
                    <a:pt x="37" y="36"/>
                  </a:lnTo>
                  <a:cubicBezTo>
                    <a:pt x="24" y="39"/>
                    <a:pt x="12" y="45"/>
                    <a:pt x="0" y="51"/>
                  </a:cubicBezTo>
                  <a:cubicBezTo>
                    <a:pt x="8" y="39"/>
                    <a:pt x="18" y="29"/>
                    <a:pt x="30" y="20"/>
                  </a:cubicBezTo>
                  <a:cubicBezTo>
                    <a:pt x="34" y="21"/>
                    <a:pt x="38" y="21"/>
                    <a:pt x="41" y="21"/>
                  </a:cubicBezTo>
                  <a:cubicBezTo>
                    <a:pt x="44" y="21"/>
                    <a:pt x="47" y="21"/>
                    <a:pt x="49" y="21"/>
                  </a:cubicBezTo>
                  <a:cubicBezTo>
                    <a:pt x="53" y="20"/>
                    <a:pt x="57" y="17"/>
                    <a:pt x="58" y="12"/>
                  </a:cubicBezTo>
                  <a:cubicBezTo>
                    <a:pt x="59" y="10"/>
                    <a:pt x="58" y="9"/>
                    <a:pt x="56" y="7"/>
                  </a:cubicBezTo>
                  <a:cubicBezTo>
                    <a:pt x="69" y="2"/>
                    <a:pt x="83" y="0"/>
                    <a:pt x="97" y="0"/>
                  </a:cubicBezTo>
                  <a:cubicBezTo>
                    <a:pt x="97" y="0"/>
                    <a:pt x="98" y="0"/>
                    <a:pt x="98" y="0"/>
                  </a:cubicBezTo>
                  <a:lnTo>
                    <a:pt x="98" y="0"/>
                  </a:lnTo>
                  <a:cubicBezTo>
                    <a:pt x="99" y="0"/>
                    <a:pt x="100" y="0"/>
                    <a:pt x="100" y="0"/>
                  </a:cubicBezTo>
                  <a:cubicBezTo>
                    <a:pt x="107" y="0"/>
                    <a:pt x="114" y="1"/>
                    <a:pt x="120" y="2"/>
                  </a:cubicBezTo>
                  <a:cubicBezTo>
                    <a:pt x="116" y="6"/>
                    <a:pt x="111" y="9"/>
                    <a:pt x="106" y="12"/>
                  </a:cubicBezTo>
                  <a:cubicBezTo>
                    <a:pt x="103" y="13"/>
                    <a:pt x="100" y="14"/>
                    <a:pt x="99" y="17"/>
                  </a:cubicBezTo>
                  <a:cubicBezTo>
                    <a:pt x="96" y="24"/>
                    <a:pt x="113" y="26"/>
                    <a:pt x="117" y="26"/>
                  </a:cubicBezTo>
                  <a:cubicBezTo>
                    <a:pt x="118" y="26"/>
                    <a:pt x="120" y="27"/>
                    <a:pt x="121" y="27"/>
                  </a:cubicBezTo>
                  <a:cubicBezTo>
                    <a:pt x="132" y="27"/>
                    <a:pt x="143" y="21"/>
                    <a:pt x="153" y="14"/>
                  </a:cubicBezTo>
                  <a:cubicBezTo>
                    <a:pt x="158" y="17"/>
                    <a:pt x="163" y="20"/>
                    <a:pt x="168" y="23"/>
                  </a:cubicBezTo>
                  <a:lnTo>
                    <a:pt x="165" y="25"/>
                  </a:lnTo>
                  <a:cubicBezTo>
                    <a:pt x="150" y="32"/>
                    <a:pt x="134" y="37"/>
                    <a:pt x="118" y="38"/>
                  </a:cubicBezTo>
                  <a:cubicBezTo>
                    <a:pt x="117" y="38"/>
                    <a:pt x="116" y="38"/>
                    <a:pt x="115" y="38"/>
                  </a:cubicBezTo>
                  <a:cubicBezTo>
                    <a:pt x="108" y="38"/>
                    <a:pt x="102" y="36"/>
                    <a:pt x="96" y="34"/>
                  </a:cubicBezTo>
                  <a:cubicBezTo>
                    <a:pt x="90" y="32"/>
                    <a:pt x="83" y="30"/>
                    <a:pt x="77" y="30"/>
                  </a:cubicBezTo>
                  <a:cubicBezTo>
                    <a:pt x="75" y="30"/>
                    <a:pt x="73" y="30"/>
                    <a:pt x="72" y="30"/>
                  </a:cubicBezTo>
                  <a:cubicBezTo>
                    <a:pt x="34" y="38"/>
                    <a:pt x="53" y="95"/>
                    <a:pt x="64" y="119"/>
                  </a:cubicBezTo>
                  <a:close/>
                </a:path>
              </a:pathLst>
            </a:custGeom>
            <a:solidFill>
              <a:srgbClr val="A41B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1" name="Freeform 486">
              <a:extLst>
                <a:ext uri="{FF2B5EF4-FFF2-40B4-BE49-F238E27FC236}">
                  <a16:creationId xmlns:a16="http://schemas.microsoft.com/office/drawing/2014/main" id="{737BCA81-5EAD-13BB-40D3-983F6BED3426}"/>
                </a:ext>
              </a:extLst>
            </p:cNvPr>
            <p:cNvSpPr>
              <a:spLocks/>
            </p:cNvSpPr>
            <p:nvPr/>
          </p:nvSpPr>
          <p:spPr bwMode="auto">
            <a:xfrm>
              <a:off x="5776913" y="1452563"/>
              <a:ext cx="73025" cy="61913"/>
            </a:xfrm>
            <a:custGeom>
              <a:avLst/>
              <a:gdLst>
                <a:gd name="T0" fmla="*/ 4 w 75"/>
                <a:gd name="T1" fmla="*/ 57 h 64"/>
                <a:gd name="T2" fmla="*/ 64 w 75"/>
                <a:gd name="T3" fmla="*/ 0 h 64"/>
                <a:gd name="T4" fmla="*/ 11 w 75"/>
                <a:gd name="T5" fmla="*/ 63 h 64"/>
                <a:gd name="T6" fmla="*/ 4 w 75"/>
                <a:gd name="T7" fmla="*/ 57 h 64"/>
              </a:gdLst>
              <a:ahLst/>
              <a:cxnLst>
                <a:cxn ang="0">
                  <a:pos x="T0" y="T1"/>
                </a:cxn>
                <a:cxn ang="0">
                  <a:pos x="T2" y="T3"/>
                </a:cxn>
                <a:cxn ang="0">
                  <a:pos x="T4" y="T5"/>
                </a:cxn>
                <a:cxn ang="0">
                  <a:pos x="T6" y="T7"/>
                </a:cxn>
              </a:cxnLst>
              <a:rect l="0" t="0" r="r" b="b"/>
              <a:pathLst>
                <a:path w="75" h="64">
                  <a:moveTo>
                    <a:pt x="4" y="57"/>
                  </a:moveTo>
                  <a:cubicBezTo>
                    <a:pt x="4" y="57"/>
                    <a:pt x="40" y="40"/>
                    <a:pt x="64" y="0"/>
                  </a:cubicBezTo>
                  <a:cubicBezTo>
                    <a:pt x="75" y="25"/>
                    <a:pt x="30" y="64"/>
                    <a:pt x="11" y="63"/>
                  </a:cubicBezTo>
                  <a:cubicBezTo>
                    <a:pt x="0" y="63"/>
                    <a:pt x="0" y="58"/>
                    <a:pt x="4" y="57"/>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2" name="Freeform 487">
              <a:extLst>
                <a:ext uri="{FF2B5EF4-FFF2-40B4-BE49-F238E27FC236}">
                  <a16:creationId xmlns:a16="http://schemas.microsoft.com/office/drawing/2014/main" id="{3D3738E0-95B8-22D5-35AE-4520DE63939A}"/>
                </a:ext>
              </a:extLst>
            </p:cNvPr>
            <p:cNvSpPr>
              <a:spLocks/>
            </p:cNvSpPr>
            <p:nvPr/>
          </p:nvSpPr>
          <p:spPr bwMode="auto">
            <a:xfrm>
              <a:off x="5726113" y="1514475"/>
              <a:ext cx="52388" cy="88900"/>
            </a:xfrm>
            <a:custGeom>
              <a:avLst/>
              <a:gdLst>
                <a:gd name="T0" fmla="*/ 54 w 54"/>
                <a:gd name="T1" fmla="*/ 0 h 92"/>
                <a:gd name="T2" fmla="*/ 46 w 54"/>
                <a:gd name="T3" fmla="*/ 92 h 92"/>
                <a:gd name="T4" fmla="*/ 54 w 54"/>
                <a:gd name="T5" fmla="*/ 0 h 92"/>
              </a:gdLst>
              <a:ahLst/>
              <a:cxnLst>
                <a:cxn ang="0">
                  <a:pos x="T0" y="T1"/>
                </a:cxn>
                <a:cxn ang="0">
                  <a:pos x="T2" y="T3"/>
                </a:cxn>
                <a:cxn ang="0">
                  <a:pos x="T4" y="T5"/>
                </a:cxn>
              </a:cxnLst>
              <a:rect l="0" t="0" r="r" b="b"/>
              <a:pathLst>
                <a:path w="54" h="92">
                  <a:moveTo>
                    <a:pt x="54" y="0"/>
                  </a:moveTo>
                  <a:cubicBezTo>
                    <a:pt x="54" y="0"/>
                    <a:pt x="16" y="31"/>
                    <a:pt x="46" y="92"/>
                  </a:cubicBezTo>
                  <a:cubicBezTo>
                    <a:pt x="25" y="88"/>
                    <a:pt x="0" y="19"/>
                    <a:pt x="54" y="0"/>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3" name="Freeform 488">
              <a:extLst>
                <a:ext uri="{FF2B5EF4-FFF2-40B4-BE49-F238E27FC236}">
                  <a16:creationId xmlns:a16="http://schemas.microsoft.com/office/drawing/2014/main" id="{D5B7036E-74FA-0C35-4C93-CC3F56731C3B}"/>
                </a:ext>
              </a:extLst>
            </p:cNvPr>
            <p:cNvSpPr>
              <a:spLocks/>
            </p:cNvSpPr>
            <p:nvPr/>
          </p:nvSpPr>
          <p:spPr bwMode="auto">
            <a:xfrm>
              <a:off x="5681663" y="1501775"/>
              <a:ext cx="92075" cy="61913"/>
            </a:xfrm>
            <a:custGeom>
              <a:avLst/>
              <a:gdLst>
                <a:gd name="T0" fmla="*/ 94 w 96"/>
                <a:gd name="T1" fmla="*/ 15 h 63"/>
                <a:gd name="T2" fmla="*/ 0 w 96"/>
                <a:gd name="T3" fmla="*/ 0 h 63"/>
                <a:gd name="T4" fmla="*/ 94 w 96"/>
                <a:gd name="T5" fmla="*/ 15 h 63"/>
              </a:gdLst>
              <a:ahLst/>
              <a:cxnLst>
                <a:cxn ang="0">
                  <a:pos x="T0" y="T1"/>
                </a:cxn>
                <a:cxn ang="0">
                  <a:pos x="T2" y="T3"/>
                </a:cxn>
                <a:cxn ang="0">
                  <a:pos x="T4" y="T5"/>
                </a:cxn>
              </a:cxnLst>
              <a:rect l="0" t="0" r="r" b="b"/>
              <a:pathLst>
                <a:path w="96" h="63">
                  <a:moveTo>
                    <a:pt x="94" y="15"/>
                  </a:moveTo>
                  <a:cubicBezTo>
                    <a:pt x="96" y="15"/>
                    <a:pt x="12" y="63"/>
                    <a:pt x="0" y="0"/>
                  </a:cubicBezTo>
                  <a:cubicBezTo>
                    <a:pt x="23" y="14"/>
                    <a:pt x="30" y="22"/>
                    <a:pt x="94" y="15"/>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 name="Freeform 489">
              <a:extLst>
                <a:ext uri="{FF2B5EF4-FFF2-40B4-BE49-F238E27FC236}">
                  <a16:creationId xmlns:a16="http://schemas.microsoft.com/office/drawing/2014/main" id="{B730C79E-1141-A98D-A437-0A00BB6180E4}"/>
                </a:ext>
              </a:extLst>
            </p:cNvPr>
            <p:cNvSpPr>
              <a:spLocks/>
            </p:cNvSpPr>
            <p:nvPr/>
          </p:nvSpPr>
          <p:spPr bwMode="auto">
            <a:xfrm>
              <a:off x="5784850" y="1495425"/>
              <a:ext cx="95250" cy="46038"/>
            </a:xfrm>
            <a:custGeom>
              <a:avLst/>
              <a:gdLst>
                <a:gd name="T0" fmla="*/ 0 w 98"/>
                <a:gd name="T1" fmla="*/ 18 h 47"/>
                <a:gd name="T2" fmla="*/ 89 w 98"/>
                <a:gd name="T3" fmla="*/ 0 h 47"/>
                <a:gd name="T4" fmla="*/ 0 w 98"/>
                <a:gd name="T5" fmla="*/ 18 h 47"/>
              </a:gdLst>
              <a:ahLst/>
              <a:cxnLst>
                <a:cxn ang="0">
                  <a:pos x="T0" y="T1"/>
                </a:cxn>
                <a:cxn ang="0">
                  <a:pos x="T2" y="T3"/>
                </a:cxn>
                <a:cxn ang="0">
                  <a:pos x="T4" y="T5"/>
                </a:cxn>
              </a:cxnLst>
              <a:rect l="0" t="0" r="r" b="b"/>
              <a:pathLst>
                <a:path w="98" h="47">
                  <a:moveTo>
                    <a:pt x="0" y="18"/>
                  </a:moveTo>
                  <a:cubicBezTo>
                    <a:pt x="0" y="18"/>
                    <a:pt x="52" y="40"/>
                    <a:pt x="89" y="0"/>
                  </a:cubicBezTo>
                  <a:cubicBezTo>
                    <a:pt x="98" y="18"/>
                    <a:pt x="50" y="47"/>
                    <a:pt x="0" y="18"/>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5" name="Freeform 490">
              <a:extLst>
                <a:ext uri="{FF2B5EF4-FFF2-40B4-BE49-F238E27FC236}">
                  <a16:creationId xmlns:a16="http://schemas.microsoft.com/office/drawing/2014/main" id="{594CB693-AAAB-0752-2F7C-1CF544BB49C3}"/>
                </a:ext>
              </a:extLst>
            </p:cNvPr>
            <p:cNvSpPr>
              <a:spLocks/>
            </p:cNvSpPr>
            <p:nvPr/>
          </p:nvSpPr>
          <p:spPr bwMode="auto">
            <a:xfrm>
              <a:off x="5737225" y="1435100"/>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6" name="Freeform 491">
              <a:extLst>
                <a:ext uri="{FF2B5EF4-FFF2-40B4-BE49-F238E27FC236}">
                  <a16:creationId xmlns:a16="http://schemas.microsoft.com/office/drawing/2014/main" id="{49A0C684-0412-D71B-67A7-2A89E48A8CFB}"/>
                </a:ext>
              </a:extLst>
            </p:cNvPr>
            <p:cNvSpPr>
              <a:spLocks/>
            </p:cNvSpPr>
            <p:nvPr/>
          </p:nvSpPr>
          <p:spPr bwMode="auto">
            <a:xfrm>
              <a:off x="5727700" y="1427163"/>
              <a:ext cx="38100" cy="20638"/>
            </a:xfrm>
            <a:custGeom>
              <a:avLst/>
              <a:gdLst>
                <a:gd name="T0" fmla="*/ 37 w 39"/>
                <a:gd name="T1" fmla="*/ 13 h 22"/>
                <a:gd name="T2" fmla="*/ 8 w 39"/>
                <a:gd name="T3" fmla="*/ 1 h 22"/>
                <a:gd name="T4" fmla="*/ 10 w 39"/>
                <a:gd name="T5" fmla="*/ 9 h 22"/>
                <a:gd name="T6" fmla="*/ 11 w 39"/>
                <a:gd name="T7" fmla="*/ 9 h 22"/>
                <a:gd name="T8" fmla="*/ 37 w 39"/>
                <a:gd name="T9" fmla="*/ 13 h 22"/>
              </a:gdLst>
              <a:ahLst/>
              <a:cxnLst>
                <a:cxn ang="0">
                  <a:pos x="T0" y="T1"/>
                </a:cxn>
                <a:cxn ang="0">
                  <a:pos x="T2" y="T3"/>
                </a:cxn>
                <a:cxn ang="0">
                  <a:pos x="T4" y="T5"/>
                </a:cxn>
                <a:cxn ang="0">
                  <a:pos x="T6" y="T7"/>
                </a:cxn>
                <a:cxn ang="0">
                  <a:pos x="T8" y="T9"/>
                </a:cxn>
              </a:cxnLst>
              <a:rect l="0" t="0" r="r" b="b"/>
              <a:pathLst>
                <a:path w="39" h="22">
                  <a:moveTo>
                    <a:pt x="37" y="13"/>
                  </a:moveTo>
                  <a:cubicBezTo>
                    <a:pt x="32" y="5"/>
                    <a:pt x="19" y="0"/>
                    <a:pt x="8" y="1"/>
                  </a:cubicBezTo>
                  <a:cubicBezTo>
                    <a:pt x="0" y="1"/>
                    <a:pt x="8" y="7"/>
                    <a:pt x="10" y="9"/>
                  </a:cubicBezTo>
                  <a:lnTo>
                    <a:pt x="11" y="9"/>
                  </a:lnTo>
                  <a:cubicBezTo>
                    <a:pt x="22" y="17"/>
                    <a:pt x="39" y="22"/>
                    <a:pt x="37" y="13"/>
                  </a:cubicBezTo>
                  <a:close/>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7" name="Freeform 492">
              <a:extLst>
                <a:ext uri="{FF2B5EF4-FFF2-40B4-BE49-F238E27FC236}">
                  <a16:creationId xmlns:a16="http://schemas.microsoft.com/office/drawing/2014/main" id="{B606FE8C-F8BD-83FB-1C34-A9CDEE9236A0}"/>
                </a:ext>
              </a:extLst>
            </p:cNvPr>
            <p:cNvSpPr>
              <a:spLocks/>
            </p:cNvSpPr>
            <p:nvPr/>
          </p:nvSpPr>
          <p:spPr bwMode="auto">
            <a:xfrm>
              <a:off x="5738813" y="1435100"/>
              <a:ext cx="46038" cy="82550"/>
            </a:xfrm>
            <a:custGeom>
              <a:avLst/>
              <a:gdLst>
                <a:gd name="T0" fmla="*/ 45 w 49"/>
                <a:gd name="T1" fmla="*/ 65 h 85"/>
                <a:gd name="T2" fmla="*/ 26 w 49"/>
                <a:gd name="T3" fmla="*/ 4 h 85"/>
                <a:gd name="T4" fmla="*/ 0 w 49"/>
                <a:gd name="T5" fmla="*/ 0 h 85"/>
                <a:gd name="T6" fmla="*/ 36 w 49"/>
                <a:gd name="T7" fmla="*/ 80 h 85"/>
                <a:gd name="T8" fmla="*/ 45 w 49"/>
                <a:gd name="T9" fmla="*/ 65 h 85"/>
              </a:gdLst>
              <a:ahLst/>
              <a:cxnLst>
                <a:cxn ang="0">
                  <a:pos x="T0" y="T1"/>
                </a:cxn>
                <a:cxn ang="0">
                  <a:pos x="T2" y="T3"/>
                </a:cxn>
                <a:cxn ang="0">
                  <a:pos x="T4" y="T5"/>
                </a:cxn>
                <a:cxn ang="0">
                  <a:pos x="T6" y="T7"/>
                </a:cxn>
                <a:cxn ang="0">
                  <a:pos x="T8" y="T9"/>
                </a:cxn>
              </a:cxnLst>
              <a:rect l="0" t="0" r="r" b="b"/>
              <a:pathLst>
                <a:path w="49" h="85">
                  <a:moveTo>
                    <a:pt x="45" y="65"/>
                  </a:moveTo>
                  <a:cubicBezTo>
                    <a:pt x="42" y="46"/>
                    <a:pt x="30" y="13"/>
                    <a:pt x="26" y="4"/>
                  </a:cubicBezTo>
                  <a:cubicBezTo>
                    <a:pt x="28" y="13"/>
                    <a:pt x="11" y="8"/>
                    <a:pt x="0" y="0"/>
                  </a:cubicBezTo>
                  <a:cubicBezTo>
                    <a:pt x="0" y="0"/>
                    <a:pt x="34" y="29"/>
                    <a:pt x="36" y="80"/>
                  </a:cubicBezTo>
                  <a:cubicBezTo>
                    <a:pt x="36" y="85"/>
                    <a:pt x="49" y="85"/>
                    <a:pt x="45" y="65"/>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8" name="Freeform 493">
              <a:extLst>
                <a:ext uri="{FF2B5EF4-FFF2-40B4-BE49-F238E27FC236}">
                  <a16:creationId xmlns:a16="http://schemas.microsoft.com/office/drawing/2014/main" id="{BE314AF4-B856-7616-388C-3DD33EE20DF3}"/>
                </a:ext>
              </a:extLst>
            </p:cNvPr>
            <p:cNvSpPr>
              <a:spLocks/>
            </p:cNvSpPr>
            <p:nvPr/>
          </p:nvSpPr>
          <p:spPr bwMode="auto">
            <a:xfrm>
              <a:off x="5872163" y="1528763"/>
              <a:ext cx="19050" cy="25400"/>
            </a:xfrm>
            <a:custGeom>
              <a:avLst/>
              <a:gdLst>
                <a:gd name="T0" fmla="*/ 18 w 19"/>
                <a:gd name="T1" fmla="*/ 16 h 25"/>
                <a:gd name="T2" fmla="*/ 7 w 19"/>
                <a:gd name="T3" fmla="*/ 2 h 25"/>
                <a:gd name="T4" fmla="*/ 2 w 19"/>
                <a:gd name="T5" fmla="*/ 8 h 25"/>
                <a:gd name="T6" fmla="*/ 12 w 19"/>
                <a:gd name="T7" fmla="*/ 22 h 25"/>
                <a:gd name="T8" fmla="*/ 18 w 19"/>
                <a:gd name="T9" fmla="*/ 16 h 25"/>
              </a:gdLst>
              <a:ahLst/>
              <a:cxnLst>
                <a:cxn ang="0">
                  <a:pos x="T0" y="T1"/>
                </a:cxn>
                <a:cxn ang="0">
                  <a:pos x="T2" y="T3"/>
                </a:cxn>
                <a:cxn ang="0">
                  <a:pos x="T4" y="T5"/>
                </a:cxn>
                <a:cxn ang="0">
                  <a:pos x="T6" y="T7"/>
                </a:cxn>
                <a:cxn ang="0">
                  <a:pos x="T8" y="T9"/>
                </a:cxn>
              </a:cxnLst>
              <a:rect l="0" t="0" r="r" b="b"/>
              <a:pathLst>
                <a:path w="19" h="25">
                  <a:moveTo>
                    <a:pt x="18" y="16"/>
                  </a:moveTo>
                  <a:cubicBezTo>
                    <a:pt x="16" y="10"/>
                    <a:pt x="12" y="6"/>
                    <a:pt x="7" y="2"/>
                  </a:cubicBezTo>
                  <a:cubicBezTo>
                    <a:pt x="4" y="0"/>
                    <a:pt x="0" y="7"/>
                    <a:pt x="2" y="8"/>
                  </a:cubicBezTo>
                  <a:cubicBezTo>
                    <a:pt x="6" y="13"/>
                    <a:pt x="9" y="17"/>
                    <a:pt x="12" y="22"/>
                  </a:cubicBezTo>
                  <a:cubicBezTo>
                    <a:pt x="15" y="25"/>
                    <a:pt x="19" y="18"/>
                    <a:pt x="18"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 name="Freeform 494">
              <a:extLst>
                <a:ext uri="{FF2B5EF4-FFF2-40B4-BE49-F238E27FC236}">
                  <a16:creationId xmlns:a16="http://schemas.microsoft.com/office/drawing/2014/main" id="{12DE01F6-76EF-C88C-13BC-3F975564180B}"/>
                </a:ext>
              </a:extLst>
            </p:cNvPr>
            <p:cNvSpPr>
              <a:spLocks/>
            </p:cNvSpPr>
            <p:nvPr/>
          </p:nvSpPr>
          <p:spPr bwMode="auto">
            <a:xfrm>
              <a:off x="5875338" y="1554163"/>
              <a:ext cx="39688" cy="107950"/>
            </a:xfrm>
            <a:custGeom>
              <a:avLst/>
              <a:gdLst>
                <a:gd name="T0" fmla="*/ 21 w 42"/>
                <a:gd name="T1" fmla="*/ 3 h 112"/>
                <a:gd name="T2" fmla="*/ 17 w 42"/>
                <a:gd name="T3" fmla="*/ 9 h 112"/>
                <a:gd name="T4" fmla="*/ 4 w 42"/>
                <a:gd name="T5" fmla="*/ 107 h 112"/>
                <a:gd name="T6" fmla="*/ 7 w 42"/>
                <a:gd name="T7" fmla="*/ 105 h 112"/>
                <a:gd name="T8" fmla="*/ 21 w 42"/>
                <a:gd name="T9" fmla="*/ 3 h 112"/>
              </a:gdLst>
              <a:ahLst/>
              <a:cxnLst>
                <a:cxn ang="0">
                  <a:pos x="T0" y="T1"/>
                </a:cxn>
                <a:cxn ang="0">
                  <a:pos x="T2" y="T3"/>
                </a:cxn>
                <a:cxn ang="0">
                  <a:pos x="T4" y="T5"/>
                </a:cxn>
                <a:cxn ang="0">
                  <a:pos x="T6" y="T7"/>
                </a:cxn>
                <a:cxn ang="0">
                  <a:pos x="T8" y="T9"/>
                </a:cxn>
              </a:cxnLst>
              <a:rect l="0" t="0" r="r" b="b"/>
              <a:pathLst>
                <a:path w="42" h="112">
                  <a:moveTo>
                    <a:pt x="21" y="3"/>
                  </a:moveTo>
                  <a:cubicBezTo>
                    <a:pt x="19" y="0"/>
                    <a:pt x="16" y="6"/>
                    <a:pt x="17" y="9"/>
                  </a:cubicBezTo>
                  <a:cubicBezTo>
                    <a:pt x="31" y="41"/>
                    <a:pt x="22" y="79"/>
                    <a:pt x="4" y="107"/>
                  </a:cubicBezTo>
                  <a:cubicBezTo>
                    <a:pt x="0" y="112"/>
                    <a:pt x="3" y="110"/>
                    <a:pt x="7" y="105"/>
                  </a:cubicBezTo>
                  <a:cubicBezTo>
                    <a:pt x="30" y="79"/>
                    <a:pt x="42" y="33"/>
                    <a:pt x="2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0" name="Freeform 495">
              <a:extLst>
                <a:ext uri="{FF2B5EF4-FFF2-40B4-BE49-F238E27FC236}">
                  <a16:creationId xmlns:a16="http://schemas.microsoft.com/office/drawing/2014/main" id="{F22B6DCE-E6BA-F080-9543-21B1D5C18E31}"/>
                </a:ext>
              </a:extLst>
            </p:cNvPr>
            <p:cNvSpPr>
              <a:spLocks/>
            </p:cNvSpPr>
            <p:nvPr/>
          </p:nvSpPr>
          <p:spPr bwMode="auto">
            <a:xfrm>
              <a:off x="5527675" y="1609725"/>
              <a:ext cx="225425" cy="207963"/>
            </a:xfrm>
            <a:custGeom>
              <a:avLst/>
              <a:gdLst>
                <a:gd name="T0" fmla="*/ 218 w 232"/>
                <a:gd name="T1" fmla="*/ 137 h 215"/>
                <a:gd name="T2" fmla="*/ 90 w 232"/>
                <a:gd name="T3" fmla="*/ 199 h 215"/>
                <a:gd name="T4" fmla="*/ 15 w 232"/>
                <a:gd name="T5" fmla="*/ 78 h 215"/>
                <a:gd name="T6" fmla="*/ 143 w 232"/>
                <a:gd name="T7" fmla="*/ 17 h 215"/>
                <a:gd name="T8" fmla="*/ 218 w 232"/>
                <a:gd name="T9" fmla="*/ 137 h 215"/>
              </a:gdLst>
              <a:ahLst/>
              <a:cxnLst>
                <a:cxn ang="0">
                  <a:pos x="T0" y="T1"/>
                </a:cxn>
                <a:cxn ang="0">
                  <a:pos x="T2" y="T3"/>
                </a:cxn>
                <a:cxn ang="0">
                  <a:pos x="T4" y="T5"/>
                </a:cxn>
                <a:cxn ang="0">
                  <a:pos x="T6" y="T7"/>
                </a:cxn>
                <a:cxn ang="0">
                  <a:pos x="T8" y="T9"/>
                </a:cxn>
              </a:cxnLst>
              <a:rect l="0" t="0" r="r" b="b"/>
              <a:pathLst>
                <a:path w="232" h="215">
                  <a:moveTo>
                    <a:pt x="218" y="137"/>
                  </a:moveTo>
                  <a:cubicBezTo>
                    <a:pt x="203" y="187"/>
                    <a:pt x="146" y="215"/>
                    <a:pt x="90" y="199"/>
                  </a:cubicBezTo>
                  <a:cubicBezTo>
                    <a:pt x="34" y="182"/>
                    <a:pt x="0" y="128"/>
                    <a:pt x="15" y="78"/>
                  </a:cubicBezTo>
                  <a:cubicBezTo>
                    <a:pt x="29" y="28"/>
                    <a:pt x="86" y="0"/>
                    <a:pt x="143" y="17"/>
                  </a:cubicBezTo>
                  <a:cubicBezTo>
                    <a:pt x="199" y="33"/>
                    <a:pt x="232" y="87"/>
                    <a:pt x="218" y="137"/>
                  </a:cubicBezTo>
                  <a:close/>
                </a:path>
              </a:pathLst>
            </a:custGeom>
            <a:solidFill>
              <a:srgbClr val="CD1E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 name="Freeform 496">
              <a:extLst>
                <a:ext uri="{FF2B5EF4-FFF2-40B4-BE49-F238E27FC236}">
                  <a16:creationId xmlns:a16="http://schemas.microsoft.com/office/drawing/2014/main" id="{01DAD6A6-89D8-3EE0-60A2-E6BF4F8C0E28}"/>
                </a:ext>
              </a:extLst>
            </p:cNvPr>
            <p:cNvSpPr>
              <a:spLocks/>
            </p:cNvSpPr>
            <p:nvPr/>
          </p:nvSpPr>
          <p:spPr bwMode="auto">
            <a:xfrm>
              <a:off x="5656263" y="1624013"/>
              <a:ext cx="9525" cy="1588"/>
            </a:xfrm>
            <a:custGeom>
              <a:avLst/>
              <a:gdLst>
                <a:gd name="T0" fmla="*/ 10 w 10"/>
                <a:gd name="T1" fmla="*/ 3 h 3"/>
                <a:gd name="T2" fmla="*/ 0 w 10"/>
                <a:gd name="T3" fmla="*/ 0 h 3"/>
                <a:gd name="T4" fmla="*/ 10 w 10"/>
                <a:gd name="T5" fmla="*/ 3 h 3"/>
              </a:gdLst>
              <a:ahLst/>
              <a:cxnLst>
                <a:cxn ang="0">
                  <a:pos x="T0" y="T1"/>
                </a:cxn>
                <a:cxn ang="0">
                  <a:pos x="T2" y="T3"/>
                </a:cxn>
                <a:cxn ang="0">
                  <a:pos x="T4" y="T5"/>
                </a:cxn>
              </a:cxnLst>
              <a:rect l="0" t="0" r="r" b="b"/>
              <a:pathLst>
                <a:path w="10" h="3">
                  <a:moveTo>
                    <a:pt x="10" y="3"/>
                  </a:moveTo>
                  <a:cubicBezTo>
                    <a:pt x="6" y="2"/>
                    <a:pt x="3" y="1"/>
                    <a:pt x="0" y="0"/>
                  </a:cubicBezTo>
                  <a:cubicBezTo>
                    <a:pt x="3" y="1"/>
                    <a:pt x="6" y="2"/>
                    <a:pt x="10" y="3"/>
                  </a:cubicBezTo>
                  <a:close/>
                </a:path>
              </a:pathLst>
            </a:custGeom>
            <a:solidFill>
              <a:srgbClr val="B42D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2" name="Freeform 497">
              <a:extLst>
                <a:ext uri="{FF2B5EF4-FFF2-40B4-BE49-F238E27FC236}">
                  <a16:creationId xmlns:a16="http://schemas.microsoft.com/office/drawing/2014/main" id="{F14E4C06-61DD-30F9-0273-B5B53C122FF8}"/>
                </a:ext>
              </a:extLst>
            </p:cNvPr>
            <p:cNvSpPr>
              <a:spLocks/>
            </p:cNvSpPr>
            <p:nvPr/>
          </p:nvSpPr>
          <p:spPr bwMode="auto">
            <a:xfrm>
              <a:off x="5567363" y="1620838"/>
              <a:ext cx="153988" cy="96838"/>
            </a:xfrm>
            <a:custGeom>
              <a:avLst/>
              <a:gdLst>
                <a:gd name="T0" fmla="*/ 42 w 159"/>
                <a:gd name="T1" fmla="*/ 100 h 100"/>
                <a:gd name="T2" fmla="*/ 23 w 159"/>
                <a:gd name="T3" fmla="*/ 67 h 100"/>
                <a:gd name="T4" fmla="*/ 37 w 159"/>
                <a:gd name="T5" fmla="*/ 23 h 100"/>
                <a:gd name="T6" fmla="*/ 37 w 159"/>
                <a:gd name="T7" fmla="*/ 21 h 100"/>
                <a:gd name="T8" fmla="*/ 30 w 159"/>
                <a:gd name="T9" fmla="*/ 21 h 100"/>
                <a:gd name="T10" fmla="*/ 0 w 159"/>
                <a:gd name="T11" fmla="*/ 25 h 100"/>
                <a:gd name="T12" fmla="*/ 35 w 159"/>
                <a:gd name="T13" fmla="*/ 5 h 100"/>
                <a:gd name="T14" fmla="*/ 52 w 159"/>
                <a:gd name="T15" fmla="*/ 10 h 100"/>
                <a:gd name="T16" fmla="*/ 53 w 159"/>
                <a:gd name="T17" fmla="*/ 10 h 100"/>
                <a:gd name="T18" fmla="*/ 62 w 159"/>
                <a:gd name="T19" fmla="*/ 6 h 100"/>
                <a:gd name="T20" fmla="*/ 61 w 159"/>
                <a:gd name="T21" fmla="*/ 0 h 100"/>
                <a:gd name="T22" fmla="*/ 69 w 159"/>
                <a:gd name="T23" fmla="*/ 0 h 100"/>
                <a:gd name="T24" fmla="*/ 92 w 159"/>
                <a:gd name="T25" fmla="*/ 2 h 100"/>
                <a:gd name="T26" fmla="*/ 102 w 159"/>
                <a:gd name="T27" fmla="*/ 5 h 100"/>
                <a:gd name="T28" fmla="*/ 102 w 159"/>
                <a:gd name="T29" fmla="*/ 5 h 100"/>
                <a:gd name="T30" fmla="*/ 121 w 159"/>
                <a:gd name="T31" fmla="*/ 12 h 100"/>
                <a:gd name="T32" fmla="*/ 105 w 159"/>
                <a:gd name="T33" fmla="*/ 17 h 100"/>
                <a:gd name="T34" fmla="*/ 98 w 159"/>
                <a:gd name="T35" fmla="*/ 20 h 100"/>
                <a:gd name="T36" fmla="*/ 112 w 159"/>
                <a:gd name="T37" fmla="*/ 32 h 100"/>
                <a:gd name="T38" fmla="*/ 126 w 159"/>
                <a:gd name="T39" fmla="*/ 35 h 100"/>
                <a:gd name="T40" fmla="*/ 148 w 159"/>
                <a:gd name="T41" fmla="*/ 30 h 100"/>
                <a:gd name="T42" fmla="*/ 159 w 159"/>
                <a:gd name="T43" fmla="*/ 42 h 100"/>
                <a:gd name="T44" fmla="*/ 156 w 159"/>
                <a:gd name="T45" fmla="*/ 43 h 100"/>
                <a:gd name="T46" fmla="*/ 134 w 159"/>
                <a:gd name="T47" fmla="*/ 45 h 100"/>
                <a:gd name="T48" fmla="*/ 110 w 159"/>
                <a:gd name="T49" fmla="*/ 43 h 100"/>
                <a:gd name="T50" fmla="*/ 70 w 159"/>
                <a:gd name="T51" fmla="*/ 25 h 100"/>
                <a:gd name="T52" fmla="*/ 67 w 159"/>
                <a:gd name="T53" fmla="*/ 24 h 100"/>
                <a:gd name="T54" fmla="*/ 42 w 159"/>
                <a:gd name="T5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9" h="100">
                  <a:moveTo>
                    <a:pt x="42" y="100"/>
                  </a:moveTo>
                  <a:cubicBezTo>
                    <a:pt x="30" y="94"/>
                    <a:pt x="25" y="80"/>
                    <a:pt x="23" y="67"/>
                  </a:cubicBezTo>
                  <a:cubicBezTo>
                    <a:pt x="21" y="53"/>
                    <a:pt x="22" y="31"/>
                    <a:pt x="37" y="23"/>
                  </a:cubicBezTo>
                  <a:lnTo>
                    <a:pt x="37" y="21"/>
                  </a:lnTo>
                  <a:cubicBezTo>
                    <a:pt x="35" y="21"/>
                    <a:pt x="32" y="21"/>
                    <a:pt x="30" y="21"/>
                  </a:cubicBezTo>
                  <a:cubicBezTo>
                    <a:pt x="20" y="21"/>
                    <a:pt x="10" y="23"/>
                    <a:pt x="0" y="25"/>
                  </a:cubicBezTo>
                  <a:cubicBezTo>
                    <a:pt x="10" y="16"/>
                    <a:pt x="22" y="10"/>
                    <a:pt x="35" y="5"/>
                  </a:cubicBezTo>
                  <a:cubicBezTo>
                    <a:pt x="40" y="8"/>
                    <a:pt x="47" y="10"/>
                    <a:pt x="52" y="10"/>
                  </a:cubicBezTo>
                  <a:cubicBezTo>
                    <a:pt x="52" y="10"/>
                    <a:pt x="52" y="10"/>
                    <a:pt x="53" y="10"/>
                  </a:cubicBezTo>
                  <a:cubicBezTo>
                    <a:pt x="56" y="10"/>
                    <a:pt x="60" y="9"/>
                    <a:pt x="62" y="6"/>
                  </a:cubicBezTo>
                  <a:cubicBezTo>
                    <a:pt x="63" y="4"/>
                    <a:pt x="62" y="2"/>
                    <a:pt x="61" y="0"/>
                  </a:cubicBezTo>
                  <a:cubicBezTo>
                    <a:pt x="64" y="0"/>
                    <a:pt x="67" y="0"/>
                    <a:pt x="69" y="0"/>
                  </a:cubicBezTo>
                  <a:cubicBezTo>
                    <a:pt x="77" y="0"/>
                    <a:pt x="84" y="1"/>
                    <a:pt x="92" y="2"/>
                  </a:cubicBezTo>
                  <a:cubicBezTo>
                    <a:pt x="95" y="3"/>
                    <a:pt x="98" y="4"/>
                    <a:pt x="102" y="5"/>
                  </a:cubicBezTo>
                  <a:lnTo>
                    <a:pt x="102" y="5"/>
                  </a:lnTo>
                  <a:cubicBezTo>
                    <a:pt x="108" y="7"/>
                    <a:pt x="115" y="9"/>
                    <a:pt x="121" y="12"/>
                  </a:cubicBezTo>
                  <a:cubicBezTo>
                    <a:pt x="116" y="15"/>
                    <a:pt x="111" y="16"/>
                    <a:pt x="105" y="17"/>
                  </a:cubicBezTo>
                  <a:cubicBezTo>
                    <a:pt x="103" y="18"/>
                    <a:pt x="100" y="18"/>
                    <a:pt x="98" y="20"/>
                  </a:cubicBezTo>
                  <a:cubicBezTo>
                    <a:pt x="93" y="25"/>
                    <a:pt x="109" y="31"/>
                    <a:pt x="112" y="32"/>
                  </a:cubicBezTo>
                  <a:cubicBezTo>
                    <a:pt x="117" y="34"/>
                    <a:pt x="121" y="35"/>
                    <a:pt x="126" y="35"/>
                  </a:cubicBezTo>
                  <a:cubicBezTo>
                    <a:pt x="133" y="35"/>
                    <a:pt x="141" y="33"/>
                    <a:pt x="148" y="30"/>
                  </a:cubicBezTo>
                  <a:cubicBezTo>
                    <a:pt x="152" y="34"/>
                    <a:pt x="155" y="38"/>
                    <a:pt x="159" y="42"/>
                  </a:cubicBezTo>
                  <a:lnTo>
                    <a:pt x="156" y="43"/>
                  </a:lnTo>
                  <a:cubicBezTo>
                    <a:pt x="148" y="44"/>
                    <a:pt x="141" y="45"/>
                    <a:pt x="134" y="45"/>
                  </a:cubicBezTo>
                  <a:cubicBezTo>
                    <a:pt x="126" y="45"/>
                    <a:pt x="118" y="44"/>
                    <a:pt x="110" y="43"/>
                  </a:cubicBezTo>
                  <a:cubicBezTo>
                    <a:pt x="95" y="40"/>
                    <a:pt x="85" y="26"/>
                    <a:pt x="70" y="25"/>
                  </a:cubicBezTo>
                  <a:cubicBezTo>
                    <a:pt x="69" y="25"/>
                    <a:pt x="68" y="24"/>
                    <a:pt x="67" y="24"/>
                  </a:cubicBezTo>
                  <a:cubicBezTo>
                    <a:pt x="34" y="24"/>
                    <a:pt x="38" y="76"/>
                    <a:pt x="42" y="100"/>
                  </a:cubicBezTo>
                </a:path>
              </a:pathLst>
            </a:custGeom>
            <a:solidFill>
              <a:srgbClr val="91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 name="Freeform 498">
              <a:extLst>
                <a:ext uri="{FF2B5EF4-FFF2-40B4-BE49-F238E27FC236}">
                  <a16:creationId xmlns:a16="http://schemas.microsoft.com/office/drawing/2014/main" id="{A704B0FA-EFB7-3E06-FC4E-D80106AF7AB7}"/>
                </a:ext>
              </a:extLst>
            </p:cNvPr>
            <p:cNvSpPr>
              <a:spLocks/>
            </p:cNvSpPr>
            <p:nvPr/>
          </p:nvSpPr>
          <p:spPr bwMode="auto">
            <a:xfrm>
              <a:off x="5634038" y="1598613"/>
              <a:ext cx="74613" cy="44450"/>
            </a:xfrm>
            <a:custGeom>
              <a:avLst/>
              <a:gdLst>
                <a:gd name="T0" fmla="*/ 5 w 77"/>
                <a:gd name="T1" fmla="*/ 34 h 47"/>
                <a:gd name="T2" fmla="*/ 73 w 77"/>
                <a:gd name="T3" fmla="*/ 0 h 47"/>
                <a:gd name="T4" fmla="*/ 10 w 77"/>
                <a:gd name="T5" fmla="*/ 41 h 47"/>
                <a:gd name="T6" fmla="*/ 5 w 77"/>
                <a:gd name="T7" fmla="*/ 34 h 47"/>
              </a:gdLst>
              <a:ahLst/>
              <a:cxnLst>
                <a:cxn ang="0">
                  <a:pos x="T0" y="T1"/>
                </a:cxn>
                <a:cxn ang="0">
                  <a:pos x="T2" y="T3"/>
                </a:cxn>
                <a:cxn ang="0">
                  <a:pos x="T4" y="T5"/>
                </a:cxn>
                <a:cxn ang="0">
                  <a:pos x="T6" y="T7"/>
                </a:cxn>
              </a:cxnLst>
              <a:rect l="0" t="0" r="r" b="b"/>
              <a:pathLst>
                <a:path w="77" h="47">
                  <a:moveTo>
                    <a:pt x="5" y="34"/>
                  </a:moveTo>
                  <a:cubicBezTo>
                    <a:pt x="5" y="34"/>
                    <a:pt x="42" y="28"/>
                    <a:pt x="73" y="0"/>
                  </a:cubicBezTo>
                  <a:cubicBezTo>
                    <a:pt x="77" y="24"/>
                    <a:pt x="27" y="47"/>
                    <a:pt x="10" y="41"/>
                  </a:cubicBezTo>
                  <a:cubicBezTo>
                    <a:pt x="0" y="38"/>
                    <a:pt x="2" y="35"/>
                    <a:pt x="5" y="34"/>
                  </a:cubicBezTo>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4" name="Freeform 499">
              <a:extLst>
                <a:ext uri="{FF2B5EF4-FFF2-40B4-BE49-F238E27FC236}">
                  <a16:creationId xmlns:a16="http://schemas.microsoft.com/office/drawing/2014/main" id="{C0A2F110-6BAB-9FDD-170D-C84FCA55F94E}"/>
                </a:ext>
              </a:extLst>
            </p:cNvPr>
            <p:cNvSpPr>
              <a:spLocks/>
            </p:cNvSpPr>
            <p:nvPr/>
          </p:nvSpPr>
          <p:spPr bwMode="auto">
            <a:xfrm>
              <a:off x="5584825" y="1635125"/>
              <a:ext cx="50800" cy="77788"/>
            </a:xfrm>
            <a:custGeom>
              <a:avLst/>
              <a:gdLst>
                <a:gd name="T0" fmla="*/ 53 w 53"/>
                <a:gd name="T1" fmla="*/ 0 h 79"/>
                <a:gd name="T2" fmla="*/ 24 w 53"/>
                <a:gd name="T3" fmla="*/ 79 h 79"/>
                <a:gd name="T4" fmla="*/ 53 w 53"/>
                <a:gd name="T5" fmla="*/ 0 h 79"/>
              </a:gdLst>
              <a:ahLst/>
              <a:cxnLst>
                <a:cxn ang="0">
                  <a:pos x="T0" y="T1"/>
                </a:cxn>
                <a:cxn ang="0">
                  <a:pos x="T2" y="T3"/>
                </a:cxn>
                <a:cxn ang="0">
                  <a:pos x="T4" y="T5"/>
                </a:cxn>
              </a:cxnLst>
              <a:rect l="0" t="0" r="r" b="b"/>
              <a:pathLst>
                <a:path w="53" h="79">
                  <a:moveTo>
                    <a:pt x="53" y="0"/>
                  </a:moveTo>
                  <a:cubicBezTo>
                    <a:pt x="53" y="0"/>
                    <a:pt x="11" y="18"/>
                    <a:pt x="24" y="79"/>
                  </a:cubicBezTo>
                  <a:cubicBezTo>
                    <a:pt x="5" y="70"/>
                    <a:pt x="0" y="4"/>
                    <a:pt x="53" y="0"/>
                  </a:cubicBezTo>
                  <a:close/>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5" name="Freeform 500">
              <a:extLst>
                <a:ext uri="{FF2B5EF4-FFF2-40B4-BE49-F238E27FC236}">
                  <a16:creationId xmlns:a16="http://schemas.microsoft.com/office/drawing/2014/main" id="{B1B715DA-B90E-E1E8-2AD2-C1EB0F92ECEE}"/>
                </a:ext>
              </a:extLst>
            </p:cNvPr>
            <p:cNvSpPr>
              <a:spLocks/>
            </p:cNvSpPr>
            <p:nvPr/>
          </p:nvSpPr>
          <p:spPr bwMode="auto">
            <a:xfrm>
              <a:off x="5545138" y="1601788"/>
              <a:ext cx="84138" cy="55563"/>
            </a:xfrm>
            <a:custGeom>
              <a:avLst/>
              <a:gdLst>
                <a:gd name="T0" fmla="*/ 86 w 87"/>
                <a:gd name="T1" fmla="*/ 37 h 58"/>
                <a:gd name="T2" fmla="*/ 4 w 87"/>
                <a:gd name="T3" fmla="*/ 0 h 58"/>
                <a:gd name="T4" fmla="*/ 86 w 87"/>
                <a:gd name="T5" fmla="*/ 37 h 58"/>
              </a:gdLst>
              <a:ahLst/>
              <a:cxnLst>
                <a:cxn ang="0">
                  <a:pos x="T0" y="T1"/>
                </a:cxn>
                <a:cxn ang="0">
                  <a:pos x="T2" y="T3"/>
                </a:cxn>
                <a:cxn ang="0">
                  <a:pos x="T4" y="T5"/>
                </a:cxn>
              </a:cxnLst>
              <a:rect l="0" t="0" r="r" b="b"/>
              <a:pathLst>
                <a:path w="87" h="58">
                  <a:moveTo>
                    <a:pt x="86" y="37"/>
                  </a:moveTo>
                  <a:cubicBezTo>
                    <a:pt x="87" y="37"/>
                    <a:pt x="0" y="58"/>
                    <a:pt x="4" y="0"/>
                  </a:cubicBezTo>
                  <a:cubicBezTo>
                    <a:pt x="22" y="18"/>
                    <a:pt x="26" y="27"/>
                    <a:pt x="86" y="37"/>
                  </a:cubicBezTo>
                  <a:close/>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6" name="Freeform 501">
              <a:extLst>
                <a:ext uri="{FF2B5EF4-FFF2-40B4-BE49-F238E27FC236}">
                  <a16:creationId xmlns:a16="http://schemas.microsoft.com/office/drawing/2014/main" id="{9974DDD1-9CA3-0582-BC8D-AF67F0F7DA77}"/>
                </a:ext>
              </a:extLst>
            </p:cNvPr>
            <p:cNvSpPr>
              <a:spLocks/>
            </p:cNvSpPr>
            <p:nvPr/>
          </p:nvSpPr>
          <p:spPr bwMode="auto">
            <a:xfrm>
              <a:off x="5641975" y="1635125"/>
              <a:ext cx="85725" cy="38100"/>
            </a:xfrm>
            <a:custGeom>
              <a:avLst/>
              <a:gdLst>
                <a:gd name="T0" fmla="*/ 0 w 89"/>
                <a:gd name="T1" fmla="*/ 0 h 38"/>
                <a:gd name="T2" fmla="*/ 85 w 89"/>
                <a:gd name="T3" fmla="*/ 7 h 38"/>
                <a:gd name="T4" fmla="*/ 0 w 89"/>
                <a:gd name="T5" fmla="*/ 0 h 38"/>
              </a:gdLst>
              <a:ahLst/>
              <a:cxnLst>
                <a:cxn ang="0">
                  <a:pos x="T0" y="T1"/>
                </a:cxn>
                <a:cxn ang="0">
                  <a:pos x="T2" y="T3"/>
                </a:cxn>
                <a:cxn ang="0">
                  <a:pos x="T4" y="T5"/>
                </a:cxn>
              </a:cxnLst>
              <a:rect l="0" t="0" r="r" b="b"/>
              <a:pathLst>
                <a:path w="89" h="38">
                  <a:moveTo>
                    <a:pt x="0" y="0"/>
                  </a:moveTo>
                  <a:cubicBezTo>
                    <a:pt x="0" y="0"/>
                    <a:pt x="42" y="33"/>
                    <a:pt x="85" y="7"/>
                  </a:cubicBezTo>
                  <a:cubicBezTo>
                    <a:pt x="89" y="25"/>
                    <a:pt x="38" y="38"/>
                    <a:pt x="0" y="0"/>
                  </a:cubicBezTo>
                  <a:close/>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7" name="Freeform 502">
              <a:extLst>
                <a:ext uri="{FF2B5EF4-FFF2-40B4-BE49-F238E27FC236}">
                  <a16:creationId xmlns:a16="http://schemas.microsoft.com/office/drawing/2014/main" id="{B6802A1A-6F62-7F7F-B07A-326A71688423}"/>
                </a:ext>
              </a:extLst>
            </p:cNvPr>
            <p:cNvSpPr>
              <a:spLocks/>
            </p:cNvSpPr>
            <p:nvPr/>
          </p:nvSpPr>
          <p:spPr bwMode="auto">
            <a:xfrm>
              <a:off x="5616575" y="1555750"/>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8" name="Freeform 503">
              <a:extLst>
                <a:ext uri="{FF2B5EF4-FFF2-40B4-BE49-F238E27FC236}">
                  <a16:creationId xmlns:a16="http://schemas.microsoft.com/office/drawing/2014/main" id="{37E294CE-60D9-021C-6D76-2D9BB8AF369F}"/>
                </a:ext>
              </a:extLst>
            </p:cNvPr>
            <p:cNvSpPr>
              <a:spLocks/>
            </p:cNvSpPr>
            <p:nvPr/>
          </p:nvSpPr>
          <p:spPr bwMode="auto">
            <a:xfrm>
              <a:off x="5608638" y="1549400"/>
              <a:ext cx="30163" cy="25400"/>
            </a:xfrm>
            <a:custGeom>
              <a:avLst/>
              <a:gdLst>
                <a:gd name="T0" fmla="*/ 30 w 31"/>
                <a:gd name="T1" fmla="*/ 19 h 27"/>
                <a:gd name="T2" fmla="*/ 8 w 31"/>
                <a:gd name="T3" fmla="*/ 1 h 27"/>
                <a:gd name="T4" fmla="*/ 7 w 31"/>
                <a:gd name="T5" fmla="*/ 8 h 27"/>
                <a:gd name="T6" fmla="*/ 8 w 31"/>
                <a:gd name="T7" fmla="*/ 9 h 27"/>
                <a:gd name="T8" fmla="*/ 30 w 31"/>
                <a:gd name="T9" fmla="*/ 19 h 27"/>
              </a:gdLst>
              <a:ahLst/>
              <a:cxnLst>
                <a:cxn ang="0">
                  <a:pos x="T0" y="T1"/>
                </a:cxn>
                <a:cxn ang="0">
                  <a:pos x="T2" y="T3"/>
                </a:cxn>
                <a:cxn ang="0">
                  <a:pos x="T4" y="T5"/>
                </a:cxn>
                <a:cxn ang="0">
                  <a:pos x="T6" y="T7"/>
                </a:cxn>
                <a:cxn ang="0">
                  <a:pos x="T8" y="T9"/>
                </a:cxn>
              </a:cxnLst>
              <a:rect l="0" t="0" r="r" b="b"/>
              <a:pathLst>
                <a:path w="31" h="27">
                  <a:moveTo>
                    <a:pt x="30" y="19"/>
                  </a:moveTo>
                  <a:cubicBezTo>
                    <a:pt x="28" y="11"/>
                    <a:pt x="18" y="4"/>
                    <a:pt x="8" y="1"/>
                  </a:cubicBezTo>
                  <a:cubicBezTo>
                    <a:pt x="0" y="0"/>
                    <a:pt x="6" y="7"/>
                    <a:pt x="7" y="8"/>
                  </a:cubicBezTo>
                  <a:lnTo>
                    <a:pt x="8" y="9"/>
                  </a:lnTo>
                  <a:cubicBezTo>
                    <a:pt x="16" y="19"/>
                    <a:pt x="31" y="27"/>
                    <a:pt x="30" y="19"/>
                  </a:cubicBezTo>
                </a:path>
              </a:pathLst>
            </a:custGeom>
            <a:solidFill>
              <a:srgbClr val="326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9" name="Freeform 504">
              <a:extLst>
                <a:ext uri="{FF2B5EF4-FFF2-40B4-BE49-F238E27FC236}">
                  <a16:creationId xmlns:a16="http://schemas.microsoft.com/office/drawing/2014/main" id="{35C116BA-D9FD-154F-40CC-EFA5EB88D47B}"/>
                </a:ext>
              </a:extLst>
            </p:cNvPr>
            <p:cNvSpPr>
              <a:spLocks/>
            </p:cNvSpPr>
            <p:nvPr/>
          </p:nvSpPr>
          <p:spPr bwMode="auto">
            <a:xfrm>
              <a:off x="5616575" y="1557338"/>
              <a:ext cx="26988" cy="84138"/>
            </a:xfrm>
            <a:custGeom>
              <a:avLst/>
              <a:gdLst>
                <a:gd name="T0" fmla="*/ 26 w 27"/>
                <a:gd name="T1" fmla="*/ 68 h 86"/>
                <a:gd name="T2" fmla="*/ 22 w 27"/>
                <a:gd name="T3" fmla="*/ 10 h 86"/>
                <a:gd name="T4" fmla="*/ 0 w 27"/>
                <a:gd name="T5" fmla="*/ 0 h 86"/>
                <a:gd name="T6" fmla="*/ 13 w 27"/>
                <a:gd name="T7" fmla="*/ 79 h 86"/>
                <a:gd name="T8" fmla="*/ 26 w 27"/>
                <a:gd name="T9" fmla="*/ 68 h 86"/>
              </a:gdLst>
              <a:ahLst/>
              <a:cxnLst>
                <a:cxn ang="0">
                  <a:pos x="T0" y="T1"/>
                </a:cxn>
                <a:cxn ang="0">
                  <a:pos x="T2" y="T3"/>
                </a:cxn>
                <a:cxn ang="0">
                  <a:pos x="T4" y="T5"/>
                </a:cxn>
                <a:cxn ang="0">
                  <a:pos x="T6" y="T7"/>
                </a:cxn>
                <a:cxn ang="0">
                  <a:pos x="T8" y="T9"/>
                </a:cxn>
              </a:cxnLst>
              <a:rect l="0" t="0" r="r" b="b"/>
              <a:pathLst>
                <a:path w="27" h="86">
                  <a:moveTo>
                    <a:pt x="26" y="68"/>
                  </a:moveTo>
                  <a:cubicBezTo>
                    <a:pt x="27" y="50"/>
                    <a:pt x="25" y="19"/>
                    <a:pt x="22" y="10"/>
                  </a:cubicBezTo>
                  <a:cubicBezTo>
                    <a:pt x="23" y="18"/>
                    <a:pt x="8" y="10"/>
                    <a:pt x="0" y="0"/>
                  </a:cubicBezTo>
                  <a:cubicBezTo>
                    <a:pt x="0" y="0"/>
                    <a:pt x="24" y="34"/>
                    <a:pt x="13" y="79"/>
                  </a:cubicBezTo>
                  <a:cubicBezTo>
                    <a:pt x="12" y="83"/>
                    <a:pt x="24" y="86"/>
                    <a:pt x="26" y="68"/>
                  </a:cubicBezTo>
                  <a:close/>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0" name="Freeform 505">
              <a:extLst>
                <a:ext uri="{FF2B5EF4-FFF2-40B4-BE49-F238E27FC236}">
                  <a16:creationId xmlns:a16="http://schemas.microsoft.com/office/drawing/2014/main" id="{A1BB0DE9-9BC5-C885-E179-CE81EC90FEFC}"/>
                </a:ext>
              </a:extLst>
            </p:cNvPr>
            <p:cNvSpPr>
              <a:spLocks/>
            </p:cNvSpPr>
            <p:nvPr/>
          </p:nvSpPr>
          <p:spPr bwMode="auto">
            <a:xfrm>
              <a:off x="5716588" y="1673225"/>
              <a:ext cx="12700" cy="23813"/>
            </a:xfrm>
            <a:custGeom>
              <a:avLst/>
              <a:gdLst>
                <a:gd name="T0" fmla="*/ 14 w 14"/>
                <a:gd name="T1" fmla="*/ 17 h 24"/>
                <a:gd name="T2" fmla="*/ 7 w 14"/>
                <a:gd name="T3" fmla="*/ 2 h 24"/>
                <a:gd name="T4" fmla="*/ 1 w 14"/>
                <a:gd name="T5" fmla="*/ 7 h 24"/>
                <a:gd name="T6" fmla="*/ 7 w 14"/>
                <a:gd name="T7" fmla="*/ 21 h 24"/>
                <a:gd name="T8" fmla="*/ 14 w 14"/>
                <a:gd name="T9" fmla="*/ 17 h 24"/>
              </a:gdLst>
              <a:ahLst/>
              <a:cxnLst>
                <a:cxn ang="0">
                  <a:pos x="T0" y="T1"/>
                </a:cxn>
                <a:cxn ang="0">
                  <a:pos x="T2" y="T3"/>
                </a:cxn>
                <a:cxn ang="0">
                  <a:pos x="T4" y="T5"/>
                </a:cxn>
                <a:cxn ang="0">
                  <a:pos x="T6" y="T7"/>
                </a:cxn>
                <a:cxn ang="0">
                  <a:pos x="T8" y="T9"/>
                </a:cxn>
              </a:cxnLst>
              <a:rect l="0" t="0" r="r" b="b"/>
              <a:pathLst>
                <a:path w="14" h="24">
                  <a:moveTo>
                    <a:pt x="14" y="17"/>
                  </a:moveTo>
                  <a:cubicBezTo>
                    <a:pt x="13" y="11"/>
                    <a:pt x="10" y="7"/>
                    <a:pt x="7" y="2"/>
                  </a:cubicBezTo>
                  <a:cubicBezTo>
                    <a:pt x="5" y="0"/>
                    <a:pt x="0" y="5"/>
                    <a:pt x="1" y="7"/>
                  </a:cubicBezTo>
                  <a:cubicBezTo>
                    <a:pt x="4" y="11"/>
                    <a:pt x="5" y="16"/>
                    <a:pt x="7" y="21"/>
                  </a:cubicBezTo>
                  <a:cubicBezTo>
                    <a:pt x="9" y="24"/>
                    <a:pt x="14" y="20"/>
                    <a:pt x="14"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1" name="Freeform 506">
              <a:extLst>
                <a:ext uri="{FF2B5EF4-FFF2-40B4-BE49-F238E27FC236}">
                  <a16:creationId xmlns:a16="http://schemas.microsoft.com/office/drawing/2014/main" id="{3F1F2AAA-4118-8904-F7BB-6303AF5C8B61}"/>
                </a:ext>
              </a:extLst>
            </p:cNvPr>
            <p:cNvSpPr>
              <a:spLocks/>
            </p:cNvSpPr>
            <p:nvPr/>
          </p:nvSpPr>
          <p:spPr bwMode="auto">
            <a:xfrm>
              <a:off x="5688013" y="1698625"/>
              <a:ext cx="55563" cy="88900"/>
            </a:xfrm>
            <a:custGeom>
              <a:avLst/>
              <a:gdLst>
                <a:gd name="T0" fmla="*/ 45 w 57"/>
                <a:gd name="T1" fmla="*/ 3 h 92"/>
                <a:gd name="T2" fmla="*/ 39 w 57"/>
                <a:gd name="T3" fmla="*/ 7 h 92"/>
                <a:gd name="T4" fmla="*/ 4 w 57"/>
                <a:gd name="T5" fmla="*/ 89 h 92"/>
                <a:gd name="T6" fmla="*/ 7 w 57"/>
                <a:gd name="T7" fmla="*/ 88 h 92"/>
                <a:gd name="T8" fmla="*/ 45 w 57"/>
                <a:gd name="T9" fmla="*/ 3 h 92"/>
              </a:gdLst>
              <a:ahLst/>
              <a:cxnLst>
                <a:cxn ang="0">
                  <a:pos x="T0" y="T1"/>
                </a:cxn>
                <a:cxn ang="0">
                  <a:pos x="T2" y="T3"/>
                </a:cxn>
                <a:cxn ang="0">
                  <a:pos x="T4" y="T5"/>
                </a:cxn>
                <a:cxn ang="0">
                  <a:pos x="T6" y="T7"/>
                </a:cxn>
                <a:cxn ang="0">
                  <a:pos x="T8" y="T9"/>
                </a:cxn>
              </a:cxnLst>
              <a:rect l="0" t="0" r="r" b="b"/>
              <a:pathLst>
                <a:path w="57" h="92">
                  <a:moveTo>
                    <a:pt x="45" y="3"/>
                  </a:moveTo>
                  <a:cubicBezTo>
                    <a:pt x="44" y="0"/>
                    <a:pt x="39" y="5"/>
                    <a:pt x="39" y="7"/>
                  </a:cubicBezTo>
                  <a:cubicBezTo>
                    <a:pt x="44" y="38"/>
                    <a:pt x="27" y="69"/>
                    <a:pt x="4" y="89"/>
                  </a:cubicBezTo>
                  <a:cubicBezTo>
                    <a:pt x="0" y="92"/>
                    <a:pt x="2" y="92"/>
                    <a:pt x="7" y="88"/>
                  </a:cubicBezTo>
                  <a:cubicBezTo>
                    <a:pt x="34" y="71"/>
                    <a:pt x="57" y="34"/>
                    <a:pt x="4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2" name="Freeform 507">
              <a:extLst>
                <a:ext uri="{FF2B5EF4-FFF2-40B4-BE49-F238E27FC236}">
                  <a16:creationId xmlns:a16="http://schemas.microsoft.com/office/drawing/2014/main" id="{57B85215-9EE6-30E4-8745-A723695802D3}"/>
                </a:ext>
              </a:extLst>
            </p:cNvPr>
            <p:cNvSpPr>
              <a:spLocks/>
            </p:cNvSpPr>
            <p:nvPr/>
          </p:nvSpPr>
          <p:spPr bwMode="auto">
            <a:xfrm>
              <a:off x="5391150" y="1812925"/>
              <a:ext cx="287338" cy="136525"/>
            </a:xfrm>
            <a:custGeom>
              <a:avLst/>
              <a:gdLst>
                <a:gd name="T0" fmla="*/ 10 w 298"/>
                <a:gd name="T1" fmla="*/ 136 h 140"/>
                <a:gd name="T2" fmla="*/ 298 w 298"/>
                <a:gd name="T3" fmla="*/ 16 h 140"/>
                <a:gd name="T4" fmla="*/ 31 w 298"/>
                <a:gd name="T5" fmla="*/ 101 h 140"/>
                <a:gd name="T6" fmla="*/ 10 w 298"/>
                <a:gd name="T7" fmla="*/ 136 h 140"/>
              </a:gdLst>
              <a:ahLst/>
              <a:cxnLst>
                <a:cxn ang="0">
                  <a:pos x="T0" y="T1"/>
                </a:cxn>
                <a:cxn ang="0">
                  <a:pos x="T2" y="T3"/>
                </a:cxn>
                <a:cxn ang="0">
                  <a:pos x="T4" y="T5"/>
                </a:cxn>
                <a:cxn ang="0">
                  <a:pos x="T6" y="T7"/>
                </a:cxn>
              </a:cxnLst>
              <a:rect l="0" t="0" r="r" b="b"/>
              <a:pathLst>
                <a:path w="298" h="140">
                  <a:moveTo>
                    <a:pt x="10" y="136"/>
                  </a:moveTo>
                  <a:cubicBezTo>
                    <a:pt x="10" y="136"/>
                    <a:pt x="139" y="16"/>
                    <a:pt x="298" y="16"/>
                  </a:cubicBezTo>
                  <a:cubicBezTo>
                    <a:pt x="256" y="0"/>
                    <a:pt x="129" y="22"/>
                    <a:pt x="31" y="101"/>
                  </a:cubicBezTo>
                  <a:cubicBezTo>
                    <a:pt x="0" y="129"/>
                    <a:pt x="1" y="140"/>
                    <a:pt x="10" y="136"/>
                  </a:cubicBezTo>
                  <a:close/>
                </a:path>
              </a:pathLst>
            </a:custGeom>
            <a:solidFill>
              <a:srgbClr val="1B41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3" name="Freeform 508">
              <a:extLst>
                <a:ext uri="{FF2B5EF4-FFF2-40B4-BE49-F238E27FC236}">
                  <a16:creationId xmlns:a16="http://schemas.microsoft.com/office/drawing/2014/main" id="{984783D6-4868-2EAB-18F8-0F9F8C36F44A}"/>
                </a:ext>
              </a:extLst>
            </p:cNvPr>
            <p:cNvSpPr>
              <a:spLocks/>
            </p:cNvSpPr>
            <p:nvPr/>
          </p:nvSpPr>
          <p:spPr bwMode="auto">
            <a:xfrm>
              <a:off x="5400675" y="1897063"/>
              <a:ext cx="122238" cy="44450"/>
            </a:xfrm>
            <a:custGeom>
              <a:avLst/>
              <a:gdLst>
                <a:gd name="T0" fmla="*/ 0 w 126"/>
                <a:gd name="T1" fmla="*/ 47 h 47"/>
                <a:gd name="T2" fmla="*/ 126 w 126"/>
                <a:gd name="T3" fmla="*/ 43 h 47"/>
                <a:gd name="T4" fmla="*/ 0 w 126"/>
                <a:gd name="T5" fmla="*/ 47 h 47"/>
              </a:gdLst>
              <a:ahLst/>
              <a:cxnLst>
                <a:cxn ang="0">
                  <a:pos x="T0" y="T1"/>
                </a:cxn>
                <a:cxn ang="0">
                  <a:pos x="T2" y="T3"/>
                </a:cxn>
                <a:cxn ang="0">
                  <a:pos x="T4" y="T5"/>
                </a:cxn>
              </a:cxnLst>
              <a:rect l="0" t="0" r="r" b="b"/>
              <a:pathLst>
                <a:path w="126" h="47">
                  <a:moveTo>
                    <a:pt x="0" y="47"/>
                  </a:moveTo>
                  <a:cubicBezTo>
                    <a:pt x="0" y="47"/>
                    <a:pt x="79" y="15"/>
                    <a:pt x="126" y="43"/>
                  </a:cubicBezTo>
                  <a:cubicBezTo>
                    <a:pt x="116" y="19"/>
                    <a:pt x="33" y="0"/>
                    <a:pt x="0" y="47"/>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4" name="Freeform 509">
              <a:extLst>
                <a:ext uri="{FF2B5EF4-FFF2-40B4-BE49-F238E27FC236}">
                  <a16:creationId xmlns:a16="http://schemas.microsoft.com/office/drawing/2014/main" id="{AFBAB17D-4A05-5B5B-78AC-9AB0402A49D1}"/>
                </a:ext>
              </a:extLst>
            </p:cNvPr>
            <p:cNvSpPr>
              <a:spLocks/>
            </p:cNvSpPr>
            <p:nvPr/>
          </p:nvSpPr>
          <p:spPr bwMode="auto">
            <a:xfrm>
              <a:off x="5395913" y="1857375"/>
              <a:ext cx="34925" cy="71438"/>
            </a:xfrm>
            <a:custGeom>
              <a:avLst/>
              <a:gdLst>
                <a:gd name="T0" fmla="*/ 9 w 35"/>
                <a:gd name="T1" fmla="*/ 75 h 75"/>
                <a:gd name="T2" fmla="*/ 0 w 35"/>
                <a:gd name="T3" fmla="*/ 0 h 75"/>
                <a:gd name="T4" fmla="*/ 9 w 35"/>
                <a:gd name="T5" fmla="*/ 75 h 75"/>
              </a:gdLst>
              <a:ahLst/>
              <a:cxnLst>
                <a:cxn ang="0">
                  <a:pos x="T0" y="T1"/>
                </a:cxn>
                <a:cxn ang="0">
                  <a:pos x="T2" y="T3"/>
                </a:cxn>
                <a:cxn ang="0">
                  <a:pos x="T4" y="T5"/>
                </a:cxn>
              </a:cxnLst>
              <a:rect l="0" t="0" r="r" b="b"/>
              <a:pathLst>
                <a:path w="35" h="75">
                  <a:moveTo>
                    <a:pt x="9" y="75"/>
                  </a:moveTo>
                  <a:cubicBezTo>
                    <a:pt x="9" y="75"/>
                    <a:pt x="22" y="30"/>
                    <a:pt x="0" y="0"/>
                  </a:cubicBezTo>
                  <a:cubicBezTo>
                    <a:pt x="30" y="8"/>
                    <a:pt x="35" y="58"/>
                    <a:pt x="9" y="75"/>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5" name="Freeform 510">
              <a:extLst>
                <a:ext uri="{FF2B5EF4-FFF2-40B4-BE49-F238E27FC236}">
                  <a16:creationId xmlns:a16="http://schemas.microsoft.com/office/drawing/2014/main" id="{F13FB66E-04D8-0823-FF3E-DA3AE3F57623}"/>
                </a:ext>
              </a:extLst>
            </p:cNvPr>
            <p:cNvSpPr>
              <a:spLocks/>
            </p:cNvSpPr>
            <p:nvPr/>
          </p:nvSpPr>
          <p:spPr bwMode="auto">
            <a:xfrm>
              <a:off x="5421313" y="1817688"/>
              <a:ext cx="63500" cy="93663"/>
            </a:xfrm>
            <a:custGeom>
              <a:avLst/>
              <a:gdLst>
                <a:gd name="T0" fmla="*/ 0 w 67"/>
                <a:gd name="T1" fmla="*/ 97 h 97"/>
                <a:gd name="T2" fmla="*/ 48 w 67"/>
                <a:gd name="T3" fmla="*/ 0 h 97"/>
                <a:gd name="T4" fmla="*/ 0 w 67"/>
                <a:gd name="T5" fmla="*/ 97 h 97"/>
              </a:gdLst>
              <a:ahLst/>
              <a:cxnLst>
                <a:cxn ang="0">
                  <a:pos x="T0" y="T1"/>
                </a:cxn>
                <a:cxn ang="0">
                  <a:pos x="T2" y="T3"/>
                </a:cxn>
                <a:cxn ang="0">
                  <a:pos x="T4" y="T5"/>
                </a:cxn>
              </a:cxnLst>
              <a:rect l="0" t="0" r="r" b="b"/>
              <a:pathLst>
                <a:path w="67" h="97">
                  <a:moveTo>
                    <a:pt x="0" y="97"/>
                  </a:moveTo>
                  <a:cubicBezTo>
                    <a:pt x="0" y="97"/>
                    <a:pt x="37" y="58"/>
                    <a:pt x="48" y="0"/>
                  </a:cubicBezTo>
                  <a:cubicBezTo>
                    <a:pt x="67" y="23"/>
                    <a:pt x="31" y="89"/>
                    <a:pt x="0" y="97"/>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6" name="Freeform 511">
              <a:extLst>
                <a:ext uri="{FF2B5EF4-FFF2-40B4-BE49-F238E27FC236}">
                  <a16:creationId xmlns:a16="http://schemas.microsoft.com/office/drawing/2014/main" id="{8F5A7DD7-D169-EC56-A4AE-44E2CCC7F78F}"/>
                </a:ext>
              </a:extLst>
            </p:cNvPr>
            <p:cNvSpPr>
              <a:spLocks/>
            </p:cNvSpPr>
            <p:nvPr/>
          </p:nvSpPr>
          <p:spPr bwMode="auto">
            <a:xfrm>
              <a:off x="5448300" y="1863725"/>
              <a:ext cx="96838" cy="49213"/>
            </a:xfrm>
            <a:custGeom>
              <a:avLst/>
              <a:gdLst>
                <a:gd name="T0" fmla="*/ 0 w 100"/>
                <a:gd name="T1" fmla="*/ 39 h 50"/>
                <a:gd name="T2" fmla="*/ 100 w 100"/>
                <a:gd name="T3" fmla="*/ 50 h 50"/>
                <a:gd name="T4" fmla="*/ 0 w 100"/>
                <a:gd name="T5" fmla="*/ 39 h 50"/>
              </a:gdLst>
              <a:ahLst/>
              <a:cxnLst>
                <a:cxn ang="0">
                  <a:pos x="T0" y="T1"/>
                </a:cxn>
                <a:cxn ang="0">
                  <a:pos x="T2" y="T3"/>
                </a:cxn>
                <a:cxn ang="0">
                  <a:pos x="T4" y="T5"/>
                </a:cxn>
              </a:cxnLst>
              <a:rect l="0" t="0" r="r" b="b"/>
              <a:pathLst>
                <a:path w="100" h="50">
                  <a:moveTo>
                    <a:pt x="0" y="39"/>
                  </a:moveTo>
                  <a:cubicBezTo>
                    <a:pt x="0" y="39"/>
                    <a:pt x="60" y="18"/>
                    <a:pt x="100" y="50"/>
                  </a:cubicBezTo>
                  <a:cubicBezTo>
                    <a:pt x="91" y="22"/>
                    <a:pt x="40" y="0"/>
                    <a:pt x="0" y="39"/>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Freeform 512">
              <a:extLst>
                <a:ext uri="{FF2B5EF4-FFF2-40B4-BE49-F238E27FC236}">
                  <a16:creationId xmlns:a16="http://schemas.microsoft.com/office/drawing/2014/main" id="{B261AC61-B9AB-F1EC-C0C8-841910038941}"/>
                </a:ext>
              </a:extLst>
            </p:cNvPr>
            <p:cNvSpPr>
              <a:spLocks/>
            </p:cNvSpPr>
            <p:nvPr/>
          </p:nvSpPr>
          <p:spPr bwMode="auto">
            <a:xfrm>
              <a:off x="5510213" y="1835150"/>
              <a:ext cx="93663" cy="71438"/>
            </a:xfrm>
            <a:custGeom>
              <a:avLst/>
              <a:gdLst>
                <a:gd name="T0" fmla="*/ 0 w 97"/>
                <a:gd name="T1" fmla="*/ 35 h 74"/>
                <a:gd name="T2" fmla="*/ 97 w 97"/>
                <a:gd name="T3" fmla="*/ 74 h 74"/>
                <a:gd name="T4" fmla="*/ 0 w 97"/>
                <a:gd name="T5" fmla="*/ 35 h 74"/>
              </a:gdLst>
              <a:ahLst/>
              <a:cxnLst>
                <a:cxn ang="0">
                  <a:pos x="T0" y="T1"/>
                </a:cxn>
                <a:cxn ang="0">
                  <a:pos x="T2" y="T3"/>
                </a:cxn>
                <a:cxn ang="0">
                  <a:pos x="T4" y="T5"/>
                </a:cxn>
              </a:cxnLst>
              <a:rect l="0" t="0" r="r" b="b"/>
              <a:pathLst>
                <a:path w="97" h="74">
                  <a:moveTo>
                    <a:pt x="0" y="35"/>
                  </a:moveTo>
                  <a:cubicBezTo>
                    <a:pt x="0" y="35"/>
                    <a:pt x="72" y="16"/>
                    <a:pt x="97" y="74"/>
                  </a:cubicBezTo>
                  <a:cubicBezTo>
                    <a:pt x="94" y="31"/>
                    <a:pt x="50" y="0"/>
                    <a:pt x="0" y="35"/>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Freeform 513">
              <a:extLst>
                <a:ext uri="{FF2B5EF4-FFF2-40B4-BE49-F238E27FC236}">
                  <a16:creationId xmlns:a16="http://schemas.microsoft.com/office/drawing/2014/main" id="{44BCEDA8-ADE4-FEAE-8BF0-B0CCE655A5F7}"/>
                </a:ext>
              </a:extLst>
            </p:cNvPr>
            <p:cNvSpPr>
              <a:spLocks/>
            </p:cNvSpPr>
            <p:nvPr/>
          </p:nvSpPr>
          <p:spPr bwMode="auto">
            <a:xfrm>
              <a:off x="5480050" y="1812925"/>
              <a:ext cx="38100" cy="61913"/>
            </a:xfrm>
            <a:custGeom>
              <a:avLst/>
              <a:gdLst>
                <a:gd name="T0" fmla="*/ 0 w 39"/>
                <a:gd name="T1" fmla="*/ 63 h 63"/>
                <a:gd name="T2" fmla="*/ 18 w 39"/>
                <a:gd name="T3" fmla="*/ 0 h 63"/>
                <a:gd name="T4" fmla="*/ 0 w 39"/>
                <a:gd name="T5" fmla="*/ 63 h 63"/>
              </a:gdLst>
              <a:ahLst/>
              <a:cxnLst>
                <a:cxn ang="0">
                  <a:pos x="T0" y="T1"/>
                </a:cxn>
                <a:cxn ang="0">
                  <a:pos x="T2" y="T3"/>
                </a:cxn>
                <a:cxn ang="0">
                  <a:pos x="T4" y="T5"/>
                </a:cxn>
              </a:cxnLst>
              <a:rect l="0" t="0" r="r" b="b"/>
              <a:pathLst>
                <a:path w="39" h="63">
                  <a:moveTo>
                    <a:pt x="0" y="63"/>
                  </a:moveTo>
                  <a:cubicBezTo>
                    <a:pt x="0" y="63"/>
                    <a:pt x="19" y="36"/>
                    <a:pt x="18" y="0"/>
                  </a:cubicBezTo>
                  <a:cubicBezTo>
                    <a:pt x="39" y="14"/>
                    <a:pt x="21" y="58"/>
                    <a:pt x="0" y="63"/>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Freeform 514">
              <a:extLst>
                <a:ext uri="{FF2B5EF4-FFF2-40B4-BE49-F238E27FC236}">
                  <a16:creationId xmlns:a16="http://schemas.microsoft.com/office/drawing/2014/main" id="{06715B3C-EFF9-B5BF-08D7-36B292303B2B}"/>
                </a:ext>
              </a:extLst>
            </p:cNvPr>
            <p:cNvSpPr>
              <a:spLocks/>
            </p:cNvSpPr>
            <p:nvPr/>
          </p:nvSpPr>
          <p:spPr bwMode="auto">
            <a:xfrm>
              <a:off x="5541963" y="1814513"/>
              <a:ext cx="144463" cy="84138"/>
            </a:xfrm>
            <a:custGeom>
              <a:avLst/>
              <a:gdLst>
                <a:gd name="T0" fmla="*/ 0 w 148"/>
                <a:gd name="T1" fmla="*/ 39 h 87"/>
                <a:gd name="T2" fmla="*/ 132 w 148"/>
                <a:gd name="T3" fmla="*/ 72 h 87"/>
                <a:gd name="T4" fmla="*/ 0 w 148"/>
                <a:gd name="T5" fmla="*/ 39 h 87"/>
              </a:gdLst>
              <a:ahLst/>
              <a:cxnLst>
                <a:cxn ang="0">
                  <a:pos x="T0" y="T1"/>
                </a:cxn>
                <a:cxn ang="0">
                  <a:pos x="T2" y="T3"/>
                </a:cxn>
                <a:cxn ang="0">
                  <a:pos x="T4" y="T5"/>
                </a:cxn>
              </a:cxnLst>
              <a:rect l="0" t="0" r="r" b="b"/>
              <a:pathLst>
                <a:path w="148" h="87">
                  <a:moveTo>
                    <a:pt x="0" y="39"/>
                  </a:moveTo>
                  <a:cubicBezTo>
                    <a:pt x="0" y="39"/>
                    <a:pt x="79" y="34"/>
                    <a:pt x="132" y="72"/>
                  </a:cubicBezTo>
                  <a:cubicBezTo>
                    <a:pt x="148" y="87"/>
                    <a:pt x="111" y="0"/>
                    <a:pt x="0" y="39"/>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Freeform 515">
              <a:extLst>
                <a:ext uri="{FF2B5EF4-FFF2-40B4-BE49-F238E27FC236}">
                  <a16:creationId xmlns:a16="http://schemas.microsoft.com/office/drawing/2014/main" id="{C1DE1541-1077-3262-7C07-4277F2EDF66B}"/>
                </a:ext>
              </a:extLst>
            </p:cNvPr>
            <p:cNvSpPr>
              <a:spLocks/>
            </p:cNvSpPr>
            <p:nvPr/>
          </p:nvSpPr>
          <p:spPr bwMode="auto">
            <a:xfrm>
              <a:off x="5521325" y="1784350"/>
              <a:ext cx="41275" cy="69850"/>
            </a:xfrm>
            <a:custGeom>
              <a:avLst/>
              <a:gdLst>
                <a:gd name="T0" fmla="*/ 0 w 43"/>
                <a:gd name="T1" fmla="*/ 73 h 73"/>
                <a:gd name="T2" fmla="*/ 19 w 43"/>
                <a:gd name="T3" fmla="*/ 0 h 73"/>
                <a:gd name="T4" fmla="*/ 0 w 43"/>
                <a:gd name="T5" fmla="*/ 73 h 73"/>
              </a:gdLst>
              <a:ahLst/>
              <a:cxnLst>
                <a:cxn ang="0">
                  <a:pos x="T0" y="T1"/>
                </a:cxn>
                <a:cxn ang="0">
                  <a:pos x="T2" y="T3"/>
                </a:cxn>
                <a:cxn ang="0">
                  <a:pos x="T4" y="T5"/>
                </a:cxn>
              </a:cxnLst>
              <a:rect l="0" t="0" r="r" b="b"/>
              <a:pathLst>
                <a:path w="43" h="73">
                  <a:moveTo>
                    <a:pt x="0" y="73"/>
                  </a:moveTo>
                  <a:cubicBezTo>
                    <a:pt x="0" y="73"/>
                    <a:pt x="32" y="40"/>
                    <a:pt x="19" y="0"/>
                  </a:cubicBezTo>
                  <a:cubicBezTo>
                    <a:pt x="43" y="10"/>
                    <a:pt x="36" y="63"/>
                    <a:pt x="0" y="73"/>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1" name="Freeform 516">
              <a:extLst>
                <a:ext uri="{FF2B5EF4-FFF2-40B4-BE49-F238E27FC236}">
                  <a16:creationId xmlns:a16="http://schemas.microsoft.com/office/drawing/2014/main" id="{D5AD9B37-3680-D0DA-F054-5672C7BA762B}"/>
                </a:ext>
              </a:extLst>
            </p:cNvPr>
            <p:cNvSpPr>
              <a:spLocks/>
            </p:cNvSpPr>
            <p:nvPr/>
          </p:nvSpPr>
          <p:spPr bwMode="auto">
            <a:xfrm>
              <a:off x="5551488" y="1768475"/>
              <a:ext cx="100013" cy="74613"/>
            </a:xfrm>
            <a:custGeom>
              <a:avLst/>
              <a:gdLst>
                <a:gd name="T0" fmla="*/ 11 w 103"/>
                <a:gd name="T1" fmla="*/ 75 h 77"/>
                <a:gd name="T2" fmla="*/ 89 w 103"/>
                <a:gd name="T3" fmla="*/ 6 h 77"/>
                <a:gd name="T4" fmla="*/ 0 w 103"/>
                <a:gd name="T5" fmla="*/ 77 h 77"/>
                <a:gd name="T6" fmla="*/ 11 w 103"/>
                <a:gd name="T7" fmla="*/ 75 h 77"/>
              </a:gdLst>
              <a:ahLst/>
              <a:cxnLst>
                <a:cxn ang="0">
                  <a:pos x="T0" y="T1"/>
                </a:cxn>
                <a:cxn ang="0">
                  <a:pos x="T2" y="T3"/>
                </a:cxn>
                <a:cxn ang="0">
                  <a:pos x="T4" y="T5"/>
                </a:cxn>
                <a:cxn ang="0">
                  <a:pos x="T6" y="T7"/>
                </a:cxn>
              </a:cxnLst>
              <a:rect l="0" t="0" r="r" b="b"/>
              <a:pathLst>
                <a:path w="103" h="77">
                  <a:moveTo>
                    <a:pt x="11" y="75"/>
                  </a:moveTo>
                  <a:cubicBezTo>
                    <a:pt x="11" y="75"/>
                    <a:pt x="41" y="27"/>
                    <a:pt x="89" y="6"/>
                  </a:cubicBezTo>
                  <a:cubicBezTo>
                    <a:pt x="103" y="0"/>
                    <a:pt x="38" y="4"/>
                    <a:pt x="0" y="77"/>
                  </a:cubicBezTo>
                  <a:cubicBezTo>
                    <a:pt x="7" y="76"/>
                    <a:pt x="11" y="75"/>
                    <a:pt x="11" y="75"/>
                  </a:cubicBezTo>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Freeform 517">
              <a:extLst>
                <a:ext uri="{FF2B5EF4-FFF2-40B4-BE49-F238E27FC236}">
                  <a16:creationId xmlns:a16="http://schemas.microsoft.com/office/drawing/2014/main" id="{C4889AF0-888A-2297-840A-05906DD16CEE}"/>
                </a:ext>
              </a:extLst>
            </p:cNvPr>
            <p:cNvSpPr>
              <a:spLocks/>
            </p:cNvSpPr>
            <p:nvPr/>
          </p:nvSpPr>
          <p:spPr bwMode="auto">
            <a:xfrm>
              <a:off x="5575300" y="1793875"/>
              <a:ext cx="80963" cy="44450"/>
            </a:xfrm>
            <a:custGeom>
              <a:avLst/>
              <a:gdLst>
                <a:gd name="T0" fmla="*/ 0 w 84"/>
                <a:gd name="T1" fmla="*/ 46 h 46"/>
                <a:gd name="T2" fmla="*/ 84 w 84"/>
                <a:gd name="T3" fmla="*/ 5 h 46"/>
                <a:gd name="T4" fmla="*/ 0 w 84"/>
                <a:gd name="T5" fmla="*/ 46 h 46"/>
              </a:gdLst>
              <a:ahLst/>
              <a:cxnLst>
                <a:cxn ang="0">
                  <a:pos x="T0" y="T1"/>
                </a:cxn>
                <a:cxn ang="0">
                  <a:pos x="T2" y="T3"/>
                </a:cxn>
                <a:cxn ang="0">
                  <a:pos x="T4" y="T5"/>
                </a:cxn>
              </a:cxnLst>
              <a:rect l="0" t="0" r="r" b="b"/>
              <a:pathLst>
                <a:path w="84" h="46">
                  <a:moveTo>
                    <a:pt x="0" y="46"/>
                  </a:moveTo>
                  <a:cubicBezTo>
                    <a:pt x="0" y="46"/>
                    <a:pt x="43" y="16"/>
                    <a:pt x="84" y="5"/>
                  </a:cubicBezTo>
                  <a:cubicBezTo>
                    <a:pt x="48" y="0"/>
                    <a:pt x="8" y="24"/>
                    <a:pt x="0" y="46"/>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Freeform 518">
              <a:extLst>
                <a:ext uri="{FF2B5EF4-FFF2-40B4-BE49-F238E27FC236}">
                  <a16:creationId xmlns:a16="http://schemas.microsoft.com/office/drawing/2014/main" id="{D8230695-B2A3-B889-F4A5-C8BF492CE90F}"/>
                </a:ext>
              </a:extLst>
            </p:cNvPr>
            <p:cNvSpPr>
              <a:spLocks/>
            </p:cNvSpPr>
            <p:nvPr/>
          </p:nvSpPr>
          <p:spPr bwMode="auto">
            <a:xfrm>
              <a:off x="5467350" y="1884363"/>
              <a:ext cx="74613" cy="23813"/>
            </a:xfrm>
            <a:custGeom>
              <a:avLst/>
              <a:gdLst>
                <a:gd name="T0" fmla="*/ 0 w 77"/>
                <a:gd name="T1" fmla="*/ 11 h 25"/>
                <a:gd name="T2" fmla="*/ 77 w 77"/>
                <a:gd name="T3" fmla="*/ 25 h 25"/>
                <a:gd name="T4" fmla="*/ 0 w 77"/>
                <a:gd name="T5" fmla="*/ 11 h 25"/>
              </a:gdLst>
              <a:ahLst/>
              <a:cxnLst>
                <a:cxn ang="0">
                  <a:pos x="T0" y="T1"/>
                </a:cxn>
                <a:cxn ang="0">
                  <a:pos x="T2" y="T3"/>
                </a:cxn>
                <a:cxn ang="0">
                  <a:pos x="T4" y="T5"/>
                </a:cxn>
              </a:cxnLst>
              <a:rect l="0" t="0" r="r" b="b"/>
              <a:pathLst>
                <a:path w="77" h="25">
                  <a:moveTo>
                    <a:pt x="0" y="11"/>
                  </a:moveTo>
                  <a:cubicBezTo>
                    <a:pt x="0" y="11"/>
                    <a:pt x="51" y="0"/>
                    <a:pt x="77" y="25"/>
                  </a:cubicBezTo>
                  <a:cubicBezTo>
                    <a:pt x="68" y="6"/>
                    <a:pt x="31" y="1"/>
                    <a:pt x="0" y="11"/>
                  </a:cubicBezTo>
                  <a:close/>
                </a:path>
              </a:pathLst>
            </a:custGeom>
            <a:solidFill>
              <a:srgbClr val="9AD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Freeform 519">
              <a:extLst>
                <a:ext uri="{FF2B5EF4-FFF2-40B4-BE49-F238E27FC236}">
                  <a16:creationId xmlns:a16="http://schemas.microsoft.com/office/drawing/2014/main" id="{755F3C9C-1024-999D-B4CE-B3DF98EF8371}"/>
                </a:ext>
              </a:extLst>
            </p:cNvPr>
            <p:cNvSpPr>
              <a:spLocks/>
            </p:cNvSpPr>
            <p:nvPr/>
          </p:nvSpPr>
          <p:spPr bwMode="auto">
            <a:xfrm>
              <a:off x="5567363" y="1836738"/>
              <a:ext cx="101600" cy="42863"/>
            </a:xfrm>
            <a:custGeom>
              <a:avLst/>
              <a:gdLst>
                <a:gd name="T0" fmla="*/ 0 w 105"/>
                <a:gd name="T1" fmla="*/ 12 h 43"/>
                <a:gd name="T2" fmla="*/ 105 w 105"/>
                <a:gd name="T3" fmla="*/ 43 h 43"/>
                <a:gd name="T4" fmla="*/ 0 w 105"/>
                <a:gd name="T5" fmla="*/ 12 h 43"/>
              </a:gdLst>
              <a:ahLst/>
              <a:cxnLst>
                <a:cxn ang="0">
                  <a:pos x="T0" y="T1"/>
                </a:cxn>
                <a:cxn ang="0">
                  <a:pos x="T2" y="T3"/>
                </a:cxn>
                <a:cxn ang="0">
                  <a:pos x="T4" y="T5"/>
                </a:cxn>
              </a:cxnLst>
              <a:rect l="0" t="0" r="r" b="b"/>
              <a:pathLst>
                <a:path w="105" h="43">
                  <a:moveTo>
                    <a:pt x="0" y="12"/>
                  </a:moveTo>
                  <a:cubicBezTo>
                    <a:pt x="0" y="12"/>
                    <a:pt x="59" y="6"/>
                    <a:pt x="105" y="43"/>
                  </a:cubicBezTo>
                  <a:cubicBezTo>
                    <a:pt x="105" y="43"/>
                    <a:pt x="64" y="0"/>
                    <a:pt x="0" y="12"/>
                  </a:cubicBezTo>
                  <a:close/>
                </a:path>
              </a:pathLst>
            </a:custGeom>
            <a:solidFill>
              <a:srgbClr val="9AD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5" name="Freeform 520">
              <a:extLst>
                <a:ext uri="{FF2B5EF4-FFF2-40B4-BE49-F238E27FC236}">
                  <a16:creationId xmlns:a16="http://schemas.microsoft.com/office/drawing/2014/main" id="{1B704639-DC86-8825-927C-74D1F0851425}"/>
                </a:ext>
              </a:extLst>
            </p:cNvPr>
            <p:cNvSpPr>
              <a:spLocks/>
            </p:cNvSpPr>
            <p:nvPr/>
          </p:nvSpPr>
          <p:spPr bwMode="auto">
            <a:xfrm>
              <a:off x="5486400" y="1817688"/>
              <a:ext cx="19050" cy="52388"/>
            </a:xfrm>
            <a:custGeom>
              <a:avLst/>
              <a:gdLst>
                <a:gd name="T0" fmla="*/ 13 w 19"/>
                <a:gd name="T1" fmla="*/ 0 h 53"/>
                <a:gd name="T2" fmla="*/ 0 w 19"/>
                <a:gd name="T3" fmla="*/ 53 h 53"/>
                <a:gd name="T4" fmla="*/ 13 w 19"/>
                <a:gd name="T5" fmla="*/ 0 h 53"/>
              </a:gdLst>
              <a:ahLst/>
              <a:cxnLst>
                <a:cxn ang="0">
                  <a:pos x="T0" y="T1"/>
                </a:cxn>
                <a:cxn ang="0">
                  <a:pos x="T2" y="T3"/>
                </a:cxn>
                <a:cxn ang="0">
                  <a:pos x="T4" y="T5"/>
                </a:cxn>
              </a:cxnLst>
              <a:rect l="0" t="0" r="r" b="b"/>
              <a:pathLst>
                <a:path w="19" h="53">
                  <a:moveTo>
                    <a:pt x="13" y="0"/>
                  </a:moveTo>
                  <a:cubicBezTo>
                    <a:pt x="13" y="0"/>
                    <a:pt x="19" y="22"/>
                    <a:pt x="0" y="53"/>
                  </a:cubicBezTo>
                  <a:cubicBezTo>
                    <a:pt x="14" y="40"/>
                    <a:pt x="17" y="17"/>
                    <a:pt x="13" y="0"/>
                  </a:cubicBezTo>
                  <a:close/>
                </a:path>
              </a:pathLst>
            </a:custGeom>
            <a:solidFill>
              <a:srgbClr val="9AD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Freeform 521">
              <a:extLst>
                <a:ext uri="{FF2B5EF4-FFF2-40B4-BE49-F238E27FC236}">
                  <a16:creationId xmlns:a16="http://schemas.microsoft.com/office/drawing/2014/main" id="{D2C2C3A2-6E45-7F5E-C6C2-28BDC64478F3}"/>
                </a:ext>
              </a:extLst>
            </p:cNvPr>
            <p:cNvSpPr>
              <a:spLocks/>
            </p:cNvSpPr>
            <p:nvPr/>
          </p:nvSpPr>
          <p:spPr bwMode="auto">
            <a:xfrm>
              <a:off x="5322888" y="1973263"/>
              <a:ext cx="158750" cy="165100"/>
            </a:xfrm>
            <a:custGeom>
              <a:avLst/>
              <a:gdLst>
                <a:gd name="T0" fmla="*/ 0 w 164"/>
                <a:gd name="T1" fmla="*/ 19 h 171"/>
                <a:gd name="T2" fmla="*/ 150 w 164"/>
                <a:gd name="T3" fmla="*/ 171 h 171"/>
                <a:gd name="T4" fmla="*/ 0 w 164"/>
                <a:gd name="T5" fmla="*/ 19 h 171"/>
              </a:gdLst>
              <a:ahLst/>
              <a:cxnLst>
                <a:cxn ang="0">
                  <a:pos x="T0" y="T1"/>
                </a:cxn>
                <a:cxn ang="0">
                  <a:pos x="T2" y="T3"/>
                </a:cxn>
                <a:cxn ang="0">
                  <a:pos x="T4" y="T5"/>
                </a:cxn>
              </a:cxnLst>
              <a:rect l="0" t="0" r="r" b="b"/>
              <a:pathLst>
                <a:path w="164" h="171">
                  <a:moveTo>
                    <a:pt x="0" y="19"/>
                  </a:moveTo>
                  <a:cubicBezTo>
                    <a:pt x="0" y="19"/>
                    <a:pt x="141" y="31"/>
                    <a:pt x="150" y="171"/>
                  </a:cubicBezTo>
                  <a:cubicBezTo>
                    <a:pt x="164" y="86"/>
                    <a:pt x="93" y="0"/>
                    <a:pt x="0" y="19"/>
                  </a:cubicBezTo>
                  <a:close/>
                </a:path>
              </a:pathLst>
            </a:custGeom>
            <a:solidFill>
              <a:srgbClr val="C998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Freeform 522">
              <a:extLst>
                <a:ext uri="{FF2B5EF4-FFF2-40B4-BE49-F238E27FC236}">
                  <a16:creationId xmlns:a16="http://schemas.microsoft.com/office/drawing/2014/main" id="{C39203EF-8DB7-B408-56F3-6F9EB98C344E}"/>
                </a:ext>
              </a:extLst>
            </p:cNvPr>
            <p:cNvSpPr>
              <a:spLocks/>
            </p:cNvSpPr>
            <p:nvPr/>
          </p:nvSpPr>
          <p:spPr bwMode="auto">
            <a:xfrm>
              <a:off x="5372100" y="2001838"/>
              <a:ext cx="49213" cy="98425"/>
            </a:xfrm>
            <a:custGeom>
              <a:avLst/>
              <a:gdLst>
                <a:gd name="T0" fmla="*/ 0 w 51"/>
                <a:gd name="T1" fmla="*/ 0 h 103"/>
                <a:gd name="T2" fmla="*/ 39 w 51"/>
                <a:gd name="T3" fmla="*/ 103 h 103"/>
                <a:gd name="T4" fmla="*/ 0 w 51"/>
                <a:gd name="T5" fmla="*/ 0 h 103"/>
              </a:gdLst>
              <a:ahLst/>
              <a:cxnLst>
                <a:cxn ang="0">
                  <a:pos x="T0" y="T1"/>
                </a:cxn>
                <a:cxn ang="0">
                  <a:pos x="T2" y="T3"/>
                </a:cxn>
                <a:cxn ang="0">
                  <a:pos x="T4" y="T5"/>
                </a:cxn>
              </a:cxnLst>
              <a:rect l="0" t="0" r="r" b="b"/>
              <a:pathLst>
                <a:path w="51" h="103">
                  <a:moveTo>
                    <a:pt x="0" y="0"/>
                  </a:moveTo>
                  <a:cubicBezTo>
                    <a:pt x="0" y="0"/>
                    <a:pt x="31" y="38"/>
                    <a:pt x="39" y="103"/>
                  </a:cubicBezTo>
                  <a:cubicBezTo>
                    <a:pt x="51" y="63"/>
                    <a:pt x="30" y="0"/>
                    <a:pt x="0" y="0"/>
                  </a:cubicBezTo>
                  <a:close/>
                </a:path>
              </a:pathLst>
            </a:custGeom>
            <a:solidFill>
              <a:srgbClr val="70AE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Freeform 523">
              <a:extLst>
                <a:ext uri="{FF2B5EF4-FFF2-40B4-BE49-F238E27FC236}">
                  <a16:creationId xmlns:a16="http://schemas.microsoft.com/office/drawing/2014/main" id="{AB7371E1-0F23-0E27-6BD2-3A75E35DCDA5}"/>
                </a:ext>
              </a:extLst>
            </p:cNvPr>
            <p:cNvSpPr>
              <a:spLocks/>
            </p:cNvSpPr>
            <p:nvPr/>
          </p:nvSpPr>
          <p:spPr bwMode="auto">
            <a:xfrm>
              <a:off x="5338763" y="1993900"/>
              <a:ext cx="47625" cy="90488"/>
            </a:xfrm>
            <a:custGeom>
              <a:avLst/>
              <a:gdLst>
                <a:gd name="T0" fmla="*/ 11 w 48"/>
                <a:gd name="T1" fmla="*/ 1 h 93"/>
                <a:gd name="T2" fmla="*/ 0 w 48"/>
                <a:gd name="T3" fmla="*/ 93 h 93"/>
                <a:gd name="T4" fmla="*/ 11 w 48"/>
                <a:gd name="T5" fmla="*/ 1 h 93"/>
              </a:gdLst>
              <a:ahLst/>
              <a:cxnLst>
                <a:cxn ang="0">
                  <a:pos x="T0" y="T1"/>
                </a:cxn>
                <a:cxn ang="0">
                  <a:pos x="T2" y="T3"/>
                </a:cxn>
                <a:cxn ang="0">
                  <a:pos x="T4" y="T5"/>
                </a:cxn>
              </a:cxnLst>
              <a:rect l="0" t="0" r="r" b="b"/>
              <a:pathLst>
                <a:path w="48" h="93">
                  <a:moveTo>
                    <a:pt x="11" y="1"/>
                  </a:moveTo>
                  <a:cubicBezTo>
                    <a:pt x="11" y="1"/>
                    <a:pt x="38" y="41"/>
                    <a:pt x="0" y="93"/>
                  </a:cubicBezTo>
                  <a:cubicBezTo>
                    <a:pt x="48" y="61"/>
                    <a:pt x="44" y="0"/>
                    <a:pt x="11" y="1"/>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Freeform 524">
              <a:extLst>
                <a:ext uri="{FF2B5EF4-FFF2-40B4-BE49-F238E27FC236}">
                  <a16:creationId xmlns:a16="http://schemas.microsoft.com/office/drawing/2014/main" id="{23BE722D-1EC0-2ACC-B4B8-B9BE9E9828DA}"/>
                </a:ext>
              </a:extLst>
            </p:cNvPr>
            <p:cNvSpPr>
              <a:spLocks/>
            </p:cNvSpPr>
            <p:nvPr/>
          </p:nvSpPr>
          <p:spPr bwMode="auto">
            <a:xfrm>
              <a:off x="5414963" y="2025650"/>
              <a:ext cx="30163" cy="100013"/>
            </a:xfrm>
            <a:custGeom>
              <a:avLst/>
              <a:gdLst>
                <a:gd name="T0" fmla="*/ 0 w 31"/>
                <a:gd name="T1" fmla="*/ 0 h 104"/>
                <a:gd name="T2" fmla="*/ 14 w 31"/>
                <a:gd name="T3" fmla="*/ 104 h 104"/>
                <a:gd name="T4" fmla="*/ 0 w 31"/>
                <a:gd name="T5" fmla="*/ 0 h 104"/>
              </a:gdLst>
              <a:ahLst/>
              <a:cxnLst>
                <a:cxn ang="0">
                  <a:pos x="T0" y="T1"/>
                </a:cxn>
                <a:cxn ang="0">
                  <a:pos x="T2" y="T3"/>
                </a:cxn>
                <a:cxn ang="0">
                  <a:pos x="T4" y="T5"/>
                </a:cxn>
              </a:cxnLst>
              <a:rect l="0" t="0" r="r" b="b"/>
              <a:pathLst>
                <a:path w="31" h="104">
                  <a:moveTo>
                    <a:pt x="0" y="0"/>
                  </a:moveTo>
                  <a:cubicBezTo>
                    <a:pt x="0" y="0"/>
                    <a:pt x="20" y="45"/>
                    <a:pt x="14" y="104"/>
                  </a:cubicBezTo>
                  <a:cubicBezTo>
                    <a:pt x="31" y="82"/>
                    <a:pt x="28" y="10"/>
                    <a:pt x="0" y="0"/>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Freeform 525">
              <a:extLst>
                <a:ext uri="{FF2B5EF4-FFF2-40B4-BE49-F238E27FC236}">
                  <a16:creationId xmlns:a16="http://schemas.microsoft.com/office/drawing/2014/main" id="{74620409-A386-A9C7-9483-AAB7994CF69E}"/>
                </a:ext>
              </a:extLst>
            </p:cNvPr>
            <p:cNvSpPr>
              <a:spLocks/>
            </p:cNvSpPr>
            <p:nvPr/>
          </p:nvSpPr>
          <p:spPr bwMode="auto">
            <a:xfrm>
              <a:off x="5405438" y="2008188"/>
              <a:ext cx="104775" cy="88900"/>
            </a:xfrm>
            <a:custGeom>
              <a:avLst/>
              <a:gdLst>
                <a:gd name="T0" fmla="*/ 0 w 107"/>
                <a:gd name="T1" fmla="*/ 11 h 91"/>
                <a:gd name="T2" fmla="*/ 107 w 107"/>
                <a:gd name="T3" fmla="*/ 91 h 91"/>
                <a:gd name="T4" fmla="*/ 0 w 107"/>
                <a:gd name="T5" fmla="*/ 11 h 91"/>
              </a:gdLst>
              <a:ahLst/>
              <a:cxnLst>
                <a:cxn ang="0">
                  <a:pos x="T0" y="T1"/>
                </a:cxn>
                <a:cxn ang="0">
                  <a:pos x="T2" y="T3"/>
                </a:cxn>
                <a:cxn ang="0">
                  <a:pos x="T4" y="T5"/>
                </a:cxn>
              </a:cxnLst>
              <a:rect l="0" t="0" r="r" b="b"/>
              <a:pathLst>
                <a:path w="107" h="91">
                  <a:moveTo>
                    <a:pt x="0" y="11"/>
                  </a:moveTo>
                  <a:cubicBezTo>
                    <a:pt x="0" y="11"/>
                    <a:pt x="90" y="58"/>
                    <a:pt x="107" y="91"/>
                  </a:cubicBezTo>
                  <a:cubicBezTo>
                    <a:pt x="95" y="48"/>
                    <a:pt x="21" y="0"/>
                    <a:pt x="0" y="11"/>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Freeform 526">
              <a:extLst>
                <a:ext uri="{FF2B5EF4-FFF2-40B4-BE49-F238E27FC236}">
                  <a16:creationId xmlns:a16="http://schemas.microsoft.com/office/drawing/2014/main" id="{A0F9AC06-E528-37F3-F045-B901B5FAC72E}"/>
                </a:ext>
              </a:extLst>
            </p:cNvPr>
            <p:cNvSpPr>
              <a:spLocks/>
            </p:cNvSpPr>
            <p:nvPr/>
          </p:nvSpPr>
          <p:spPr bwMode="auto">
            <a:xfrm>
              <a:off x="5370513" y="1984375"/>
              <a:ext cx="119063" cy="49213"/>
            </a:xfrm>
            <a:custGeom>
              <a:avLst/>
              <a:gdLst>
                <a:gd name="T0" fmla="*/ 30 w 123"/>
                <a:gd name="T1" fmla="*/ 23 h 52"/>
                <a:gd name="T2" fmla="*/ 123 w 123"/>
                <a:gd name="T3" fmla="*/ 52 h 52"/>
                <a:gd name="T4" fmla="*/ 0 w 123"/>
                <a:gd name="T5" fmla="*/ 10 h 52"/>
                <a:gd name="T6" fmla="*/ 30 w 123"/>
                <a:gd name="T7" fmla="*/ 23 h 52"/>
              </a:gdLst>
              <a:ahLst/>
              <a:cxnLst>
                <a:cxn ang="0">
                  <a:pos x="T0" y="T1"/>
                </a:cxn>
                <a:cxn ang="0">
                  <a:pos x="T2" y="T3"/>
                </a:cxn>
                <a:cxn ang="0">
                  <a:pos x="T4" y="T5"/>
                </a:cxn>
                <a:cxn ang="0">
                  <a:pos x="T6" y="T7"/>
                </a:cxn>
              </a:cxnLst>
              <a:rect l="0" t="0" r="r" b="b"/>
              <a:pathLst>
                <a:path w="123" h="52">
                  <a:moveTo>
                    <a:pt x="30" y="23"/>
                  </a:moveTo>
                  <a:cubicBezTo>
                    <a:pt x="30" y="23"/>
                    <a:pt x="84" y="22"/>
                    <a:pt x="123" y="52"/>
                  </a:cubicBezTo>
                  <a:cubicBezTo>
                    <a:pt x="95" y="13"/>
                    <a:pt x="50" y="0"/>
                    <a:pt x="0" y="10"/>
                  </a:cubicBezTo>
                  <a:cubicBezTo>
                    <a:pt x="20" y="17"/>
                    <a:pt x="30" y="23"/>
                    <a:pt x="30" y="23"/>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2" name="Freeform 527">
              <a:extLst>
                <a:ext uri="{FF2B5EF4-FFF2-40B4-BE49-F238E27FC236}">
                  <a16:creationId xmlns:a16="http://schemas.microsoft.com/office/drawing/2014/main" id="{E9F7A1FD-8D0C-EA6F-4E13-C569C3B3AB7A}"/>
                </a:ext>
              </a:extLst>
            </p:cNvPr>
            <p:cNvSpPr>
              <a:spLocks/>
            </p:cNvSpPr>
            <p:nvPr/>
          </p:nvSpPr>
          <p:spPr bwMode="auto">
            <a:xfrm>
              <a:off x="5341938" y="1944688"/>
              <a:ext cx="85725" cy="49213"/>
            </a:xfrm>
            <a:custGeom>
              <a:avLst/>
              <a:gdLst>
                <a:gd name="T0" fmla="*/ 0 w 88"/>
                <a:gd name="T1" fmla="*/ 48 h 51"/>
                <a:gd name="T2" fmla="*/ 86 w 88"/>
                <a:gd name="T3" fmla="*/ 0 h 51"/>
                <a:gd name="T4" fmla="*/ 24 w 88"/>
                <a:gd name="T5" fmla="*/ 51 h 51"/>
                <a:gd name="T6" fmla="*/ 0 w 88"/>
                <a:gd name="T7" fmla="*/ 48 h 51"/>
              </a:gdLst>
              <a:ahLst/>
              <a:cxnLst>
                <a:cxn ang="0">
                  <a:pos x="T0" y="T1"/>
                </a:cxn>
                <a:cxn ang="0">
                  <a:pos x="T2" y="T3"/>
                </a:cxn>
                <a:cxn ang="0">
                  <a:pos x="T4" y="T5"/>
                </a:cxn>
                <a:cxn ang="0">
                  <a:pos x="T6" y="T7"/>
                </a:cxn>
              </a:cxnLst>
              <a:rect l="0" t="0" r="r" b="b"/>
              <a:pathLst>
                <a:path w="88" h="51">
                  <a:moveTo>
                    <a:pt x="0" y="48"/>
                  </a:moveTo>
                  <a:cubicBezTo>
                    <a:pt x="0" y="48"/>
                    <a:pt x="54" y="29"/>
                    <a:pt x="86" y="0"/>
                  </a:cubicBezTo>
                  <a:cubicBezTo>
                    <a:pt x="88" y="30"/>
                    <a:pt x="24" y="51"/>
                    <a:pt x="24" y="51"/>
                  </a:cubicBezTo>
                  <a:lnTo>
                    <a:pt x="0" y="48"/>
                  </a:lnTo>
                  <a:close/>
                </a:path>
              </a:pathLst>
            </a:custGeom>
            <a:solidFill>
              <a:srgbClr val="4191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3" name="Freeform 528">
              <a:extLst>
                <a:ext uri="{FF2B5EF4-FFF2-40B4-BE49-F238E27FC236}">
                  <a16:creationId xmlns:a16="http://schemas.microsoft.com/office/drawing/2014/main" id="{42F9DD8C-8DFE-C423-2EBB-4E2B18730693}"/>
                </a:ext>
              </a:extLst>
            </p:cNvPr>
            <p:cNvSpPr>
              <a:spLocks/>
            </p:cNvSpPr>
            <p:nvPr/>
          </p:nvSpPr>
          <p:spPr bwMode="auto">
            <a:xfrm>
              <a:off x="5391150" y="1989138"/>
              <a:ext cx="85725" cy="34925"/>
            </a:xfrm>
            <a:custGeom>
              <a:avLst/>
              <a:gdLst>
                <a:gd name="T0" fmla="*/ 0 w 90"/>
                <a:gd name="T1" fmla="*/ 7 h 36"/>
                <a:gd name="T2" fmla="*/ 90 w 90"/>
                <a:gd name="T3" fmla="*/ 36 h 36"/>
                <a:gd name="T4" fmla="*/ 0 w 90"/>
                <a:gd name="T5" fmla="*/ 7 h 36"/>
              </a:gdLst>
              <a:ahLst/>
              <a:cxnLst>
                <a:cxn ang="0">
                  <a:pos x="T0" y="T1"/>
                </a:cxn>
                <a:cxn ang="0">
                  <a:pos x="T2" y="T3"/>
                </a:cxn>
                <a:cxn ang="0">
                  <a:pos x="T4" y="T5"/>
                </a:cxn>
              </a:cxnLst>
              <a:rect l="0" t="0" r="r" b="b"/>
              <a:pathLst>
                <a:path w="90" h="36">
                  <a:moveTo>
                    <a:pt x="0" y="7"/>
                  </a:moveTo>
                  <a:cubicBezTo>
                    <a:pt x="0" y="7"/>
                    <a:pt x="54" y="6"/>
                    <a:pt x="90" y="36"/>
                  </a:cubicBezTo>
                  <a:cubicBezTo>
                    <a:pt x="81" y="17"/>
                    <a:pt x="26" y="0"/>
                    <a:pt x="0" y="7"/>
                  </a:cubicBezTo>
                  <a:close/>
                </a:path>
              </a:pathLst>
            </a:custGeom>
            <a:solidFill>
              <a:srgbClr val="9AD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Freeform 529">
              <a:extLst>
                <a:ext uri="{FF2B5EF4-FFF2-40B4-BE49-F238E27FC236}">
                  <a16:creationId xmlns:a16="http://schemas.microsoft.com/office/drawing/2014/main" id="{AD6DD2BF-AC18-FC7A-6080-DC61B08849F9}"/>
                </a:ext>
              </a:extLst>
            </p:cNvPr>
            <p:cNvSpPr>
              <a:spLocks/>
            </p:cNvSpPr>
            <p:nvPr/>
          </p:nvSpPr>
          <p:spPr bwMode="auto">
            <a:xfrm>
              <a:off x="5421313" y="2035175"/>
              <a:ext cx="17463" cy="79375"/>
            </a:xfrm>
            <a:custGeom>
              <a:avLst/>
              <a:gdLst>
                <a:gd name="T0" fmla="*/ 0 w 18"/>
                <a:gd name="T1" fmla="*/ 0 h 82"/>
                <a:gd name="T2" fmla="*/ 10 w 18"/>
                <a:gd name="T3" fmla="*/ 82 h 82"/>
                <a:gd name="T4" fmla="*/ 0 w 18"/>
                <a:gd name="T5" fmla="*/ 0 h 82"/>
              </a:gdLst>
              <a:ahLst/>
              <a:cxnLst>
                <a:cxn ang="0">
                  <a:pos x="T0" y="T1"/>
                </a:cxn>
                <a:cxn ang="0">
                  <a:pos x="T2" y="T3"/>
                </a:cxn>
                <a:cxn ang="0">
                  <a:pos x="T4" y="T5"/>
                </a:cxn>
              </a:cxnLst>
              <a:rect l="0" t="0" r="r" b="b"/>
              <a:pathLst>
                <a:path w="18" h="82">
                  <a:moveTo>
                    <a:pt x="0" y="0"/>
                  </a:moveTo>
                  <a:cubicBezTo>
                    <a:pt x="0" y="0"/>
                    <a:pt x="15" y="36"/>
                    <a:pt x="10" y="82"/>
                  </a:cubicBezTo>
                  <a:cubicBezTo>
                    <a:pt x="18" y="63"/>
                    <a:pt x="13" y="17"/>
                    <a:pt x="0" y="0"/>
                  </a:cubicBezTo>
                  <a:close/>
                </a:path>
              </a:pathLst>
            </a:custGeom>
            <a:solidFill>
              <a:srgbClr val="9AD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Freeform 530">
              <a:extLst>
                <a:ext uri="{FF2B5EF4-FFF2-40B4-BE49-F238E27FC236}">
                  <a16:creationId xmlns:a16="http://schemas.microsoft.com/office/drawing/2014/main" id="{84A2B25A-586E-8450-77F7-99626C908153}"/>
                </a:ext>
              </a:extLst>
            </p:cNvPr>
            <p:cNvSpPr>
              <a:spLocks/>
            </p:cNvSpPr>
            <p:nvPr/>
          </p:nvSpPr>
          <p:spPr bwMode="auto">
            <a:xfrm>
              <a:off x="5499100" y="812800"/>
              <a:ext cx="587375" cy="358775"/>
            </a:xfrm>
            <a:custGeom>
              <a:avLst/>
              <a:gdLst>
                <a:gd name="T0" fmla="*/ 606 w 606"/>
                <a:gd name="T1" fmla="*/ 30 h 371"/>
                <a:gd name="T2" fmla="*/ 603 w 606"/>
                <a:gd name="T3" fmla="*/ 23 h 371"/>
                <a:gd name="T4" fmla="*/ 287 w 606"/>
                <a:gd name="T5" fmla="*/ 119 h 371"/>
                <a:gd name="T6" fmla="*/ 0 w 606"/>
                <a:gd name="T7" fmla="*/ 308 h 371"/>
                <a:gd name="T8" fmla="*/ 19 w 606"/>
                <a:gd name="T9" fmla="*/ 371 h 371"/>
                <a:gd name="T10" fmla="*/ 606 w 606"/>
                <a:gd name="T11" fmla="*/ 30 h 371"/>
              </a:gdLst>
              <a:ahLst/>
              <a:cxnLst>
                <a:cxn ang="0">
                  <a:pos x="T0" y="T1"/>
                </a:cxn>
                <a:cxn ang="0">
                  <a:pos x="T2" y="T3"/>
                </a:cxn>
                <a:cxn ang="0">
                  <a:pos x="T4" y="T5"/>
                </a:cxn>
                <a:cxn ang="0">
                  <a:pos x="T6" y="T7"/>
                </a:cxn>
                <a:cxn ang="0">
                  <a:pos x="T8" y="T9"/>
                </a:cxn>
                <a:cxn ang="0">
                  <a:pos x="T10" y="T11"/>
                </a:cxn>
              </a:cxnLst>
              <a:rect l="0" t="0" r="r" b="b"/>
              <a:pathLst>
                <a:path w="606" h="371">
                  <a:moveTo>
                    <a:pt x="606" y="30"/>
                  </a:moveTo>
                  <a:cubicBezTo>
                    <a:pt x="605" y="28"/>
                    <a:pt x="605" y="26"/>
                    <a:pt x="603" y="23"/>
                  </a:cubicBezTo>
                  <a:cubicBezTo>
                    <a:pt x="592" y="0"/>
                    <a:pt x="495" y="22"/>
                    <a:pt x="287" y="119"/>
                  </a:cubicBezTo>
                  <a:cubicBezTo>
                    <a:pt x="80" y="216"/>
                    <a:pt x="0" y="308"/>
                    <a:pt x="0" y="308"/>
                  </a:cubicBezTo>
                  <a:cubicBezTo>
                    <a:pt x="0" y="308"/>
                    <a:pt x="6" y="339"/>
                    <a:pt x="19" y="371"/>
                  </a:cubicBezTo>
                  <a:cubicBezTo>
                    <a:pt x="70" y="315"/>
                    <a:pt x="276" y="108"/>
                    <a:pt x="606" y="30"/>
                  </a:cubicBezTo>
                  <a:close/>
                </a:path>
              </a:pathLst>
            </a:custGeom>
            <a:solidFill>
              <a:srgbClr val="CCB8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Freeform 531">
              <a:extLst>
                <a:ext uri="{FF2B5EF4-FFF2-40B4-BE49-F238E27FC236}">
                  <a16:creationId xmlns:a16="http://schemas.microsoft.com/office/drawing/2014/main" id="{7938D093-F589-1FF5-3641-80C9F5A0A8A7}"/>
                </a:ext>
              </a:extLst>
            </p:cNvPr>
            <p:cNvSpPr>
              <a:spLocks/>
            </p:cNvSpPr>
            <p:nvPr/>
          </p:nvSpPr>
          <p:spPr bwMode="auto">
            <a:xfrm>
              <a:off x="5518150" y="841375"/>
              <a:ext cx="573088" cy="400050"/>
            </a:xfrm>
            <a:custGeom>
              <a:avLst/>
              <a:gdLst>
                <a:gd name="T0" fmla="*/ 0 w 593"/>
                <a:gd name="T1" fmla="*/ 341 h 412"/>
                <a:gd name="T2" fmla="*/ 52 w 593"/>
                <a:gd name="T3" fmla="*/ 412 h 412"/>
                <a:gd name="T4" fmla="*/ 347 w 593"/>
                <a:gd name="T5" fmla="*/ 155 h 412"/>
                <a:gd name="T6" fmla="*/ 562 w 593"/>
                <a:gd name="T7" fmla="*/ 54 h 412"/>
                <a:gd name="T8" fmla="*/ 587 w 593"/>
                <a:gd name="T9" fmla="*/ 0 h 412"/>
                <a:gd name="T10" fmla="*/ 0 w 593"/>
                <a:gd name="T11" fmla="*/ 341 h 412"/>
              </a:gdLst>
              <a:ahLst/>
              <a:cxnLst>
                <a:cxn ang="0">
                  <a:pos x="T0" y="T1"/>
                </a:cxn>
                <a:cxn ang="0">
                  <a:pos x="T2" y="T3"/>
                </a:cxn>
                <a:cxn ang="0">
                  <a:pos x="T4" y="T5"/>
                </a:cxn>
                <a:cxn ang="0">
                  <a:pos x="T6" y="T7"/>
                </a:cxn>
                <a:cxn ang="0">
                  <a:pos x="T8" y="T9"/>
                </a:cxn>
                <a:cxn ang="0">
                  <a:pos x="T10" y="T11"/>
                </a:cxn>
              </a:cxnLst>
              <a:rect l="0" t="0" r="r" b="b"/>
              <a:pathLst>
                <a:path w="593" h="412">
                  <a:moveTo>
                    <a:pt x="0" y="341"/>
                  </a:moveTo>
                  <a:cubicBezTo>
                    <a:pt x="12" y="371"/>
                    <a:pt x="30" y="402"/>
                    <a:pt x="52" y="412"/>
                  </a:cubicBezTo>
                  <a:cubicBezTo>
                    <a:pt x="95" y="345"/>
                    <a:pt x="221" y="237"/>
                    <a:pt x="347" y="155"/>
                  </a:cubicBezTo>
                  <a:cubicBezTo>
                    <a:pt x="454" y="86"/>
                    <a:pt x="542" y="62"/>
                    <a:pt x="562" y="54"/>
                  </a:cubicBezTo>
                  <a:cubicBezTo>
                    <a:pt x="579" y="47"/>
                    <a:pt x="593" y="23"/>
                    <a:pt x="587" y="0"/>
                  </a:cubicBezTo>
                  <a:cubicBezTo>
                    <a:pt x="257" y="78"/>
                    <a:pt x="51" y="285"/>
                    <a:pt x="0" y="341"/>
                  </a:cubicBezTo>
                </a:path>
              </a:pathLst>
            </a:custGeom>
            <a:solidFill>
              <a:srgbClr val="967E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Freeform 532">
              <a:extLst>
                <a:ext uri="{FF2B5EF4-FFF2-40B4-BE49-F238E27FC236}">
                  <a16:creationId xmlns:a16="http://schemas.microsoft.com/office/drawing/2014/main" id="{E7CD1A77-C7A3-D72E-29FF-F4FE7E5FEEAB}"/>
                </a:ext>
              </a:extLst>
            </p:cNvPr>
            <p:cNvSpPr>
              <a:spLocks noEditPoints="1"/>
            </p:cNvSpPr>
            <p:nvPr/>
          </p:nvSpPr>
          <p:spPr bwMode="auto">
            <a:xfrm>
              <a:off x="5813425" y="949325"/>
              <a:ext cx="53975" cy="50800"/>
            </a:xfrm>
            <a:custGeom>
              <a:avLst/>
              <a:gdLst>
                <a:gd name="T0" fmla="*/ 19 w 55"/>
                <a:gd name="T1" fmla="*/ 53 h 53"/>
                <a:gd name="T2" fmla="*/ 19 w 55"/>
                <a:gd name="T3" fmla="*/ 50 h 53"/>
                <a:gd name="T4" fmla="*/ 26 w 55"/>
                <a:gd name="T5" fmla="*/ 36 h 53"/>
                <a:gd name="T6" fmla="*/ 14 w 55"/>
                <a:gd name="T7" fmla="*/ 39 h 53"/>
                <a:gd name="T8" fmla="*/ 10 w 55"/>
                <a:gd name="T9" fmla="*/ 47 h 53"/>
                <a:gd name="T10" fmla="*/ 8 w 55"/>
                <a:gd name="T11" fmla="*/ 49 h 53"/>
                <a:gd name="T12" fmla="*/ 7 w 55"/>
                <a:gd name="T13" fmla="*/ 47 h 53"/>
                <a:gd name="T14" fmla="*/ 10 w 55"/>
                <a:gd name="T15" fmla="*/ 40 h 53"/>
                <a:gd name="T16" fmla="*/ 2 w 55"/>
                <a:gd name="T17" fmla="*/ 40 h 53"/>
                <a:gd name="T18" fmla="*/ 0 w 55"/>
                <a:gd name="T19" fmla="*/ 40 h 53"/>
                <a:gd name="T20" fmla="*/ 0 w 55"/>
                <a:gd name="T21" fmla="*/ 40 h 53"/>
                <a:gd name="T22" fmla="*/ 1 w 55"/>
                <a:gd name="T23" fmla="*/ 37 h 53"/>
                <a:gd name="T24" fmla="*/ 12 w 55"/>
                <a:gd name="T25" fmla="*/ 35 h 53"/>
                <a:gd name="T26" fmla="*/ 18 w 55"/>
                <a:gd name="T27" fmla="*/ 22 h 53"/>
                <a:gd name="T28" fmla="*/ 8 w 55"/>
                <a:gd name="T29" fmla="*/ 25 h 53"/>
                <a:gd name="T30" fmla="*/ 9 w 55"/>
                <a:gd name="T31" fmla="*/ 22 h 53"/>
                <a:gd name="T32" fmla="*/ 21 w 55"/>
                <a:gd name="T33" fmla="*/ 19 h 53"/>
                <a:gd name="T34" fmla="*/ 31 w 55"/>
                <a:gd name="T35" fmla="*/ 4 h 53"/>
                <a:gd name="T36" fmla="*/ 33 w 55"/>
                <a:gd name="T37" fmla="*/ 3 h 53"/>
                <a:gd name="T38" fmla="*/ 33 w 55"/>
                <a:gd name="T39" fmla="*/ 5 h 53"/>
                <a:gd name="T40" fmla="*/ 24 w 55"/>
                <a:gd name="T41" fmla="*/ 18 h 53"/>
                <a:gd name="T42" fmla="*/ 40 w 55"/>
                <a:gd name="T43" fmla="*/ 16 h 53"/>
                <a:gd name="T44" fmla="*/ 53 w 55"/>
                <a:gd name="T45" fmla="*/ 1 h 53"/>
                <a:gd name="T46" fmla="*/ 54 w 55"/>
                <a:gd name="T47" fmla="*/ 0 h 53"/>
                <a:gd name="T48" fmla="*/ 54 w 55"/>
                <a:gd name="T49" fmla="*/ 3 h 53"/>
                <a:gd name="T50" fmla="*/ 44 w 55"/>
                <a:gd name="T51" fmla="*/ 16 h 53"/>
                <a:gd name="T52" fmla="*/ 53 w 55"/>
                <a:gd name="T53" fmla="*/ 16 h 53"/>
                <a:gd name="T54" fmla="*/ 53 w 55"/>
                <a:gd name="T55" fmla="*/ 16 h 53"/>
                <a:gd name="T56" fmla="*/ 52 w 55"/>
                <a:gd name="T57" fmla="*/ 20 h 53"/>
                <a:gd name="T58" fmla="*/ 41 w 55"/>
                <a:gd name="T59" fmla="*/ 20 h 53"/>
                <a:gd name="T60" fmla="*/ 34 w 55"/>
                <a:gd name="T61" fmla="*/ 30 h 53"/>
                <a:gd name="T62" fmla="*/ 44 w 55"/>
                <a:gd name="T63" fmla="*/ 28 h 53"/>
                <a:gd name="T64" fmla="*/ 44 w 55"/>
                <a:gd name="T65" fmla="*/ 28 h 53"/>
                <a:gd name="T66" fmla="*/ 43 w 55"/>
                <a:gd name="T67" fmla="*/ 32 h 53"/>
                <a:gd name="T68" fmla="*/ 31 w 55"/>
                <a:gd name="T69" fmla="*/ 35 h 53"/>
                <a:gd name="T70" fmla="*/ 21 w 55"/>
                <a:gd name="T71" fmla="*/ 51 h 53"/>
                <a:gd name="T72" fmla="*/ 19 w 55"/>
                <a:gd name="T73" fmla="*/ 53 h 53"/>
                <a:gd name="T74" fmla="*/ 36 w 55"/>
                <a:gd name="T75" fmla="*/ 20 h 53"/>
                <a:gd name="T76" fmla="*/ 22 w 55"/>
                <a:gd name="T77" fmla="*/ 22 h 53"/>
                <a:gd name="T78" fmla="*/ 21 w 55"/>
                <a:gd name="T79" fmla="*/ 23 h 53"/>
                <a:gd name="T80" fmla="*/ 16 w 55"/>
                <a:gd name="T81" fmla="*/ 34 h 53"/>
                <a:gd name="T82" fmla="*/ 29 w 55"/>
                <a:gd name="T83" fmla="*/ 31 h 53"/>
                <a:gd name="T84" fmla="*/ 36 w 55"/>
                <a:gd name="T85"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 h="53">
                  <a:moveTo>
                    <a:pt x="19" y="53"/>
                  </a:moveTo>
                  <a:cubicBezTo>
                    <a:pt x="19" y="53"/>
                    <a:pt x="18" y="52"/>
                    <a:pt x="19" y="50"/>
                  </a:cubicBezTo>
                  <a:cubicBezTo>
                    <a:pt x="21" y="46"/>
                    <a:pt x="23" y="41"/>
                    <a:pt x="26" y="36"/>
                  </a:cubicBezTo>
                  <a:cubicBezTo>
                    <a:pt x="22" y="37"/>
                    <a:pt x="18" y="38"/>
                    <a:pt x="14" y="39"/>
                  </a:cubicBezTo>
                  <a:cubicBezTo>
                    <a:pt x="12" y="42"/>
                    <a:pt x="11" y="44"/>
                    <a:pt x="10" y="47"/>
                  </a:cubicBezTo>
                  <a:cubicBezTo>
                    <a:pt x="10" y="48"/>
                    <a:pt x="9" y="49"/>
                    <a:pt x="8" y="49"/>
                  </a:cubicBezTo>
                  <a:cubicBezTo>
                    <a:pt x="7" y="49"/>
                    <a:pt x="7" y="49"/>
                    <a:pt x="7" y="47"/>
                  </a:cubicBezTo>
                  <a:cubicBezTo>
                    <a:pt x="8" y="45"/>
                    <a:pt x="9" y="42"/>
                    <a:pt x="10" y="40"/>
                  </a:cubicBezTo>
                  <a:cubicBezTo>
                    <a:pt x="7" y="40"/>
                    <a:pt x="5" y="40"/>
                    <a:pt x="2" y="40"/>
                  </a:cubicBezTo>
                  <a:cubicBezTo>
                    <a:pt x="1" y="40"/>
                    <a:pt x="1" y="40"/>
                    <a:pt x="0" y="40"/>
                  </a:cubicBezTo>
                  <a:lnTo>
                    <a:pt x="0" y="40"/>
                  </a:lnTo>
                  <a:lnTo>
                    <a:pt x="1" y="37"/>
                  </a:lnTo>
                  <a:cubicBezTo>
                    <a:pt x="5" y="36"/>
                    <a:pt x="9" y="35"/>
                    <a:pt x="12" y="35"/>
                  </a:cubicBezTo>
                  <a:cubicBezTo>
                    <a:pt x="14" y="30"/>
                    <a:pt x="16" y="26"/>
                    <a:pt x="18" y="22"/>
                  </a:cubicBezTo>
                  <a:cubicBezTo>
                    <a:pt x="15" y="23"/>
                    <a:pt x="12" y="24"/>
                    <a:pt x="8" y="25"/>
                  </a:cubicBezTo>
                  <a:lnTo>
                    <a:pt x="9" y="22"/>
                  </a:lnTo>
                  <a:cubicBezTo>
                    <a:pt x="13" y="21"/>
                    <a:pt x="17" y="20"/>
                    <a:pt x="21" y="19"/>
                  </a:cubicBezTo>
                  <a:cubicBezTo>
                    <a:pt x="24" y="14"/>
                    <a:pt x="28" y="9"/>
                    <a:pt x="31" y="4"/>
                  </a:cubicBezTo>
                  <a:cubicBezTo>
                    <a:pt x="32" y="3"/>
                    <a:pt x="32" y="3"/>
                    <a:pt x="33" y="3"/>
                  </a:cubicBezTo>
                  <a:cubicBezTo>
                    <a:pt x="33" y="3"/>
                    <a:pt x="34" y="4"/>
                    <a:pt x="33" y="5"/>
                  </a:cubicBezTo>
                  <a:cubicBezTo>
                    <a:pt x="30" y="9"/>
                    <a:pt x="27" y="14"/>
                    <a:pt x="24" y="18"/>
                  </a:cubicBezTo>
                  <a:cubicBezTo>
                    <a:pt x="29" y="17"/>
                    <a:pt x="34" y="17"/>
                    <a:pt x="40" y="16"/>
                  </a:cubicBezTo>
                  <a:cubicBezTo>
                    <a:pt x="44" y="11"/>
                    <a:pt x="49" y="6"/>
                    <a:pt x="53" y="1"/>
                  </a:cubicBezTo>
                  <a:cubicBezTo>
                    <a:pt x="54" y="1"/>
                    <a:pt x="54" y="0"/>
                    <a:pt x="54" y="0"/>
                  </a:cubicBezTo>
                  <a:cubicBezTo>
                    <a:pt x="55" y="0"/>
                    <a:pt x="55" y="2"/>
                    <a:pt x="54" y="3"/>
                  </a:cubicBezTo>
                  <a:cubicBezTo>
                    <a:pt x="51" y="7"/>
                    <a:pt x="47" y="12"/>
                    <a:pt x="44" y="16"/>
                  </a:cubicBezTo>
                  <a:cubicBezTo>
                    <a:pt x="47" y="16"/>
                    <a:pt x="50" y="16"/>
                    <a:pt x="53" y="16"/>
                  </a:cubicBezTo>
                  <a:lnTo>
                    <a:pt x="53" y="16"/>
                  </a:lnTo>
                  <a:cubicBezTo>
                    <a:pt x="55" y="16"/>
                    <a:pt x="53" y="20"/>
                    <a:pt x="52" y="20"/>
                  </a:cubicBezTo>
                  <a:cubicBezTo>
                    <a:pt x="48" y="20"/>
                    <a:pt x="44" y="20"/>
                    <a:pt x="41" y="20"/>
                  </a:cubicBezTo>
                  <a:cubicBezTo>
                    <a:pt x="38" y="23"/>
                    <a:pt x="36" y="27"/>
                    <a:pt x="34" y="30"/>
                  </a:cubicBezTo>
                  <a:cubicBezTo>
                    <a:pt x="38" y="29"/>
                    <a:pt x="41" y="29"/>
                    <a:pt x="44" y="28"/>
                  </a:cubicBezTo>
                  <a:lnTo>
                    <a:pt x="44" y="28"/>
                  </a:lnTo>
                  <a:cubicBezTo>
                    <a:pt x="46" y="28"/>
                    <a:pt x="45" y="32"/>
                    <a:pt x="43" y="32"/>
                  </a:cubicBezTo>
                  <a:cubicBezTo>
                    <a:pt x="39" y="33"/>
                    <a:pt x="35" y="34"/>
                    <a:pt x="31" y="35"/>
                  </a:cubicBezTo>
                  <a:cubicBezTo>
                    <a:pt x="28" y="40"/>
                    <a:pt x="24" y="46"/>
                    <a:pt x="21" y="51"/>
                  </a:cubicBezTo>
                  <a:cubicBezTo>
                    <a:pt x="21" y="52"/>
                    <a:pt x="20" y="53"/>
                    <a:pt x="19" y="53"/>
                  </a:cubicBezTo>
                  <a:moveTo>
                    <a:pt x="36" y="20"/>
                  </a:moveTo>
                  <a:cubicBezTo>
                    <a:pt x="31" y="21"/>
                    <a:pt x="26" y="21"/>
                    <a:pt x="22" y="22"/>
                  </a:cubicBezTo>
                  <a:lnTo>
                    <a:pt x="21" y="23"/>
                  </a:lnTo>
                  <a:cubicBezTo>
                    <a:pt x="19" y="26"/>
                    <a:pt x="17" y="30"/>
                    <a:pt x="16" y="34"/>
                  </a:cubicBezTo>
                  <a:cubicBezTo>
                    <a:pt x="20" y="33"/>
                    <a:pt x="25" y="32"/>
                    <a:pt x="29" y="31"/>
                  </a:cubicBezTo>
                  <a:cubicBezTo>
                    <a:pt x="32" y="27"/>
                    <a:pt x="34" y="24"/>
                    <a:pt x="36" y="20"/>
                  </a:cubicBezTo>
                </a:path>
              </a:pathLst>
            </a:custGeom>
            <a:solidFill>
              <a:srgbClr val="7A5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8" name="Freeform 533">
              <a:extLst>
                <a:ext uri="{FF2B5EF4-FFF2-40B4-BE49-F238E27FC236}">
                  <a16:creationId xmlns:a16="http://schemas.microsoft.com/office/drawing/2014/main" id="{0AE6D6D5-EF52-0282-5160-AB4BF83936FD}"/>
                </a:ext>
              </a:extLst>
            </p:cNvPr>
            <p:cNvSpPr>
              <a:spLocks/>
            </p:cNvSpPr>
            <p:nvPr/>
          </p:nvSpPr>
          <p:spPr bwMode="auto">
            <a:xfrm>
              <a:off x="5534025" y="1023938"/>
              <a:ext cx="82550" cy="65088"/>
            </a:xfrm>
            <a:custGeom>
              <a:avLst/>
              <a:gdLst>
                <a:gd name="T0" fmla="*/ 0 w 85"/>
                <a:gd name="T1" fmla="*/ 66 h 66"/>
                <a:gd name="T2" fmla="*/ 5 w 85"/>
                <a:gd name="T3" fmla="*/ 61 h 66"/>
                <a:gd name="T4" fmla="*/ 19 w 85"/>
                <a:gd name="T5" fmla="*/ 50 h 66"/>
                <a:gd name="T6" fmla="*/ 41 w 85"/>
                <a:gd name="T7" fmla="*/ 32 h 66"/>
                <a:gd name="T8" fmla="*/ 55 w 85"/>
                <a:gd name="T9" fmla="*/ 21 h 66"/>
                <a:gd name="T10" fmla="*/ 71 w 85"/>
                <a:gd name="T11" fmla="*/ 10 h 66"/>
                <a:gd name="T12" fmla="*/ 85 w 85"/>
                <a:gd name="T13" fmla="*/ 0 h 66"/>
                <a:gd name="T14" fmla="*/ 77 w 85"/>
                <a:gd name="T15" fmla="*/ 11 h 66"/>
                <a:gd name="T16" fmla="*/ 73 w 85"/>
                <a:gd name="T17" fmla="*/ 13 h 66"/>
                <a:gd name="T18" fmla="*/ 43 w 85"/>
                <a:gd name="T19" fmla="*/ 34 h 66"/>
                <a:gd name="T20" fmla="*/ 20 w 85"/>
                <a:gd name="T21" fmla="*/ 51 h 66"/>
                <a:gd name="T22" fmla="*/ 5 w 85"/>
                <a:gd name="T23" fmla="*/ 62 h 66"/>
                <a:gd name="T24" fmla="*/ 0 w 85"/>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6">
                  <a:moveTo>
                    <a:pt x="0" y="66"/>
                  </a:moveTo>
                  <a:cubicBezTo>
                    <a:pt x="0" y="66"/>
                    <a:pt x="2" y="64"/>
                    <a:pt x="5" y="61"/>
                  </a:cubicBezTo>
                  <a:cubicBezTo>
                    <a:pt x="8" y="59"/>
                    <a:pt x="13" y="55"/>
                    <a:pt x="19" y="50"/>
                  </a:cubicBezTo>
                  <a:cubicBezTo>
                    <a:pt x="25" y="45"/>
                    <a:pt x="33" y="39"/>
                    <a:pt x="41" y="32"/>
                  </a:cubicBezTo>
                  <a:cubicBezTo>
                    <a:pt x="46" y="29"/>
                    <a:pt x="50" y="25"/>
                    <a:pt x="55" y="21"/>
                  </a:cubicBezTo>
                  <a:cubicBezTo>
                    <a:pt x="60" y="18"/>
                    <a:pt x="66" y="14"/>
                    <a:pt x="71" y="10"/>
                  </a:cubicBezTo>
                  <a:cubicBezTo>
                    <a:pt x="75" y="7"/>
                    <a:pt x="80" y="4"/>
                    <a:pt x="85" y="0"/>
                  </a:cubicBezTo>
                  <a:cubicBezTo>
                    <a:pt x="82" y="4"/>
                    <a:pt x="79" y="7"/>
                    <a:pt x="77" y="11"/>
                  </a:cubicBezTo>
                  <a:lnTo>
                    <a:pt x="73" y="13"/>
                  </a:lnTo>
                  <a:cubicBezTo>
                    <a:pt x="62" y="21"/>
                    <a:pt x="52" y="28"/>
                    <a:pt x="43" y="34"/>
                  </a:cubicBezTo>
                  <a:cubicBezTo>
                    <a:pt x="34" y="40"/>
                    <a:pt x="26" y="46"/>
                    <a:pt x="20" y="51"/>
                  </a:cubicBezTo>
                  <a:cubicBezTo>
                    <a:pt x="14" y="55"/>
                    <a:pt x="9" y="59"/>
                    <a:pt x="5" y="62"/>
                  </a:cubicBezTo>
                  <a:cubicBezTo>
                    <a:pt x="2" y="64"/>
                    <a:pt x="0" y="66"/>
                    <a:pt x="0" y="66"/>
                  </a:cubicBezTo>
                </a:path>
              </a:pathLst>
            </a:custGeom>
            <a:solidFill>
              <a:srgbClr val="F5EE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9" name="Freeform 534">
              <a:extLst>
                <a:ext uri="{FF2B5EF4-FFF2-40B4-BE49-F238E27FC236}">
                  <a16:creationId xmlns:a16="http://schemas.microsoft.com/office/drawing/2014/main" id="{684F78ED-D231-BE62-C4BC-8A821FD01F0B}"/>
                </a:ext>
              </a:extLst>
            </p:cNvPr>
            <p:cNvSpPr>
              <a:spLocks/>
            </p:cNvSpPr>
            <p:nvPr/>
          </p:nvSpPr>
          <p:spPr bwMode="auto">
            <a:xfrm>
              <a:off x="5634038" y="839788"/>
              <a:ext cx="395288" cy="179388"/>
            </a:xfrm>
            <a:custGeom>
              <a:avLst/>
              <a:gdLst>
                <a:gd name="T0" fmla="*/ 0 w 408"/>
                <a:gd name="T1" fmla="*/ 185 h 185"/>
                <a:gd name="T2" fmla="*/ 2 w 408"/>
                <a:gd name="T3" fmla="*/ 181 h 185"/>
                <a:gd name="T4" fmla="*/ 14 w 408"/>
                <a:gd name="T5" fmla="*/ 170 h 185"/>
                <a:gd name="T6" fmla="*/ 24 w 408"/>
                <a:gd name="T7" fmla="*/ 163 h 185"/>
                <a:gd name="T8" fmla="*/ 45 w 408"/>
                <a:gd name="T9" fmla="*/ 150 h 185"/>
                <a:gd name="T10" fmla="*/ 90 w 408"/>
                <a:gd name="T11" fmla="*/ 124 h 185"/>
                <a:gd name="T12" fmla="*/ 114 w 408"/>
                <a:gd name="T13" fmla="*/ 111 h 185"/>
                <a:gd name="T14" fmla="*/ 138 w 408"/>
                <a:gd name="T15" fmla="*/ 98 h 185"/>
                <a:gd name="T16" fmla="*/ 162 w 408"/>
                <a:gd name="T17" fmla="*/ 86 h 185"/>
                <a:gd name="T18" fmla="*/ 186 w 408"/>
                <a:gd name="T19" fmla="*/ 75 h 185"/>
                <a:gd name="T20" fmla="*/ 234 w 408"/>
                <a:gd name="T21" fmla="*/ 54 h 185"/>
                <a:gd name="T22" fmla="*/ 280 w 408"/>
                <a:gd name="T23" fmla="*/ 37 h 185"/>
                <a:gd name="T24" fmla="*/ 301 w 408"/>
                <a:gd name="T25" fmla="*/ 29 h 185"/>
                <a:gd name="T26" fmla="*/ 321 w 408"/>
                <a:gd name="T27" fmla="*/ 23 h 185"/>
                <a:gd name="T28" fmla="*/ 357 w 408"/>
                <a:gd name="T29" fmla="*/ 12 h 185"/>
                <a:gd name="T30" fmla="*/ 384 w 408"/>
                <a:gd name="T31" fmla="*/ 6 h 185"/>
                <a:gd name="T32" fmla="*/ 408 w 408"/>
                <a:gd name="T33" fmla="*/ 0 h 185"/>
                <a:gd name="T34" fmla="*/ 385 w 408"/>
                <a:gd name="T35" fmla="*/ 7 h 185"/>
                <a:gd name="T36" fmla="*/ 357 w 408"/>
                <a:gd name="T37" fmla="*/ 15 h 185"/>
                <a:gd name="T38" fmla="*/ 341 w 408"/>
                <a:gd name="T39" fmla="*/ 21 h 185"/>
                <a:gd name="T40" fmla="*/ 322 w 408"/>
                <a:gd name="T41" fmla="*/ 27 h 185"/>
                <a:gd name="T42" fmla="*/ 303 w 408"/>
                <a:gd name="T43" fmla="*/ 34 h 185"/>
                <a:gd name="T44" fmla="*/ 282 w 408"/>
                <a:gd name="T45" fmla="*/ 42 h 185"/>
                <a:gd name="T46" fmla="*/ 237 w 408"/>
                <a:gd name="T47" fmla="*/ 60 h 185"/>
                <a:gd name="T48" fmla="*/ 189 w 408"/>
                <a:gd name="T49" fmla="*/ 81 h 185"/>
                <a:gd name="T50" fmla="*/ 165 w 408"/>
                <a:gd name="T51" fmla="*/ 92 h 185"/>
                <a:gd name="T52" fmla="*/ 141 w 408"/>
                <a:gd name="T53" fmla="*/ 105 h 185"/>
                <a:gd name="T54" fmla="*/ 117 w 408"/>
                <a:gd name="T55" fmla="*/ 117 h 185"/>
                <a:gd name="T56" fmla="*/ 93 w 408"/>
                <a:gd name="T57" fmla="*/ 129 h 185"/>
                <a:gd name="T58" fmla="*/ 48 w 408"/>
                <a:gd name="T59" fmla="*/ 155 h 185"/>
                <a:gd name="T60" fmla="*/ 27 w 408"/>
                <a:gd name="T61" fmla="*/ 168 h 185"/>
                <a:gd name="T62" fmla="*/ 7 w 408"/>
                <a:gd name="T63" fmla="*/ 181 h 185"/>
                <a:gd name="T64" fmla="*/ 0 w 408"/>
                <a:gd name="T65"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8" h="185">
                  <a:moveTo>
                    <a:pt x="0" y="185"/>
                  </a:moveTo>
                  <a:lnTo>
                    <a:pt x="2" y="181"/>
                  </a:lnTo>
                  <a:cubicBezTo>
                    <a:pt x="6" y="177"/>
                    <a:pt x="10" y="173"/>
                    <a:pt x="14" y="170"/>
                  </a:cubicBezTo>
                  <a:cubicBezTo>
                    <a:pt x="17" y="167"/>
                    <a:pt x="21" y="165"/>
                    <a:pt x="24" y="163"/>
                  </a:cubicBezTo>
                  <a:cubicBezTo>
                    <a:pt x="31" y="159"/>
                    <a:pt x="38" y="154"/>
                    <a:pt x="45" y="150"/>
                  </a:cubicBezTo>
                  <a:cubicBezTo>
                    <a:pt x="60" y="141"/>
                    <a:pt x="75" y="132"/>
                    <a:pt x="90" y="124"/>
                  </a:cubicBezTo>
                  <a:cubicBezTo>
                    <a:pt x="98" y="119"/>
                    <a:pt x="106" y="115"/>
                    <a:pt x="114" y="111"/>
                  </a:cubicBezTo>
                  <a:cubicBezTo>
                    <a:pt x="122" y="106"/>
                    <a:pt x="130" y="102"/>
                    <a:pt x="138" y="98"/>
                  </a:cubicBezTo>
                  <a:cubicBezTo>
                    <a:pt x="146" y="94"/>
                    <a:pt x="154" y="90"/>
                    <a:pt x="162" y="86"/>
                  </a:cubicBezTo>
                  <a:cubicBezTo>
                    <a:pt x="170" y="82"/>
                    <a:pt x="178" y="79"/>
                    <a:pt x="186" y="75"/>
                  </a:cubicBezTo>
                  <a:cubicBezTo>
                    <a:pt x="202" y="67"/>
                    <a:pt x="219" y="61"/>
                    <a:pt x="234" y="54"/>
                  </a:cubicBezTo>
                  <a:cubicBezTo>
                    <a:pt x="250" y="47"/>
                    <a:pt x="265" y="42"/>
                    <a:pt x="280" y="37"/>
                  </a:cubicBezTo>
                  <a:cubicBezTo>
                    <a:pt x="287" y="34"/>
                    <a:pt x="294" y="32"/>
                    <a:pt x="301" y="29"/>
                  </a:cubicBezTo>
                  <a:cubicBezTo>
                    <a:pt x="308" y="27"/>
                    <a:pt x="315" y="25"/>
                    <a:pt x="321" y="23"/>
                  </a:cubicBezTo>
                  <a:cubicBezTo>
                    <a:pt x="334" y="19"/>
                    <a:pt x="346" y="15"/>
                    <a:pt x="357" y="12"/>
                  </a:cubicBezTo>
                  <a:cubicBezTo>
                    <a:pt x="367" y="10"/>
                    <a:pt x="377" y="7"/>
                    <a:pt x="384" y="6"/>
                  </a:cubicBezTo>
                  <a:cubicBezTo>
                    <a:pt x="400" y="2"/>
                    <a:pt x="408" y="0"/>
                    <a:pt x="408" y="0"/>
                  </a:cubicBezTo>
                  <a:cubicBezTo>
                    <a:pt x="408" y="0"/>
                    <a:pt x="400" y="2"/>
                    <a:pt x="385" y="7"/>
                  </a:cubicBezTo>
                  <a:cubicBezTo>
                    <a:pt x="377" y="9"/>
                    <a:pt x="368" y="12"/>
                    <a:pt x="357" y="15"/>
                  </a:cubicBezTo>
                  <a:cubicBezTo>
                    <a:pt x="352" y="16"/>
                    <a:pt x="347" y="19"/>
                    <a:pt x="341" y="21"/>
                  </a:cubicBezTo>
                  <a:cubicBezTo>
                    <a:pt x="335" y="23"/>
                    <a:pt x="329" y="25"/>
                    <a:pt x="322" y="27"/>
                  </a:cubicBezTo>
                  <a:cubicBezTo>
                    <a:pt x="316" y="29"/>
                    <a:pt x="309" y="31"/>
                    <a:pt x="303" y="34"/>
                  </a:cubicBezTo>
                  <a:cubicBezTo>
                    <a:pt x="296" y="36"/>
                    <a:pt x="289" y="39"/>
                    <a:pt x="282" y="42"/>
                  </a:cubicBezTo>
                  <a:cubicBezTo>
                    <a:pt x="267" y="47"/>
                    <a:pt x="252" y="53"/>
                    <a:pt x="237" y="60"/>
                  </a:cubicBezTo>
                  <a:cubicBezTo>
                    <a:pt x="221" y="67"/>
                    <a:pt x="205" y="73"/>
                    <a:pt x="189" y="81"/>
                  </a:cubicBezTo>
                  <a:cubicBezTo>
                    <a:pt x="181" y="85"/>
                    <a:pt x="173" y="89"/>
                    <a:pt x="165" y="92"/>
                  </a:cubicBezTo>
                  <a:cubicBezTo>
                    <a:pt x="157" y="96"/>
                    <a:pt x="149" y="100"/>
                    <a:pt x="141" y="105"/>
                  </a:cubicBezTo>
                  <a:cubicBezTo>
                    <a:pt x="133" y="109"/>
                    <a:pt x="125" y="113"/>
                    <a:pt x="117" y="117"/>
                  </a:cubicBezTo>
                  <a:cubicBezTo>
                    <a:pt x="109" y="121"/>
                    <a:pt x="101" y="125"/>
                    <a:pt x="93" y="129"/>
                  </a:cubicBezTo>
                  <a:cubicBezTo>
                    <a:pt x="78" y="138"/>
                    <a:pt x="63" y="147"/>
                    <a:pt x="48" y="155"/>
                  </a:cubicBezTo>
                  <a:cubicBezTo>
                    <a:pt x="41" y="159"/>
                    <a:pt x="34" y="164"/>
                    <a:pt x="27" y="168"/>
                  </a:cubicBezTo>
                  <a:cubicBezTo>
                    <a:pt x="20" y="172"/>
                    <a:pt x="13" y="176"/>
                    <a:pt x="7" y="181"/>
                  </a:cubicBezTo>
                  <a:cubicBezTo>
                    <a:pt x="5" y="182"/>
                    <a:pt x="2" y="183"/>
                    <a:pt x="0" y="185"/>
                  </a:cubicBezTo>
                </a:path>
              </a:pathLst>
            </a:custGeom>
            <a:solidFill>
              <a:srgbClr val="F5EE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0" name="Freeform 535">
              <a:extLst>
                <a:ext uri="{FF2B5EF4-FFF2-40B4-BE49-F238E27FC236}">
                  <a16:creationId xmlns:a16="http://schemas.microsoft.com/office/drawing/2014/main" id="{55822F7C-7CC7-0782-2663-E964D91FD59C}"/>
                </a:ext>
              </a:extLst>
            </p:cNvPr>
            <p:cNvSpPr>
              <a:spLocks/>
            </p:cNvSpPr>
            <p:nvPr/>
          </p:nvSpPr>
          <p:spPr bwMode="auto">
            <a:xfrm>
              <a:off x="5586413" y="1203325"/>
              <a:ext cx="11113" cy="12700"/>
            </a:xfrm>
            <a:custGeom>
              <a:avLst/>
              <a:gdLst>
                <a:gd name="T0" fmla="*/ 0 w 11"/>
                <a:gd name="T1" fmla="*/ 13 h 13"/>
                <a:gd name="T2" fmla="*/ 0 w 11"/>
                <a:gd name="T3" fmla="*/ 13 h 13"/>
                <a:gd name="T4" fmla="*/ 11 w 11"/>
                <a:gd name="T5" fmla="*/ 0 h 13"/>
                <a:gd name="T6" fmla="*/ 11 w 11"/>
                <a:gd name="T7" fmla="*/ 0 h 13"/>
                <a:gd name="T8" fmla="*/ 0 w 11"/>
                <a:gd name="T9" fmla="*/ 13 h 13"/>
              </a:gdLst>
              <a:ahLst/>
              <a:cxnLst>
                <a:cxn ang="0">
                  <a:pos x="T0" y="T1"/>
                </a:cxn>
                <a:cxn ang="0">
                  <a:pos x="T2" y="T3"/>
                </a:cxn>
                <a:cxn ang="0">
                  <a:pos x="T4" y="T5"/>
                </a:cxn>
                <a:cxn ang="0">
                  <a:pos x="T6" y="T7"/>
                </a:cxn>
                <a:cxn ang="0">
                  <a:pos x="T8" y="T9"/>
                </a:cxn>
              </a:cxnLst>
              <a:rect l="0" t="0" r="r" b="b"/>
              <a:pathLst>
                <a:path w="11" h="13">
                  <a:moveTo>
                    <a:pt x="0" y="13"/>
                  </a:moveTo>
                  <a:lnTo>
                    <a:pt x="0" y="13"/>
                  </a:lnTo>
                  <a:cubicBezTo>
                    <a:pt x="3" y="9"/>
                    <a:pt x="7" y="4"/>
                    <a:pt x="11" y="0"/>
                  </a:cubicBezTo>
                  <a:cubicBezTo>
                    <a:pt x="11" y="0"/>
                    <a:pt x="11" y="0"/>
                    <a:pt x="11" y="0"/>
                  </a:cubicBezTo>
                  <a:cubicBezTo>
                    <a:pt x="7" y="4"/>
                    <a:pt x="3" y="9"/>
                    <a:pt x="0" y="13"/>
                  </a:cubicBezTo>
                </a:path>
              </a:pathLst>
            </a:custGeom>
            <a:solidFill>
              <a:srgbClr val="4F38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1" name="Rectangle 536">
              <a:extLst>
                <a:ext uri="{FF2B5EF4-FFF2-40B4-BE49-F238E27FC236}">
                  <a16:creationId xmlns:a16="http://schemas.microsoft.com/office/drawing/2014/main" id="{947C71D7-7691-FF52-D3E8-3B3246C25584}"/>
                </a:ext>
              </a:extLst>
            </p:cNvPr>
            <p:cNvSpPr>
              <a:spLocks noChangeArrowheads="1"/>
            </p:cNvSpPr>
            <p:nvPr/>
          </p:nvSpPr>
          <p:spPr bwMode="auto">
            <a:xfrm>
              <a:off x="5586413" y="1216025"/>
              <a:ext cx="1588" cy="1588"/>
            </a:xfrm>
            <a:prstGeom prst="rect">
              <a:avLst/>
            </a:prstGeom>
            <a:solidFill>
              <a:srgbClr val="4F15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2" name="Freeform 537">
              <a:extLst>
                <a:ext uri="{FF2B5EF4-FFF2-40B4-BE49-F238E27FC236}">
                  <a16:creationId xmlns:a16="http://schemas.microsoft.com/office/drawing/2014/main" id="{53AB84EC-BC29-6849-590E-4D1104EDD25B}"/>
                </a:ext>
              </a:extLst>
            </p:cNvPr>
            <p:cNvSpPr>
              <a:spLocks/>
            </p:cNvSpPr>
            <p:nvPr/>
          </p:nvSpPr>
          <p:spPr bwMode="auto">
            <a:xfrm>
              <a:off x="5581650" y="1216025"/>
              <a:ext cx="4763" cy="4763"/>
            </a:xfrm>
            <a:custGeom>
              <a:avLst/>
              <a:gdLst>
                <a:gd name="T0" fmla="*/ 0 w 5"/>
                <a:gd name="T1" fmla="*/ 5 h 5"/>
                <a:gd name="T2" fmla="*/ 0 w 5"/>
                <a:gd name="T3" fmla="*/ 5 h 5"/>
                <a:gd name="T4" fmla="*/ 5 w 5"/>
                <a:gd name="T5" fmla="*/ 0 h 5"/>
                <a:gd name="T6" fmla="*/ 5 w 5"/>
                <a:gd name="T7" fmla="*/ 0 h 5"/>
                <a:gd name="T8" fmla="*/ 0 w 5"/>
                <a:gd name="T9" fmla="*/ 5 h 5"/>
              </a:gdLst>
              <a:ahLst/>
              <a:cxnLst>
                <a:cxn ang="0">
                  <a:pos x="T0" y="T1"/>
                </a:cxn>
                <a:cxn ang="0">
                  <a:pos x="T2" y="T3"/>
                </a:cxn>
                <a:cxn ang="0">
                  <a:pos x="T4" y="T5"/>
                </a:cxn>
                <a:cxn ang="0">
                  <a:pos x="T6" y="T7"/>
                </a:cxn>
                <a:cxn ang="0">
                  <a:pos x="T8" y="T9"/>
                </a:cxn>
              </a:cxnLst>
              <a:rect l="0" t="0" r="r" b="b"/>
              <a:pathLst>
                <a:path w="5" h="5">
                  <a:moveTo>
                    <a:pt x="0" y="5"/>
                  </a:moveTo>
                  <a:lnTo>
                    <a:pt x="0" y="5"/>
                  </a:lnTo>
                  <a:cubicBezTo>
                    <a:pt x="2" y="4"/>
                    <a:pt x="3" y="2"/>
                    <a:pt x="5" y="0"/>
                  </a:cubicBezTo>
                  <a:lnTo>
                    <a:pt x="5" y="0"/>
                  </a:lnTo>
                  <a:cubicBezTo>
                    <a:pt x="3" y="2"/>
                    <a:pt x="2" y="4"/>
                    <a:pt x="0" y="5"/>
                  </a:cubicBezTo>
                </a:path>
              </a:pathLst>
            </a:custGeom>
            <a:solidFill>
              <a:srgbClr val="310F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3" name="Freeform 538">
              <a:extLst>
                <a:ext uri="{FF2B5EF4-FFF2-40B4-BE49-F238E27FC236}">
                  <a16:creationId xmlns:a16="http://schemas.microsoft.com/office/drawing/2014/main" id="{2ABF74EE-7A33-E214-54A1-80A919F5F6A7}"/>
                </a:ext>
              </a:extLst>
            </p:cNvPr>
            <p:cNvSpPr>
              <a:spLocks/>
            </p:cNvSpPr>
            <p:nvPr/>
          </p:nvSpPr>
          <p:spPr bwMode="auto">
            <a:xfrm>
              <a:off x="5503863" y="1101725"/>
              <a:ext cx="46038" cy="42863"/>
            </a:xfrm>
            <a:custGeom>
              <a:avLst/>
              <a:gdLst>
                <a:gd name="T0" fmla="*/ 41 w 48"/>
                <a:gd name="T1" fmla="*/ 45 h 45"/>
                <a:gd name="T2" fmla="*/ 39 w 48"/>
                <a:gd name="T3" fmla="*/ 40 h 45"/>
                <a:gd name="T4" fmla="*/ 39 w 48"/>
                <a:gd name="T5" fmla="*/ 40 h 45"/>
                <a:gd name="T6" fmla="*/ 33 w 48"/>
                <a:gd name="T7" fmla="*/ 30 h 45"/>
                <a:gd name="T8" fmla="*/ 33 w 48"/>
                <a:gd name="T9" fmla="*/ 30 h 45"/>
                <a:gd name="T10" fmla="*/ 33 w 48"/>
                <a:gd name="T11" fmla="*/ 30 h 45"/>
                <a:gd name="T12" fmla="*/ 0 w 48"/>
                <a:gd name="T13" fmla="*/ 5 h 45"/>
                <a:gd name="T14" fmla="*/ 5 w 48"/>
                <a:gd name="T15" fmla="*/ 0 h 45"/>
                <a:gd name="T16" fmla="*/ 34 w 48"/>
                <a:gd name="T17" fmla="*/ 17 h 45"/>
                <a:gd name="T18" fmla="*/ 48 w 48"/>
                <a:gd name="T19" fmla="*/ 38 h 45"/>
                <a:gd name="T20" fmla="*/ 41 w 48"/>
                <a:gd name="T2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5">
                  <a:moveTo>
                    <a:pt x="41" y="45"/>
                  </a:moveTo>
                  <a:cubicBezTo>
                    <a:pt x="40" y="44"/>
                    <a:pt x="39" y="42"/>
                    <a:pt x="39" y="40"/>
                  </a:cubicBezTo>
                  <a:lnTo>
                    <a:pt x="39" y="40"/>
                  </a:lnTo>
                  <a:cubicBezTo>
                    <a:pt x="37" y="37"/>
                    <a:pt x="35" y="33"/>
                    <a:pt x="33" y="30"/>
                  </a:cubicBezTo>
                  <a:cubicBezTo>
                    <a:pt x="33" y="30"/>
                    <a:pt x="33" y="30"/>
                    <a:pt x="33" y="30"/>
                  </a:cubicBezTo>
                  <a:cubicBezTo>
                    <a:pt x="33" y="30"/>
                    <a:pt x="33" y="30"/>
                    <a:pt x="33" y="30"/>
                  </a:cubicBezTo>
                  <a:cubicBezTo>
                    <a:pt x="25" y="20"/>
                    <a:pt x="11" y="11"/>
                    <a:pt x="0" y="5"/>
                  </a:cubicBezTo>
                  <a:cubicBezTo>
                    <a:pt x="1" y="3"/>
                    <a:pt x="3" y="2"/>
                    <a:pt x="5" y="0"/>
                  </a:cubicBezTo>
                  <a:cubicBezTo>
                    <a:pt x="16" y="4"/>
                    <a:pt x="25" y="9"/>
                    <a:pt x="34" y="17"/>
                  </a:cubicBezTo>
                  <a:cubicBezTo>
                    <a:pt x="40" y="23"/>
                    <a:pt x="45" y="30"/>
                    <a:pt x="48" y="38"/>
                  </a:cubicBezTo>
                  <a:cubicBezTo>
                    <a:pt x="46" y="40"/>
                    <a:pt x="43" y="43"/>
                    <a:pt x="41" y="45"/>
                  </a:cubicBezTo>
                </a:path>
              </a:pathLst>
            </a:custGeom>
            <a:solidFill>
              <a:srgbClr val="A58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4" name="Freeform 539">
              <a:extLst>
                <a:ext uri="{FF2B5EF4-FFF2-40B4-BE49-F238E27FC236}">
                  <a16:creationId xmlns:a16="http://schemas.microsoft.com/office/drawing/2014/main" id="{A2F66937-ABFB-129C-4E70-DB355942A817}"/>
                </a:ext>
              </a:extLst>
            </p:cNvPr>
            <p:cNvSpPr>
              <a:spLocks/>
            </p:cNvSpPr>
            <p:nvPr/>
          </p:nvSpPr>
          <p:spPr bwMode="auto">
            <a:xfrm>
              <a:off x="5543550" y="1138238"/>
              <a:ext cx="53975" cy="82550"/>
            </a:xfrm>
            <a:custGeom>
              <a:avLst/>
              <a:gdLst>
                <a:gd name="T0" fmla="*/ 39 w 55"/>
                <a:gd name="T1" fmla="*/ 86 h 86"/>
                <a:gd name="T2" fmla="*/ 32 w 55"/>
                <a:gd name="T3" fmla="*/ 77 h 86"/>
                <a:gd name="T4" fmla="*/ 0 w 55"/>
                <a:gd name="T5" fmla="*/ 7 h 86"/>
                <a:gd name="T6" fmla="*/ 7 w 55"/>
                <a:gd name="T7" fmla="*/ 0 h 86"/>
                <a:gd name="T8" fmla="*/ 21 w 55"/>
                <a:gd name="T9" fmla="*/ 35 h 86"/>
                <a:gd name="T10" fmla="*/ 55 w 55"/>
                <a:gd name="T11" fmla="*/ 68 h 86"/>
                <a:gd name="T12" fmla="*/ 44 w 55"/>
                <a:gd name="T13" fmla="*/ 81 h 86"/>
                <a:gd name="T14" fmla="*/ 44 w 55"/>
                <a:gd name="T15" fmla="*/ 81 h 86"/>
                <a:gd name="T16" fmla="*/ 39 w 55"/>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86">
                  <a:moveTo>
                    <a:pt x="39" y="86"/>
                  </a:moveTo>
                  <a:cubicBezTo>
                    <a:pt x="37" y="83"/>
                    <a:pt x="35" y="80"/>
                    <a:pt x="32" y="77"/>
                  </a:cubicBezTo>
                  <a:cubicBezTo>
                    <a:pt x="10" y="45"/>
                    <a:pt x="6" y="25"/>
                    <a:pt x="0" y="7"/>
                  </a:cubicBezTo>
                  <a:cubicBezTo>
                    <a:pt x="2" y="5"/>
                    <a:pt x="5" y="2"/>
                    <a:pt x="7" y="0"/>
                  </a:cubicBezTo>
                  <a:cubicBezTo>
                    <a:pt x="12" y="12"/>
                    <a:pt x="16" y="24"/>
                    <a:pt x="21" y="35"/>
                  </a:cubicBezTo>
                  <a:cubicBezTo>
                    <a:pt x="28" y="52"/>
                    <a:pt x="41" y="62"/>
                    <a:pt x="55" y="68"/>
                  </a:cubicBezTo>
                  <a:cubicBezTo>
                    <a:pt x="51" y="72"/>
                    <a:pt x="47" y="77"/>
                    <a:pt x="44" y="81"/>
                  </a:cubicBezTo>
                  <a:lnTo>
                    <a:pt x="44" y="81"/>
                  </a:lnTo>
                  <a:cubicBezTo>
                    <a:pt x="42" y="83"/>
                    <a:pt x="41" y="85"/>
                    <a:pt x="39" y="86"/>
                  </a:cubicBezTo>
                </a:path>
              </a:pathLst>
            </a:custGeom>
            <a:solidFill>
              <a:srgbClr val="7C5D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5" name="Freeform 540">
              <a:extLst>
                <a:ext uri="{FF2B5EF4-FFF2-40B4-BE49-F238E27FC236}">
                  <a16:creationId xmlns:a16="http://schemas.microsoft.com/office/drawing/2014/main" id="{99D53661-E12A-F73A-114E-8BA7F6BBF674}"/>
                </a:ext>
              </a:extLst>
            </p:cNvPr>
            <p:cNvSpPr>
              <a:spLocks/>
            </p:cNvSpPr>
            <p:nvPr/>
          </p:nvSpPr>
          <p:spPr bwMode="auto">
            <a:xfrm>
              <a:off x="4837113" y="1093788"/>
              <a:ext cx="771525" cy="977900"/>
            </a:xfrm>
            <a:custGeom>
              <a:avLst/>
              <a:gdLst>
                <a:gd name="T0" fmla="*/ 204 w 798"/>
                <a:gd name="T1" fmla="*/ 303 h 1010"/>
                <a:gd name="T2" fmla="*/ 135 w 798"/>
                <a:gd name="T3" fmla="*/ 427 h 1010"/>
                <a:gd name="T4" fmla="*/ 63 w 798"/>
                <a:gd name="T5" fmla="*/ 534 h 1010"/>
                <a:gd name="T6" fmla="*/ 33 w 798"/>
                <a:gd name="T7" fmla="*/ 640 h 1010"/>
                <a:gd name="T8" fmla="*/ 17 w 798"/>
                <a:gd name="T9" fmla="*/ 727 h 1010"/>
                <a:gd name="T10" fmla="*/ 4 w 798"/>
                <a:gd name="T11" fmla="*/ 801 h 1010"/>
                <a:gd name="T12" fmla="*/ 32 w 798"/>
                <a:gd name="T13" fmla="*/ 873 h 1010"/>
                <a:gd name="T14" fmla="*/ 137 w 798"/>
                <a:gd name="T15" fmla="*/ 978 h 1010"/>
                <a:gd name="T16" fmla="*/ 296 w 798"/>
                <a:gd name="T17" fmla="*/ 976 h 1010"/>
                <a:gd name="T18" fmla="*/ 465 w 798"/>
                <a:gd name="T19" fmla="*/ 917 h 1010"/>
                <a:gd name="T20" fmla="*/ 534 w 798"/>
                <a:gd name="T21" fmla="*/ 834 h 1010"/>
                <a:gd name="T22" fmla="*/ 605 w 798"/>
                <a:gd name="T23" fmla="*/ 728 h 1010"/>
                <a:gd name="T24" fmla="*/ 653 w 798"/>
                <a:gd name="T25" fmla="*/ 649 h 1010"/>
                <a:gd name="T26" fmla="*/ 628 w 798"/>
                <a:gd name="T27" fmla="*/ 587 h 1010"/>
                <a:gd name="T28" fmla="*/ 615 w 798"/>
                <a:gd name="T29" fmla="*/ 561 h 1010"/>
                <a:gd name="T30" fmla="*/ 660 w 798"/>
                <a:gd name="T31" fmla="*/ 557 h 1010"/>
                <a:gd name="T32" fmla="*/ 678 w 798"/>
                <a:gd name="T33" fmla="*/ 488 h 1010"/>
                <a:gd name="T34" fmla="*/ 686 w 798"/>
                <a:gd name="T35" fmla="*/ 369 h 1010"/>
                <a:gd name="T36" fmla="*/ 747 w 798"/>
                <a:gd name="T37" fmla="*/ 235 h 1010"/>
                <a:gd name="T38" fmla="*/ 762 w 798"/>
                <a:gd name="T39" fmla="*/ 123 h 1010"/>
                <a:gd name="T40" fmla="*/ 728 w 798"/>
                <a:gd name="T41" fmla="*/ 48 h 1010"/>
                <a:gd name="T42" fmla="*/ 676 w 798"/>
                <a:gd name="T43" fmla="*/ 7 h 1010"/>
                <a:gd name="T44" fmla="*/ 635 w 798"/>
                <a:gd name="T45" fmla="*/ 23 h 1010"/>
                <a:gd name="T46" fmla="*/ 523 w 798"/>
                <a:gd name="T47" fmla="*/ 138 h 1010"/>
                <a:gd name="T48" fmla="*/ 355 w 798"/>
                <a:gd name="T49" fmla="*/ 205 h 1010"/>
                <a:gd name="T50" fmla="*/ 204 w 798"/>
                <a:gd name="T51" fmla="*/ 303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8" h="1010">
                  <a:moveTo>
                    <a:pt x="204" y="303"/>
                  </a:moveTo>
                  <a:cubicBezTo>
                    <a:pt x="204" y="303"/>
                    <a:pt x="165" y="393"/>
                    <a:pt x="135" y="427"/>
                  </a:cubicBezTo>
                  <a:cubicBezTo>
                    <a:pt x="106" y="461"/>
                    <a:pt x="65" y="505"/>
                    <a:pt x="63" y="534"/>
                  </a:cubicBezTo>
                  <a:cubicBezTo>
                    <a:pt x="61" y="563"/>
                    <a:pt x="46" y="600"/>
                    <a:pt x="33" y="640"/>
                  </a:cubicBezTo>
                  <a:cubicBezTo>
                    <a:pt x="22" y="670"/>
                    <a:pt x="25" y="696"/>
                    <a:pt x="17" y="727"/>
                  </a:cubicBezTo>
                  <a:cubicBezTo>
                    <a:pt x="9" y="757"/>
                    <a:pt x="9" y="780"/>
                    <a:pt x="4" y="801"/>
                  </a:cubicBezTo>
                  <a:cubicBezTo>
                    <a:pt x="0" y="821"/>
                    <a:pt x="9" y="840"/>
                    <a:pt x="32" y="873"/>
                  </a:cubicBezTo>
                  <a:cubicBezTo>
                    <a:pt x="54" y="907"/>
                    <a:pt x="73" y="951"/>
                    <a:pt x="137" y="978"/>
                  </a:cubicBezTo>
                  <a:cubicBezTo>
                    <a:pt x="201" y="1004"/>
                    <a:pt x="218" y="1010"/>
                    <a:pt x="296" y="976"/>
                  </a:cubicBezTo>
                  <a:cubicBezTo>
                    <a:pt x="360" y="955"/>
                    <a:pt x="422" y="945"/>
                    <a:pt x="465" y="917"/>
                  </a:cubicBezTo>
                  <a:cubicBezTo>
                    <a:pt x="510" y="886"/>
                    <a:pt x="513" y="877"/>
                    <a:pt x="534" y="834"/>
                  </a:cubicBezTo>
                  <a:cubicBezTo>
                    <a:pt x="554" y="792"/>
                    <a:pt x="565" y="762"/>
                    <a:pt x="605" y="728"/>
                  </a:cubicBezTo>
                  <a:cubicBezTo>
                    <a:pt x="644" y="695"/>
                    <a:pt x="649" y="680"/>
                    <a:pt x="653" y="649"/>
                  </a:cubicBezTo>
                  <a:cubicBezTo>
                    <a:pt x="658" y="619"/>
                    <a:pt x="641" y="604"/>
                    <a:pt x="628" y="587"/>
                  </a:cubicBezTo>
                  <a:cubicBezTo>
                    <a:pt x="615" y="570"/>
                    <a:pt x="615" y="561"/>
                    <a:pt x="615" y="561"/>
                  </a:cubicBezTo>
                  <a:cubicBezTo>
                    <a:pt x="615" y="561"/>
                    <a:pt x="643" y="569"/>
                    <a:pt x="660" y="557"/>
                  </a:cubicBezTo>
                  <a:cubicBezTo>
                    <a:pt x="677" y="545"/>
                    <a:pt x="692" y="530"/>
                    <a:pt x="678" y="488"/>
                  </a:cubicBezTo>
                  <a:cubicBezTo>
                    <a:pt x="664" y="445"/>
                    <a:pt x="667" y="422"/>
                    <a:pt x="686" y="369"/>
                  </a:cubicBezTo>
                  <a:cubicBezTo>
                    <a:pt x="706" y="316"/>
                    <a:pt x="710" y="285"/>
                    <a:pt x="747" y="235"/>
                  </a:cubicBezTo>
                  <a:cubicBezTo>
                    <a:pt x="784" y="185"/>
                    <a:pt x="798" y="164"/>
                    <a:pt x="762" y="123"/>
                  </a:cubicBezTo>
                  <a:cubicBezTo>
                    <a:pt x="737" y="88"/>
                    <a:pt x="735" y="67"/>
                    <a:pt x="728" y="48"/>
                  </a:cubicBezTo>
                  <a:cubicBezTo>
                    <a:pt x="720" y="29"/>
                    <a:pt x="691" y="13"/>
                    <a:pt x="676" y="7"/>
                  </a:cubicBezTo>
                  <a:cubicBezTo>
                    <a:pt x="660" y="0"/>
                    <a:pt x="653" y="5"/>
                    <a:pt x="635" y="23"/>
                  </a:cubicBezTo>
                  <a:cubicBezTo>
                    <a:pt x="617" y="41"/>
                    <a:pt x="573" y="99"/>
                    <a:pt x="523" y="138"/>
                  </a:cubicBezTo>
                  <a:cubicBezTo>
                    <a:pt x="473" y="176"/>
                    <a:pt x="441" y="197"/>
                    <a:pt x="355" y="205"/>
                  </a:cubicBezTo>
                  <a:cubicBezTo>
                    <a:pt x="266" y="212"/>
                    <a:pt x="240" y="211"/>
                    <a:pt x="204" y="303"/>
                  </a:cubicBezTo>
                </a:path>
              </a:pathLst>
            </a:custGeom>
            <a:solidFill>
              <a:srgbClr val="8A3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6" name="Freeform 541">
              <a:extLst>
                <a:ext uri="{FF2B5EF4-FFF2-40B4-BE49-F238E27FC236}">
                  <a16:creationId xmlns:a16="http://schemas.microsoft.com/office/drawing/2014/main" id="{3380D66A-3E9D-E87B-1879-0A39186EF9CB}"/>
                </a:ext>
              </a:extLst>
            </p:cNvPr>
            <p:cNvSpPr>
              <a:spLocks/>
            </p:cNvSpPr>
            <p:nvPr/>
          </p:nvSpPr>
          <p:spPr bwMode="auto">
            <a:xfrm>
              <a:off x="4837113" y="1119188"/>
              <a:ext cx="771525" cy="952500"/>
            </a:xfrm>
            <a:custGeom>
              <a:avLst/>
              <a:gdLst>
                <a:gd name="T0" fmla="*/ 762 w 798"/>
                <a:gd name="T1" fmla="*/ 97 h 984"/>
                <a:gd name="T2" fmla="*/ 728 w 798"/>
                <a:gd name="T3" fmla="*/ 22 h 984"/>
                <a:gd name="T4" fmla="*/ 709 w 798"/>
                <a:gd name="T5" fmla="*/ 0 h 984"/>
                <a:gd name="T6" fmla="*/ 715 w 798"/>
                <a:gd name="T7" fmla="*/ 37 h 984"/>
                <a:gd name="T8" fmla="*/ 721 w 798"/>
                <a:gd name="T9" fmla="*/ 70 h 984"/>
                <a:gd name="T10" fmla="*/ 766 w 798"/>
                <a:gd name="T11" fmla="*/ 121 h 984"/>
                <a:gd name="T12" fmla="*/ 748 w 798"/>
                <a:gd name="T13" fmla="*/ 181 h 984"/>
                <a:gd name="T14" fmla="*/ 714 w 798"/>
                <a:gd name="T15" fmla="*/ 211 h 984"/>
                <a:gd name="T16" fmla="*/ 654 w 798"/>
                <a:gd name="T17" fmla="*/ 330 h 984"/>
                <a:gd name="T18" fmla="*/ 649 w 798"/>
                <a:gd name="T19" fmla="*/ 433 h 984"/>
                <a:gd name="T20" fmla="*/ 608 w 798"/>
                <a:gd name="T21" fmla="*/ 492 h 984"/>
                <a:gd name="T22" fmla="*/ 539 w 798"/>
                <a:gd name="T23" fmla="*/ 508 h 984"/>
                <a:gd name="T24" fmla="*/ 568 w 798"/>
                <a:gd name="T25" fmla="*/ 553 h 984"/>
                <a:gd name="T26" fmla="*/ 578 w 798"/>
                <a:gd name="T27" fmla="*/ 598 h 984"/>
                <a:gd name="T28" fmla="*/ 510 w 798"/>
                <a:gd name="T29" fmla="*/ 652 h 984"/>
                <a:gd name="T30" fmla="*/ 505 w 798"/>
                <a:gd name="T31" fmla="*/ 732 h 984"/>
                <a:gd name="T32" fmla="*/ 495 w 798"/>
                <a:gd name="T33" fmla="*/ 772 h 984"/>
                <a:gd name="T34" fmla="*/ 459 w 798"/>
                <a:gd name="T35" fmla="*/ 795 h 984"/>
                <a:gd name="T36" fmla="*/ 374 w 798"/>
                <a:gd name="T37" fmla="*/ 812 h 984"/>
                <a:gd name="T38" fmla="*/ 294 w 798"/>
                <a:gd name="T39" fmla="*/ 838 h 984"/>
                <a:gd name="T40" fmla="*/ 245 w 798"/>
                <a:gd name="T41" fmla="*/ 832 h 984"/>
                <a:gd name="T42" fmla="*/ 222 w 798"/>
                <a:gd name="T43" fmla="*/ 852 h 984"/>
                <a:gd name="T44" fmla="*/ 174 w 798"/>
                <a:gd name="T45" fmla="*/ 858 h 984"/>
                <a:gd name="T46" fmla="*/ 86 w 798"/>
                <a:gd name="T47" fmla="*/ 832 h 984"/>
                <a:gd name="T48" fmla="*/ 44 w 798"/>
                <a:gd name="T49" fmla="*/ 759 h 984"/>
                <a:gd name="T50" fmla="*/ 48 w 798"/>
                <a:gd name="T51" fmla="*/ 622 h 984"/>
                <a:gd name="T52" fmla="*/ 68 w 798"/>
                <a:gd name="T53" fmla="*/ 511 h 984"/>
                <a:gd name="T54" fmla="*/ 83 w 798"/>
                <a:gd name="T55" fmla="*/ 464 h 984"/>
                <a:gd name="T56" fmla="*/ 63 w 798"/>
                <a:gd name="T57" fmla="*/ 508 h 984"/>
                <a:gd name="T58" fmla="*/ 33 w 798"/>
                <a:gd name="T59" fmla="*/ 614 h 984"/>
                <a:gd name="T60" fmla="*/ 17 w 798"/>
                <a:gd name="T61" fmla="*/ 701 h 984"/>
                <a:gd name="T62" fmla="*/ 4 w 798"/>
                <a:gd name="T63" fmla="*/ 775 h 984"/>
                <a:gd name="T64" fmla="*/ 32 w 798"/>
                <a:gd name="T65" fmla="*/ 847 h 984"/>
                <a:gd name="T66" fmla="*/ 137 w 798"/>
                <a:gd name="T67" fmla="*/ 952 h 984"/>
                <a:gd name="T68" fmla="*/ 296 w 798"/>
                <a:gd name="T69" fmla="*/ 950 h 984"/>
                <a:gd name="T70" fmla="*/ 465 w 798"/>
                <a:gd name="T71" fmla="*/ 891 h 984"/>
                <a:gd name="T72" fmla="*/ 534 w 798"/>
                <a:gd name="T73" fmla="*/ 808 h 984"/>
                <a:gd name="T74" fmla="*/ 605 w 798"/>
                <a:gd name="T75" fmla="*/ 702 h 984"/>
                <a:gd name="T76" fmla="*/ 653 w 798"/>
                <a:gd name="T77" fmla="*/ 623 h 984"/>
                <a:gd name="T78" fmla="*/ 628 w 798"/>
                <a:gd name="T79" fmla="*/ 561 h 984"/>
                <a:gd name="T80" fmla="*/ 615 w 798"/>
                <a:gd name="T81" fmla="*/ 535 h 984"/>
                <a:gd name="T82" fmla="*/ 660 w 798"/>
                <a:gd name="T83" fmla="*/ 531 h 984"/>
                <a:gd name="T84" fmla="*/ 678 w 798"/>
                <a:gd name="T85" fmla="*/ 462 h 984"/>
                <a:gd name="T86" fmla="*/ 686 w 798"/>
                <a:gd name="T87" fmla="*/ 343 h 984"/>
                <a:gd name="T88" fmla="*/ 747 w 798"/>
                <a:gd name="T89" fmla="*/ 209 h 984"/>
                <a:gd name="T90" fmla="*/ 762 w 798"/>
                <a:gd name="T91" fmla="*/ 97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98" h="984">
                  <a:moveTo>
                    <a:pt x="762" y="97"/>
                  </a:moveTo>
                  <a:cubicBezTo>
                    <a:pt x="737" y="62"/>
                    <a:pt x="735" y="41"/>
                    <a:pt x="728" y="22"/>
                  </a:cubicBezTo>
                  <a:cubicBezTo>
                    <a:pt x="725" y="14"/>
                    <a:pt x="717" y="6"/>
                    <a:pt x="709" y="0"/>
                  </a:cubicBezTo>
                  <a:cubicBezTo>
                    <a:pt x="713" y="9"/>
                    <a:pt x="714" y="20"/>
                    <a:pt x="715" y="37"/>
                  </a:cubicBezTo>
                  <a:cubicBezTo>
                    <a:pt x="718" y="58"/>
                    <a:pt x="706" y="63"/>
                    <a:pt x="721" y="70"/>
                  </a:cubicBezTo>
                  <a:cubicBezTo>
                    <a:pt x="736" y="78"/>
                    <a:pt x="748" y="94"/>
                    <a:pt x="766" y="121"/>
                  </a:cubicBezTo>
                  <a:cubicBezTo>
                    <a:pt x="785" y="148"/>
                    <a:pt x="766" y="163"/>
                    <a:pt x="748" y="181"/>
                  </a:cubicBezTo>
                  <a:cubicBezTo>
                    <a:pt x="729" y="200"/>
                    <a:pt x="739" y="184"/>
                    <a:pt x="714" y="211"/>
                  </a:cubicBezTo>
                  <a:cubicBezTo>
                    <a:pt x="689" y="238"/>
                    <a:pt x="679" y="283"/>
                    <a:pt x="654" y="330"/>
                  </a:cubicBezTo>
                  <a:cubicBezTo>
                    <a:pt x="629" y="376"/>
                    <a:pt x="632" y="378"/>
                    <a:pt x="649" y="433"/>
                  </a:cubicBezTo>
                  <a:cubicBezTo>
                    <a:pt x="667" y="489"/>
                    <a:pt x="641" y="486"/>
                    <a:pt x="608" y="492"/>
                  </a:cubicBezTo>
                  <a:cubicBezTo>
                    <a:pt x="576" y="497"/>
                    <a:pt x="549" y="497"/>
                    <a:pt x="539" y="508"/>
                  </a:cubicBezTo>
                  <a:cubicBezTo>
                    <a:pt x="529" y="519"/>
                    <a:pt x="553" y="536"/>
                    <a:pt x="568" y="553"/>
                  </a:cubicBezTo>
                  <a:cubicBezTo>
                    <a:pt x="584" y="571"/>
                    <a:pt x="586" y="583"/>
                    <a:pt x="578" y="598"/>
                  </a:cubicBezTo>
                  <a:cubicBezTo>
                    <a:pt x="571" y="613"/>
                    <a:pt x="526" y="640"/>
                    <a:pt x="510" y="652"/>
                  </a:cubicBezTo>
                  <a:cubicBezTo>
                    <a:pt x="494" y="664"/>
                    <a:pt x="520" y="705"/>
                    <a:pt x="505" y="732"/>
                  </a:cubicBezTo>
                  <a:cubicBezTo>
                    <a:pt x="489" y="759"/>
                    <a:pt x="496" y="757"/>
                    <a:pt x="495" y="772"/>
                  </a:cubicBezTo>
                  <a:cubicBezTo>
                    <a:pt x="494" y="787"/>
                    <a:pt x="488" y="790"/>
                    <a:pt x="459" y="795"/>
                  </a:cubicBezTo>
                  <a:cubicBezTo>
                    <a:pt x="430" y="799"/>
                    <a:pt x="401" y="809"/>
                    <a:pt x="374" y="812"/>
                  </a:cubicBezTo>
                  <a:cubicBezTo>
                    <a:pt x="347" y="815"/>
                    <a:pt x="309" y="831"/>
                    <a:pt x="294" y="838"/>
                  </a:cubicBezTo>
                  <a:cubicBezTo>
                    <a:pt x="279" y="844"/>
                    <a:pt x="258" y="834"/>
                    <a:pt x="245" y="832"/>
                  </a:cubicBezTo>
                  <a:cubicBezTo>
                    <a:pt x="232" y="831"/>
                    <a:pt x="232" y="839"/>
                    <a:pt x="222" y="852"/>
                  </a:cubicBezTo>
                  <a:cubicBezTo>
                    <a:pt x="213" y="865"/>
                    <a:pt x="204" y="863"/>
                    <a:pt x="174" y="858"/>
                  </a:cubicBezTo>
                  <a:cubicBezTo>
                    <a:pt x="143" y="854"/>
                    <a:pt x="101" y="856"/>
                    <a:pt x="86" y="832"/>
                  </a:cubicBezTo>
                  <a:cubicBezTo>
                    <a:pt x="71" y="809"/>
                    <a:pt x="48" y="778"/>
                    <a:pt x="44" y="759"/>
                  </a:cubicBezTo>
                  <a:cubicBezTo>
                    <a:pt x="40" y="739"/>
                    <a:pt x="36" y="668"/>
                    <a:pt x="48" y="622"/>
                  </a:cubicBezTo>
                  <a:cubicBezTo>
                    <a:pt x="60" y="575"/>
                    <a:pt x="70" y="534"/>
                    <a:pt x="68" y="511"/>
                  </a:cubicBezTo>
                  <a:cubicBezTo>
                    <a:pt x="66" y="497"/>
                    <a:pt x="75" y="478"/>
                    <a:pt x="83" y="464"/>
                  </a:cubicBezTo>
                  <a:cubicBezTo>
                    <a:pt x="72" y="480"/>
                    <a:pt x="63" y="496"/>
                    <a:pt x="63" y="508"/>
                  </a:cubicBezTo>
                  <a:cubicBezTo>
                    <a:pt x="61" y="537"/>
                    <a:pt x="46" y="574"/>
                    <a:pt x="33" y="614"/>
                  </a:cubicBezTo>
                  <a:cubicBezTo>
                    <a:pt x="22" y="644"/>
                    <a:pt x="25" y="670"/>
                    <a:pt x="17" y="701"/>
                  </a:cubicBezTo>
                  <a:cubicBezTo>
                    <a:pt x="9" y="731"/>
                    <a:pt x="9" y="754"/>
                    <a:pt x="4" y="775"/>
                  </a:cubicBezTo>
                  <a:cubicBezTo>
                    <a:pt x="0" y="795"/>
                    <a:pt x="9" y="814"/>
                    <a:pt x="32" y="847"/>
                  </a:cubicBezTo>
                  <a:cubicBezTo>
                    <a:pt x="54" y="881"/>
                    <a:pt x="73" y="925"/>
                    <a:pt x="137" y="952"/>
                  </a:cubicBezTo>
                  <a:cubicBezTo>
                    <a:pt x="201" y="978"/>
                    <a:pt x="218" y="984"/>
                    <a:pt x="296" y="950"/>
                  </a:cubicBezTo>
                  <a:cubicBezTo>
                    <a:pt x="360" y="929"/>
                    <a:pt x="422" y="919"/>
                    <a:pt x="465" y="891"/>
                  </a:cubicBezTo>
                  <a:cubicBezTo>
                    <a:pt x="510" y="860"/>
                    <a:pt x="513" y="851"/>
                    <a:pt x="534" y="808"/>
                  </a:cubicBezTo>
                  <a:cubicBezTo>
                    <a:pt x="554" y="766"/>
                    <a:pt x="565" y="736"/>
                    <a:pt x="605" y="702"/>
                  </a:cubicBezTo>
                  <a:cubicBezTo>
                    <a:pt x="644" y="669"/>
                    <a:pt x="649" y="654"/>
                    <a:pt x="653" y="623"/>
                  </a:cubicBezTo>
                  <a:cubicBezTo>
                    <a:pt x="658" y="593"/>
                    <a:pt x="641" y="578"/>
                    <a:pt x="628" y="561"/>
                  </a:cubicBezTo>
                  <a:cubicBezTo>
                    <a:pt x="615" y="544"/>
                    <a:pt x="615" y="535"/>
                    <a:pt x="615" y="535"/>
                  </a:cubicBezTo>
                  <a:cubicBezTo>
                    <a:pt x="615" y="535"/>
                    <a:pt x="643" y="543"/>
                    <a:pt x="660" y="531"/>
                  </a:cubicBezTo>
                  <a:cubicBezTo>
                    <a:pt x="677" y="519"/>
                    <a:pt x="692" y="504"/>
                    <a:pt x="678" y="462"/>
                  </a:cubicBezTo>
                  <a:cubicBezTo>
                    <a:pt x="664" y="419"/>
                    <a:pt x="667" y="396"/>
                    <a:pt x="686" y="343"/>
                  </a:cubicBezTo>
                  <a:cubicBezTo>
                    <a:pt x="706" y="290"/>
                    <a:pt x="710" y="259"/>
                    <a:pt x="747" y="209"/>
                  </a:cubicBezTo>
                  <a:cubicBezTo>
                    <a:pt x="784" y="159"/>
                    <a:pt x="798" y="138"/>
                    <a:pt x="762" y="97"/>
                  </a:cubicBezTo>
                </a:path>
              </a:pathLst>
            </a:custGeom>
            <a:solidFill>
              <a:srgbClr val="642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7" name="Freeform 542">
              <a:extLst>
                <a:ext uri="{FF2B5EF4-FFF2-40B4-BE49-F238E27FC236}">
                  <a16:creationId xmlns:a16="http://schemas.microsoft.com/office/drawing/2014/main" id="{2222BA16-8F30-04DC-DCFE-72AC1A56A824}"/>
                </a:ext>
              </a:extLst>
            </p:cNvPr>
            <p:cNvSpPr>
              <a:spLocks/>
            </p:cNvSpPr>
            <p:nvPr/>
          </p:nvSpPr>
          <p:spPr bwMode="auto">
            <a:xfrm>
              <a:off x="4927600" y="1365250"/>
              <a:ext cx="377825" cy="528638"/>
            </a:xfrm>
            <a:custGeom>
              <a:avLst/>
              <a:gdLst>
                <a:gd name="T0" fmla="*/ 387 w 390"/>
                <a:gd name="T1" fmla="*/ 204 h 546"/>
                <a:gd name="T2" fmla="*/ 350 w 390"/>
                <a:gd name="T3" fmla="*/ 234 h 546"/>
                <a:gd name="T4" fmla="*/ 302 w 390"/>
                <a:gd name="T5" fmla="*/ 275 h 546"/>
                <a:gd name="T6" fmla="*/ 277 w 390"/>
                <a:gd name="T7" fmla="*/ 256 h 546"/>
                <a:gd name="T8" fmla="*/ 252 w 390"/>
                <a:gd name="T9" fmla="*/ 191 h 546"/>
                <a:gd name="T10" fmla="*/ 251 w 390"/>
                <a:gd name="T11" fmla="*/ 107 h 546"/>
                <a:gd name="T12" fmla="*/ 277 w 390"/>
                <a:gd name="T13" fmla="*/ 73 h 546"/>
                <a:gd name="T14" fmla="*/ 284 w 390"/>
                <a:gd name="T15" fmla="*/ 44 h 546"/>
                <a:gd name="T16" fmla="*/ 238 w 390"/>
                <a:gd name="T17" fmla="*/ 88 h 546"/>
                <a:gd name="T18" fmla="*/ 193 w 390"/>
                <a:gd name="T19" fmla="*/ 2 h 546"/>
                <a:gd name="T20" fmla="*/ 195 w 390"/>
                <a:gd name="T21" fmla="*/ 77 h 546"/>
                <a:gd name="T22" fmla="*/ 201 w 390"/>
                <a:gd name="T23" fmla="*/ 139 h 546"/>
                <a:gd name="T24" fmla="*/ 176 w 390"/>
                <a:gd name="T25" fmla="*/ 176 h 546"/>
                <a:gd name="T26" fmla="*/ 233 w 390"/>
                <a:gd name="T27" fmla="*/ 206 h 546"/>
                <a:gd name="T28" fmla="*/ 261 w 390"/>
                <a:gd name="T29" fmla="*/ 259 h 546"/>
                <a:gd name="T30" fmla="*/ 270 w 390"/>
                <a:gd name="T31" fmla="*/ 314 h 546"/>
                <a:gd name="T32" fmla="*/ 241 w 390"/>
                <a:gd name="T33" fmla="*/ 359 h 546"/>
                <a:gd name="T34" fmla="*/ 181 w 390"/>
                <a:gd name="T35" fmla="*/ 411 h 546"/>
                <a:gd name="T36" fmla="*/ 150 w 390"/>
                <a:gd name="T37" fmla="*/ 407 h 546"/>
                <a:gd name="T38" fmla="*/ 124 w 390"/>
                <a:gd name="T39" fmla="*/ 394 h 546"/>
                <a:gd name="T40" fmla="*/ 103 w 390"/>
                <a:gd name="T41" fmla="*/ 340 h 546"/>
                <a:gd name="T42" fmla="*/ 93 w 390"/>
                <a:gd name="T43" fmla="*/ 287 h 546"/>
                <a:gd name="T44" fmla="*/ 125 w 390"/>
                <a:gd name="T45" fmla="*/ 237 h 546"/>
                <a:gd name="T46" fmla="*/ 133 w 390"/>
                <a:gd name="T47" fmla="*/ 190 h 546"/>
                <a:gd name="T48" fmla="*/ 93 w 390"/>
                <a:gd name="T49" fmla="*/ 242 h 546"/>
                <a:gd name="T50" fmla="*/ 66 w 390"/>
                <a:gd name="T51" fmla="*/ 212 h 546"/>
                <a:gd name="T52" fmla="*/ 31 w 390"/>
                <a:gd name="T53" fmla="*/ 208 h 546"/>
                <a:gd name="T54" fmla="*/ 40 w 390"/>
                <a:gd name="T55" fmla="*/ 292 h 546"/>
                <a:gd name="T56" fmla="*/ 3 w 390"/>
                <a:gd name="T57" fmla="*/ 336 h 546"/>
                <a:gd name="T58" fmla="*/ 4 w 390"/>
                <a:gd name="T59" fmla="*/ 344 h 546"/>
                <a:gd name="T60" fmla="*/ 62 w 390"/>
                <a:gd name="T61" fmla="*/ 305 h 546"/>
                <a:gd name="T62" fmla="*/ 83 w 390"/>
                <a:gd name="T63" fmla="*/ 370 h 546"/>
                <a:gd name="T64" fmla="*/ 116 w 390"/>
                <a:gd name="T65" fmla="*/ 429 h 546"/>
                <a:gd name="T66" fmla="*/ 60 w 390"/>
                <a:gd name="T67" fmla="*/ 486 h 546"/>
                <a:gd name="T68" fmla="*/ 82 w 390"/>
                <a:gd name="T69" fmla="*/ 498 h 546"/>
                <a:gd name="T70" fmla="*/ 112 w 390"/>
                <a:gd name="T71" fmla="*/ 469 h 546"/>
                <a:gd name="T72" fmla="*/ 144 w 390"/>
                <a:gd name="T73" fmla="*/ 510 h 546"/>
                <a:gd name="T74" fmla="*/ 174 w 390"/>
                <a:gd name="T75" fmla="*/ 529 h 546"/>
                <a:gd name="T76" fmla="*/ 146 w 390"/>
                <a:gd name="T77" fmla="*/ 452 h 546"/>
                <a:gd name="T78" fmla="*/ 190 w 390"/>
                <a:gd name="T79" fmla="*/ 423 h 546"/>
                <a:gd name="T80" fmla="*/ 199 w 390"/>
                <a:gd name="T81" fmla="*/ 415 h 546"/>
                <a:gd name="T82" fmla="*/ 248 w 390"/>
                <a:gd name="T83" fmla="*/ 367 h 546"/>
                <a:gd name="T84" fmla="*/ 283 w 390"/>
                <a:gd name="T85" fmla="*/ 340 h 546"/>
                <a:gd name="T86" fmla="*/ 300 w 390"/>
                <a:gd name="T87" fmla="*/ 395 h 546"/>
                <a:gd name="T88" fmla="*/ 336 w 390"/>
                <a:gd name="T89" fmla="*/ 480 h 546"/>
                <a:gd name="T90" fmla="*/ 351 w 390"/>
                <a:gd name="T91" fmla="*/ 436 h 546"/>
                <a:gd name="T92" fmla="*/ 324 w 390"/>
                <a:gd name="T93" fmla="*/ 359 h 546"/>
                <a:gd name="T94" fmla="*/ 332 w 390"/>
                <a:gd name="T95" fmla="*/ 287 h 546"/>
                <a:gd name="T96" fmla="*/ 372 w 390"/>
                <a:gd name="T97" fmla="*/ 238 h 546"/>
                <a:gd name="T98" fmla="*/ 388 w 390"/>
                <a:gd name="T99" fmla="*/ 205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0" h="546">
                  <a:moveTo>
                    <a:pt x="388" y="205"/>
                  </a:moveTo>
                  <a:lnTo>
                    <a:pt x="387" y="204"/>
                  </a:lnTo>
                  <a:lnTo>
                    <a:pt x="384" y="204"/>
                  </a:lnTo>
                  <a:cubicBezTo>
                    <a:pt x="370" y="210"/>
                    <a:pt x="360" y="223"/>
                    <a:pt x="350" y="234"/>
                  </a:cubicBezTo>
                  <a:cubicBezTo>
                    <a:pt x="344" y="242"/>
                    <a:pt x="338" y="251"/>
                    <a:pt x="333" y="259"/>
                  </a:cubicBezTo>
                  <a:cubicBezTo>
                    <a:pt x="321" y="262"/>
                    <a:pt x="312" y="267"/>
                    <a:pt x="302" y="275"/>
                  </a:cubicBezTo>
                  <a:cubicBezTo>
                    <a:pt x="298" y="278"/>
                    <a:pt x="295" y="283"/>
                    <a:pt x="290" y="277"/>
                  </a:cubicBezTo>
                  <a:cubicBezTo>
                    <a:pt x="285" y="270"/>
                    <a:pt x="280" y="265"/>
                    <a:pt x="277" y="256"/>
                  </a:cubicBezTo>
                  <a:cubicBezTo>
                    <a:pt x="273" y="244"/>
                    <a:pt x="282" y="230"/>
                    <a:pt x="276" y="217"/>
                  </a:cubicBezTo>
                  <a:cubicBezTo>
                    <a:pt x="271" y="206"/>
                    <a:pt x="260" y="201"/>
                    <a:pt x="252" y="191"/>
                  </a:cubicBezTo>
                  <a:cubicBezTo>
                    <a:pt x="243" y="180"/>
                    <a:pt x="248" y="161"/>
                    <a:pt x="243" y="147"/>
                  </a:cubicBezTo>
                  <a:cubicBezTo>
                    <a:pt x="237" y="131"/>
                    <a:pt x="224" y="115"/>
                    <a:pt x="251" y="107"/>
                  </a:cubicBezTo>
                  <a:cubicBezTo>
                    <a:pt x="260" y="104"/>
                    <a:pt x="265" y="97"/>
                    <a:pt x="270" y="89"/>
                  </a:cubicBezTo>
                  <a:cubicBezTo>
                    <a:pt x="273" y="85"/>
                    <a:pt x="275" y="79"/>
                    <a:pt x="277" y="73"/>
                  </a:cubicBezTo>
                  <a:cubicBezTo>
                    <a:pt x="283" y="66"/>
                    <a:pt x="293" y="54"/>
                    <a:pt x="291" y="44"/>
                  </a:cubicBezTo>
                  <a:cubicBezTo>
                    <a:pt x="291" y="40"/>
                    <a:pt x="286" y="42"/>
                    <a:pt x="284" y="44"/>
                  </a:cubicBezTo>
                  <a:cubicBezTo>
                    <a:pt x="278" y="49"/>
                    <a:pt x="273" y="58"/>
                    <a:pt x="269" y="67"/>
                  </a:cubicBezTo>
                  <a:cubicBezTo>
                    <a:pt x="261" y="77"/>
                    <a:pt x="251" y="86"/>
                    <a:pt x="238" y="88"/>
                  </a:cubicBezTo>
                  <a:cubicBezTo>
                    <a:pt x="218" y="90"/>
                    <a:pt x="214" y="63"/>
                    <a:pt x="212" y="50"/>
                  </a:cubicBezTo>
                  <a:cubicBezTo>
                    <a:pt x="210" y="37"/>
                    <a:pt x="208" y="5"/>
                    <a:pt x="193" y="2"/>
                  </a:cubicBezTo>
                  <a:cubicBezTo>
                    <a:pt x="185" y="0"/>
                    <a:pt x="179" y="15"/>
                    <a:pt x="178" y="20"/>
                  </a:cubicBezTo>
                  <a:cubicBezTo>
                    <a:pt x="173" y="39"/>
                    <a:pt x="195" y="58"/>
                    <a:pt x="195" y="77"/>
                  </a:cubicBezTo>
                  <a:cubicBezTo>
                    <a:pt x="196" y="88"/>
                    <a:pt x="195" y="97"/>
                    <a:pt x="199" y="107"/>
                  </a:cubicBezTo>
                  <a:cubicBezTo>
                    <a:pt x="204" y="120"/>
                    <a:pt x="215" y="126"/>
                    <a:pt x="201" y="139"/>
                  </a:cubicBezTo>
                  <a:cubicBezTo>
                    <a:pt x="192" y="147"/>
                    <a:pt x="173" y="158"/>
                    <a:pt x="174" y="172"/>
                  </a:cubicBezTo>
                  <a:lnTo>
                    <a:pt x="176" y="176"/>
                  </a:lnTo>
                  <a:cubicBezTo>
                    <a:pt x="185" y="179"/>
                    <a:pt x="197" y="171"/>
                    <a:pt x="206" y="169"/>
                  </a:cubicBezTo>
                  <a:cubicBezTo>
                    <a:pt x="233" y="161"/>
                    <a:pt x="231" y="188"/>
                    <a:pt x="233" y="206"/>
                  </a:cubicBezTo>
                  <a:cubicBezTo>
                    <a:pt x="234" y="218"/>
                    <a:pt x="240" y="228"/>
                    <a:pt x="248" y="238"/>
                  </a:cubicBezTo>
                  <a:cubicBezTo>
                    <a:pt x="253" y="244"/>
                    <a:pt x="258" y="251"/>
                    <a:pt x="261" y="259"/>
                  </a:cubicBezTo>
                  <a:cubicBezTo>
                    <a:pt x="265" y="269"/>
                    <a:pt x="255" y="280"/>
                    <a:pt x="259" y="291"/>
                  </a:cubicBezTo>
                  <a:cubicBezTo>
                    <a:pt x="261" y="299"/>
                    <a:pt x="266" y="307"/>
                    <a:pt x="270" y="314"/>
                  </a:cubicBezTo>
                  <a:cubicBezTo>
                    <a:pt x="268" y="318"/>
                    <a:pt x="265" y="323"/>
                    <a:pt x="263" y="328"/>
                  </a:cubicBezTo>
                  <a:cubicBezTo>
                    <a:pt x="257" y="339"/>
                    <a:pt x="251" y="350"/>
                    <a:pt x="241" y="359"/>
                  </a:cubicBezTo>
                  <a:cubicBezTo>
                    <a:pt x="232" y="367"/>
                    <a:pt x="222" y="374"/>
                    <a:pt x="213" y="384"/>
                  </a:cubicBezTo>
                  <a:cubicBezTo>
                    <a:pt x="204" y="395"/>
                    <a:pt x="196" y="407"/>
                    <a:pt x="181" y="411"/>
                  </a:cubicBezTo>
                  <a:cubicBezTo>
                    <a:pt x="176" y="412"/>
                    <a:pt x="170" y="411"/>
                    <a:pt x="165" y="409"/>
                  </a:cubicBezTo>
                  <a:cubicBezTo>
                    <a:pt x="160" y="407"/>
                    <a:pt x="155" y="406"/>
                    <a:pt x="150" y="407"/>
                  </a:cubicBezTo>
                  <a:cubicBezTo>
                    <a:pt x="146" y="408"/>
                    <a:pt x="144" y="409"/>
                    <a:pt x="140" y="411"/>
                  </a:cubicBezTo>
                  <a:cubicBezTo>
                    <a:pt x="128" y="417"/>
                    <a:pt x="122" y="405"/>
                    <a:pt x="124" y="394"/>
                  </a:cubicBezTo>
                  <a:cubicBezTo>
                    <a:pt x="126" y="385"/>
                    <a:pt x="126" y="379"/>
                    <a:pt x="122" y="371"/>
                  </a:cubicBezTo>
                  <a:cubicBezTo>
                    <a:pt x="116" y="358"/>
                    <a:pt x="104" y="357"/>
                    <a:pt x="103" y="340"/>
                  </a:cubicBezTo>
                  <a:cubicBezTo>
                    <a:pt x="103" y="332"/>
                    <a:pt x="105" y="323"/>
                    <a:pt x="102" y="315"/>
                  </a:cubicBezTo>
                  <a:cubicBezTo>
                    <a:pt x="98" y="308"/>
                    <a:pt x="84" y="293"/>
                    <a:pt x="93" y="287"/>
                  </a:cubicBezTo>
                  <a:cubicBezTo>
                    <a:pt x="100" y="282"/>
                    <a:pt x="106" y="275"/>
                    <a:pt x="111" y="268"/>
                  </a:cubicBezTo>
                  <a:cubicBezTo>
                    <a:pt x="117" y="258"/>
                    <a:pt x="116" y="246"/>
                    <a:pt x="125" y="237"/>
                  </a:cubicBezTo>
                  <a:cubicBezTo>
                    <a:pt x="130" y="231"/>
                    <a:pt x="138" y="227"/>
                    <a:pt x="142" y="221"/>
                  </a:cubicBezTo>
                  <a:cubicBezTo>
                    <a:pt x="147" y="212"/>
                    <a:pt x="149" y="191"/>
                    <a:pt x="133" y="190"/>
                  </a:cubicBezTo>
                  <a:cubicBezTo>
                    <a:pt x="120" y="189"/>
                    <a:pt x="113" y="200"/>
                    <a:pt x="107" y="211"/>
                  </a:cubicBezTo>
                  <a:cubicBezTo>
                    <a:pt x="102" y="221"/>
                    <a:pt x="100" y="232"/>
                    <a:pt x="93" y="242"/>
                  </a:cubicBezTo>
                  <a:cubicBezTo>
                    <a:pt x="85" y="254"/>
                    <a:pt x="72" y="247"/>
                    <a:pt x="69" y="236"/>
                  </a:cubicBezTo>
                  <a:cubicBezTo>
                    <a:pt x="66" y="228"/>
                    <a:pt x="67" y="220"/>
                    <a:pt x="66" y="212"/>
                  </a:cubicBezTo>
                  <a:cubicBezTo>
                    <a:pt x="66" y="201"/>
                    <a:pt x="64" y="188"/>
                    <a:pt x="51" y="185"/>
                  </a:cubicBezTo>
                  <a:cubicBezTo>
                    <a:pt x="40" y="183"/>
                    <a:pt x="33" y="201"/>
                    <a:pt x="31" y="208"/>
                  </a:cubicBezTo>
                  <a:cubicBezTo>
                    <a:pt x="27" y="224"/>
                    <a:pt x="36" y="238"/>
                    <a:pt x="44" y="251"/>
                  </a:cubicBezTo>
                  <a:cubicBezTo>
                    <a:pt x="54" y="265"/>
                    <a:pt x="44" y="278"/>
                    <a:pt x="40" y="292"/>
                  </a:cubicBezTo>
                  <a:cubicBezTo>
                    <a:pt x="35" y="308"/>
                    <a:pt x="24" y="319"/>
                    <a:pt x="11" y="329"/>
                  </a:cubicBezTo>
                  <a:cubicBezTo>
                    <a:pt x="8" y="331"/>
                    <a:pt x="6" y="334"/>
                    <a:pt x="3" y="336"/>
                  </a:cubicBezTo>
                  <a:cubicBezTo>
                    <a:pt x="1" y="337"/>
                    <a:pt x="0" y="342"/>
                    <a:pt x="1" y="343"/>
                  </a:cubicBezTo>
                  <a:lnTo>
                    <a:pt x="4" y="344"/>
                  </a:lnTo>
                  <a:cubicBezTo>
                    <a:pt x="12" y="342"/>
                    <a:pt x="18" y="338"/>
                    <a:pt x="25" y="333"/>
                  </a:cubicBezTo>
                  <a:cubicBezTo>
                    <a:pt x="34" y="325"/>
                    <a:pt x="49" y="306"/>
                    <a:pt x="62" y="305"/>
                  </a:cubicBezTo>
                  <a:cubicBezTo>
                    <a:pt x="76" y="304"/>
                    <a:pt x="80" y="331"/>
                    <a:pt x="81" y="340"/>
                  </a:cubicBezTo>
                  <a:cubicBezTo>
                    <a:pt x="83" y="350"/>
                    <a:pt x="86" y="360"/>
                    <a:pt x="83" y="370"/>
                  </a:cubicBezTo>
                  <a:cubicBezTo>
                    <a:pt x="81" y="374"/>
                    <a:pt x="79" y="379"/>
                    <a:pt x="79" y="384"/>
                  </a:cubicBezTo>
                  <a:cubicBezTo>
                    <a:pt x="78" y="408"/>
                    <a:pt x="113" y="405"/>
                    <a:pt x="116" y="429"/>
                  </a:cubicBezTo>
                  <a:cubicBezTo>
                    <a:pt x="118" y="445"/>
                    <a:pt x="98" y="455"/>
                    <a:pt x="87" y="464"/>
                  </a:cubicBezTo>
                  <a:cubicBezTo>
                    <a:pt x="79" y="472"/>
                    <a:pt x="67" y="477"/>
                    <a:pt x="60" y="486"/>
                  </a:cubicBezTo>
                  <a:cubicBezTo>
                    <a:pt x="54" y="492"/>
                    <a:pt x="41" y="508"/>
                    <a:pt x="48" y="517"/>
                  </a:cubicBezTo>
                  <a:cubicBezTo>
                    <a:pt x="58" y="533"/>
                    <a:pt x="77" y="504"/>
                    <a:pt x="82" y="498"/>
                  </a:cubicBezTo>
                  <a:cubicBezTo>
                    <a:pt x="89" y="490"/>
                    <a:pt x="98" y="484"/>
                    <a:pt x="105" y="477"/>
                  </a:cubicBezTo>
                  <a:cubicBezTo>
                    <a:pt x="108" y="474"/>
                    <a:pt x="110" y="471"/>
                    <a:pt x="112" y="469"/>
                  </a:cubicBezTo>
                  <a:cubicBezTo>
                    <a:pt x="120" y="459"/>
                    <a:pt x="126" y="466"/>
                    <a:pt x="128" y="475"/>
                  </a:cubicBezTo>
                  <a:cubicBezTo>
                    <a:pt x="131" y="488"/>
                    <a:pt x="137" y="498"/>
                    <a:pt x="144" y="510"/>
                  </a:cubicBezTo>
                  <a:cubicBezTo>
                    <a:pt x="151" y="520"/>
                    <a:pt x="155" y="532"/>
                    <a:pt x="163" y="541"/>
                  </a:cubicBezTo>
                  <a:cubicBezTo>
                    <a:pt x="168" y="546"/>
                    <a:pt x="175" y="534"/>
                    <a:pt x="174" y="529"/>
                  </a:cubicBezTo>
                  <a:cubicBezTo>
                    <a:pt x="168" y="508"/>
                    <a:pt x="152" y="491"/>
                    <a:pt x="147" y="470"/>
                  </a:cubicBezTo>
                  <a:cubicBezTo>
                    <a:pt x="145" y="465"/>
                    <a:pt x="146" y="458"/>
                    <a:pt x="146" y="452"/>
                  </a:cubicBezTo>
                  <a:cubicBezTo>
                    <a:pt x="146" y="440"/>
                    <a:pt x="152" y="434"/>
                    <a:pt x="163" y="433"/>
                  </a:cubicBezTo>
                  <a:cubicBezTo>
                    <a:pt x="174" y="433"/>
                    <a:pt x="182" y="429"/>
                    <a:pt x="190" y="423"/>
                  </a:cubicBezTo>
                  <a:cubicBezTo>
                    <a:pt x="191" y="423"/>
                    <a:pt x="193" y="421"/>
                    <a:pt x="193" y="419"/>
                  </a:cubicBezTo>
                  <a:cubicBezTo>
                    <a:pt x="195" y="418"/>
                    <a:pt x="197" y="416"/>
                    <a:pt x="199" y="415"/>
                  </a:cubicBezTo>
                  <a:cubicBezTo>
                    <a:pt x="208" y="408"/>
                    <a:pt x="214" y="397"/>
                    <a:pt x="222" y="389"/>
                  </a:cubicBezTo>
                  <a:cubicBezTo>
                    <a:pt x="230" y="381"/>
                    <a:pt x="239" y="374"/>
                    <a:pt x="248" y="367"/>
                  </a:cubicBezTo>
                  <a:cubicBezTo>
                    <a:pt x="261" y="355"/>
                    <a:pt x="266" y="338"/>
                    <a:pt x="275" y="323"/>
                  </a:cubicBezTo>
                  <a:cubicBezTo>
                    <a:pt x="278" y="328"/>
                    <a:pt x="281" y="334"/>
                    <a:pt x="283" y="340"/>
                  </a:cubicBezTo>
                  <a:cubicBezTo>
                    <a:pt x="285" y="349"/>
                    <a:pt x="285" y="358"/>
                    <a:pt x="287" y="367"/>
                  </a:cubicBezTo>
                  <a:cubicBezTo>
                    <a:pt x="290" y="377"/>
                    <a:pt x="296" y="386"/>
                    <a:pt x="300" y="395"/>
                  </a:cubicBezTo>
                  <a:cubicBezTo>
                    <a:pt x="307" y="413"/>
                    <a:pt x="311" y="431"/>
                    <a:pt x="320" y="448"/>
                  </a:cubicBezTo>
                  <a:cubicBezTo>
                    <a:pt x="325" y="457"/>
                    <a:pt x="329" y="472"/>
                    <a:pt x="336" y="480"/>
                  </a:cubicBezTo>
                  <a:cubicBezTo>
                    <a:pt x="339" y="482"/>
                    <a:pt x="341" y="481"/>
                    <a:pt x="344" y="479"/>
                  </a:cubicBezTo>
                  <a:cubicBezTo>
                    <a:pt x="354" y="469"/>
                    <a:pt x="354" y="449"/>
                    <a:pt x="351" y="436"/>
                  </a:cubicBezTo>
                  <a:cubicBezTo>
                    <a:pt x="349" y="424"/>
                    <a:pt x="343" y="416"/>
                    <a:pt x="336" y="405"/>
                  </a:cubicBezTo>
                  <a:cubicBezTo>
                    <a:pt x="324" y="390"/>
                    <a:pt x="326" y="377"/>
                    <a:pt x="324" y="359"/>
                  </a:cubicBezTo>
                  <a:cubicBezTo>
                    <a:pt x="321" y="343"/>
                    <a:pt x="312" y="326"/>
                    <a:pt x="314" y="309"/>
                  </a:cubicBezTo>
                  <a:cubicBezTo>
                    <a:pt x="315" y="302"/>
                    <a:pt x="328" y="292"/>
                    <a:pt x="332" y="287"/>
                  </a:cubicBezTo>
                  <a:cubicBezTo>
                    <a:pt x="337" y="282"/>
                    <a:pt x="342" y="277"/>
                    <a:pt x="346" y="271"/>
                  </a:cubicBezTo>
                  <a:cubicBezTo>
                    <a:pt x="355" y="260"/>
                    <a:pt x="363" y="249"/>
                    <a:pt x="372" y="238"/>
                  </a:cubicBezTo>
                  <a:cubicBezTo>
                    <a:pt x="378" y="230"/>
                    <a:pt x="385" y="222"/>
                    <a:pt x="389" y="213"/>
                  </a:cubicBezTo>
                  <a:cubicBezTo>
                    <a:pt x="390" y="211"/>
                    <a:pt x="390" y="207"/>
                    <a:pt x="388" y="205"/>
                  </a:cubicBezTo>
                </a:path>
              </a:pathLst>
            </a:custGeom>
            <a:solidFill>
              <a:srgbClr val="601F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8" name="Freeform 543">
              <a:extLst>
                <a:ext uri="{FF2B5EF4-FFF2-40B4-BE49-F238E27FC236}">
                  <a16:creationId xmlns:a16="http://schemas.microsoft.com/office/drawing/2014/main" id="{5C51B668-5802-F51F-19BB-832616214A12}"/>
                </a:ext>
              </a:extLst>
            </p:cNvPr>
            <p:cNvSpPr>
              <a:spLocks noEditPoints="1"/>
            </p:cNvSpPr>
            <p:nvPr/>
          </p:nvSpPr>
          <p:spPr bwMode="auto">
            <a:xfrm>
              <a:off x="5100638" y="1382713"/>
              <a:ext cx="153988" cy="449263"/>
            </a:xfrm>
            <a:custGeom>
              <a:avLst/>
              <a:gdLst>
                <a:gd name="T0" fmla="*/ 160 w 160"/>
                <a:gd name="T1" fmla="*/ 464 h 464"/>
                <a:gd name="T2" fmla="*/ 160 w 160"/>
                <a:gd name="T3" fmla="*/ 464 h 464"/>
                <a:gd name="T4" fmla="*/ 160 w 160"/>
                <a:gd name="T5" fmla="*/ 464 h 464"/>
                <a:gd name="T6" fmla="*/ 160 w 160"/>
                <a:gd name="T7" fmla="*/ 464 h 464"/>
                <a:gd name="T8" fmla="*/ 158 w 160"/>
                <a:gd name="T9" fmla="*/ 463 h 464"/>
                <a:gd name="T10" fmla="*/ 142 w 160"/>
                <a:gd name="T11" fmla="*/ 431 h 464"/>
                <a:gd name="T12" fmla="*/ 122 w 160"/>
                <a:gd name="T13" fmla="*/ 378 h 464"/>
                <a:gd name="T14" fmla="*/ 109 w 160"/>
                <a:gd name="T15" fmla="*/ 350 h 464"/>
                <a:gd name="T16" fmla="*/ 105 w 160"/>
                <a:gd name="T17" fmla="*/ 323 h 464"/>
                <a:gd name="T18" fmla="*/ 97 w 160"/>
                <a:gd name="T19" fmla="*/ 306 h 464"/>
                <a:gd name="T20" fmla="*/ 97 w 160"/>
                <a:gd name="T21" fmla="*/ 306 h 464"/>
                <a:gd name="T22" fmla="*/ 97 w 160"/>
                <a:gd name="T23" fmla="*/ 306 h 464"/>
                <a:gd name="T24" fmla="*/ 97 w 160"/>
                <a:gd name="T25" fmla="*/ 306 h 464"/>
                <a:gd name="T26" fmla="*/ 105 w 160"/>
                <a:gd name="T27" fmla="*/ 323 h 464"/>
                <a:gd name="T28" fmla="*/ 109 w 160"/>
                <a:gd name="T29" fmla="*/ 350 h 464"/>
                <a:gd name="T30" fmla="*/ 122 w 160"/>
                <a:gd name="T31" fmla="*/ 378 h 464"/>
                <a:gd name="T32" fmla="*/ 142 w 160"/>
                <a:gd name="T33" fmla="*/ 431 h 464"/>
                <a:gd name="T34" fmla="*/ 158 w 160"/>
                <a:gd name="T35" fmla="*/ 463 h 464"/>
                <a:gd name="T36" fmla="*/ 160 w 160"/>
                <a:gd name="T37" fmla="*/ 464 h 464"/>
                <a:gd name="T38" fmla="*/ 81 w 160"/>
                <a:gd name="T39" fmla="*/ 275 h 464"/>
                <a:gd name="T40" fmla="*/ 81 w 160"/>
                <a:gd name="T41" fmla="*/ 274 h 464"/>
                <a:gd name="T42" fmla="*/ 81 w 160"/>
                <a:gd name="T43" fmla="*/ 275 h 464"/>
                <a:gd name="T44" fmla="*/ 81 w 160"/>
                <a:gd name="T45" fmla="*/ 274 h 464"/>
                <a:gd name="T46" fmla="*/ 81 w 160"/>
                <a:gd name="T47" fmla="*/ 274 h 464"/>
                <a:gd name="T48" fmla="*/ 80 w 160"/>
                <a:gd name="T49" fmla="*/ 269 h 464"/>
                <a:gd name="T50" fmla="*/ 81 w 160"/>
                <a:gd name="T51" fmla="*/ 274 h 464"/>
                <a:gd name="T52" fmla="*/ 81 w 160"/>
                <a:gd name="T53" fmla="*/ 274 h 464"/>
                <a:gd name="T54" fmla="*/ 0 w 160"/>
                <a:gd name="T55" fmla="*/ 3 h 464"/>
                <a:gd name="T56" fmla="*/ 1 w 160"/>
                <a:gd name="T57" fmla="*/ 0 h 464"/>
                <a:gd name="T58" fmla="*/ 0 w 160"/>
                <a:gd name="T59" fmla="*/ 3 h 464"/>
                <a:gd name="T60" fmla="*/ 1 w 160"/>
                <a:gd name="T61" fmla="*/ 0 h 464"/>
                <a:gd name="T62" fmla="*/ 1 w 160"/>
                <a:gd name="T63" fmla="*/ 0 h 464"/>
                <a:gd name="T64" fmla="*/ 1 w 160"/>
                <a:gd name="T65"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464">
                  <a:moveTo>
                    <a:pt x="160" y="464"/>
                  </a:moveTo>
                  <a:lnTo>
                    <a:pt x="160" y="464"/>
                  </a:lnTo>
                  <a:lnTo>
                    <a:pt x="160" y="464"/>
                  </a:lnTo>
                  <a:close/>
                  <a:moveTo>
                    <a:pt x="160" y="464"/>
                  </a:moveTo>
                  <a:cubicBezTo>
                    <a:pt x="159" y="463"/>
                    <a:pt x="159" y="463"/>
                    <a:pt x="158" y="463"/>
                  </a:cubicBezTo>
                  <a:cubicBezTo>
                    <a:pt x="151" y="455"/>
                    <a:pt x="147" y="440"/>
                    <a:pt x="142" y="431"/>
                  </a:cubicBezTo>
                  <a:cubicBezTo>
                    <a:pt x="133" y="414"/>
                    <a:pt x="129" y="396"/>
                    <a:pt x="122" y="378"/>
                  </a:cubicBezTo>
                  <a:cubicBezTo>
                    <a:pt x="118" y="369"/>
                    <a:pt x="112" y="360"/>
                    <a:pt x="109" y="350"/>
                  </a:cubicBezTo>
                  <a:cubicBezTo>
                    <a:pt x="107" y="341"/>
                    <a:pt x="107" y="332"/>
                    <a:pt x="105" y="323"/>
                  </a:cubicBezTo>
                  <a:cubicBezTo>
                    <a:pt x="103" y="317"/>
                    <a:pt x="100" y="311"/>
                    <a:pt x="97" y="306"/>
                  </a:cubicBezTo>
                  <a:lnTo>
                    <a:pt x="97" y="306"/>
                  </a:lnTo>
                  <a:lnTo>
                    <a:pt x="97" y="306"/>
                  </a:lnTo>
                  <a:cubicBezTo>
                    <a:pt x="97" y="306"/>
                    <a:pt x="97" y="306"/>
                    <a:pt x="97" y="306"/>
                  </a:cubicBezTo>
                  <a:cubicBezTo>
                    <a:pt x="100" y="311"/>
                    <a:pt x="103" y="317"/>
                    <a:pt x="105" y="323"/>
                  </a:cubicBezTo>
                  <a:cubicBezTo>
                    <a:pt x="107" y="332"/>
                    <a:pt x="107" y="341"/>
                    <a:pt x="109" y="350"/>
                  </a:cubicBezTo>
                  <a:cubicBezTo>
                    <a:pt x="112" y="360"/>
                    <a:pt x="118" y="369"/>
                    <a:pt x="122" y="378"/>
                  </a:cubicBezTo>
                  <a:cubicBezTo>
                    <a:pt x="129" y="396"/>
                    <a:pt x="133" y="414"/>
                    <a:pt x="142" y="431"/>
                  </a:cubicBezTo>
                  <a:cubicBezTo>
                    <a:pt x="147" y="440"/>
                    <a:pt x="151" y="455"/>
                    <a:pt x="158" y="463"/>
                  </a:cubicBezTo>
                  <a:cubicBezTo>
                    <a:pt x="159" y="463"/>
                    <a:pt x="159" y="463"/>
                    <a:pt x="160" y="464"/>
                  </a:cubicBezTo>
                  <a:moveTo>
                    <a:pt x="81" y="275"/>
                  </a:moveTo>
                  <a:cubicBezTo>
                    <a:pt x="81" y="275"/>
                    <a:pt x="81" y="274"/>
                    <a:pt x="81" y="274"/>
                  </a:cubicBezTo>
                  <a:cubicBezTo>
                    <a:pt x="81" y="274"/>
                    <a:pt x="81" y="275"/>
                    <a:pt x="81" y="275"/>
                  </a:cubicBezTo>
                  <a:close/>
                  <a:moveTo>
                    <a:pt x="81" y="274"/>
                  </a:moveTo>
                  <a:cubicBezTo>
                    <a:pt x="81" y="274"/>
                    <a:pt x="81" y="274"/>
                    <a:pt x="81" y="274"/>
                  </a:cubicBezTo>
                  <a:cubicBezTo>
                    <a:pt x="80" y="272"/>
                    <a:pt x="80" y="271"/>
                    <a:pt x="80" y="269"/>
                  </a:cubicBezTo>
                  <a:cubicBezTo>
                    <a:pt x="80" y="271"/>
                    <a:pt x="80" y="272"/>
                    <a:pt x="81" y="274"/>
                  </a:cubicBezTo>
                  <a:cubicBezTo>
                    <a:pt x="81" y="274"/>
                    <a:pt x="81" y="274"/>
                    <a:pt x="81" y="274"/>
                  </a:cubicBezTo>
                  <a:close/>
                  <a:moveTo>
                    <a:pt x="0" y="3"/>
                  </a:moveTo>
                  <a:cubicBezTo>
                    <a:pt x="0" y="2"/>
                    <a:pt x="0" y="1"/>
                    <a:pt x="1" y="0"/>
                  </a:cubicBezTo>
                  <a:cubicBezTo>
                    <a:pt x="0" y="1"/>
                    <a:pt x="0" y="2"/>
                    <a:pt x="0" y="3"/>
                  </a:cubicBezTo>
                  <a:close/>
                  <a:moveTo>
                    <a:pt x="1" y="0"/>
                  </a:moveTo>
                  <a:lnTo>
                    <a:pt x="1" y="0"/>
                  </a:lnTo>
                  <a:lnTo>
                    <a:pt x="1" y="0"/>
                  </a:lnTo>
                  <a:close/>
                </a:path>
              </a:pathLst>
            </a:custGeom>
            <a:solidFill>
              <a:srgbClr val="5D20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9" name="Freeform 544">
              <a:extLst>
                <a:ext uri="{FF2B5EF4-FFF2-40B4-BE49-F238E27FC236}">
                  <a16:creationId xmlns:a16="http://schemas.microsoft.com/office/drawing/2014/main" id="{AB1848A5-8033-AD9C-D9B8-BF21EA5EE506}"/>
                </a:ext>
              </a:extLst>
            </p:cNvPr>
            <p:cNvSpPr>
              <a:spLocks noEditPoints="1"/>
            </p:cNvSpPr>
            <p:nvPr/>
          </p:nvSpPr>
          <p:spPr bwMode="auto">
            <a:xfrm>
              <a:off x="5095875" y="1370013"/>
              <a:ext cx="163513" cy="461963"/>
            </a:xfrm>
            <a:custGeom>
              <a:avLst/>
              <a:gdLst>
                <a:gd name="T0" fmla="*/ 165 w 168"/>
                <a:gd name="T1" fmla="*/ 476 h 476"/>
                <a:gd name="T2" fmla="*/ 164 w 168"/>
                <a:gd name="T3" fmla="*/ 476 h 476"/>
                <a:gd name="T4" fmla="*/ 164 w 168"/>
                <a:gd name="T5" fmla="*/ 476 h 476"/>
                <a:gd name="T6" fmla="*/ 164 w 168"/>
                <a:gd name="T7" fmla="*/ 476 h 476"/>
                <a:gd name="T8" fmla="*/ 162 w 168"/>
                <a:gd name="T9" fmla="*/ 475 h 476"/>
                <a:gd name="T10" fmla="*/ 146 w 168"/>
                <a:gd name="T11" fmla="*/ 443 h 476"/>
                <a:gd name="T12" fmla="*/ 126 w 168"/>
                <a:gd name="T13" fmla="*/ 390 h 476"/>
                <a:gd name="T14" fmla="*/ 113 w 168"/>
                <a:gd name="T15" fmla="*/ 362 h 476"/>
                <a:gd name="T16" fmla="*/ 109 w 168"/>
                <a:gd name="T17" fmla="*/ 335 h 476"/>
                <a:gd name="T18" fmla="*/ 101 w 168"/>
                <a:gd name="T19" fmla="*/ 318 h 476"/>
                <a:gd name="T20" fmla="*/ 101 w 168"/>
                <a:gd name="T21" fmla="*/ 318 h 476"/>
                <a:gd name="T22" fmla="*/ 90 w 168"/>
                <a:gd name="T23" fmla="*/ 298 h 476"/>
                <a:gd name="T24" fmla="*/ 85 w 168"/>
                <a:gd name="T25" fmla="*/ 287 h 476"/>
                <a:gd name="T26" fmla="*/ 85 w 168"/>
                <a:gd name="T27" fmla="*/ 286 h 476"/>
                <a:gd name="T28" fmla="*/ 85 w 168"/>
                <a:gd name="T29" fmla="*/ 286 h 476"/>
                <a:gd name="T30" fmla="*/ 85 w 168"/>
                <a:gd name="T31" fmla="*/ 286 h 476"/>
                <a:gd name="T32" fmla="*/ 84 w 168"/>
                <a:gd name="T33" fmla="*/ 281 h 476"/>
                <a:gd name="T34" fmla="*/ 88 w 168"/>
                <a:gd name="T35" fmla="*/ 259 h 476"/>
                <a:gd name="T36" fmla="*/ 87 w 168"/>
                <a:gd name="T37" fmla="*/ 254 h 476"/>
                <a:gd name="T38" fmla="*/ 74 w 168"/>
                <a:gd name="T39" fmla="*/ 233 h 476"/>
                <a:gd name="T40" fmla="*/ 60 w 168"/>
                <a:gd name="T41" fmla="*/ 207 h 476"/>
                <a:gd name="T42" fmla="*/ 67 w 168"/>
                <a:gd name="T43" fmla="*/ 182 h 476"/>
                <a:gd name="T44" fmla="*/ 107 w 168"/>
                <a:gd name="T45" fmla="*/ 282 h 476"/>
                <a:gd name="T46" fmla="*/ 125 w 168"/>
                <a:gd name="T47" fmla="*/ 327 h 476"/>
                <a:gd name="T48" fmla="*/ 114 w 168"/>
                <a:gd name="T49" fmla="*/ 336 h 476"/>
                <a:gd name="T50" fmla="*/ 114 w 168"/>
                <a:gd name="T51" fmla="*/ 341 h 476"/>
                <a:gd name="T52" fmla="*/ 116 w 168"/>
                <a:gd name="T53" fmla="*/ 340 h 476"/>
                <a:gd name="T54" fmla="*/ 127 w 168"/>
                <a:gd name="T55" fmla="*/ 334 h 476"/>
                <a:gd name="T56" fmla="*/ 132 w 168"/>
                <a:gd name="T57" fmla="*/ 351 h 476"/>
                <a:gd name="T58" fmla="*/ 150 w 168"/>
                <a:gd name="T59" fmla="*/ 417 h 476"/>
                <a:gd name="T60" fmla="*/ 168 w 168"/>
                <a:gd name="T61" fmla="*/ 475 h 476"/>
                <a:gd name="T62" fmla="*/ 165 w 168"/>
                <a:gd name="T63" fmla="*/ 476 h 476"/>
                <a:gd name="T64" fmla="*/ 57 w 168"/>
                <a:gd name="T65" fmla="*/ 182 h 476"/>
                <a:gd name="T66" fmla="*/ 40 w 168"/>
                <a:gd name="T67" fmla="*/ 162 h 476"/>
                <a:gd name="T68" fmla="*/ 32 w 168"/>
                <a:gd name="T69" fmla="*/ 164 h 476"/>
                <a:gd name="T70" fmla="*/ 5 w 168"/>
                <a:gd name="T71" fmla="*/ 172 h 476"/>
                <a:gd name="T72" fmla="*/ 2 w 168"/>
                <a:gd name="T73" fmla="*/ 171 h 476"/>
                <a:gd name="T74" fmla="*/ 0 w 168"/>
                <a:gd name="T75" fmla="*/ 167 h 476"/>
                <a:gd name="T76" fmla="*/ 0 w 168"/>
                <a:gd name="T77" fmla="*/ 167 h 476"/>
                <a:gd name="T78" fmla="*/ 27 w 168"/>
                <a:gd name="T79" fmla="*/ 134 h 476"/>
                <a:gd name="T80" fmla="*/ 34 w 168"/>
                <a:gd name="T81" fmla="*/ 122 h 476"/>
                <a:gd name="T82" fmla="*/ 25 w 168"/>
                <a:gd name="T83" fmla="*/ 102 h 476"/>
                <a:gd name="T84" fmla="*/ 21 w 168"/>
                <a:gd name="T85" fmla="*/ 72 h 476"/>
                <a:gd name="T86" fmla="*/ 3 w 168"/>
                <a:gd name="T87" fmla="*/ 21 h 476"/>
                <a:gd name="T88" fmla="*/ 4 w 168"/>
                <a:gd name="T89" fmla="*/ 15 h 476"/>
                <a:gd name="T90" fmla="*/ 4 w 168"/>
                <a:gd name="T91" fmla="*/ 15 h 476"/>
                <a:gd name="T92" fmla="*/ 5 w 168"/>
                <a:gd name="T93" fmla="*/ 12 h 476"/>
                <a:gd name="T94" fmla="*/ 5 w 168"/>
                <a:gd name="T95" fmla="*/ 12 h 476"/>
                <a:gd name="T96" fmla="*/ 5 w 168"/>
                <a:gd name="T97" fmla="*/ 12 h 476"/>
                <a:gd name="T98" fmla="*/ 12 w 168"/>
                <a:gd name="T99" fmla="*/ 0 h 476"/>
                <a:gd name="T100" fmla="*/ 62 w 168"/>
                <a:gd name="T101" fmla="*/ 170 h 476"/>
                <a:gd name="T102" fmla="*/ 57 w 168"/>
                <a:gd name="T103" fmla="*/ 182 h 476"/>
                <a:gd name="T104" fmla="*/ 57 w 168"/>
                <a:gd name="T105" fmla="*/ 182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8" h="476">
                  <a:moveTo>
                    <a:pt x="165" y="476"/>
                  </a:moveTo>
                  <a:cubicBezTo>
                    <a:pt x="165" y="476"/>
                    <a:pt x="164" y="476"/>
                    <a:pt x="164" y="476"/>
                  </a:cubicBezTo>
                  <a:lnTo>
                    <a:pt x="164" y="476"/>
                  </a:lnTo>
                  <a:lnTo>
                    <a:pt x="164" y="476"/>
                  </a:lnTo>
                  <a:cubicBezTo>
                    <a:pt x="163" y="475"/>
                    <a:pt x="163" y="475"/>
                    <a:pt x="162" y="475"/>
                  </a:cubicBezTo>
                  <a:cubicBezTo>
                    <a:pt x="155" y="467"/>
                    <a:pt x="151" y="452"/>
                    <a:pt x="146" y="443"/>
                  </a:cubicBezTo>
                  <a:cubicBezTo>
                    <a:pt x="137" y="426"/>
                    <a:pt x="133" y="408"/>
                    <a:pt x="126" y="390"/>
                  </a:cubicBezTo>
                  <a:cubicBezTo>
                    <a:pt x="122" y="381"/>
                    <a:pt x="116" y="372"/>
                    <a:pt x="113" y="362"/>
                  </a:cubicBezTo>
                  <a:cubicBezTo>
                    <a:pt x="111" y="353"/>
                    <a:pt x="111" y="344"/>
                    <a:pt x="109" y="335"/>
                  </a:cubicBezTo>
                  <a:cubicBezTo>
                    <a:pt x="107" y="329"/>
                    <a:pt x="104" y="323"/>
                    <a:pt x="101" y="318"/>
                  </a:cubicBezTo>
                  <a:cubicBezTo>
                    <a:pt x="101" y="318"/>
                    <a:pt x="101" y="318"/>
                    <a:pt x="101" y="318"/>
                  </a:cubicBezTo>
                  <a:cubicBezTo>
                    <a:pt x="99" y="310"/>
                    <a:pt x="96" y="303"/>
                    <a:pt x="90" y="298"/>
                  </a:cubicBezTo>
                  <a:cubicBezTo>
                    <a:pt x="88" y="294"/>
                    <a:pt x="86" y="290"/>
                    <a:pt x="85" y="287"/>
                  </a:cubicBezTo>
                  <a:cubicBezTo>
                    <a:pt x="85" y="287"/>
                    <a:pt x="85" y="286"/>
                    <a:pt x="85" y="286"/>
                  </a:cubicBezTo>
                  <a:cubicBezTo>
                    <a:pt x="85" y="286"/>
                    <a:pt x="85" y="286"/>
                    <a:pt x="85" y="286"/>
                  </a:cubicBezTo>
                  <a:cubicBezTo>
                    <a:pt x="85" y="286"/>
                    <a:pt x="85" y="286"/>
                    <a:pt x="85" y="286"/>
                  </a:cubicBezTo>
                  <a:cubicBezTo>
                    <a:pt x="84" y="284"/>
                    <a:pt x="84" y="283"/>
                    <a:pt x="84" y="281"/>
                  </a:cubicBezTo>
                  <a:cubicBezTo>
                    <a:pt x="84" y="274"/>
                    <a:pt x="88" y="266"/>
                    <a:pt x="88" y="259"/>
                  </a:cubicBezTo>
                  <a:cubicBezTo>
                    <a:pt x="88" y="257"/>
                    <a:pt x="88" y="256"/>
                    <a:pt x="87" y="254"/>
                  </a:cubicBezTo>
                  <a:cubicBezTo>
                    <a:pt x="84" y="246"/>
                    <a:pt x="79" y="239"/>
                    <a:pt x="74" y="233"/>
                  </a:cubicBezTo>
                  <a:cubicBezTo>
                    <a:pt x="68" y="225"/>
                    <a:pt x="63" y="217"/>
                    <a:pt x="60" y="207"/>
                  </a:cubicBezTo>
                  <a:cubicBezTo>
                    <a:pt x="62" y="199"/>
                    <a:pt x="64" y="190"/>
                    <a:pt x="67" y="182"/>
                  </a:cubicBezTo>
                  <a:cubicBezTo>
                    <a:pt x="80" y="216"/>
                    <a:pt x="94" y="249"/>
                    <a:pt x="107" y="282"/>
                  </a:cubicBezTo>
                  <a:cubicBezTo>
                    <a:pt x="113" y="297"/>
                    <a:pt x="119" y="312"/>
                    <a:pt x="125" y="327"/>
                  </a:cubicBezTo>
                  <a:cubicBezTo>
                    <a:pt x="121" y="330"/>
                    <a:pt x="117" y="333"/>
                    <a:pt x="114" y="336"/>
                  </a:cubicBezTo>
                  <a:cubicBezTo>
                    <a:pt x="112" y="338"/>
                    <a:pt x="112" y="341"/>
                    <a:pt x="114" y="341"/>
                  </a:cubicBezTo>
                  <a:cubicBezTo>
                    <a:pt x="115" y="341"/>
                    <a:pt x="115" y="341"/>
                    <a:pt x="116" y="340"/>
                  </a:cubicBezTo>
                  <a:cubicBezTo>
                    <a:pt x="120" y="338"/>
                    <a:pt x="123" y="336"/>
                    <a:pt x="127" y="334"/>
                  </a:cubicBezTo>
                  <a:cubicBezTo>
                    <a:pt x="129" y="339"/>
                    <a:pt x="130" y="345"/>
                    <a:pt x="132" y="351"/>
                  </a:cubicBezTo>
                  <a:cubicBezTo>
                    <a:pt x="139" y="373"/>
                    <a:pt x="144" y="395"/>
                    <a:pt x="150" y="417"/>
                  </a:cubicBezTo>
                  <a:cubicBezTo>
                    <a:pt x="156" y="436"/>
                    <a:pt x="161" y="456"/>
                    <a:pt x="168" y="475"/>
                  </a:cubicBezTo>
                  <a:cubicBezTo>
                    <a:pt x="167" y="475"/>
                    <a:pt x="166" y="476"/>
                    <a:pt x="165" y="476"/>
                  </a:cubicBezTo>
                  <a:moveTo>
                    <a:pt x="57" y="182"/>
                  </a:moveTo>
                  <a:cubicBezTo>
                    <a:pt x="56" y="171"/>
                    <a:pt x="52" y="162"/>
                    <a:pt x="40" y="162"/>
                  </a:cubicBezTo>
                  <a:cubicBezTo>
                    <a:pt x="38" y="162"/>
                    <a:pt x="35" y="163"/>
                    <a:pt x="32" y="164"/>
                  </a:cubicBezTo>
                  <a:cubicBezTo>
                    <a:pt x="24" y="166"/>
                    <a:pt x="14" y="172"/>
                    <a:pt x="5" y="172"/>
                  </a:cubicBezTo>
                  <a:cubicBezTo>
                    <a:pt x="4" y="172"/>
                    <a:pt x="3" y="172"/>
                    <a:pt x="2" y="171"/>
                  </a:cubicBezTo>
                  <a:lnTo>
                    <a:pt x="0" y="167"/>
                  </a:lnTo>
                  <a:cubicBezTo>
                    <a:pt x="0" y="167"/>
                    <a:pt x="0" y="167"/>
                    <a:pt x="0" y="167"/>
                  </a:cubicBezTo>
                  <a:cubicBezTo>
                    <a:pt x="0" y="153"/>
                    <a:pt x="18" y="142"/>
                    <a:pt x="27" y="134"/>
                  </a:cubicBezTo>
                  <a:cubicBezTo>
                    <a:pt x="32" y="129"/>
                    <a:pt x="34" y="125"/>
                    <a:pt x="34" y="122"/>
                  </a:cubicBezTo>
                  <a:cubicBezTo>
                    <a:pt x="34" y="115"/>
                    <a:pt x="28" y="110"/>
                    <a:pt x="25" y="102"/>
                  </a:cubicBezTo>
                  <a:cubicBezTo>
                    <a:pt x="21" y="92"/>
                    <a:pt x="22" y="83"/>
                    <a:pt x="21" y="72"/>
                  </a:cubicBezTo>
                  <a:cubicBezTo>
                    <a:pt x="21" y="55"/>
                    <a:pt x="3" y="38"/>
                    <a:pt x="3" y="21"/>
                  </a:cubicBezTo>
                  <a:cubicBezTo>
                    <a:pt x="3" y="19"/>
                    <a:pt x="3" y="17"/>
                    <a:pt x="4" y="15"/>
                  </a:cubicBezTo>
                  <a:lnTo>
                    <a:pt x="4" y="15"/>
                  </a:lnTo>
                  <a:cubicBezTo>
                    <a:pt x="4" y="14"/>
                    <a:pt x="4" y="13"/>
                    <a:pt x="5" y="12"/>
                  </a:cubicBezTo>
                  <a:lnTo>
                    <a:pt x="5" y="12"/>
                  </a:lnTo>
                  <a:lnTo>
                    <a:pt x="5" y="12"/>
                  </a:lnTo>
                  <a:cubicBezTo>
                    <a:pt x="6" y="8"/>
                    <a:pt x="8" y="3"/>
                    <a:pt x="12" y="0"/>
                  </a:cubicBezTo>
                  <a:cubicBezTo>
                    <a:pt x="21" y="59"/>
                    <a:pt x="40" y="115"/>
                    <a:pt x="62" y="170"/>
                  </a:cubicBezTo>
                  <a:cubicBezTo>
                    <a:pt x="60" y="174"/>
                    <a:pt x="59" y="178"/>
                    <a:pt x="57" y="182"/>
                  </a:cubicBezTo>
                  <a:lnTo>
                    <a:pt x="57" y="182"/>
                  </a:lnTo>
                </a:path>
              </a:pathLst>
            </a:custGeom>
            <a:solidFill>
              <a:srgbClr val="40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0" name="Freeform 545">
              <a:extLst>
                <a:ext uri="{FF2B5EF4-FFF2-40B4-BE49-F238E27FC236}">
                  <a16:creationId xmlns:a16="http://schemas.microsoft.com/office/drawing/2014/main" id="{98EC00D8-553F-EAF6-9E04-2A86F9766297}"/>
                </a:ext>
              </a:extLst>
            </p:cNvPr>
            <p:cNvSpPr>
              <a:spLocks/>
            </p:cNvSpPr>
            <p:nvPr/>
          </p:nvSpPr>
          <p:spPr bwMode="auto">
            <a:xfrm>
              <a:off x="5110163" y="1366838"/>
              <a:ext cx="195263" cy="460375"/>
            </a:xfrm>
            <a:custGeom>
              <a:avLst/>
              <a:gdLst>
                <a:gd name="T0" fmla="*/ 200 w 202"/>
                <a:gd name="T1" fmla="*/ 203 h 475"/>
                <a:gd name="T2" fmla="*/ 199 w 202"/>
                <a:gd name="T3" fmla="*/ 202 h 475"/>
                <a:gd name="T4" fmla="*/ 196 w 202"/>
                <a:gd name="T5" fmla="*/ 202 h 475"/>
                <a:gd name="T6" fmla="*/ 162 w 202"/>
                <a:gd name="T7" fmla="*/ 232 h 475"/>
                <a:gd name="T8" fmla="*/ 145 w 202"/>
                <a:gd name="T9" fmla="*/ 257 h 475"/>
                <a:gd name="T10" fmla="*/ 114 w 202"/>
                <a:gd name="T11" fmla="*/ 273 h 475"/>
                <a:gd name="T12" fmla="*/ 102 w 202"/>
                <a:gd name="T13" fmla="*/ 275 h 475"/>
                <a:gd name="T14" fmla="*/ 89 w 202"/>
                <a:gd name="T15" fmla="*/ 254 h 475"/>
                <a:gd name="T16" fmla="*/ 88 w 202"/>
                <a:gd name="T17" fmla="*/ 215 h 475"/>
                <a:gd name="T18" fmla="*/ 64 w 202"/>
                <a:gd name="T19" fmla="*/ 189 h 475"/>
                <a:gd name="T20" fmla="*/ 55 w 202"/>
                <a:gd name="T21" fmla="*/ 145 h 475"/>
                <a:gd name="T22" fmla="*/ 63 w 202"/>
                <a:gd name="T23" fmla="*/ 105 h 475"/>
                <a:gd name="T24" fmla="*/ 82 w 202"/>
                <a:gd name="T25" fmla="*/ 87 h 475"/>
                <a:gd name="T26" fmla="*/ 89 w 202"/>
                <a:gd name="T27" fmla="*/ 71 h 475"/>
                <a:gd name="T28" fmla="*/ 103 w 202"/>
                <a:gd name="T29" fmla="*/ 42 h 475"/>
                <a:gd name="T30" fmla="*/ 96 w 202"/>
                <a:gd name="T31" fmla="*/ 42 h 475"/>
                <a:gd name="T32" fmla="*/ 81 w 202"/>
                <a:gd name="T33" fmla="*/ 65 h 475"/>
                <a:gd name="T34" fmla="*/ 50 w 202"/>
                <a:gd name="T35" fmla="*/ 86 h 475"/>
                <a:gd name="T36" fmla="*/ 24 w 202"/>
                <a:gd name="T37" fmla="*/ 48 h 475"/>
                <a:gd name="T38" fmla="*/ 5 w 202"/>
                <a:gd name="T39" fmla="*/ 0 h 475"/>
                <a:gd name="T40" fmla="*/ 0 w 202"/>
                <a:gd name="T41" fmla="*/ 1 h 475"/>
                <a:gd name="T42" fmla="*/ 98 w 202"/>
                <a:gd name="T43" fmla="*/ 289 h 475"/>
                <a:gd name="T44" fmla="*/ 123 w 202"/>
                <a:gd name="T45" fmla="*/ 359 h 475"/>
                <a:gd name="T46" fmla="*/ 140 w 202"/>
                <a:gd name="T47" fmla="*/ 423 h 475"/>
                <a:gd name="T48" fmla="*/ 157 w 202"/>
                <a:gd name="T49" fmla="*/ 475 h 475"/>
                <a:gd name="T50" fmla="*/ 163 w 202"/>
                <a:gd name="T51" fmla="*/ 434 h 475"/>
                <a:gd name="T52" fmla="*/ 148 w 202"/>
                <a:gd name="T53" fmla="*/ 403 h 475"/>
                <a:gd name="T54" fmla="*/ 136 w 202"/>
                <a:gd name="T55" fmla="*/ 357 h 475"/>
                <a:gd name="T56" fmla="*/ 126 w 202"/>
                <a:gd name="T57" fmla="*/ 307 h 475"/>
                <a:gd name="T58" fmla="*/ 144 w 202"/>
                <a:gd name="T59" fmla="*/ 285 h 475"/>
                <a:gd name="T60" fmla="*/ 158 w 202"/>
                <a:gd name="T61" fmla="*/ 269 h 475"/>
                <a:gd name="T62" fmla="*/ 184 w 202"/>
                <a:gd name="T63" fmla="*/ 236 h 475"/>
                <a:gd name="T64" fmla="*/ 201 w 202"/>
                <a:gd name="T65" fmla="*/ 211 h 475"/>
                <a:gd name="T66" fmla="*/ 200 w 202"/>
                <a:gd name="T67" fmla="*/ 20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2" h="475">
                  <a:moveTo>
                    <a:pt x="200" y="203"/>
                  </a:moveTo>
                  <a:lnTo>
                    <a:pt x="199" y="202"/>
                  </a:lnTo>
                  <a:lnTo>
                    <a:pt x="196" y="202"/>
                  </a:lnTo>
                  <a:cubicBezTo>
                    <a:pt x="182" y="208"/>
                    <a:pt x="172" y="221"/>
                    <a:pt x="162" y="232"/>
                  </a:cubicBezTo>
                  <a:cubicBezTo>
                    <a:pt x="156" y="240"/>
                    <a:pt x="150" y="249"/>
                    <a:pt x="145" y="257"/>
                  </a:cubicBezTo>
                  <a:cubicBezTo>
                    <a:pt x="133" y="260"/>
                    <a:pt x="124" y="265"/>
                    <a:pt x="114" y="273"/>
                  </a:cubicBezTo>
                  <a:cubicBezTo>
                    <a:pt x="110" y="276"/>
                    <a:pt x="107" y="281"/>
                    <a:pt x="102" y="275"/>
                  </a:cubicBezTo>
                  <a:cubicBezTo>
                    <a:pt x="97" y="268"/>
                    <a:pt x="92" y="263"/>
                    <a:pt x="89" y="254"/>
                  </a:cubicBezTo>
                  <a:cubicBezTo>
                    <a:pt x="85" y="242"/>
                    <a:pt x="94" y="228"/>
                    <a:pt x="88" y="215"/>
                  </a:cubicBezTo>
                  <a:cubicBezTo>
                    <a:pt x="83" y="204"/>
                    <a:pt x="72" y="199"/>
                    <a:pt x="64" y="189"/>
                  </a:cubicBezTo>
                  <a:cubicBezTo>
                    <a:pt x="55" y="178"/>
                    <a:pt x="60" y="159"/>
                    <a:pt x="55" y="145"/>
                  </a:cubicBezTo>
                  <a:cubicBezTo>
                    <a:pt x="49" y="129"/>
                    <a:pt x="36" y="113"/>
                    <a:pt x="63" y="105"/>
                  </a:cubicBezTo>
                  <a:cubicBezTo>
                    <a:pt x="72" y="102"/>
                    <a:pt x="77" y="95"/>
                    <a:pt x="82" y="87"/>
                  </a:cubicBezTo>
                  <a:cubicBezTo>
                    <a:pt x="85" y="83"/>
                    <a:pt x="87" y="77"/>
                    <a:pt x="89" y="71"/>
                  </a:cubicBezTo>
                  <a:cubicBezTo>
                    <a:pt x="95" y="64"/>
                    <a:pt x="105" y="52"/>
                    <a:pt x="103" y="42"/>
                  </a:cubicBezTo>
                  <a:cubicBezTo>
                    <a:pt x="103" y="38"/>
                    <a:pt x="98" y="40"/>
                    <a:pt x="96" y="42"/>
                  </a:cubicBezTo>
                  <a:cubicBezTo>
                    <a:pt x="90" y="47"/>
                    <a:pt x="85" y="56"/>
                    <a:pt x="81" y="65"/>
                  </a:cubicBezTo>
                  <a:cubicBezTo>
                    <a:pt x="73" y="75"/>
                    <a:pt x="63" y="84"/>
                    <a:pt x="50" y="86"/>
                  </a:cubicBezTo>
                  <a:cubicBezTo>
                    <a:pt x="30" y="88"/>
                    <a:pt x="26" y="61"/>
                    <a:pt x="24" y="48"/>
                  </a:cubicBezTo>
                  <a:cubicBezTo>
                    <a:pt x="22" y="35"/>
                    <a:pt x="20" y="3"/>
                    <a:pt x="5" y="0"/>
                  </a:cubicBezTo>
                  <a:cubicBezTo>
                    <a:pt x="3" y="0"/>
                    <a:pt x="2" y="0"/>
                    <a:pt x="0" y="1"/>
                  </a:cubicBezTo>
                  <a:cubicBezTo>
                    <a:pt x="17" y="102"/>
                    <a:pt x="61" y="194"/>
                    <a:pt x="98" y="289"/>
                  </a:cubicBezTo>
                  <a:cubicBezTo>
                    <a:pt x="107" y="312"/>
                    <a:pt x="116" y="335"/>
                    <a:pt x="123" y="359"/>
                  </a:cubicBezTo>
                  <a:cubicBezTo>
                    <a:pt x="129" y="380"/>
                    <a:pt x="134" y="401"/>
                    <a:pt x="140" y="423"/>
                  </a:cubicBezTo>
                  <a:cubicBezTo>
                    <a:pt x="145" y="440"/>
                    <a:pt x="150" y="458"/>
                    <a:pt x="157" y="475"/>
                  </a:cubicBezTo>
                  <a:cubicBezTo>
                    <a:pt x="166" y="466"/>
                    <a:pt x="166" y="446"/>
                    <a:pt x="163" y="434"/>
                  </a:cubicBezTo>
                  <a:cubicBezTo>
                    <a:pt x="161" y="422"/>
                    <a:pt x="155" y="414"/>
                    <a:pt x="148" y="403"/>
                  </a:cubicBezTo>
                  <a:cubicBezTo>
                    <a:pt x="136" y="388"/>
                    <a:pt x="138" y="375"/>
                    <a:pt x="136" y="357"/>
                  </a:cubicBezTo>
                  <a:cubicBezTo>
                    <a:pt x="133" y="341"/>
                    <a:pt x="124" y="324"/>
                    <a:pt x="126" y="307"/>
                  </a:cubicBezTo>
                  <a:cubicBezTo>
                    <a:pt x="127" y="300"/>
                    <a:pt x="140" y="290"/>
                    <a:pt x="144" y="285"/>
                  </a:cubicBezTo>
                  <a:cubicBezTo>
                    <a:pt x="149" y="280"/>
                    <a:pt x="154" y="275"/>
                    <a:pt x="158" y="269"/>
                  </a:cubicBezTo>
                  <a:cubicBezTo>
                    <a:pt x="167" y="258"/>
                    <a:pt x="175" y="247"/>
                    <a:pt x="184" y="236"/>
                  </a:cubicBezTo>
                  <a:cubicBezTo>
                    <a:pt x="190" y="228"/>
                    <a:pt x="197" y="220"/>
                    <a:pt x="201" y="211"/>
                  </a:cubicBezTo>
                  <a:cubicBezTo>
                    <a:pt x="202" y="209"/>
                    <a:pt x="202" y="205"/>
                    <a:pt x="200" y="203"/>
                  </a:cubicBezTo>
                </a:path>
              </a:pathLst>
            </a:custGeom>
            <a:solidFill>
              <a:srgbClr val="601F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 name="Freeform 546">
              <a:extLst>
                <a:ext uri="{FF2B5EF4-FFF2-40B4-BE49-F238E27FC236}">
                  <a16:creationId xmlns:a16="http://schemas.microsoft.com/office/drawing/2014/main" id="{55176448-391F-77D6-9B04-8DF090CEA0D3}"/>
                </a:ext>
              </a:extLst>
            </p:cNvPr>
            <p:cNvSpPr>
              <a:spLocks noEditPoints="1"/>
            </p:cNvSpPr>
            <p:nvPr/>
          </p:nvSpPr>
          <p:spPr bwMode="auto">
            <a:xfrm>
              <a:off x="4957763" y="1560513"/>
              <a:ext cx="109538" cy="298450"/>
            </a:xfrm>
            <a:custGeom>
              <a:avLst/>
              <a:gdLst>
                <a:gd name="T0" fmla="*/ 114 w 114"/>
                <a:gd name="T1" fmla="*/ 309 h 309"/>
                <a:gd name="T2" fmla="*/ 114 w 114"/>
                <a:gd name="T3" fmla="*/ 309 h 309"/>
                <a:gd name="T4" fmla="*/ 114 w 114"/>
                <a:gd name="T5" fmla="*/ 309 h 309"/>
                <a:gd name="T6" fmla="*/ 0 w 114"/>
                <a:gd name="T7" fmla="*/ 7 h 309"/>
                <a:gd name="T8" fmla="*/ 2 w 114"/>
                <a:gd name="T9" fmla="*/ 0 h 309"/>
                <a:gd name="T10" fmla="*/ 0 w 114"/>
                <a:gd name="T11" fmla="*/ 7 h 309"/>
              </a:gdLst>
              <a:ahLst/>
              <a:cxnLst>
                <a:cxn ang="0">
                  <a:pos x="T0" y="T1"/>
                </a:cxn>
                <a:cxn ang="0">
                  <a:pos x="T2" y="T3"/>
                </a:cxn>
                <a:cxn ang="0">
                  <a:pos x="T4" y="T5"/>
                </a:cxn>
                <a:cxn ang="0">
                  <a:pos x="T6" y="T7"/>
                </a:cxn>
                <a:cxn ang="0">
                  <a:pos x="T8" y="T9"/>
                </a:cxn>
                <a:cxn ang="0">
                  <a:pos x="T10" y="T11"/>
                </a:cxn>
              </a:cxnLst>
              <a:rect l="0" t="0" r="r" b="b"/>
              <a:pathLst>
                <a:path w="114" h="309">
                  <a:moveTo>
                    <a:pt x="114" y="309"/>
                  </a:moveTo>
                  <a:lnTo>
                    <a:pt x="114" y="309"/>
                  </a:lnTo>
                  <a:lnTo>
                    <a:pt x="114" y="309"/>
                  </a:lnTo>
                  <a:close/>
                  <a:moveTo>
                    <a:pt x="0" y="7"/>
                  </a:moveTo>
                  <a:cubicBezTo>
                    <a:pt x="0" y="5"/>
                    <a:pt x="1" y="3"/>
                    <a:pt x="2" y="0"/>
                  </a:cubicBezTo>
                  <a:cubicBezTo>
                    <a:pt x="1" y="3"/>
                    <a:pt x="0" y="5"/>
                    <a:pt x="0" y="7"/>
                  </a:cubicBezTo>
                  <a:close/>
                </a:path>
              </a:pathLst>
            </a:custGeom>
            <a:solidFill>
              <a:srgbClr val="5D20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 name="Freeform 547">
              <a:extLst>
                <a:ext uri="{FF2B5EF4-FFF2-40B4-BE49-F238E27FC236}">
                  <a16:creationId xmlns:a16="http://schemas.microsoft.com/office/drawing/2014/main" id="{E4E72181-6474-B2E9-D84C-5AD5DEFA3F7A}"/>
                </a:ext>
              </a:extLst>
            </p:cNvPr>
            <p:cNvSpPr>
              <a:spLocks/>
            </p:cNvSpPr>
            <p:nvPr/>
          </p:nvSpPr>
          <p:spPr bwMode="auto">
            <a:xfrm>
              <a:off x="4929188" y="1546225"/>
              <a:ext cx="150813" cy="336550"/>
            </a:xfrm>
            <a:custGeom>
              <a:avLst/>
              <a:gdLst>
                <a:gd name="T0" fmla="*/ 157 w 157"/>
                <a:gd name="T1" fmla="*/ 347 h 347"/>
                <a:gd name="T2" fmla="*/ 144 w 157"/>
                <a:gd name="T3" fmla="*/ 323 h 347"/>
                <a:gd name="T4" fmla="*/ 144 w 157"/>
                <a:gd name="T5" fmla="*/ 323 h 347"/>
                <a:gd name="T6" fmla="*/ 143 w 157"/>
                <a:gd name="T7" fmla="*/ 323 h 347"/>
                <a:gd name="T8" fmla="*/ 143 w 157"/>
                <a:gd name="T9" fmla="*/ 323 h 347"/>
                <a:gd name="T10" fmla="*/ 127 w 157"/>
                <a:gd name="T11" fmla="*/ 288 h 347"/>
                <a:gd name="T12" fmla="*/ 119 w 157"/>
                <a:gd name="T13" fmla="*/ 277 h 347"/>
                <a:gd name="T14" fmla="*/ 111 w 157"/>
                <a:gd name="T15" fmla="*/ 282 h 347"/>
                <a:gd name="T16" fmla="*/ 104 w 157"/>
                <a:gd name="T17" fmla="*/ 290 h 347"/>
                <a:gd name="T18" fmla="*/ 81 w 157"/>
                <a:gd name="T19" fmla="*/ 311 h 347"/>
                <a:gd name="T20" fmla="*/ 54 w 157"/>
                <a:gd name="T21" fmla="*/ 335 h 347"/>
                <a:gd name="T22" fmla="*/ 47 w 157"/>
                <a:gd name="T23" fmla="*/ 330 h 347"/>
                <a:gd name="T24" fmla="*/ 45 w 157"/>
                <a:gd name="T25" fmla="*/ 324 h 347"/>
                <a:gd name="T26" fmla="*/ 59 w 157"/>
                <a:gd name="T27" fmla="*/ 299 h 347"/>
                <a:gd name="T28" fmla="*/ 86 w 157"/>
                <a:gd name="T29" fmla="*/ 277 h 347"/>
                <a:gd name="T30" fmla="*/ 115 w 157"/>
                <a:gd name="T31" fmla="*/ 244 h 347"/>
                <a:gd name="T32" fmla="*/ 115 w 157"/>
                <a:gd name="T33" fmla="*/ 242 h 347"/>
                <a:gd name="T34" fmla="*/ 78 w 157"/>
                <a:gd name="T35" fmla="*/ 197 h 347"/>
                <a:gd name="T36" fmla="*/ 78 w 157"/>
                <a:gd name="T37" fmla="*/ 197 h 347"/>
                <a:gd name="T38" fmla="*/ 82 w 157"/>
                <a:gd name="T39" fmla="*/ 183 h 347"/>
                <a:gd name="T40" fmla="*/ 83 w 157"/>
                <a:gd name="T41" fmla="*/ 174 h 347"/>
                <a:gd name="T42" fmla="*/ 80 w 157"/>
                <a:gd name="T43" fmla="*/ 153 h 347"/>
                <a:gd name="T44" fmla="*/ 62 w 157"/>
                <a:gd name="T45" fmla="*/ 118 h 347"/>
                <a:gd name="T46" fmla="*/ 61 w 157"/>
                <a:gd name="T47" fmla="*/ 118 h 347"/>
                <a:gd name="T48" fmla="*/ 24 w 157"/>
                <a:gd name="T49" fmla="*/ 146 h 347"/>
                <a:gd name="T50" fmla="*/ 3 w 157"/>
                <a:gd name="T51" fmla="*/ 157 h 347"/>
                <a:gd name="T52" fmla="*/ 0 w 157"/>
                <a:gd name="T53" fmla="*/ 156 h 347"/>
                <a:gd name="T54" fmla="*/ 0 w 157"/>
                <a:gd name="T55" fmla="*/ 154 h 347"/>
                <a:gd name="T56" fmla="*/ 2 w 157"/>
                <a:gd name="T57" fmla="*/ 149 h 347"/>
                <a:gd name="T58" fmla="*/ 10 w 157"/>
                <a:gd name="T59" fmla="*/ 142 h 347"/>
                <a:gd name="T60" fmla="*/ 39 w 157"/>
                <a:gd name="T61" fmla="*/ 105 h 347"/>
                <a:gd name="T62" fmla="*/ 47 w 157"/>
                <a:gd name="T63" fmla="*/ 77 h 347"/>
                <a:gd name="T64" fmla="*/ 43 w 157"/>
                <a:gd name="T65" fmla="*/ 64 h 347"/>
                <a:gd name="T66" fmla="*/ 29 w 157"/>
                <a:gd name="T67" fmla="*/ 29 h 347"/>
                <a:gd name="T68" fmla="*/ 30 w 157"/>
                <a:gd name="T69" fmla="*/ 21 h 347"/>
                <a:gd name="T70" fmla="*/ 30 w 157"/>
                <a:gd name="T71" fmla="*/ 21 h 347"/>
                <a:gd name="T72" fmla="*/ 32 w 157"/>
                <a:gd name="T73" fmla="*/ 14 h 347"/>
                <a:gd name="T74" fmla="*/ 42 w 157"/>
                <a:gd name="T75" fmla="*/ 0 h 347"/>
                <a:gd name="T76" fmla="*/ 56 w 157"/>
                <a:gd name="T77" fmla="*/ 71 h 347"/>
                <a:gd name="T78" fmla="*/ 78 w 157"/>
                <a:gd name="T79" fmla="*/ 124 h 347"/>
                <a:gd name="T80" fmla="*/ 99 w 157"/>
                <a:gd name="T81" fmla="*/ 188 h 347"/>
                <a:gd name="T82" fmla="*/ 143 w 157"/>
                <a:gd name="T83" fmla="*/ 307 h 347"/>
                <a:gd name="T84" fmla="*/ 157 w 157"/>
                <a:gd name="T85"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347">
                  <a:moveTo>
                    <a:pt x="157" y="347"/>
                  </a:moveTo>
                  <a:cubicBezTo>
                    <a:pt x="152" y="340"/>
                    <a:pt x="148" y="331"/>
                    <a:pt x="144" y="323"/>
                  </a:cubicBezTo>
                  <a:lnTo>
                    <a:pt x="144" y="323"/>
                  </a:lnTo>
                  <a:lnTo>
                    <a:pt x="143" y="323"/>
                  </a:lnTo>
                  <a:lnTo>
                    <a:pt x="143" y="323"/>
                  </a:lnTo>
                  <a:cubicBezTo>
                    <a:pt x="136" y="311"/>
                    <a:pt x="130" y="301"/>
                    <a:pt x="127" y="288"/>
                  </a:cubicBezTo>
                  <a:cubicBezTo>
                    <a:pt x="126" y="282"/>
                    <a:pt x="123" y="277"/>
                    <a:pt x="119" y="277"/>
                  </a:cubicBezTo>
                  <a:cubicBezTo>
                    <a:pt x="116" y="277"/>
                    <a:pt x="114" y="279"/>
                    <a:pt x="111" y="282"/>
                  </a:cubicBezTo>
                  <a:cubicBezTo>
                    <a:pt x="109" y="284"/>
                    <a:pt x="107" y="287"/>
                    <a:pt x="104" y="290"/>
                  </a:cubicBezTo>
                  <a:cubicBezTo>
                    <a:pt x="97" y="297"/>
                    <a:pt x="88" y="303"/>
                    <a:pt x="81" y="311"/>
                  </a:cubicBezTo>
                  <a:cubicBezTo>
                    <a:pt x="77" y="315"/>
                    <a:pt x="64" y="335"/>
                    <a:pt x="54" y="335"/>
                  </a:cubicBezTo>
                  <a:cubicBezTo>
                    <a:pt x="51" y="335"/>
                    <a:pt x="49" y="334"/>
                    <a:pt x="47" y="330"/>
                  </a:cubicBezTo>
                  <a:cubicBezTo>
                    <a:pt x="45" y="329"/>
                    <a:pt x="45" y="327"/>
                    <a:pt x="45" y="324"/>
                  </a:cubicBezTo>
                  <a:cubicBezTo>
                    <a:pt x="45" y="315"/>
                    <a:pt x="55" y="304"/>
                    <a:pt x="59" y="299"/>
                  </a:cubicBezTo>
                  <a:cubicBezTo>
                    <a:pt x="66" y="290"/>
                    <a:pt x="78" y="285"/>
                    <a:pt x="86" y="277"/>
                  </a:cubicBezTo>
                  <a:cubicBezTo>
                    <a:pt x="96" y="268"/>
                    <a:pt x="115" y="259"/>
                    <a:pt x="115" y="244"/>
                  </a:cubicBezTo>
                  <a:cubicBezTo>
                    <a:pt x="115" y="243"/>
                    <a:pt x="115" y="243"/>
                    <a:pt x="115" y="242"/>
                  </a:cubicBezTo>
                  <a:cubicBezTo>
                    <a:pt x="112" y="218"/>
                    <a:pt x="78" y="221"/>
                    <a:pt x="78" y="197"/>
                  </a:cubicBezTo>
                  <a:lnTo>
                    <a:pt x="78" y="197"/>
                  </a:lnTo>
                  <a:cubicBezTo>
                    <a:pt x="78" y="192"/>
                    <a:pt x="80" y="187"/>
                    <a:pt x="82" y="183"/>
                  </a:cubicBezTo>
                  <a:cubicBezTo>
                    <a:pt x="83" y="180"/>
                    <a:pt x="83" y="177"/>
                    <a:pt x="83" y="174"/>
                  </a:cubicBezTo>
                  <a:cubicBezTo>
                    <a:pt x="83" y="167"/>
                    <a:pt x="81" y="160"/>
                    <a:pt x="80" y="153"/>
                  </a:cubicBezTo>
                  <a:cubicBezTo>
                    <a:pt x="79" y="144"/>
                    <a:pt x="75" y="118"/>
                    <a:pt x="62" y="118"/>
                  </a:cubicBezTo>
                  <a:cubicBezTo>
                    <a:pt x="61" y="118"/>
                    <a:pt x="61" y="118"/>
                    <a:pt x="61" y="118"/>
                  </a:cubicBezTo>
                  <a:cubicBezTo>
                    <a:pt x="48" y="119"/>
                    <a:pt x="33" y="138"/>
                    <a:pt x="24" y="146"/>
                  </a:cubicBezTo>
                  <a:cubicBezTo>
                    <a:pt x="17" y="151"/>
                    <a:pt x="11" y="155"/>
                    <a:pt x="3" y="157"/>
                  </a:cubicBezTo>
                  <a:lnTo>
                    <a:pt x="0" y="156"/>
                  </a:lnTo>
                  <a:cubicBezTo>
                    <a:pt x="0" y="156"/>
                    <a:pt x="0" y="155"/>
                    <a:pt x="0" y="154"/>
                  </a:cubicBezTo>
                  <a:cubicBezTo>
                    <a:pt x="0" y="152"/>
                    <a:pt x="1" y="150"/>
                    <a:pt x="2" y="149"/>
                  </a:cubicBezTo>
                  <a:cubicBezTo>
                    <a:pt x="5" y="147"/>
                    <a:pt x="7" y="144"/>
                    <a:pt x="10" y="142"/>
                  </a:cubicBezTo>
                  <a:cubicBezTo>
                    <a:pt x="23" y="132"/>
                    <a:pt x="34" y="121"/>
                    <a:pt x="39" y="105"/>
                  </a:cubicBezTo>
                  <a:cubicBezTo>
                    <a:pt x="41" y="95"/>
                    <a:pt x="47" y="86"/>
                    <a:pt x="47" y="77"/>
                  </a:cubicBezTo>
                  <a:cubicBezTo>
                    <a:pt x="47" y="72"/>
                    <a:pt x="46" y="68"/>
                    <a:pt x="43" y="64"/>
                  </a:cubicBezTo>
                  <a:cubicBezTo>
                    <a:pt x="37" y="53"/>
                    <a:pt x="29" y="42"/>
                    <a:pt x="29" y="29"/>
                  </a:cubicBezTo>
                  <a:cubicBezTo>
                    <a:pt x="29" y="27"/>
                    <a:pt x="29" y="24"/>
                    <a:pt x="30" y="21"/>
                  </a:cubicBezTo>
                  <a:lnTo>
                    <a:pt x="30" y="21"/>
                  </a:lnTo>
                  <a:cubicBezTo>
                    <a:pt x="30" y="19"/>
                    <a:pt x="31" y="17"/>
                    <a:pt x="32" y="14"/>
                  </a:cubicBezTo>
                  <a:cubicBezTo>
                    <a:pt x="35" y="9"/>
                    <a:pt x="38" y="3"/>
                    <a:pt x="42" y="0"/>
                  </a:cubicBezTo>
                  <a:cubicBezTo>
                    <a:pt x="41" y="24"/>
                    <a:pt x="47" y="48"/>
                    <a:pt x="56" y="71"/>
                  </a:cubicBezTo>
                  <a:cubicBezTo>
                    <a:pt x="63" y="89"/>
                    <a:pt x="71" y="106"/>
                    <a:pt x="78" y="124"/>
                  </a:cubicBezTo>
                  <a:cubicBezTo>
                    <a:pt x="86" y="145"/>
                    <a:pt x="91" y="167"/>
                    <a:pt x="99" y="188"/>
                  </a:cubicBezTo>
                  <a:cubicBezTo>
                    <a:pt x="113" y="228"/>
                    <a:pt x="130" y="267"/>
                    <a:pt x="143" y="307"/>
                  </a:cubicBezTo>
                  <a:cubicBezTo>
                    <a:pt x="148" y="321"/>
                    <a:pt x="153" y="334"/>
                    <a:pt x="157" y="347"/>
                  </a:cubicBezTo>
                </a:path>
              </a:pathLst>
            </a:custGeom>
            <a:solidFill>
              <a:srgbClr val="40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3" name="Freeform 548">
              <a:extLst>
                <a:ext uri="{FF2B5EF4-FFF2-40B4-BE49-F238E27FC236}">
                  <a16:creationId xmlns:a16="http://schemas.microsoft.com/office/drawing/2014/main" id="{2D357D94-D249-3AF4-5118-537C942BC8AF}"/>
                </a:ext>
              </a:extLst>
            </p:cNvPr>
            <p:cNvSpPr>
              <a:spLocks/>
            </p:cNvSpPr>
            <p:nvPr/>
          </p:nvSpPr>
          <p:spPr bwMode="auto">
            <a:xfrm>
              <a:off x="5254625" y="1276350"/>
              <a:ext cx="139700" cy="285750"/>
            </a:xfrm>
            <a:custGeom>
              <a:avLst/>
              <a:gdLst>
                <a:gd name="T0" fmla="*/ 142 w 144"/>
                <a:gd name="T1" fmla="*/ 285 h 295"/>
                <a:gd name="T2" fmla="*/ 129 w 144"/>
                <a:gd name="T3" fmla="*/ 270 h 295"/>
                <a:gd name="T4" fmla="*/ 123 w 144"/>
                <a:gd name="T5" fmla="*/ 234 h 295"/>
                <a:gd name="T6" fmla="*/ 112 w 144"/>
                <a:gd name="T7" fmla="*/ 216 h 295"/>
                <a:gd name="T8" fmla="*/ 102 w 144"/>
                <a:gd name="T9" fmla="*/ 203 h 295"/>
                <a:gd name="T10" fmla="*/ 100 w 144"/>
                <a:gd name="T11" fmla="*/ 195 h 295"/>
                <a:gd name="T12" fmla="*/ 89 w 144"/>
                <a:gd name="T13" fmla="*/ 169 h 295"/>
                <a:gd name="T14" fmla="*/ 72 w 144"/>
                <a:gd name="T15" fmla="*/ 115 h 295"/>
                <a:gd name="T16" fmla="*/ 72 w 144"/>
                <a:gd name="T17" fmla="*/ 92 h 295"/>
                <a:gd name="T18" fmla="*/ 75 w 144"/>
                <a:gd name="T19" fmla="*/ 52 h 295"/>
                <a:gd name="T20" fmla="*/ 119 w 144"/>
                <a:gd name="T21" fmla="*/ 22 h 295"/>
                <a:gd name="T22" fmla="*/ 122 w 144"/>
                <a:gd name="T23" fmla="*/ 1 h 295"/>
                <a:gd name="T24" fmla="*/ 91 w 144"/>
                <a:gd name="T25" fmla="*/ 20 h 295"/>
                <a:gd name="T26" fmla="*/ 69 w 144"/>
                <a:gd name="T27" fmla="*/ 46 h 295"/>
                <a:gd name="T28" fmla="*/ 35 w 144"/>
                <a:gd name="T29" fmla="*/ 26 h 295"/>
                <a:gd name="T30" fmla="*/ 29 w 144"/>
                <a:gd name="T31" fmla="*/ 30 h 295"/>
                <a:gd name="T32" fmla="*/ 36 w 144"/>
                <a:gd name="T33" fmla="*/ 54 h 295"/>
                <a:gd name="T34" fmla="*/ 5 w 144"/>
                <a:gd name="T35" fmla="*/ 100 h 295"/>
                <a:gd name="T36" fmla="*/ 7 w 144"/>
                <a:gd name="T37" fmla="*/ 101 h 295"/>
                <a:gd name="T38" fmla="*/ 32 w 144"/>
                <a:gd name="T39" fmla="*/ 86 h 295"/>
                <a:gd name="T40" fmla="*/ 51 w 144"/>
                <a:gd name="T41" fmla="*/ 90 h 295"/>
                <a:gd name="T42" fmla="*/ 48 w 144"/>
                <a:gd name="T43" fmla="*/ 109 h 295"/>
                <a:gd name="T44" fmla="*/ 77 w 144"/>
                <a:gd name="T45" fmla="*/ 168 h 295"/>
                <a:gd name="T46" fmla="*/ 87 w 144"/>
                <a:gd name="T47" fmla="*/ 191 h 295"/>
                <a:gd name="T48" fmla="*/ 95 w 144"/>
                <a:gd name="T49" fmla="*/ 211 h 295"/>
                <a:gd name="T50" fmla="*/ 97 w 144"/>
                <a:gd name="T51" fmla="*/ 219 h 295"/>
                <a:gd name="T52" fmla="*/ 102 w 144"/>
                <a:gd name="T53" fmla="*/ 275 h 295"/>
                <a:gd name="T54" fmla="*/ 107 w 144"/>
                <a:gd name="T55" fmla="*/ 287 h 295"/>
                <a:gd name="T56" fmla="*/ 124 w 144"/>
                <a:gd name="T57" fmla="*/ 290 h 295"/>
                <a:gd name="T58" fmla="*/ 138 w 144"/>
                <a:gd name="T59" fmla="*/ 294 h 295"/>
                <a:gd name="T60" fmla="*/ 142 w 144"/>
                <a:gd name="T61" fmla="*/ 28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295">
                  <a:moveTo>
                    <a:pt x="142" y="285"/>
                  </a:moveTo>
                  <a:cubicBezTo>
                    <a:pt x="140" y="280"/>
                    <a:pt x="132" y="276"/>
                    <a:pt x="129" y="270"/>
                  </a:cubicBezTo>
                  <a:cubicBezTo>
                    <a:pt x="121" y="258"/>
                    <a:pt x="123" y="247"/>
                    <a:pt x="123" y="234"/>
                  </a:cubicBezTo>
                  <a:cubicBezTo>
                    <a:pt x="122" y="226"/>
                    <a:pt x="117" y="221"/>
                    <a:pt x="112" y="216"/>
                  </a:cubicBezTo>
                  <a:cubicBezTo>
                    <a:pt x="108" y="211"/>
                    <a:pt x="104" y="207"/>
                    <a:pt x="102" y="203"/>
                  </a:cubicBezTo>
                  <a:cubicBezTo>
                    <a:pt x="101" y="200"/>
                    <a:pt x="101" y="198"/>
                    <a:pt x="100" y="195"/>
                  </a:cubicBezTo>
                  <a:cubicBezTo>
                    <a:pt x="98" y="186"/>
                    <a:pt x="94" y="177"/>
                    <a:pt x="89" y="169"/>
                  </a:cubicBezTo>
                  <a:cubicBezTo>
                    <a:pt x="82" y="151"/>
                    <a:pt x="69" y="138"/>
                    <a:pt x="72" y="115"/>
                  </a:cubicBezTo>
                  <a:cubicBezTo>
                    <a:pt x="73" y="107"/>
                    <a:pt x="74" y="100"/>
                    <a:pt x="72" y="92"/>
                  </a:cubicBezTo>
                  <a:cubicBezTo>
                    <a:pt x="69" y="76"/>
                    <a:pt x="54" y="63"/>
                    <a:pt x="75" y="52"/>
                  </a:cubicBezTo>
                  <a:cubicBezTo>
                    <a:pt x="90" y="44"/>
                    <a:pt x="108" y="36"/>
                    <a:pt x="119" y="22"/>
                  </a:cubicBezTo>
                  <a:cubicBezTo>
                    <a:pt x="122" y="20"/>
                    <a:pt x="133" y="2"/>
                    <a:pt x="122" y="1"/>
                  </a:cubicBezTo>
                  <a:cubicBezTo>
                    <a:pt x="110" y="0"/>
                    <a:pt x="99" y="11"/>
                    <a:pt x="91" y="20"/>
                  </a:cubicBezTo>
                  <a:cubicBezTo>
                    <a:pt x="84" y="28"/>
                    <a:pt x="77" y="38"/>
                    <a:pt x="69" y="46"/>
                  </a:cubicBezTo>
                  <a:cubicBezTo>
                    <a:pt x="51" y="65"/>
                    <a:pt x="40" y="40"/>
                    <a:pt x="35" y="26"/>
                  </a:cubicBezTo>
                  <a:cubicBezTo>
                    <a:pt x="34" y="22"/>
                    <a:pt x="30" y="26"/>
                    <a:pt x="29" y="30"/>
                  </a:cubicBezTo>
                  <a:cubicBezTo>
                    <a:pt x="23" y="36"/>
                    <a:pt x="34" y="48"/>
                    <a:pt x="36" y="54"/>
                  </a:cubicBezTo>
                  <a:cubicBezTo>
                    <a:pt x="46" y="79"/>
                    <a:pt x="0" y="80"/>
                    <a:pt x="5" y="100"/>
                  </a:cubicBezTo>
                  <a:lnTo>
                    <a:pt x="7" y="101"/>
                  </a:lnTo>
                  <a:cubicBezTo>
                    <a:pt x="16" y="98"/>
                    <a:pt x="24" y="91"/>
                    <a:pt x="32" y="86"/>
                  </a:cubicBezTo>
                  <a:cubicBezTo>
                    <a:pt x="38" y="81"/>
                    <a:pt x="52" y="77"/>
                    <a:pt x="51" y="90"/>
                  </a:cubicBezTo>
                  <a:cubicBezTo>
                    <a:pt x="50" y="96"/>
                    <a:pt x="49" y="103"/>
                    <a:pt x="48" y="109"/>
                  </a:cubicBezTo>
                  <a:cubicBezTo>
                    <a:pt x="46" y="129"/>
                    <a:pt x="64" y="151"/>
                    <a:pt x="77" y="168"/>
                  </a:cubicBezTo>
                  <a:cubicBezTo>
                    <a:pt x="81" y="175"/>
                    <a:pt x="85" y="183"/>
                    <a:pt x="87" y="191"/>
                  </a:cubicBezTo>
                  <a:cubicBezTo>
                    <a:pt x="88" y="199"/>
                    <a:pt x="91" y="205"/>
                    <a:pt x="95" y="211"/>
                  </a:cubicBezTo>
                  <a:cubicBezTo>
                    <a:pt x="96" y="214"/>
                    <a:pt x="96" y="217"/>
                    <a:pt x="97" y="219"/>
                  </a:cubicBezTo>
                  <a:cubicBezTo>
                    <a:pt x="100" y="238"/>
                    <a:pt x="105" y="256"/>
                    <a:pt x="102" y="275"/>
                  </a:cubicBezTo>
                  <a:cubicBezTo>
                    <a:pt x="101" y="281"/>
                    <a:pt x="102" y="284"/>
                    <a:pt x="107" y="287"/>
                  </a:cubicBezTo>
                  <a:cubicBezTo>
                    <a:pt x="111" y="289"/>
                    <a:pt x="119" y="289"/>
                    <a:pt x="124" y="290"/>
                  </a:cubicBezTo>
                  <a:cubicBezTo>
                    <a:pt x="128" y="291"/>
                    <a:pt x="133" y="293"/>
                    <a:pt x="138" y="294"/>
                  </a:cubicBezTo>
                  <a:cubicBezTo>
                    <a:pt x="141" y="295"/>
                    <a:pt x="144" y="288"/>
                    <a:pt x="142" y="285"/>
                  </a:cubicBezTo>
                </a:path>
              </a:pathLst>
            </a:custGeom>
            <a:solidFill>
              <a:srgbClr val="601F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4" name="Freeform 549">
              <a:extLst>
                <a:ext uri="{FF2B5EF4-FFF2-40B4-BE49-F238E27FC236}">
                  <a16:creationId xmlns:a16="http://schemas.microsoft.com/office/drawing/2014/main" id="{8349EFF3-11E5-4577-9536-BA79BC13ECB5}"/>
                </a:ext>
              </a:extLst>
            </p:cNvPr>
            <p:cNvSpPr>
              <a:spLocks noEditPoints="1"/>
            </p:cNvSpPr>
            <p:nvPr/>
          </p:nvSpPr>
          <p:spPr bwMode="auto">
            <a:xfrm>
              <a:off x="4849813" y="1797050"/>
              <a:ext cx="3175" cy="20638"/>
            </a:xfrm>
            <a:custGeom>
              <a:avLst/>
              <a:gdLst>
                <a:gd name="T0" fmla="*/ 0 w 4"/>
                <a:gd name="T1" fmla="*/ 20 h 20"/>
                <a:gd name="T2" fmla="*/ 0 w 4"/>
                <a:gd name="T3" fmla="*/ 20 h 20"/>
                <a:gd name="T4" fmla="*/ 0 w 4"/>
                <a:gd name="T5" fmla="*/ 20 h 20"/>
                <a:gd name="T6" fmla="*/ 0 w 4"/>
                <a:gd name="T7" fmla="*/ 20 h 20"/>
                <a:gd name="T8" fmla="*/ 4 w 4"/>
                <a:gd name="T9" fmla="*/ 0 h 20"/>
                <a:gd name="T10" fmla="*/ 0 w 4"/>
                <a:gd name="T11" fmla="*/ 20 h 20"/>
              </a:gdLst>
              <a:ahLst/>
              <a:cxnLst>
                <a:cxn ang="0">
                  <a:pos x="T0" y="T1"/>
                </a:cxn>
                <a:cxn ang="0">
                  <a:pos x="T2" y="T3"/>
                </a:cxn>
                <a:cxn ang="0">
                  <a:pos x="T4" y="T5"/>
                </a:cxn>
                <a:cxn ang="0">
                  <a:pos x="T6" y="T7"/>
                </a:cxn>
                <a:cxn ang="0">
                  <a:pos x="T8" y="T9"/>
                </a:cxn>
                <a:cxn ang="0">
                  <a:pos x="T10" y="T11"/>
                </a:cxn>
              </a:cxnLst>
              <a:rect l="0" t="0" r="r" b="b"/>
              <a:pathLst>
                <a:path w="4" h="20">
                  <a:moveTo>
                    <a:pt x="0" y="20"/>
                  </a:moveTo>
                  <a:lnTo>
                    <a:pt x="0" y="20"/>
                  </a:lnTo>
                  <a:lnTo>
                    <a:pt x="0" y="20"/>
                  </a:lnTo>
                  <a:close/>
                  <a:moveTo>
                    <a:pt x="0" y="20"/>
                  </a:moveTo>
                  <a:cubicBezTo>
                    <a:pt x="1" y="13"/>
                    <a:pt x="2" y="7"/>
                    <a:pt x="4" y="0"/>
                  </a:cubicBezTo>
                  <a:cubicBezTo>
                    <a:pt x="2" y="7"/>
                    <a:pt x="1" y="13"/>
                    <a:pt x="0" y="20"/>
                  </a:cubicBezTo>
                  <a:close/>
                </a:path>
              </a:pathLst>
            </a:custGeom>
            <a:solidFill>
              <a:srgbClr val="A17B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5" name="Freeform 550">
              <a:extLst>
                <a:ext uri="{FF2B5EF4-FFF2-40B4-BE49-F238E27FC236}">
                  <a16:creationId xmlns:a16="http://schemas.microsoft.com/office/drawing/2014/main" id="{2439DC39-752C-3E98-10A0-618ED8B14626}"/>
                </a:ext>
              </a:extLst>
            </p:cNvPr>
            <p:cNvSpPr>
              <a:spLocks/>
            </p:cNvSpPr>
            <p:nvPr/>
          </p:nvSpPr>
          <p:spPr bwMode="auto">
            <a:xfrm>
              <a:off x="4876800" y="1749425"/>
              <a:ext cx="1588" cy="3175"/>
            </a:xfrm>
            <a:custGeom>
              <a:avLst/>
              <a:gdLst>
                <a:gd name="T0" fmla="*/ 0 w 1"/>
                <a:gd name="T1" fmla="*/ 2 h 2"/>
                <a:gd name="T2" fmla="*/ 1 w 1"/>
                <a:gd name="T3" fmla="*/ 0 h 2"/>
                <a:gd name="T4" fmla="*/ 0 w 1"/>
                <a:gd name="T5" fmla="*/ 2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2"/>
                  </a:lnTo>
                  <a:lnTo>
                    <a:pt x="0" y="2"/>
                  </a:lnTo>
                  <a:close/>
                </a:path>
              </a:pathLst>
            </a:custGeom>
            <a:solidFill>
              <a:srgbClr val="5E20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6" name="Freeform 551">
              <a:extLst>
                <a:ext uri="{FF2B5EF4-FFF2-40B4-BE49-F238E27FC236}">
                  <a16:creationId xmlns:a16="http://schemas.microsoft.com/office/drawing/2014/main" id="{4FA641C0-95AC-2E4F-DB32-D0D86F13A75D}"/>
                </a:ext>
              </a:extLst>
            </p:cNvPr>
            <p:cNvSpPr>
              <a:spLocks/>
            </p:cNvSpPr>
            <p:nvPr/>
          </p:nvSpPr>
          <p:spPr bwMode="auto">
            <a:xfrm>
              <a:off x="4846638" y="1568450"/>
              <a:ext cx="69850" cy="258763"/>
            </a:xfrm>
            <a:custGeom>
              <a:avLst/>
              <a:gdLst>
                <a:gd name="T0" fmla="*/ 0 w 72"/>
                <a:gd name="T1" fmla="*/ 268 h 268"/>
                <a:gd name="T2" fmla="*/ 2 w 72"/>
                <a:gd name="T3" fmla="*/ 257 h 268"/>
                <a:gd name="T4" fmla="*/ 2 w 72"/>
                <a:gd name="T5" fmla="*/ 257 h 268"/>
                <a:gd name="T6" fmla="*/ 2 w 72"/>
                <a:gd name="T7" fmla="*/ 257 h 268"/>
                <a:gd name="T8" fmla="*/ 6 w 72"/>
                <a:gd name="T9" fmla="*/ 237 h 268"/>
                <a:gd name="T10" fmla="*/ 6 w 72"/>
                <a:gd name="T11" fmla="*/ 237 h 268"/>
                <a:gd name="T12" fmla="*/ 22 w 72"/>
                <a:gd name="T13" fmla="*/ 150 h 268"/>
                <a:gd name="T14" fmla="*/ 52 w 72"/>
                <a:gd name="T15" fmla="*/ 44 h 268"/>
                <a:gd name="T16" fmla="*/ 72 w 72"/>
                <a:gd name="T17" fmla="*/ 0 h 268"/>
                <a:gd name="T18" fmla="*/ 57 w 72"/>
                <a:gd name="T19" fmla="*/ 44 h 268"/>
                <a:gd name="T20" fmla="*/ 57 w 72"/>
                <a:gd name="T21" fmla="*/ 47 h 268"/>
                <a:gd name="T22" fmla="*/ 57 w 72"/>
                <a:gd name="T23" fmla="*/ 54 h 268"/>
                <a:gd name="T24" fmla="*/ 37 w 72"/>
                <a:gd name="T25" fmla="*/ 158 h 268"/>
                <a:gd name="T26" fmla="*/ 37 w 72"/>
                <a:gd name="T27" fmla="*/ 158 h 268"/>
                <a:gd name="T28" fmla="*/ 32 w 72"/>
                <a:gd name="T29" fmla="*/ 188 h 268"/>
                <a:gd name="T30" fmla="*/ 31 w 72"/>
                <a:gd name="T31" fmla="*/ 191 h 268"/>
                <a:gd name="T32" fmla="*/ 15 w 72"/>
                <a:gd name="T33" fmla="*/ 227 h 268"/>
                <a:gd name="T34" fmla="*/ 0 w 72"/>
                <a:gd name="T35"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268">
                  <a:moveTo>
                    <a:pt x="0" y="268"/>
                  </a:moveTo>
                  <a:cubicBezTo>
                    <a:pt x="0" y="265"/>
                    <a:pt x="1" y="261"/>
                    <a:pt x="2" y="257"/>
                  </a:cubicBezTo>
                  <a:lnTo>
                    <a:pt x="2" y="257"/>
                  </a:lnTo>
                  <a:cubicBezTo>
                    <a:pt x="2" y="257"/>
                    <a:pt x="2" y="257"/>
                    <a:pt x="2" y="257"/>
                  </a:cubicBezTo>
                  <a:cubicBezTo>
                    <a:pt x="3" y="250"/>
                    <a:pt x="4" y="244"/>
                    <a:pt x="6" y="237"/>
                  </a:cubicBezTo>
                  <a:cubicBezTo>
                    <a:pt x="6" y="237"/>
                    <a:pt x="6" y="237"/>
                    <a:pt x="6" y="237"/>
                  </a:cubicBezTo>
                  <a:cubicBezTo>
                    <a:pt x="14" y="206"/>
                    <a:pt x="11" y="180"/>
                    <a:pt x="22" y="150"/>
                  </a:cubicBezTo>
                  <a:cubicBezTo>
                    <a:pt x="35" y="110"/>
                    <a:pt x="50" y="73"/>
                    <a:pt x="52" y="44"/>
                  </a:cubicBezTo>
                  <a:cubicBezTo>
                    <a:pt x="52" y="32"/>
                    <a:pt x="61" y="16"/>
                    <a:pt x="72" y="0"/>
                  </a:cubicBezTo>
                  <a:cubicBezTo>
                    <a:pt x="65" y="13"/>
                    <a:pt x="57" y="30"/>
                    <a:pt x="57" y="44"/>
                  </a:cubicBezTo>
                  <a:cubicBezTo>
                    <a:pt x="57" y="45"/>
                    <a:pt x="57" y="46"/>
                    <a:pt x="57" y="47"/>
                  </a:cubicBezTo>
                  <a:cubicBezTo>
                    <a:pt x="57" y="49"/>
                    <a:pt x="57" y="52"/>
                    <a:pt x="57" y="54"/>
                  </a:cubicBezTo>
                  <a:cubicBezTo>
                    <a:pt x="57" y="78"/>
                    <a:pt x="48" y="115"/>
                    <a:pt x="37" y="158"/>
                  </a:cubicBezTo>
                  <a:lnTo>
                    <a:pt x="37" y="158"/>
                  </a:lnTo>
                  <a:cubicBezTo>
                    <a:pt x="35" y="167"/>
                    <a:pt x="33" y="177"/>
                    <a:pt x="32" y="188"/>
                  </a:cubicBezTo>
                  <a:lnTo>
                    <a:pt x="31" y="191"/>
                  </a:lnTo>
                  <a:cubicBezTo>
                    <a:pt x="26" y="203"/>
                    <a:pt x="20" y="215"/>
                    <a:pt x="15" y="227"/>
                  </a:cubicBezTo>
                  <a:cubicBezTo>
                    <a:pt x="9" y="241"/>
                    <a:pt x="4" y="254"/>
                    <a:pt x="0" y="268"/>
                  </a:cubicBezTo>
                </a:path>
              </a:pathLst>
            </a:custGeom>
            <a:solidFill>
              <a:srgbClr val="42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7" name="Freeform 552">
              <a:extLst>
                <a:ext uri="{FF2B5EF4-FFF2-40B4-BE49-F238E27FC236}">
                  <a16:creationId xmlns:a16="http://schemas.microsoft.com/office/drawing/2014/main" id="{F992C85C-F206-276E-9EA6-FE138AB25857}"/>
                </a:ext>
              </a:extLst>
            </p:cNvPr>
            <p:cNvSpPr>
              <a:spLocks/>
            </p:cNvSpPr>
            <p:nvPr/>
          </p:nvSpPr>
          <p:spPr bwMode="auto">
            <a:xfrm>
              <a:off x="4959350" y="2036763"/>
              <a:ext cx="9525" cy="4763"/>
            </a:xfrm>
            <a:custGeom>
              <a:avLst/>
              <a:gdLst>
                <a:gd name="T0" fmla="*/ 11 w 11"/>
                <a:gd name="T1" fmla="*/ 5 h 5"/>
                <a:gd name="T2" fmla="*/ 0 w 11"/>
                <a:gd name="T3" fmla="*/ 0 h 5"/>
                <a:gd name="T4" fmla="*/ 11 w 11"/>
                <a:gd name="T5" fmla="*/ 4 h 5"/>
                <a:gd name="T6" fmla="*/ 11 w 11"/>
                <a:gd name="T7" fmla="*/ 5 h 5"/>
              </a:gdLst>
              <a:ahLst/>
              <a:cxnLst>
                <a:cxn ang="0">
                  <a:pos x="T0" y="T1"/>
                </a:cxn>
                <a:cxn ang="0">
                  <a:pos x="T2" y="T3"/>
                </a:cxn>
                <a:cxn ang="0">
                  <a:pos x="T4" y="T5"/>
                </a:cxn>
                <a:cxn ang="0">
                  <a:pos x="T6" y="T7"/>
                </a:cxn>
              </a:cxnLst>
              <a:rect l="0" t="0" r="r" b="b"/>
              <a:pathLst>
                <a:path w="11" h="5">
                  <a:moveTo>
                    <a:pt x="11" y="5"/>
                  </a:moveTo>
                  <a:cubicBezTo>
                    <a:pt x="7" y="3"/>
                    <a:pt x="4" y="1"/>
                    <a:pt x="0" y="0"/>
                  </a:cubicBezTo>
                  <a:cubicBezTo>
                    <a:pt x="4" y="1"/>
                    <a:pt x="7" y="3"/>
                    <a:pt x="11" y="4"/>
                  </a:cubicBezTo>
                  <a:lnTo>
                    <a:pt x="11" y="5"/>
                  </a:lnTo>
                </a:path>
              </a:pathLst>
            </a:custGeom>
            <a:solidFill>
              <a:srgbClr val="917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8" name="Freeform 553">
              <a:extLst>
                <a:ext uri="{FF2B5EF4-FFF2-40B4-BE49-F238E27FC236}">
                  <a16:creationId xmlns:a16="http://schemas.microsoft.com/office/drawing/2014/main" id="{5C99087E-4A47-5761-ECF0-397FED2C4472}"/>
                </a:ext>
              </a:extLst>
            </p:cNvPr>
            <p:cNvSpPr>
              <a:spLocks noEditPoints="1"/>
            </p:cNvSpPr>
            <p:nvPr/>
          </p:nvSpPr>
          <p:spPr bwMode="auto">
            <a:xfrm>
              <a:off x="4913313" y="1916113"/>
              <a:ext cx="28575" cy="25400"/>
            </a:xfrm>
            <a:custGeom>
              <a:avLst/>
              <a:gdLst>
                <a:gd name="T0" fmla="*/ 29 w 29"/>
                <a:gd name="T1" fmla="*/ 26 h 26"/>
                <a:gd name="T2" fmla="*/ 6 w 29"/>
                <a:gd name="T3" fmla="*/ 10 h 26"/>
                <a:gd name="T4" fmla="*/ 29 w 29"/>
                <a:gd name="T5" fmla="*/ 26 h 26"/>
                <a:gd name="T6" fmla="*/ 29 w 29"/>
                <a:gd name="T7" fmla="*/ 26 h 26"/>
                <a:gd name="T8" fmla="*/ 6 w 29"/>
                <a:gd name="T9" fmla="*/ 10 h 26"/>
                <a:gd name="T10" fmla="*/ 6 w 29"/>
                <a:gd name="T11" fmla="*/ 10 h 26"/>
                <a:gd name="T12" fmla="*/ 6 w 29"/>
                <a:gd name="T13" fmla="*/ 10 h 26"/>
                <a:gd name="T14" fmla="*/ 6 w 29"/>
                <a:gd name="T15" fmla="*/ 10 h 26"/>
                <a:gd name="T16" fmla="*/ 6 w 29"/>
                <a:gd name="T17" fmla="*/ 9 h 26"/>
                <a:gd name="T18" fmla="*/ 6 w 29"/>
                <a:gd name="T19" fmla="*/ 10 h 26"/>
                <a:gd name="T20" fmla="*/ 6 w 29"/>
                <a:gd name="T21" fmla="*/ 9 h 26"/>
                <a:gd name="T22" fmla="*/ 0 w 29"/>
                <a:gd name="T23" fmla="*/ 0 h 26"/>
                <a:gd name="T24" fmla="*/ 6 w 29"/>
                <a:gd name="T2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6">
                  <a:moveTo>
                    <a:pt x="29" y="26"/>
                  </a:moveTo>
                  <a:cubicBezTo>
                    <a:pt x="20" y="23"/>
                    <a:pt x="11" y="18"/>
                    <a:pt x="6" y="10"/>
                  </a:cubicBezTo>
                  <a:cubicBezTo>
                    <a:pt x="11" y="18"/>
                    <a:pt x="20" y="23"/>
                    <a:pt x="29" y="26"/>
                  </a:cubicBezTo>
                  <a:lnTo>
                    <a:pt x="29" y="26"/>
                  </a:lnTo>
                  <a:moveTo>
                    <a:pt x="6" y="10"/>
                  </a:moveTo>
                  <a:cubicBezTo>
                    <a:pt x="6" y="10"/>
                    <a:pt x="6" y="10"/>
                    <a:pt x="6" y="10"/>
                  </a:cubicBezTo>
                  <a:cubicBezTo>
                    <a:pt x="6" y="10"/>
                    <a:pt x="6" y="10"/>
                    <a:pt x="6" y="10"/>
                  </a:cubicBezTo>
                  <a:close/>
                  <a:moveTo>
                    <a:pt x="6" y="10"/>
                  </a:moveTo>
                  <a:cubicBezTo>
                    <a:pt x="6" y="10"/>
                    <a:pt x="6" y="10"/>
                    <a:pt x="6" y="9"/>
                  </a:cubicBezTo>
                  <a:cubicBezTo>
                    <a:pt x="6" y="10"/>
                    <a:pt x="6" y="10"/>
                    <a:pt x="6" y="10"/>
                  </a:cubicBezTo>
                  <a:close/>
                  <a:moveTo>
                    <a:pt x="6" y="9"/>
                  </a:moveTo>
                  <a:cubicBezTo>
                    <a:pt x="4" y="7"/>
                    <a:pt x="2" y="3"/>
                    <a:pt x="0" y="0"/>
                  </a:cubicBezTo>
                  <a:cubicBezTo>
                    <a:pt x="2" y="3"/>
                    <a:pt x="4" y="7"/>
                    <a:pt x="6" y="9"/>
                  </a:cubicBezTo>
                  <a:close/>
                </a:path>
              </a:pathLst>
            </a:custGeom>
            <a:solidFill>
              <a:srgbClr val="5E20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9" name="Freeform 554">
              <a:extLst>
                <a:ext uri="{FF2B5EF4-FFF2-40B4-BE49-F238E27FC236}">
                  <a16:creationId xmlns:a16="http://schemas.microsoft.com/office/drawing/2014/main" id="{59849B74-F7BE-CFE3-ABE9-CA9FC708BF5A}"/>
                </a:ext>
              </a:extLst>
            </p:cNvPr>
            <p:cNvSpPr>
              <a:spLocks/>
            </p:cNvSpPr>
            <p:nvPr/>
          </p:nvSpPr>
          <p:spPr bwMode="auto">
            <a:xfrm>
              <a:off x="4913313" y="1916113"/>
              <a:ext cx="55563" cy="123825"/>
            </a:xfrm>
            <a:custGeom>
              <a:avLst/>
              <a:gdLst>
                <a:gd name="T0" fmla="*/ 57 w 57"/>
                <a:gd name="T1" fmla="*/ 128 h 128"/>
                <a:gd name="T2" fmla="*/ 46 w 57"/>
                <a:gd name="T3" fmla="*/ 124 h 128"/>
                <a:gd name="T4" fmla="*/ 25 w 57"/>
                <a:gd name="T5" fmla="*/ 112 h 128"/>
                <a:gd name="T6" fmla="*/ 0 w 57"/>
                <a:gd name="T7" fmla="*/ 0 h 128"/>
                <a:gd name="T8" fmla="*/ 0 w 57"/>
                <a:gd name="T9" fmla="*/ 0 h 128"/>
                <a:gd name="T10" fmla="*/ 6 w 57"/>
                <a:gd name="T11" fmla="*/ 9 h 128"/>
                <a:gd name="T12" fmla="*/ 6 w 57"/>
                <a:gd name="T13" fmla="*/ 9 h 128"/>
                <a:gd name="T14" fmla="*/ 6 w 57"/>
                <a:gd name="T15" fmla="*/ 9 h 128"/>
                <a:gd name="T16" fmla="*/ 6 w 57"/>
                <a:gd name="T17" fmla="*/ 10 h 128"/>
                <a:gd name="T18" fmla="*/ 6 w 57"/>
                <a:gd name="T19" fmla="*/ 10 h 128"/>
                <a:gd name="T20" fmla="*/ 6 w 57"/>
                <a:gd name="T21" fmla="*/ 10 h 128"/>
                <a:gd name="T22" fmla="*/ 6 w 57"/>
                <a:gd name="T23" fmla="*/ 10 h 128"/>
                <a:gd name="T24" fmla="*/ 29 w 57"/>
                <a:gd name="T25" fmla="*/ 26 h 128"/>
                <a:gd name="T26" fmla="*/ 57 w 57"/>
                <a:gd name="T2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128">
                  <a:moveTo>
                    <a:pt x="57" y="128"/>
                  </a:moveTo>
                  <a:cubicBezTo>
                    <a:pt x="53" y="127"/>
                    <a:pt x="50" y="125"/>
                    <a:pt x="46" y="124"/>
                  </a:cubicBezTo>
                  <a:cubicBezTo>
                    <a:pt x="38" y="120"/>
                    <a:pt x="31" y="116"/>
                    <a:pt x="25" y="112"/>
                  </a:cubicBezTo>
                  <a:lnTo>
                    <a:pt x="0" y="0"/>
                  </a:lnTo>
                  <a:cubicBezTo>
                    <a:pt x="0" y="0"/>
                    <a:pt x="0" y="0"/>
                    <a:pt x="0" y="0"/>
                  </a:cubicBezTo>
                  <a:cubicBezTo>
                    <a:pt x="2" y="3"/>
                    <a:pt x="4" y="7"/>
                    <a:pt x="6" y="9"/>
                  </a:cubicBezTo>
                  <a:lnTo>
                    <a:pt x="6" y="9"/>
                  </a:lnTo>
                  <a:lnTo>
                    <a:pt x="6" y="9"/>
                  </a:lnTo>
                  <a:cubicBezTo>
                    <a:pt x="6" y="10"/>
                    <a:pt x="6" y="10"/>
                    <a:pt x="6" y="10"/>
                  </a:cubicBezTo>
                  <a:cubicBezTo>
                    <a:pt x="6" y="10"/>
                    <a:pt x="6" y="10"/>
                    <a:pt x="6" y="10"/>
                  </a:cubicBezTo>
                  <a:cubicBezTo>
                    <a:pt x="6" y="10"/>
                    <a:pt x="6" y="10"/>
                    <a:pt x="6" y="10"/>
                  </a:cubicBezTo>
                  <a:cubicBezTo>
                    <a:pt x="6" y="10"/>
                    <a:pt x="6" y="10"/>
                    <a:pt x="6" y="10"/>
                  </a:cubicBezTo>
                  <a:cubicBezTo>
                    <a:pt x="11" y="18"/>
                    <a:pt x="20" y="23"/>
                    <a:pt x="29" y="26"/>
                  </a:cubicBezTo>
                  <a:lnTo>
                    <a:pt x="57" y="128"/>
                  </a:lnTo>
                </a:path>
              </a:pathLst>
            </a:custGeom>
            <a:solidFill>
              <a:srgbClr val="42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0" name="Freeform 555">
              <a:extLst>
                <a:ext uri="{FF2B5EF4-FFF2-40B4-BE49-F238E27FC236}">
                  <a16:creationId xmlns:a16="http://schemas.microsoft.com/office/drawing/2014/main" id="{F8C60A56-0166-2F9E-8349-2CE52521D205}"/>
                </a:ext>
              </a:extLst>
            </p:cNvPr>
            <p:cNvSpPr>
              <a:spLocks/>
            </p:cNvSpPr>
            <p:nvPr/>
          </p:nvSpPr>
          <p:spPr bwMode="auto">
            <a:xfrm>
              <a:off x="5111750" y="2039938"/>
              <a:ext cx="7938" cy="3175"/>
            </a:xfrm>
            <a:custGeom>
              <a:avLst/>
              <a:gdLst>
                <a:gd name="T0" fmla="*/ 0 w 8"/>
                <a:gd name="T1" fmla="*/ 4 h 4"/>
                <a:gd name="T2" fmla="*/ 8 w 8"/>
                <a:gd name="T3" fmla="*/ 0 h 4"/>
                <a:gd name="T4" fmla="*/ 8 w 8"/>
                <a:gd name="T5" fmla="*/ 0 h 4"/>
                <a:gd name="T6" fmla="*/ 0 w 8"/>
                <a:gd name="T7" fmla="*/ 4 h 4"/>
              </a:gdLst>
              <a:ahLst/>
              <a:cxnLst>
                <a:cxn ang="0">
                  <a:pos x="T0" y="T1"/>
                </a:cxn>
                <a:cxn ang="0">
                  <a:pos x="T2" y="T3"/>
                </a:cxn>
                <a:cxn ang="0">
                  <a:pos x="T4" y="T5"/>
                </a:cxn>
                <a:cxn ang="0">
                  <a:pos x="T6" y="T7"/>
                </a:cxn>
              </a:cxnLst>
              <a:rect l="0" t="0" r="r" b="b"/>
              <a:pathLst>
                <a:path w="8" h="4">
                  <a:moveTo>
                    <a:pt x="0" y="4"/>
                  </a:moveTo>
                  <a:cubicBezTo>
                    <a:pt x="2" y="3"/>
                    <a:pt x="5" y="1"/>
                    <a:pt x="8" y="0"/>
                  </a:cubicBezTo>
                  <a:lnTo>
                    <a:pt x="8" y="0"/>
                  </a:lnTo>
                  <a:cubicBezTo>
                    <a:pt x="5" y="1"/>
                    <a:pt x="2" y="3"/>
                    <a:pt x="0" y="4"/>
                  </a:cubicBezTo>
                  <a:close/>
                </a:path>
              </a:pathLst>
            </a:custGeom>
            <a:solidFill>
              <a:srgbClr val="917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1" name="Freeform 556">
              <a:extLst>
                <a:ext uri="{FF2B5EF4-FFF2-40B4-BE49-F238E27FC236}">
                  <a16:creationId xmlns:a16="http://schemas.microsoft.com/office/drawing/2014/main" id="{55AA25CE-7E39-1034-2A95-6E979AB91715}"/>
                </a:ext>
              </a:extLst>
            </p:cNvPr>
            <p:cNvSpPr>
              <a:spLocks/>
            </p:cNvSpPr>
            <p:nvPr/>
          </p:nvSpPr>
          <p:spPr bwMode="auto">
            <a:xfrm>
              <a:off x="5119688" y="2032000"/>
              <a:ext cx="22225" cy="7938"/>
            </a:xfrm>
            <a:custGeom>
              <a:avLst/>
              <a:gdLst>
                <a:gd name="T0" fmla="*/ 0 w 23"/>
                <a:gd name="T1" fmla="*/ 8 h 8"/>
                <a:gd name="T2" fmla="*/ 0 w 23"/>
                <a:gd name="T3" fmla="*/ 8 h 8"/>
                <a:gd name="T4" fmla="*/ 4 w 23"/>
                <a:gd name="T5" fmla="*/ 7 h 8"/>
                <a:gd name="T6" fmla="*/ 23 w 23"/>
                <a:gd name="T7" fmla="*/ 0 h 8"/>
                <a:gd name="T8" fmla="*/ 23 w 23"/>
                <a:gd name="T9" fmla="*/ 0 h 8"/>
                <a:gd name="T10" fmla="*/ 4 w 23"/>
                <a:gd name="T11" fmla="*/ 7 h 8"/>
                <a:gd name="T12" fmla="*/ 0 w 2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0" y="8"/>
                  </a:moveTo>
                  <a:lnTo>
                    <a:pt x="0" y="8"/>
                  </a:lnTo>
                  <a:cubicBezTo>
                    <a:pt x="1" y="8"/>
                    <a:pt x="2" y="7"/>
                    <a:pt x="4" y="7"/>
                  </a:cubicBezTo>
                  <a:cubicBezTo>
                    <a:pt x="10" y="4"/>
                    <a:pt x="17" y="2"/>
                    <a:pt x="23" y="0"/>
                  </a:cubicBezTo>
                  <a:lnTo>
                    <a:pt x="23" y="0"/>
                  </a:lnTo>
                  <a:cubicBezTo>
                    <a:pt x="17" y="2"/>
                    <a:pt x="10" y="4"/>
                    <a:pt x="4" y="7"/>
                  </a:cubicBezTo>
                  <a:cubicBezTo>
                    <a:pt x="2" y="7"/>
                    <a:pt x="1" y="8"/>
                    <a:pt x="0" y="8"/>
                  </a:cubicBezTo>
                  <a:close/>
                </a:path>
              </a:pathLst>
            </a:custGeom>
            <a:solidFill>
              <a:srgbClr val="8B6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2" name="Freeform 557">
              <a:extLst>
                <a:ext uri="{FF2B5EF4-FFF2-40B4-BE49-F238E27FC236}">
                  <a16:creationId xmlns:a16="http://schemas.microsoft.com/office/drawing/2014/main" id="{C02FE188-D5E6-7BD0-89D4-FC02AE99D398}"/>
                </a:ext>
              </a:extLst>
            </p:cNvPr>
            <p:cNvSpPr>
              <a:spLocks noEditPoints="1"/>
            </p:cNvSpPr>
            <p:nvPr/>
          </p:nvSpPr>
          <p:spPr bwMode="auto">
            <a:xfrm>
              <a:off x="5049838" y="1924050"/>
              <a:ext cx="61913" cy="22225"/>
            </a:xfrm>
            <a:custGeom>
              <a:avLst/>
              <a:gdLst>
                <a:gd name="T0" fmla="*/ 0 w 64"/>
                <a:gd name="T1" fmla="*/ 22 h 22"/>
                <a:gd name="T2" fmla="*/ 0 w 64"/>
                <a:gd name="T3" fmla="*/ 22 h 22"/>
                <a:gd name="T4" fmla="*/ 2 w 64"/>
                <a:gd name="T5" fmla="*/ 20 h 22"/>
                <a:gd name="T6" fmla="*/ 0 w 64"/>
                <a:gd name="T7" fmla="*/ 22 h 22"/>
                <a:gd name="T8" fmla="*/ 63 w 64"/>
                <a:gd name="T9" fmla="*/ 8 h 22"/>
                <a:gd name="T10" fmla="*/ 25 w 64"/>
                <a:gd name="T11" fmla="*/ 0 h 22"/>
                <a:gd name="T12" fmla="*/ 63 w 64"/>
                <a:gd name="T13" fmla="*/ 8 h 22"/>
                <a:gd name="T14" fmla="*/ 64 w 64"/>
                <a:gd name="T15" fmla="*/ 8 h 22"/>
                <a:gd name="T16" fmla="*/ 64 w 64"/>
                <a:gd name="T17" fmla="*/ 8 h 22"/>
                <a:gd name="T18" fmla="*/ 63 w 64"/>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2">
                  <a:moveTo>
                    <a:pt x="0" y="22"/>
                  </a:moveTo>
                  <a:lnTo>
                    <a:pt x="0" y="22"/>
                  </a:lnTo>
                  <a:lnTo>
                    <a:pt x="2" y="20"/>
                  </a:lnTo>
                  <a:cubicBezTo>
                    <a:pt x="2" y="21"/>
                    <a:pt x="1" y="22"/>
                    <a:pt x="0" y="22"/>
                  </a:cubicBezTo>
                  <a:moveTo>
                    <a:pt x="63" y="8"/>
                  </a:moveTo>
                  <a:cubicBezTo>
                    <a:pt x="50" y="8"/>
                    <a:pt x="35" y="1"/>
                    <a:pt x="25" y="0"/>
                  </a:cubicBezTo>
                  <a:cubicBezTo>
                    <a:pt x="35" y="1"/>
                    <a:pt x="50" y="8"/>
                    <a:pt x="63" y="8"/>
                  </a:cubicBezTo>
                  <a:cubicBezTo>
                    <a:pt x="63" y="8"/>
                    <a:pt x="64" y="8"/>
                    <a:pt x="64" y="8"/>
                  </a:cubicBezTo>
                  <a:lnTo>
                    <a:pt x="64" y="8"/>
                  </a:lnTo>
                  <a:cubicBezTo>
                    <a:pt x="64" y="8"/>
                    <a:pt x="63" y="8"/>
                    <a:pt x="63" y="8"/>
                  </a:cubicBezTo>
                </a:path>
              </a:pathLst>
            </a:custGeom>
            <a:solidFill>
              <a:srgbClr val="5E20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3" name="Freeform 558">
              <a:extLst>
                <a:ext uri="{FF2B5EF4-FFF2-40B4-BE49-F238E27FC236}">
                  <a16:creationId xmlns:a16="http://schemas.microsoft.com/office/drawing/2014/main" id="{476F0553-157E-9C64-A78F-01D9CED0A671}"/>
                </a:ext>
              </a:extLst>
            </p:cNvPr>
            <p:cNvSpPr>
              <a:spLocks/>
            </p:cNvSpPr>
            <p:nvPr/>
          </p:nvSpPr>
          <p:spPr bwMode="auto">
            <a:xfrm>
              <a:off x="5049838" y="1924050"/>
              <a:ext cx="92075" cy="131763"/>
            </a:xfrm>
            <a:custGeom>
              <a:avLst/>
              <a:gdLst>
                <a:gd name="T0" fmla="*/ 32 w 95"/>
                <a:gd name="T1" fmla="*/ 135 h 135"/>
                <a:gd name="T2" fmla="*/ 0 w 95"/>
                <a:gd name="T3" fmla="*/ 22 h 135"/>
                <a:gd name="T4" fmla="*/ 2 w 95"/>
                <a:gd name="T5" fmla="*/ 20 h 135"/>
                <a:gd name="T6" fmla="*/ 2 w 95"/>
                <a:gd name="T7" fmla="*/ 20 h 135"/>
                <a:gd name="T8" fmla="*/ 23 w 95"/>
                <a:gd name="T9" fmla="*/ 0 h 135"/>
                <a:gd name="T10" fmla="*/ 25 w 95"/>
                <a:gd name="T11" fmla="*/ 0 h 135"/>
                <a:gd name="T12" fmla="*/ 25 w 95"/>
                <a:gd name="T13" fmla="*/ 0 h 135"/>
                <a:gd name="T14" fmla="*/ 63 w 95"/>
                <a:gd name="T15" fmla="*/ 8 h 135"/>
                <a:gd name="T16" fmla="*/ 64 w 95"/>
                <a:gd name="T17" fmla="*/ 8 h 135"/>
                <a:gd name="T18" fmla="*/ 95 w 95"/>
                <a:gd name="T19" fmla="*/ 111 h 135"/>
                <a:gd name="T20" fmla="*/ 76 w 95"/>
                <a:gd name="T21" fmla="*/ 118 h 135"/>
                <a:gd name="T22" fmla="*/ 72 w 95"/>
                <a:gd name="T23" fmla="*/ 119 h 135"/>
                <a:gd name="T24" fmla="*/ 64 w 95"/>
                <a:gd name="T25" fmla="*/ 123 h 135"/>
                <a:gd name="T26" fmla="*/ 32 w 95"/>
                <a:gd name="T2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35">
                  <a:moveTo>
                    <a:pt x="32" y="135"/>
                  </a:moveTo>
                  <a:lnTo>
                    <a:pt x="0" y="22"/>
                  </a:lnTo>
                  <a:cubicBezTo>
                    <a:pt x="1" y="22"/>
                    <a:pt x="2" y="21"/>
                    <a:pt x="2" y="20"/>
                  </a:cubicBezTo>
                  <a:lnTo>
                    <a:pt x="2" y="20"/>
                  </a:lnTo>
                  <a:cubicBezTo>
                    <a:pt x="11" y="8"/>
                    <a:pt x="12" y="0"/>
                    <a:pt x="23" y="0"/>
                  </a:cubicBezTo>
                  <a:cubicBezTo>
                    <a:pt x="23" y="0"/>
                    <a:pt x="24" y="0"/>
                    <a:pt x="25" y="0"/>
                  </a:cubicBezTo>
                  <a:lnTo>
                    <a:pt x="25" y="0"/>
                  </a:lnTo>
                  <a:cubicBezTo>
                    <a:pt x="35" y="1"/>
                    <a:pt x="50" y="8"/>
                    <a:pt x="63" y="8"/>
                  </a:cubicBezTo>
                  <a:cubicBezTo>
                    <a:pt x="63" y="8"/>
                    <a:pt x="64" y="8"/>
                    <a:pt x="64" y="8"/>
                  </a:cubicBezTo>
                  <a:lnTo>
                    <a:pt x="95" y="111"/>
                  </a:lnTo>
                  <a:cubicBezTo>
                    <a:pt x="89" y="113"/>
                    <a:pt x="82" y="115"/>
                    <a:pt x="76" y="118"/>
                  </a:cubicBezTo>
                  <a:cubicBezTo>
                    <a:pt x="74" y="118"/>
                    <a:pt x="73" y="119"/>
                    <a:pt x="72" y="119"/>
                  </a:cubicBezTo>
                  <a:cubicBezTo>
                    <a:pt x="69" y="120"/>
                    <a:pt x="66" y="122"/>
                    <a:pt x="64" y="123"/>
                  </a:cubicBezTo>
                  <a:cubicBezTo>
                    <a:pt x="52" y="128"/>
                    <a:pt x="41" y="132"/>
                    <a:pt x="32" y="135"/>
                  </a:cubicBezTo>
                </a:path>
              </a:pathLst>
            </a:custGeom>
            <a:solidFill>
              <a:srgbClr val="42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4" name="Freeform 559">
              <a:extLst>
                <a:ext uri="{FF2B5EF4-FFF2-40B4-BE49-F238E27FC236}">
                  <a16:creationId xmlns:a16="http://schemas.microsoft.com/office/drawing/2014/main" id="{9F0A29AB-1D47-1883-1BD4-6799F9F933E1}"/>
                </a:ext>
              </a:extLst>
            </p:cNvPr>
            <p:cNvSpPr>
              <a:spLocks/>
            </p:cNvSpPr>
            <p:nvPr/>
          </p:nvSpPr>
          <p:spPr bwMode="auto">
            <a:xfrm>
              <a:off x="4989513" y="1971675"/>
              <a:ext cx="34925" cy="87313"/>
            </a:xfrm>
            <a:custGeom>
              <a:avLst/>
              <a:gdLst>
                <a:gd name="T0" fmla="*/ 36 w 36"/>
                <a:gd name="T1" fmla="*/ 90 h 90"/>
                <a:gd name="T2" fmla="*/ 20 w 36"/>
                <a:gd name="T3" fmla="*/ 86 h 90"/>
                <a:gd name="T4" fmla="*/ 0 w 36"/>
                <a:gd name="T5" fmla="*/ 0 h 90"/>
                <a:gd name="T6" fmla="*/ 36 w 36"/>
                <a:gd name="T7" fmla="*/ 90 h 90"/>
              </a:gdLst>
              <a:ahLst/>
              <a:cxnLst>
                <a:cxn ang="0">
                  <a:pos x="T0" y="T1"/>
                </a:cxn>
                <a:cxn ang="0">
                  <a:pos x="T2" y="T3"/>
                </a:cxn>
                <a:cxn ang="0">
                  <a:pos x="T4" y="T5"/>
                </a:cxn>
                <a:cxn ang="0">
                  <a:pos x="T6" y="T7"/>
                </a:cxn>
              </a:cxnLst>
              <a:rect l="0" t="0" r="r" b="b"/>
              <a:pathLst>
                <a:path w="36" h="90">
                  <a:moveTo>
                    <a:pt x="36" y="90"/>
                  </a:moveTo>
                  <a:cubicBezTo>
                    <a:pt x="31" y="89"/>
                    <a:pt x="25" y="88"/>
                    <a:pt x="20" y="86"/>
                  </a:cubicBezTo>
                  <a:cubicBezTo>
                    <a:pt x="13" y="55"/>
                    <a:pt x="0" y="0"/>
                    <a:pt x="0" y="0"/>
                  </a:cubicBezTo>
                  <a:lnTo>
                    <a:pt x="36" y="90"/>
                  </a:lnTo>
                </a:path>
              </a:pathLst>
            </a:custGeom>
            <a:solidFill>
              <a:srgbClr val="42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5" name="Freeform 560">
              <a:extLst>
                <a:ext uri="{FF2B5EF4-FFF2-40B4-BE49-F238E27FC236}">
                  <a16:creationId xmlns:a16="http://schemas.microsoft.com/office/drawing/2014/main" id="{3BD5485A-C1AE-ABE0-4A3B-20D99C4756C4}"/>
                </a:ext>
              </a:extLst>
            </p:cNvPr>
            <p:cNvSpPr>
              <a:spLocks noEditPoints="1"/>
            </p:cNvSpPr>
            <p:nvPr/>
          </p:nvSpPr>
          <p:spPr bwMode="auto">
            <a:xfrm>
              <a:off x="5343525" y="1841500"/>
              <a:ext cx="41275" cy="77788"/>
            </a:xfrm>
            <a:custGeom>
              <a:avLst/>
              <a:gdLst>
                <a:gd name="T0" fmla="*/ 0 w 42"/>
                <a:gd name="T1" fmla="*/ 81 h 81"/>
                <a:gd name="T2" fmla="*/ 10 w 42"/>
                <a:gd name="T3" fmla="*/ 62 h 81"/>
                <a:gd name="T4" fmla="*/ 10 w 42"/>
                <a:gd name="T5" fmla="*/ 62 h 81"/>
                <a:gd name="T6" fmla="*/ 10 w 42"/>
                <a:gd name="T7" fmla="*/ 62 h 81"/>
                <a:gd name="T8" fmla="*/ 0 w 42"/>
                <a:gd name="T9" fmla="*/ 81 h 81"/>
                <a:gd name="T10" fmla="*/ 12 w 42"/>
                <a:gd name="T11" fmla="*/ 58 h 81"/>
                <a:gd name="T12" fmla="*/ 42 w 42"/>
                <a:gd name="T13" fmla="*/ 0 h 81"/>
                <a:gd name="T14" fmla="*/ 42 w 42"/>
                <a:gd name="T15" fmla="*/ 0 h 81"/>
                <a:gd name="T16" fmla="*/ 12 w 42"/>
                <a:gd name="T17" fmla="*/ 5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81">
                  <a:moveTo>
                    <a:pt x="0" y="81"/>
                  </a:moveTo>
                  <a:cubicBezTo>
                    <a:pt x="3" y="76"/>
                    <a:pt x="6" y="70"/>
                    <a:pt x="10" y="62"/>
                  </a:cubicBezTo>
                  <a:lnTo>
                    <a:pt x="10" y="62"/>
                  </a:lnTo>
                  <a:lnTo>
                    <a:pt x="10" y="62"/>
                  </a:lnTo>
                  <a:cubicBezTo>
                    <a:pt x="6" y="70"/>
                    <a:pt x="3" y="76"/>
                    <a:pt x="0" y="81"/>
                  </a:cubicBezTo>
                  <a:close/>
                  <a:moveTo>
                    <a:pt x="12" y="58"/>
                  </a:moveTo>
                  <a:cubicBezTo>
                    <a:pt x="22" y="36"/>
                    <a:pt x="30" y="17"/>
                    <a:pt x="42" y="0"/>
                  </a:cubicBezTo>
                  <a:cubicBezTo>
                    <a:pt x="42" y="0"/>
                    <a:pt x="42" y="0"/>
                    <a:pt x="42" y="0"/>
                  </a:cubicBezTo>
                  <a:cubicBezTo>
                    <a:pt x="30" y="17"/>
                    <a:pt x="22" y="36"/>
                    <a:pt x="12" y="58"/>
                  </a:cubicBezTo>
                  <a:close/>
                </a:path>
              </a:pathLst>
            </a:custGeom>
            <a:solidFill>
              <a:srgbClr val="917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6" name="Freeform 561">
              <a:extLst>
                <a:ext uri="{FF2B5EF4-FFF2-40B4-BE49-F238E27FC236}">
                  <a16:creationId xmlns:a16="http://schemas.microsoft.com/office/drawing/2014/main" id="{31B106CA-E94C-CB45-C919-D2347DEC9F80}"/>
                </a:ext>
              </a:extLst>
            </p:cNvPr>
            <p:cNvSpPr>
              <a:spLocks noEditPoints="1"/>
            </p:cNvSpPr>
            <p:nvPr/>
          </p:nvSpPr>
          <p:spPr bwMode="auto">
            <a:xfrm>
              <a:off x="5311775" y="1738313"/>
              <a:ext cx="34925" cy="141288"/>
            </a:xfrm>
            <a:custGeom>
              <a:avLst/>
              <a:gdLst>
                <a:gd name="T0" fmla="*/ 0 w 37"/>
                <a:gd name="T1" fmla="*/ 145 h 145"/>
                <a:gd name="T2" fmla="*/ 0 w 37"/>
                <a:gd name="T3" fmla="*/ 145 h 145"/>
                <a:gd name="T4" fmla="*/ 5 w 37"/>
                <a:gd name="T5" fmla="*/ 132 h 145"/>
                <a:gd name="T6" fmla="*/ 0 w 37"/>
                <a:gd name="T7" fmla="*/ 145 h 145"/>
                <a:gd name="T8" fmla="*/ 29 w 37"/>
                <a:gd name="T9" fmla="*/ 6 h 145"/>
                <a:gd name="T10" fmla="*/ 37 w 37"/>
                <a:gd name="T11" fmla="*/ 0 h 145"/>
                <a:gd name="T12" fmla="*/ 37 w 37"/>
                <a:gd name="T13" fmla="*/ 0 h 145"/>
                <a:gd name="T14" fmla="*/ 29 w 37"/>
                <a:gd name="T15" fmla="*/ 6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45">
                  <a:moveTo>
                    <a:pt x="0" y="145"/>
                  </a:moveTo>
                  <a:lnTo>
                    <a:pt x="0" y="145"/>
                  </a:lnTo>
                  <a:cubicBezTo>
                    <a:pt x="3" y="142"/>
                    <a:pt x="4" y="138"/>
                    <a:pt x="5" y="132"/>
                  </a:cubicBezTo>
                  <a:cubicBezTo>
                    <a:pt x="4" y="138"/>
                    <a:pt x="3" y="142"/>
                    <a:pt x="0" y="145"/>
                  </a:cubicBezTo>
                  <a:close/>
                  <a:moveTo>
                    <a:pt x="29" y="6"/>
                  </a:moveTo>
                  <a:cubicBezTo>
                    <a:pt x="31" y="4"/>
                    <a:pt x="34" y="2"/>
                    <a:pt x="37" y="0"/>
                  </a:cubicBezTo>
                  <a:lnTo>
                    <a:pt x="37" y="0"/>
                  </a:lnTo>
                  <a:cubicBezTo>
                    <a:pt x="34" y="2"/>
                    <a:pt x="31" y="4"/>
                    <a:pt x="29" y="6"/>
                  </a:cubicBezTo>
                  <a:close/>
                </a:path>
              </a:pathLst>
            </a:custGeom>
            <a:solidFill>
              <a:srgbClr val="5E20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7" name="Freeform 562">
              <a:extLst>
                <a:ext uri="{FF2B5EF4-FFF2-40B4-BE49-F238E27FC236}">
                  <a16:creationId xmlns:a16="http://schemas.microsoft.com/office/drawing/2014/main" id="{4938DC7B-4B04-AF37-EECF-CF5431ACAFFC}"/>
                </a:ext>
              </a:extLst>
            </p:cNvPr>
            <p:cNvSpPr>
              <a:spLocks/>
            </p:cNvSpPr>
            <p:nvPr/>
          </p:nvSpPr>
          <p:spPr bwMode="auto">
            <a:xfrm>
              <a:off x="5311775" y="1738313"/>
              <a:ext cx="73025" cy="200025"/>
            </a:xfrm>
            <a:custGeom>
              <a:avLst/>
              <a:gdLst>
                <a:gd name="T0" fmla="*/ 24 w 76"/>
                <a:gd name="T1" fmla="*/ 206 h 206"/>
                <a:gd name="T2" fmla="*/ 0 w 76"/>
                <a:gd name="T3" fmla="*/ 145 h 206"/>
                <a:gd name="T4" fmla="*/ 5 w 76"/>
                <a:gd name="T5" fmla="*/ 132 h 206"/>
                <a:gd name="T6" fmla="*/ 5 w 76"/>
                <a:gd name="T7" fmla="*/ 132 h 206"/>
                <a:gd name="T8" fmla="*/ 5 w 76"/>
                <a:gd name="T9" fmla="*/ 128 h 206"/>
                <a:gd name="T10" fmla="*/ 4 w 76"/>
                <a:gd name="T11" fmla="*/ 118 h 206"/>
                <a:gd name="T12" fmla="*/ 15 w 76"/>
                <a:gd name="T13" fmla="*/ 92 h 206"/>
                <a:gd name="T14" fmla="*/ 20 w 76"/>
                <a:gd name="T15" fmla="*/ 70 h 206"/>
                <a:gd name="T16" fmla="*/ 14 w 76"/>
                <a:gd name="T17" fmla="*/ 26 h 206"/>
                <a:gd name="T18" fmla="*/ 20 w 76"/>
                <a:gd name="T19" fmla="*/ 12 h 206"/>
                <a:gd name="T20" fmla="*/ 29 w 76"/>
                <a:gd name="T21" fmla="*/ 6 h 206"/>
                <a:gd name="T22" fmla="*/ 37 w 76"/>
                <a:gd name="T23" fmla="*/ 0 h 206"/>
                <a:gd name="T24" fmla="*/ 76 w 76"/>
                <a:gd name="T25" fmla="*/ 106 h 206"/>
                <a:gd name="T26" fmla="*/ 46 w 76"/>
                <a:gd name="T27" fmla="*/ 164 h 206"/>
                <a:gd name="T28" fmla="*/ 44 w 76"/>
                <a:gd name="T29" fmla="*/ 168 h 206"/>
                <a:gd name="T30" fmla="*/ 44 w 76"/>
                <a:gd name="T31" fmla="*/ 168 h 206"/>
                <a:gd name="T32" fmla="*/ 34 w 76"/>
                <a:gd name="T33" fmla="*/ 187 h 206"/>
                <a:gd name="T34" fmla="*/ 24 w 76"/>
                <a:gd name="T35"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206">
                  <a:moveTo>
                    <a:pt x="24" y="206"/>
                  </a:moveTo>
                  <a:lnTo>
                    <a:pt x="0" y="145"/>
                  </a:lnTo>
                  <a:cubicBezTo>
                    <a:pt x="3" y="142"/>
                    <a:pt x="4" y="138"/>
                    <a:pt x="5" y="132"/>
                  </a:cubicBezTo>
                  <a:lnTo>
                    <a:pt x="5" y="132"/>
                  </a:lnTo>
                  <a:cubicBezTo>
                    <a:pt x="5" y="131"/>
                    <a:pt x="5" y="129"/>
                    <a:pt x="5" y="128"/>
                  </a:cubicBezTo>
                  <a:cubicBezTo>
                    <a:pt x="5" y="124"/>
                    <a:pt x="4" y="121"/>
                    <a:pt x="4" y="118"/>
                  </a:cubicBezTo>
                  <a:cubicBezTo>
                    <a:pt x="4" y="113"/>
                    <a:pt x="6" y="107"/>
                    <a:pt x="15" y="92"/>
                  </a:cubicBezTo>
                  <a:cubicBezTo>
                    <a:pt x="18" y="85"/>
                    <a:pt x="20" y="78"/>
                    <a:pt x="20" y="70"/>
                  </a:cubicBezTo>
                  <a:cubicBezTo>
                    <a:pt x="19" y="55"/>
                    <a:pt x="14" y="38"/>
                    <a:pt x="14" y="26"/>
                  </a:cubicBezTo>
                  <a:cubicBezTo>
                    <a:pt x="14" y="20"/>
                    <a:pt x="16" y="15"/>
                    <a:pt x="20" y="12"/>
                  </a:cubicBezTo>
                  <a:cubicBezTo>
                    <a:pt x="22" y="10"/>
                    <a:pt x="25" y="8"/>
                    <a:pt x="29" y="6"/>
                  </a:cubicBezTo>
                  <a:cubicBezTo>
                    <a:pt x="31" y="4"/>
                    <a:pt x="34" y="2"/>
                    <a:pt x="37" y="0"/>
                  </a:cubicBezTo>
                  <a:cubicBezTo>
                    <a:pt x="47" y="31"/>
                    <a:pt x="68" y="86"/>
                    <a:pt x="76" y="106"/>
                  </a:cubicBezTo>
                  <a:cubicBezTo>
                    <a:pt x="64" y="123"/>
                    <a:pt x="56" y="142"/>
                    <a:pt x="46" y="164"/>
                  </a:cubicBezTo>
                  <a:cubicBezTo>
                    <a:pt x="45" y="166"/>
                    <a:pt x="44" y="167"/>
                    <a:pt x="44" y="168"/>
                  </a:cubicBezTo>
                  <a:lnTo>
                    <a:pt x="44" y="168"/>
                  </a:lnTo>
                  <a:cubicBezTo>
                    <a:pt x="40" y="176"/>
                    <a:pt x="37" y="182"/>
                    <a:pt x="34" y="187"/>
                  </a:cubicBezTo>
                  <a:cubicBezTo>
                    <a:pt x="31" y="195"/>
                    <a:pt x="28" y="201"/>
                    <a:pt x="24" y="206"/>
                  </a:cubicBezTo>
                  <a:close/>
                </a:path>
              </a:pathLst>
            </a:custGeom>
            <a:solidFill>
              <a:srgbClr val="42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8" name="Freeform 563">
              <a:extLst>
                <a:ext uri="{FF2B5EF4-FFF2-40B4-BE49-F238E27FC236}">
                  <a16:creationId xmlns:a16="http://schemas.microsoft.com/office/drawing/2014/main" id="{6F426D10-A572-16AB-AE95-0F70415BB0A9}"/>
                </a:ext>
              </a:extLst>
            </p:cNvPr>
            <p:cNvSpPr>
              <a:spLocks/>
            </p:cNvSpPr>
            <p:nvPr/>
          </p:nvSpPr>
          <p:spPr bwMode="auto">
            <a:xfrm>
              <a:off x="5414963" y="1393825"/>
              <a:ext cx="26988" cy="52388"/>
            </a:xfrm>
            <a:custGeom>
              <a:avLst/>
              <a:gdLst>
                <a:gd name="T0" fmla="*/ 26 w 28"/>
                <a:gd name="T1" fmla="*/ 20 h 55"/>
                <a:gd name="T2" fmla="*/ 26 w 28"/>
                <a:gd name="T3" fmla="*/ 8 h 55"/>
                <a:gd name="T4" fmla="*/ 16 w 28"/>
                <a:gd name="T5" fmla="*/ 0 h 55"/>
                <a:gd name="T6" fmla="*/ 13 w 28"/>
                <a:gd name="T7" fmla="*/ 4 h 55"/>
                <a:gd name="T8" fmla="*/ 11 w 28"/>
                <a:gd name="T9" fmla="*/ 47 h 55"/>
                <a:gd name="T10" fmla="*/ 28 w 28"/>
                <a:gd name="T11" fmla="*/ 31 h 55"/>
                <a:gd name="T12" fmla="*/ 26 w 28"/>
                <a:gd name="T13" fmla="*/ 20 h 55"/>
              </a:gdLst>
              <a:ahLst/>
              <a:cxnLst>
                <a:cxn ang="0">
                  <a:pos x="T0" y="T1"/>
                </a:cxn>
                <a:cxn ang="0">
                  <a:pos x="T2" y="T3"/>
                </a:cxn>
                <a:cxn ang="0">
                  <a:pos x="T4" y="T5"/>
                </a:cxn>
                <a:cxn ang="0">
                  <a:pos x="T6" y="T7"/>
                </a:cxn>
                <a:cxn ang="0">
                  <a:pos x="T8" y="T9"/>
                </a:cxn>
                <a:cxn ang="0">
                  <a:pos x="T10" y="T11"/>
                </a:cxn>
                <a:cxn ang="0">
                  <a:pos x="T12" y="T13"/>
                </a:cxn>
              </a:cxnLst>
              <a:rect l="0" t="0" r="r" b="b"/>
              <a:pathLst>
                <a:path w="28" h="55">
                  <a:moveTo>
                    <a:pt x="26" y="20"/>
                  </a:moveTo>
                  <a:cubicBezTo>
                    <a:pt x="26" y="16"/>
                    <a:pt x="27" y="12"/>
                    <a:pt x="26" y="8"/>
                  </a:cubicBezTo>
                  <a:cubicBezTo>
                    <a:pt x="25" y="3"/>
                    <a:pt x="21" y="0"/>
                    <a:pt x="16" y="0"/>
                  </a:cubicBezTo>
                  <a:cubicBezTo>
                    <a:pt x="15" y="0"/>
                    <a:pt x="13" y="2"/>
                    <a:pt x="13" y="4"/>
                  </a:cubicBezTo>
                  <a:cubicBezTo>
                    <a:pt x="0" y="12"/>
                    <a:pt x="0" y="37"/>
                    <a:pt x="11" y="47"/>
                  </a:cubicBezTo>
                  <a:cubicBezTo>
                    <a:pt x="20" y="55"/>
                    <a:pt x="28" y="37"/>
                    <a:pt x="28" y="31"/>
                  </a:cubicBezTo>
                  <a:cubicBezTo>
                    <a:pt x="28" y="28"/>
                    <a:pt x="26" y="24"/>
                    <a:pt x="26" y="20"/>
                  </a:cubicBezTo>
                  <a:close/>
                </a:path>
              </a:pathLst>
            </a:custGeom>
            <a:solidFill>
              <a:srgbClr val="8A3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9" name="Freeform 564">
              <a:extLst>
                <a:ext uri="{FF2B5EF4-FFF2-40B4-BE49-F238E27FC236}">
                  <a16:creationId xmlns:a16="http://schemas.microsoft.com/office/drawing/2014/main" id="{A6F46111-03FC-D14D-597B-747B3906A15E}"/>
                </a:ext>
              </a:extLst>
            </p:cNvPr>
            <p:cNvSpPr>
              <a:spLocks/>
            </p:cNvSpPr>
            <p:nvPr/>
          </p:nvSpPr>
          <p:spPr bwMode="auto">
            <a:xfrm>
              <a:off x="5441950" y="1189038"/>
              <a:ext cx="12700" cy="26988"/>
            </a:xfrm>
            <a:custGeom>
              <a:avLst/>
              <a:gdLst>
                <a:gd name="T0" fmla="*/ 11 w 13"/>
                <a:gd name="T1" fmla="*/ 2 h 27"/>
                <a:gd name="T2" fmla="*/ 3 w 13"/>
                <a:gd name="T3" fmla="*/ 8 h 27"/>
                <a:gd name="T4" fmla="*/ 1 w 13"/>
                <a:gd name="T5" fmla="*/ 15 h 27"/>
                <a:gd name="T6" fmla="*/ 2 w 13"/>
                <a:gd name="T7" fmla="*/ 24 h 27"/>
                <a:gd name="T8" fmla="*/ 8 w 13"/>
                <a:gd name="T9" fmla="*/ 23 h 27"/>
                <a:gd name="T10" fmla="*/ 12 w 13"/>
                <a:gd name="T11" fmla="*/ 11 h 27"/>
                <a:gd name="T12" fmla="*/ 11 w 1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13" h="27">
                  <a:moveTo>
                    <a:pt x="11" y="2"/>
                  </a:moveTo>
                  <a:cubicBezTo>
                    <a:pt x="8" y="0"/>
                    <a:pt x="4" y="5"/>
                    <a:pt x="3" y="8"/>
                  </a:cubicBezTo>
                  <a:cubicBezTo>
                    <a:pt x="2" y="11"/>
                    <a:pt x="2" y="13"/>
                    <a:pt x="1" y="15"/>
                  </a:cubicBezTo>
                  <a:cubicBezTo>
                    <a:pt x="1" y="18"/>
                    <a:pt x="0" y="22"/>
                    <a:pt x="2" y="24"/>
                  </a:cubicBezTo>
                  <a:cubicBezTo>
                    <a:pt x="3" y="27"/>
                    <a:pt x="7" y="24"/>
                    <a:pt x="8" y="23"/>
                  </a:cubicBezTo>
                  <a:cubicBezTo>
                    <a:pt x="11" y="20"/>
                    <a:pt x="12" y="15"/>
                    <a:pt x="12" y="11"/>
                  </a:cubicBezTo>
                  <a:cubicBezTo>
                    <a:pt x="12" y="9"/>
                    <a:pt x="13" y="3"/>
                    <a:pt x="11" y="2"/>
                  </a:cubicBezTo>
                </a:path>
              </a:pathLst>
            </a:custGeom>
            <a:solidFill>
              <a:srgbClr val="8A3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0" name="Freeform 565">
              <a:extLst>
                <a:ext uri="{FF2B5EF4-FFF2-40B4-BE49-F238E27FC236}">
                  <a16:creationId xmlns:a16="http://schemas.microsoft.com/office/drawing/2014/main" id="{2E1EDE6E-D2B0-D7B8-3DDE-92FC1E797244}"/>
                </a:ext>
              </a:extLst>
            </p:cNvPr>
            <p:cNvSpPr>
              <a:spLocks/>
            </p:cNvSpPr>
            <p:nvPr/>
          </p:nvSpPr>
          <p:spPr bwMode="auto">
            <a:xfrm>
              <a:off x="5475288" y="1208088"/>
              <a:ext cx="47625" cy="71438"/>
            </a:xfrm>
            <a:custGeom>
              <a:avLst/>
              <a:gdLst>
                <a:gd name="T0" fmla="*/ 45 w 50"/>
                <a:gd name="T1" fmla="*/ 1 h 74"/>
                <a:gd name="T2" fmla="*/ 41 w 50"/>
                <a:gd name="T3" fmla="*/ 5 h 74"/>
                <a:gd name="T4" fmla="*/ 14 w 50"/>
                <a:gd name="T5" fmla="*/ 35 h 74"/>
                <a:gd name="T6" fmla="*/ 7 w 50"/>
                <a:gd name="T7" fmla="*/ 74 h 74"/>
                <a:gd name="T8" fmla="*/ 10 w 50"/>
                <a:gd name="T9" fmla="*/ 73 h 74"/>
                <a:gd name="T10" fmla="*/ 17 w 50"/>
                <a:gd name="T11" fmla="*/ 62 h 74"/>
                <a:gd name="T12" fmla="*/ 25 w 50"/>
                <a:gd name="T13" fmla="*/ 47 h 74"/>
                <a:gd name="T14" fmla="*/ 36 w 50"/>
                <a:gd name="T15" fmla="*/ 35 h 74"/>
                <a:gd name="T16" fmla="*/ 45 w 50"/>
                <a:gd name="T17"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4">
                  <a:moveTo>
                    <a:pt x="45" y="1"/>
                  </a:moveTo>
                  <a:cubicBezTo>
                    <a:pt x="44" y="0"/>
                    <a:pt x="42" y="2"/>
                    <a:pt x="41" y="5"/>
                  </a:cubicBezTo>
                  <a:cubicBezTo>
                    <a:pt x="30" y="11"/>
                    <a:pt x="19" y="25"/>
                    <a:pt x="14" y="35"/>
                  </a:cubicBezTo>
                  <a:cubicBezTo>
                    <a:pt x="10" y="42"/>
                    <a:pt x="0" y="67"/>
                    <a:pt x="7" y="74"/>
                  </a:cubicBezTo>
                  <a:lnTo>
                    <a:pt x="10" y="73"/>
                  </a:lnTo>
                  <a:cubicBezTo>
                    <a:pt x="13" y="70"/>
                    <a:pt x="14" y="67"/>
                    <a:pt x="17" y="62"/>
                  </a:cubicBezTo>
                  <a:cubicBezTo>
                    <a:pt x="19" y="57"/>
                    <a:pt x="21" y="52"/>
                    <a:pt x="25" y="47"/>
                  </a:cubicBezTo>
                  <a:cubicBezTo>
                    <a:pt x="28" y="43"/>
                    <a:pt x="32" y="39"/>
                    <a:pt x="36" y="35"/>
                  </a:cubicBezTo>
                  <a:cubicBezTo>
                    <a:pt x="41" y="29"/>
                    <a:pt x="50" y="10"/>
                    <a:pt x="45" y="1"/>
                  </a:cubicBezTo>
                </a:path>
              </a:pathLst>
            </a:custGeom>
            <a:solidFill>
              <a:srgbClr val="8A3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1" name="Freeform 566">
              <a:extLst>
                <a:ext uri="{FF2B5EF4-FFF2-40B4-BE49-F238E27FC236}">
                  <a16:creationId xmlns:a16="http://schemas.microsoft.com/office/drawing/2014/main" id="{EFD3B217-6197-035F-ED75-B7C7B693BA5A}"/>
                </a:ext>
              </a:extLst>
            </p:cNvPr>
            <p:cNvSpPr>
              <a:spLocks/>
            </p:cNvSpPr>
            <p:nvPr/>
          </p:nvSpPr>
          <p:spPr bwMode="auto">
            <a:xfrm>
              <a:off x="4879975" y="1304925"/>
              <a:ext cx="285750" cy="541338"/>
            </a:xfrm>
            <a:custGeom>
              <a:avLst/>
              <a:gdLst>
                <a:gd name="T0" fmla="*/ 12 w 295"/>
                <a:gd name="T1" fmla="*/ 553 h 559"/>
                <a:gd name="T2" fmla="*/ 0 w 295"/>
                <a:gd name="T3" fmla="*/ 517 h 559"/>
                <a:gd name="T4" fmla="*/ 6 w 295"/>
                <a:gd name="T5" fmla="*/ 478 h 559"/>
                <a:gd name="T6" fmla="*/ 18 w 295"/>
                <a:gd name="T7" fmla="*/ 404 h 559"/>
                <a:gd name="T8" fmla="*/ 26 w 295"/>
                <a:gd name="T9" fmla="*/ 347 h 559"/>
                <a:gd name="T10" fmla="*/ 36 w 295"/>
                <a:gd name="T11" fmla="*/ 284 h 559"/>
                <a:gd name="T12" fmla="*/ 63 w 295"/>
                <a:gd name="T13" fmla="*/ 251 h 559"/>
                <a:gd name="T14" fmla="*/ 81 w 295"/>
                <a:gd name="T15" fmla="*/ 235 h 559"/>
                <a:gd name="T16" fmla="*/ 99 w 295"/>
                <a:gd name="T17" fmla="*/ 220 h 559"/>
                <a:gd name="T18" fmla="*/ 123 w 295"/>
                <a:gd name="T19" fmla="*/ 190 h 559"/>
                <a:gd name="T20" fmla="*/ 169 w 295"/>
                <a:gd name="T21" fmla="*/ 81 h 559"/>
                <a:gd name="T22" fmla="*/ 179 w 295"/>
                <a:gd name="T23" fmla="*/ 59 h 559"/>
                <a:gd name="T24" fmla="*/ 182 w 295"/>
                <a:gd name="T25" fmla="*/ 58 h 559"/>
                <a:gd name="T26" fmla="*/ 183 w 295"/>
                <a:gd name="T27" fmla="*/ 58 h 559"/>
                <a:gd name="T28" fmla="*/ 180 w 295"/>
                <a:gd name="T29" fmla="*/ 55 h 559"/>
                <a:gd name="T30" fmla="*/ 232 w 295"/>
                <a:gd name="T31" fmla="*/ 10 h 559"/>
                <a:gd name="T32" fmla="*/ 283 w 295"/>
                <a:gd name="T33" fmla="*/ 0 h 559"/>
                <a:gd name="T34" fmla="*/ 295 w 295"/>
                <a:gd name="T35" fmla="*/ 1 h 559"/>
                <a:gd name="T36" fmla="*/ 287 w 295"/>
                <a:gd name="T37" fmla="*/ 1 h 559"/>
                <a:gd name="T38" fmla="*/ 234 w 295"/>
                <a:gd name="T39" fmla="*/ 14 h 559"/>
                <a:gd name="T40" fmla="*/ 188 w 295"/>
                <a:gd name="T41" fmla="*/ 60 h 559"/>
                <a:gd name="T42" fmla="*/ 161 w 295"/>
                <a:gd name="T43" fmla="*/ 140 h 559"/>
                <a:gd name="T44" fmla="*/ 143 w 295"/>
                <a:gd name="T45" fmla="*/ 183 h 559"/>
                <a:gd name="T46" fmla="*/ 134 w 295"/>
                <a:gd name="T47" fmla="*/ 197 h 559"/>
                <a:gd name="T48" fmla="*/ 109 w 295"/>
                <a:gd name="T49" fmla="*/ 229 h 559"/>
                <a:gd name="T50" fmla="*/ 90 w 295"/>
                <a:gd name="T51" fmla="*/ 246 h 559"/>
                <a:gd name="T52" fmla="*/ 72 w 295"/>
                <a:gd name="T53" fmla="*/ 261 h 559"/>
                <a:gd name="T54" fmla="*/ 49 w 295"/>
                <a:gd name="T55" fmla="*/ 290 h 559"/>
                <a:gd name="T56" fmla="*/ 34 w 295"/>
                <a:gd name="T57" fmla="*/ 378 h 559"/>
                <a:gd name="T58" fmla="*/ 18 w 295"/>
                <a:gd name="T59" fmla="*/ 457 h 559"/>
                <a:gd name="T60" fmla="*/ 8 w 295"/>
                <a:gd name="T61" fmla="*/ 500 h 559"/>
                <a:gd name="T62" fmla="*/ 6 w 295"/>
                <a:gd name="T63" fmla="*/ 532 h 559"/>
                <a:gd name="T64" fmla="*/ 16 w 295"/>
                <a:gd name="T65"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5" h="559">
                  <a:moveTo>
                    <a:pt x="16" y="559"/>
                  </a:moveTo>
                  <a:cubicBezTo>
                    <a:pt x="16" y="559"/>
                    <a:pt x="15" y="557"/>
                    <a:pt x="12" y="553"/>
                  </a:cubicBezTo>
                  <a:cubicBezTo>
                    <a:pt x="10" y="548"/>
                    <a:pt x="6" y="542"/>
                    <a:pt x="3" y="533"/>
                  </a:cubicBezTo>
                  <a:cubicBezTo>
                    <a:pt x="2" y="528"/>
                    <a:pt x="0" y="523"/>
                    <a:pt x="0" y="517"/>
                  </a:cubicBezTo>
                  <a:cubicBezTo>
                    <a:pt x="0" y="511"/>
                    <a:pt x="1" y="505"/>
                    <a:pt x="2" y="498"/>
                  </a:cubicBezTo>
                  <a:cubicBezTo>
                    <a:pt x="4" y="492"/>
                    <a:pt x="5" y="485"/>
                    <a:pt x="6" y="478"/>
                  </a:cubicBezTo>
                  <a:cubicBezTo>
                    <a:pt x="7" y="471"/>
                    <a:pt x="9" y="463"/>
                    <a:pt x="10" y="455"/>
                  </a:cubicBezTo>
                  <a:cubicBezTo>
                    <a:pt x="12" y="439"/>
                    <a:pt x="15" y="422"/>
                    <a:pt x="18" y="404"/>
                  </a:cubicBezTo>
                  <a:cubicBezTo>
                    <a:pt x="19" y="395"/>
                    <a:pt x="21" y="386"/>
                    <a:pt x="22" y="376"/>
                  </a:cubicBezTo>
                  <a:cubicBezTo>
                    <a:pt x="23" y="367"/>
                    <a:pt x="24" y="357"/>
                    <a:pt x="26" y="347"/>
                  </a:cubicBezTo>
                  <a:cubicBezTo>
                    <a:pt x="27" y="337"/>
                    <a:pt x="27" y="327"/>
                    <a:pt x="28" y="316"/>
                  </a:cubicBezTo>
                  <a:cubicBezTo>
                    <a:pt x="29" y="306"/>
                    <a:pt x="31" y="294"/>
                    <a:pt x="36" y="284"/>
                  </a:cubicBezTo>
                  <a:cubicBezTo>
                    <a:pt x="41" y="274"/>
                    <a:pt x="49" y="265"/>
                    <a:pt x="57" y="257"/>
                  </a:cubicBezTo>
                  <a:cubicBezTo>
                    <a:pt x="59" y="255"/>
                    <a:pt x="60" y="253"/>
                    <a:pt x="63" y="251"/>
                  </a:cubicBezTo>
                  <a:lnTo>
                    <a:pt x="69" y="245"/>
                  </a:lnTo>
                  <a:cubicBezTo>
                    <a:pt x="73" y="242"/>
                    <a:pt x="77" y="238"/>
                    <a:pt x="81" y="235"/>
                  </a:cubicBezTo>
                  <a:cubicBezTo>
                    <a:pt x="85" y="232"/>
                    <a:pt x="90" y="228"/>
                    <a:pt x="93" y="225"/>
                  </a:cubicBezTo>
                  <a:cubicBezTo>
                    <a:pt x="95" y="223"/>
                    <a:pt x="97" y="221"/>
                    <a:pt x="99" y="220"/>
                  </a:cubicBezTo>
                  <a:lnTo>
                    <a:pt x="104" y="214"/>
                  </a:lnTo>
                  <a:cubicBezTo>
                    <a:pt x="111" y="206"/>
                    <a:pt x="118" y="199"/>
                    <a:pt x="123" y="190"/>
                  </a:cubicBezTo>
                  <a:cubicBezTo>
                    <a:pt x="134" y="173"/>
                    <a:pt x="143" y="154"/>
                    <a:pt x="150" y="136"/>
                  </a:cubicBezTo>
                  <a:cubicBezTo>
                    <a:pt x="157" y="117"/>
                    <a:pt x="163" y="99"/>
                    <a:pt x="169" y="81"/>
                  </a:cubicBezTo>
                  <a:cubicBezTo>
                    <a:pt x="172" y="74"/>
                    <a:pt x="175" y="66"/>
                    <a:pt x="178" y="58"/>
                  </a:cubicBezTo>
                  <a:cubicBezTo>
                    <a:pt x="178" y="58"/>
                    <a:pt x="179" y="59"/>
                    <a:pt x="179" y="59"/>
                  </a:cubicBezTo>
                  <a:lnTo>
                    <a:pt x="179" y="59"/>
                  </a:lnTo>
                  <a:lnTo>
                    <a:pt x="182" y="58"/>
                  </a:lnTo>
                  <a:lnTo>
                    <a:pt x="182" y="58"/>
                  </a:lnTo>
                  <a:lnTo>
                    <a:pt x="183" y="58"/>
                  </a:lnTo>
                  <a:cubicBezTo>
                    <a:pt x="184" y="56"/>
                    <a:pt x="183" y="55"/>
                    <a:pt x="182" y="55"/>
                  </a:cubicBezTo>
                  <a:cubicBezTo>
                    <a:pt x="181" y="55"/>
                    <a:pt x="181" y="55"/>
                    <a:pt x="180" y="55"/>
                  </a:cubicBezTo>
                  <a:cubicBezTo>
                    <a:pt x="184" y="47"/>
                    <a:pt x="189" y="40"/>
                    <a:pt x="195" y="35"/>
                  </a:cubicBezTo>
                  <a:cubicBezTo>
                    <a:pt x="206" y="22"/>
                    <a:pt x="220" y="14"/>
                    <a:pt x="232" y="10"/>
                  </a:cubicBezTo>
                  <a:cubicBezTo>
                    <a:pt x="245" y="5"/>
                    <a:pt x="256" y="2"/>
                    <a:pt x="266" y="1"/>
                  </a:cubicBezTo>
                  <a:cubicBezTo>
                    <a:pt x="272" y="0"/>
                    <a:pt x="278" y="0"/>
                    <a:pt x="283" y="0"/>
                  </a:cubicBezTo>
                  <a:cubicBezTo>
                    <a:pt x="284" y="0"/>
                    <a:pt x="286" y="0"/>
                    <a:pt x="287" y="0"/>
                  </a:cubicBezTo>
                  <a:cubicBezTo>
                    <a:pt x="292" y="1"/>
                    <a:pt x="295" y="1"/>
                    <a:pt x="295" y="1"/>
                  </a:cubicBezTo>
                  <a:lnTo>
                    <a:pt x="294" y="1"/>
                  </a:lnTo>
                  <a:cubicBezTo>
                    <a:pt x="293" y="1"/>
                    <a:pt x="291" y="1"/>
                    <a:pt x="287" y="1"/>
                  </a:cubicBezTo>
                  <a:cubicBezTo>
                    <a:pt x="282" y="1"/>
                    <a:pt x="275" y="2"/>
                    <a:pt x="266" y="4"/>
                  </a:cubicBezTo>
                  <a:cubicBezTo>
                    <a:pt x="257" y="6"/>
                    <a:pt x="246" y="9"/>
                    <a:pt x="234" y="14"/>
                  </a:cubicBezTo>
                  <a:cubicBezTo>
                    <a:pt x="223" y="20"/>
                    <a:pt x="211" y="28"/>
                    <a:pt x="201" y="40"/>
                  </a:cubicBezTo>
                  <a:cubicBezTo>
                    <a:pt x="196" y="46"/>
                    <a:pt x="191" y="53"/>
                    <a:pt x="188" y="60"/>
                  </a:cubicBezTo>
                  <a:cubicBezTo>
                    <a:pt x="184" y="67"/>
                    <a:pt x="182" y="76"/>
                    <a:pt x="179" y="85"/>
                  </a:cubicBezTo>
                  <a:cubicBezTo>
                    <a:pt x="174" y="102"/>
                    <a:pt x="168" y="121"/>
                    <a:pt x="161" y="140"/>
                  </a:cubicBezTo>
                  <a:cubicBezTo>
                    <a:pt x="158" y="149"/>
                    <a:pt x="154" y="159"/>
                    <a:pt x="150" y="169"/>
                  </a:cubicBezTo>
                  <a:cubicBezTo>
                    <a:pt x="148" y="174"/>
                    <a:pt x="145" y="178"/>
                    <a:pt x="143" y="183"/>
                  </a:cubicBezTo>
                  <a:cubicBezTo>
                    <a:pt x="141" y="186"/>
                    <a:pt x="140" y="188"/>
                    <a:pt x="139" y="190"/>
                  </a:cubicBezTo>
                  <a:cubicBezTo>
                    <a:pt x="137" y="193"/>
                    <a:pt x="136" y="195"/>
                    <a:pt x="134" y="197"/>
                  </a:cubicBezTo>
                  <a:cubicBezTo>
                    <a:pt x="129" y="207"/>
                    <a:pt x="122" y="215"/>
                    <a:pt x="114" y="223"/>
                  </a:cubicBezTo>
                  <a:lnTo>
                    <a:pt x="109" y="229"/>
                  </a:lnTo>
                  <a:cubicBezTo>
                    <a:pt x="107" y="231"/>
                    <a:pt x="105" y="233"/>
                    <a:pt x="103" y="235"/>
                  </a:cubicBezTo>
                  <a:cubicBezTo>
                    <a:pt x="99" y="239"/>
                    <a:pt x="94" y="242"/>
                    <a:pt x="90" y="246"/>
                  </a:cubicBezTo>
                  <a:cubicBezTo>
                    <a:pt x="86" y="249"/>
                    <a:pt x="82" y="253"/>
                    <a:pt x="78" y="256"/>
                  </a:cubicBezTo>
                  <a:lnTo>
                    <a:pt x="72" y="261"/>
                  </a:lnTo>
                  <a:cubicBezTo>
                    <a:pt x="70" y="263"/>
                    <a:pt x="68" y="265"/>
                    <a:pt x="66" y="266"/>
                  </a:cubicBezTo>
                  <a:cubicBezTo>
                    <a:pt x="59" y="274"/>
                    <a:pt x="53" y="281"/>
                    <a:pt x="49" y="290"/>
                  </a:cubicBezTo>
                  <a:cubicBezTo>
                    <a:pt x="40" y="307"/>
                    <a:pt x="41" y="328"/>
                    <a:pt x="38" y="348"/>
                  </a:cubicBezTo>
                  <a:cubicBezTo>
                    <a:pt x="37" y="358"/>
                    <a:pt x="35" y="368"/>
                    <a:pt x="34" y="378"/>
                  </a:cubicBezTo>
                  <a:cubicBezTo>
                    <a:pt x="32" y="387"/>
                    <a:pt x="30" y="397"/>
                    <a:pt x="28" y="406"/>
                  </a:cubicBezTo>
                  <a:cubicBezTo>
                    <a:pt x="25" y="424"/>
                    <a:pt x="21" y="441"/>
                    <a:pt x="18" y="457"/>
                  </a:cubicBezTo>
                  <a:cubicBezTo>
                    <a:pt x="16" y="465"/>
                    <a:pt x="15" y="472"/>
                    <a:pt x="13" y="479"/>
                  </a:cubicBezTo>
                  <a:cubicBezTo>
                    <a:pt x="11" y="486"/>
                    <a:pt x="9" y="493"/>
                    <a:pt x="8" y="500"/>
                  </a:cubicBezTo>
                  <a:cubicBezTo>
                    <a:pt x="6" y="506"/>
                    <a:pt x="4" y="512"/>
                    <a:pt x="4" y="517"/>
                  </a:cubicBezTo>
                  <a:cubicBezTo>
                    <a:pt x="4" y="522"/>
                    <a:pt x="5" y="527"/>
                    <a:pt x="6" y="532"/>
                  </a:cubicBezTo>
                  <a:cubicBezTo>
                    <a:pt x="8" y="541"/>
                    <a:pt x="11" y="548"/>
                    <a:pt x="13" y="552"/>
                  </a:cubicBezTo>
                  <a:cubicBezTo>
                    <a:pt x="15" y="557"/>
                    <a:pt x="16" y="559"/>
                    <a:pt x="16" y="559"/>
                  </a:cubicBezTo>
                </a:path>
              </a:pathLst>
            </a:custGeom>
            <a:solidFill>
              <a:srgbClr val="CD6B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2" name="Freeform 567">
              <a:extLst>
                <a:ext uri="{FF2B5EF4-FFF2-40B4-BE49-F238E27FC236}">
                  <a16:creationId xmlns:a16="http://schemas.microsoft.com/office/drawing/2014/main" id="{55041FA6-3A28-FDD4-0C28-61AEBD8FD793}"/>
                </a:ext>
              </a:extLst>
            </p:cNvPr>
            <p:cNvSpPr>
              <a:spLocks/>
            </p:cNvSpPr>
            <p:nvPr/>
          </p:nvSpPr>
          <p:spPr bwMode="auto">
            <a:xfrm>
              <a:off x="5280025" y="1103313"/>
              <a:ext cx="212725" cy="171450"/>
            </a:xfrm>
            <a:custGeom>
              <a:avLst/>
              <a:gdLst>
                <a:gd name="T0" fmla="*/ 0 w 219"/>
                <a:gd name="T1" fmla="*/ 178 h 178"/>
                <a:gd name="T2" fmla="*/ 9 w 219"/>
                <a:gd name="T3" fmla="*/ 170 h 178"/>
                <a:gd name="T4" fmla="*/ 135 w 219"/>
                <a:gd name="T5" fmla="*/ 69 h 178"/>
                <a:gd name="T6" fmla="*/ 177 w 219"/>
                <a:gd name="T7" fmla="*/ 17 h 178"/>
                <a:gd name="T8" fmla="*/ 208 w 219"/>
                <a:gd name="T9" fmla="*/ 0 h 178"/>
                <a:gd name="T10" fmla="*/ 216 w 219"/>
                <a:gd name="T11" fmla="*/ 1 h 178"/>
                <a:gd name="T12" fmla="*/ 218 w 219"/>
                <a:gd name="T13" fmla="*/ 3 h 178"/>
                <a:gd name="T14" fmla="*/ 218 w 219"/>
                <a:gd name="T15" fmla="*/ 3 h 178"/>
                <a:gd name="T16" fmla="*/ 216 w 219"/>
                <a:gd name="T17" fmla="*/ 3 h 178"/>
                <a:gd name="T18" fmla="*/ 153 w 219"/>
                <a:gd name="T19" fmla="*/ 55 h 178"/>
                <a:gd name="T20" fmla="*/ 116 w 219"/>
                <a:gd name="T21" fmla="*/ 102 h 178"/>
                <a:gd name="T22" fmla="*/ 1 w 219"/>
                <a:gd name="T23" fmla="*/ 177 h 178"/>
                <a:gd name="T24" fmla="*/ 0 w 219"/>
                <a:gd name="T25"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9" h="178">
                  <a:moveTo>
                    <a:pt x="0" y="178"/>
                  </a:moveTo>
                  <a:cubicBezTo>
                    <a:pt x="0" y="178"/>
                    <a:pt x="7" y="172"/>
                    <a:pt x="9" y="170"/>
                  </a:cubicBezTo>
                  <a:cubicBezTo>
                    <a:pt x="54" y="140"/>
                    <a:pt x="102" y="113"/>
                    <a:pt x="135" y="69"/>
                  </a:cubicBezTo>
                  <a:cubicBezTo>
                    <a:pt x="149" y="52"/>
                    <a:pt x="162" y="33"/>
                    <a:pt x="177" y="17"/>
                  </a:cubicBezTo>
                  <a:cubicBezTo>
                    <a:pt x="187" y="6"/>
                    <a:pt x="195" y="0"/>
                    <a:pt x="208" y="0"/>
                  </a:cubicBezTo>
                  <a:cubicBezTo>
                    <a:pt x="210" y="0"/>
                    <a:pt x="213" y="0"/>
                    <a:pt x="216" y="1"/>
                  </a:cubicBezTo>
                  <a:cubicBezTo>
                    <a:pt x="218" y="1"/>
                    <a:pt x="219" y="3"/>
                    <a:pt x="218" y="3"/>
                  </a:cubicBezTo>
                  <a:lnTo>
                    <a:pt x="218" y="3"/>
                  </a:lnTo>
                  <a:cubicBezTo>
                    <a:pt x="217" y="3"/>
                    <a:pt x="217" y="3"/>
                    <a:pt x="216" y="3"/>
                  </a:cubicBezTo>
                  <a:cubicBezTo>
                    <a:pt x="189" y="3"/>
                    <a:pt x="168" y="35"/>
                    <a:pt x="153" y="55"/>
                  </a:cubicBezTo>
                  <a:cubicBezTo>
                    <a:pt x="142" y="71"/>
                    <a:pt x="130" y="89"/>
                    <a:pt x="116" y="102"/>
                  </a:cubicBezTo>
                  <a:cubicBezTo>
                    <a:pt x="83" y="131"/>
                    <a:pt x="39" y="154"/>
                    <a:pt x="1" y="177"/>
                  </a:cubicBezTo>
                  <a:cubicBezTo>
                    <a:pt x="1" y="178"/>
                    <a:pt x="0" y="178"/>
                    <a:pt x="0" y="178"/>
                  </a:cubicBezTo>
                </a:path>
              </a:pathLst>
            </a:custGeom>
            <a:solidFill>
              <a:srgbClr val="CD6B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3" name="Freeform 568">
              <a:extLst>
                <a:ext uri="{FF2B5EF4-FFF2-40B4-BE49-F238E27FC236}">
                  <a16:creationId xmlns:a16="http://schemas.microsoft.com/office/drawing/2014/main" id="{69093F18-3D91-91CE-8D1C-58E779837D64}"/>
                </a:ext>
              </a:extLst>
            </p:cNvPr>
            <p:cNvSpPr>
              <a:spLocks/>
            </p:cNvSpPr>
            <p:nvPr/>
          </p:nvSpPr>
          <p:spPr bwMode="auto">
            <a:xfrm>
              <a:off x="4899025" y="1855788"/>
              <a:ext cx="57150" cy="55563"/>
            </a:xfrm>
            <a:custGeom>
              <a:avLst/>
              <a:gdLst>
                <a:gd name="T0" fmla="*/ 49 w 58"/>
                <a:gd name="T1" fmla="*/ 58 h 58"/>
                <a:gd name="T2" fmla="*/ 47 w 58"/>
                <a:gd name="T3" fmla="*/ 58 h 58"/>
                <a:gd name="T4" fmla="*/ 16 w 58"/>
                <a:gd name="T5" fmla="*/ 39 h 58"/>
                <a:gd name="T6" fmla="*/ 8 w 58"/>
                <a:gd name="T7" fmla="*/ 21 h 58"/>
                <a:gd name="T8" fmla="*/ 2 w 58"/>
                <a:gd name="T9" fmla="*/ 7 h 58"/>
                <a:gd name="T10" fmla="*/ 0 w 58"/>
                <a:gd name="T11" fmla="*/ 0 h 58"/>
                <a:gd name="T12" fmla="*/ 1 w 58"/>
                <a:gd name="T13" fmla="*/ 1 h 58"/>
                <a:gd name="T14" fmla="*/ 11 w 58"/>
                <a:gd name="T15" fmla="*/ 16 h 58"/>
                <a:gd name="T16" fmla="*/ 28 w 58"/>
                <a:gd name="T17" fmla="*/ 34 h 58"/>
                <a:gd name="T18" fmla="*/ 54 w 58"/>
                <a:gd name="T19" fmla="*/ 46 h 58"/>
                <a:gd name="T20" fmla="*/ 49 w 58"/>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49" y="58"/>
                  </a:moveTo>
                  <a:cubicBezTo>
                    <a:pt x="48" y="58"/>
                    <a:pt x="48" y="58"/>
                    <a:pt x="47" y="58"/>
                  </a:cubicBezTo>
                  <a:cubicBezTo>
                    <a:pt x="36" y="55"/>
                    <a:pt x="24" y="48"/>
                    <a:pt x="16" y="39"/>
                  </a:cubicBezTo>
                  <a:cubicBezTo>
                    <a:pt x="12" y="34"/>
                    <a:pt x="11" y="27"/>
                    <a:pt x="8" y="21"/>
                  </a:cubicBezTo>
                  <a:cubicBezTo>
                    <a:pt x="6" y="17"/>
                    <a:pt x="3" y="12"/>
                    <a:pt x="2" y="7"/>
                  </a:cubicBezTo>
                  <a:cubicBezTo>
                    <a:pt x="1" y="5"/>
                    <a:pt x="0" y="0"/>
                    <a:pt x="0" y="0"/>
                  </a:cubicBezTo>
                  <a:cubicBezTo>
                    <a:pt x="0" y="0"/>
                    <a:pt x="1" y="0"/>
                    <a:pt x="1" y="1"/>
                  </a:cubicBezTo>
                  <a:cubicBezTo>
                    <a:pt x="4" y="5"/>
                    <a:pt x="9" y="12"/>
                    <a:pt x="11" y="16"/>
                  </a:cubicBezTo>
                  <a:cubicBezTo>
                    <a:pt x="14" y="22"/>
                    <a:pt x="23" y="30"/>
                    <a:pt x="28" y="34"/>
                  </a:cubicBezTo>
                  <a:cubicBezTo>
                    <a:pt x="36" y="41"/>
                    <a:pt x="46" y="39"/>
                    <a:pt x="54" y="46"/>
                  </a:cubicBezTo>
                  <a:cubicBezTo>
                    <a:pt x="58" y="49"/>
                    <a:pt x="53" y="58"/>
                    <a:pt x="49" y="58"/>
                  </a:cubicBezTo>
                </a:path>
              </a:pathLst>
            </a:custGeom>
            <a:solidFill>
              <a:srgbClr val="CD6B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4" name="Freeform 569">
              <a:extLst>
                <a:ext uri="{FF2B5EF4-FFF2-40B4-BE49-F238E27FC236}">
                  <a16:creationId xmlns:a16="http://schemas.microsoft.com/office/drawing/2014/main" id="{880137FE-141E-B208-9D18-73B5DDEFB99E}"/>
                </a:ext>
              </a:extLst>
            </p:cNvPr>
            <p:cNvSpPr>
              <a:spLocks/>
            </p:cNvSpPr>
            <p:nvPr/>
          </p:nvSpPr>
          <p:spPr bwMode="auto">
            <a:xfrm>
              <a:off x="5267325" y="1709738"/>
              <a:ext cx="15875" cy="20638"/>
            </a:xfrm>
            <a:custGeom>
              <a:avLst/>
              <a:gdLst>
                <a:gd name="T0" fmla="*/ 18 w 18"/>
                <a:gd name="T1" fmla="*/ 3 h 20"/>
                <a:gd name="T2" fmla="*/ 14 w 18"/>
                <a:gd name="T3" fmla="*/ 1 h 20"/>
                <a:gd name="T4" fmla="*/ 12 w 18"/>
                <a:gd name="T5" fmla="*/ 2 h 20"/>
                <a:gd name="T6" fmla="*/ 6 w 18"/>
                <a:gd name="T7" fmla="*/ 2 h 20"/>
                <a:gd name="T8" fmla="*/ 3 w 18"/>
                <a:gd name="T9" fmla="*/ 17 h 20"/>
                <a:gd name="T10" fmla="*/ 10 w 18"/>
                <a:gd name="T11" fmla="*/ 17 h 20"/>
                <a:gd name="T12" fmla="*/ 10 w 18"/>
                <a:gd name="T13" fmla="*/ 17 h 20"/>
                <a:gd name="T14" fmla="*/ 17 w 18"/>
                <a:gd name="T15" fmla="*/ 12 h 20"/>
                <a:gd name="T16" fmla="*/ 18 w 18"/>
                <a:gd name="T17" fmla="*/ 7 h 20"/>
                <a:gd name="T18" fmla="*/ 18 w 18"/>
                <a:gd name="T1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0">
                  <a:moveTo>
                    <a:pt x="18" y="3"/>
                  </a:moveTo>
                  <a:cubicBezTo>
                    <a:pt x="17" y="1"/>
                    <a:pt x="16" y="0"/>
                    <a:pt x="14" y="1"/>
                  </a:cubicBezTo>
                  <a:lnTo>
                    <a:pt x="12" y="2"/>
                  </a:lnTo>
                  <a:cubicBezTo>
                    <a:pt x="10" y="1"/>
                    <a:pt x="8" y="1"/>
                    <a:pt x="6" y="2"/>
                  </a:cubicBezTo>
                  <a:cubicBezTo>
                    <a:pt x="2" y="5"/>
                    <a:pt x="0" y="12"/>
                    <a:pt x="3" y="17"/>
                  </a:cubicBezTo>
                  <a:cubicBezTo>
                    <a:pt x="4" y="20"/>
                    <a:pt x="8" y="18"/>
                    <a:pt x="10" y="17"/>
                  </a:cubicBezTo>
                  <a:lnTo>
                    <a:pt x="10" y="17"/>
                  </a:lnTo>
                  <a:cubicBezTo>
                    <a:pt x="13" y="17"/>
                    <a:pt x="15" y="14"/>
                    <a:pt x="17" y="12"/>
                  </a:cubicBezTo>
                  <a:cubicBezTo>
                    <a:pt x="17" y="11"/>
                    <a:pt x="18" y="8"/>
                    <a:pt x="18" y="7"/>
                  </a:cubicBezTo>
                  <a:lnTo>
                    <a:pt x="18" y="3"/>
                  </a:ln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5" name="Freeform 570">
              <a:extLst>
                <a:ext uri="{FF2B5EF4-FFF2-40B4-BE49-F238E27FC236}">
                  <a16:creationId xmlns:a16="http://schemas.microsoft.com/office/drawing/2014/main" id="{E02D0975-0BF4-6C0D-55C7-A6CCAA75D81F}"/>
                </a:ext>
              </a:extLst>
            </p:cNvPr>
            <p:cNvSpPr>
              <a:spLocks/>
            </p:cNvSpPr>
            <p:nvPr/>
          </p:nvSpPr>
          <p:spPr bwMode="auto">
            <a:xfrm>
              <a:off x="5137150" y="1647825"/>
              <a:ext cx="7938" cy="14288"/>
            </a:xfrm>
            <a:custGeom>
              <a:avLst/>
              <a:gdLst>
                <a:gd name="T0" fmla="*/ 5 w 7"/>
                <a:gd name="T1" fmla="*/ 0 h 15"/>
                <a:gd name="T2" fmla="*/ 2 w 7"/>
                <a:gd name="T3" fmla="*/ 1 h 15"/>
                <a:gd name="T4" fmla="*/ 0 w 7"/>
                <a:gd name="T5" fmla="*/ 6 h 15"/>
                <a:gd name="T6" fmla="*/ 0 w 7"/>
                <a:gd name="T7" fmla="*/ 12 h 15"/>
                <a:gd name="T8" fmla="*/ 4 w 7"/>
                <a:gd name="T9" fmla="*/ 14 h 15"/>
                <a:gd name="T10" fmla="*/ 7 w 7"/>
                <a:gd name="T11" fmla="*/ 8 h 15"/>
                <a:gd name="T12" fmla="*/ 5 w 7"/>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5" y="0"/>
                  </a:moveTo>
                  <a:lnTo>
                    <a:pt x="2" y="1"/>
                  </a:lnTo>
                  <a:cubicBezTo>
                    <a:pt x="1" y="2"/>
                    <a:pt x="0" y="4"/>
                    <a:pt x="0" y="6"/>
                  </a:cubicBezTo>
                  <a:cubicBezTo>
                    <a:pt x="1" y="8"/>
                    <a:pt x="0" y="10"/>
                    <a:pt x="0" y="12"/>
                  </a:cubicBezTo>
                  <a:cubicBezTo>
                    <a:pt x="1" y="14"/>
                    <a:pt x="2" y="15"/>
                    <a:pt x="4" y="14"/>
                  </a:cubicBezTo>
                  <a:cubicBezTo>
                    <a:pt x="6" y="13"/>
                    <a:pt x="7" y="11"/>
                    <a:pt x="7" y="8"/>
                  </a:cubicBezTo>
                  <a:cubicBezTo>
                    <a:pt x="7" y="6"/>
                    <a:pt x="7" y="3"/>
                    <a:pt x="5" y="0"/>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6" name="Freeform 571">
              <a:extLst>
                <a:ext uri="{FF2B5EF4-FFF2-40B4-BE49-F238E27FC236}">
                  <a16:creationId xmlns:a16="http://schemas.microsoft.com/office/drawing/2014/main" id="{6FA94DFD-2B13-008C-64A1-0A7A5453BEF4}"/>
                </a:ext>
              </a:extLst>
            </p:cNvPr>
            <p:cNvSpPr>
              <a:spLocks/>
            </p:cNvSpPr>
            <p:nvPr/>
          </p:nvSpPr>
          <p:spPr bwMode="auto">
            <a:xfrm>
              <a:off x="5099050" y="16398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7" name="Freeform 572">
              <a:extLst>
                <a:ext uri="{FF2B5EF4-FFF2-40B4-BE49-F238E27FC236}">
                  <a16:creationId xmlns:a16="http://schemas.microsoft.com/office/drawing/2014/main" id="{2DD59F62-7442-3C84-E8C4-93A1BCC4CB7D}"/>
                </a:ext>
              </a:extLst>
            </p:cNvPr>
            <p:cNvSpPr>
              <a:spLocks/>
            </p:cNvSpPr>
            <p:nvPr/>
          </p:nvSpPr>
          <p:spPr bwMode="auto">
            <a:xfrm>
              <a:off x="5099050" y="1630363"/>
              <a:ext cx="7938" cy="11113"/>
            </a:xfrm>
            <a:custGeom>
              <a:avLst/>
              <a:gdLst>
                <a:gd name="T0" fmla="*/ 8 w 8"/>
                <a:gd name="T1" fmla="*/ 1 h 11"/>
                <a:gd name="T2" fmla="*/ 8 w 8"/>
                <a:gd name="T3" fmla="*/ 1 h 11"/>
                <a:gd name="T4" fmla="*/ 7 w 8"/>
                <a:gd name="T5" fmla="*/ 0 h 11"/>
                <a:gd name="T6" fmla="*/ 7 w 8"/>
                <a:gd name="T7" fmla="*/ 0 h 11"/>
                <a:gd name="T8" fmla="*/ 4 w 8"/>
                <a:gd name="T9" fmla="*/ 0 h 11"/>
                <a:gd name="T10" fmla="*/ 0 w 8"/>
                <a:gd name="T11" fmla="*/ 7 h 11"/>
                <a:gd name="T12" fmla="*/ 0 w 8"/>
                <a:gd name="T13" fmla="*/ 9 h 11"/>
                <a:gd name="T14" fmla="*/ 0 w 8"/>
                <a:gd name="T15" fmla="*/ 9 h 11"/>
                <a:gd name="T16" fmla="*/ 1 w 8"/>
                <a:gd name="T17" fmla="*/ 11 h 11"/>
                <a:gd name="T18" fmla="*/ 5 w 8"/>
                <a:gd name="T19" fmla="*/ 11 h 11"/>
                <a:gd name="T20" fmla="*/ 8 w 8"/>
                <a:gd name="T21" fmla="*/ 6 h 11"/>
                <a:gd name="T22" fmla="*/ 8 w 8"/>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1">
                  <a:moveTo>
                    <a:pt x="8" y="1"/>
                  </a:moveTo>
                  <a:lnTo>
                    <a:pt x="8" y="1"/>
                  </a:lnTo>
                  <a:lnTo>
                    <a:pt x="7" y="0"/>
                  </a:lnTo>
                  <a:lnTo>
                    <a:pt x="7" y="0"/>
                  </a:lnTo>
                  <a:lnTo>
                    <a:pt x="4" y="0"/>
                  </a:lnTo>
                  <a:cubicBezTo>
                    <a:pt x="2" y="1"/>
                    <a:pt x="0" y="4"/>
                    <a:pt x="0" y="7"/>
                  </a:cubicBezTo>
                  <a:lnTo>
                    <a:pt x="0" y="9"/>
                  </a:lnTo>
                  <a:lnTo>
                    <a:pt x="0" y="9"/>
                  </a:lnTo>
                  <a:lnTo>
                    <a:pt x="1" y="11"/>
                  </a:lnTo>
                  <a:lnTo>
                    <a:pt x="5" y="11"/>
                  </a:lnTo>
                  <a:cubicBezTo>
                    <a:pt x="6" y="10"/>
                    <a:pt x="8" y="8"/>
                    <a:pt x="8" y="6"/>
                  </a:cubicBezTo>
                  <a:lnTo>
                    <a:pt x="8" y="1"/>
                  </a:ln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8" name="Freeform 573">
              <a:extLst>
                <a:ext uri="{FF2B5EF4-FFF2-40B4-BE49-F238E27FC236}">
                  <a16:creationId xmlns:a16="http://schemas.microsoft.com/office/drawing/2014/main" id="{73A6D1FB-E17C-4BB0-36D4-235FB4D5C71B}"/>
                </a:ext>
              </a:extLst>
            </p:cNvPr>
            <p:cNvSpPr>
              <a:spLocks/>
            </p:cNvSpPr>
            <p:nvPr/>
          </p:nvSpPr>
          <p:spPr bwMode="auto">
            <a:xfrm>
              <a:off x="4919663" y="1744663"/>
              <a:ext cx="11113" cy="11113"/>
            </a:xfrm>
            <a:custGeom>
              <a:avLst/>
              <a:gdLst>
                <a:gd name="T0" fmla="*/ 9 w 11"/>
                <a:gd name="T1" fmla="*/ 2 h 12"/>
                <a:gd name="T2" fmla="*/ 6 w 11"/>
                <a:gd name="T3" fmla="*/ 1 h 12"/>
                <a:gd name="T4" fmla="*/ 1 w 11"/>
                <a:gd name="T5" fmla="*/ 8 h 12"/>
                <a:gd name="T6" fmla="*/ 3 w 11"/>
                <a:gd name="T7" fmla="*/ 10 h 12"/>
                <a:gd name="T8" fmla="*/ 8 w 11"/>
                <a:gd name="T9" fmla="*/ 9 h 12"/>
                <a:gd name="T10" fmla="*/ 9 w 11"/>
                <a:gd name="T11" fmla="*/ 2 h 12"/>
              </a:gdLst>
              <a:ahLst/>
              <a:cxnLst>
                <a:cxn ang="0">
                  <a:pos x="T0" y="T1"/>
                </a:cxn>
                <a:cxn ang="0">
                  <a:pos x="T2" y="T3"/>
                </a:cxn>
                <a:cxn ang="0">
                  <a:pos x="T4" y="T5"/>
                </a:cxn>
                <a:cxn ang="0">
                  <a:pos x="T6" y="T7"/>
                </a:cxn>
                <a:cxn ang="0">
                  <a:pos x="T8" y="T9"/>
                </a:cxn>
                <a:cxn ang="0">
                  <a:pos x="T10" y="T11"/>
                </a:cxn>
              </a:cxnLst>
              <a:rect l="0" t="0" r="r" b="b"/>
              <a:pathLst>
                <a:path w="11" h="12">
                  <a:moveTo>
                    <a:pt x="9" y="2"/>
                  </a:moveTo>
                  <a:lnTo>
                    <a:pt x="6" y="1"/>
                  </a:lnTo>
                  <a:cubicBezTo>
                    <a:pt x="3" y="0"/>
                    <a:pt x="0" y="6"/>
                    <a:pt x="1" y="8"/>
                  </a:cubicBezTo>
                  <a:lnTo>
                    <a:pt x="3" y="10"/>
                  </a:lnTo>
                  <a:cubicBezTo>
                    <a:pt x="4" y="12"/>
                    <a:pt x="7" y="10"/>
                    <a:pt x="8" y="9"/>
                  </a:cubicBezTo>
                  <a:cubicBezTo>
                    <a:pt x="9" y="8"/>
                    <a:pt x="11" y="3"/>
                    <a:pt x="9" y="2"/>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9" name="Freeform 574">
              <a:extLst>
                <a:ext uri="{FF2B5EF4-FFF2-40B4-BE49-F238E27FC236}">
                  <a16:creationId xmlns:a16="http://schemas.microsoft.com/office/drawing/2014/main" id="{72DFD933-A068-5B53-DE9A-B88CA57EFF7B}"/>
                </a:ext>
              </a:extLst>
            </p:cNvPr>
            <p:cNvSpPr>
              <a:spLocks/>
            </p:cNvSpPr>
            <p:nvPr/>
          </p:nvSpPr>
          <p:spPr bwMode="auto">
            <a:xfrm>
              <a:off x="4937125" y="1795463"/>
              <a:ext cx="14288" cy="11113"/>
            </a:xfrm>
            <a:custGeom>
              <a:avLst/>
              <a:gdLst>
                <a:gd name="T0" fmla="*/ 12 w 15"/>
                <a:gd name="T1" fmla="*/ 3 h 12"/>
                <a:gd name="T2" fmla="*/ 8 w 15"/>
                <a:gd name="T3" fmla="*/ 2 h 12"/>
                <a:gd name="T4" fmla="*/ 6 w 15"/>
                <a:gd name="T5" fmla="*/ 0 h 12"/>
                <a:gd name="T6" fmla="*/ 3 w 15"/>
                <a:gd name="T7" fmla="*/ 1 h 12"/>
                <a:gd name="T8" fmla="*/ 0 w 15"/>
                <a:gd name="T9" fmla="*/ 6 h 12"/>
                <a:gd name="T10" fmla="*/ 8 w 15"/>
                <a:gd name="T11" fmla="*/ 12 h 12"/>
                <a:gd name="T12" fmla="*/ 12 w 15"/>
                <a:gd name="T13" fmla="*/ 3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12" y="3"/>
                  </a:moveTo>
                  <a:lnTo>
                    <a:pt x="8" y="2"/>
                  </a:lnTo>
                  <a:lnTo>
                    <a:pt x="6" y="0"/>
                  </a:lnTo>
                  <a:lnTo>
                    <a:pt x="3" y="1"/>
                  </a:lnTo>
                  <a:cubicBezTo>
                    <a:pt x="1" y="2"/>
                    <a:pt x="0" y="4"/>
                    <a:pt x="0" y="6"/>
                  </a:cubicBezTo>
                  <a:cubicBezTo>
                    <a:pt x="1" y="10"/>
                    <a:pt x="4" y="11"/>
                    <a:pt x="8" y="12"/>
                  </a:cubicBezTo>
                  <a:cubicBezTo>
                    <a:pt x="11" y="12"/>
                    <a:pt x="15" y="5"/>
                    <a:pt x="12" y="3"/>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0" name="Freeform 575">
              <a:extLst>
                <a:ext uri="{FF2B5EF4-FFF2-40B4-BE49-F238E27FC236}">
                  <a16:creationId xmlns:a16="http://schemas.microsoft.com/office/drawing/2014/main" id="{1AA2721B-1D56-D53F-8CE0-756EE60B2CBD}"/>
                </a:ext>
              </a:extLst>
            </p:cNvPr>
            <p:cNvSpPr>
              <a:spLocks/>
            </p:cNvSpPr>
            <p:nvPr/>
          </p:nvSpPr>
          <p:spPr bwMode="auto">
            <a:xfrm>
              <a:off x="5014913" y="1492250"/>
              <a:ext cx="11113" cy="14288"/>
            </a:xfrm>
            <a:custGeom>
              <a:avLst/>
              <a:gdLst>
                <a:gd name="T0" fmla="*/ 12 w 12"/>
                <a:gd name="T1" fmla="*/ 3 h 16"/>
                <a:gd name="T2" fmla="*/ 12 w 12"/>
                <a:gd name="T3" fmla="*/ 3 h 16"/>
                <a:gd name="T4" fmla="*/ 11 w 12"/>
                <a:gd name="T5" fmla="*/ 0 h 16"/>
                <a:gd name="T6" fmla="*/ 7 w 12"/>
                <a:gd name="T7" fmla="*/ 2 h 16"/>
                <a:gd name="T8" fmla="*/ 5 w 12"/>
                <a:gd name="T9" fmla="*/ 3 h 16"/>
                <a:gd name="T10" fmla="*/ 1 w 12"/>
                <a:gd name="T11" fmla="*/ 14 h 16"/>
                <a:gd name="T12" fmla="*/ 8 w 12"/>
                <a:gd name="T13" fmla="*/ 12 h 16"/>
                <a:gd name="T14" fmla="*/ 11 w 12"/>
                <a:gd name="T15" fmla="*/ 7 h 16"/>
                <a:gd name="T16" fmla="*/ 12 w 12"/>
                <a:gd name="T1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6">
                  <a:moveTo>
                    <a:pt x="12" y="3"/>
                  </a:moveTo>
                  <a:lnTo>
                    <a:pt x="12" y="3"/>
                  </a:lnTo>
                  <a:lnTo>
                    <a:pt x="11" y="0"/>
                  </a:lnTo>
                  <a:lnTo>
                    <a:pt x="7" y="2"/>
                  </a:lnTo>
                  <a:lnTo>
                    <a:pt x="5" y="3"/>
                  </a:lnTo>
                  <a:cubicBezTo>
                    <a:pt x="2" y="6"/>
                    <a:pt x="0" y="10"/>
                    <a:pt x="1" y="14"/>
                  </a:cubicBezTo>
                  <a:cubicBezTo>
                    <a:pt x="3" y="16"/>
                    <a:pt x="6" y="14"/>
                    <a:pt x="8" y="12"/>
                  </a:cubicBezTo>
                  <a:cubicBezTo>
                    <a:pt x="9" y="11"/>
                    <a:pt x="11" y="9"/>
                    <a:pt x="11" y="7"/>
                  </a:cubicBezTo>
                  <a:lnTo>
                    <a:pt x="12" y="3"/>
                  </a:ln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1" name="Freeform 576">
              <a:extLst>
                <a:ext uri="{FF2B5EF4-FFF2-40B4-BE49-F238E27FC236}">
                  <a16:creationId xmlns:a16="http://schemas.microsoft.com/office/drawing/2014/main" id="{17668292-110B-F951-78B5-B03119AE7327}"/>
                </a:ext>
              </a:extLst>
            </p:cNvPr>
            <p:cNvSpPr>
              <a:spLocks/>
            </p:cNvSpPr>
            <p:nvPr/>
          </p:nvSpPr>
          <p:spPr bwMode="auto">
            <a:xfrm>
              <a:off x="5057775" y="1492250"/>
              <a:ext cx="11113" cy="7938"/>
            </a:xfrm>
            <a:custGeom>
              <a:avLst/>
              <a:gdLst>
                <a:gd name="T0" fmla="*/ 8 w 12"/>
                <a:gd name="T1" fmla="*/ 0 h 9"/>
                <a:gd name="T2" fmla="*/ 4 w 12"/>
                <a:gd name="T3" fmla="*/ 9 h 9"/>
                <a:gd name="T4" fmla="*/ 8 w 12"/>
                <a:gd name="T5" fmla="*/ 0 h 9"/>
              </a:gdLst>
              <a:ahLst/>
              <a:cxnLst>
                <a:cxn ang="0">
                  <a:pos x="T0" y="T1"/>
                </a:cxn>
                <a:cxn ang="0">
                  <a:pos x="T2" y="T3"/>
                </a:cxn>
                <a:cxn ang="0">
                  <a:pos x="T4" y="T5"/>
                </a:cxn>
              </a:cxnLst>
              <a:rect l="0" t="0" r="r" b="b"/>
              <a:pathLst>
                <a:path w="12" h="9">
                  <a:moveTo>
                    <a:pt x="8" y="0"/>
                  </a:moveTo>
                  <a:cubicBezTo>
                    <a:pt x="4" y="0"/>
                    <a:pt x="0" y="9"/>
                    <a:pt x="4" y="9"/>
                  </a:cubicBezTo>
                  <a:cubicBezTo>
                    <a:pt x="8" y="9"/>
                    <a:pt x="12" y="0"/>
                    <a:pt x="8" y="0"/>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2" name="Freeform 577">
              <a:extLst>
                <a:ext uri="{FF2B5EF4-FFF2-40B4-BE49-F238E27FC236}">
                  <a16:creationId xmlns:a16="http://schemas.microsoft.com/office/drawing/2014/main" id="{124B8767-523E-AF32-4F2C-038E31B3DBD0}"/>
                </a:ext>
              </a:extLst>
            </p:cNvPr>
            <p:cNvSpPr>
              <a:spLocks/>
            </p:cNvSpPr>
            <p:nvPr/>
          </p:nvSpPr>
          <p:spPr bwMode="auto">
            <a:xfrm>
              <a:off x="5065713" y="1435100"/>
              <a:ext cx="12700" cy="14288"/>
            </a:xfrm>
            <a:custGeom>
              <a:avLst/>
              <a:gdLst>
                <a:gd name="T0" fmla="*/ 10 w 13"/>
                <a:gd name="T1" fmla="*/ 3 h 15"/>
                <a:gd name="T2" fmla="*/ 7 w 13"/>
                <a:gd name="T3" fmla="*/ 1 h 15"/>
                <a:gd name="T4" fmla="*/ 3 w 13"/>
                <a:gd name="T5" fmla="*/ 8 h 15"/>
                <a:gd name="T6" fmla="*/ 6 w 13"/>
                <a:gd name="T7" fmla="*/ 12 h 15"/>
                <a:gd name="T8" fmla="*/ 13 w 13"/>
                <a:gd name="T9" fmla="*/ 7 h 15"/>
                <a:gd name="T10" fmla="*/ 13 w 13"/>
                <a:gd name="T11" fmla="*/ 5 h 15"/>
                <a:gd name="T12" fmla="*/ 10 w 13"/>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13" h="15">
                  <a:moveTo>
                    <a:pt x="10" y="3"/>
                  </a:moveTo>
                  <a:lnTo>
                    <a:pt x="7" y="1"/>
                  </a:lnTo>
                  <a:cubicBezTo>
                    <a:pt x="4" y="0"/>
                    <a:pt x="0" y="6"/>
                    <a:pt x="3" y="8"/>
                  </a:cubicBezTo>
                  <a:lnTo>
                    <a:pt x="6" y="12"/>
                  </a:lnTo>
                  <a:cubicBezTo>
                    <a:pt x="9" y="15"/>
                    <a:pt x="12" y="9"/>
                    <a:pt x="13" y="7"/>
                  </a:cubicBezTo>
                  <a:lnTo>
                    <a:pt x="13" y="5"/>
                  </a:lnTo>
                  <a:cubicBezTo>
                    <a:pt x="13" y="4"/>
                    <a:pt x="12" y="3"/>
                    <a:pt x="10" y="3"/>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3" name="Freeform 578">
              <a:extLst>
                <a:ext uri="{FF2B5EF4-FFF2-40B4-BE49-F238E27FC236}">
                  <a16:creationId xmlns:a16="http://schemas.microsoft.com/office/drawing/2014/main" id="{A9C2D6EB-EB9D-7FA5-1026-3CC471C2057A}"/>
                </a:ext>
              </a:extLst>
            </p:cNvPr>
            <p:cNvSpPr>
              <a:spLocks/>
            </p:cNvSpPr>
            <p:nvPr/>
          </p:nvSpPr>
          <p:spPr bwMode="auto">
            <a:xfrm>
              <a:off x="5259388" y="1473200"/>
              <a:ext cx="9525" cy="15875"/>
            </a:xfrm>
            <a:custGeom>
              <a:avLst/>
              <a:gdLst>
                <a:gd name="T0" fmla="*/ 9 w 10"/>
                <a:gd name="T1" fmla="*/ 7 h 17"/>
                <a:gd name="T2" fmla="*/ 8 w 10"/>
                <a:gd name="T3" fmla="*/ 4 h 17"/>
                <a:gd name="T4" fmla="*/ 6 w 10"/>
                <a:gd name="T5" fmla="*/ 0 h 17"/>
                <a:gd name="T6" fmla="*/ 3 w 10"/>
                <a:gd name="T7" fmla="*/ 0 h 17"/>
                <a:gd name="T8" fmla="*/ 0 w 10"/>
                <a:gd name="T9" fmla="*/ 6 h 17"/>
                <a:gd name="T10" fmla="*/ 0 w 10"/>
                <a:gd name="T11" fmla="*/ 10 h 17"/>
                <a:gd name="T12" fmla="*/ 2 w 10"/>
                <a:gd name="T13" fmla="*/ 15 h 17"/>
                <a:gd name="T14" fmla="*/ 6 w 10"/>
                <a:gd name="T15" fmla="*/ 15 h 17"/>
                <a:gd name="T16" fmla="*/ 9 w 10"/>
                <a:gd name="T1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9" y="7"/>
                  </a:moveTo>
                  <a:lnTo>
                    <a:pt x="8" y="4"/>
                  </a:lnTo>
                  <a:cubicBezTo>
                    <a:pt x="8" y="2"/>
                    <a:pt x="7" y="1"/>
                    <a:pt x="6" y="0"/>
                  </a:cubicBezTo>
                  <a:lnTo>
                    <a:pt x="3" y="0"/>
                  </a:lnTo>
                  <a:cubicBezTo>
                    <a:pt x="1" y="2"/>
                    <a:pt x="0" y="4"/>
                    <a:pt x="0" y="6"/>
                  </a:cubicBezTo>
                  <a:lnTo>
                    <a:pt x="0" y="10"/>
                  </a:lnTo>
                  <a:cubicBezTo>
                    <a:pt x="0" y="12"/>
                    <a:pt x="1" y="14"/>
                    <a:pt x="2" y="15"/>
                  </a:cubicBezTo>
                  <a:cubicBezTo>
                    <a:pt x="3" y="17"/>
                    <a:pt x="5" y="16"/>
                    <a:pt x="6" y="15"/>
                  </a:cubicBezTo>
                  <a:cubicBezTo>
                    <a:pt x="8" y="13"/>
                    <a:pt x="10" y="10"/>
                    <a:pt x="9" y="7"/>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4" name="Freeform 579">
              <a:extLst>
                <a:ext uri="{FF2B5EF4-FFF2-40B4-BE49-F238E27FC236}">
                  <a16:creationId xmlns:a16="http://schemas.microsoft.com/office/drawing/2014/main" id="{526E9890-CE62-38A1-5401-17E1175D404D}"/>
                </a:ext>
              </a:extLst>
            </p:cNvPr>
            <p:cNvSpPr>
              <a:spLocks/>
            </p:cNvSpPr>
            <p:nvPr/>
          </p:nvSpPr>
          <p:spPr bwMode="auto">
            <a:xfrm>
              <a:off x="5265738" y="1430338"/>
              <a:ext cx="9525" cy="12700"/>
            </a:xfrm>
            <a:custGeom>
              <a:avLst/>
              <a:gdLst>
                <a:gd name="T0" fmla="*/ 7 w 10"/>
                <a:gd name="T1" fmla="*/ 1 h 14"/>
                <a:gd name="T2" fmla="*/ 2 w 10"/>
                <a:gd name="T3" fmla="*/ 4 h 14"/>
                <a:gd name="T4" fmla="*/ 1 w 10"/>
                <a:gd name="T5" fmla="*/ 10 h 14"/>
                <a:gd name="T6" fmla="*/ 3 w 10"/>
                <a:gd name="T7" fmla="*/ 13 h 14"/>
                <a:gd name="T8" fmla="*/ 8 w 10"/>
                <a:gd name="T9" fmla="*/ 10 h 14"/>
                <a:gd name="T10" fmla="*/ 7 w 10"/>
                <a:gd name="T11" fmla="*/ 1 h 14"/>
              </a:gdLst>
              <a:ahLst/>
              <a:cxnLst>
                <a:cxn ang="0">
                  <a:pos x="T0" y="T1"/>
                </a:cxn>
                <a:cxn ang="0">
                  <a:pos x="T2" y="T3"/>
                </a:cxn>
                <a:cxn ang="0">
                  <a:pos x="T4" y="T5"/>
                </a:cxn>
                <a:cxn ang="0">
                  <a:pos x="T6" y="T7"/>
                </a:cxn>
                <a:cxn ang="0">
                  <a:pos x="T8" y="T9"/>
                </a:cxn>
                <a:cxn ang="0">
                  <a:pos x="T10" y="T11"/>
                </a:cxn>
              </a:cxnLst>
              <a:rect l="0" t="0" r="r" b="b"/>
              <a:pathLst>
                <a:path w="10" h="14">
                  <a:moveTo>
                    <a:pt x="7" y="1"/>
                  </a:moveTo>
                  <a:cubicBezTo>
                    <a:pt x="5" y="0"/>
                    <a:pt x="3" y="2"/>
                    <a:pt x="2" y="4"/>
                  </a:cubicBezTo>
                  <a:cubicBezTo>
                    <a:pt x="1" y="5"/>
                    <a:pt x="0" y="8"/>
                    <a:pt x="1" y="10"/>
                  </a:cubicBezTo>
                  <a:lnTo>
                    <a:pt x="3" y="13"/>
                  </a:lnTo>
                  <a:cubicBezTo>
                    <a:pt x="5" y="14"/>
                    <a:pt x="7" y="12"/>
                    <a:pt x="8" y="10"/>
                  </a:cubicBezTo>
                  <a:cubicBezTo>
                    <a:pt x="9" y="7"/>
                    <a:pt x="10" y="3"/>
                    <a:pt x="7" y="1"/>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5" name="Freeform 580">
              <a:extLst>
                <a:ext uri="{FF2B5EF4-FFF2-40B4-BE49-F238E27FC236}">
                  <a16:creationId xmlns:a16="http://schemas.microsoft.com/office/drawing/2014/main" id="{1F04311F-0AC7-97FF-8A36-6700304AF1E3}"/>
                </a:ext>
              </a:extLst>
            </p:cNvPr>
            <p:cNvSpPr>
              <a:spLocks/>
            </p:cNvSpPr>
            <p:nvPr/>
          </p:nvSpPr>
          <p:spPr bwMode="auto">
            <a:xfrm>
              <a:off x="5199063" y="1357313"/>
              <a:ext cx="12700" cy="9525"/>
            </a:xfrm>
            <a:custGeom>
              <a:avLst/>
              <a:gdLst>
                <a:gd name="T0" fmla="*/ 8 w 12"/>
                <a:gd name="T1" fmla="*/ 0 h 10"/>
                <a:gd name="T2" fmla="*/ 5 w 12"/>
                <a:gd name="T3" fmla="*/ 10 h 10"/>
                <a:gd name="T4" fmla="*/ 8 w 12"/>
                <a:gd name="T5" fmla="*/ 0 h 10"/>
              </a:gdLst>
              <a:ahLst/>
              <a:cxnLst>
                <a:cxn ang="0">
                  <a:pos x="T0" y="T1"/>
                </a:cxn>
                <a:cxn ang="0">
                  <a:pos x="T2" y="T3"/>
                </a:cxn>
                <a:cxn ang="0">
                  <a:pos x="T4" y="T5"/>
                </a:cxn>
              </a:cxnLst>
              <a:rect l="0" t="0" r="r" b="b"/>
              <a:pathLst>
                <a:path w="12" h="10">
                  <a:moveTo>
                    <a:pt x="8" y="0"/>
                  </a:moveTo>
                  <a:cubicBezTo>
                    <a:pt x="4" y="0"/>
                    <a:pt x="0" y="10"/>
                    <a:pt x="5" y="10"/>
                  </a:cubicBezTo>
                  <a:cubicBezTo>
                    <a:pt x="8" y="10"/>
                    <a:pt x="12" y="0"/>
                    <a:pt x="8" y="0"/>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6" name="Freeform 581">
              <a:extLst>
                <a:ext uri="{FF2B5EF4-FFF2-40B4-BE49-F238E27FC236}">
                  <a16:creationId xmlns:a16="http://schemas.microsoft.com/office/drawing/2014/main" id="{7CBEA55D-2F98-57FC-B769-E29A115E960F}"/>
                </a:ext>
              </a:extLst>
            </p:cNvPr>
            <p:cNvSpPr>
              <a:spLocks/>
            </p:cNvSpPr>
            <p:nvPr/>
          </p:nvSpPr>
          <p:spPr bwMode="auto">
            <a:xfrm>
              <a:off x="5172075" y="1347788"/>
              <a:ext cx="9525" cy="12700"/>
            </a:xfrm>
            <a:custGeom>
              <a:avLst/>
              <a:gdLst>
                <a:gd name="T0" fmla="*/ 10 w 11"/>
                <a:gd name="T1" fmla="*/ 4 h 13"/>
                <a:gd name="T2" fmla="*/ 6 w 11"/>
                <a:gd name="T3" fmla="*/ 1 h 13"/>
                <a:gd name="T4" fmla="*/ 1 w 11"/>
                <a:gd name="T5" fmla="*/ 4 h 13"/>
                <a:gd name="T6" fmla="*/ 1 w 11"/>
                <a:gd name="T7" fmla="*/ 9 h 13"/>
                <a:gd name="T8" fmla="*/ 5 w 11"/>
                <a:gd name="T9" fmla="*/ 12 h 13"/>
                <a:gd name="T10" fmla="*/ 10 w 11"/>
                <a:gd name="T11" fmla="*/ 4 h 13"/>
              </a:gdLst>
              <a:ahLst/>
              <a:cxnLst>
                <a:cxn ang="0">
                  <a:pos x="T0" y="T1"/>
                </a:cxn>
                <a:cxn ang="0">
                  <a:pos x="T2" y="T3"/>
                </a:cxn>
                <a:cxn ang="0">
                  <a:pos x="T4" y="T5"/>
                </a:cxn>
                <a:cxn ang="0">
                  <a:pos x="T6" y="T7"/>
                </a:cxn>
                <a:cxn ang="0">
                  <a:pos x="T8" y="T9"/>
                </a:cxn>
                <a:cxn ang="0">
                  <a:pos x="T10" y="T11"/>
                </a:cxn>
              </a:cxnLst>
              <a:rect l="0" t="0" r="r" b="b"/>
              <a:pathLst>
                <a:path w="11" h="13">
                  <a:moveTo>
                    <a:pt x="10" y="4"/>
                  </a:moveTo>
                  <a:cubicBezTo>
                    <a:pt x="9" y="3"/>
                    <a:pt x="7" y="2"/>
                    <a:pt x="6" y="1"/>
                  </a:cubicBezTo>
                  <a:cubicBezTo>
                    <a:pt x="5" y="0"/>
                    <a:pt x="2" y="3"/>
                    <a:pt x="1" y="4"/>
                  </a:cubicBezTo>
                  <a:cubicBezTo>
                    <a:pt x="1" y="6"/>
                    <a:pt x="0" y="8"/>
                    <a:pt x="1" y="9"/>
                  </a:cubicBezTo>
                  <a:lnTo>
                    <a:pt x="5" y="12"/>
                  </a:lnTo>
                  <a:cubicBezTo>
                    <a:pt x="8" y="13"/>
                    <a:pt x="11" y="7"/>
                    <a:pt x="10" y="4"/>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7" name="Freeform 582">
              <a:extLst>
                <a:ext uri="{FF2B5EF4-FFF2-40B4-BE49-F238E27FC236}">
                  <a16:creationId xmlns:a16="http://schemas.microsoft.com/office/drawing/2014/main" id="{4C102041-3D46-4511-D46D-F6E34279EBB5}"/>
                </a:ext>
              </a:extLst>
            </p:cNvPr>
            <p:cNvSpPr>
              <a:spLocks/>
            </p:cNvSpPr>
            <p:nvPr/>
          </p:nvSpPr>
          <p:spPr bwMode="auto">
            <a:xfrm>
              <a:off x="5235575" y="1309688"/>
              <a:ext cx="7938" cy="11113"/>
            </a:xfrm>
            <a:custGeom>
              <a:avLst/>
              <a:gdLst>
                <a:gd name="T0" fmla="*/ 8 w 9"/>
                <a:gd name="T1" fmla="*/ 5 h 11"/>
                <a:gd name="T2" fmla="*/ 7 w 9"/>
                <a:gd name="T3" fmla="*/ 2 h 11"/>
                <a:gd name="T4" fmla="*/ 5 w 9"/>
                <a:gd name="T5" fmla="*/ 0 h 11"/>
                <a:gd name="T6" fmla="*/ 1 w 9"/>
                <a:gd name="T7" fmla="*/ 2 h 11"/>
                <a:gd name="T8" fmla="*/ 0 w 9"/>
                <a:gd name="T9" fmla="*/ 7 h 11"/>
                <a:gd name="T10" fmla="*/ 2 w 9"/>
                <a:gd name="T11" fmla="*/ 10 h 11"/>
                <a:gd name="T12" fmla="*/ 3 w 9"/>
                <a:gd name="T13" fmla="*/ 11 h 11"/>
                <a:gd name="T14" fmla="*/ 4 w 9"/>
                <a:gd name="T15" fmla="*/ 11 h 11"/>
                <a:gd name="T16" fmla="*/ 8 w 9"/>
                <a:gd name="T17"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1">
                  <a:moveTo>
                    <a:pt x="8" y="5"/>
                  </a:moveTo>
                  <a:lnTo>
                    <a:pt x="7" y="2"/>
                  </a:lnTo>
                  <a:lnTo>
                    <a:pt x="5" y="0"/>
                  </a:lnTo>
                  <a:lnTo>
                    <a:pt x="1" y="2"/>
                  </a:lnTo>
                  <a:lnTo>
                    <a:pt x="0" y="7"/>
                  </a:lnTo>
                  <a:lnTo>
                    <a:pt x="2" y="10"/>
                  </a:lnTo>
                  <a:lnTo>
                    <a:pt x="3" y="11"/>
                  </a:lnTo>
                  <a:lnTo>
                    <a:pt x="4" y="11"/>
                  </a:lnTo>
                  <a:cubicBezTo>
                    <a:pt x="7" y="11"/>
                    <a:pt x="9" y="7"/>
                    <a:pt x="8" y="5"/>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8" name="Freeform 583">
              <a:extLst>
                <a:ext uri="{FF2B5EF4-FFF2-40B4-BE49-F238E27FC236}">
                  <a16:creationId xmlns:a16="http://schemas.microsoft.com/office/drawing/2014/main" id="{145CC27C-FD8E-215E-F989-2EC4FA083CF8}"/>
                </a:ext>
              </a:extLst>
            </p:cNvPr>
            <p:cNvSpPr>
              <a:spLocks/>
            </p:cNvSpPr>
            <p:nvPr/>
          </p:nvSpPr>
          <p:spPr bwMode="auto">
            <a:xfrm>
              <a:off x="5067300" y="1344613"/>
              <a:ext cx="11113" cy="11113"/>
            </a:xfrm>
            <a:custGeom>
              <a:avLst/>
              <a:gdLst>
                <a:gd name="T0" fmla="*/ 10 w 11"/>
                <a:gd name="T1" fmla="*/ 4 h 11"/>
                <a:gd name="T2" fmla="*/ 6 w 11"/>
                <a:gd name="T3" fmla="*/ 0 h 11"/>
                <a:gd name="T4" fmla="*/ 2 w 11"/>
                <a:gd name="T5" fmla="*/ 2 h 11"/>
                <a:gd name="T6" fmla="*/ 1 w 11"/>
                <a:gd name="T7" fmla="*/ 7 h 11"/>
                <a:gd name="T8" fmla="*/ 6 w 11"/>
                <a:gd name="T9" fmla="*/ 11 h 11"/>
                <a:gd name="T10" fmla="*/ 10 w 11"/>
                <a:gd name="T11" fmla="*/ 4 h 11"/>
              </a:gdLst>
              <a:ahLst/>
              <a:cxnLst>
                <a:cxn ang="0">
                  <a:pos x="T0" y="T1"/>
                </a:cxn>
                <a:cxn ang="0">
                  <a:pos x="T2" y="T3"/>
                </a:cxn>
                <a:cxn ang="0">
                  <a:pos x="T4" y="T5"/>
                </a:cxn>
                <a:cxn ang="0">
                  <a:pos x="T6" y="T7"/>
                </a:cxn>
                <a:cxn ang="0">
                  <a:pos x="T8" y="T9"/>
                </a:cxn>
                <a:cxn ang="0">
                  <a:pos x="T10" y="T11"/>
                </a:cxn>
              </a:cxnLst>
              <a:rect l="0" t="0" r="r" b="b"/>
              <a:pathLst>
                <a:path w="11" h="11">
                  <a:moveTo>
                    <a:pt x="10" y="4"/>
                  </a:moveTo>
                  <a:cubicBezTo>
                    <a:pt x="9" y="3"/>
                    <a:pt x="7" y="1"/>
                    <a:pt x="6" y="0"/>
                  </a:cubicBezTo>
                  <a:lnTo>
                    <a:pt x="2" y="2"/>
                  </a:lnTo>
                  <a:cubicBezTo>
                    <a:pt x="1" y="3"/>
                    <a:pt x="0" y="6"/>
                    <a:pt x="1" y="7"/>
                  </a:cubicBezTo>
                  <a:cubicBezTo>
                    <a:pt x="2" y="9"/>
                    <a:pt x="3" y="11"/>
                    <a:pt x="6" y="11"/>
                  </a:cubicBezTo>
                  <a:cubicBezTo>
                    <a:pt x="9" y="11"/>
                    <a:pt x="11" y="7"/>
                    <a:pt x="10" y="4"/>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9" name="Freeform 584">
              <a:extLst>
                <a:ext uri="{FF2B5EF4-FFF2-40B4-BE49-F238E27FC236}">
                  <a16:creationId xmlns:a16="http://schemas.microsoft.com/office/drawing/2014/main" id="{9EF97E5D-03F5-4809-185C-D60EB83180A8}"/>
                </a:ext>
              </a:extLst>
            </p:cNvPr>
            <p:cNvSpPr>
              <a:spLocks/>
            </p:cNvSpPr>
            <p:nvPr/>
          </p:nvSpPr>
          <p:spPr bwMode="auto">
            <a:xfrm>
              <a:off x="5391150" y="1352550"/>
              <a:ext cx="9525" cy="12700"/>
            </a:xfrm>
            <a:custGeom>
              <a:avLst/>
              <a:gdLst>
                <a:gd name="T0" fmla="*/ 10 w 11"/>
                <a:gd name="T1" fmla="*/ 4 h 12"/>
                <a:gd name="T2" fmla="*/ 8 w 11"/>
                <a:gd name="T3" fmla="*/ 1 h 12"/>
                <a:gd name="T4" fmla="*/ 6 w 11"/>
                <a:gd name="T5" fmla="*/ 0 h 12"/>
                <a:gd name="T6" fmla="*/ 2 w 11"/>
                <a:gd name="T7" fmla="*/ 1 h 12"/>
                <a:gd name="T8" fmla="*/ 1 w 11"/>
                <a:gd name="T9" fmla="*/ 7 h 12"/>
                <a:gd name="T10" fmla="*/ 2 w 11"/>
                <a:gd name="T11" fmla="*/ 10 h 12"/>
                <a:gd name="T12" fmla="*/ 6 w 11"/>
                <a:gd name="T13" fmla="*/ 11 h 12"/>
                <a:gd name="T14" fmla="*/ 10 w 11"/>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10" y="4"/>
                  </a:moveTo>
                  <a:lnTo>
                    <a:pt x="8" y="1"/>
                  </a:lnTo>
                  <a:lnTo>
                    <a:pt x="6" y="0"/>
                  </a:lnTo>
                  <a:lnTo>
                    <a:pt x="2" y="1"/>
                  </a:lnTo>
                  <a:cubicBezTo>
                    <a:pt x="1" y="3"/>
                    <a:pt x="0" y="5"/>
                    <a:pt x="1" y="7"/>
                  </a:cubicBezTo>
                  <a:lnTo>
                    <a:pt x="2" y="10"/>
                  </a:lnTo>
                  <a:cubicBezTo>
                    <a:pt x="3" y="11"/>
                    <a:pt x="4" y="12"/>
                    <a:pt x="6" y="11"/>
                  </a:cubicBezTo>
                  <a:cubicBezTo>
                    <a:pt x="9" y="11"/>
                    <a:pt x="11" y="6"/>
                    <a:pt x="10" y="4"/>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0" name="Freeform 585">
              <a:extLst>
                <a:ext uri="{FF2B5EF4-FFF2-40B4-BE49-F238E27FC236}">
                  <a16:creationId xmlns:a16="http://schemas.microsoft.com/office/drawing/2014/main" id="{166306F1-4D71-A8BD-3782-63F0EF2B6CBB}"/>
                </a:ext>
              </a:extLst>
            </p:cNvPr>
            <p:cNvSpPr>
              <a:spLocks/>
            </p:cNvSpPr>
            <p:nvPr/>
          </p:nvSpPr>
          <p:spPr bwMode="auto">
            <a:xfrm>
              <a:off x="5426075" y="1295400"/>
              <a:ext cx="9525" cy="12700"/>
            </a:xfrm>
            <a:custGeom>
              <a:avLst/>
              <a:gdLst>
                <a:gd name="T0" fmla="*/ 7 w 11"/>
                <a:gd name="T1" fmla="*/ 0 h 14"/>
                <a:gd name="T2" fmla="*/ 3 w 11"/>
                <a:gd name="T3" fmla="*/ 2 h 14"/>
                <a:gd name="T4" fmla="*/ 1 w 11"/>
                <a:gd name="T5" fmla="*/ 9 h 14"/>
                <a:gd name="T6" fmla="*/ 4 w 11"/>
                <a:gd name="T7" fmla="*/ 13 h 14"/>
                <a:gd name="T8" fmla="*/ 11 w 11"/>
                <a:gd name="T9" fmla="*/ 6 h 14"/>
                <a:gd name="T10" fmla="*/ 7 w 11"/>
                <a:gd name="T11" fmla="*/ 0 h 14"/>
              </a:gdLst>
              <a:ahLst/>
              <a:cxnLst>
                <a:cxn ang="0">
                  <a:pos x="T0" y="T1"/>
                </a:cxn>
                <a:cxn ang="0">
                  <a:pos x="T2" y="T3"/>
                </a:cxn>
                <a:cxn ang="0">
                  <a:pos x="T4" y="T5"/>
                </a:cxn>
                <a:cxn ang="0">
                  <a:pos x="T6" y="T7"/>
                </a:cxn>
                <a:cxn ang="0">
                  <a:pos x="T8" y="T9"/>
                </a:cxn>
                <a:cxn ang="0">
                  <a:pos x="T10" y="T11"/>
                </a:cxn>
              </a:cxnLst>
              <a:rect l="0" t="0" r="r" b="b"/>
              <a:pathLst>
                <a:path w="11" h="14">
                  <a:moveTo>
                    <a:pt x="7" y="0"/>
                  </a:moveTo>
                  <a:lnTo>
                    <a:pt x="3" y="2"/>
                  </a:lnTo>
                  <a:cubicBezTo>
                    <a:pt x="2" y="4"/>
                    <a:pt x="0" y="7"/>
                    <a:pt x="1" y="9"/>
                  </a:cubicBezTo>
                  <a:cubicBezTo>
                    <a:pt x="2" y="10"/>
                    <a:pt x="3" y="12"/>
                    <a:pt x="4" y="13"/>
                  </a:cubicBezTo>
                  <a:cubicBezTo>
                    <a:pt x="8" y="14"/>
                    <a:pt x="11" y="8"/>
                    <a:pt x="11" y="6"/>
                  </a:cubicBezTo>
                  <a:cubicBezTo>
                    <a:pt x="10" y="3"/>
                    <a:pt x="9" y="2"/>
                    <a:pt x="7" y="0"/>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1" name="Freeform 586">
              <a:extLst>
                <a:ext uri="{FF2B5EF4-FFF2-40B4-BE49-F238E27FC236}">
                  <a16:creationId xmlns:a16="http://schemas.microsoft.com/office/drawing/2014/main" id="{8E527BFE-B43B-4329-3E7B-0478D16DAD00}"/>
                </a:ext>
              </a:extLst>
            </p:cNvPr>
            <p:cNvSpPr>
              <a:spLocks/>
            </p:cNvSpPr>
            <p:nvPr/>
          </p:nvSpPr>
          <p:spPr bwMode="auto">
            <a:xfrm>
              <a:off x="5378450" y="1238250"/>
              <a:ext cx="9525" cy="12700"/>
            </a:xfrm>
            <a:custGeom>
              <a:avLst/>
              <a:gdLst>
                <a:gd name="T0" fmla="*/ 6 w 10"/>
                <a:gd name="T1" fmla="*/ 1 h 13"/>
                <a:gd name="T2" fmla="*/ 2 w 10"/>
                <a:gd name="T3" fmla="*/ 8 h 13"/>
                <a:gd name="T4" fmla="*/ 4 w 10"/>
                <a:gd name="T5" fmla="*/ 11 h 13"/>
                <a:gd name="T6" fmla="*/ 7 w 10"/>
                <a:gd name="T7" fmla="*/ 12 h 13"/>
                <a:gd name="T8" fmla="*/ 10 w 10"/>
                <a:gd name="T9" fmla="*/ 7 h 13"/>
                <a:gd name="T10" fmla="*/ 6 w 10"/>
                <a:gd name="T11" fmla="*/ 1 h 13"/>
              </a:gdLst>
              <a:ahLst/>
              <a:cxnLst>
                <a:cxn ang="0">
                  <a:pos x="T0" y="T1"/>
                </a:cxn>
                <a:cxn ang="0">
                  <a:pos x="T2" y="T3"/>
                </a:cxn>
                <a:cxn ang="0">
                  <a:pos x="T4" y="T5"/>
                </a:cxn>
                <a:cxn ang="0">
                  <a:pos x="T6" y="T7"/>
                </a:cxn>
                <a:cxn ang="0">
                  <a:pos x="T8" y="T9"/>
                </a:cxn>
                <a:cxn ang="0">
                  <a:pos x="T10" y="T11"/>
                </a:cxn>
              </a:cxnLst>
              <a:rect l="0" t="0" r="r" b="b"/>
              <a:pathLst>
                <a:path w="10" h="13">
                  <a:moveTo>
                    <a:pt x="6" y="1"/>
                  </a:moveTo>
                  <a:cubicBezTo>
                    <a:pt x="3" y="0"/>
                    <a:pt x="0" y="7"/>
                    <a:pt x="2" y="8"/>
                  </a:cubicBezTo>
                  <a:lnTo>
                    <a:pt x="4" y="11"/>
                  </a:lnTo>
                  <a:cubicBezTo>
                    <a:pt x="4" y="13"/>
                    <a:pt x="6" y="13"/>
                    <a:pt x="7" y="12"/>
                  </a:cubicBezTo>
                  <a:cubicBezTo>
                    <a:pt x="9" y="11"/>
                    <a:pt x="10" y="9"/>
                    <a:pt x="10" y="7"/>
                  </a:cubicBezTo>
                  <a:cubicBezTo>
                    <a:pt x="10" y="4"/>
                    <a:pt x="9" y="2"/>
                    <a:pt x="6" y="1"/>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02" name="Picture 1870">
              <a:extLst>
                <a:ext uri="{FF2B5EF4-FFF2-40B4-BE49-F238E27FC236}">
                  <a16:creationId xmlns:a16="http://schemas.microsoft.com/office/drawing/2014/main" id="{42A28F79-1ED3-EB5C-A026-378D1E66AB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313" y="1300163"/>
              <a:ext cx="5889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9801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0" presetClass="exit" presetSubtype="0" fill="hold" nodeType="withEffect">
                                  <p:stCondLst>
                                    <p:cond delay="0"/>
                                  </p:stCondLst>
                                  <p:childTnLst>
                                    <p:animEffect transition="out" filter="fade">
                                      <p:cBhvr>
                                        <p:cTn id="12" dur="500"/>
                                        <p:tgtEl>
                                          <p:spTgt spid="237"/>
                                        </p:tgtEl>
                                      </p:cBhvr>
                                    </p:animEffect>
                                    <p:set>
                                      <p:cBhvr>
                                        <p:cTn id="13" dur="1" fill="hold">
                                          <p:stCondLst>
                                            <p:cond delay="499"/>
                                          </p:stCondLst>
                                        </p:cTn>
                                        <p:tgtEl>
                                          <p:spTgt spid="237"/>
                                        </p:tgtEl>
                                        <p:attrNameLst>
                                          <p:attrName>style.visibility</p:attrName>
                                        </p:attrNameLst>
                                      </p:cBhvr>
                                      <p:to>
                                        <p:strVal val="hidden"/>
                                      </p:to>
                                    </p:set>
                                  </p:childTnLst>
                                </p:cTn>
                              </p:par>
                              <p:par>
                                <p:cTn id="14" presetID="6" presetClass="entr" presetSubtype="16" fill="hold" nodeType="withEffect">
                                  <p:stCondLst>
                                    <p:cond delay="0"/>
                                  </p:stCondLst>
                                  <p:childTnLst>
                                    <p:set>
                                      <p:cBhvr>
                                        <p:cTn id="15" dur="1" fill="hold">
                                          <p:stCondLst>
                                            <p:cond delay="0"/>
                                          </p:stCondLst>
                                        </p:cTn>
                                        <p:tgtEl>
                                          <p:spTgt spid="260"/>
                                        </p:tgtEl>
                                        <p:attrNameLst>
                                          <p:attrName>style.visibility</p:attrName>
                                        </p:attrNameLst>
                                      </p:cBhvr>
                                      <p:to>
                                        <p:strVal val="visible"/>
                                      </p:to>
                                    </p:set>
                                    <p:animEffect transition="in" filter="circle(in)">
                                      <p:cBhvr>
                                        <p:cTn id="16" dur="750"/>
                                        <p:tgtEl>
                                          <p:spTgt spid="260"/>
                                        </p:tgtEl>
                                      </p:cBhvr>
                                    </p:animEffect>
                                  </p:childTnLst>
                                  <p:subTnLst>
                                    <p:audio>
                                      <p:cMediaNode>
                                        <p:cTn display="0" masterRel="sameClick">
                                          <p:stCondLst>
                                            <p:cond evt="begin" delay="0">
                                              <p:tn val="14"/>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54D7531-CD4F-CBAA-C056-54E0DBCD895C}"/>
              </a:ext>
            </a:extLst>
          </p:cNvPr>
          <p:cNvSpPr/>
          <p:nvPr/>
        </p:nvSpPr>
        <p:spPr>
          <a:xfrm>
            <a:off x="557049" y="423041"/>
            <a:ext cx="11319641" cy="6011917"/>
          </a:xfrm>
          <a:custGeom>
            <a:avLst/>
            <a:gdLst>
              <a:gd name="connsiteX0" fmla="*/ 0 w 11319641"/>
              <a:gd name="connsiteY0" fmla="*/ 1002006 h 6011917"/>
              <a:gd name="connsiteX1" fmla="*/ 1002006 w 11319641"/>
              <a:gd name="connsiteY1" fmla="*/ 0 h 6011917"/>
              <a:gd name="connsiteX2" fmla="*/ 10317635 w 11319641"/>
              <a:gd name="connsiteY2" fmla="*/ 0 h 6011917"/>
              <a:gd name="connsiteX3" fmla="*/ 11319641 w 11319641"/>
              <a:gd name="connsiteY3" fmla="*/ 1002006 h 6011917"/>
              <a:gd name="connsiteX4" fmla="*/ 11319641 w 11319641"/>
              <a:gd name="connsiteY4" fmla="*/ 5009911 h 6011917"/>
              <a:gd name="connsiteX5" fmla="*/ 10317635 w 11319641"/>
              <a:gd name="connsiteY5" fmla="*/ 6011917 h 6011917"/>
              <a:gd name="connsiteX6" fmla="*/ 1002006 w 11319641"/>
              <a:gd name="connsiteY6" fmla="*/ 6011917 h 6011917"/>
              <a:gd name="connsiteX7" fmla="*/ 0 w 11319641"/>
              <a:gd name="connsiteY7" fmla="*/ 5009911 h 6011917"/>
              <a:gd name="connsiteX8" fmla="*/ 0 w 11319641"/>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9641" h="6011917" fill="none" extrusionOk="0">
                <a:moveTo>
                  <a:pt x="0" y="1002006"/>
                </a:moveTo>
                <a:cubicBezTo>
                  <a:pt x="-19050" y="466836"/>
                  <a:pt x="379243" y="-70431"/>
                  <a:pt x="1002006" y="0"/>
                </a:cubicBezTo>
                <a:cubicBezTo>
                  <a:pt x="2523076" y="-114940"/>
                  <a:pt x="6258310" y="-23151"/>
                  <a:pt x="10317635" y="0"/>
                </a:cubicBezTo>
                <a:cubicBezTo>
                  <a:pt x="10869400" y="19601"/>
                  <a:pt x="11354737" y="401680"/>
                  <a:pt x="11319641" y="1002006"/>
                </a:cubicBezTo>
                <a:cubicBezTo>
                  <a:pt x="11333124" y="2942173"/>
                  <a:pt x="11348152" y="3130279"/>
                  <a:pt x="11319641" y="5009911"/>
                </a:cubicBezTo>
                <a:cubicBezTo>
                  <a:pt x="11323951" y="5555236"/>
                  <a:pt x="10915078" y="5991607"/>
                  <a:pt x="10317635" y="6011917"/>
                </a:cubicBezTo>
                <a:cubicBezTo>
                  <a:pt x="6826414" y="6050003"/>
                  <a:pt x="3072075" y="5901654"/>
                  <a:pt x="1002006" y="6011917"/>
                </a:cubicBezTo>
                <a:cubicBezTo>
                  <a:pt x="470546" y="5949643"/>
                  <a:pt x="1916" y="5662328"/>
                  <a:pt x="0" y="5009911"/>
                </a:cubicBezTo>
                <a:cubicBezTo>
                  <a:pt x="77815" y="3724148"/>
                  <a:pt x="-147494" y="1874863"/>
                  <a:pt x="0" y="1002006"/>
                </a:cubicBezTo>
                <a:close/>
              </a:path>
              <a:path w="11319641" h="6011917" stroke="0" extrusionOk="0">
                <a:moveTo>
                  <a:pt x="0" y="1002006"/>
                </a:moveTo>
                <a:cubicBezTo>
                  <a:pt x="67358" y="485715"/>
                  <a:pt x="400760" y="-13802"/>
                  <a:pt x="1002006" y="0"/>
                </a:cubicBezTo>
                <a:cubicBezTo>
                  <a:pt x="5224994" y="-75917"/>
                  <a:pt x="8744773" y="106264"/>
                  <a:pt x="10317635" y="0"/>
                </a:cubicBezTo>
                <a:cubicBezTo>
                  <a:pt x="10797213" y="45657"/>
                  <a:pt x="11357582" y="472575"/>
                  <a:pt x="11319641" y="1002006"/>
                </a:cubicBezTo>
                <a:cubicBezTo>
                  <a:pt x="11458976" y="2489329"/>
                  <a:pt x="11404908" y="3021775"/>
                  <a:pt x="11319641" y="5009911"/>
                </a:cubicBezTo>
                <a:cubicBezTo>
                  <a:pt x="11331966" y="5547512"/>
                  <a:pt x="10849157" y="6012078"/>
                  <a:pt x="10317635" y="6011917"/>
                </a:cubicBezTo>
                <a:cubicBezTo>
                  <a:pt x="7720511" y="5870910"/>
                  <a:pt x="2235938" y="6173227"/>
                  <a:pt x="1002006" y="6011917"/>
                </a:cubicBezTo>
                <a:cubicBezTo>
                  <a:pt x="515668" y="6018272"/>
                  <a:pt x="-34684" y="5498269"/>
                  <a:pt x="0" y="5009911"/>
                </a:cubicBezTo>
                <a:cubicBezTo>
                  <a:pt x="166875" y="3924523"/>
                  <a:pt x="-29739" y="2092257"/>
                  <a:pt x="0" y="1002006"/>
                </a:cubicBezTo>
                <a:close/>
              </a:path>
            </a:pathLst>
          </a:custGeom>
          <a:solidFill>
            <a:schemeClr val="bg1">
              <a:alpha val="73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505C48FA-64DE-864E-E10D-6F654838F6CC}"/>
              </a:ext>
            </a:extLst>
          </p:cNvPr>
          <p:cNvSpPr/>
          <p:nvPr/>
        </p:nvSpPr>
        <p:spPr>
          <a:xfrm>
            <a:off x="1660634" y="767255"/>
            <a:ext cx="9858704" cy="1019504"/>
          </a:xfrm>
          <a:custGeom>
            <a:avLst/>
            <a:gdLst>
              <a:gd name="connsiteX0" fmla="*/ 0 w 9858704"/>
              <a:gd name="connsiteY0" fmla="*/ 169921 h 1019504"/>
              <a:gd name="connsiteX1" fmla="*/ 169921 w 9858704"/>
              <a:gd name="connsiteY1" fmla="*/ 0 h 1019504"/>
              <a:gd name="connsiteX2" fmla="*/ 564274 w 9858704"/>
              <a:gd name="connsiteY2" fmla="*/ 0 h 1019504"/>
              <a:gd name="connsiteX3" fmla="*/ 958627 w 9858704"/>
              <a:gd name="connsiteY3" fmla="*/ 0 h 1019504"/>
              <a:gd name="connsiteX4" fmla="*/ 1448168 w 9858704"/>
              <a:gd name="connsiteY4" fmla="*/ 0 h 1019504"/>
              <a:gd name="connsiteX5" fmla="*/ 2318464 w 9858704"/>
              <a:gd name="connsiteY5" fmla="*/ 0 h 1019504"/>
              <a:gd name="connsiteX6" fmla="*/ 2808006 w 9858704"/>
              <a:gd name="connsiteY6" fmla="*/ 0 h 1019504"/>
              <a:gd name="connsiteX7" fmla="*/ 3202358 w 9858704"/>
              <a:gd name="connsiteY7" fmla="*/ 0 h 1019504"/>
              <a:gd name="connsiteX8" fmla="*/ 4072654 w 9858704"/>
              <a:gd name="connsiteY8" fmla="*/ 0 h 1019504"/>
              <a:gd name="connsiteX9" fmla="*/ 4752573 w 9858704"/>
              <a:gd name="connsiteY9" fmla="*/ 0 h 1019504"/>
              <a:gd name="connsiteX10" fmla="*/ 5146926 w 9858704"/>
              <a:gd name="connsiteY10" fmla="*/ 0 h 1019504"/>
              <a:gd name="connsiteX11" fmla="*/ 5731656 w 9858704"/>
              <a:gd name="connsiteY11" fmla="*/ 0 h 1019504"/>
              <a:gd name="connsiteX12" fmla="*/ 6221198 w 9858704"/>
              <a:gd name="connsiteY12" fmla="*/ 0 h 1019504"/>
              <a:gd name="connsiteX13" fmla="*/ 6901116 w 9858704"/>
              <a:gd name="connsiteY13" fmla="*/ 0 h 1019504"/>
              <a:gd name="connsiteX14" fmla="*/ 7390658 w 9858704"/>
              <a:gd name="connsiteY14" fmla="*/ 0 h 1019504"/>
              <a:gd name="connsiteX15" fmla="*/ 8165765 w 9858704"/>
              <a:gd name="connsiteY15" fmla="*/ 0 h 1019504"/>
              <a:gd name="connsiteX16" fmla="*/ 8560118 w 9858704"/>
              <a:gd name="connsiteY16" fmla="*/ 0 h 1019504"/>
              <a:gd name="connsiteX17" fmla="*/ 9049659 w 9858704"/>
              <a:gd name="connsiteY17" fmla="*/ 0 h 1019504"/>
              <a:gd name="connsiteX18" fmla="*/ 9688783 w 9858704"/>
              <a:gd name="connsiteY18" fmla="*/ 0 h 1019504"/>
              <a:gd name="connsiteX19" fmla="*/ 9858704 w 9858704"/>
              <a:gd name="connsiteY19" fmla="*/ 169921 h 1019504"/>
              <a:gd name="connsiteX20" fmla="*/ 9858704 w 9858704"/>
              <a:gd name="connsiteY20" fmla="*/ 849583 h 1019504"/>
              <a:gd name="connsiteX21" fmla="*/ 9688783 w 9858704"/>
              <a:gd name="connsiteY21" fmla="*/ 1019504 h 1019504"/>
              <a:gd name="connsiteX22" fmla="*/ 9199242 w 9858704"/>
              <a:gd name="connsiteY22" fmla="*/ 1019504 h 1019504"/>
              <a:gd name="connsiteX23" fmla="*/ 8519323 w 9858704"/>
              <a:gd name="connsiteY23" fmla="*/ 1019504 h 1019504"/>
              <a:gd name="connsiteX24" fmla="*/ 7934593 w 9858704"/>
              <a:gd name="connsiteY24" fmla="*/ 1019504 h 1019504"/>
              <a:gd name="connsiteX25" fmla="*/ 7159485 w 9858704"/>
              <a:gd name="connsiteY25" fmla="*/ 1019504 h 1019504"/>
              <a:gd name="connsiteX26" fmla="*/ 6384378 w 9858704"/>
              <a:gd name="connsiteY26" fmla="*/ 1019504 h 1019504"/>
              <a:gd name="connsiteX27" fmla="*/ 5799648 w 9858704"/>
              <a:gd name="connsiteY27" fmla="*/ 1019504 h 1019504"/>
              <a:gd name="connsiteX28" fmla="*/ 5024541 w 9858704"/>
              <a:gd name="connsiteY28" fmla="*/ 1019504 h 1019504"/>
              <a:gd name="connsiteX29" fmla="*/ 4154245 w 9858704"/>
              <a:gd name="connsiteY29" fmla="*/ 1019504 h 1019504"/>
              <a:gd name="connsiteX30" fmla="*/ 3759892 w 9858704"/>
              <a:gd name="connsiteY30" fmla="*/ 1019504 h 1019504"/>
              <a:gd name="connsiteX31" fmla="*/ 3365539 w 9858704"/>
              <a:gd name="connsiteY31" fmla="*/ 1019504 h 1019504"/>
              <a:gd name="connsiteX32" fmla="*/ 2685620 w 9858704"/>
              <a:gd name="connsiteY32" fmla="*/ 1019504 h 1019504"/>
              <a:gd name="connsiteX33" fmla="*/ 2291267 w 9858704"/>
              <a:gd name="connsiteY33" fmla="*/ 1019504 h 1019504"/>
              <a:gd name="connsiteX34" fmla="*/ 1896915 w 9858704"/>
              <a:gd name="connsiteY34" fmla="*/ 1019504 h 1019504"/>
              <a:gd name="connsiteX35" fmla="*/ 1026619 w 9858704"/>
              <a:gd name="connsiteY35" fmla="*/ 1019504 h 1019504"/>
              <a:gd name="connsiteX36" fmla="*/ 169921 w 9858704"/>
              <a:gd name="connsiteY36" fmla="*/ 1019504 h 1019504"/>
              <a:gd name="connsiteX37" fmla="*/ 0 w 9858704"/>
              <a:gd name="connsiteY37" fmla="*/ 849583 h 1019504"/>
              <a:gd name="connsiteX38" fmla="*/ 0 w 9858704"/>
              <a:gd name="connsiteY38" fmla="*/ 169921 h 101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58704" h="1019504" fill="none" extrusionOk="0">
                <a:moveTo>
                  <a:pt x="0" y="169921"/>
                </a:moveTo>
                <a:cubicBezTo>
                  <a:pt x="-1663" y="74181"/>
                  <a:pt x="89836" y="11602"/>
                  <a:pt x="169921" y="0"/>
                </a:cubicBezTo>
                <a:cubicBezTo>
                  <a:pt x="300103" y="-8070"/>
                  <a:pt x="474688" y="-13915"/>
                  <a:pt x="564274" y="0"/>
                </a:cubicBezTo>
                <a:cubicBezTo>
                  <a:pt x="653860" y="13915"/>
                  <a:pt x="857261" y="-18510"/>
                  <a:pt x="958627" y="0"/>
                </a:cubicBezTo>
                <a:cubicBezTo>
                  <a:pt x="1059993" y="18510"/>
                  <a:pt x="1324731" y="-5105"/>
                  <a:pt x="1448168" y="0"/>
                </a:cubicBezTo>
                <a:cubicBezTo>
                  <a:pt x="1571605" y="5105"/>
                  <a:pt x="1895991" y="13077"/>
                  <a:pt x="2318464" y="0"/>
                </a:cubicBezTo>
                <a:cubicBezTo>
                  <a:pt x="2740937" y="-13077"/>
                  <a:pt x="2627934" y="21897"/>
                  <a:pt x="2808006" y="0"/>
                </a:cubicBezTo>
                <a:cubicBezTo>
                  <a:pt x="2988078" y="-21897"/>
                  <a:pt x="3082875" y="-1443"/>
                  <a:pt x="3202358" y="0"/>
                </a:cubicBezTo>
                <a:cubicBezTo>
                  <a:pt x="3321841" y="1443"/>
                  <a:pt x="3745954" y="10943"/>
                  <a:pt x="4072654" y="0"/>
                </a:cubicBezTo>
                <a:cubicBezTo>
                  <a:pt x="4399354" y="-10943"/>
                  <a:pt x="4434790" y="-32221"/>
                  <a:pt x="4752573" y="0"/>
                </a:cubicBezTo>
                <a:cubicBezTo>
                  <a:pt x="5070356" y="32221"/>
                  <a:pt x="4992248" y="8089"/>
                  <a:pt x="5146926" y="0"/>
                </a:cubicBezTo>
                <a:cubicBezTo>
                  <a:pt x="5301604" y="-8089"/>
                  <a:pt x="5570250" y="18822"/>
                  <a:pt x="5731656" y="0"/>
                </a:cubicBezTo>
                <a:cubicBezTo>
                  <a:pt x="5893062" y="-18822"/>
                  <a:pt x="6049731" y="16558"/>
                  <a:pt x="6221198" y="0"/>
                </a:cubicBezTo>
                <a:cubicBezTo>
                  <a:pt x="6392665" y="-16558"/>
                  <a:pt x="6682401" y="9979"/>
                  <a:pt x="6901116" y="0"/>
                </a:cubicBezTo>
                <a:cubicBezTo>
                  <a:pt x="7119831" y="-9979"/>
                  <a:pt x="7286293" y="-8956"/>
                  <a:pt x="7390658" y="0"/>
                </a:cubicBezTo>
                <a:cubicBezTo>
                  <a:pt x="7495023" y="8956"/>
                  <a:pt x="7951261" y="29458"/>
                  <a:pt x="8165765" y="0"/>
                </a:cubicBezTo>
                <a:cubicBezTo>
                  <a:pt x="8380269" y="-29458"/>
                  <a:pt x="8420065" y="-12347"/>
                  <a:pt x="8560118" y="0"/>
                </a:cubicBezTo>
                <a:cubicBezTo>
                  <a:pt x="8700171" y="12347"/>
                  <a:pt x="8860108" y="-12718"/>
                  <a:pt x="9049659" y="0"/>
                </a:cubicBezTo>
                <a:cubicBezTo>
                  <a:pt x="9239210" y="12718"/>
                  <a:pt x="9500694" y="12943"/>
                  <a:pt x="9688783" y="0"/>
                </a:cubicBezTo>
                <a:cubicBezTo>
                  <a:pt x="9777785" y="1616"/>
                  <a:pt x="9843572" y="92764"/>
                  <a:pt x="9858704" y="169921"/>
                </a:cubicBezTo>
                <a:cubicBezTo>
                  <a:pt x="9832289" y="441319"/>
                  <a:pt x="9873408" y="701652"/>
                  <a:pt x="9858704" y="849583"/>
                </a:cubicBezTo>
                <a:cubicBezTo>
                  <a:pt x="9858905" y="946744"/>
                  <a:pt x="9773961" y="1011653"/>
                  <a:pt x="9688783" y="1019504"/>
                </a:cubicBezTo>
                <a:cubicBezTo>
                  <a:pt x="9587849" y="1036116"/>
                  <a:pt x="9353577" y="1024221"/>
                  <a:pt x="9199242" y="1019504"/>
                </a:cubicBezTo>
                <a:cubicBezTo>
                  <a:pt x="9044907" y="1014787"/>
                  <a:pt x="8829996" y="1026243"/>
                  <a:pt x="8519323" y="1019504"/>
                </a:cubicBezTo>
                <a:cubicBezTo>
                  <a:pt x="8208650" y="1012765"/>
                  <a:pt x="8084901" y="998582"/>
                  <a:pt x="7934593" y="1019504"/>
                </a:cubicBezTo>
                <a:cubicBezTo>
                  <a:pt x="7784285" y="1040427"/>
                  <a:pt x="7499814" y="1023157"/>
                  <a:pt x="7159485" y="1019504"/>
                </a:cubicBezTo>
                <a:cubicBezTo>
                  <a:pt x="6819156" y="1015851"/>
                  <a:pt x="6558001" y="1035054"/>
                  <a:pt x="6384378" y="1019504"/>
                </a:cubicBezTo>
                <a:cubicBezTo>
                  <a:pt x="6210755" y="1003954"/>
                  <a:pt x="6086540" y="1045347"/>
                  <a:pt x="5799648" y="1019504"/>
                </a:cubicBezTo>
                <a:cubicBezTo>
                  <a:pt x="5512756" y="993662"/>
                  <a:pt x="5263397" y="1025555"/>
                  <a:pt x="5024541" y="1019504"/>
                </a:cubicBezTo>
                <a:cubicBezTo>
                  <a:pt x="4785685" y="1013453"/>
                  <a:pt x="4469032" y="1039597"/>
                  <a:pt x="4154245" y="1019504"/>
                </a:cubicBezTo>
                <a:cubicBezTo>
                  <a:pt x="3839458" y="999411"/>
                  <a:pt x="3937443" y="1032641"/>
                  <a:pt x="3759892" y="1019504"/>
                </a:cubicBezTo>
                <a:cubicBezTo>
                  <a:pt x="3582341" y="1006367"/>
                  <a:pt x="3536349" y="1019245"/>
                  <a:pt x="3365539" y="1019504"/>
                </a:cubicBezTo>
                <a:cubicBezTo>
                  <a:pt x="3194729" y="1019763"/>
                  <a:pt x="3010457" y="1036793"/>
                  <a:pt x="2685620" y="1019504"/>
                </a:cubicBezTo>
                <a:cubicBezTo>
                  <a:pt x="2360783" y="1002215"/>
                  <a:pt x="2393664" y="1020143"/>
                  <a:pt x="2291267" y="1019504"/>
                </a:cubicBezTo>
                <a:cubicBezTo>
                  <a:pt x="2188870" y="1018865"/>
                  <a:pt x="1980138" y="1035349"/>
                  <a:pt x="1896915" y="1019504"/>
                </a:cubicBezTo>
                <a:cubicBezTo>
                  <a:pt x="1813692" y="1003659"/>
                  <a:pt x="1346222" y="1016833"/>
                  <a:pt x="1026619" y="1019504"/>
                </a:cubicBezTo>
                <a:cubicBezTo>
                  <a:pt x="707016" y="1022175"/>
                  <a:pt x="391937" y="1049973"/>
                  <a:pt x="169921" y="1019504"/>
                </a:cubicBezTo>
                <a:cubicBezTo>
                  <a:pt x="69016" y="1025646"/>
                  <a:pt x="1215" y="939350"/>
                  <a:pt x="0" y="849583"/>
                </a:cubicBezTo>
                <a:cubicBezTo>
                  <a:pt x="8748" y="526649"/>
                  <a:pt x="16827" y="403526"/>
                  <a:pt x="0" y="169921"/>
                </a:cubicBezTo>
                <a:close/>
              </a:path>
              <a:path w="9858704" h="1019504" stroke="0" extrusionOk="0">
                <a:moveTo>
                  <a:pt x="0" y="169921"/>
                </a:moveTo>
                <a:cubicBezTo>
                  <a:pt x="-7510" y="75322"/>
                  <a:pt x="82677" y="2844"/>
                  <a:pt x="169921" y="0"/>
                </a:cubicBezTo>
                <a:cubicBezTo>
                  <a:pt x="309653" y="3062"/>
                  <a:pt x="608778" y="-21190"/>
                  <a:pt x="754651" y="0"/>
                </a:cubicBezTo>
                <a:cubicBezTo>
                  <a:pt x="900524" y="21190"/>
                  <a:pt x="1165525" y="-35511"/>
                  <a:pt x="1529758" y="0"/>
                </a:cubicBezTo>
                <a:cubicBezTo>
                  <a:pt x="1893991" y="35511"/>
                  <a:pt x="1817335" y="-22611"/>
                  <a:pt x="2019300" y="0"/>
                </a:cubicBezTo>
                <a:cubicBezTo>
                  <a:pt x="2221265" y="22611"/>
                  <a:pt x="2470166" y="-17720"/>
                  <a:pt x="2699219" y="0"/>
                </a:cubicBezTo>
                <a:cubicBezTo>
                  <a:pt x="2928272" y="17720"/>
                  <a:pt x="3191482" y="29999"/>
                  <a:pt x="3379137" y="0"/>
                </a:cubicBezTo>
                <a:cubicBezTo>
                  <a:pt x="3566792" y="-29999"/>
                  <a:pt x="3591414" y="-1691"/>
                  <a:pt x="3773490" y="0"/>
                </a:cubicBezTo>
                <a:cubicBezTo>
                  <a:pt x="3955566" y="1691"/>
                  <a:pt x="4153481" y="-2592"/>
                  <a:pt x="4358220" y="0"/>
                </a:cubicBezTo>
                <a:cubicBezTo>
                  <a:pt x="4562959" y="2592"/>
                  <a:pt x="4646382" y="-21712"/>
                  <a:pt x="4847762" y="0"/>
                </a:cubicBezTo>
                <a:cubicBezTo>
                  <a:pt x="5049142" y="21712"/>
                  <a:pt x="5248666" y="17877"/>
                  <a:pt x="5527680" y="0"/>
                </a:cubicBezTo>
                <a:cubicBezTo>
                  <a:pt x="5806694" y="-17877"/>
                  <a:pt x="5868199" y="22376"/>
                  <a:pt x="6207599" y="0"/>
                </a:cubicBezTo>
                <a:cubicBezTo>
                  <a:pt x="6546999" y="-22376"/>
                  <a:pt x="6467317" y="17319"/>
                  <a:pt x="6697141" y="0"/>
                </a:cubicBezTo>
                <a:cubicBezTo>
                  <a:pt x="6926965" y="-17319"/>
                  <a:pt x="7206306" y="-22674"/>
                  <a:pt x="7567437" y="0"/>
                </a:cubicBezTo>
                <a:cubicBezTo>
                  <a:pt x="7928568" y="22674"/>
                  <a:pt x="8241184" y="35523"/>
                  <a:pt x="8437733" y="0"/>
                </a:cubicBezTo>
                <a:cubicBezTo>
                  <a:pt x="8634282" y="-35523"/>
                  <a:pt x="9419017" y="-47704"/>
                  <a:pt x="9688783" y="0"/>
                </a:cubicBezTo>
                <a:cubicBezTo>
                  <a:pt x="9770516" y="-18070"/>
                  <a:pt x="9857585" y="77985"/>
                  <a:pt x="9858704" y="169921"/>
                </a:cubicBezTo>
                <a:cubicBezTo>
                  <a:pt x="9887607" y="474811"/>
                  <a:pt x="9872645" y="580214"/>
                  <a:pt x="9858704" y="849583"/>
                </a:cubicBezTo>
                <a:cubicBezTo>
                  <a:pt x="9879754" y="941861"/>
                  <a:pt x="9784943" y="1018040"/>
                  <a:pt x="9688783" y="1019504"/>
                </a:cubicBezTo>
                <a:cubicBezTo>
                  <a:pt x="9481071" y="997700"/>
                  <a:pt x="9301951" y="1043097"/>
                  <a:pt x="9199242" y="1019504"/>
                </a:cubicBezTo>
                <a:cubicBezTo>
                  <a:pt x="9096533" y="995911"/>
                  <a:pt x="8608739" y="1029719"/>
                  <a:pt x="8424134" y="1019504"/>
                </a:cubicBezTo>
                <a:cubicBezTo>
                  <a:pt x="8239529" y="1009289"/>
                  <a:pt x="8046732" y="1021556"/>
                  <a:pt x="7934593" y="1019504"/>
                </a:cubicBezTo>
                <a:cubicBezTo>
                  <a:pt x="7822454" y="1017452"/>
                  <a:pt x="7630373" y="1021124"/>
                  <a:pt x="7349863" y="1019504"/>
                </a:cubicBezTo>
                <a:cubicBezTo>
                  <a:pt x="7069353" y="1017885"/>
                  <a:pt x="6808755" y="999096"/>
                  <a:pt x="6669944" y="1019504"/>
                </a:cubicBezTo>
                <a:cubicBezTo>
                  <a:pt x="6531133" y="1039912"/>
                  <a:pt x="6132054" y="1015204"/>
                  <a:pt x="5894837" y="1019504"/>
                </a:cubicBezTo>
                <a:cubicBezTo>
                  <a:pt x="5657620" y="1023804"/>
                  <a:pt x="5643931" y="1026422"/>
                  <a:pt x="5500484" y="1019504"/>
                </a:cubicBezTo>
                <a:cubicBezTo>
                  <a:pt x="5357037" y="1012586"/>
                  <a:pt x="4953887" y="1021248"/>
                  <a:pt x="4630188" y="1019504"/>
                </a:cubicBezTo>
                <a:cubicBezTo>
                  <a:pt x="4306489" y="1017760"/>
                  <a:pt x="3964101" y="984436"/>
                  <a:pt x="3759892" y="1019504"/>
                </a:cubicBezTo>
                <a:cubicBezTo>
                  <a:pt x="3555683" y="1054572"/>
                  <a:pt x="3310706" y="1028689"/>
                  <a:pt x="3175162" y="1019504"/>
                </a:cubicBezTo>
                <a:cubicBezTo>
                  <a:pt x="3039618" y="1010320"/>
                  <a:pt x="2784564" y="1052894"/>
                  <a:pt x="2400054" y="1019504"/>
                </a:cubicBezTo>
                <a:cubicBezTo>
                  <a:pt x="2015544" y="986114"/>
                  <a:pt x="2086652" y="1015403"/>
                  <a:pt x="1815324" y="1019504"/>
                </a:cubicBezTo>
                <a:cubicBezTo>
                  <a:pt x="1543996" y="1023606"/>
                  <a:pt x="1397797" y="1025373"/>
                  <a:pt x="1230594" y="1019504"/>
                </a:cubicBezTo>
                <a:cubicBezTo>
                  <a:pt x="1063391" y="1013636"/>
                  <a:pt x="668891" y="990134"/>
                  <a:pt x="169921" y="1019504"/>
                </a:cubicBezTo>
                <a:cubicBezTo>
                  <a:pt x="67211" y="1007795"/>
                  <a:pt x="-7238" y="964749"/>
                  <a:pt x="0" y="849583"/>
                </a:cubicBezTo>
                <a:cubicBezTo>
                  <a:pt x="30106" y="543023"/>
                  <a:pt x="-27452" y="417595"/>
                  <a:pt x="0" y="169921"/>
                </a:cubicBezTo>
                <a:close/>
              </a:path>
            </a:pathLst>
          </a:custGeom>
          <a:solidFill>
            <a:srgbClr val="FBF7E0"/>
          </a:solidFill>
          <a:ln w="38100">
            <a:solidFill>
              <a:srgbClr val="0070C0"/>
            </a:solidFill>
            <a:extLst>
              <a:ext uri="{C807C97D-BFC1-408E-A445-0C87EB9F89A2}">
                <ask:lineSketchStyleProps xmlns:ask="http://schemas.microsoft.com/office/drawing/2018/sketchyshapes" sd="3993702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6" name="Picture 15" descr="Shape, circle&#10;&#10;Description automatically generated">
            <a:extLst>
              <a:ext uri="{FF2B5EF4-FFF2-40B4-BE49-F238E27FC236}">
                <a16:creationId xmlns:a16="http://schemas.microsoft.com/office/drawing/2014/main" id="{B5F9BE50-69BF-DFFB-71DA-6076B45A8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093" y="2229152"/>
            <a:ext cx="2674469" cy="3843234"/>
          </a:xfrm>
          <a:prstGeom prst="rect">
            <a:avLst/>
          </a:prstGeom>
        </p:spPr>
      </p:pic>
      <p:sp>
        <p:nvSpPr>
          <p:cNvPr id="17" name="TextBox 16">
            <a:extLst>
              <a:ext uri="{FF2B5EF4-FFF2-40B4-BE49-F238E27FC236}">
                <a16:creationId xmlns:a16="http://schemas.microsoft.com/office/drawing/2014/main" id="{B75D7182-F314-1F81-4AEA-D3DC827D54AD}"/>
              </a:ext>
            </a:extLst>
          </p:cNvPr>
          <p:cNvSpPr txBox="1"/>
          <p:nvPr/>
        </p:nvSpPr>
        <p:spPr>
          <a:xfrm>
            <a:off x="2820139" y="865434"/>
            <a:ext cx="88148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ở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sử</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err="1">
                <a:ln>
                  <a:noFill/>
                </a:ln>
                <a:solidFill>
                  <a:prstClr val="black"/>
                </a:solidFill>
                <a:effectLst/>
                <a:uLnTx/>
                <a:uFillTx/>
                <a:latin typeface="Calibri" panose="020F0502020204030204"/>
                <a:ea typeface="+mn-ea"/>
                <a:cs typeface="+mn-cs"/>
              </a:rPr>
              <a:t>dụng</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quạt</a:t>
            </a:r>
            <a:r>
              <a:rPr kumimoji="0" lang="en-US" sz="4000" b="1" i="0" u="none" strike="noStrike" kern="1200" cap="none" spc="0" normalizeH="0" noProof="0">
                <a:ln>
                  <a:noFill/>
                </a:ln>
                <a:solidFill>
                  <a:prstClr val="black"/>
                </a:solidFill>
                <a:effectLst/>
                <a:uLnTx/>
                <a:uFillTx/>
                <a:latin typeface="Calibri" panose="020F0502020204030204"/>
                <a:ea typeface="+mn-ea"/>
                <a:cs typeface="+mn-cs"/>
              </a:rPr>
              <a:t> điện</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CA94DEA0-21D7-4890-901B-4428D1C74EF6}"/>
              </a:ext>
            </a:extLst>
          </p:cNvPr>
          <p:cNvGrpSpPr/>
          <p:nvPr/>
        </p:nvGrpSpPr>
        <p:grpSpPr>
          <a:xfrm>
            <a:off x="916998" y="532095"/>
            <a:ext cx="1234478" cy="1569660"/>
            <a:chOff x="916998" y="532095"/>
            <a:chExt cx="1234478" cy="1569660"/>
          </a:xfrm>
        </p:grpSpPr>
        <p:sp>
          <p:nvSpPr>
            <p:cNvPr id="8" name="Oval 7">
              <a:extLst>
                <a:ext uri="{FF2B5EF4-FFF2-40B4-BE49-F238E27FC236}">
                  <a16:creationId xmlns:a16="http://schemas.microsoft.com/office/drawing/2014/main" id="{41674BB5-8F2E-D5CF-A52D-198CA854B138}"/>
                </a:ext>
              </a:extLst>
            </p:cNvPr>
            <p:cNvSpPr/>
            <p:nvPr/>
          </p:nvSpPr>
          <p:spPr>
            <a:xfrm>
              <a:off x="916998" y="609657"/>
              <a:ext cx="1234478" cy="1219440"/>
            </a:xfrm>
            <a:prstGeom prst="ellipse">
              <a:avLst/>
            </a:prstGeom>
            <a:solidFill>
              <a:schemeClr val="accent6">
                <a:lumMod val="50000"/>
              </a:schemeClr>
            </a:solidFill>
            <a:ln w="76200" cmpd="sng">
              <a:solidFill>
                <a:srgbClr val="00B0F0"/>
              </a:solidFill>
              <a:extLst>
                <a:ext uri="{C807C97D-BFC1-408E-A445-0C87EB9F89A2}">
                  <ask:lineSketchStyleProps xmlns:ask="http://schemas.microsoft.com/office/drawing/2018/sketchyshapes" sd="1219033472">
                    <a:custGeom>
                      <a:avLst/>
                      <a:gdLst>
                        <a:gd name="connsiteX0" fmla="*/ 0 w 1234478"/>
                        <a:gd name="connsiteY0" fmla="*/ 609720 h 1219440"/>
                        <a:gd name="connsiteX1" fmla="*/ 617239 w 1234478"/>
                        <a:gd name="connsiteY1" fmla="*/ 0 h 1219440"/>
                        <a:gd name="connsiteX2" fmla="*/ 1234478 w 1234478"/>
                        <a:gd name="connsiteY2" fmla="*/ 609720 h 1219440"/>
                        <a:gd name="connsiteX3" fmla="*/ 617239 w 1234478"/>
                        <a:gd name="connsiteY3" fmla="*/ 1219440 h 1219440"/>
                        <a:gd name="connsiteX4" fmla="*/ 0 w 1234478"/>
                        <a:gd name="connsiteY4" fmla="*/ 609720 h 121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78" h="1219440" fill="none" extrusionOk="0">
                          <a:moveTo>
                            <a:pt x="0" y="609720"/>
                          </a:moveTo>
                          <a:cubicBezTo>
                            <a:pt x="84150" y="282964"/>
                            <a:pt x="309203" y="-67618"/>
                            <a:pt x="617239" y="0"/>
                          </a:cubicBezTo>
                          <a:cubicBezTo>
                            <a:pt x="878412" y="-12208"/>
                            <a:pt x="1223642" y="283183"/>
                            <a:pt x="1234478" y="609720"/>
                          </a:cubicBezTo>
                          <a:cubicBezTo>
                            <a:pt x="1232847" y="930907"/>
                            <a:pt x="934148" y="1252770"/>
                            <a:pt x="617239" y="1219440"/>
                          </a:cubicBezTo>
                          <a:cubicBezTo>
                            <a:pt x="304006" y="1234925"/>
                            <a:pt x="58075" y="960422"/>
                            <a:pt x="0" y="609720"/>
                          </a:cubicBezTo>
                          <a:close/>
                        </a:path>
                        <a:path w="1234478" h="1219440" stroke="0" extrusionOk="0">
                          <a:moveTo>
                            <a:pt x="0" y="609720"/>
                          </a:moveTo>
                          <a:cubicBezTo>
                            <a:pt x="-61380" y="235120"/>
                            <a:pt x="263149" y="4953"/>
                            <a:pt x="617239" y="0"/>
                          </a:cubicBezTo>
                          <a:cubicBezTo>
                            <a:pt x="1034744" y="16129"/>
                            <a:pt x="1184289" y="274577"/>
                            <a:pt x="1234478" y="609720"/>
                          </a:cubicBezTo>
                          <a:cubicBezTo>
                            <a:pt x="1186927" y="992895"/>
                            <a:pt x="953976" y="1242407"/>
                            <a:pt x="617239" y="1219440"/>
                          </a:cubicBezTo>
                          <a:cubicBezTo>
                            <a:pt x="256042" y="1208331"/>
                            <a:pt x="71765" y="980749"/>
                            <a:pt x="0" y="60972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16024CD-F7C3-657B-30DD-5274FE3138B9}"/>
                </a:ext>
              </a:extLst>
            </p:cNvPr>
            <p:cNvSpPr txBox="1"/>
            <p:nvPr/>
          </p:nvSpPr>
          <p:spPr>
            <a:xfrm>
              <a:off x="1189881" y="532095"/>
              <a:ext cx="91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51C3F9">
                      <a:lumMod val="20000"/>
                      <a:lumOff val="80000"/>
                    </a:srgbClr>
                  </a:solidFill>
                  <a:effectLst/>
                  <a:uLnTx/>
                  <a:uFillTx/>
                  <a:latin typeface="#9Slide05 SVNClementine" panose="020F0502020204030203" pitchFamily="34" charset="0"/>
                  <a:ea typeface="+mn-ea"/>
                  <a:cs typeface="+mn-cs"/>
                </a:rPr>
                <a:t>?</a:t>
              </a:r>
              <a:endParaRPr kumimoji="0" lang="vi-VN" sz="9600" b="1" i="0" u="none" strike="noStrike" kern="1200" cap="none" spc="0" normalizeH="0" baseline="0" noProof="0">
                <a:ln>
                  <a:noFill/>
                </a:ln>
                <a:solidFill>
                  <a:srgbClr val="51C3F9">
                    <a:lumMod val="20000"/>
                    <a:lumOff val="80000"/>
                  </a:srgbClr>
                </a:solidFill>
                <a:effectLst/>
                <a:uLnTx/>
                <a:uFillTx/>
                <a:latin typeface="Arial" panose="020B0604020202020204" pitchFamily="34" charset="0"/>
                <a:ea typeface="+mn-ea"/>
                <a:cs typeface="+mn-cs"/>
              </a:endParaRPr>
            </a:p>
          </p:txBody>
        </p:sp>
      </p:grpSp>
      <p:pic>
        <p:nvPicPr>
          <p:cNvPr id="23" name="Picture 2" descr="Quạt bàn Senko B1612 - chính hãng, giá tốt | Điện máy XANH">
            <a:extLst>
              <a:ext uri="{FF2B5EF4-FFF2-40B4-BE49-F238E27FC236}">
                <a16:creationId xmlns:a16="http://schemas.microsoft.com/office/drawing/2014/main" id="{5943A987-DF2F-4524-A0E2-E78CDB6A4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035" y="3258205"/>
            <a:ext cx="2627508" cy="262750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Quạt điện, quạt treo tường, quạt đứng giá rẻ, có trả góp">
            <a:extLst>
              <a:ext uri="{FF2B5EF4-FFF2-40B4-BE49-F238E27FC236}">
                <a16:creationId xmlns:a16="http://schemas.microsoft.com/office/drawing/2014/main" id="{2A38854B-6798-4987-BD0E-86431A5D8A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DD322BE-F759-43F7-B06B-7764ED596948}"/>
              </a:ext>
            </a:extLst>
          </p:cNvPr>
          <p:cNvPicPr>
            <a:picLocks noChangeAspect="1"/>
          </p:cNvPicPr>
          <p:nvPr/>
        </p:nvPicPr>
        <p:blipFill>
          <a:blip r:embed="rId4"/>
          <a:stretch>
            <a:fillRect/>
          </a:stretch>
        </p:blipFill>
        <p:spPr>
          <a:xfrm>
            <a:off x="1568233" y="3265027"/>
            <a:ext cx="2661745" cy="2661745"/>
          </a:xfrm>
          <a:prstGeom prst="rect">
            <a:avLst/>
          </a:prstGeom>
        </p:spPr>
      </p:pic>
    </p:spTree>
    <p:extLst>
      <p:ext uri="{BB962C8B-B14F-4D97-AF65-F5344CB8AC3E}">
        <p14:creationId xmlns:p14="http://schemas.microsoft.com/office/powerpoint/2010/main" val="1608382681"/>
      </p:ext>
    </p:extLst>
  </p:cSld>
  <p:clrMapOvr>
    <a:masterClrMapping/>
  </p:clrMapOvr>
  <p:transition spd="slow">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Effect transition="in" filter="fade">
                                          <p:cBhvr>
                                            <p:cTn id="13" dur="1000"/>
                                            <p:tgtEl>
                                              <p:spTgt spid="16"/>
                                            </p:tgtEl>
                                          </p:cBhvr>
                                        </p:animEffect>
                                      </p:childTnLst>
                                    </p:cTn>
                                  </p:par>
                                </p:childTnLst>
                              </p:cTn>
                            </p:par>
                            <p:par>
                              <p:cTn id="14" fill="hold">
                                <p:stCondLst>
                                  <p:cond delay="1500"/>
                                </p:stCondLst>
                                <p:childTnLst>
                                  <p:par>
                                    <p:cTn id="15" presetID="2" presetClass="entr" presetSubtype="8" fill="hold" nodeType="afterEffect" p14:presetBounceEnd="68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8000">
                                          <p:cBhvr additive="base">
                                            <p:cTn id="17" dur="500" fill="hold"/>
                                            <p:tgtEl>
                                              <p:spTgt spid="22"/>
                                            </p:tgtEl>
                                            <p:attrNameLst>
                                              <p:attrName>ppt_x</p:attrName>
                                            </p:attrNameLst>
                                          </p:cBhvr>
                                          <p:tavLst>
                                            <p:tav tm="0">
                                              <p:val>
                                                <p:strVal val="0-#ppt_w/2"/>
                                              </p:val>
                                            </p:tav>
                                            <p:tav tm="100000">
                                              <p:val>
                                                <p:strVal val="#ppt_x"/>
                                              </p:val>
                                            </p:tav>
                                          </p:tavLst>
                                        </p:anim>
                                        <p:anim calcmode="lin" valueType="num" p14:bounceEnd="68000">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grpId="0" nodeType="afterEffect" p14:presetBounceEnd="68000">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14:bounceEnd="68000">
                                          <p:cBhvr additive="base">
                                            <p:cTn id="22" dur="500" fill="hold"/>
                                            <p:tgtEl>
                                              <p:spTgt spid="12"/>
                                            </p:tgtEl>
                                            <p:attrNameLst>
                                              <p:attrName>ppt_x</p:attrName>
                                            </p:attrNameLst>
                                          </p:cBhvr>
                                          <p:tavLst>
                                            <p:tav tm="0">
                                              <p:val>
                                                <p:strVal val="0-#ppt_w/2"/>
                                              </p:val>
                                            </p:tav>
                                            <p:tav tm="100000">
                                              <p:val>
                                                <p:strVal val="#ppt_x"/>
                                              </p:val>
                                            </p:tav>
                                          </p:tavLst>
                                        </p:anim>
                                        <p:anim calcmode="lin" valueType="num" p14:bounceEnd="68000">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1" fill="hold" grpId="0" nodeType="afterEffect" p14:presetBounceEnd="60000">
                                      <p:stCondLst>
                                        <p:cond delay="0"/>
                                      </p:stCondLst>
                                      <p:iterate type="lt">
                                        <p:tmPct val="10000"/>
                                      </p:iterate>
                                      <p:childTnLst>
                                        <p:set>
                                          <p:cBhvr>
                                            <p:cTn id="26" dur="1" fill="hold">
                                              <p:stCondLst>
                                                <p:cond delay="0"/>
                                              </p:stCondLst>
                                            </p:cTn>
                                            <p:tgtEl>
                                              <p:spTgt spid="17">
                                                <p:txEl>
                                                  <p:pRg st="0" end="0"/>
                                                </p:txEl>
                                              </p:spTgt>
                                            </p:tgtEl>
                                            <p:attrNameLst>
                                              <p:attrName>style.visibility</p:attrName>
                                            </p:attrNameLst>
                                          </p:cBhvr>
                                          <p:to>
                                            <p:strVal val="visible"/>
                                          </p:to>
                                        </p:set>
                                        <p:anim calcmode="lin" valueType="num" p14:bounceEnd="60000">
                                          <p:cBhvr additive="base">
                                            <p:cTn id="27" dur="50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60000">
                                          <p:cBhvr additive="base">
                                            <p:cTn id="28"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7" grpId="0" bui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Effect transition="in" filter="fade">
                                          <p:cBhvr>
                                            <p:cTn id="13" dur="1000"/>
                                            <p:tgtEl>
                                              <p:spTgt spid="16"/>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1" fill="hold" grpId="0" nodeType="afterEffect">
                                      <p:stCondLst>
                                        <p:cond delay="0"/>
                                      </p:stCondLst>
                                      <p:iterate type="lt">
                                        <p:tmPct val="10000"/>
                                      </p:iterate>
                                      <p:childTnLst>
                                        <p:set>
                                          <p:cBhvr>
                                            <p:cTn id="26" dur="1" fill="hold">
                                              <p:stCondLst>
                                                <p:cond delay="0"/>
                                              </p:stCondLst>
                                            </p:cTn>
                                            <p:tgtEl>
                                              <p:spTgt spid="17">
                                                <p:txEl>
                                                  <p:pRg st="0" end="0"/>
                                                </p:txEl>
                                              </p:spTgt>
                                            </p:tgtEl>
                                            <p:attrNameLst>
                                              <p:attrName>style.visibility</p:attrName>
                                            </p:attrNameLst>
                                          </p:cBhvr>
                                          <p:to>
                                            <p:strVal val="visible"/>
                                          </p:to>
                                        </p:set>
                                        <p:anim calcmode="lin" valueType="num">
                                          <p:cBhvr additive="base">
                                            <p:cTn id="2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7" grpId="0" build="p"/>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5FCBF92-4F93-8BAC-0138-30F6D1197EB8}"/>
              </a:ext>
            </a:extLst>
          </p:cNvPr>
          <p:cNvSpPr/>
          <p:nvPr/>
        </p:nvSpPr>
        <p:spPr>
          <a:xfrm>
            <a:off x="707008" y="351921"/>
            <a:ext cx="10896413" cy="6011917"/>
          </a:xfrm>
          <a:custGeom>
            <a:avLst/>
            <a:gdLst>
              <a:gd name="connsiteX0" fmla="*/ 0 w 10896413"/>
              <a:gd name="connsiteY0" fmla="*/ 1002006 h 6011917"/>
              <a:gd name="connsiteX1" fmla="*/ 1002006 w 10896413"/>
              <a:gd name="connsiteY1" fmla="*/ 0 h 6011917"/>
              <a:gd name="connsiteX2" fmla="*/ 9894407 w 10896413"/>
              <a:gd name="connsiteY2" fmla="*/ 0 h 6011917"/>
              <a:gd name="connsiteX3" fmla="*/ 10896413 w 10896413"/>
              <a:gd name="connsiteY3" fmla="*/ 1002006 h 6011917"/>
              <a:gd name="connsiteX4" fmla="*/ 10896413 w 10896413"/>
              <a:gd name="connsiteY4" fmla="*/ 5009911 h 6011917"/>
              <a:gd name="connsiteX5" fmla="*/ 9894407 w 10896413"/>
              <a:gd name="connsiteY5" fmla="*/ 6011917 h 6011917"/>
              <a:gd name="connsiteX6" fmla="*/ 1002006 w 10896413"/>
              <a:gd name="connsiteY6" fmla="*/ 6011917 h 6011917"/>
              <a:gd name="connsiteX7" fmla="*/ 0 w 10896413"/>
              <a:gd name="connsiteY7" fmla="*/ 5009911 h 6011917"/>
              <a:gd name="connsiteX8" fmla="*/ 0 w 10896413"/>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413" h="6011917" fill="none" extrusionOk="0">
                <a:moveTo>
                  <a:pt x="0" y="1002006"/>
                </a:moveTo>
                <a:cubicBezTo>
                  <a:pt x="-19050" y="466836"/>
                  <a:pt x="379243" y="-70431"/>
                  <a:pt x="1002006" y="0"/>
                </a:cubicBezTo>
                <a:cubicBezTo>
                  <a:pt x="5319934" y="-114940"/>
                  <a:pt x="5947001" y="-23151"/>
                  <a:pt x="9894407" y="0"/>
                </a:cubicBezTo>
                <a:cubicBezTo>
                  <a:pt x="10446172" y="19601"/>
                  <a:pt x="10931509" y="401680"/>
                  <a:pt x="10896413" y="1002006"/>
                </a:cubicBezTo>
                <a:cubicBezTo>
                  <a:pt x="10909896" y="2942173"/>
                  <a:pt x="10924924" y="3130279"/>
                  <a:pt x="10896413" y="5009911"/>
                </a:cubicBezTo>
                <a:cubicBezTo>
                  <a:pt x="10900723" y="5555236"/>
                  <a:pt x="10491850" y="5991607"/>
                  <a:pt x="9894407" y="6011917"/>
                </a:cubicBezTo>
                <a:cubicBezTo>
                  <a:pt x="6108772" y="6050003"/>
                  <a:pt x="3898363" y="5901654"/>
                  <a:pt x="1002006" y="6011917"/>
                </a:cubicBezTo>
                <a:cubicBezTo>
                  <a:pt x="470546" y="5949643"/>
                  <a:pt x="1916" y="5662328"/>
                  <a:pt x="0" y="5009911"/>
                </a:cubicBezTo>
                <a:cubicBezTo>
                  <a:pt x="77815" y="3724148"/>
                  <a:pt x="-147494" y="1874863"/>
                  <a:pt x="0" y="1002006"/>
                </a:cubicBezTo>
                <a:close/>
              </a:path>
              <a:path w="10896413" h="6011917" stroke="0" extrusionOk="0">
                <a:moveTo>
                  <a:pt x="0" y="1002006"/>
                </a:moveTo>
                <a:cubicBezTo>
                  <a:pt x="67358" y="485715"/>
                  <a:pt x="400760" y="-13802"/>
                  <a:pt x="1002006" y="0"/>
                </a:cubicBezTo>
                <a:cubicBezTo>
                  <a:pt x="4672952" y="-75917"/>
                  <a:pt x="8474081" y="106264"/>
                  <a:pt x="9894407" y="0"/>
                </a:cubicBezTo>
                <a:cubicBezTo>
                  <a:pt x="10373985" y="45657"/>
                  <a:pt x="10934354" y="472575"/>
                  <a:pt x="10896413" y="1002006"/>
                </a:cubicBezTo>
                <a:cubicBezTo>
                  <a:pt x="11035748" y="2489329"/>
                  <a:pt x="10981680" y="3021775"/>
                  <a:pt x="10896413" y="5009911"/>
                </a:cubicBezTo>
                <a:cubicBezTo>
                  <a:pt x="10908738" y="5547512"/>
                  <a:pt x="10425929" y="6012078"/>
                  <a:pt x="9894407" y="6011917"/>
                </a:cubicBezTo>
                <a:cubicBezTo>
                  <a:pt x="6202568" y="5870910"/>
                  <a:pt x="2053863" y="6173227"/>
                  <a:pt x="1002006" y="6011917"/>
                </a:cubicBezTo>
                <a:cubicBezTo>
                  <a:pt x="515668" y="6018272"/>
                  <a:pt x="-34684" y="5498269"/>
                  <a:pt x="0" y="5009911"/>
                </a:cubicBezTo>
                <a:cubicBezTo>
                  <a:pt x="166875" y="3924523"/>
                  <a:pt x="-29739" y="2092257"/>
                  <a:pt x="0" y="1002006"/>
                </a:cubicBezTo>
                <a:close/>
              </a:path>
            </a:pathLst>
          </a:custGeom>
          <a:solidFill>
            <a:schemeClr val="bg1">
              <a:alpha val="54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4FABD81A-5C51-4111-BB02-21C5D8101B4D}"/>
              </a:ext>
            </a:extLst>
          </p:cNvPr>
          <p:cNvSpPr/>
          <p:nvPr/>
        </p:nvSpPr>
        <p:spPr>
          <a:xfrm>
            <a:off x="400050" y="1847803"/>
            <a:ext cx="3581400" cy="34671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90D2809-B9E9-10AC-D059-EDC019CCC736}"/>
              </a:ext>
            </a:extLst>
          </p:cNvPr>
          <p:cNvSpPr/>
          <p:nvPr/>
        </p:nvSpPr>
        <p:spPr>
          <a:xfrm>
            <a:off x="1912882" y="210206"/>
            <a:ext cx="6977118" cy="1093076"/>
          </a:xfrm>
          <a:custGeom>
            <a:avLst/>
            <a:gdLst>
              <a:gd name="connsiteX0" fmla="*/ 0 w 6977118"/>
              <a:gd name="connsiteY0" fmla="*/ 182183 h 1093076"/>
              <a:gd name="connsiteX1" fmla="*/ 182183 w 6977118"/>
              <a:gd name="connsiteY1" fmla="*/ 0 h 1093076"/>
              <a:gd name="connsiteX2" fmla="*/ 909586 w 6977118"/>
              <a:gd name="connsiteY2" fmla="*/ 0 h 1093076"/>
              <a:gd name="connsiteX3" fmla="*/ 1504733 w 6977118"/>
              <a:gd name="connsiteY3" fmla="*/ 0 h 1093076"/>
              <a:gd name="connsiteX4" fmla="*/ 2166009 w 6977118"/>
              <a:gd name="connsiteY4" fmla="*/ 0 h 1093076"/>
              <a:gd name="connsiteX5" fmla="*/ 2893411 w 6977118"/>
              <a:gd name="connsiteY5" fmla="*/ 0 h 1093076"/>
              <a:gd name="connsiteX6" fmla="*/ 3488559 w 6977118"/>
              <a:gd name="connsiteY6" fmla="*/ 0 h 1093076"/>
              <a:gd name="connsiteX7" fmla="*/ 4282089 w 6977118"/>
              <a:gd name="connsiteY7" fmla="*/ 0 h 1093076"/>
              <a:gd name="connsiteX8" fmla="*/ 5009492 w 6977118"/>
              <a:gd name="connsiteY8" fmla="*/ 0 h 1093076"/>
              <a:gd name="connsiteX9" fmla="*/ 5604640 w 6977118"/>
              <a:gd name="connsiteY9" fmla="*/ 0 h 1093076"/>
              <a:gd name="connsiteX10" fmla="*/ 6067532 w 6977118"/>
              <a:gd name="connsiteY10" fmla="*/ 0 h 1093076"/>
              <a:gd name="connsiteX11" fmla="*/ 6794935 w 6977118"/>
              <a:gd name="connsiteY11" fmla="*/ 0 h 1093076"/>
              <a:gd name="connsiteX12" fmla="*/ 6977118 w 6977118"/>
              <a:gd name="connsiteY12" fmla="*/ 182183 h 1093076"/>
              <a:gd name="connsiteX13" fmla="*/ 6977118 w 6977118"/>
              <a:gd name="connsiteY13" fmla="*/ 531964 h 1093076"/>
              <a:gd name="connsiteX14" fmla="*/ 6977118 w 6977118"/>
              <a:gd name="connsiteY14" fmla="*/ 910893 h 1093076"/>
              <a:gd name="connsiteX15" fmla="*/ 6794935 w 6977118"/>
              <a:gd name="connsiteY15" fmla="*/ 1093076 h 1093076"/>
              <a:gd name="connsiteX16" fmla="*/ 6133660 w 6977118"/>
              <a:gd name="connsiteY16" fmla="*/ 1093076 h 1093076"/>
              <a:gd name="connsiteX17" fmla="*/ 5406257 w 6977118"/>
              <a:gd name="connsiteY17" fmla="*/ 1093076 h 1093076"/>
              <a:gd name="connsiteX18" fmla="*/ 4943364 w 6977118"/>
              <a:gd name="connsiteY18" fmla="*/ 1093076 h 1093076"/>
              <a:gd name="connsiteX19" fmla="*/ 4414344 w 6977118"/>
              <a:gd name="connsiteY19" fmla="*/ 1093076 h 1093076"/>
              <a:gd name="connsiteX20" fmla="*/ 3620814 w 6977118"/>
              <a:gd name="connsiteY20" fmla="*/ 1093076 h 1093076"/>
              <a:gd name="connsiteX21" fmla="*/ 2893411 w 6977118"/>
              <a:gd name="connsiteY21" fmla="*/ 1093076 h 1093076"/>
              <a:gd name="connsiteX22" fmla="*/ 2298264 w 6977118"/>
              <a:gd name="connsiteY22" fmla="*/ 1093076 h 1093076"/>
              <a:gd name="connsiteX23" fmla="*/ 1570861 w 6977118"/>
              <a:gd name="connsiteY23" fmla="*/ 1093076 h 1093076"/>
              <a:gd name="connsiteX24" fmla="*/ 975713 w 6977118"/>
              <a:gd name="connsiteY24" fmla="*/ 1093076 h 1093076"/>
              <a:gd name="connsiteX25" fmla="*/ 182183 w 6977118"/>
              <a:gd name="connsiteY25" fmla="*/ 1093076 h 1093076"/>
              <a:gd name="connsiteX26" fmla="*/ 0 w 6977118"/>
              <a:gd name="connsiteY26" fmla="*/ 910893 h 1093076"/>
              <a:gd name="connsiteX27" fmla="*/ 0 w 6977118"/>
              <a:gd name="connsiteY27" fmla="*/ 531964 h 1093076"/>
              <a:gd name="connsiteX28" fmla="*/ 0 w 6977118"/>
              <a:gd name="connsiteY28" fmla="*/ 182183 h 109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7118" h="1093076" fill="none" extrusionOk="0">
                <a:moveTo>
                  <a:pt x="0" y="182183"/>
                </a:moveTo>
                <a:cubicBezTo>
                  <a:pt x="-15959" y="99307"/>
                  <a:pt x="77450" y="3511"/>
                  <a:pt x="182183" y="0"/>
                </a:cubicBezTo>
                <a:cubicBezTo>
                  <a:pt x="457447" y="-24586"/>
                  <a:pt x="595695" y="-13489"/>
                  <a:pt x="909586" y="0"/>
                </a:cubicBezTo>
                <a:cubicBezTo>
                  <a:pt x="1223477" y="13489"/>
                  <a:pt x="1271326" y="18468"/>
                  <a:pt x="1504733" y="0"/>
                </a:cubicBezTo>
                <a:cubicBezTo>
                  <a:pt x="1738140" y="-18468"/>
                  <a:pt x="1886849" y="26942"/>
                  <a:pt x="2166009" y="0"/>
                </a:cubicBezTo>
                <a:cubicBezTo>
                  <a:pt x="2445169" y="-26942"/>
                  <a:pt x="2719446" y="-27691"/>
                  <a:pt x="2893411" y="0"/>
                </a:cubicBezTo>
                <a:cubicBezTo>
                  <a:pt x="3067376" y="27691"/>
                  <a:pt x="3215582" y="-11986"/>
                  <a:pt x="3488559" y="0"/>
                </a:cubicBezTo>
                <a:cubicBezTo>
                  <a:pt x="3761536" y="11986"/>
                  <a:pt x="4123334" y="-32063"/>
                  <a:pt x="4282089" y="0"/>
                </a:cubicBezTo>
                <a:cubicBezTo>
                  <a:pt x="4440844" y="32063"/>
                  <a:pt x="4727494" y="-447"/>
                  <a:pt x="5009492" y="0"/>
                </a:cubicBezTo>
                <a:cubicBezTo>
                  <a:pt x="5291490" y="447"/>
                  <a:pt x="5342808" y="-3807"/>
                  <a:pt x="5604640" y="0"/>
                </a:cubicBezTo>
                <a:cubicBezTo>
                  <a:pt x="5866472" y="3807"/>
                  <a:pt x="5871181" y="13289"/>
                  <a:pt x="6067532" y="0"/>
                </a:cubicBezTo>
                <a:cubicBezTo>
                  <a:pt x="6263883" y="-13289"/>
                  <a:pt x="6547186" y="13235"/>
                  <a:pt x="6794935" y="0"/>
                </a:cubicBezTo>
                <a:cubicBezTo>
                  <a:pt x="6871927" y="-7210"/>
                  <a:pt x="6983183" y="102702"/>
                  <a:pt x="6977118" y="182183"/>
                </a:cubicBezTo>
                <a:cubicBezTo>
                  <a:pt x="6974251" y="352664"/>
                  <a:pt x="6963309" y="446173"/>
                  <a:pt x="6977118" y="531964"/>
                </a:cubicBezTo>
                <a:cubicBezTo>
                  <a:pt x="6990927" y="617755"/>
                  <a:pt x="6972086" y="728143"/>
                  <a:pt x="6977118" y="910893"/>
                </a:cubicBezTo>
                <a:cubicBezTo>
                  <a:pt x="6967640" y="1008297"/>
                  <a:pt x="6893750" y="1117039"/>
                  <a:pt x="6794935" y="1093076"/>
                </a:cubicBezTo>
                <a:cubicBezTo>
                  <a:pt x="6497986" y="1068112"/>
                  <a:pt x="6270632" y="1086494"/>
                  <a:pt x="6133660" y="1093076"/>
                </a:cubicBezTo>
                <a:cubicBezTo>
                  <a:pt x="5996688" y="1099658"/>
                  <a:pt x="5598888" y="1092028"/>
                  <a:pt x="5406257" y="1093076"/>
                </a:cubicBezTo>
                <a:cubicBezTo>
                  <a:pt x="5213626" y="1094124"/>
                  <a:pt x="5045022" y="1082571"/>
                  <a:pt x="4943364" y="1093076"/>
                </a:cubicBezTo>
                <a:cubicBezTo>
                  <a:pt x="4841706" y="1103581"/>
                  <a:pt x="4527258" y="1068019"/>
                  <a:pt x="4414344" y="1093076"/>
                </a:cubicBezTo>
                <a:cubicBezTo>
                  <a:pt x="4301430" y="1118133"/>
                  <a:pt x="3896141" y="1063648"/>
                  <a:pt x="3620814" y="1093076"/>
                </a:cubicBezTo>
                <a:cubicBezTo>
                  <a:pt x="3345487" y="1122505"/>
                  <a:pt x="3243669" y="1110142"/>
                  <a:pt x="2893411" y="1093076"/>
                </a:cubicBezTo>
                <a:cubicBezTo>
                  <a:pt x="2543153" y="1076010"/>
                  <a:pt x="2424877" y="1096057"/>
                  <a:pt x="2298264" y="1093076"/>
                </a:cubicBezTo>
                <a:cubicBezTo>
                  <a:pt x="2171651" y="1090095"/>
                  <a:pt x="1731043" y="1095921"/>
                  <a:pt x="1570861" y="1093076"/>
                </a:cubicBezTo>
                <a:cubicBezTo>
                  <a:pt x="1410679" y="1090231"/>
                  <a:pt x="1188255" y="1083466"/>
                  <a:pt x="975713" y="1093076"/>
                </a:cubicBezTo>
                <a:cubicBezTo>
                  <a:pt x="763171" y="1102686"/>
                  <a:pt x="439018" y="1102867"/>
                  <a:pt x="182183" y="1093076"/>
                </a:cubicBezTo>
                <a:cubicBezTo>
                  <a:pt x="91456" y="1095277"/>
                  <a:pt x="-547" y="1006479"/>
                  <a:pt x="0" y="910893"/>
                </a:cubicBezTo>
                <a:cubicBezTo>
                  <a:pt x="-10627" y="808751"/>
                  <a:pt x="15510" y="673904"/>
                  <a:pt x="0" y="531964"/>
                </a:cubicBezTo>
                <a:cubicBezTo>
                  <a:pt x="-15510" y="390024"/>
                  <a:pt x="-11122" y="275894"/>
                  <a:pt x="0" y="182183"/>
                </a:cubicBezTo>
                <a:close/>
              </a:path>
              <a:path w="6977118" h="1093076" stroke="0" extrusionOk="0">
                <a:moveTo>
                  <a:pt x="0" y="182183"/>
                </a:moveTo>
                <a:cubicBezTo>
                  <a:pt x="153" y="106496"/>
                  <a:pt x="79567" y="3075"/>
                  <a:pt x="182183" y="0"/>
                </a:cubicBezTo>
                <a:cubicBezTo>
                  <a:pt x="453457" y="-26234"/>
                  <a:pt x="558449" y="-25743"/>
                  <a:pt x="777331" y="0"/>
                </a:cubicBezTo>
                <a:cubicBezTo>
                  <a:pt x="996213" y="25743"/>
                  <a:pt x="1298743" y="5290"/>
                  <a:pt x="1504733" y="0"/>
                </a:cubicBezTo>
                <a:cubicBezTo>
                  <a:pt x="1710723" y="-5290"/>
                  <a:pt x="1860765" y="14262"/>
                  <a:pt x="1967626" y="0"/>
                </a:cubicBezTo>
                <a:cubicBezTo>
                  <a:pt x="2074487" y="-14262"/>
                  <a:pt x="2239577" y="2347"/>
                  <a:pt x="2430519" y="0"/>
                </a:cubicBezTo>
                <a:cubicBezTo>
                  <a:pt x="2621461" y="-2347"/>
                  <a:pt x="2894983" y="1003"/>
                  <a:pt x="3224049" y="0"/>
                </a:cubicBezTo>
                <a:cubicBezTo>
                  <a:pt x="3553115" y="-1003"/>
                  <a:pt x="3768679" y="20265"/>
                  <a:pt x="3951452" y="0"/>
                </a:cubicBezTo>
                <a:cubicBezTo>
                  <a:pt x="4134225" y="-20265"/>
                  <a:pt x="4422324" y="23285"/>
                  <a:pt x="4546599" y="0"/>
                </a:cubicBezTo>
                <a:cubicBezTo>
                  <a:pt x="4670874" y="-23285"/>
                  <a:pt x="4950836" y="23284"/>
                  <a:pt x="5141747" y="0"/>
                </a:cubicBezTo>
                <a:cubicBezTo>
                  <a:pt x="5332658" y="-23284"/>
                  <a:pt x="5584790" y="-16191"/>
                  <a:pt x="5803022" y="0"/>
                </a:cubicBezTo>
                <a:cubicBezTo>
                  <a:pt x="6021254" y="16191"/>
                  <a:pt x="6496341" y="-25455"/>
                  <a:pt x="6794935" y="0"/>
                </a:cubicBezTo>
                <a:cubicBezTo>
                  <a:pt x="6908538" y="-4850"/>
                  <a:pt x="6960323" y="86329"/>
                  <a:pt x="6977118" y="182183"/>
                </a:cubicBezTo>
                <a:cubicBezTo>
                  <a:pt x="6992546" y="357145"/>
                  <a:pt x="6978619" y="385889"/>
                  <a:pt x="6977118" y="539251"/>
                </a:cubicBezTo>
                <a:cubicBezTo>
                  <a:pt x="6975617" y="692613"/>
                  <a:pt x="6973111" y="815809"/>
                  <a:pt x="6977118" y="910893"/>
                </a:cubicBezTo>
                <a:cubicBezTo>
                  <a:pt x="6983436" y="1021208"/>
                  <a:pt x="6896043" y="1086730"/>
                  <a:pt x="6794935" y="1093076"/>
                </a:cubicBezTo>
                <a:cubicBezTo>
                  <a:pt x="6455565" y="1129201"/>
                  <a:pt x="6327537" y="1101769"/>
                  <a:pt x="6067532" y="1093076"/>
                </a:cubicBezTo>
                <a:cubicBezTo>
                  <a:pt x="5807527" y="1084383"/>
                  <a:pt x="5646247" y="1080109"/>
                  <a:pt x="5340130" y="1093076"/>
                </a:cubicBezTo>
                <a:cubicBezTo>
                  <a:pt x="5034013" y="1106043"/>
                  <a:pt x="4930350" y="1069015"/>
                  <a:pt x="4744982" y="1093076"/>
                </a:cubicBezTo>
                <a:cubicBezTo>
                  <a:pt x="4559614" y="1117137"/>
                  <a:pt x="4452144" y="1109755"/>
                  <a:pt x="4282089" y="1093076"/>
                </a:cubicBezTo>
                <a:cubicBezTo>
                  <a:pt x="4112034" y="1076397"/>
                  <a:pt x="3898014" y="1113874"/>
                  <a:pt x="3753069" y="1093076"/>
                </a:cubicBezTo>
                <a:cubicBezTo>
                  <a:pt x="3608124" y="1072278"/>
                  <a:pt x="3294599" y="1078532"/>
                  <a:pt x="3025666" y="1093076"/>
                </a:cubicBezTo>
                <a:cubicBezTo>
                  <a:pt x="2756733" y="1107620"/>
                  <a:pt x="2721944" y="1090270"/>
                  <a:pt x="2496646" y="1093076"/>
                </a:cubicBezTo>
                <a:cubicBezTo>
                  <a:pt x="2271348" y="1095882"/>
                  <a:pt x="2087311" y="1083255"/>
                  <a:pt x="1901499" y="1093076"/>
                </a:cubicBezTo>
                <a:cubicBezTo>
                  <a:pt x="1715687" y="1102897"/>
                  <a:pt x="1469733" y="1068531"/>
                  <a:pt x="1174096" y="1093076"/>
                </a:cubicBezTo>
                <a:cubicBezTo>
                  <a:pt x="878459" y="1117621"/>
                  <a:pt x="548631" y="1096971"/>
                  <a:pt x="182183" y="1093076"/>
                </a:cubicBezTo>
                <a:cubicBezTo>
                  <a:pt x="87837" y="1094581"/>
                  <a:pt x="2727" y="1011283"/>
                  <a:pt x="0" y="910893"/>
                </a:cubicBezTo>
                <a:cubicBezTo>
                  <a:pt x="-5099" y="743474"/>
                  <a:pt x="11940" y="650778"/>
                  <a:pt x="0" y="546538"/>
                </a:cubicBezTo>
                <a:cubicBezTo>
                  <a:pt x="-11940" y="442299"/>
                  <a:pt x="-11707" y="260498"/>
                  <a:pt x="0" y="182183"/>
                </a:cubicBezTo>
                <a:close/>
              </a:path>
            </a:pathLst>
          </a:custGeom>
          <a:solidFill>
            <a:schemeClr val="accent6">
              <a:lumMod val="20000"/>
              <a:lumOff val="80000"/>
            </a:schemeClr>
          </a:solidFill>
          <a:ln w="57150">
            <a:solidFill>
              <a:schemeClr val="accent6">
                <a:lumMod val="75000"/>
              </a:schemeClr>
            </a:solidFill>
            <a:extLst>
              <a:ext uri="{C807C97D-BFC1-408E-A445-0C87EB9F89A2}">
                <ask:lineSketchStyleProps xmlns:ask="http://schemas.microsoft.com/office/drawing/2018/sketchyshapes" sd="51544757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C8D6B6B8-2450-D83C-1532-0A1F901DA943}"/>
              </a:ext>
            </a:extLst>
          </p:cNvPr>
          <p:cNvSpPr txBox="1"/>
          <p:nvPr/>
        </p:nvSpPr>
        <p:spPr>
          <a:xfrm>
            <a:off x="2060028" y="336332"/>
            <a:ext cx="92270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Hãy nêu tên của loại quạt dưới đây:</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B58A08AD-80B3-FA1E-4CBD-57AEA88CED42}"/>
              </a:ext>
            </a:extLst>
          </p:cNvPr>
          <p:cNvSpPr/>
          <p:nvPr/>
        </p:nvSpPr>
        <p:spPr>
          <a:xfrm>
            <a:off x="4593530" y="2407919"/>
            <a:ext cx="6016127" cy="1889761"/>
          </a:xfrm>
          <a:custGeom>
            <a:avLst/>
            <a:gdLst>
              <a:gd name="connsiteX0" fmla="*/ 0 w 6016127"/>
              <a:gd name="connsiteY0" fmla="*/ 314966 h 1889761"/>
              <a:gd name="connsiteX1" fmla="*/ 314966 w 6016127"/>
              <a:gd name="connsiteY1" fmla="*/ 0 h 1889761"/>
              <a:gd name="connsiteX2" fmla="*/ 967294 w 6016127"/>
              <a:gd name="connsiteY2" fmla="*/ 0 h 1889761"/>
              <a:gd name="connsiteX3" fmla="*/ 1673484 w 6016127"/>
              <a:gd name="connsiteY3" fmla="*/ 0 h 1889761"/>
              <a:gd name="connsiteX4" fmla="*/ 2325812 w 6016127"/>
              <a:gd name="connsiteY4" fmla="*/ 0 h 1889761"/>
              <a:gd name="connsiteX5" fmla="*/ 2978140 w 6016127"/>
              <a:gd name="connsiteY5" fmla="*/ 0 h 1889761"/>
              <a:gd name="connsiteX6" fmla="*/ 3415020 w 6016127"/>
              <a:gd name="connsiteY6" fmla="*/ 0 h 1889761"/>
              <a:gd name="connsiteX7" fmla="*/ 3959625 w 6016127"/>
              <a:gd name="connsiteY7" fmla="*/ 0 h 1889761"/>
              <a:gd name="connsiteX8" fmla="*/ 4396505 w 6016127"/>
              <a:gd name="connsiteY8" fmla="*/ 0 h 1889761"/>
              <a:gd name="connsiteX9" fmla="*/ 5102695 w 6016127"/>
              <a:gd name="connsiteY9" fmla="*/ 0 h 1889761"/>
              <a:gd name="connsiteX10" fmla="*/ 5701161 w 6016127"/>
              <a:gd name="connsiteY10" fmla="*/ 0 h 1889761"/>
              <a:gd name="connsiteX11" fmla="*/ 6016127 w 6016127"/>
              <a:gd name="connsiteY11" fmla="*/ 314966 h 1889761"/>
              <a:gd name="connsiteX12" fmla="*/ 6016127 w 6016127"/>
              <a:gd name="connsiteY12" fmla="*/ 760106 h 1889761"/>
              <a:gd name="connsiteX13" fmla="*/ 6016127 w 6016127"/>
              <a:gd name="connsiteY13" fmla="*/ 1205245 h 1889761"/>
              <a:gd name="connsiteX14" fmla="*/ 6016127 w 6016127"/>
              <a:gd name="connsiteY14" fmla="*/ 1574795 h 1889761"/>
              <a:gd name="connsiteX15" fmla="*/ 5701161 w 6016127"/>
              <a:gd name="connsiteY15" fmla="*/ 1889761 h 1889761"/>
              <a:gd name="connsiteX16" fmla="*/ 5210419 w 6016127"/>
              <a:gd name="connsiteY16" fmla="*/ 1889761 h 1889761"/>
              <a:gd name="connsiteX17" fmla="*/ 4558091 w 6016127"/>
              <a:gd name="connsiteY17" fmla="*/ 1889761 h 1889761"/>
              <a:gd name="connsiteX18" fmla="*/ 4121210 w 6016127"/>
              <a:gd name="connsiteY18" fmla="*/ 1889761 h 1889761"/>
              <a:gd name="connsiteX19" fmla="*/ 3522744 w 6016127"/>
              <a:gd name="connsiteY19" fmla="*/ 1889761 h 1889761"/>
              <a:gd name="connsiteX20" fmla="*/ 3085864 w 6016127"/>
              <a:gd name="connsiteY20" fmla="*/ 1889761 h 1889761"/>
              <a:gd name="connsiteX21" fmla="*/ 2379674 w 6016127"/>
              <a:gd name="connsiteY21" fmla="*/ 1889761 h 1889761"/>
              <a:gd name="connsiteX22" fmla="*/ 1835070 w 6016127"/>
              <a:gd name="connsiteY22" fmla="*/ 1889761 h 1889761"/>
              <a:gd name="connsiteX23" fmla="*/ 1344328 w 6016127"/>
              <a:gd name="connsiteY23" fmla="*/ 1889761 h 1889761"/>
              <a:gd name="connsiteX24" fmla="*/ 907447 w 6016127"/>
              <a:gd name="connsiteY24" fmla="*/ 1889761 h 1889761"/>
              <a:gd name="connsiteX25" fmla="*/ 314966 w 6016127"/>
              <a:gd name="connsiteY25" fmla="*/ 1889761 h 1889761"/>
              <a:gd name="connsiteX26" fmla="*/ 0 w 6016127"/>
              <a:gd name="connsiteY26" fmla="*/ 1574795 h 1889761"/>
              <a:gd name="connsiteX27" fmla="*/ 0 w 6016127"/>
              <a:gd name="connsiteY27" fmla="*/ 1192647 h 1889761"/>
              <a:gd name="connsiteX28" fmla="*/ 0 w 6016127"/>
              <a:gd name="connsiteY28" fmla="*/ 772704 h 1889761"/>
              <a:gd name="connsiteX29" fmla="*/ 0 w 6016127"/>
              <a:gd name="connsiteY29" fmla="*/ 314966 h 188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16127" h="1889761" fill="none" extrusionOk="0">
                <a:moveTo>
                  <a:pt x="0" y="314966"/>
                </a:moveTo>
                <a:cubicBezTo>
                  <a:pt x="-10847" y="90843"/>
                  <a:pt x="145004" y="5507"/>
                  <a:pt x="314966" y="0"/>
                </a:cubicBezTo>
                <a:cubicBezTo>
                  <a:pt x="538424" y="-57540"/>
                  <a:pt x="757825" y="45279"/>
                  <a:pt x="967294" y="0"/>
                </a:cubicBezTo>
                <a:cubicBezTo>
                  <a:pt x="1176763" y="-45279"/>
                  <a:pt x="1446004" y="32204"/>
                  <a:pt x="1673484" y="0"/>
                </a:cubicBezTo>
                <a:cubicBezTo>
                  <a:pt x="1900964" y="-32204"/>
                  <a:pt x="2007195" y="69332"/>
                  <a:pt x="2325812" y="0"/>
                </a:cubicBezTo>
                <a:cubicBezTo>
                  <a:pt x="2644429" y="-69332"/>
                  <a:pt x="2730669" y="65359"/>
                  <a:pt x="2978140" y="0"/>
                </a:cubicBezTo>
                <a:cubicBezTo>
                  <a:pt x="3225611" y="-65359"/>
                  <a:pt x="3315165" y="31910"/>
                  <a:pt x="3415020" y="0"/>
                </a:cubicBezTo>
                <a:cubicBezTo>
                  <a:pt x="3514875" y="-31910"/>
                  <a:pt x="3732585" y="7821"/>
                  <a:pt x="3959625" y="0"/>
                </a:cubicBezTo>
                <a:cubicBezTo>
                  <a:pt x="4186666" y="-7821"/>
                  <a:pt x="4273927" y="43171"/>
                  <a:pt x="4396505" y="0"/>
                </a:cubicBezTo>
                <a:cubicBezTo>
                  <a:pt x="4519083" y="-43171"/>
                  <a:pt x="4875761" y="69028"/>
                  <a:pt x="5102695" y="0"/>
                </a:cubicBezTo>
                <a:cubicBezTo>
                  <a:pt x="5329629" y="-69028"/>
                  <a:pt x="5483851" y="40116"/>
                  <a:pt x="5701161" y="0"/>
                </a:cubicBezTo>
                <a:cubicBezTo>
                  <a:pt x="5872252" y="-20119"/>
                  <a:pt x="6015839" y="154420"/>
                  <a:pt x="6016127" y="314966"/>
                </a:cubicBezTo>
                <a:cubicBezTo>
                  <a:pt x="6062998" y="459089"/>
                  <a:pt x="5978159" y="558407"/>
                  <a:pt x="6016127" y="760106"/>
                </a:cubicBezTo>
                <a:cubicBezTo>
                  <a:pt x="6054095" y="961805"/>
                  <a:pt x="6014032" y="1072478"/>
                  <a:pt x="6016127" y="1205245"/>
                </a:cubicBezTo>
                <a:cubicBezTo>
                  <a:pt x="6018222" y="1338012"/>
                  <a:pt x="5973122" y="1419616"/>
                  <a:pt x="6016127" y="1574795"/>
                </a:cubicBezTo>
                <a:cubicBezTo>
                  <a:pt x="6026163" y="1795029"/>
                  <a:pt x="5895583" y="1872515"/>
                  <a:pt x="5701161" y="1889761"/>
                </a:cubicBezTo>
                <a:cubicBezTo>
                  <a:pt x="5476119" y="1892241"/>
                  <a:pt x="5389293" y="1860020"/>
                  <a:pt x="5210419" y="1889761"/>
                </a:cubicBezTo>
                <a:cubicBezTo>
                  <a:pt x="5031545" y="1919502"/>
                  <a:pt x="4804019" y="1870870"/>
                  <a:pt x="4558091" y="1889761"/>
                </a:cubicBezTo>
                <a:cubicBezTo>
                  <a:pt x="4312163" y="1908652"/>
                  <a:pt x="4293337" y="1878260"/>
                  <a:pt x="4121210" y="1889761"/>
                </a:cubicBezTo>
                <a:cubicBezTo>
                  <a:pt x="3949083" y="1901262"/>
                  <a:pt x="3724448" y="1855586"/>
                  <a:pt x="3522744" y="1889761"/>
                </a:cubicBezTo>
                <a:cubicBezTo>
                  <a:pt x="3321040" y="1923936"/>
                  <a:pt x="3176604" y="1879701"/>
                  <a:pt x="3085864" y="1889761"/>
                </a:cubicBezTo>
                <a:cubicBezTo>
                  <a:pt x="2995124" y="1899821"/>
                  <a:pt x="2621004" y="1807360"/>
                  <a:pt x="2379674" y="1889761"/>
                </a:cubicBezTo>
                <a:cubicBezTo>
                  <a:pt x="2138344" y="1972162"/>
                  <a:pt x="2016728" y="1840916"/>
                  <a:pt x="1835070" y="1889761"/>
                </a:cubicBezTo>
                <a:cubicBezTo>
                  <a:pt x="1653412" y="1938606"/>
                  <a:pt x="1511532" y="1872378"/>
                  <a:pt x="1344328" y="1889761"/>
                </a:cubicBezTo>
                <a:cubicBezTo>
                  <a:pt x="1177124" y="1907144"/>
                  <a:pt x="1088617" y="1879571"/>
                  <a:pt x="907447" y="1889761"/>
                </a:cubicBezTo>
                <a:cubicBezTo>
                  <a:pt x="726277" y="1899951"/>
                  <a:pt x="581153" y="1848639"/>
                  <a:pt x="314966" y="1889761"/>
                </a:cubicBezTo>
                <a:cubicBezTo>
                  <a:pt x="160821" y="1915132"/>
                  <a:pt x="5331" y="1735777"/>
                  <a:pt x="0" y="1574795"/>
                </a:cubicBezTo>
                <a:cubicBezTo>
                  <a:pt x="-17571" y="1447981"/>
                  <a:pt x="3894" y="1360670"/>
                  <a:pt x="0" y="1192647"/>
                </a:cubicBezTo>
                <a:cubicBezTo>
                  <a:pt x="-3894" y="1024624"/>
                  <a:pt x="18523" y="981000"/>
                  <a:pt x="0" y="772704"/>
                </a:cubicBezTo>
                <a:cubicBezTo>
                  <a:pt x="-18523" y="564408"/>
                  <a:pt x="21226" y="440964"/>
                  <a:pt x="0" y="314966"/>
                </a:cubicBezTo>
                <a:close/>
              </a:path>
              <a:path w="6016127" h="1889761" stroke="0" extrusionOk="0">
                <a:moveTo>
                  <a:pt x="0" y="314966"/>
                </a:moveTo>
                <a:cubicBezTo>
                  <a:pt x="40090" y="110639"/>
                  <a:pt x="152847" y="10765"/>
                  <a:pt x="314966" y="0"/>
                </a:cubicBezTo>
                <a:cubicBezTo>
                  <a:pt x="538462" y="-40191"/>
                  <a:pt x="662626" y="3227"/>
                  <a:pt x="967294" y="0"/>
                </a:cubicBezTo>
                <a:cubicBezTo>
                  <a:pt x="1271962" y="-3227"/>
                  <a:pt x="1204118" y="30369"/>
                  <a:pt x="1404174" y="0"/>
                </a:cubicBezTo>
                <a:cubicBezTo>
                  <a:pt x="1604230" y="-30369"/>
                  <a:pt x="1711870" y="1712"/>
                  <a:pt x="1841055" y="0"/>
                </a:cubicBezTo>
                <a:cubicBezTo>
                  <a:pt x="1970240" y="-1712"/>
                  <a:pt x="2126935" y="42578"/>
                  <a:pt x="2331797" y="0"/>
                </a:cubicBezTo>
                <a:cubicBezTo>
                  <a:pt x="2536659" y="-42578"/>
                  <a:pt x="2806080" y="63831"/>
                  <a:pt x="3037987" y="0"/>
                </a:cubicBezTo>
                <a:cubicBezTo>
                  <a:pt x="3269894" y="-63831"/>
                  <a:pt x="3480587" y="14937"/>
                  <a:pt x="3636453" y="0"/>
                </a:cubicBezTo>
                <a:cubicBezTo>
                  <a:pt x="3792319" y="-14937"/>
                  <a:pt x="4053049" y="33750"/>
                  <a:pt x="4234919" y="0"/>
                </a:cubicBezTo>
                <a:cubicBezTo>
                  <a:pt x="4416789" y="-33750"/>
                  <a:pt x="4629490" y="30691"/>
                  <a:pt x="4779523" y="0"/>
                </a:cubicBezTo>
                <a:cubicBezTo>
                  <a:pt x="4929556" y="-30691"/>
                  <a:pt x="5315021" y="16742"/>
                  <a:pt x="5701161" y="0"/>
                </a:cubicBezTo>
                <a:cubicBezTo>
                  <a:pt x="5856433" y="18910"/>
                  <a:pt x="6007298" y="115781"/>
                  <a:pt x="6016127" y="314966"/>
                </a:cubicBezTo>
                <a:cubicBezTo>
                  <a:pt x="6053345" y="405423"/>
                  <a:pt x="6000585" y="583111"/>
                  <a:pt x="6016127" y="747507"/>
                </a:cubicBezTo>
                <a:cubicBezTo>
                  <a:pt x="6031669" y="911903"/>
                  <a:pt x="5969757" y="1045980"/>
                  <a:pt x="6016127" y="1180049"/>
                </a:cubicBezTo>
                <a:cubicBezTo>
                  <a:pt x="6062497" y="1314118"/>
                  <a:pt x="6008464" y="1419318"/>
                  <a:pt x="6016127" y="1574795"/>
                </a:cubicBezTo>
                <a:cubicBezTo>
                  <a:pt x="6017005" y="1726058"/>
                  <a:pt x="5881819" y="1893244"/>
                  <a:pt x="5701161" y="1889761"/>
                </a:cubicBezTo>
                <a:cubicBezTo>
                  <a:pt x="5560613" y="1933795"/>
                  <a:pt x="5434685" y="1868616"/>
                  <a:pt x="5264281" y="1889761"/>
                </a:cubicBezTo>
                <a:cubicBezTo>
                  <a:pt x="5093877" y="1910906"/>
                  <a:pt x="4913103" y="1845602"/>
                  <a:pt x="4665815" y="1889761"/>
                </a:cubicBezTo>
                <a:cubicBezTo>
                  <a:pt x="4418527" y="1933920"/>
                  <a:pt x="4254182" y="1836632"/>
                  <a:pt x="3959625" y="1889761"/>
                </a:cubicBezTo>
                <a:cubicBezTo>
                  <a:pt x="3665068" y="1942890"/>
                  <a:pt x="3676395" y="1845400"/>
                  <a:pt x="3415020" y="1889761"/>
                </a:cubicBezTo>
                <a:cubicBezTo>
                  <a:pt x="3153646" y="1934122"/>
                  <a:pt x="3021000" y="1886206"/>
                  <a:pt x="2708830" y="1889761"/>
                </a:cubicBezTo>
                <a:cubicBezTo>
                  <a:pt x="2396660" y="1893316"/>
                  <a:pt x="2370513" y="1886138"/>
                  <a:pt x="2271950" y="1889761"/>
                </a:cubicBezTo>
                <a:cubicBezTo>
                  <a:pt x="2173387" y="1893384"/>
                  <a:pt x="1914863" y="1869307"/>
                  <a:pt x="1619622" y="1889761"/>
                </a:cubicBezTo>
                <a:cubicBezTo>
                  <a:pt x="1324381" y="1910215"/>
                  <a:pt x="1323499" y="1886307"/>
                  <a:pt x="1182742" y="1889761"/>
                </a:cubicBezTo>
                <a:cubicBezTo>
                  <a:pt x="1041985" y="1893215"/>
                  <a:pt x="510012" y="1865867"/>
                  <a:pt x="314966" y="1889761"/>
                </a:cubicBezTo>
                <a:cubicBezTo>
                  <a:pt x="111982" y="1851944"/>
                  <a:pt x="13503" y="1746754"/>
                  <a:pt x="0" y="1574795"/>
                </a:cubicBezTo>
                <a:cubicBezTo>
                  <a:pt x="-34334" y="1434458"/>
                  <a:pt x="14657" y="1279261"/>
                  <a:pt x="0" y="1142254"/>
                </a:cubicBezTo>
                <a:cubicBezTo>
                  <a:pt x="-14657" y="1005247"/>
                  <a:pt x="2394" y="874783"/>
                  <a:pt x="0" y="709712"/>
                </a:cubicBezTo>
                <a:cubicBezTo>
                  <a:pt x="-2394" y="544641"/>
                  <a:pt x="12717" y="475748"/>
                  <a:pt x="0" y="314966"/>
                </a:cubicBezTo>
                <a:close/>
              </a:path>
            </a:pathLst>
          </a:custGeom>
          <a:solidFill>
            <a:srgbClr val="FFF3E1"/>
          </a:solidFill>
          <a:ln w="57150">
            <a:solidFill>
              <a:srgbClr val="996633"/>
            </a:solidFill>
            <a:extLst>
              <a:ext uri="{C807C97D-BFC1-408E-A445-0C87EB9F89A2}">
                <ask:lineSketchStyleProps xmlns:ask="http://schemas.microsoft.com/office/drawing/2018/sketchyshapes" sd="19425747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105B9258-759E-05F7-48C8-08314A6E921A}"/>
              </a:ext>
            </a:extLst>
          </p:cNvPr>
          <p:cNvSpPr txBox="1"/>
          <p:nvPr/>
        </p:nvSpPr>
        <p:spPr>
          <a:xfrm>
            <a:off x="4765617" y="2628883"/>
            <a:ext cx="5671951" cy="1306063"/>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a:ln>
                  <a:noFill/>
                </a:ln>
                <a:solidFill>
                  <a:srgbClr val="795C41"/>
                </a:solidFill>
                <a:effectLst/>
                <a:uLnTx/>
                <a:uFillTx/>
                <a:latin typeface="Calibri" panose="020F0502020204030204" pitchFamily="34" charset="0"/>
                <a:ea typeface="+mn-ea"/>
                <a:cs typeface="Calibri" panose="020F0502020204030204" pitchFamily="34" charset="0"/>
              </a:rPr>
              <a:t>Quạt</a:t>
            </a:r>
            <a:r>
              <a:rPr kumimoji="0" lang="en-US" sz="6600" b="1" i="0" u="none" strike="noStrike" kern="1200" cap="none" spc="0" normalizeH="0" noProof="0">
                <a:ln>
                  <a:noFill/>
                </a:ln>
                <a:solidFill>
                  <a:srgbClr val="795C41"/>
                </a:solidFill>
                <a:effectLst/>
                <a:uLnTx/>
                <a:uFillTx/>
                <a:latin typeface="Calibri" panose="020F0502020204030204" pitchFamily="34" charset="0"/>
                <a:ea typeface="+mn-ea"/>
                <a:cs typeface="Calibri" panose="020F0502020204030204" pitchFamily="34" charset="0"/>
              </a:rPr>
              <a:t> đứng</a:t>
            </a:r>
            <a:endParaRPr kumimoji="0" lang="en-US" sz="6600" b="0" i="0" u="none" strike="noStrike" kern="1200" cap="none" spc="0" normalizeH="0" baseline="0" noProof="0">
              <a:ln>
                <a:noFill/>
              </a:ln>
              <a:solidFill>
                <a:srgbClr val="795C41"/>
              </a:solidFill>
              <a:effectLst/>
              <a:uLnTx/>
              <a:uFillTx/>
              <a:latin typeface="Calibri" panose="020F0502020204030204"/>
              <a:ea typeface="+mn-ea"/>
              <a:cs typeface="Calibri" panose="020F0502020204030204" pitchFamily="34" charset="0"/>
            </a:endParaRPr>
          </a:p>
        </p:txBody>
      </p:sp>
      <p:pic>
        <p:nvPicPr>
          <p:cNvPr id="12" name="Picture 11" descr="A picture containing text, clipart&#10;&#10;Description automatically generated">
            <a:extLst>
              <a:ext uri="{FF2B5EF4-FFF2-40B4-BE49-F238E27FC236}">
                <a16:creationId xmlns:a16="http://schemas.microsoft.com/office/drawing/2014/main" id="{FF4EB4BF-3C29-F09E-E538-C992BB6D9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3218" y="67179"/>
            <a:ext cx="996816" cy="1495882"/>
          </a:xfrm>
          <a:prstGeom prst="rect">
            <a:avLst/>
          </a:prstGeom>
        </p:spPr>
      </p:pic>
      <p:pic>
        <p:nvPicPr>
          <p:cNvPr id="10" name="Picture 9">
            <a:extLst>
              <a:ext uri="{FF2B5EF4-FFF2-40B4-BE49-F238E27FC236}">
                <a16:creationId xmlns:a16="http://schemas.microsoft.com/office/drawing/2014/main" id="{A6237107-51D3-4086-BC66-7F77F72235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048" y="2097221"/>
            <a:ext cx="2799718" cy="2961098"/>
          </a:xfrm>
          <a:prstGeom prst="rect">
            <a:avLst/>
          </a:prstGeom>
        </p:spPr>
      </p:pic>
    </p:spTree>
    <p:extLst>
      <p:ext uri="{BB962C8B-B14F-4D97-AF65-F5344CB8AC3E}">
        <p14:creationId xmlns:p14="http://schemas.microsoft.com/office/powerpoint/2010/main" val="426536534"/>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par>
                              <p:cTn id="15" fill="hold">
                                <p:stCondLst>
                                  <p:cond delay="500"/>
                                </p:stCondLst>
                                <p:childTnLst>
                                  <p:par>
                                    <p:cTn id="16" presetID="2" presetClass="entr" presetSubtype="4" fill="hold" grpId="0" nodeType="afterEffect" p14:presetBounceEnd="64000">
                                      <p:stCondLst>
                                        <p:cond delay="0"/>
                                      </p:stCondLst>
                                      <p:iterate type="wd">
                                        <p:tmPct val="10000"/>
                                      </p:iterate>
                                      <p:childTnLst>
                                        <p:set>
                                          <p:cBhvr>
                                            <p:cTn id="17" dur="1" fill="hold">
                                              <p:stCondLst>
                                                <p:cond delay="0"/>
                                              </p:stCondLst>
                                            </p:cTn>
                                            <p:tgtEl>
                                              <p:spTgt spid="23"/>
                                            </p:tgtEl>
                                            <p:attrNameLst>
                                              <p:attrName>style.visibility</p:attrName>
                                            </p:attrNameLst>
                                          </p:cBhvr>
                                          <p:to>
                                            <p:strVal val="visible"/>
                                          </p:to>
                                        </p:set>
                                        <p:anim calcmode="lin" valueType="num" p14:bounceEnd="64000">
                                          <p:cBhvr additive="base">
                                            <p:cTn id="18" dur="500" fill="hold"/>
                                            <p:tgtEl>
                                              <p:spTgt spid="23"/>
                                            </p:tgtEl>
                                            <p:attrNameLst>
                                              <p:attrName>ppt_x</p:attrName>
                                            </p:attrNameLst>
                                          </p:cBhvr>
                                          <p:tavLst>
                                            <p:tav tm="0">
                                              <p:val>
                                                <p:strVal val="#ppt_x"/>
                                              </p:val>
                                            </p:tav>
                                            <p:tav tm="100000">
                                              <p:val>
                                                <p:strVal val="#ppt_x"/>
                                              </p:val>
                                            </p:tav>
                                          </p:tavLst>
                                        </p:anim>
                                        <p:anim calcmode="lin" valueType="num" p14:bounceEnd="64000">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animBg="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par>
                              <p:cTn id="25" fill="hold">
                                <p:stCondLst>
                                  <p:cond delay="500"/>
                                </p:stCondLst>
                                <p:childTnLst>
                                  <p:par>
                                    <p:cTn id="26" presetID="2" presetClass="entr" presetSubtype="4" fill="hold" grpId="0" nodeType="afterEffect">
                                      <p:stCondLst>
                                        <p:cond delay="0"/>
                                      </p:stCondLst>
                                      <p:iterate type="wd">
                                        <p:tmPct val="10000"/>
                                      </p:iterate>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2" grpId="0" animBg="1"/>
          <p:bldP spid="23"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vector graphics&#10;&#10;Description automatically generated">
            <a:extLst>
              <a:ext uri="{FF2B5EF4-FFF2-40B4-BE49-F238E27FC236}">
                <a16:creationId xmlns:a16="http://schemas.microsoft.com/office/drawing/2014/main" id="{CDF7C430-0A91-2818-A5ED-0FB6BF6DA3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97" b="96484" l="10000" r="90122">
                        <a14:foregroundMark x1="11463" y1="10352" x2="21463" y2="7617"/>
                        <a14:foregroundMark x1="21463" y1="7617" x2="21463" y2="6934"/>
                        <a14:foregroundMark x1="15244" y1="5176" x2="17683" y2="8887"/>
                        <a14:foregroundMark x1="19634" y1="4297" x2="21463" y2="8594"/>
                        <a14:foregroundMark x1="48293" y1="4492" x2="55122" y2="4297"/>
                        <a14:foregroundMark x1="90122" y1="12988" x2="90122" y2="12988"/>
                        <a14:foregroundMark x1="90122" y1="12402" x2="90122" y2="12402"/>
                        <a14:foregroundMark x1="47805" y1="16895" x2="59634" y2="17773"/>
                        <a14:foregroundMark x1="60366" y1="11816" x2="60976" y2="22266"/>
                        <a14:foregroundMark x1="48171" y1="12891" x2="48171" y2="12891"/>
                        <a14:foregroundMark x1="47195" y1="32129" x2="57439" y2="34863"/>
                        <a14:foregroundMark x1="57439" y1="34863" x2="58293" y2="33301"/>
                        <a14:foregroundMark x1="36829" y1="62988" x2="39878" y2="62793"/>
                        <a14:foregroundMark x1="54634" y1="74414" x2="57195" y2="96484"/>
                        <a14:foregroundMark x1="49268" y1="14844" x2="52195" y2="37305"/>
                        <a14:foregroundMark x1="47073" y1="28027" x2="47927" y2="38379"/>
                      </a14:backgroundRemoval>
                    </a14:imgEffect>
                  </a14:imgLayer>
                </a14:imgProps>
              </a:ext>
              <a:ext uri="{28A0092B-C50C-407E-A947-70E740481C1C}">
                <a14:useLocalDpi xmlns:a14="http://schemas.microsoft.com/office/drawing/2010/main" val="0"/>
              </a:ext>
            </a:extLst>
          </a:blip>
          <a:stretch>
            <a:fillRect/>
          </a:stretch>
        </p:blipFill>
        <p:spPr>
          <a:xfrm>
            <a:off x="697414" y="2004888"/>
            <a:ext cx="3888978" cy="4856480"/>
          </a:xfrm>
          <a:prstGeom prst="rect">
            <a:avLst/>
          </a:prstGeom>
        </p:spPr>
      </p:pic>
      <p:grpSp>
        <p:nvGrpSpPr>
          <p:cNvPr id="7" name="Group 6">
            <a:extLst>
              <a:ext uri="{FF2B5EF4-FFF2-40B4-BE49-F238E27FC236}">
                <a16:creationId xmlns:a16="http://schemas.microsoft.com/office/drawing/2014/main" id="{55CD7A69-18B6-E0A2-B7B8-7B3F41E2B427}"/>
              </a:ext>
            </a:extLst>
          </p:cNvPr>
          <p:cNvGrpSpPr/>
          <p:nvPr/>
        </p:nvGrpSpPr>
        <p:grpSpPr>
          <a:xfrm>
            <a:off x="3872830" y="2925445"/>
            <a:ext cx="1899285" cy="1080135"/>
            <a:chOff x="984250" y="4629150"/>
            <a:chExt cx="2855912" cy="1419225"/>
          </a:xfrm>
        </p:grpSpPr>
        <p:sp>
          <p:nvSpPr>
            <p:cNvPr id="8" name="Freeform 1183">
              <a:extLst>
                <a:ext uri="{FF2B5EF4-FFF2-40B4-BE49-F238E27FC236}">
                  <a16:creationId xmlns:a16="http://schemas.microsoft.com/office/drawing/2014/main" id="{727C8D62-70E7-507D-17BF-0C99819C14FF}"/>
                </a:ext>
              </a:extLst>
            </p:cNvPr>
            <p:cNvSpPr>
              <a:spLocks/>
            </p:cNvSpPr>
            <p:nvPr/>
          </p:nvSpPr>
          <p:spPr bwMode="auto">
            <a:xfrm>
              <a:off x="984250" y="4908550"/>
              <a:ext cx="2851150" cy="1139825"/>
            </a:xfrm>
            <a:custGeom>
              <a:avLst/>
              <a:gdLst>
                <a:gd name="T0" fmla="*/ 2941 w 2943"/>
                <a:gd name="T1" fmla="*/ 600 h 1177"/>
                <a:gd name="T2" fmla="*/ 1467 w 2943"/>
                <a:gd name="T3" fmla="*/ 1171 h 1177"/>
                <a:gd name="T4" fmla="*/ 3 w 2943"/>
                <a:gd name="T5" fmla="*/ 577 h 1177"/>
                <a:gd name="T6" fmla="*/ 1476 w 2943"/>
                <a:gd name="T7" fmla="*/ 7 h 1177"/>
                <a:gd name="T8" fmla="*/ 2941 w 2943"/>
                <a:gd name="T9" fmla="*/ 600 h 1177"/>
              </a:gdLst>
              <a:ahLst/>
              <a:cxnLst>
                <a:cxn ang="0">
                  <a:pos x="T0" y="T1"/>
                </a:cxn>
                <a:cxn ang="0">
                  <a:pos x="T2" y="T3"/>
                </a:cxn>
                <a:cxn ang="0">
                  <a:pos x="T4" y="T5"/>
                </a:cxn>
                <a:cxn ang="0">
                  <a:pos x="T6" y="T7"/>
                </a:cxn>
                <a:cxn ang="0">
                  <a:pos x="T8" y="T9"/>
                </a:cxn>
              </a:cxnLst>
              <a:rect l="0" t="0" r="r" b="b"/>
              <a:pathLst>
                <a:path w="2943" h="1177">
                  <a:moveTo>
                    <a:pt x="2941" y="600"/>
                  </a:moveTo>
                  <a:cubicBezTo>
                    <a:pt x="2938" y="922"/>
                    <a:pt x="2278" y="1177"/>
                    <a:pt x="1467" y="1171"/>
                  </a:cubicBezTo>
                  <a:cubicBezTo>
                    <a:pt x="656" y="1165"/>
                    <a:pt x="0" y="899"/>
                    <a:pt x="3" y="577"/>
                  </a:cubicBezTo>
                  <a:cubicBezTo>
                    <a:pt x="5" y="256"/>
                    <a:pt x="665" y="0"/>
                    <a:pt x="1476" y="7"/>
                  </a:cubicBezTo>
                  <a:cubicBezTo>
                    <a:pt x="2287" y="13"/>
                    <a:pt x="2943" y="279"/>
                    <a:pt x="2941" y="600"/>
                  </a:cubicBezTo>
                  <a:close/>
                </a:path>
              </a:pathLst>
            </a:custGeom>
            <a:solidFill>
              <a:srgbClr val="D2D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1184">
              <a:extLst>
                <a:ext uri="{FF2B5EF4-FFF2-40B4-BE49-F238E27FC236}">
                  <a16:creationId xmlns:a16="http://schemas.microsoft.com/office/drawing/2014/main" id="{47FCC51C-BDE8-0E91-1481-808DC7696D9A}"/>
                </a:ext>
              </a:extLst>
            </p:cNvPr>
            <p:cNvSpPr>
              <a:spLocks/>
            </p:cNvSpPr>
            <p:nvPr/>
          </p:nvSpPr>
          <p:spPr bwMode="auto">
            <a:xfrm>
              <a:off x="989012" y="4883150"/>
              <a:ext cx="2851150" cy="1139825"/>
            </a:xfrm>
            <a:custGeom>
              <a:avLst/>
              <a:gdLst>
                <a:gd name="T0" fmla="*/ 2940 w 2943"/>
                <a:gd name="T1" fmla="*/ 600 h 1177"/>
                <a:gd name="T2" fmla="*/ 1467 w 2943"/>
                <a:gd name="T3" fmla="*/ 1171 h 1177"/>
                <a:gd name="T4" fmla="*/ 2 w 2943"/>
                <a:gd name="T5" fmla="*/ 577 h 1177"/>
                <a:gd name="T6" fmla="*/ 1476 w 2943"/>
                <a:gd name="T7" fmla="*/ 6 h 1177"/>
                <a:gd name="T8" fmla="*/ 2940 w 2943"/>
                <a:gd name="T9" fmla="*/ 600 h 1177"/>
              </a:gdLst>
              <a:ahLst/>
              <a:cxnLst>
                <a:cxn ang="0">
                  <a:pos x="T0" y="T1"/>
                </a:cxn>
                <a:cxn ang="0">
                  <a:pos x="T2" y="T3"/>
                </a:cxn>
                <a:cxn ang="0">
                  <a:pos x="T4" y="T5"/>
                </a:cxn>
                <a:cxn ang="0">
                  <a:pos x="T6" y="T7"/>
                </a:cxn>
                <a:cxn ang="0">
                  <a:pos x="T8" y="T9"/>
                </a:cxn>
              </a:cxnLst>
              <a:rect l="0" t="0" r="r" b="b"/>
              <a:pathLst>
                <a:path w="2943" h="1177">
                  <a:moveTo>
                    <a:pt x="2940" y="600"/>
                  </a:moveTo>
                  <a:cubicBezTo>
                    <a:pt x="2938" y="922"/>
                    <a:pt x="2278" y="1177"/>
                    <a:pt x="1467" y="1171"/>
                  </a:cubicBezTo>
                  <a:cubicBezTo>
                    <a:pt x="656" y="1165"/>
                    <a:pt x="0" y="899"/>
                    <a:pt x="2" y="577"/>
                  </a:cubicBezTo>
                  <a:cubicBezTo>
                    <a:pt x="5" y="256"/>
                    <a:pt x="665" y="0"/>
                    <a:pt x="1476" y="6"/>
                  </a:cubicBezTo>
                  <a:cubicBezTo>
                    <a:pt x="2287" y="13"/>
                    <a:pt x="2943" y="278"/>
                    <a:pt x="2940" y="600"/>
                  </a:cubicBezTo>
                  <a:close/>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185">
              <a:extLst>
                <a:ext uri="{FF2B5EF4-FFF2-40B4-BE49-F238E27FC236}">
                  <a16:creationId xmlns:a16="http://schemas.microsoft.com/office/drawing/2014/main" id="{635C239A-6A2B-7701-ADE4-F4D5B827156C}"/>
                </a:ext>
              </a:extLst>
            </p:cNvPr>
            <p:cNvSpPr>
              <a:spLocks/>
            </p:cNvSpPr>
            <p:nvPr/>
          </p:nvSpPr>
          <p:spPr bwMode="auto">
            <a:xfrm>
              <a:off x="1439862" y="5003800"/>
              <a:ext cx="1943100" cy="777875"/>
            </a:xfrm>
            <a:custGeom>
              <a:avLst/>
              <a:gdLst>
                <a:gd name="T0" fmla="*/ 2005 w 2007"/>
                <a:gd name="T1" fmla="*/ 409 h 803"/>
                <a:gd name="T2" fmla="*/ 1000 w 2007"/>
                <a:gd name="T3" fmla="*/ 799 h 803"/>
                <a:gd name="T4" fmla="*/ 1 w 2007"/>
                <a:gd name="T5" fmla="*/ 394 h 803"/>
                <a:gd name="T6" fmla="*/ 1006 w 2007"/>
                <a:gd name="T7" fmla="*/ 4 h 803"/>
                <a:gd name="T8" fmla="*/ 2005 w 2007"/>
                <a:gd name="T9" fmla="*/ 409 h 803"/>
              </a:gdLst>
              <a:ahLst/>
              <a:cxnLst>
                <a:cxn ang="0">
                  <a:pos x="T0" y="T1"/>
                </a:cxn>
                <a:cxn ang="0">
                  <a:pos x="T2" y="T3"/>
                </a:cxn>
                <a:cxn ang="0">
                  <a:pos x="T4" y="T5"/>
                </a:cxn>
                <a:cxn ang="0">
                  <a:pos x="T6" y="T7"/>
                </a:cxn>
                <a:cxn ang="0">
                  <a:pos x="T8" y="T9"/>
                </a:cxn>
              </a:cxnLst>
              <a:rect l="0" t="0" r="r" b="b"/>
              <a:pathLst>
                <a:path w="2007" h="803">
                  <a:moveTo>
                    <a:pt x="2005" y="409"/>
                  </a:moveTo>
                  <a:cubicBezTo>
                    <a:pt x="2003" y="629"/>
                    <a:pt x="1554" y="803"/>
                    <a:pt x="1000" y="799"/>
                  </a:cubicBezTo>
                  <a:cubicBezTo>
                    <a:pt x="447" y="794"/>
                    <a:pt x="0" y="613"/>
                    <a:pt x="1" y="394"/>
                  </a:cubicBezTo>
                  <a:cubicBezTo>
                    <a:pt x="3" y="175"/>
                    <a:pt x="453" y="0"/>
                    <a:pt x="1006" y="4"/>
                  </a:cubicBezTo>
                  <a:cubicBezTo>
                    <a:pt x="1560" y="9"/>
                    <a:pt x="2007" y="190"/>
                    <a:pt x="2005" y="409"/>
                  </a:cubicBez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86">
              <a:extLst>
                <a:ext uri="{FF2B5EF4-FFF2-40B4-BE49-F238E27FC236}">
                  <a16:creationId xmlns:a16="http://schemas.microsoft.com/office/drawing/2014/main" id="{616A9149-99AC-0312-1732-419BA1330C10}"/>
                </a:ext>
              </a:extLst>
            </p:cNvPr>
            <p:cNvSpPr>
              <a:spLocks/>
            </p:cNvSpPr>
            <p:nvPr/>
          </p:nvSpPr>
          <p:spPr bwMode="auto">
            <a:xfrm>
              <a:off x="1473200" y="5030788"/>
              <a:ext cx="1876425" cy="738188"/>
            </a:xfrm>
            <a:custGeom>
              <a:avLst/>
              <a:gdLst>
                <a:gd name="T0" fmla="*/ 1935 w 1937"/>
                <a:gd name="T1" fmla="*/ 388 h 762"/>
                <a:gd name="T2" fmla="*/ 965 w 1937"/>
                <a:gd name="T3" fmla="*/ 758 h 762"/>
                <a:gd name="T4" fmla="*/ 1 w 1937"/>
                <a:gd name="T5" fmla="*/ 373 h 762"/>
                <a:gd name="T6" fmla="*/ 971 w 1937"/>
                <a:gd name="T7" fmla="*/ 4 h 762"/>
                <a:gd name="T8" fmla="*/ 1935 w 1937"/>
                <a:gd name="T9" fmla="*/ 388 h 762"/>
              </a:gdLst>
              <a:ahLst/>
              <a:cxnLst>
                <a:cxn ang="0">
                  <a:pos x="T0" y="T1"/>
                </a:cxn>
                <a:cxn ang="0">
                  <a:pos x="T2" y="T3"/>
                </a:cxn>
                <a:cxn ang="0">
                  <a:pos x="T4" y="T5"/>
                </a:cxn>
                <a:cxn ang="0">
                  <a:pos x="T6" y="T7"/>
                </a:cxn>
                <a:cxn ang="0">
                  <a:pos x="T8" y="T9"/>
                </a:cxn>
              </a:cxnLst>
              <a:rect l="0" t="0" r="r" b="b"/>
              <a:pathLst>
                <a:path w="1937" h="762">
                  <a:moveTo>
                    <a:pt x="1935" y="388"/>
                  </a:moveTo>
                  <a:cubicBezTo>
                    <a:pt x="1934" y="596"/>
                    <a:pt x="1499" y="762"/>
                    <a:pt x="965" y="758"/>
                  </a:cubicBezTo>
                  <a:cubicBezTo>
                    <a:pt x="431" y="754"/>
                    <a:pt x="0" y="582"/>
                    <a:pt x="1" y="373"/>
                  </a:cubicBezTo>
                  <a:cubicBezTo>
                    <a:pt x="3" y="165"/>
                    <a:pt x="437" y="0"/>
                    <a:pt x="971" y="4"/>
                  </a:cubicBezTo>
                  <a:cubicBezTo>
                    <a:pt x="1505" y="8"/>
                    <a:pt x="1937" y="180"/>
                    <a:pt x="1935" y="388"/>
                  </a:cubicBezTo>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187">
              <a:extLst>
                <a:ext uri="{FF2B5EF4-FFF2-40B4-BE49-F238E27FC236}">
                  <a16:creationId xmlns:a16="http://schemas.microsoft.com/office/drawing/2014/main" id="{D26EEB42-D32E-38FE-ED27-0AC558E2EBC6}"/>
                </a:ext>
              </a:extLst>
            </p:cNvPr>
            <p:cNvSpPr>
              <a:spLocks noEditPoints="1"/>
            </p:cNvSpPr>
            <p:nvPr/>
          </p:nvSpPr>
          <p:spPr bwMode="auto">
            <a:xfrm>
              <a:off x="1020762" y="4903788"/>
              <a:ext cx="2779712" cy="1082675"/>
            </a:xfrm>
            <a:custGeom>
              <a:avLst/>
              <a:gdLst>
                <a:gd name="T0" fmla="*/ 1439 w 2870"/>
                <a:gd name="T1" fmla="*/ 6 h 1118"/>
                <a:gd name="T2" fmla="*/ 2 w 2870"/>
                <a:gd name="T3" fmla="*/ 548 h 1118"/>
                <a:gd name="T4" fmla="*/ 1431 w 2870"/>
                <a:gd name="T5" fmla="*/ 1112 h 1118"/>
                <a:gd name="T6" fmla="*/ 2868 w 2870"/>
                <a:gd name="T7" fmla="*/ 570 h 1118"/>
                <a:gd name="T8" fmla="*/ 1439 w 2870"/>
                <a:gd name="T9" fmla="*/ 6 h 1118"/>
                <a:gd name="T10" fmla="*/ 1439 w 2870"/>
                <a:gd name="T11" fmla="*/ 26 h 1118"/>
                <a:gd name="T12" fmla="*/ 2443 w 2870"/>
                <a:gd name="T13" fmla="*/ 195 h 1118"/>
                <a:gd name="T14" fmla="*/ 2743 w 2870"/>
                <a:gd name="T15" fmla="*/ 369 h 1118"/>
                <a:gd name="T16" fmla="*/ 2847 w 2870"/>
                <a:gd name="T17" fmla="*/ 570 h 1118"/>
                <a:gd name="T18" fmla="*/ 2739 w 2870"/>
                <a:gd name="T19" fmla="*/ 769 h 1118"/>
                <a:gd name="T20" fmla="*/ 2438 w 2870"/>
                <a:gd name="T21" fmla="*/ 939 h 1118"/>
                <a:gd name="T22" fmla="*/ 1431 w 2870"/>
                <a:gd name="T23" fmla="*/ 1092 h 1118"/>
                <a:gd name="T24" fmla="*/ 426 w 2870"/>
                <a:gd name="T25" fmla="*/ 923 h 1118"/>
                <a:gd name="T26" fmla="*/ 127 w 2870"/>
                <a:gd name="T27" fmla="*/ 749 h 1118"/>
                <a:gd name="T28" fmla="*/ 23 w 2870"/>
                <a:gd name="T29" fmla="*/ 548 h 1118"/>
                <a:gd name="T30" fmla="*/ 130 w 2870"/>
                <a:gd name="T31" fmla="*/ 349 h 1118"/>
                <a:gd name="T32" fmla="*/ 432 w 2870"/>
                <a:gd name="T33" fmla="*/ 179 h 1118"/>
                <a:gd name="T34" fmla="*/ 1439 w 2870"/>
                <a:gd name="T35" fmla="*/ 26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0" h="1118">
                  <a:moveTo>
                    <a:pt x="1439" y="6"/>
                  </a:moveTo>
                  <a:cubicBezTo>
                    <a:pt x="648" y="0"/>
                    <a:pt x="5" y="242"/>
                    <a:pt x="2" y="548"/>
                  </a:cubicBezTo>
                  <a:cubicBezTo>
                    <a:pt x="0" y="854"/>
                    <a:pt x="639" y="1106"/>
                    <a:pt x="1431" y="1112"/>
                  </a:cubicBezTo>
                  <a:cubicBezTo>
                    <a:pt x="2222" y="1118"/>
                    <a:pt x="2865" y="876"/>
                    <a:pt x="2868" y="570"/>
                  </a:cubicBezTo>
                  <a:cubicBezTo>
                    <a:pt x="2870" y="264"/>
                    <a:pt x="2230" y="12"/>
                    <a:pt x="1439" y="6"/>
                  </a:cubicBezTo>
                  <a:moveTo>
                    <a:pt x="1439" y="26"/>
                  </a:moveTo>
                  <a:cubicBezTo>
                    <a:pt x="1819" y="29"/>
                    <a:pt x="2176" y="89"/>
                    <a:pt x="2443" y="195"/>
                  </a:cubicBezTo>
                  <a:cubicBezTo>
                    <a:pt x="2572" y="246"/>
                    <a:pt x="2673" y="304"/>
                    <a:pt x="2743" y="369"/>
                  </a:cubicBezTo>
                  <a:cubicBezTo>
                    <a:pt x="2812" y="434"/>
                    <a:pt x="2847" y="501"/>
                    <a:pt x="2847" y="570"/>
                  </a:cubicBezTo>
                  <a:cubicBezTo>
                    <a:pt x="2846" y="638"/>
                    <a:pt x="2810" y="706"/>
                    <a:pt x="2739" y="769"/>
                  </a:cubicBezTo>
                  <a:cubicBezTo>
                    <a:pt x="2669" y="833"/>
                    <a:pt x="2567" y="890"/>
                    <a:pt x="2438" y="939"/>
                  </a:cubicBezTo>
                  <a:cubicBezTo>
                    <a:pt x="2169" y="1040"/>
                    <a:pt x="1811" y="1094"/>
                    <a:pt x="1431" y="1092"/>
                  </a:cubicBezTo>
                  <a:cubicBezTo>
                    <a:pt x="1051" y="1089"/>
                    <a:pt x="694" y="1029"/>
                    <a:pt x="426" y="923"/>
                  </a:cubicBezTo>
                  <a:cubicBezTo>
                    <a:pt x="298" y="872"/>
                    <a:pt x="197" y="814"/>
                    <a:pt x="127" y="749"/>
                  </a:cubicBezTo>
                  <a:cubicBezTo>
                    <a:pt x="58" y="684"/>
                    <a:pt x="22" y="617"/>
                    <a:pt x="23" y="548"/>
                  </a:cubicBezTo>
                  <a:cubicBezTo>
                    <a:pt x="24" y="479"/>
                    <a:pt x="60" y="412"/>
                    <a:pt x="130" y="349"/>
                  </a:cubicBezTo>
                  <a:cubicBezTo>
                    <a:pt x="201" y="285"/>
                    <a:pt x="303" y="228"/>
                    <a:pt x="432" y="179"/>
                  </a:cubicBezTo>
                  <a:cubicBezTo>
                    <a:pt x="701" y="78"/>
                    <a:pt x="1059" y="23"/>
                    <a:pt x="1439" y="26"/>
                  </a:cubicBezTo>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188">
              <a:extLst>
                <a:ext uri="{FF2B5EF4-FFF2-40B4-BE49-F238E27FC236}">
                  <a16:creationId xmlns:a16="http://schemas.microsoft.com/office/drawing/2014/main" id="{DC0C8479-C617-BABE-ADC4-8488271DA0FC}"/>
                </a:ext>
              </a:extLst>
            </p:cNvPr>
            <p:cNvSpPr>
              <a:spLocks noEditPoints="1"/>
            </p:cNvSpPr>
            <p:nvPr/>
          </p:nvSpPr>
          <p:spPr bwMode="auto">
            <a:xfrm>
              <a:off x="1077912" y="4935538"/>
              <a:ext cx="2665412" cy="1008063"/>
            </a:xfrm>
            <a:custGeom>
              <a:avLst/>
              <a:gdLst>
                <a:gd name="T0" fmla="*/ 1380 w 2752"/>
                <a:gd name="T1" fmla="*/ 6 h 1040"/>
                <a:gd name="T2" fmla="*/ 2 w 2752"/>
                <a:gd name="T3" fmla="*/ 510 h 1040"/>
                <a:gd name="T4" fmla="*/ 1372 w 2752"/>
                <a:gd name="T5" fmla="*/ 1034 h 1040"/>
                <a:gd name="T6" fmla="*/ 2750 w 2752"/>
                <a:gd name="T7" fmla="*/ 531 h 1040"/>
                <a:gd name="T8" fmla="*/ 1380 w 2752"/>
                <a:gd name="T9" fmla="*/ 6 h 1040"/>
                <a:gd name="T10" fmla="*/ 1380 w 2752"/>
                <a:gd name="T11" fmla="*/ 17 h 1040"/>
                <a:gd name="T12" fmla="*/ 2347 w 2752"/>
                <a:gd name="T13" fmla="*/ 174 h 1040"/>
                <a:gd name="T14" fmla="*/ 2637 w 2752"/>
                <a:gd name="T15" fmla="*/ 338 h 1040"/>
                <a:gd name="T16" fmla="*/ 2740 w 2752"/>
                <a:gd name="T17" fmla="*/ 531 h 1040"/>
                <a:gd name="T18" fmla="*/ 2634 w 2752"/>
                <a:gd name="T19" fmla="*/ 722 h 1040"/>
                <a:gd name="T20" fmla="*/ 2341 w 2752"/>
                <a:gd name="T21" fmla="*/ 882 h 1040"/>
                <a:gd name="T22" fmla="*/ 1372 w 2752"/>
                <a:gd name="T23" fmla="*/ 1024 h 1040"/>
                <a:gd name="T24" fmla="*/ 405 w 2752"/>
                <a:gd name="T25" fmla="*/ 867 h 1040"/>
                <a:gd name="T26" fmla="*/ 115 w 2752"/>
                <a:gd name="T27" fmla="*/ 703 h 1040"/>
                <a:gd name="T28" fmla="*/ 12 w 2752"/>
                <a:gd name="T29" fmla="*/ 510 h 1040"/>
                <a:gd name="T30" fmla="*/ 118 w 2752"/>
                <a:gd name="T31" fmla="*/ 318 h 1040"/>
                <a:gd name="T32" fmla="*/ 411 w 2752"/>
                <a:gd name="T33" fmla="*/ 159 h 1040"/>
                <a:gd name="T34" fmla="*/ 1380 w 2752"/>
                <a:gd name="T35" fmla="*/ 1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2" h="1040">
                  <a:moveTo>
                    <a:pt x="1380" y="6"/>
                  </a:moveTo>
                  <a:cubicBezTo>
                    <a:pt x="621" y="0"/>
                    <a:pt x="4" y="226"/>
                    <a:pt x="2" y="510"/>
                  </a:cubicBezTo>
                  <a:cubicBezTo>
                    <a:pt x="0" y="794"/>
                    <a:pt x="613" y="1028"/>
                    <a:pt x="1372" y="1034"/>
                  </a:cubicBezTo>
                  <a:cubicBezTo>
                    <a:pt x="2131" y="1040"/>
                    <a:pt x="2748" y="815"/>
                    <a:pt x="2750" y="531"/>
                  </a:cubicBezTo>
                  <a:cubicBezTo>
                    <a:pt x="2752" y="247"/>
                    <a:pt x="2139" y="12"/>
                    <a:pt x="1380" y="6"/>
                  </a:cubicBezTo>
                  <a:close/>
                  <a:moveTo>
                    <a:pt x="1380" y="17"/>
                  </a:moveTo>
                  <a:cubicBezTo>
                    <a:pt x="1746" y="19"/>
                    <a:pt x="2089" y="75"/>
                    <a:pt x="2347" y="174"/>
                  </a:cubicBezTo>
                  <a:cubicBezTo>
                    <a:pt x="2471" y="222"/>
                    <a:pt x="2569" y="277"/>
                    <a:pt x="2637" y="338"/>
                  </a:cubicBezTo>
                  <a:cubicBezTo>
                    <a:pt x="2706" y="400"/>
                    <a:pt x="2740" y="464"/>
                    <a:pt x="2740" y="531"/>
                  </a:cubicBezTo>
                  <a:cubicBezTo>
                    <a:pt x="2739" y="597"/>
                    <a:pt x="2704" y="662"/>
                    <a:pt x="2634" y="722"/>
                  </a:cubicBezTo>
                  <a:cubicBezTo>
                    <a:pt x="2565" y="782"/>
                    <a:pt x="2467" y="836"/>
                    <a:pt x="2341" y="882"/>
                  </a:cubicBezTo>
                  <a:cubicBezTo>
                    <a:pt x="2082" y="976"/>
                    <a:pt x="1738" y="1027"/>
                    <a:pt x="1372" y="1024"/>
                  </a:cubicBezTo>
                  <a:cubicBezTo>
                    <a:pt x="1006" y="1021"/>
                    <a:pt x="663" y="965"/>
                    <a:pt x="405" y="867"/>
                  </a:cubicBezTo>
                  <a:cubicBezTo>
                    <a:pt x="281" y="819"/>
                    <a:pt x="183" y="764"/>
                    <a:pt x="115" y="703"/>
                  </a:cubicBezTo>
                  <a:cubicBezTo>
                    <a:pt x="46" y="641"/>
                    <a:pt x="12" y="576"/>
                    <a:pt x="12" y="510"/>
                  </a:cubicBezTo>
                  <a:cubicBezTo>
                    <a:pt x="13" y="444"/>
                    <a:pt x="48" y="379"/>
                    <a:pt x="118" y="318"/>
                  </a:cubicBezTo>
                  <a:cubicBezTo>
                    <a:pt x="187" y="258"/>
                    <a:pt x="285" y="205"/>
                    <a:pt x="411" y="159"/>
                  </a:cubicBezTo>
                  <a:cubicBezTo>
                    <a:pt x="670" y="64"/>
                    <a:pt x="1014" y="14"/>
                    <a:pt x="1380" y="17"/>
                  </a:cubicBezTo>
                  <a:close/>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189">
              <a:extLst>
                <a:ext uri="{FF2B5EF4-FFF2-40B4-BE49-F238E27FC236}">
                  <a16:creationId xmlns:a16="http://schemas.microsoft.com/office/drawing/2014/main" id="{62AD66E6-A706-020C-BA64-C77F583E6D44}"/>
                </a:ext>
              </a:extLst>
            </p:cNvPr>
            <p:cNvSpPr>
              <a:spLocks/>
            </p:cNvSpPr>
            <p:nvPr/>
          </p:nvSpPr>
          <p:spPr bwMode="auto">
            <a:xfrm>
              <a:off x="2808287" y="5764213"/>
              <a:ext cx="103187" cy="47625"/>
            </a:xfrm>
            <a:custGeom>
              <a:avLst/>
              <a:gdLst>
                <a:gd name="T0" fmla="*/ 30 w 108"/>
                <a:gd name="T1" fmla="*/ 49 h 49"/>
                <a:gd name="T2" fmla="*/ 16 w 108"/>
                <a:gd name="T3" fmla="*/ 49 h 49"/>
                <a:gd name="T4" fmla="*/ 0 w 108"/>
                <a:gd name="T5" fmla="*/ 31 h 49"/>
                <a:gd name="T6" fmla="*/ 21 w 108"/>
                <a:gd name="T7" fmla="*/ 16 h 49"/>
                <a:gd name="T8" fmla="*/ 53 w 108"/>
                <a:gd name="T9" fmla="*/ 0 h 49"/>
                <a:gd name="T10" fmla="*/ 93 w 108"/>
                <a:gd name="T11" fmla="*/ 27 h 49"/>
                <a:gd name="T12" fmla="*/ 108 w 108"/>
                <a:gd name="T13" fmla="*/ 40 h 49"/>
                <a:gd name="T14" fmla="*/ 30 w 108"/>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9">
                  <a:moveTo>
                    <a:pt x="30" y="49"/>
                  </a:moveTo>
                  <a:cubicBezTo>
                    <a:pt x="21" y="49"/>
                    <a:pt x="16" y="49"/>
                    <a:pt x="16" y="49"/>
                  </a:cubicBezTo>
                  <a:lnTo>
                    <a:pt x="0" y="31"/>
                  </a:lnTo>
                  <a:cubicBezTo>
                    <a:pt x="6" y="29"/>
                    <a:pt x="13" y="24"/>
                    <a:pt x="21" y="16"/>
                  </a:cubicBezTo>
                  <a:cubicBezTo>
                    <a:pt x="34" y="5"/>
                    <a:pt x="43" y="0"/>
                    <a:pt x="53" y="0"/>
                  </a:cubicBezTo>
                  <a:cubicBezTo>
                    <a:pt x="65" y="0"/>
                    <a:pt x="77" y="10"/>
                    <a:pt x="93" y="27"/>
                  </a:cubicBezTo>
                  <a:cubicBezTo>
                    <a:pt x="98" y="33"/>
                    <a:pt x="103" y="37"/>
                    <a:pt x="108" y="40"/>
                  </a:cubicBezTo>
                  <a:cubicBezTo>
                    <a:pt x="73" y="48"/>
                    <a:pt x="46" y="49"/>
                    <a:pt x="30" y="49"/>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190">
              <a:extLst>
                <a:ext uri="{FF2B5EF4-FFF2-40B4-BE49-F238E27FC236}">
                  <a16:creationId xmlns:a16="http://schemas.microsoft.com/office/drawing/2014/main" id="{0861D8C4-9BE9-9AB1-3674-FCA81D3C1392}"/>
                </a:ext>
              </a:extLst>
            </p:cNvPr>
            <p:cNvSpPr>
              <a:spLocks noEditPoints="1"/>
            </p:cNvSpPr>
            <p:nvPr/>
          </p:nvSpPr>
          <p:spPr bwMode="auto">
            <a:xfrm>
              <a:off x="1538287" y="4999038"/>
              <a:ext cx="1816100" cy="828675"/>
            </a:xfrm>
            <a:custGeom>
              <a:avLst/>
              <a:gdLst>
                <a:gd name="T0" fmla="*/ 612 w 1876"/>
                <a:gd name="T1" fmla="*/ 855 h 856"/>
                <a:gd name="T2" fmla="*/ 560 w 1876"/>
                <a:gd name="T3" fmla="*/ 820 h 856"/>
                <a:gd name="T4" fmla="*/ 403 w 1876"/>
                <a:gd name="T5" fmla="*/ 836 h 856"/>
                <a:gd name="T6" fmla="*/ 323 w 1876"/>
                <a:gd name="T7" fmla="*/ 814 h 856"/>
                <a:gd name="T8" fmla="*/ 316 w 1876"/>
                <a:gd name="T9" fmla="*/ 802 h 856"/>
                <a:gd name="T10" fmla="*/ 395 w 1876"/>
                <a:gd name="T11" fmla="*/ 823 h 856"/>
                <a:gd name="T12" fmla="*/ 423 w 1876"/>
                <a:gd name="T13" fmla="*/ 752 h 856"/>
                <a:gd name="T14" fmla="*/ 615 w 1876"/>
                <a:gd name="T15" fmla="*/ 843 h 856"/>
                <a:gd name="T16" fmla="*/ 717 w 1876"/>
                <a:gd name="T17" fmla="*/ 799 h 856"/>
                <a:gd name="T18" fmla="*/ 738 w 1876"/>
                <a:gd name="T19" fmla="*/ 806 h 856"/>
                <a:gd name="T20" fmla="*/ 678 w 1876"/>
                <a:gd name="T21" fmla="*/ 806 h 856"/>
                <a:gd name="T22" fmla="*/ 1096 w 1876"/>
                <a:gd name="T23" fmla="*/ 810 h 856"/>
                <a:gd name="T24" fmla="*/ 1011 w 1876"/>
                <a:gd name="T25" fmla="*/ 801 h 856"/>
                <a:gd name="T26" fmla="*/ 1113 w 1876"/>
                <a:gd name="T27" fmla="*/ 795 h 856"/>
                <a:gd name="T28" fmla="*/ 1138 w 1876"/>
                <a:gd name="T29" fmla="*/ 799 h 856"/>
                <a:gd name="T30" fmla="*/ 1129 w 1876"/>
                <a:gd name="T31" fmla="*/ 805 h 856"/>
                <a:gd name="T32" fmla="*/ 1615 w 1876"/>
                <a:gd name="T33" fmla="*/ 776 h 856"/>
                <a:gd name="T34" fmla="*/ 1600 w 1876"/>
                <a:gd name="T35" fmla="*/ 763 h 856"/>
                <a:gd name="T36" fmla="*/ 1607 w 1876"/>
                <a:gd name="T37" fmla="*/ 764 h 856"/>
                <a:gd name="T38" fmla="*/ 1615 w 1876"/>
                <a:gd name="T39" fmla="*/ 776 h 856"/>
                <a:gd name="T40" fmla="*/ 1722 w 1876"/>
                <a:gd name="T41" fmla="*/ 753 h 856"/>
                <a:gd name="T42" fmla="*/ 1743 w 1876"/>
                <a:gd name="T43" fmla="*/ 756 h 856"/>
                <a:gd name="T44" fmla="*/ 1800 w 1876"/>
                <a:gd name="T45" fmla="*/ 721 h 856"/>
                <a:gd name="T46" fmla="*/ 1828 w 1876"/>
                <a:gd name="T47" fmla="*/ 672 h 856"/>
                <a:gd name="T48" fmla="*/ 1876 w 1876"/>
                <a:gd name="T49" fmla="*/ 616 h 856"/>
                <a:gd name="T50" fmla="*/ 1850 w 1876"/>
                <a:gd name="T51" fmla="*/ 675 h 856"/>
                <a:gd name="T52" fmla="*/ 1842 w 1876"/>
                <a:gd name="T53" fmla="*/ 680 h 856"/>
                <a:gd name="T54" fmla="*/ 1750 w 1876"/>
                <a:gd name="T55" fmla="*/ 769 h 856"/>
                <a:gd name="T56" fmla="*/ 197 w 1876"/>
                <a:gd name="T57" fmla="*/ 760 h 856"/>
                <a:gd name="T58" fmla="*/ 189 w 1876"/>
                <a:gd name="T59" fmla="*/ 756 h 856"/>
                <a:gd name="T60" fmla="*/ 183 w 1876"/>
                <a:gd name="T61" fmla="*/ 749 h 856"/>
                <a:gd name="T62" fmla="*/ 177 w 1876"/>
                <a:gd name="T63" fmla="*/ 739 h 856"/>
                <a:gd name="T64" fmla="*/ 195 w 1876"/>
                <a:gd name="T65" fmla="*/ 748 h 856"/>
                <a:gd name="T66" fmla="*/ 221 w 1876"/>
                <a:gd name="T67" fmla="*/ 737 h 856"/>
                <a:gd name="T68" fmla="*/ 247 w 1876"/>
                <a:gd name="T69" fmla="*/ 739 h 856"/>
                <a:gd name="T70" fmla="*/ 1499 w 1876"/>
                <a:gd name="T71" fmla="*/ 743 h 856"/>
                <a:gd name="T72" fmla="*/ 1564 w 1876"/>
                <a:gd name="T73" fmla="*/ 735 h 856"/>
                <a:gd name="T74" fmla="*/ 1499 w 1876"/>
                <a:gd name="T75" fmla="*/ 743 h 856"/>
                <a:gd name="T76" fmla="*/ 136 w 1876"/>
                <a:gd name="T77" fmla="*/ 677 h 856"/>
                <a:gd name="T78" fmla="*/ 173 w 1876"/>
                <a:gd name="T79" fmla="*/ 684 h 856"/>
                <a:gd name="T80" fmla="*/ 66 w 1876"/>
                <a:gd name="T81" fmla="*/ 629 h 856"/>
                <a:gd name="T82" fmla="*/ 0 w 1876"/>
                <a:gd name="T83" fmla="*/ 583 h 856"/>
                <a:gd name="T84" fmla="*/ 79 w 1876"/>
                <a:gd name="T85" fmla="*/ 627 h 856"/>
                <a:gd name="T86" fmla="*/ 73 w 1876"/>
                <a:gd name="T87" fmla="*/ 629 h 856"/>
                <a:gd name="T88" fmla="*/ 1836 w 1876"/>
                <a:gd name="T89" fmla="*/ 226 h 856"/>
                <a:gd name="T90" fmla="*/ 1843 w 1876"/>
                <a:gd name="T91" fmla="*/ 241 h 856"/>
                <a:gd name="T92" fmla="*/ 1840 w 1876"/>
                <a:gd name="T93" fmla="*/ 268 h 856"/>
                <a:gd name="T94" fmla="*/ 1804 w 1876"/>
                <a:gd name="T95" fmla="*/ 182 h 856"/>
                <a:gd name="T96" fmla="*/ 1780 w 1876"/>
                <a:gd name="T97" fmla="*/ 211 h 856"/>
                <a:gd name="T98" fmla="*/ 1469 w 1876"/>
                <a:gd name="T99" fmla="*/ 1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76" h="856">
                  <a:moveTo>
                    <a:pt x="618" y="856"/>
                  </a:moveTo>
                  <a:lnTo>
                    <a:pt x="617" y="856"/>
                  </a:lnTo>
                  <a:lnTo>
                    <a:pt x="616" y="856"/>
                  </a:lnTo>
                  <a:lnTo>
                    <a:pt x="612" y="855"/>
                  </a:lnTo>
                  <a:lnTo>
                    <a:pt x="612" y="855"/>
                  </a:lnTo>
                  <a:cubicBezTo>
                    <a:pt x="610" y="855"/>
                    <a:pt x="609" y="855"/>
                    <a:pt x="607" y="854"/>
                  </a:cubicBezTo>
                  <a:lnTo>
                    <a:pt x="607" y="854"/>
                  </a:lnTo>
                  <a:cubicBezTo>
                    <a:pt x="589" y="850"/>
                    <a:pt x="573" y="836"/>
                    <a:pt x="560" y="820"/>
                  </a:cubicBezTo>
                  <a:cubicBezTo>
                    <a:pt x="536" y="830"/>
                    <a:pt x="506" y="837"/>
                    <a:pt x="467" y="837"/>
                  </a:cubicBezTo>
                  <a:cubicBezTo>
                    <a:pt x="465" y="837"/>
                    <a:pt x="463" y="837"/>
                    <a:pt x="461" y="837"/>
                  </a:cubicBezTo>
                  <a:cubicBezTo>
                    <a:pt x="442" y="836"/>
                    <a:pt x="426" y="834"/>
                    <a:pt x="411" y="831"/>
                  </a:cubicBezTo>
                  <a:cubicBezTo>
                    <a:pt x="409" y="832"/>
                    <a:pt x="406" y="833"/>
                    <a:pt x="403" y="836"/>
                  </a:cubicBezTo>
                  <a:cubicBezTo>
                    <a:pt x="399" y="838"/>
                    <a:pt x="395" y="839"/>
                    <a:pt x="391" y="839"/>
                  </a:cubicBezTo>
                  <a:cubicBezTo>
                    <a:pt x="382" y="839"/>
                    <a:pt x="374" y="833"/>
                    <a:pt x="367" y="825"/>
                  </a:cubicBezTo>
                  <a:cubicBezTo>
                    <a:pt x="360" y="817"/>
                    <a:pt x="356" y="811"/>
                    <a:pt x="344" y="811"/>
                  </a:cubicBezTo>
                  <a:cubicBezTo>
                    <a:pt x="338" y="811"/>
                    <a:pt x="332" y="812"/>
                    <a:pt x="323" y="814"/>
                  </a:cubicBezTo>
                  <a:cubicBezTo>
                    <a:pt x="320" y="815"/>
                    <a:pt x="316" y="816"/>
                    <a:pt x="313" y="816"/>
                  </a:cubicBezTo>
                  <a:cubicBezTo>
                    <a:pt x="290" y="816"/>
                    <a:pt x="269" y="797"/>
                    <a:pt x="265" y="783"/>
                  </a:cubicBezTo>
                  <a:cubicBezTo>
                    <a:pt x="274" y="793"/>
                    <a:pt x="289" y="803"/>
                    <a:pt x="306" y="803"/>
                  </a:cubicBezTo>
                  <a:cubicBezTo>
                    <a:pt x="309" y="803"/>
                    <a:pt x="313" y="803"/>
                    <a:pt x="316" y="802"/>
                  </a:cubicBezTo>
                  <a:cubicBezTo>
                    <a:pt x="325" y="799"/>
                    <a:pt x="331" y="798"/>
                    <a:pt x="336" y="798"/>
                  </a:cubicBezTo>
                  <a:cubicBezTo>
                    <a:pt x="349" y="798"/>
                    <a:pt x="353" y="804"/>
                    <a:pt x="360" y="812"/>
                  </a:cubicBezTo>
                  <a:cubicBezTo>
                    <a:pt x="366" y="820"/>
                    <a:pt x="375" y="826"/>
                    <a:pt x="384" y="826"/>
                  </a:cubicBezTo>
                  <a:cubicBezTo>
                    <a:pt x="388" y="826"/>
                    <a:pt x="391" y="825"/>
                    <a:pt x="395" y="823"/>
                  </a:cubicBezTo>
                  <a:cubicBezTo>
                    <a:pt x="405" y="817"/>
                    <a:pt x="408" y="817"/>
                    <a:pt x="408" y="808"/>
                  </a:cubicBezTo>
                  <a:cubicBezTo>
                    <a:pt x="408" y="805"/>
                    <a:pt x="408" y="801"/>
                    <a:pt x="407" y="796"/>
                  </a:cubicBezTo>
                  <a:cubicBezTo>
                    <a:pt x="407" y="796"/>
                    <a:pt x="407" y="796"/>
                    <a:pt x="407" y="795"/>
                  </a:cubicBezTo>
                  <a:cubicBezTo>
                    <a:pt x="407" y="788"/>
                    <a:pt x="413" y="772"/>
                    <a:pt x="423" y="752"/>
                  </a:cubicBezTo>
                  <a:cubicBezTo>
                    <a:pt x="457" y="759"/>
                    <a:pt x="492" y="766"/>
                    <a:pt x="528" y="772"/>
                  </a:cubicBezTo>
                  <a:cubicBezTo>
                    <a:pt x="539" y="792"/>
                    <a:pt x="569" y="838"/>
                    <a:pt x="604" y="843"/>
                  </a:cubicBezTo>
                  <a:cubicBezTo>
                    <a:pt x="606" y="843"/>
                    <a:pt x="608" y="843"/>
                    <a:pt x="610" y="843"/>
                  </a:cubicBezTo>
                  <a:cubicBezTo>
                    <a:pt x="612" y="843"/>
                    <a:pt x="613" y="843"/>
                    <a:pt x="615" y="843"/>
                  </a:cubicBezTo>
                  <a:cubicBezTo>
                    <a:pt x="666" y="837"/>
                    <a:pt x="658" y="811"/>
                    <a:pt x="671" y="793"/>
                  </a:cubicBezTo>
                  <a:cubicBezTo>
                    <a:pt x="671" y="792"/>
                    <a:pt x="672" y="792"/>
                    <a:pt x="672" y="791"/>
                  </a:cubicBezTo>
                  <a:cubicBezTo>
                    <a:pt x="683" y="792"/>
                    <a:pt x="693" y="793"/>
                    <a:pt x="704" y="794"/>
                  </a:cubicBezTo>
                  <a:cubicBezTo>
                    <a:pt x="708" y="797"/>
                    <a:pt x="712" y="799"/>
                    <a:pt x="717" y="799"/>
                  </a:cubicBezTo>
                  <a:cubicBezTo>
                    <a:pt x="720" y="799"/>
                    <a:pt x="724" y="798"/>
                    <a:pt x="728" y="796"/>
                  </a:cubicBezTo>
                  <a:cubicBezTo>
                    <a:pt x="773" y="799"/>
                    <a:pt x="819" y="801"/>
                    <a:pt x="866" y="802"/>
                  </a:cubicBezTo>
                  <a:cubicBezTo>
                    <a:pt x="855" y="818"/>
                    <a:pt x="849" y="829"/>
                    <a:pt x="849" y="829"/>
                  </a:cubicBezTo>
                  <a:lnTo>
                    <a:pt x="738" y="806"/>
                  </a:lnTo>
                  <a:cubicBezTo>
                    <a:pt x="733" y="810"/>
                    <a:pt x="729" y="811"/>
                    <a:pt x="724" y="811"/>
                  </a:cubicBezTo>
                  <a:cubicBezTo>
                    <a:pt x="718" y="811"/>
                    <a:pt x="713" y="808"/>
                    <a:pt x="709" y="804"/>
                  </a:cubicBezTo>
                  <a:cubicBezTo>
                    <a:pt x="703" y="799"/>
                    <a:pt x="698" y="794"/>
                    <a:pt x="693" y="794"/>
                  </a:cubicBezTo>
                  <a:cubicBezTo>
                    <a:pt x="689" y="794"/>
                    <a:pt x="684" y="797"/>
                    <a:pt x="678" y="806"/>
                  </a:cubicBezTo>
                  <a:cubicBezTo>
                    <a:pt x="666" y="824"/>
                    <a:pt x="673" y="850"/>
                    <a:pt x="622" y="855"/>
                  </a:cubicBezTo>
                  <a:cubicBezTo>
                    <a:pt x="621" y="856"/>
                    <a:pt x="619" y="856"/>
                    <a:pt x="618" y="856"/>
                  </a:cubicBezTo>
                  <a:moveTo>
                    <a:pt x="1104" y="810"/>
                  </a:moveTo>
                  <a:cubicBezTo>
                    <a:pt x="1101" y="810"/>
                    <a:pt x="1098" y="810"/>
                    <a:pt x="1096" y="810"/>
                  </a:cubicBezTo>
                  <a:cubicBezTo>
                    <a:pt x="1084" y="808"/>
                    <a:pt x="1069" y="808"/>
                    <a:pt x="1054" y="808"/>
                  </a:cubicBezTo>
                  <a:cubicBezTo>
                    <a:pt x="1045" y="808"/>
                    <a:pt x="1036" y="808"/>
                    <a:pt x="1027" y="809"/>
                  </a:cubicBezTo>
                  <a:cubicBezTo>
                    <a:pt x="1026" y="809"/>
                    <a:pt x="1026" y="809"/>
                    <a:pt x="1025" y="809"/>
                  </a:cubicBezTo>
                  <a:cubicBezTo>
                    <a:pt x="1019" y="809"/>
                    <a:pt x="1015" y="806"/>
                    <a:pt x="1011" y="801"/>
                  </a:cubicBezTo>
                  <a:cubicBezTo>
                    <a:pt x="1037" y="800"/>
                    <a:pt x="1063" y="799"/>
                    <a:pt x="1088" y="797"/>
                  </a:cubicBezTo>
                  <a:cubicBezTo>
                    <a:pt x="1088" y="797"/>
                    <a:pt x="1088" y="797"/>
                    <a:pt x="1089" y="797"/>
                  </a:cubicBezTo>
                  <a:cubicBezTo>
                    <a:pt x="1091" y="798"/>
                    <a:pt x="1094" y="798"/>
                    <a:pt x="1097" y="798"/>
                  </a:cubicBezTo>
                  <a:cubicBezTo>
                    <a:pt x="1102" y="798"/>
                    <a:pt x="1108" y="797"/>
                    <a:pt x="1113" y="795"/>
                  </a:cubicBezTo>
                  <a:cubicBezTo>
                    <a:pt x="1124" y="794"/>
                    <a:pt x="1135" y="793"/>
                    <a:pt x="1145" y="793"/>
                  </a:cubicBezTo>
                  <a:lnTo>
                    <a:pt x="1143" y="795"/>
                  </a:lnTo>
                  <a:lnTo>
                    <a:pt x="1141" y="797"/>
                  </a:lnTo>
                  <a:lnTo>
                    <a:pt x="1138" y="799"/>
                  </a:lnTo>
                  <a:lnTo>
                    <a:pt x="1136" y="800"/>
                  </a:lnTo>
                  <a:lnTo>
                    <a:pt x="1134" y="802"/>
                  </a:lnTo>
                  <a:lnTo>
                    <a:pt x="1130" y="804"/>
                  </a:lnTo>
                  <a:lnTo>
                    <a:pt x="1129" y="805"/>
                  </a:lnTo>
                  <a:lnTo>
                    <a:pt x="1126" y="806"/>
                  </a:lnTo>
                  <a:lnTo>
                    <a:pt x="1125" y="806"/>
                  </a:lnTo>
                  <a:cubicBezTo>
                    <a:pt x="1118" y="809"/>
                    <a:pt x="1110" y="810"/>
                    <a:pt x="1104" y="810"/>
                  </a:cubicBezTo>
                  <a:moveTo>
                    <a:pt x="1615" y="776"/>
                  </a:moveTo>
                  <a:cubicBezTo>
                    <a:pt x="1612" y="776"/>
                    <a:pt x="1610" y="776"/>
                    <a:pt x="1607" y="776"/>
                  </a:cubicBezTo>
                  <a:cubicBezTo>
                    <a:pt x="1584" y="773"/>
                    <a:pt x="1577" y="758"/>
                    <a:pt x="1570" y="746"/>
                  </a:cubicBezTo>
                  <a:cubicBezTo>
                    <a:pt x="1576" y="754"/>
                    <a:pt x="1585" y="761"/>
                    <a:pt x="1600" y="763"/>
                  </a:cubicBezTo>
                  <a:lnTo>
                    <a:pt x="1600" y="763"/>
                  </a:lnTo>
                  <a:cubicBezTo>
                    <a:pt x="1602" y="764"/>
                    <a:pt x="1605" y="764"/>
                    <a:pt x="1607" y="764"/>
                  </a:cubicBezTo>
                  <a:lnTo>
                    <a:pt x="1607" y="764"/>
                  </a:lnTo>
                  <a:lnTo>
                    <a:pt x="1607" y="764"/>
                  </a:lnTo>
                  <a:lnTo>
                    <a:pt x="1607" y="764"/>
                  </a:lnTo>
                  <a:lnTo>
                    <a:pt x="1607" y="764"/>
                  </a:lnTo>
                  <a:cubicBezTo>
                    <a:pt x="1648" y="764"/>
                    <a:pt x="1693" y="718"/>
                    <a:pt x="1693" y="718"/>
                  </a:cubicBezTo>
                  <a:cubicBezTo>
                    <a:pt x="1693" y="718"/>
                    <a:pt x="1694" y="725"/>
                    <a:pt x="1698" y="733"/>
                  </a:cubicBezTo>
                  <a:cubicBezTo>
                    <a:pt x="1688" y="743"/>
                    <a:pt x="1650" y="776"/>
                    <a:pt x="1615" y="776"/>
                  </a:cubicBezTo>
                  <a:close/>
                  <a:moveTo>
                    <a:pt x="1750" y="769"/>
                  </a:moveTo>
                  <a:cubicBezTo>
                    <a:pt x="1744" y="769"/>
                    <a:pt x="1737" y="768"/>
                    <a:pt x="1729" y="766"/>
                  </a:cubicBezTo>
                  <a:cubicBezTo>
                    <a:pt x="1715" y="763"/>
                    <a:pt x="1708" y="751"/>
                    <a:pt x="1704" y="742"/>
                  </a:cubicBezTo>
                  <a:cubicBezTo>
                    <a:pt x="1708" y="747"/>
                    <a:pt x="1714" y="752"/>
                    <a:pt x="1722" y="753"/>
                  </a:cubicBezTo>
                  <a:lnTo>
                    <a:pt x="1722" y="753"/>
                  </a:lnTo>
                  <a:cubicBezTo>
                    <a:pt x="1730" y="755"/>
                    <a:pt x="1737" y="756"/>
                    <a:pt x="1743" y="756"/>
                  </a:cubicBezTo>
                  <a:lnTo>
                    <a:pt x="1743" y="756"/>
                  </a:lnTo>
                  <a:lnTo>
                    <a:pt x="1743" y="756"/>
                  </a:lnTo>
                  <a:lnTo>
                    <a:pt x="1743" y="756"/>
                  </a:lnTo>
                  <a:lnTo>
                    <a:pt x="1743" y="756"/>
                  </a:lnTo>
                  <a:cubicBezTo>
                    <a:pt x="1776" y="756"/>
                    <a:pt x="1795" y="735"/>
                    <a:pt x="1800" y="721"/>
                  </a:cubicBezTo>
                  <a:cubicBezTo>
                    <a:pt x="1800" y="721"/>
                    <a:pt x="1800" y="721"/>
                    <a:pt x="1800" y="721"/>
                  </a:cubicBezTo>
                  <a:cubicBezTo>
                    <a:pt x="1800" y="721"/>
                    <a:pt x="1800" y="721"/>
                    <a:pt x="1800" y="721"/>
                  </a:cubicBezTo>
                  <a:cubicBezTo>
                    <a:pt x="1800" y="720"/>
                    <a:pt x="1800" y="720"/>
                    <a:pt x="1801" y="720"/>
                  </a:cubicBezTo>
                  <a:lnTo>
                    <a:pt x="1801" y="720"/>
                  </a:lnTo>
                  <a:cubicBezTo>
                    <a:pt x="1806" y="704"/>
                    <a:pt x="1812" y="682"/>
                    <a:pt x="1828" y="672"/>
                  </a:cubicBezTo>
                  <a:cubicBezTo>
                    <a:pt x="1832" y="669"/>
                    <a:pt x="1836" y="667"/>
                    <a:pt x="1840" y="664"/>
                  </a:cubicBezTo>
                  <a:cubicBezTo>
                    <a:pt x="1853" y="654"/>
                    <a:pt x="1867" y="639"/>
                    <a:pt x="1868" y="604"/>
                  </a:cubicBezTo>
                  <a:cubicBezTo>
                    <a:pt x="1868" y="596"/>
                    <a:pt x="1867" y="588"/>
                    <a:pt x="1864" y="581"/>
                  </a:cubicBezTo>
                  <a:cubicBezTo>
                    <a:pt x="1872" y="591"/>
                    <a:pt x="1876" y="603"/>
                    <a:pt x="1876" y="616"/>
                  </a:cubicBezTo>
                  <a:cubicBezTo>
                    <a:pt x="1875" y="645"/>
                    <a:pt x="1865" y="661"/>
                    <a:pt x="1854" y="671"/>
                  </a:cubicBezTo>
                  <a:lnTo>
                    <a:pt x="1854" y="671"/>
                  </a:lnTo>
                  <a:lnTo>
                    <a:pt x="1850" y="674"/>
                  </a:lnTo>
                  <a:lnTo>
                    <a:pt x="1850" y="675"/>
                  </a:lnTo>
                  <a:lnTo>
                    <a:pt x="1847" y="677"/>
                  </a:lnTo>
                  <a:lnTo>
                    <a:pt x="1846" y="677"/>
                  </a:lnTo>
                  <a:lnTo>
                    <a:pt x="1843" y="680"/>
                  </a:lnTo>
                  <a:lnTo>
                    <a:pt x="1842" y="680"/>
                  </a:lnTo>
                  <a:lnTo>
                    <a:pt x="1839" y="682"/>
                  </a:lnTo>
                  <a:lnTo>
                    <a:pt x="1835" y="685"/>
                  </a:lnTo>
                  <a:cubicBezTo>
                    <a:pt x="1820" y="695"/>
                    <a:pt x="1814" y="716"/>
                    <a:pt x="1808" y="733"/>
                  </a:cubicBezTo>
                  <a:cubicBezTo>
                    <a:pt x="1803" y="747"/>
                    <a:pt x="1784" y="769"/>
                    <a:pt x="1750" y="769"/>
                  </a:cubicBezTo>
                  <a:moveTo>
                    <a:pt x="207" y="761"/>
                  </a:moveTo>
                  <a:cubicBezTo>
                    <a:pt x="206" y="761"/>
                    <a:pt x="204" y="761"/>
                    <a:pt x="202" y="761"/>
                  </a:cubicBezTo>
                  <a:cubicBezTo>
                    <a:pt x="201" y="761"/>
                    <a:pt x="200" y="760"/>
                    <a:pt x="198" y="760"/>
                  </a:cubicBezTo>
                  <a:lnTo>
                    <a:pt x="197" y="760"/>
                  </a:lnTo>
                  <a:lnTo>
                    <a:pt x="194" y="758"/>
                  </a:lnTo>
                  <a:lnTo>
                    <a:pt x="193" y="758"/>
                  </a:lnTo>
                  <a:lnTo>
                    <a:pt x="191" y="757"/>
                  </a:lnTo>
                  <a:lnTo>
                    <a:pt x="189" y="756"/>
                  </a:lnTo>
                  <a:lnTo>
                    <a:pt x="187" y="754"/>
                  </a:lnTo>
                  <a:lnTo>
                    <a:pt x="185" y="752"/>
                  </a:lnTo>
                  <a:lnTo>
                    <a:pt x="184" y="751"/>
                  </a:lnTo>
                  <a:lnTo>
                    <a:pt x="183" y="749"/>
                  </a:lnTo>
                  <a:lnTo>
                    <a:pt x="182" y="748"/>
                  </a:lnTo>
                  <a:lnTo>
                    <a:pt x="181" y="746"/>
                  </a:lnTo>
                  <a:lnTo>
                    <a:pt x="181" y="746"/>
                  </a:lnTo>
                  <a:cubicBezTo>
                    <a:pt x="179" y="744"/>
                    <a:pt x="178" y="742"/>
                    <a:pt x="177" y="739"/>
                  </a:cubicBezTo>
                  <a:cubicBezTo>
                    <a:pt x="180" y="742"/>
                    <a:pt x="184" y="744"/>
                    <a:pt x="187" y="746"/>
                  </a:cubicBezTo>
                  <a:cubicBezTo>
                    <a:pt x="188" y="746"/>
                    <a:pt x="188" y="746"/>
                    <a:pt x="188" y="746"/>
                  </a:cubicBezTo>
                  <a:cubicBezTo>
                    <a:pt x="188" y="746"/>
                    <a:pt x="188" y="746"/>
                    <a:pt x="188" y="746"/>
                  </a:cubicBezTo>
                  <a:cubicBezTo>
                    <a:pt x="190" y="747"/>
                    <a:pt x="192" y="748"/>
                    <a:pt x="195" y="748"/>
                  </a:cubicBezTo>
                  <a:cubicBezTo>
                    <a:pt x="195" y="748"/>
                    <a:pt x="195" y="748"/>
                    <a:pt x="195" y="748"/>
                  </a:cubicBezTo>
                  <a:lnTo>
                    <a:pt x="195" y="748"/>
                  </a:lnTo>
                  <a:cubicBezTo>
                    <a:pt x="197" y="748"/>
                    <a:pt x="198" y="748"/>
                    <a:pt x="200" y="748"/>
                  </a:cubicBezTo>
                  <a:cubicBezTo>
                    <a:pt x="210" y="748"/>
                    <a:pt x="216" y="743"/>
                    <a:pt x="221" y="737"/>
                  </a:cubicBezTo>
                  <a:cubicBezTo>
                    <a:pt x="226" y="732"/>
                    <a:pt x="230" y="726"/>
                    <a:pt x="236" y="726"/>
                  </a:cubicBezTo>
                  <a:cubicBezTo>
                    <a:pt x="237" y="726"/>
                    <a:pt x="238" y="726"/>
                    <a:pt x="239" y="726"/>
                  </a:cubicBezTo>
                  <a:cubicBezTo>
                    <a:pt x="248" y="728"/>
                    <a:pt x="253" y="735"/>
                    <a:pt x="255" y="743"/>
                  </a:cubicBezTo>
                  <a:cubicBezTo>
                    <a:pt x="253" y="741"/>
                    <a:pt x="250" y="740"/>
                    <a:pt x="247" y="739"/>
                  </a:cubicBezTo>
                  <a:cubicBezTo>
                    <a:pt x="246" y="739"/>
                    <a:pt x="245" y="739"/>
                    <a:pt x="244" y="739"/>
                  </a:cubicBezTo>
                  <a:cubicBezTo>
                    <a:pt x="237" y="739"/>
                    <a:pt x="233" y="744"/>
                    <a:pt x="228" y="750"/>
                  </a:cubicBezTo>
                  <a:cubicBezTo>
                    <a:pt x="223" y="756"/>
                    <a:pt x="217" y="761"/>
                    <a:pt x="207" y="761"/>
                  </a:cubicBezTo>
                  <a:moveTo>
                    <a:pt x="1499" y="743"/>
                  </a:moveTo>
                  <a:cubicBezTo>
                    <a:pt x="1499" y="741"/>
                    <a:pt x="1499" y="740"/>
                    <a:pt x="1499" y="738"/>
                  </a:cubicBezTo>
                  <a:cubicBezTo>
                    <a:pt x="1499" y="735"/>
                    <a:pt x="1499" y="731"/>
                    <a:pt x="1501" y="728"/>
                  </a:cubicBezTo>
                  <a:cubicBezTo>
                    <a:pt x="1517" y="723"/>
                    <a:pt x="1532" y="718"/>
                    <a:pt x="1547" y="713"/>
                  </a:cubicBezTo>
                  <a:cubicBezTo>
                    <a:pt x="1555" y="718"/>
                    <a:pt x="1559" y="726"/>
                    <a:pt x="1564" y="735"/>
                  </a:cubicBezTo>
                  <a:cubicBezTo>
                    <a:pt x="1560" y="729"/>
                    <a:pt x="1554" y="724"/>
                    <a:pt x="1544" y="724"/>
                  </a:cubicBezTo>
                  <a:cubicBezTo>
                    <a:pt x="1543" y="723"/>
                    <a:pt x="1542" y="723"/>
                    <a:pt x="1541" y="723"/>
                  </a:cubicBezTo>
                  <a:cubicBezTo>
                    <a:pt x="1529" y="723"/>
                    <a:pt x="1520" y="730"/>
                    <a:pt x="1510" y="736"/>
                  </a:cubicBezTo>
                  <a:cubicBezTo>
                    <a:pt x="1507" y="738"/>
                    <a:pt x="1503" y="741"/>
                    <a:pt x="1499" y="743"/>
                  </a:cubicBezTo>
                  <a:close/>
                  <a:moveTo>
                    <a:pt x="129" y="692"/>
                  </a:moveTo>
                  <a:cubicBezTo>
                    <a:pt x="111" y="692"/>
                    <a:pt x="96" y="682"/>
                    <a:pt x="92" y="668"/>
                  </a:cubicBezTo>
                  <a:cubicBezTo>
                    <a:pt x="99" y="675"/>
                    <a:pt x="110" y="680"/>
                    <a:pt x="121" y="680"/>
                  </a:cubicBezTo>
                  <a:cubicBezTo>
                    <a:pt x="126" y="680"/>
                    <a:pt x="131" y="679"/>
                    <a:pt x="136" y="677"/>
                  </a:cubicBezTo>
                  <a:cubicBezTo>
                    <a:pt x="149" y="673"/>
                    <a:pt x="159" y="671"/>
                    <a:pt x="165" y="671"/>
                  </a:cubicBezTo>
                  <a:cubicBezTo>
                    <a:pt x="166" y="671"/>
                    <a:pt x="167" y="671"/>
                    <a:pt x="168" y="671"/>
                  </a:cubicBezTo>
                  <a:cubicBezTo>
                    <a:pt x="169" y="672"/>
                    <a:pt x="171" y="673"/>
                    <a:pt x="172" y="673"/>
                  </a:cubicBezTo>
                  <a:cubicBezTo>
                    <a:pt x="174" y="675"/>
                    <a:pt x="174" y="679"/>
                    <a:pt x="173" y="684"/>
                  </a:cubicBezTo>
                  <a:lnTo>
                    <a:pt x="172" y="684"/>
                  </a:lnTo>
                  <a:cubicBezTo>
                    <a:pt x="166" y="684"/>
                    <a:pt x="157" y="686"/>
                    <a:pt x="143" y="690"/>
                  </a:cubicBezTo>
                  <a:cubicBezTo>
                    <a:pt x="138" y="692"/>
                    <a:pt x="133" y="692"/>
                    <a:pt x="129" y="692"/>
                  </a:cubicBezTo>
                  <a:close/>
                  <a:moveTo>
                    <a:pt x="66" y="629"/>
                  </a:moveTo>
                  <a:cubicBezTo>
                    <a:pt x="62" y="629"/>
                    <a:pt x="58" y="629"/>
                    <a:pt x="53" y="628"/>
                  </a:cubicBezTo>
                  <a:lnTo>
                    <a:pt x="53" y="628"/>
                  </a:lnTo>
                  <a:cubicBezTo>
                    <a:pt x="44" y="625"/>
                    <a:pt x="34" y="621"/>
                    <a:pt x="25" y="613"/>
                  </a:cubicBezTo>
                  <a:cubicBezTo>
                    <a:pt x="13" y="602"/>
                    <a:pt x="4" y="593"/>
                    <a:pt x="0" y="583"/>
                  </a:cubicBezTo>
                  <a:cubicBezTo>
                    <a:pt x="5" y="588"/>
                    <a:pt x="11" y="594"/>
                    <a:pt x="17" y="600"/>
                  </a:cubicBezTo>
                  <a:cubicBezTo>
                    <a:pt x="31" y="612"/>
                    <a:pt x="46" y="616"/>
                    <a:pt x="58" y="616"/>
                  </a:cubicBezTo>
                  <a:cubicBezTo>
                    <a:pt x="59" y="616"/>
                    <a:pt x="60" y="616"/>
                    <a:pt x="61" y="616"/>
                  </a:cubicBezTo>
                  <a:cubicBezTo>
                    <a:pt x="67" y="620"/>
                    <a:pt x="73" y="624"/>
                    <a:pt x="79" y="627"/>
                  </a:cubicBezTo>
                  <a:cubicBezTo>
                    <a:pt x="79" y="627"/>
                    <a:pt x="79" y="627"/>
                    <a:pt x="78" y="627"/>
                  </a:cubicBezTo>
                  <a:lnTo>
                    <a:pt x="78" y="628"/>
                  </a:lnTo>
                  <a:cubicBezTo>
                    <a:pt x="76" y="628"/>
                    <a:pt x="75" y="628"/>
                    <a:pt x="73" y="629"/>
                  </a:cubicBezTo>
                  <a:lnTo>
                    <a:pt x="73" y="629"/>
                  </a:lnTo>
                  <a:cubicBezTo>
                    <a:pt x="70" y="629"/>
                    <a:pt x="68" y="629"/>
                    <a:pt x="66" y="629"/>
                  </a:cubicBezTo>
                  <a:close/>
                  <a:moveTo>
                    <a:pt x="1839" y="271"/>
                  </a:moveTo>
                  <a:cubicBezTo>
                    <a:pt x="1836" y="268"/>
                    <a:pt x="1833" y="265"/>
                    <a:pt x="1830" y="262"/>
                  </a:cubicBezTo>
                  <a:cubicBezTo>
                    <a:pt x="1834" y="251"/>
                    <a:pt x="1839" y="238"/>
                    <a:pt x="1836" y="226"/>
                  </a:cubicBezTo>
                  <a:cubicBezTo>
                    <a:pt x="1836" y="227"/>
                    <a:pt x="1836" y="227"/>
                    <a:pt x="1837" y="228"/>
                  </a:cubicBezTo>
                  <a:cubicBezTo>
                    <a:pt x="1839" y="230"/>
                    <a:pt x="1841" y="233"/>
                    <a:pt x="1842" y="236"/>
                  </a:cubicBezTo>
                  <a:cubicBezTo>
                    <a:pt x="1843" y="238"/>
                    <a:pt x="1843" y="239"/>
                    <a:pt x="1843" y="241"/>
                  </a:cubicBezTo>
                  <a:lnTo>
                    <a:pt x="1843" y="241"/>
                  </a:lnTo>
                  <a:cubicBezTo>
                    <a:pt x="1844" y="247"/>
                    <a:pt x="1844" y="252"/>
                    <a:pt x="1843" y="258"/>
                  </a:cubicBezTo>
                  <a:lnTo>
                    <a:pt x="1843" y="258"/>
                  </a:lnTo>
                  <a:cubicBezTo>
                    <a:pt x="1842" y="261"/>
                    <a:pt x="1841" y="265"/>
                    <a:pt x="1840" y="268"/>
                  </a:cubicBezTo>
                  <a:lnTo>
                    <a:pt x="1840" y="268"/>
                  </a:lnTo>
                  <a:cubicBezTo>
                    <a:pt x="1839" y="269"/>
                    <a:pt x="1839" y="270"/>
                    <a:pt x="1839" y="271"/>
                  </a:cubicBezTo>
                  <a:moveTo>
                    <a:pt x="1780" y="211"/>
                  </a:moveTo>
                  <a:cubicBezTo>
                    <a:pt x="1784" y="201"/>
                    <a:pt x="1790" y="192"/>
                    <a:pt x="1798" y="187"/>
                  </a:cubicBezTo>
                  <a:cubicBezTo>
                    <a:pt x="1800" y="185"/>
                    <a:pt x="1802" y="184"/>
                    <a:pt x="1804" y="182"/>
                  </a:cubicBezTo>
                  <a:cubicBezTo>
                    <a:pt x="1806" y="181"/>
                    <a:pt x="1808" y="180"/>
                    <a:pt x="1810" y="178"/>
                  </a:cubicBezTo>
                  <a:cubicBezTo>
                    <a:pt x="1809" y="190"/>
                    <a:pt x="1808" y="193"/>
                    <a:pt x="1808" y="193"/>
                  </a:cubicBezTo>
                  <a:lnTo>
                    <a:pt x="1797" y="206"/>
                  </a:lnTo>
                  <a:cubicBezTo>
                    <a:pt x="1792" y="207"/>
                    <a:pt x="1786" y="208"/>
                    <a:pt x="1780" y="211"/>
                  </a:cubicBezTo>
                  <a:close/>
                  <a:moveTo>
                    <a:pt x="25" y="205"/>
                  </a:moveTo>
                  <a:cubicBezTo>
                    <a:pt x="23" y="202"/>
                    <a:pt x="21" y="199"/>
                    <a:pt x="20" y="196"/>
                  </a:cubicBezTo>
                  <a:cubicBezTo>
                    <a:pt x="22" y="199"/>
                    <a:pt x="24" y="202"/>
                    <a:pt x="25" y="205"/>
                  </a:cubicBezTo>
                  <a:close/>
                  <a:moveTo>
                    <a:pt x="1469" y="10"/>
                  </a:moveTo>
                  <a:cubicBezTo>
                    <a:pt x="1468" y="6"/>
                    <a:pt x="1467" y="3"/>
                    <a:pt x="1466" y="0"/>
                  </a:cubicBezTo>
                  <a:cubicBezTo>
                    <a:pt x="1478" y="2"/>
                    <a:pt x="1490" y="4"/>
                    <a:pt x="1503" y="6"/>
                  </a:cubicBezTo>
                  <a:cubicBezTo>
                    <a:pt x="1490" y="7"/>
                    <a:pt x="1479" y="8"/>
                    <a:pt x="1469" y="10"/>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191">
              <a:extLst>
                <a:ext uri="{FF2B5EF4-FFF2-40B4-BE49-F238E27FC236}">
                  <a16:creationId xmlns:a16="http://schemas.microsoft.com/office/drawing/2014/main" id="{613935F1-8FC8-9A43-D0CB-FFB6617A9219}"/>
                </a:ext>
              </a:extLst>
            </p:cNvPr>
            <p:cNvSpPr>
              <a:spLocks noEditPoints="1"/>
            </p:cNvSpPr>
            <p:nvPr/>
          </p:nvSpPr>
          <p:spPr bwMode="auto">
            <a:xfrm>
              <a:off x="1471612" y="5253038"/>
              <a:ext cx="1893887" cy="523875"/>
            </a:xfrm>
            <a:custGeom>
              <a:avLst/>
              <a:gdLst>
                <a:gd name="T0" fmla="*/ 796 w 1955"/>
                <a:gd name="T1" fmla="*/ 534 h 540"/>
                <a:gd name="T2" fmla="*/ 898 w 1955"/>
                <a:gd name="T3" fmla="*/ 526 h 540"/>
                <a:gd name="T4" fmla="*/ 923 w 1955"/>
                <a:gd name="T5" fmla="*/ 540 h 540"/>
                <a:gd name="T6" fmla="*/ 939 w 1955"/>
                <a:gd name="T7" fmla="*/ 534 h 540"/>
                <a:gd name="T8" fmla="*/ 1079 w 1955"/>
                <a:gd name="T9" fmla="*/ 539 h 540"/>
                <a:gd name="T10" fmla="*/ 1072 w 1955"/>
                <a:gd name="T11" fmla="*/ 526 h 540"/>
                <a:gd name="T12" fmla="*/ 1088 w 1955"/>
                <a:gd name="T13" fmla="*/ 534 h 540"/>
                <a:gd name="T14" fmla="*/ 1156 w 1955"/>
                <a:gd name="T15" fmla="*/ 535 h 540"/>
                <a:gd name="T16" fmla="*/ 1008 w 1955"/>
                <a:gd name="T17" fmla="*/ 538 h 540"/>
                <a:gd name="T18" fmla="*/ 1026 w 1955"/>
                <a:gd name="T19" fmla="*/ 527 h 540"/>
                <a:gd name="T20" fmla="*/ 1008 w 1955"/>
                <a:gd name="T21" fmla="*/ 538 h 540"/>
                <a:gd name="T22" fmla="*/ 1206 w 1955"/>
                <a:gd name="T23" fmla="*/ 518 h 540"/>
                <a:gd name="T24" fmla="*/ 1216 w 1955"/>
                <a:gd name="T25" fmla="*/ 527 h 540"/>
                <a:gd name="T26" fmla="*/ 1214 w 1955"/>
                <a:gd name="T27" fmla="*/ 530 h 540"/>
                <a:gd name="T28" fmla="*/ 1181 w 1955"/>
                <a:gd name="T29" fmla="*/ 533 h 540"/>
                <a:gd name="T30" fmla="*/ 740 w 1955"/>
                <a:gd name="T31" fmla="*/ 529 h 540"/>
                <a:gd name="T32" fmla="*/ 769 w 1955"/>
                <a:gd name="T33" fmla="*/ 530 h 540"/>
                <a:gd name="T34" fmla="*/ 596 w 1955"/>
                <a:gd name="T35" fmla="*/ 510 h 540"/>
                <a:gd name="T36" fmla="*/ 497 w 1955"/>
                <a:gd name="T37" fmla="*/ 477 h 540"/>
                <a:gd name="T38" fmla="*/ 590 w 1955"/>
                <a:gd name="T39" fmla="*/ 500 h 540"/>
                <a:gd name="T40" fmla="*/ 1569 w 1955"/>
                <a:gd name="T41" fmla="*/ 466 h 540"/>
                <a:gd name="T42" fmla="*/ 1583 w 1955"/>
                <a:gd name="T43" fmla="*/ 453 h 540"/>
                <a:gd name="T44" fmla="*/ 1602 w 1955"/>
                <a:gd name="T45" fmla="*/ 449 h 540"/>
                <a:gd name="T46" fmla="*/ 1605 w 1955"/>
                <a:gd name="T47" fmla="*/ 449 h 540"/>
                <a:gd name="T48" fmla="*/ 1615 w 1955"/>
                <a:gd name="T49" fmla="*/ 451 h 540"/>
                <a:gd name="T50" fmla="*/ 240 w 1955"/>
                <a:gd name="T51" fmla="*/ 411 h 540"/>
                <a:gd name="T52" fmla="*/ 240 w 1955"/>
                <a:gd name="T53" fmla="*/ 411 h 540"/>
                <a:gd name="T54" fmla="*/ 129 w 1955"/>
                <a:gd name="T55" fmla="*/ 354 h 540"/>
                <a:gd name="T56" fmla="*/ 164 w 1955"/>
                <a:gd name="T57" fmla="*/ 354 h 540"/>
                <a:gd name="T58" fmla="*/ 161 w 1955"/>
                <a:gd name="T59" fmla="*/ 358 h 540"/>
                <a:gd name="T60" fmla="*/ 157 w 1955"/>
                <a:gd name="T61" fmla="*/ 361 h 540"/>
                <a:gd name="T62" fmla="*/ 147 w 1955"/>
                <a:gd name="T63" fmla="*/ 365 h 540"/>
                <a:gd name="T64" fmla="*/ 1931 w 1955"/>
                <a:gd name="T65" fmla="*/ 117 h 540"/>
                <a:gd name="T66" fmla="*/ 1935 w 1955"/>
                <a:gd name="T67" fmla="*/ 110 h 540"/>
                <a:gd name="T68" fmla="*/ 1936 w 1955"/>
                <a:gd name="T69" fmla="*/ 108 h 540"/>
                <a:gd name="T70" fmla="*/ 1943 w 1955"/>
                <a:gd name="T71" fmla="*/ 80 h 540"/>
                <a:gd name="T72" fmla="*/ 1943 w 1955"/>
                <a:gd name="T73" fmla="*/ 121 h 540"/>
                <a:gd name="T74" fmla="*/ 6 w 1955"/>
                <a:gd name="T75" fmla="*/ 112 h 540"/>
                <a:gd name="T76" fmla="*/ 0 w 1955"/>
                <a:gd name="T77" fmla="*/ 101 h 540"/>
                <a:gd name="T78" fmla="*/ 6 w 1955"/>
                <a:gd name="T79" fmla="*/ 112 h 540"/>
                <a:gd name="T80" fmla="*/ 1894 w 1955"/>
                <a:gd name="T81" fmla="*/ 10 h 540"/>
                <a:gd name="T82" fmla="*/ 1896 w 1955"/>
                <a:gd name="T83" fmla="*/ 3 h 540"/>
                <a:gd name="T84" fmla="*/ 1907 w 1955"/>
                <a:gd name="T85" fmla="*/ 9 h 540"/>
                <a:gd name="T86" fmla="*/ 1905 w 1955"/>
                <a:gd name="T87" fmla="*/ 12 h 540"/>
                <a:gd name="T88" fmla="*/ 1902 w 1955"/>
                <a:gd name="T89" fmla="*/ 2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5" h="540">
                  <a:moveTo>
                    <a:pt x="934" y="540"/>
                  </a:moveTo>
                  <a:cubicBezTo>
                    <a:pt x="887" y="539"/>
                    <a:pt x="841" y="537"/>
                    <a:pt x="796" y="534"/>
                  </a:cubicBezTo>
                  <a:cubicBezTo>
                    <a:pt x="800" y="531"/>
                    <a:pt x="805" y="527"/>
                    <a:pt x="809" y="521"/>
                  </a:cubicBezTo>
                  <a:cubicBezTo>
                    <a:pt x="838" y="524"/>
                    <a:pt x="868" y="525"/>
                    <a:pt x="898" y="526"/>
                  </a:cubicBezTo>
                  <a:cubicBezTo>
                    <a:pt x="898" y="526"/>
                    <a:pt x="898" y="526"/>
                    <a:pt x="898" y="526"/>
                  </a:cubicBezTo>
                  <a:cubicBezTo>
                    <a:pt x="905" y="534"/>
                    <a:pt x="914" y="540"/>
                    <a:pt x="923" y="540"/>
                  </a:cubicBezTo>
                  <a:cubicBezTo>
                    <a:pt x="926" y="540"/>
                    <a:pt x="930" y="539"/>
                    <a:pt x="934" y="537"/>
                  </a:cubicBezTo>
                  <a:cubicBezTo>
                    <a:pt x="936" y="536"/>
                    <a:pt x="938" y="535"/>
                    <a:pt x="939" y="534"/>
                  </a:cubicBezTo>
                  <a:cubicBezTo>
                    <a:pt x="937" y="536"/>
                    <a:pt x="936" y="538"/>
                    <a:pt x="934" y="540"/>
                  </a:cubicBezTo>
                  <a:close/>
                  <a:moveTo>
                    <a:pt x="1079" y="539"/>
                  </a:moveTo>
                  <a:cubicBezTo>
                    <a:pt x="1076" y="535"/>
                    <a:pt x="1074" y="531"/>
                    <a:pt x="1071" y="526"/>
                  </a:cubicBezTo>
                  <a:cubicBezTo>
                    <a:pt x="1072" y="526"/>
                    <a:pt x="1072" y="526"/>
                    <a:pt x="1072" y="526"/>
                  </a:cubicBezTo>
                  <a:cubicBezTo>
                    <a:pt x="1075" y="531"/>
                    <a:pt x="1080" y="534"/>
                    <a:pt x="1086" y="534"/>
                  </a:cubicBezTo>
                  <a:cubicBezTo>
                    <a:pt x="1087" y="534"/>
                    <a:pt x="1087" y="534"/>
                    <a:pt x="1088" y="534"/>
                  </a:cubicBezTo>
                  <a:cubicBezTo>
                    <a:pt x="1097" y="533"/>
                    <a:pt x="1106" y="533"/>
                    <a:pt x="1115" y="533"/>
                  </a:cubicBezTo>
                  <a:cubicBezTo>
                    <a:pt x="1129" y="533"/>
                    <a:pt x="1143" y="534"/>
                    <a:pt x="1156" y="535"/>
                  </a:cubicBezTo>
                  <a:cubicBezTo>
                    <a:pt x="1131" y="537"/>
                    <a:pt x="1105" y="538"/>
                    <a:pt x="1079" y="539"/>
                  </a:cubicBezTo>
                  <a:moveTo>
                    <a:pt x="1008" y="538"/>
                  </a:moveTo>
                  <a:cubicBezTo>
                    <a:pt x="1002" y="538"/>
                    <a:pt x="995" y="534"/>
                    <a:pt x="988" y="528"/>
                  </a:cubicBezTo>
                  <a:cubicBezTo>
                    <a:pt x="1001" y="528"/>
                    <a:pt x="1013" y="528"/>
                    <a:pt x="1026" y="527"/>
                  </a:cubicBezTo>
                  <a:cubicBezTo>
                    <a:pt x="1022" y="533"/>
                    <a:pt x="1018" y="537"/>
                    <a:pt x="1010" y="538"/>
                  </a:cubicBezTo>
                  <a:cubicBezTo>
                    <a:pt x="1009" y="538"/>
                    <a:pt x="1009" y="538"/>
                    <a:pt x="1008" y="538"/>
                  </a:cubicBezTo>
                  <a:close/>
                  <a:moveTo>
                    <a:pt x="1181" y="533"/>
                  </a:moveTo>
                  <a:cubicBezTo>
                    <a:pt x="1189" y="531"/>
                    <a:pt x="1198" y="526"/>
                    <a:pt x="1206" y="518"/>
                  </a:cubicBezTo>
                  <a:cubicBezTo>
                    <a:pt x="1208" y="518"/>
                    <a:pt x="1211" y="517"/>
                    <a:pt x="1213" y="517"/>
                  </a:cubicBezTo>
                  <a:cubicBezTo>
                    <a:pt x="1214" y="521"/>
                    <a:pt x="1215" y="524"/>
                    <a:pt x="1216" y="527"/>
                  </a:cubicBezTo>
                  <a:lnTo>
                    <a:pt x="1216" y="528"/>
                  </a:lnTo>
                  <a:lnTo>
                    <a:pt x="1214" y="530"/>
                  </a:lnTo>
                  <a:lnTo>
                    <a:pt x="1213" y="531"/>
                  </a:lnTo>
                  <a:cubicBezTo>
                    <a:pt x="1203" y="531"/>
                    <a:pt x="1192" y="532"/>
                    <a:pt x="1181" y="533"/>
                  </a:cubicBezTo>
                  <a:close/>
                  <a:moveTo>
                    <a:pt x="772" y="532"/>
                  </a:moveTo>
                  <a:cubicBezTo>
                    <a:pt x="761" y="531"/>
                    <a:pt x="751" y="530"/>
                    <a:pt x="740" y="529"/>
                  </a:cubicBezTo>
                  <a:cubicBezTo>
                    <a:pt x="745" y="522"/>
                    <a:pt x="750" y="520"/>
                    <a:pt x="754" y="520"/>
                  </a:cubicBezTo>
                  <a:cubicBezTo>
                    <a:pt x="759" y="520"/>
                    <a:pt x="764" y="524"/>
                    <a:pt x="769" y="530"/>
                  </a:cubicBezTo>
                  <a:cubicBezTo>
                    <a:pt x="770" y="530"/>
                    <a:pt x="771" y="531"/>
                    <a:pt x="772" y="532"/>
                  </a:cubicBezTo>
                  <a:close/>
                  <a:moveTo>
                    <a:pt x="596" y="510"/>
                  </a:moveTo>
                  <a:cubicBezTo>
                    <a:pt x="560" y="504"/>
                    <a:pt x="525" y="497"/>
                    <a:pt x="491" y="490"/>
                  </a:cubicBezTo>
                  <a:cubicBezTo>
                    <a:pt x="493" y="485"/>
                    <a:pt x="495" y="481"/>
                    <a:pt x="497" y="477"/>
                  </a:cubicBezTo>
                  <a:cubicBezTo>
                    <a:pt x="526" y="483"/>
                    <a:pt x="555" y="489"/>
                    <a:pt x="586" y="494"/>
                  </a:cubicBezTo>
                  <a:cubicBezTo>
                    <a:pt x="589" y="498"/>
                    <a:pt x="590" y="500"/>
                    <a:pt x="590" y="500"/>
                  </a:cubicBezTo>
                  <a:cubicBezTo>
                    <a:pt x="590" y="500"/>
                    <a:pt x="592" y="504"/>
                    <a:pt x="596" y="510"/>
                  </a:cubicBezTo>
                  <a:moveTo>
                    <a:pt x="1569" y="466"/>
                  </a:moveTo>
                  <a:cubicBezTo>
                    <a:pt x="1569" y="464"/>
                    <a:pt x="1570" y="463"/>
                    <a:pt x="1571" y="461"/>
                  </a:cubicBezTo>
                  <a:cubicBezTo>
                    <a:pt x="1575" y="458"/>
                    <a:pt x="1579" y="456"/>
                    <a:pt x="1583" y="453"/>
                  </a:cubicBezTo>
                  <a:cubicBezTo>
                    <a:pt x="1589" y="451"/>
                    <a:pt x="1595" y="449"/>
                    <a:pt x="1602" y="449"/>
                  </a:cubicBezTo>
                  <a:lnTo>
                    <a:pt x="1602" y="449"/>
                  </a:lnTo>
                  <a:lnTo>
                    <a:pt x="1602" y="449"/>
                  </a:lnTo>
                  <a:cubicBezTo>
                    <a:pt x="1603" y="449"/>
                    <a:pt x="1604" y="449"/>
                    <a:pt x="1605" y="449"/>
                  </a:cubicBezTo>
                  <a:lnTo>
                    <a:pt x="1605" y="449"/>
                  </a:lnTo>
                  <a:cubicBezTo>
                    <a:pt x="1609" y="449"/>
                    <a:pt x="1612" y="450"/>
                    <a:pt x="1615" y="451"/>
                  </a:cubicBezTo>
                  <a:cubicBezTo>
                    <a:pt x="1600" y="456"/>
                    <a:pt x="1585" y="461"/>
                    <a:pt x="1569" y="466"/>
                  </a:cubicBezTo>
                  <a:moveTo>
                    <a:pt x="240" y="411"/>
                  </a:moveTo>
                  <a:cubicBezTo>
                    <a:pt x="239" y="411"/>
                    <a:pt x="237" y="410"/>
                    <a:pt x="236" y="409"/>
                  </a:cubicBezTo>
                  <a:cubicBezTo>
                    <a:pt x="238" y="410"/>
                    <a:pt x="239" y="410"/>
                    <a:pt x="240" y="411"/>
                  </a:cubicBezTo>
                  <a:close/>
                  <a:moveTo>
                    <a:pt x="147" y="365"/>
                  </a:moveTo>
                  <a:cubicBezTo>
                    <a:pt x="141" y="362"/>
                    <a:pt x="135" y="358"/>
                    <a:pt x="129" y="354"/>
                  </a:cubicBezTo>
                  <a:cubicBezTo>
                    <a:pt x="138" y="354"/>
                    <a:pt x="146" y="351"/>
                    <a:pt x="152" y="347"/>
                  </a:cubicBezTo>
                  <a:cubicBezTo>
                    <a:pt x="156" y="349"/>
                    <a:pt x="160" y="352"/>
                    <a:pt x="164" y="354"/>
                  </a:cubicBezTo>
                  <a:cubicBezTo>
                    <a:pt x="164" y="354"/>
                    <a:pt x="164" y="355"/>
                    <a:pt x="163" y="355"/>
                  </a:cubicBezTo>
                  <a:lnTo>
                    <a:pt x="161" y="358"/>
                  </a:lnTo>
                  <a:lnTo>
                    <a:pt x="160" y="359"/>
                  </a:lnTo>
                  <a:lnTo>
                    <a:pt x="157" y="361"/>
                  </a:lnTo>
                  <a:lnTo>
                    <a:pt x="156" y="361"/>
                  </a:lnTo>
                  <a:cubicBezTo>
                    <a:pt x="153" y="363"/>
                    <a:pt x="150" y="364"/>
                    <a:pt x="147" y="365"/>
                  </a:cubicBezTo>
                  <a:moveTo>
                    <a:pt x="1935" y="136"/>
                  </a:moveTo>
                  <a:cubicBezTo>
                    <a:pt x="1934" y="130"/>
                    <a:pt x="1933" y="123"/>
                    <a:pt x="1931" y="117"/>
                  </a:cubicBezTo>
                  <a:cubicBezTo>
                    <a:pt x="1932" y="115"/>
                    <a:pt x="1933" y="113"/>
                    <a:pt x="1935" y="110"/>
                  </a:cubicBezTo>
                  <a:cubicBezTo>
                    <a:pt x="1935" y="110"/>
                    <a:pt x="1935" y="110"/>
                    <a:pt x="1935" y="110"/>
                  </a:cubicBezTo>
                  <a:cubicBezTo>
                    <a:pt x="1935" y="110"/>
                    <a:pt x="1935" y="110"/>
                    <a:pt x="1935" y="110"/>
                  </a:cubicBezTo>
                  <a:cubicBezTo>
                    <a:pt x="1935" y="109"/>
                    <a:pt x="1936" y="108"/>
                    <a:pt x="1936" y="108"/>
                  </a:cubicBezTo>
                  <a:lnTo>
                    <a:pt x="1936" y="108"/>
                  </a:lnTo>
                  <a:cubicBezTo>
                    <a:pt x="1941" y="97"/>
                    <a:pt x="1943" y="88"/>
                    <a:pt x="1943" y="80"/>
                  </a:cubicBezTo>
                  <a:cubicBezTo>
                    <a:pt x="1943" y="75"/>
                    <a:pt x="1942" y="71"/>
                    <a:pt x="1941" y="67"/>
                  </a:cubicBezTo>
                  <a:cubicBezTo>
                    <a:pt x="1951" y="79"/>
                    <a:pt x="1955" y="95"/>
                    <a:pt x="1943" y="121"/>
                  </a:cubicBezTo>
                  <a:cubicBezTo>
                    <a:pt x="1940" y="127"/>
                    <a:pt x="1938" y="132"/>
                    <a:pt x="1935" y="136"/>
                  </a:cubicBezTo>
                  <a:moveTo>
                    <a:pt x="6" y="112"/>
                  </a:moveTo>
                  <a:cubicBezTo>
                    <a:pt x="4" y="110"/>
                    <a:pt x="3" y="108"/>
                    <a:pt x="2" y="105"/>
                  </a:cubicBezTo>
                  <a:cubicBezTo>
                    <a:pt x="1" y="104"/>
                    <a:pt x="0" y="102"/>
                    <a:pt x="0" y="101"/>
                  </a:cubicBezTo>
                  <a:cubicBezTo>
                    <a:pt x="2" y="104"/>
                    <a:pt x="4" y="106"/>
                    <a:pt x="7" y="107"/>
                  </a:cubicBezTo>
                  <a:cubicBezTo>
                    <a:pt x="7" y="109"/>
                    <a:pt x="6" y="110"/>
                    <a:pt x="6" y="112"/>
                  </a:cubicBezTo>
                  <a:close/>
                  <a:moveTo>
                    <a:pt x="1902" y="27"/>
                  </a:moveTo>
                  <a:cubicBezTo>
                    <a:pt x="1897" y="21"/>
                    <a:pt x="1894" y="16"/>
                    <a:pt x="1894" y="10"/>
                  </a:cubicBezTo>
                  <a:cubicBezTo>
                    <a:pt x="1894" y="8"/>
                    <a:pt x="1895" y="6"/>
                    <a:pt x="1896" y="3"/>
                  </a:cubicBezTo>
                  <a:lnTo>
                    <a:pt x="1896" y="3"/>
                  </a:lnTo>
                  <a:cubicBezTo>
                    <a:pt x="1897" y="2"/>
                    <a:pt x="1897" y="1"/>
                    <a:pt x="1898" y="0"/>
                  </a:cubicBezTo>
                  <a:cubicBezTo>
                    <a:pt x="1901" y="3"/>
                    <a:pt x="1904" y="6"/>
                    <a:pt x="1907" y="9"/>
                  </a:cubicBezTo>
                  <a:cubicBezTo>
                    <a:pt x="1906" y="10"/>
                    <a:pt x="1906" y="10"/>
                    <a:pt x="1906" y="11"/>
                  </a:cubicBezTo>
                  <a:lnTo>
                    <a:pt x="1905" y="12"/>
                  </a:lnTo>
                  <a:lnTo>
                    <a:pt x="1903" y="16"/>
                  </a:lnTo>
                  <a:cubicBezTo>
                    <a:pt x="1902" y="20"/>
                    <a:pt x="1901" y="23"/>
                    <a:pt x="1902" y="27"/>
                  </a:cubicBezTo>
                </a:path>
              </a:pathLst>
            </a:custGeom>
            <a:solidFill>
              <a:srgbClr val="D1D0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192">
              <a:extLst>
                <a:ext uri="{FF2B5EF4-FFF2-40B4-BE49-F238E27FC236}">
                  <a16:creationId xmlns:a16="http://schemas.microsoft.com/office/drawing/2014/main" id="{ADE28392-A69B-FEF6-7963-FCBAD6425232}"/>
                </a:ext>
              </a:extLst>
            </p:cNvPr>
            <p:cNvSpPr>
              <a:spLocks noEditPoints="1"/>
            </p:cNvSpPr>
            <p:nvPr/>
          </p:nvSpPr>
          <p:spPr bwMode="auto">
            <a:xfrm>
              <a:off x="1477962" y="5356225"/>
              <a:ext cx="1868487" cy="407988"/>
            </a:xfrm>
            <a:custGeom>
              <a:avLst/>
              <a:gdLst>
                <a:gd name="T0" fmla="*/ 962 w 1929"/>
                <a:gd name="T1" fmla="*/ 397 h 421"/>
                <a:gd name="T2" fmla="*/ 940 w 1929"/>
                <a:gd name="T3" fmla="*/ 403 h 421"/>
                <a:gd name="T4" fmla="*/ 954 w 1929"/>
                <a:gd name="T5" fmla="*/ 385 h 421"/>
                <a:gd name="T6" fmla="*/ 996 w 1929"/>
                <a:gd name="T7" fmla="*/ 418 h 421"/>
                <a:gd name="T8" fmla="*/ 1058 w 1929"/>
                <a:gd name="T9" fmla="*/ 406 h 421"/>
                <a:gd name="T10" fmla="*/ 1020 w 1929"/>
                <a:gd name="T11" fmla="*/ 420 h 421"/>
                <a:gd name="T12" fmla="*/ 1065 w 1929"/>
                <a:gd name="T13" fmla="*/ 418 h 421"/>
                <a:gd name="T14" fmla="*/ 892 w 1929"/>
                <a:gd name="T15" fmla="*/ 419 h 421"/>
                <a:gd name="T16" fmla="*/ 811 w 1929"/>
                <a:gd name="T17" fmla="*/ 402 h 421"/>
                <a:gd name="T18" fmla="*/ 869 w 1929"/>
                <a:gd name="T19" fmla="*/ 405 h 421"/>
                <a:gd name="T20" fmla="*/ 1206 w 1929"/>
                <a:gd name="T21" fmla="*/ 404 h 421"/>
                <a:gd name="T22" fmla="*/ 1200 w 1929"/>
                <a:gd name="T23" fmla="*/ 411 h 421"/>
                <a:gd name="T24" fmla="*/ 531 w 1929"/>
                <a:gd name="T25" fmla="*/ 293 h 421"/>
                <a:gd name="T26" fmla="*/ 146 w 1929"/>
                <a:gd name="T27" fmla="*/ 240 h 421"/>
                <a:gd name="T28" fmla="*/ 172 w 1929"/>
                <a:gd name="T29" fmla="*/ 224 h 421"/>
                <a:gd name="T30" fmla="*/ 192 w 1929"/>
                <a:gd name="T31" fmla="*/ 239 h 421"/>
                <a:gd name="T32" fmla="*/ 1727 w 1929"/>
                <a:gd name="T33" fmla="*/ 136 h 421"/>
                <a:gd name="T34" fmla="*/ 1699 w 1929"/>
                <a:gd name="T35" fmla="*/ 129 h 421"/>
                <a:gd name="T36" fmla="*/ 1704 w 1929"/>
                <a:gd name="T37" fmla="*/ 129 h 421"/>
                <a:gd name="T38" fmla="*/ 1706 w 1929"/>
                <a:gd name="T39" fmla="*/ 128 h 421"/>
                <a:gd name="T40" fmla="*/ 1753 w 1929"/>
                <a:gd name="T41" fmla="*/ 96 h 421"/>
                <a:gd name="T42" fmla="*/ 1761 w 1929"/>
                <a:gd name="T43" fmla="*/ 99 h 421"/>
                <a:gd name="T44" fmla="*/ 1762 w 1929"/>
                <a:gd name="T45" fmla="*/ 100 h 421"/>
                <a:gd name="T46" fmla="*/ 1762 w 1929"/>
                <a:gd name="T47" fmla="*/ 100 h 421"/>
                <a:gd name="T48" fmla="*/ 1794 w 1929"/>
                <a:gd name="T49" fmla="*/ 116 h 421"/>
                <a:gd name="T50" fmla="*/ 1794 w 1929"/>
                <a:gd name="T51" fmla="*/ 116 h 421"/>
                <a:gd name="T52" fmla="*/ 1811 w 1929"/>
                <a:gd name="T53" fmla="*/ 110 h 421"/>
                <a:gd name="T54" fmla="*/ 1833 w 1929"/>
                <a:gd name="T55" fmla="*/ 42 h 421"/>
                <a:gd name="T56" fmla="*/ 1833 w 1929"/>
                <a:gd name="T57" fmla="*/ 41 h 421"/>
                <a:gd name="T58" fmla="*/ 1858 w 1929"/>
                <a:gd name="T59" fmla="*/ 23 h 421"/>
                <a:gd name="T60" fmla="*/ 1878 w 1929"/>
                <a:gd name="T61" fmla="*/ 28 h 421"/>
                <a:gd name="T62" fmla="*/ 1880 w 1929"/>
                <a:gd name="T63" fmla="*/ 29 h 421"/>
                <a:gd name="T64" fmla="*/ 1880 w 1929"/>
                <a:gd name="T65" fmla="*/ 29 h 421"/>
                <a:gd name="T66" fmla="*/ 1896 w 1929"/>
                <a:gd name="T67" fmla="*/ 33 h 421"/>
                <a:gd name="T68" fmla="*/ 1896 w 1929"/>
                <a:gd name="T69" fmla="*/ 33 h 421"/>
                <a:gd name="T70" fmla="*/ 1903 w 1929"/>
                <a:gd name="T71" fmla="*/ 45 h 421"/>
                <a:gd name="T72" fmla="*/ 1840 w 1929"/>
                <a:gd name="T73" fmla="*/ 55 h 421"/>
                <a:gd name="T74" fmla="*/ 1768 w 1929"/>
                <a:gd name="T75" fmla="*/ 112 h 421"/>
                <a:gd name="T76" fmla="*/ 1527 w 1929"/>
                <a:gd name="T77" fmla="*/ 134 h 421"/>
                <a:gd name="T78" fmla="*/ 1527 w 1929"/>
                <a:gd name="T79" fmla="*/ 134 h 421"/>
                <a:gd name="T80" fmla="*/ 40 w 1929"/>
                <a:gd name="T81" fmla="*/ 67 h 421"/>
                <a:gd name="T82" fmla="*/ 34 w 1929"/>
                <a:gd name="T83" fmla="*/ 22 h 421"/>
                <a:gd name="T84" fmla="*/ 34 w 1929"/>
                <a:gd name="T85" fmla="*/ 22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9" h="421">
                  <a:moveTo>
                    <a:pt x="982" y="421"/>
                  </a:moveTo>
                  <a:cubicBezTo>
                    <a:pt x="975" y="414"/>
                    <a:pt x="968" y="406"/>
                    <a:pt x="962" y="398"/>
                  </a:cubicBezTo>
                  <a:lnTo>
                    <a:pt x="962" y="397"/>
                  </a:lnTo>
                  <a:cubicBezTo>
                    <a:pt x="953" y="404"/>
                    <a:pt x="946" y="412"/>
                    <a:pt x="940" y="418"/>
                  </a:cubicBezTo>
                  <a:cubicBezTo>
                    <a:pt x="940" y="417"/>
                    <a:pt x="941" y="416"/>
                    <a:pt x="941" y="415"/>
                  </a:cubicBezTo>
                  <a:cubicBezTo>
                    <a:pt x="941" y="412"/>
                    <a:pt x="940" y="408"/>
                    <a:pt x="940" y="403"/>
                  </a:cubicBezTo>
                  <a:cubicBezTo>
                    <a:pt x="940" y="403"/>
                    <a:pt x="940" y="403"/>
                    <a:pt x="940" y="402"/>
                  </a:cubicBezTo>
                  <a:cubicBezTo>
                    <a:pt x="940" y="397"/>
                    <a:pt x="943" y="388"/>
                    <a:pt x="948" y="376"/>
                  </a:cubicBezTo>
                  <a:cubicBezTo>
                    <a:pt x="950" y="379"/>
                    <a:pt x="952" y="382"/>
                    <a:pt x="954" y="385"/>
                  </a:cubicBezTo>
                  <a:lnTo>
                    <a:pt x="954" y="385"/>
                  </a:lnTo>
                  <a:cubicBezTo>
                    <a:pt x="966" y="401"/>
                    <a:pt x="982" y="418"/>
                    <a:pt x="995" y="418"/>
                  </a:cubicBezTo>
                  <a:cubicBezTo>
                    <a:pt x="995" y="418"/>
                    <a:pt x="996" y="418"/>
                    <a:pt x="996" y="418"/>
                  </a:cubicBezTo>
                  <a:cubicBezTo>
                    <a:pt x="1020" y="416"/>
                    <a:pt x="1014" y="383"/>
                    <a:pt x="1033" y="383"/>
                  </a:cubicBezTo>
                  <a:cubicBezTo>
                    <a:pt x="1034" y="383"/>
                    <a:pt x="1035" y="383"/>
                    <a:pt x="1036" y="384"/>
                  </a:cubicBezTo>
                  <a:cubicBezTo>
                    <a:pt x="1047" y="385"/>
                    <a:pt x="1053" y="396"/>
                    <a:pt x="1058" y="406"/>
                  </a:cubicBezTo>
                  <a:cubicBezTo>
                    <a:pt x="1054" y="401"/>
                    <a:pt x="1050" y="397"/>
                    <a:pt x="1043" y="396"/>
                  </a:cubicBezTo>
                  <a:cubicBezTo>
                    <a:pt x="1042" y="396"/>
                    <a:pt x="1041" y="396"/>
                    <a:pt x="1040" y="396"/>
                  </a:cubicBezTo>
                  <a:cubicBezTo>
                    <a:pt x="1028" y="396"/>
                    <a:pt x="1026" y="410"/>
                    <a:pt x="1020" y="420"/>
                  </a:cubicBezTo>
                  <a:cubicBezTo>
                    <a:pt x="1007" y="421"/>
                    <a:pt x="995" y="421"/>
                    <a:pt x="982" y="421"/>
                  </a:cubicBezTo>
                  <a:moveTo>
                    <a:pt x="1065" y="419"/>
                  </a:moveTo>
                  <a:cubicBezTo>
                    <a:pt x="1065" y="419"/>
                    <a:pt x="1065" y="419"/>
                    <a:pt x="1065" y="418"/>
                  </a:cubicBezTo>
                  <a:cubicBezTo>
                    <a:pt x="1065" y="419"/>
                    <a:pt x="1065" y="419"/>
                    <a:pt x="1066" y="419"/>
                  </a:cubicBezTo>
                  <a:cubicBezTo>
                    <a:pt x="1066" y="419"/>
                    <a:pt x="1066" y="419"/>
                    <a:pt x="1065" y="419"/>
                  </a:cubicBezTo>
                  <a:close/>
                  <a:moveTo>
                    <a:pt x="892" y="419"/>
                  </a:moveTo>
                  <a:cubicBezTo>
                    <a:pt x="862" y="418"/>
                    <a:pt x="832" y="417"/>
                    <a:pt x="803" y="414"/>
                  </a:cubicBezTo>
                  <a:cubicBezTo>
                    <a:pt x="805" y="412"/>
                    <a:pt x="807" y="409"/>
                    <a:pt x="809" y="406"/>
                  </a:cubicBezTo>
                  <a:cubicBezTo>
                    <a:pt x="809" y="405"/>
                    <a:pt x="810" y="403"/>
                    <a:pt x="811" y="402"/>
                  </a:cubicBezTo>
                  <a:cubicBezTo>
                    <a:pt x="819" y="407"/>
                    <a:pt x="829" y="410"/>
                    <a:pt x="838" y="410"/>
                  </a:cubicBezTo>
                  <a:cubicBezTo>
                    <a:pt x="842" y="410"/>
                    <a:pt x="845" y="410"/>
                    <a:pt x="849" y="409"/>
                  </a:cubicBezTo>
                  <a:cubicBezTo>
                    <a:pt x="857" y="406"/>
                    <a:pt x="864" y="405"/>
                    <a:pt x="869" y="405"/>
                  </a:cubicBezTo>
                  <a:cubicBezTo>
                    <a:pt x="881" y="405"/>
                    <a:pt x="886" y="411"/>
                    <a:pt x="892" y="419"/>
                  </a:cubicBezTo>
                  <a:close/>
                  <a:moveTo>
                    <a:pt x="1200" y="411"/>
                  </a:moveTo>
                  <a:cubicBezTo>
                    <a:pt x="1202" y="409"/>
                    <a:pt x="1204" y="406"/>
                    <a:pt x="1206" y="404"/>
                  </a:cubicBezTo>
                  <a:cubicBezTo>
                    <a:pt x="1206" y="405"/>
                    <a:pt x="1206" y="406"/>
                    <a:pt x="1207" y="408"/>
                  </a:cubicBezTo>
                  <a:cubicBezTo>
                    <a:pt x="1207" y="409"/>
                    <a:pt x="1207" y="409"/>
                    <a:pt x="1207" y="410"/>
                  </a:cubicBezTo>
                  <a:cubicBezTo>
                    <a:pt x="1205" y="410"/>
                    <a:pt x="1202" y="411"/>
                    <a:pt x="1200" y="411"/>
                  </a:cubicBezTo>
                  <a:close/>
                  <a:moveTo>
                    <a:pt x="580" y="387"/>
                  </a:moveTo>
                  <a:cubicBezTo>
                    <a:pt x="549" y="382"/>
                    <a:pt x="520" y="376"/>
                    <a:pt x="491" y="370"/>
                  </a:cubicBezTo>
                  <a:cubicBezTo>
                    <a:pt x="503" y="346"/>
                    <a:pt x="518" y="318"/>
                    <a:pt x="531" y="293"/>
                  </a:cubicBezTo>
                  <a:cubicBezTo>
                    <a:pt x="540" y="336"/>
                    <a:pt x="569" y="374"/>
                    <a:pt x="580" y="387"/>
                  </a:cubicBezTo>
                  <a:close/>
                  <a:moveTo>
                    <a:pt x="158" y="247"/>
                  </a:moveTo>
                  <a:cubicBezTo>
                    <a:pt x="154" y="245"/>
                    <a:pt x="150" y="242"/>
                    <a:pt x="146" y="240"/>
                  </a:cubicBezTo>
                  <a:cubicBezTo>
                    <a:pt x="147" y="239"/>
                    <a:pt x="148" y="238"/>
                    <a:pt x="149" y="236"/>
                  </a:cubicBezTo>
                  <a:cubicBezTo>
                    <a:pt x="149" y="236"/>
                    <a:pt x="150" y="236"/>
                    <a:pt x="150" y="235"/>
                  </a:cubicBezTo>
                  <a:cubicBezTo>
                    <a:pt x="156" y="228"/>
                    <a:pt x="163" y="224"/>
                    <a:pt x="172" y="224"/>
                  </a:cubicBezTo>
                  <a:cubicBezTo>
                    <a:pt x="181" y="224"/>
                    <a:pt x="191" y="228"/>
                    <a:pt x="202" y="237"/>
                  </a:cubicBezTo>
                  <a:cubicBezTo>
                    <a:pt x="202" y="237"/>
                    <a:pt x="203" y="237"/>
                    <a:pt x="203" y="237"/>
                  </a:cubicBezTo>
                  <a:cubicBezTo>
                    <a:pt x="199" y="238"/>
                    <a:pt x="195" y="238"/>
                    <a:pt x="192" y="239"/>
                  </a:cubicBezTo>
                  <a:cubicBezTo>
                    <a:pt x="187" y="237"/>
                    <a:pt x="183" y="237"/>
                    <a:pt x="179" y="237"/>
                  </a:cubicBezTo>
                  <a:cubicBezTo>
                    <a:pt x="171" y="237"/>
                    <a:pt x="163" y="240"/>
                    <a:pt x="158" y="247"/>
                  </a:cubicBezTo>
                  <a:close/>
                  <a:moveTo>
                    <a:pt x="1727" y="136"/>
                  </a:moveTo>
                  <a:cubicBezTo>
                    <a:pt x="1716" y="134"/>
                    <a:pt x="1705" y="132"/>
                    <a:pt x="1695" y="130"/>
                  </a:cubicBezTo>
                  <a:cubicBezTo>
                    <a:pt x="1696" y="130"/>
                    <a:pt x="1697" y="129"/>
                    <a:pt x="1698" y="129"/>
                  </a:cubicBezTo>
                  <a:cubicBezTo>
                    <a:pt x="1698" y="129"/>
                    <a:pt x="1698" y="129"/>
                    <a:pt x="1699" y="129"/>
                  </a:cubicBezTo>
                  <a:cubicBezTo>
                    <a:pt x="1699" y="129"/>
                    <a:pt x="1699" y="129"/>
                    <a:pt x="1699" y="129"/>
                  </a:cubicBezTo>
                  <a:cubicBezTo>
                    <a:pt x="1699" y="129"/>
                    <a:pt x="1700" y="129"/>
                    <a:pt x="1700" y="129"/>
                  </a:cubicBezTo>
                  <a:cubicBezTo>
                    <a:pt x="1701" y="129"/>
                    <a:pt x="1703" y="129"/>
                    <a:pt x="1704" y="129"/>
                  </a:cubicBezTo>
                  <a:cubicBezTo>
                    <a:pt x="1704" y="128"/>
                    <a:pt x="1705" y="128"/>
                    <a:pt x="1705" y="128"/>
                  </a:cubicBezTo>
                  <a:cubicBezTo>
                    <a:pt x="1706" y="128"/>
                    <a:pt x="1706" y="128"/>
                    <a:pt x="1706" y="128"/>
                  </a:cubicBezTo>
                  <a:cubicBezTo>
                    <a:pt x="1706" y="128"/>
                    <a:pt x="1706" y="128"/>
                    <a:pt x="1706" y="128"/>
                  </a:cubicBezTo>
                  <a:cubicBezTo>
                    <a:pt x="1721" y="125"/>
                    <a:pt x="1730" y="117"/>
                    <a:pt x="1736" y="110"/>
                  </a:cubicBezTo>
                  <a:cubicBezTo>
                    <a:pt x="1743" y="103"/>
                    <a:pt x="1747" y="96"/>
                    <a:pt x="1753" y="96"/>
                  </a:cubicBezTo>
                  <a:lnTo>
                    <a:pt x="1753" y="96"/>
                  </a:lnTo>
                  <a:lnTo>
                    <a:pt x="1753" y="96"/>
                  </a:lnTo>
                  <a:cubicBezTo>
                    <a:pt x="1756" y="96"/>
                    <a:pt x="1758" y="97"/>
                    <a:pt x="1761" y="99"/>
                  </a:cubicBezTo>
                  <a:cubicBezTo>
                    <a:pt x="1761" y="99"/>
                    <a:pt x="1761" y="99"/>
                    <a:pt x="1761" y="99"/>
                  </a:cubicBezTo>
                  <a:cubicBezTo>
                    <a:pt x="1761" y="99"/>
                    <a:pt x="1761" y="99"/>
                    <a:pt x="1762" y="100"/>
                  </a:cubicBezTo>
                  <a:cubicBezTo>
                    <a:pt x="1762" y="100"/>
                    <a:pt x="1762" y="100"/>
                    <a:pt x="1762" y="100"/>
                  </a:cubicBezTo>
                  <a:cubicBezTo>
                    <a:pt x="1762" y="100"/>
                    <a:pt x="1762" y="100"/>
                    <a:pt x="1762" y="100"/>
                  </a:cubicBezTo>
                  <a:cubicBezTo>
                    <a:pt x="1762" y="100"/>
                    <a:pt x="1762" y="100"/>
                    <a:pt x="1762" y="100"/>
                  </a:cubicBezTo>
                  <a:cubicBezTo>
                    <a:pt x="1762" y="100"/>
                    <a:pt x="1762" y="100"/>
                    <a:pt x="1762" y="100"/>
                  </a:cubicBezTo>
                  <a:cubicBezTo>
                    <a:pt x="1762" y="100"/>
                    <a:pt x="1762" y="100"/>
                    <a:pt x="1762" y="100"/>
                  </a:cubicBezTo>
                  <a:lnTo>
                    <a:pt x="1762" y="100"/>
                  </a:lnTo>
                  <a:cubicBezTo>
                    <a:pt x="1769" y="106"/>
                    <a:pt x="1780" y="116"/>
                    <a:pt x="1794" y="116"/>
                  </a:cubicBezTo>
                  <a:lnTo>
                    <a:pt x="1794" y="116"/>
                  </a:lnTo>
                  <a:lnTo>
                    <a:pt x="1794" y="116"/>
                  </a:lnTo>
                  <a:lnTo>
                    <a:pt x="1794" y="116"/>
                  </a:lnTo>
                  <a:lnTo>
                    <a:pt x="1794" y="116"/>
                  </a:lnTo>
                  <a:cubicBezTo>
                    <a:pt x="1799" y="116"/>
                    <a:pt x="1805" y="114"/>
                    <a:pt x="1811" y="110"/>
                  </a:cubicBezTo>
                  <a:cubicBezTo>
                    <a:pt x="1811" y="110"/>
                    <a:pt x="1811" y="110"/>
                    <a:pt x="1811" y="110"/>
                  </a:cubicBezTo>
                  <a:lnTo>
                    <a:pt x="1811" y="110"/>
                  </a:lnTo>
                  <a:cubicBezTo>
                    <a:pt x="1833" y="94"/>
                    <a:pt x="1823" y="67"/>
                    <a:pt x="1833" y="43"/>
                  </a:cubicBezTo>
                  <a:lnTo>
                    <a:pt x="1833" y="43"/>
                  </a:lnTo>
                  <a:cubicBezTo>
                    <a:pt x="1833" y="42"/>
                    <a:pt x="1833" y="42"/>
                    <a:pt x="1833" y="42"/>
                  </a:cubicBezTo>
                  <a:cubicBezTo>
                    <a:pt x="1833" y="42"/>
                    <a:pt x="1833" y="42"/>
                    <a:pt x="1833" y="42"/>
                  </a:cubicBezTo>
                  <a:cubicBezTo>
                    <a:pt x="1833" y="42"/>
                    <a:pt x="1833" y="41"/>
                    <a:pt x="1833" y="41"/>
                  </a:cubicBezTo>
                  <a:cubicBezTo>
                    <a:pt x="1833" y="41"/>
                    <a:pt x="1833" y="41"/>
                    <a:pt x="1833" y="41"/>
                  </a:cubicBezTo>
                  <a:cubicBezTo>
                    <a:pt x="1833" y="41"/>
                    <a:pt x="1834" y="41"/>
                    <a:pt x="1834" y="41"/>
                  </a:cubicBezTo>
                  <a:cubicBezTo>
                    <a:pt x="1840" y="28"/>
                    <a:pt x="1848" y="23"/>
                    <a:pt x="1858" y="23"/>
                  </a:cubicBezTo>
                  <a:lnTo>
                    <a:pt x="1858" y="23"/>
                  </a:lnTo>
                  <a:lnTo>
                    <a:pt x="1858" y="23"/>
                  </a:lnTo>
                  <a:cubicBezTo>
                    <a:pt x="1865" y="23"/>
                    <a:pt x="1871" y="25"/>
                    <a:pt x="1878" y="28"/>
                  </a:cubicBezTo>
                  <a:cubicBezTo>
                    <a:pt x="1878" y="28"/>
                    <a:pt x="1878" y="28"/>
                    <a:pt x="1878" y="28"/>
                  </a:cubicBezTo>
                  <a:cubicBezTo>
                    <a:pt x="1879" y="28"/>
                    <a:pt x="1879" y="28"/>
                    <a:pt x="1879" y="28"/>
                  </a:cubicBezTo>
                  <a:cubicBezTo>
                    <a:pt x="1879" y="28"/>
                    <a:pt x="1879" y="28"/>
                    <a:pt x="1879" y="28"/>
                  </a:cubicBezTo>
                  <a:cubicBezTo>
                    <a:pt x="1879" y="29"/>
                    <a:pt x="1880" y="29"/>
                    <a:pt x="1880" y="29"/>
                  </a:cubicBezTo>
                  <a:cubicBezTo>
                    <a:pt x="1880" y="29"/>
                    <a:pt x="1880" y="29"/>
                    <a:pt x="1880" y="29"/>
                  </a:cubicBezTo>
                  <a:cubicBezTo>
                    <a:pt x="1880" y="29"/>
                    <a:pt x="1880" y="29"/>
                    <a:pt x="1880" y="29"/>
                  </a:cubicBezTo>
                  <a:cubicBezTo>
                    <a:pt x="1880" y="29"/>
                    <a:pt x="1880" y="29"/>
                    <a:pt x="1880" y="29"/>
                  </a:cubicBezTo>
                  <a:cubicBezTo>
                    <a:pt x="1881" y="29"/>
                    <a:pt x="1881" y="29"/>
                    <a:pt x="1881" y="29"/>
                  </a:cubicBezTo>
                  <a:cubicBezTo>
                    <a:pt x="1886" y="31"/>
                    <a:pt x="1891" y="33"/>
                    <a:pt x="1896" y="33"/>
                  </a:cubicBezTo>
                  <a:lnTo>
                    <a:pt x="1896" y="33"/>
                  </a:lnTo>
                  <a:lnTo>
                    <a:pt x="1896" y="33"/>
                  </a:lnTo>
                  <a:lnTo>
                    <a:pt x="1896" y="33"/>
                  </a:lnTo>
                  <a:lnTo>
                    <a:pt x="1896" y="33"/>
                  </a:lnTo>
                  <a:cubicBezTo>
                    <a:pt x="1906" y="33"/>
                    <a:pt x="1915" y="27"/>
                    <a:pt x="1925" y="10"/>
                  </a:cubicBezTo>
                  <a:cubicBezTo>
                    <a:pt x="1927" y="16"/>
                    <a:pt x="1928" y="23"/>
                    <a:pt x="1929" y="29"/>
                  </a:cubicBezTo>
                  <a:cubicBezTo>
                    <a:pt x="1920" y="41"/>
                    <a:pt x="1912" y="45"/>
                    <a:pt x="1903" y="45"/>
                  </a:cubicBezTo>
                  <a:cubicBezTo>
                    <a:pt x="1898" y="45"/>
                    <a:pt x="1892" y="44"/>
                    <a:pt x="1887" y="41"/>
                  </a:cubicBezTo>
                  <a:cubicBezTo>
                    <a:pt x="1880" y="38"/>
                    <a:pt x="1873" y="36"/>
                    <a:pt x="1866" y="36"/>
                  </a:cubicBezTo>
                  <a:cubicBezTo>
                    <a:pt x="1855" y="36"/>
                    <a:pt x="1846" y="41"/>
                    <a:pt x="1840" y="55"/>
                  </a:cubicBezTo>
                  <a:cubicBezTo>
                    <a:pt x="1830" y="79"/>
                    <a:pt x="1841" y="106"/>
                    <a:pt x="1819" y="123"/>
                  </a:cubicBezTo>
                  <a:cubicBezTo>
                    <a:pt x="1812" y="127"/>
                    <a:pt x="1807" y="129"/>
                    <a:pt x="1801" y="129"/>
                  </a:cubicBezTo>
                  <a:cubicBezTo>
                    <a:pt x="1787" y="129"/>
                    <a:pt x="1775" y="117"/>
                    <a:pt x="1768" y="112"/>
                  </a:cubicBezTo>
                  <a:cubicBezTo>
                    <a:pt x="1765" y="110"/>
                    <a:pt x="1763" y="109"/>
                    <a:pt x="1761" y="109"/>
                  </a:cubicBezTo>
                  <a:cubicBezTo>
                    <a:pt x="1751" y="109"/>
                    <a:pt x="1745" y="127"/>
                    <a:pt x="1727" y="136"/>
                  </a:cubicBezTo>
                  <a:close/>
                  <a:moveTo>
                    <a:pt x="1527" y="134"/>
                  </a:moveTo>
                  <a:cubicBezTo>
                    <a:pt x="1527" y="133"/>
                    <a:pt x="1527" y="133"/>
                    <a:pt x="1527" y="133"/>
                  </a:cubicBezTo>
                  <a:cubicBezTo>
                    <a:pt x="1528" y="133"/>
                    <a:pt x="1529" y="133"/>
                    <a:pt x="1529" y="133"/>
                  </a:cubicBezTo>
                  <a:cubicBezTo>
                    <a:pt x="1529" y="133"/>
                    <a:pt x="1528" y="134"/>
                    <a:pt x="1527" y="134"/>
                  </a:cubicBezTo>
                  <a:close/>
                  <a:moveTo>
                    <a:pt x="81" y="107"/>
                  </a:moveTo>
                  <a:cubicBezTo>
                    <a:pt x="77" y="103"/>
                    <a:pt x="72" y="98"/>
                    <a:pt x="65" y="94"/>
                  </a:cubicBezTo>
                  <a:cubicBezTo>
                    <a:pt x="49" y="84"/>
                    <a:pt x="42" y="75"/>
                    <a:pt x="40" y="67"/>
                  </a:cubicBezTo>
                  <a:cubicBezTo>
                    <a:pt x="44" y="71"/>
                    <a:pt x="49" y="76"/>
                    <a:pt x="57" y="81"/>
                  </a:cubicBezTo>
                  <a:cubicBezTo>
                    <a:pt x="71" y="90"/>
                    <a:pt x="79" y="98"/>
                    <a:pt x="81" y="107"/>
                  </a:cubicBezTo>
                  <a:close/>
                  <a:moveTo>
                    <a:pt x="34" y="22"/>
                  </a:moveTo>
                  <a:cubicBezTo>
                    <a:pt x="25" y="18"/>
                    <a:pt x="10" y="19"/>
                    <a:pt x="0" y="5"/>
                  </a:cubicBezTo>
                  <a:cubicBezTo>
                    <a:pt x="0" y="3"/>
                    <a:pt x="1" y="2"/>
                    <a:pt x="1" y="0"/>
                  </a:cubicBezTo>
                  <a:cubicBezTo>
                    <a:pt x="17" y="10"/>
                    <a:pt x="35" y="4"/>
                    <a:pt x="34" y="22"/>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193">
              <a:extLst>
                <a:ext uri="{FF2B5EF4-FFF2-40B4-BE49-F238E27FC236}">
                  <a16:creationId xmlns:a16="http://schemas.microsoft.com/office/drawing/2014/main" id="{A66C4CA8-DA07-7ABF-51A5-24674FAB437A}"/>
                </a:ext>
              </a:extLst>
            </p:cNvPr>
            <p:cNvSpPr>
              <a:spLocks/>
            </p:cNvSpPr>
            <p:nvPr/>
          </p:nvSpPr>
          <p:spPr bwMode="auto">
            <a:xfrm>
              <a:off x="3152775" y="5021263"/>
              <a:ext cx="31750" cy="11113"/>
            </a:xfrm>
            <a:custGeom>
              <a:avLst/>
              <a:gdLst>
                <a:gd name="T0" fmla="*/ 24 w 33"/>
                <a:gd name="T1" fmla="*/ 11 h 11"/>
                <a:gd name="T2" fmla="*/ 0 w 33"/>
                <a:gd name="T3" fmla="*/ 5 h 11"/>
                <a:gd name="T4" fmla="*/ 15 w 33"/>
                <a:gd name="T5" fmla="*/ 0 h 11"/>
                <a:gd name="T6" fmla="*/ 33 w 33"/>
                <a:gd name="T7" fmla="*/ 4 h 11"/>
                <a:gd name="T8" fmla="*/ 24 w 33"/>
                <a:gd name="T9" fmla="*/ 11 h 11"/>
              </a:gdLst>
              <a:ahLst/>
              <a:cxnLst>
                <a:cxn ang="0">
                  <a:pos x="T0" y="T1"/>
                </a:cxn>
                <a:cxn ang="0">
                  <a:pos x="T2" y="T3"/>
                </a:cxn>
                <a:cxn ang="0">
                  <a:pos x="T4" y="T5"/>
                </a:cxn>
                <a:cxn ang="0">
                  <a:pos x="T6" y="T7"/>
                </a:cxn>
                <a:cxn ang="0">
                  <a:pos x="T8" y="T9"/>
                </a:cxn>
              </a:cxnLst>
              <a:rect l="0" t="0" r="r" b="b"/>
              <a:pathLst>
                <a:path w="33" h="11">
                  <a:moveTo>
                    <a:pt x="24" y="11"/>
                  </a:moveTo>
                  <a:cubicBezTo>
                    <a:pt x="16" y="9"/>
                    <a:pt x="8" y="7"/>
                    <a:pt x="0" y="5"/>
                  </a:cubicBezTo>
                  <a:cubicBezTo>
                    <a:pt x="3" y="3"/>
                    <a:pt x="9" y="3"/>
                    <a:pt x="15" y="0"/>
                  </a:cubicBezTo>
                  <a:cubicBezTo>
                    <a:pt x="21" y="1"/>
                    <a:pt x="27" y="3"/>
                    <a:pt x="33" y="4"/>
                  </a:cubicBezTo>
                  <a:cubicBezTo>
                    <a:pt x="30" y="8"/>
                    <a:pt x="27" y="10"/>
                    <a:pt x="24" y="11"/>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194">
              <a:extLst>
                <a:ext uri="{FF2B5EF4-FFF2-40B4-BE49-F238E27FC236}">
                  <a16:creationId xmlns:a16="http://schemas.microsoft.com/office/drawing/2014/main" id="{716095D9-6C33-2E80-91EC-CBE6EFB412D4}"/>
                </a:ext>
              </a:extLst>
            </p:cNvPr>
            <p:cNvSpPr>
              <a:spLocks/>
            </p:cNvSpPr>
            <p:nvPr/>
          </p:nvSpPr>
          <p:spPr bwMode="auto">
            <a:xfrm>
              <a:off x="3167062" y="5008563"/>
              <a:ext cx="25400" cy="17463"/>
            </a:xfrm>
            <a:custGeom>
              <a:avLst/>
              <a:gdLst>
                <a:gd name="T0" fmla="*/ 18 w 27"/>
                <a:gd name="T1" fmla="*/ 17 h 17"/>
                <a:gd name="T2" fmla="*/ 0 w 27"/>
                <a:gd name="T3" fmla="*/ 13 h 17"/>
                <a:gd name="T4" fmla="*/ 12 w 27"/>
                <a:gd name="T5" fmla="*/ 3 h 17"/>
                <a:gd name="T6" fmla="*/ 13 w 27"/>
                <a:gd name="T7" fmla="*/ 2 h 17"/>
                <a:gd name="T8" fmla="*/ 17 w 27"/>
                <a:gd name="T9" fmla="*/ 2 h 17"/>
                <a:gd name="T10" fmla="*/ 27 w 27"/>
                <a:gd name="T11" fmla="*/ 0 h 17"/>
                <a:gd name="T12" fmla="*/ 20 w 27"/>
                <a:gd name="T13" fmla="*/ 16 h 17"/>
                <a:gd name="T14" fmla="*/ 18 w 2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7">
                  <a:moveTo>
                    <a:pt x="18" y="17"/>
                  </a:moveTo>
                  <a:cubicBezTo>
                    <a:pt x="12" y="16"/>
                    <a:pt x="6" y="14"/>
                    <a:pt x="0" y="13"/>
                  </a:cubicBezTo>
                  <a:cubicBezTo>
                    <a:pt x="4" y="11"/>
                    <a:pt x="8" y="8"/>
                    <a:pt x="12" y="3"/>
                  </a:cubicBezTo>
                  <a:cubicBezTo>
                    <a:pt x="12" y="3"/>
                    <a:pt x="13" y="2"/>
                    <a:pt x="13" y="2"/>
                  </a:cubicBezTo>
                  <a:cubicBezTo>
                    <a:pt x="14" y="2"/>
                    <a:pt x="16" y="2"/>
                    <a:pt x="17" y="2"/>
                  </a:cubicBezTo>
                  <a:cubicBezTo>
                    <a:pt x="20" y="2"/>
                    <a:pt x="24" y="1"/>
                    <a:pt x="27" y="0"/>
                  </a:cubicBezTo>
                  <a:cubicBezTo>
                    <a:pt x="26" y="6"/>
                    <a:pt x="23" y="11"/>
                    <a:pt x="20" y="16"/>
                  </a:cubicBezTo>
                  <a:cubicBezTo>
                    <a:pt x="19" y="16"/>
                    <a:pt x="19" y="17"/>
                    <a:pt x="18" y="17"/>
                  </a:cubicBezTo>
                  <a:close/>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195">
              <a:extLst>
                <a:ext uri="{FF2B5EF4-FFF2-40B4-BE49-F238E27FC236}">
                  <a16:creationId xmlns:a16="http://schemas.microsoft.com/office/drawing/2014/main" id="{27171A69-DC56-87D7-0842-7C089FE29CF2}"/>
                </a:ext>
              </a:extLst>
            </p:cNvPr>
            <p:cNvSpPr>
              <a:spLocks/>
            </p:cNvSpPr>
            <p:nvPr/>
          </p:nvSpPr>
          <p:spPr bwMode="auto">
            <a:xfrm>
              <a:off x="2957512" y="4995863"/>
              <a:ext cx="36512" cy="9525"/>
            </a:xfrm>
            <a:custGeom>
              <a:avLst/>
              <a:gdLst>
                <a:gd name="T0" fmla="*/ 38 w 39"/>
                <a:gd name="T1" fmla="*/ 10 h 10"/>
                <a:gd name="T2" fmla="*/ 1 w 39"/>
                <a:gd name="T3" fmla="*/ 4 h 10"/>
                <a:gd name="T4" fmla="*/ 0 w 39"/>
                <a:gd name="T5" fmla="*/ 0 h 10"/>
                <a:gd name="T6" fmla="*/ 11 w 39"/>
                <a:gd name="T7" fmla="*/ 0 h 10"/>
                <a:gd name="T8" fmla="*/ 39 w 39"/>
                <a:gd name="T9" fmla="*/ 10 h 10"/>
                <a:gd name="T10" fmla="*/ 38 w 39"/>
                <a:gd name="T11" fmla="*/ 10 h 10"/>
              </a:gdLst>
              <a:ahLst/>
              <a:cxnLst>
                <a:cxn ang="0">
                  <a:pos x="T0" y="T1"/>
                </a:cxn>
                <a:cxn ang="0">
                  <a:pos x="T2" y="T3"/>
                </a:cxn>
                <a:cxn ang="0">
                  <a:pos x="T4" y="T5"/>
                </a:cxn>
                <a:cxn ang="0">
                  <a:pos x="T6" y="T7"/>
                </a:cxn>
                <a:cxn ang="0">
                  <a:pos x="T8" y="T9"/>
                </a:cxn>
                <a:cxn ang="0">
                  <a:pos x="T10" y="T11"/>
                </a:cxn>
              </a:cxnLst>
              <a:rect l="0" t="0" r="r" b="b"/>
              <a:pathLst>
                <a:path w="39" h="10">
                  <a:moveTo>
                    <a:pt x="38" y="10"/>
                  </a:moveTo>
                  <a:cubicBezTo>
                    <a:pt x="25" y="8"/>
                    <a:pt x="13" y="6"/>
                    <a:pt x="1" y="4"/>
                  </a:cubicBezTo>
                  <a:cubicBezTo>
                    <a:pt x="1" y="2"/>
                    <a:pt x="0" y="1"/>
                    <a:pt x="0" y="0"/>
                  </a:cubicBezTo>
                  <a:cubicBezTo>
                    <a:pt x="4" y="0"/>
                    <a:pt x="7" y="0"/>
                    <a:pt x="11" y="0"/>
                  </a:cubicBezTo>
                  <a:lnTo>
                    <a:pt x="39" y="10"/>
                  </a:lnTo>
                  <a:cubicBezTo>
                    <a:pt x="39" y="10"/>
                    <a:pt x="38" y="10"/>
                    <a:pt x="38" y="10"/>
                  </a:cubicBezTo>
                  <a:close/>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96">
              <a:extLst>
                <a:ext uri="{FF2B5EF4-FFF2-40B4-BE49-F238E27FC236}">
                  <a16:creationId xmlns:a16="http://schemas.microsoft.com/office/drawing/2014/main" id="{FD442921-DBBF-47EB-3B72-941BA2543E45}"/>
                </a:ext>
              </a:extLst>
            </p:cNvPr>
            <p:cNvSpPr>
              <a:spLocks/>
            </p:cNvSpPr>
            <p:nvPr/>
          </p:nvSpPr>
          <p:spPr bwMode="auto">
            <a:xfrm>
              <a:off x="2517775" y="5462588"/>
              <a:ext cx="528637" cy="365125"/>
            </a:xfrm>
            <a:custGeom>
              <a:avLst/>
              <a:gdLst>
                <a:gd name="T0" fmla="*/ 0 w 546"/>
                <a:gd name="T1" fmla="*/ 107 h 376"/>
                <a:gd name="T2" fmla="*/ 2 w 546"/>
                <a:gd name="T3" fmla="*/ 163 h 376"/>
                <a:gd name="T4" fmla="*/ 80 w 546"/>
                <a:gd name="T5" fmla="*/ 239 h 376"/>
                <a:gd name="T6" fmla="*/ 134 w 546"/>
                <a:gd name="T7" fmla="*/ 298 h 376"/>
                <a:gd name="T8" fmla="*/ 212 w 546"/>
                <a:gd name="T9" fmla="*/ 369 h 376"/>
                <a:gd name="T10" fmla="*/ 258 w 546"/>
                <a:gd name="T11" fmla="*/ 334 h 376"/>
                <a:gd name="T12" fmla="*/ 321 w 546"/>
                <a:gd name="T13" fmla="*/ 326 h 376"/>
                <a:gd name="T14" fmla="*/ 393 w 546"/>
                <a:gd name="T15" fmla="*/ 337 h 376"/>
                <a:gd name="T16" fmla="*/ 472 w 546"/>
                <a:gd name="T17" fmla="*/ 343 h 376"/>
                <a:gd name="T18" fmla="*/ 494 w 546"/>
                <a:gd name="T19" fmla="*/ 276 h 376"/>
                <a:gd name="T20" fmla="*/ 508 w 546"/>
                <a:gd name="T21" fmla="*/ 226 h 376"/>
                <a:gd name="T22" fmla="*/ 543 w 546"/>
                <a:gd name="T23" fmla="*/ 170 h 376"/>
                <a:gd name="T24" fmla="*/ 515 w 546"/>
                <a:gd name="T25" fmla="*/ 132 h 376"/>
                <a:gd name="T26" fmla="*/ 511 w 546"/>
                <a:gd name="T27" fmla="*/ 94 h 376"/>
                <a:gd name="T28" fmla="*/ 485 w 546"/>
                <a:gd name="T29" fmla="*/ 57 h 376"/>
                <a:gd name="T30" fmla="*/ 448 w 546"/>
                <a:gd name="T31" fmla="*/ 67 h 376"/>
                <a:gd name="T32" fmla="*/ 279 w 546"/>
                <a:gd name="T33" fmla="*/ 36 h 376"/>
                <a:gd name="T34" fmla="*/ 212 w 546"/>
                <a:gd name="T35" fmla="*/ 12 h 376"/>
                <a:gd name="T36" fmla="*/ 154 w 546"/>
                <a:gd name="T37" fmla="*/ 11 h 376"/>
                <a:gd name="T38" fmla="*/ 0 w 546"/>
                <a:gd name="T39" fmla="*/ 10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6" h="376">
                  <a:moveTo>
                    <a:pt x="0" y="107"/>
                  </a:moveTo>
                  <a:cubicBezTo>
                    <a:pt x="0" y="107"/>
                    <a:pt x="2" y="114"/>
                    <a:pt x="2" y="163"/>
                  </a:cubicBezTo>
                  <a:cubicBezTo>
                    <a:pt x="3" y="212"/>
                    <a:pt x="43" y="255"/>
                    <a:pt x="80" y="239"/>
                  </a:cubicBezTo>
                  <a:cubicBezTo>
                    <a:pt x="104" y="227"/>
                    <a:pt x="123" y="251"/>
                    <a:pt x="134" y="298"/>
                  </a:cubicBezTo>
                  <a:cubicBezTo>
                    <a:pt x="144" y="345"/>
                    <a:pt x="178" y="376"/>
                    <a:pt x="212" y="369"/>
                  </a:cubicBezTo>
                  <a:cubicBezTo>
                    <a:pt x="245" y="362"/>
                    <a:pt x="236" y="325"/>
                    <a:pt x="258" y="334"/>
                  </a:cubicBezTo>
                  <a:cubicBezTo>
                    <a:pt x="281" y="344"/>
                    <a:pt x="292" y="353"/>
                    <a:pt x="321" y="326"/>
                  </a:cubicBezTo>
                  <a:cubicBezTo>
                    <a:pt x="351" y="300"/>
                    <a:pt x="364" y="306"/>
                    <a:pt x="393" y="337"/>
                  </a:cubicBezTo>
                  <a:cubicBezTo>
                    <a:pt x="423" y="368"/>
                    <a:pt x="442" y="363"/>
                    <a:pt x="472" y="343"/>
                  </a:cubicBezTo>
                  <a:cubicBezTo>
                    <a:pt x="501" y="323"/>
                    <a:pt x="505" y="291"/>
                    <a:pt x="494" y="276"/>
                  </a:cubicBezTo>
                  <a:cubicBezTo>
                    <a:pt x="483" y="261"/>
                    <a:pt x="487" y="243"/>
                    <a:pt x="508" y="226"/>
                  </a:cubicBezTo>
                  <a:cubicBezTo>
                    <a:pt x="530" y="209"/>
                    <a:pt x="546" y="197"/>
                    <a:pt x="543" y="170"/>
                  </a:cubicBezTo>
                  <a:cubicBezTo>
                    <a:pt x="540" y="143"/>
                    <a:pt x="527" y="140"/>
                    <a:pt x="515" y="132"/>
                  </a:cubicBezTo>
                  <a:cubicBezTo>
                    <a:pt x="502" y="125"/>
                    <a:pt x="504" y="111"/>
                    <a:pt x="511" y="94"/>
                  </a:cubicBezTo>
                  <a:cubicBezTo>
                    <a:pt x="517" y="76"/>
                    <a:pt x="510" y="62"/>
                    <a:pt x="485" y="57"/>
                  </a:cubicBezTo>
                  <a:cubicBezTo>
                    <a:pt x="461" y="51"/>
                    <a:pt x="448" y="67"/>
                    <a:pt x="448" y="67"/>
                  </a:cubicBezTo>
                  <a:cubicBezTo>
                    <a:pt x="448" y="67"/>
                    <a:pt x="341" y="92"/>
                    <a:pt x="279" y="36"/>
                  </a:cubicBezTo>
                  <a:cubicBezTo>
                    <a:pt x="235" y="0"/>
                    <a:pt x="234" y="4"/>
                    <a:pt x="212" y="12"/>
                  </a:cubicBezTo>
                  <a:cubicBezTo>
                    <a:pt x="190" y="20"/>
                    <a:pt x="154" y="11"/>
                    <a:pt x="154" y="11"/>
                  </a:cubicBezTo>
                  <a:cubicBezTo>
                    <a:pt x="154" y="11"/>
                    <a:pt x="2" y="24"/>
                    <a:pt x="0" y="107"/>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197">
              <a:extLst>
                <a:ext uri="{FF2B5EF4-FFF2-40B4-BE49-F238E27FC236}">
                  <a16:creationId xmlns:a16="http://schemas.microsoft.com/office/drawing/2014/main" id="{2BAD6A81-D0F0-5001-D686-FC86073E70F3}"/>
                </a:ext>
              </a:extLst>
            </p:cNvPr>
            <p:cNvSpPr>
              <a:spLocks/>
            </p:cNvSpPr>
            <p:nvPr/>
          </p:nvSpPr>
          <p:spPr bwMode="auto">
            <a:xfrm>
              <a:off x="2517775" y="5462588"/>
              <a:ext cx="528637" cy="309563"/>
            </a:xfrm>
            <a:custGeom>
              <a:avLst/>
              <a:gdLst>
                <a:gd name="T0" fmla="*/ 485 w 546"/>
                <a:gd name="T1" fmla="*/ 57 h 319"/>
                <a:gd name="T2" fmla="*/ 448 w 546"/>
                <a:gd name="T3" fmla="*/ 67 h 319"/>
                <a:gd name="T4" fmla="*/ 279 w 546"/>
                <a:gd name="T5" fmla="*/ 36 h 319"/>
                <a:gd name="T6" fmla="*/ 212 w 546"/>
                <a:gd name="T7" fmla="*/ 12 h 319"/>
                <a:gd name="T8" fmla="*/ 154 w 546"/>
                <a:gd name="T9" fmla="*/ 11 h 319"/>
                <a:gd name="T10" fmla="*/ 0 w 546"/>
                <a:gd name="T11" fmla="*/ 107 h 319"/>
                <a:gd name="T12" fmla="*/ 2 w 546"/>
                <a:gd name="T13" fmla="*/ 156 h 319"/>
                <a:gd name="T14" fmla="*/ 57 w 546"/>
                <a:gd name="T15" fmla="*/ 159 h 319"/>
                <a:gd name="T16" fmla="*/ 156 w 546"/>
                <a:gd name="T17" fmla="*/ 189 h 319"/>
                <a:gd name="T18" fmla="*/ 275 w 546"/>
                <a:gd name="T19" fmla="*/ 244 h 319"/>
                <a:gd name="T20" fmla="*/ 395 w 546"/>
                <a:gd name="T21" fmla="*/ 242 h 319"/>
                <a:gd name="T22" fmla="*/ 456 w 546"/>
                <a:gd name="T23" fmla="*/ 258 h 319"/>
                <a:gd name="T24" fmla="*/ 494 w 546"/>
                <a:gd name="T25" fmla="*/ 319 h 319"/>
                <a:gd name="T26" fmla="*/ 494 w 546"/>
                <a:gd name="T27" fmla="*/ 276 h 319"/>
                <a:gd name="T28" fmla="*/ 508 w 546"/>
                <a:gd name="T29" fmla="*/ 226 h 319"/>
                <a:gd name="T30" fmla="*/ 543 w 546"/>
                <a:gd name="T31" fmla="*/ 170 h 319"/>
                <a:gd name="T32" fmla="*/ 515 w 546"/>
                <a:gd name="T33" fmla="*/ 132 h 319"/>
                <a:gd name="T34" fmla="*/ 511 w 546"/>
                <a:gd name="T35" fmla="*/ 94 h 319"/>
                <a:gd name="T36" fmla="*/ 485 w 546"/>
                <a:gd name="T37" fmla="*/ 57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6" h="319">
                  <a:moveTo>
                    <a:pt x="485" y="57"/>
                  </a:moveTo>
                  <a:cubicBezTo>
                    <a:pt x="461" y="51"/>
                    <a:pt x="448" y="67"/>
                    <a:pt x="448" y="67"/>
                  </a:cubicBezTo>
                  <a:cubicBezTo>
                    <a:pt x="448" y="67"/>
                    <a:pt x="341" y="92"/>
                    <a:pt x="279" y="36"/>
                  </a:cubicBezTo>
                  <a:cubicBezTo>
                    <a:pt x="235" y="0"/>
                    <a:pt x="234" y="4"/>
                    <a:pt x="212" y="12"/>
                  </a:cubicBezTo>
                  <a:cubicBezTo>
                    <a:pt x="190" y="20"/>
                    <a:pt x="154" y="11"/>
                    <a:pt x="154" y="11"/>
                  </a:cubicBezTo>
                  <a:cubicBezTo>
                    <a:pt x="154" y="11"/>
                    <a:pt x="2" y="24"/>
                    <a:pt x="0" y="107"/>
                  </a:cubicBezTo>
                  <a:cubicBezTo>
                    <a:pt x="0" y="107"/>
                    <a:pt x="2" y="113"/>
                    <a:pt x="2" y="156"/>
                  </a:cubicBezTo>
                  <a:cubicBezTo>
                    <a:pt x="21" y="156"/>
                    <a:pt x="39" y="156"/>
                    <a:pt x="57" y="159"/>
                  </a:cubicBezTo>
                  <a:cubicBezTo>
                    <a:pt x="91" y="163"/>
                    <a:pt x="125" y="173"/>
                    <a:pt x="156" y="189"/>
                  </a:cubicBezTo>
                  <a:cubicBezTo>
                    <a:pt x="195" y="208"/>
                    <a:pt x="232" y="234"/>
                    <a:pt x="275" y="244"/>
                  </a:cubicBezTo>
                  <a:cubicBezTo>
                    <a:pt x="315" y="254"/>
                    <a:pt x="354" y="242"/>
                    <a:pt x="395" y="242"/>
                  </a:cubicBezTo>
                  <a:cubicBezTo>
                    <a:pt x="416" y="242"/>
                    <a:pt x="439" y="246"/>
                    <a:pt x="456" y="258"/>
                  </a:cubicBezTo>
                  <a:cubicBezTo>
                    <a:pt x="477" y="273"/>
                    <a:pt x="489" y="295"/>
                    <a:pt x="494" y="319"/>
                  </a:cubicBezTo>
                  <a:cubicBezTo>
                    <a:pt x="502" y="303"/>
                    <a:pt x="501" y="286"/>
                    <a:pt x="494" y="276"/>
                  </a:cubicBezTo>
                  <a:cubicBezTo>
                    <a:pt x="483" y="261"/>
                    <a:pt x="487" y="243"/>
                    <a:pt x="508" y="226"/>
                  </a:cubicBezTo>
                  <a:cubicBezTo>
                    <a:pt x="530" y="209"/>
                    <a:pt x="546" y="197"/>
                    <a:pt x="543" y="170"/>
                  </a:cubicBezTo>
                  <a:cubicBezTo>
                    <a:pt x="540" y="143"/>
                    <a:pt x="527" y="140"/>
                    <a:pt x="515" y="132"/>
                  </a:cubicBezTo>
                  <a:cubicBezTo>
                    <a:pt x="502" y="125"/>
                    <a:pt x="504" y="111"/>
                    <a:pt x="511" y="94"/>
                  </a:cubicBezTo>
                  <a:cubicBezTo>
                    <a:pt x="517" y="76"/>
                    <a:pt x="510" y="62"/>
                    <a:pt x="485" y="57"/>
                  </a:cubicBezTo>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1198">
              <a:extLst>
                <a:ext uri="{FF2B5EF4-FFF2-40B4-BE49-F238E27FC236}">
                  <a16:creationId xmlns:a16="http://schemas.microsoft.com/office/drawing/2014/main" id="{D4B98C0A-6A29-4D78-73F3-9AB826CA41C0}"/>
                </a:ext>
              </a:extLst>
            </p:cNvPr>
            <p:cNvSpPr>
              <a:spLocks/>
            </p:cNvSpPr>
            <p:nvPr/>
          </p:nvSpPr>
          <p:spPr bwMode="auto">
            <a:xfrm>
              <a:off x="2687637" y="5662613"/>
              <a:ext cx="130175" cy="44450"/>
            </a:xfrm>
            <a:custGeom>
              <a:avLst/>
              <a:gdLst>
                <a:gd name="T0" fmla="*/ 134 w 134"/>
                <a:gd name="T1" fmla="*/ 46 h 46"/>
                <a:gd name="T2" fmla="*/ 123 w 134"/>
                <a:gd name="T3" fmla="*/ 44 h 46"/>
                <a:gd name="T4" fmla="*/ 110 w 134"/>
                <a:gd name="T5" fmla="*/ 42 h 46"/>
                <a:gd name="T6" fmla="*/ 93 w 134"/>
                <a:gd name="T7" fmla="*/ 39 h 46"/>
                <a:gd name="T8" fmla="*/ 73 w 134"/>
                <a:gd name="T9" fmla="*/ 34 h 46"/>
                <a:gd name="T10" fmla="*/ 52 w 134"/>
                <a:gd name="T11" fmla="*/ 27 h 46"/>
                <a:gd name="T12" fmla="*/ 29 w 134"/>
                <a:gd name="T13" fmla="*/ 18 h 46"/>
                <a:gd name="T14" fmla="*/ 21 w 134"/>
                <a:gd name="T15" fmla="*/ 15 h 46"/>
                <a:gd name="T16" fmla="*/ 21 w 134"/>
                <a:gd name="T17" fmla="*/ 15 h 46"/>
                <a:gd name="T18" fmla="*/ 18 w 134"/>
                <a:gd name="T19" fmla="*/ 12 h 46"/>
                <a:gd name="T20" fmla="*/ 20 w 134"/>
                <a:gd name="T21" fmla="*/ 14 h 46"/>
                <a:gd name="T22" fmla="*/ 6 w 134"/>
                <a:gd name="T23" fmla="*/ 8 h 46"/>
                <a:gd name="T24" fmla="*/ 0 w 134"/>
                <a:gd name="T25" fmla="*/ 4 h 46"/>
                <a:gd name="T26" fmla="*/ 2 w 134"/>
                <a:gd name="T27" fmla="*/ 0 h 46"/>
                <a:gd name="T28" fmla="*/ 9 w 134"/>
                <a:gd name="T29" fmla="*/ 3 h 46"/>
                <a:gd name="T30" fmla="*/ 31 w 134"/>
                <a:gd name="T31" fmla="*/ 14 h 46"/>
                <a:gd name="T32" fmla="*/ 48 w 134"/>
                <a:gd name="T33" fmla="*/ 21 h 46"/>
                <a:gd name="T34" fmla="*/ 99 w 134"/>
                <a:gd name="T35" fmla="*/ 39 h 46"/>
                <a:gd name="T36" fmla="*/ 120 w 134"/>
                <a:gd name="T37" fmla="*/ 43 h 46"/>
                <a:gd name="T38" fmla="*/ 123 w 134"/>
                <a:gd name="T39" fmla="*/ 44 h 46"/>
                <a:gd name="T40" fmla="*/ 134 w 134"/>
                <a:gd name="T4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46">
                  <a:moveTo>
                    <a:pt x="134" y="46"/>
                  </a:moveTo>
                  <a:cubicBezTo>
                    <a:pt x="134" y="46"/>
                    <a:pt x="130" y="46"/>
                    <a:pt x="123" y="44"/>
                  </a:cubicBezTo>
                  <a:cubicBezTo>
                    <a:pt x="119" y="44"/>
                    <a:pt x="115" y="43"/>
                    <a:pt x="110" y="42"/>
                  </a:cubicBezTo>
                  <a:cubicBezTo>
                    <a:pt x="105" y="42"/>
                    <a:pt x="99" y="40"/>
                    <a:pt x="93" y="39"/>
                  </a:cubicBezTo>
                  <a:cubicBezTo>
                    <a:pt x="87" y="37"/>
                    <a:pt x="80" y="36"/>
                    <a:pt x="73" y="34"/>
                  </a:cubicBezTo>
                  <a:cubicBezTo>
                    <a:pt x="67" y="32"/>
                    <a:pt x="59" y="30"/>
                    <a:pt x="52" y="27"/>
                  </a:cubicBezTo>
                  <a:cubicBezTo>
                    <a:pt x="44" y="24"/>
                    <a:pt x="37" y="22"/>
                    <a:pt x="29" y="18"/>
                  </a:cubicBezTo>
                  <a:cubicBezTo>
                    <a:pt x="27" y="17"/>
                    <a:pt x="24" y="16"/>
                    <a:pt x="21" y="15"/>
                  </a:cubicBezTo>
                  <a:cubicBezTo>
                    <a:pt x="21" y="15"/>
                    <a:pt x="21" y="15"/>
                    <a:pt x="21" y="15"/>
                  </a:cubicBezTo>
                  <a:cubicBezTo>
                    <a:pt x="19" y="13"/>
                    <a:pt x="18" y="12"/>
                    <a:pt x="18" y="12"/>
                  </a:cubicBezTo>
                  <a:cubicBezTo>
                    <a:pt x="18" y="12"/>
                    <a:pt x="19" y="13"/>
                    <a:pt x="20" y="14"/>
                  </a:cubicBezTo>
                  <a:cubicBezTo>
                    <a:pt x="15" y="12"/>
                    <a:pt x="11" y="10"/>
                    <a:pt x="6" y="8"/>
                  </a:cubicBezTo>
                  <a:cubicBezTo>
                    <a:pt x="4" y="7"/>
                    <a:pt x="2" y="6"/>
                    <a:pt x="0" y="4"/>
                  </a:cubicBezTo>
                  <a:cubicBezTo>
                    <a:pt x="1" y="3"/>
                    <a:pt x="2" y="1"/>
                    <a:pt x="2" y="0"/>
                  </a:cubicBezTo>
                  <a:cubicBezTo>
                    <a:pt x="5" y="1"/>
                    <a:pt x="7" y="2"/>
                    <a:pt x="9" y="3"/>
                  </a:cubicBezTo>
                  <a:cubicBezTo>
                    <a:pt x="16" y="7"/>
                    <a:pt x="24" y="10"/>
                    <a:pt x="31" y="14"/>
                  </a:cubicBezTo>
                  <a:cubicBezTo>
                    <a:pt x="37" y="16"/>
                    <a:pt x="43" y="18"/>
                    <a:pt x="48" y="21"/>
                  </a:cubicBezTo>
                  <a:cubicBezTo>
                    <a:pt x="64" y="29"/>
                    <a:pt x="81" y="35"/>
                    <a:pt x="99" y="39"/>
                  </a:cubicBezTo>
                  <a:cubicBezTo>
                    <a:pt x="106" y="41"/>
                    <a:pt x="113" y="42"/>
                    <a:pt x="120" y="43"/>
                  </a:cubicBezTo>
                  <a:cubicBezTo>
                    <a:pt x="121" y="43"/>
                    <a:pt x="122" y="43"/>
                    <a:pt x="123" y="44"/>
                  </a:cubicBezTo>
                  <a:cubicBezTo>
                    <a:pt x="130" y="45"/>
                    <a:pt x="134" y="46"/>
                    <a:pt x="134" y="46"/>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199">
              <a:extLst>
                <a:ext uri="{FF2B5EF4-FFF2-40B4-BE49-F238E27FC236}">
                  <a16:creationId xmlns:a16="http://schemas.microsoft.com/office/drawing/2014/main" id="{44AAFF12-1054-4694-0D50-5043AFB375A3}"/>
                </a:ext>
              </a:extLst>
            </p:cNvPr>
            <p:cNvSpPr>
              <a:spLocks/>
            </p:cNvSpPr>
            <p:nvPr/>
          </p:nvSpPr>
          <p:spPr bwMode="auto">
            <a:xfrm>
              <a:off x="2733675" y="5681663"/>
              <a:ext cx="69850" cy="22225"/>
            </a:xfrm>
            <a:custGeom>
              <a:avLst/>
              <a:gdLst>
                <a:gd name="T0" fmla="*/ 72 w 72"/>
                <a:gd name="T1" fmla="*/ 22 h 22"/>
                <a:gd name="T2" fmla="*/ 51 w 72"/>
                <a:gd name="T3" fmla="*/ 18 h 22"/>
                <a:gd name="T4" fmla="*/ 0 w 72"/>
                <a:gd name="T5" fmla="*/ 0 h 22"/>
                <a:gd name="T6" fmla="*/ 5 w 72"/>
                <a:gd name="T7" fmla="*/ 2 h 22"/>
                <a:gd name="T8" fmla="*/ 27 w 72"/>
                <a:gd name="T9" fmla="*/ 9 h 22"/>
                <a:gd name="T10" fmla="*/ 46 w 72"/>
                <a:gd name="T11" fmla="*/ 15 h 22"/>
                <a:gd name="T12" fmla="*/ 62 w 72"/>
                <a:gd name="T13" fmla="*/ 20 h 22"/>
                <a:gd name="T14" fmla="*/ 72 w 7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22">
                  <a:moveTo>
                    <a:pt x="72" y="22"/>
                  </a:moveTo>
                  <a:cubicBezTo>
                    <a:pt x="65" y="21"/>
                    <a:pt x="58" y="20"/>
                    <a:pt x="51" y="18"/>
                  </a:cubicBezTo>
                  <a:cubicBezTo>
                    <a:pt x="33" y="14"/>
                    <a:pt x="16" y="8"/>
                    <a:pt x="0" y="0"/>
                  </a:cubicBezTo>
                  <a:cubicBezTo>
                    <a:pt x="2" y="0"/>
                    <a:pt x="4" y="1"/>
                    <a:pt x="5" y="2"/>
                  </a:cubicBezTo>
                  <a:cubicBezTo>
                    <a:pt x="13" y="4"/>
                    <a:pt x="20" y="7"/>
                    <a:pt x="27" y="9"/>
                  </a:cubicBezTo>
                  <a:cubicBezTo>
                    <a:pt x="33" y="12"/>
                    <a:pt x="40" y="13"/>
                    <a:pt x="46" y="15"/>
                  </a:cubicBezTo>
                  <a:cubicBezTo>
                    <a:pt x="52" y="17"/>
                    <a:pt x="57" y="19"/>
                    <a:pt x="62" y="20"/>
                  </a:cubicBezTo>
                  <a:cubicBezTo>
                    <a:pt x="66" y="20"/>
                    <a:pt x="69" y="21"/>
                    <a:pt x="72" y="22"/>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200">
              <a:extLst>
                <a:ext uri="{FF2B5EF4-FFF2-40B4-BE49-F238E27FC236}">
                  <a16:creationId xmlns:a16="http://schemas.microsoft.com/office/drawing/2014/main" id="{FBA1AA25-EFBF-89A7-6A1A-EB604C35A170}"/>
                </a:ext>
              </a:extLst>
            </p:cNvPr>
            <p:cNvSpPr>
              <a:spLocks/>
            </p:cNvSpPr>
            <p:nvPr/>
          </p:nvSpPr>
          <p:spPr bwMode="auto">
            <a:xfrm>
              <a:off x="2698750" y="5640388"/>
              <a:ext cx="71437" cy="6350"/>
            </a:xfrm>
            <a:custGeom>
              <a:avLst/>
              <a:gdLst>
                <a:gd name="T0" fmla="*/ 23 w 74"/>
                <a:gd name="T1" fmla="*/ 7 h 7"/>
                <a:gd name="T2" fmla="*/ 17 w 74"/>
                <a:gd name="T3" fmla="*/ 7 h 7"/>
                <a:gd name="T4" fmla="*/ 17 w 74"/>
                <a:gd name="T5" fmla="*/ 7 h 7"/>
                <a:gd name="T6" fmla="*/ 4 w 74"/>
                <a:gd name="T7" fmla="*/ 7 h 7"/>
                <a:gd name="T8" fmla="*/ 0 w 74"/>
                <a:gd name="T9" fmla="*/ 6 h 7"/>
                <a:gd name="T10" fmla="*/ 3 w 74"/>
                <a:gd name="T11" fmla="*/ 1 h 7"/>
                <a:gd name="T12" fmla="*/ 4 w 74"/>
                <a:gd name="T13" fmla="*/ 1 h 7"/>
                <a:gd name="T14" fmla="*/ 17 w 74"/>
                <a:gd name="T15" fmla="*/ 2 h 7"/>
                <a:gd name="T16" fmla="*/ 28 w 74"/>
                <a:gd name="T17" fmla="*/ 2 h 7"/>
                <a:gd name="T18" fmla="*/ 30 w 74"/>
                <a:gd name="T19" fmla="*/ 2 h 7"/>
                <a:gd name="T20" fmla="*/ 32 w 74"/>
                <a:gd name="T21" fmla="*/ 2 h 7"/>
                <a:gd name="T22" fmla="*/ 35 w 74"/>
                <a:gd name="T23" fmla="*/ 2 h 7"/>
                <a:gd name="T24" fmla="*/ 38 w 74"/>
                <a:gd name="T25" fmla="*/ 2 h 7"/>
                <a:gd name="T26" fmla="*/ 41 w 74"/>
                <a:gd name="T27" fmla="*/ 2 h 7"/>
                <a:gd name="T28" fmla="*/ 52 w 74"/>
                <a:gd name="T29" fmla="*/ 2 h 7"/>
                <a:gd name="T30" fmla="*/ 61 w 74"/>
                <a:gd name="T31" fmla="*/ 1 h 7"/>
                <a:gd name="T32" fmla="*/ 68 w 74"/>
                <a:gd name="T33" fmla="*/ 0 h 7"/>
                <a:gd name="T34" fmla="*/ 74 w 74"/>
                <a:gd name="T35" fmla="*/ 0 h 7"/>
                <a:gd name="T36" fmla="*/ 68 w 74"/>
                <a:gd name="T37" fmla="*/ 1 h 7"/>
                <a:gd name="T38" fmla="*/ 52 w 74"/>
                <a:gd name="T39" fmla="*/ 5 h 7"/>
                <a:gd name="T40" fmla="*/ 42 w 74"/>
                <a:gd name="T41" fmla="*/ 6 h 7"/>
                <a:gd name="T42" fmla="*/ 30 w 74"/>
                <a:gd name="T43" fmla="*/ 7 h 7"/>
                <a:gd name="T44" fmla="*/ 23 w 74"/>
                <a:gd name="T4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
                  <a:moveTo>
                    <a:pt x="23" y="7"/>
                  </a:moveTo>
                  <a:cubicBezTo>
                    <a:pt x="21" y="7"/>
                    <a:pt x="19" y="7"/>
                    <a:pt x="17" y="7"/>
                  </a:cubicBezTo>
                  <a:lnTo>
                    <a:pt x="17" y="7"/>
                  </a:lnTo>
                  <a:cubicBezTo>
                    <a:pt x="12" y="7"/>
                    <a:pt x="8" y="7"/>
                    <a:pt x="4" y="7"/>
                  </a:cubicBezTo>
                  <a:cubicBezTo>
                    <a:pt x="3" y="7"/>
                    <a:pt x="1" y="7"/>
                    <a:pt x="0" y="6"/>
                  </a:cubicBezTo>
                  <a:cubicBezTo>
                    <a:pt x="1" y="5"/>
                    <a:pt x="2" y="3"/>
                    <a:pt x="3" y="1"/>
                  </a:cubicBezTo>
                  <a:cubicBezTo>
                    <a:pt x="4" y="1"/>
                    <a:pt x="4" y="1"/>
                    <a:pt x="4" y="1"/>
                  </a:cubicBezTo>
                  <a:cubicBezTo>
                    <a:pt x="9" y="2"/>
                    <a:pt x="13" y="2"/>
                    <a:pt x="17" y="2"/>
                  </a:cubicBezTo>
                  <a:cubicBezTo>
                    <a:pt x="21" y="2"/>
                    <a:pt x="25" y="2"/>
                    <a:pt x="28" y="2"/>
                  </a:cubicBezTo>
                  <a:cubicBezTo>
                    <a:pt x="29" y="2"/>
                    <a:pt x="29" y="2"/>
                    <a:pt x="30" y="2"/>
                  </a:cubicBezTo>
                  <a:cubicBezTo>
                    <a:pt x="30" y="2"/>
                    <a:pt x="31" y="2"/>
                    <a:pt x="32" y="2"/>
                  </a:cubicBezTo>
                  <a:cubicBezTo>
                    <a:pt x="33" y="2"/>
                    <a:pt x="34" y="2"/>
                    <a:pt x="35" y="2"/>
                  </a:cubicBezTo>
                  <a:cubicBezTo>
                    <a:pt x="36" y="2"/>
                    <a:pt x="37" y="2"/>
                    <a:pt x="38" y="2"/>
                  </a:cubicBezTo>
                  <a:cubicBezTo>
                    <a:pt x="39" y="2"/>
                    <a:pt x="40" y="2"/>
                    <a:pt x="41" y="2"/>
                  </a:cubicBezTo>
                  <a:cubicBezTo>
                    <a:pt x="45" y="2"/>
                    <a:pt x="49" y="2"/>
                    <a:pt x="52" y="2"/>
                  </a:cubicBezTo>
                  <a:cubicBezTo>
                    <a:pt x="55" y="2"/>
                    <a:pt x="58" y="1"/>
                    <a:pt x="61" y="1"/>
                  </a:cubicBezTo>
                  <a:cubicBezTo>
                    <a:pt x="63" y="1"/>
                    <a:pt x="66" y="1"/>
                    <a:pt x="68" y="0"/>
                  </a:cubicBezTo>
                  <a:cubicBezTo>
                    <a:pt x="71" y="0"/>
                    <a:pt x="74" y="0"/>
                    <a:pt x="74" y="0"/>
                  </a:cubicBezTo>
                  <a:cubicBezTo>
                    <a:pt x="74" y="0"/>
                    <a:pt x="71" y="0"/>
                    <a:pt x="68" y="1"/>
                  </a:cubicBezTo>
                  <a:cubicBezTo>
                    <a:pt x="64" y="2"/>
                    <a:pt x="59" y="4"/>
                    <a:pt x="52" y="5"/>
                  </a:cubicBezTo>
                  <a:cubicBezTo>
                    <a:pt x="49" y="6"/>
                    <a:pt x="46" y="6"/>
                    <a:pt x="42" y="6"/>
                  </a:cubicBezTo>
                  <a:cubicBezTo>
                    <a:pt x="38" y="7"/>
                    <a:pt x="34" y="7"/>
                    <a:pt x="30" y="7"/>
                  </a:cubicBezTo>
                  <a:cubicBezTo>
                    <a:pt x="28" y="7"/>
                    <a:pt x="25" y="7"/>
                    <a:pt x="23" y="7"/>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1201">
              <a:extLst>
                <a:ext uri="{FF2B5EF4-FFF2-40B4-BE49-F238E27FC236}">
                  <a16:creationId xmlns:a16="http://schemas.microsoft.com/office/drawing/2014/main" id="{3F727C28-FD2A-977B-BEA5-CFF97A0BDE8D}"/>
                </a:ext>
              </a:extLst>
            </p:cNvPr>
            <p:cNvSpPr>
              <a:spLocks/>
            </p:cNvSpPr>
            <p:nvPr/>
          </p:nvSpPr>
          <p:spPr bwMode="auto">
            <a:xfrm>
              <a:off x="2705100" y="5673725"/>
              <a:ext cx="68262" cy="61913"/>
            </a:xfrm>
            <a:custGeom>
              <a:avLst/>
              <a:gdLst>
                <a:gd name="T0" fmla="*/ 70 w 70"/>
                <a:gd name="T1" fmla="*/ 64 h 64"/>
                <a:gd name="T2" fmla="*/ 66 w 70"/>
                <a:gd name="T3" fmla="*/ 62 h 64"/>
                <a:gd name="T4" fmla="*/ 56 w 70"/>
                <a:gd name="T5" fmla="*/ 58 h 64"/>
                <a:gd name="T6" fmla="*/ 50 w 70"/>
                <a:gd name="T7" fmla="*/ 54 h 64"/>
                <a:gd name="T8" fmla="*/ 43 w 70"/>
                <a:gd name="T9" fmla="*/ 49 h 64"/>
                <a:gd name="T10" fmla="*/ 36 w 70"/>
                <a:gd name="T11" fmla="*/ 44 h 64"/>
                <a:gd name="T12" fmla="*/ 29 w 70"/>
                <a:gd name="T13" fmla="*/ 38 h 64"/>
                <a:gd name="T14" fmla="*/ 23 w 70"/>
                <a:gd name="T15" fmla="*/ 32 h 64"/>
                <a:gd name="T16" fmla="*/ 17 w 70"/>
                <a:gd name="T17" fmla="*/ 25 h 64"/>
                <a:gd name="T18" fmla="*/ 8 w 70"/>
                <a:gd name="T19" fmla="*/ 13 h 64"/>
                <a:gd name="T20" fmla="*/ 2 w 70"/>
                <a:gd name="T21" fmla="*/ 3 h 64"/>
                <a:gd name="T22" fmla="*/ 2 w 70"/>
                <a:gd name="T23" fmla="*/ 2 h 64"/>
                <a:gd name="T24" fmla="*/ 0 w 70"/>
                <a:gd name="T25" fmla="*/ 0 h 64"/>
                <a:gd name="T26" fmla="*/ 3 w 70"/>
                <a:gd name="T27" fmla="*/ 3 h 64"/>
                <a:gd name="T28" fmla="*/ 3 w 70"/>
                <a:gd name="T29" fmla="*/ 3 h 64"/>
                <a:gd name="T30" fmla="*/ 10 w 70"/>
                <a:gd name="T31" fmla="*/ 11 h 64"/>
                <a:gd name="T32" fmla="*/ 21 w 70"/>
                <a:gd name="T33" fmla="*/ 22 h 64"/>
                <a:gd name="T34" fmla="*/ 27 w 70"/>
                <a:gd name="T35" fmla="*/ 28 h 64"/>
                <a:gd name="T36" fmla="*/ 33 w 70"/>
                <a:gd name="T37" fmla="*/ 34 h 64"/>
                <a:gd name="T38" fmla="*/ 40 w 70"/>
                <a:gd name="T39" fmla="*/ 40 h 64"/>
                <a:gd name="T40" fmla="*/ 43 w 70"/>
                <a:gd name="T41" fmla="*/ 43 h 64"/>
                <a:gd name="T42" fmla="*/ 46 w 70"/>
                <a:gd name="T43" fmla="*/ 46 h 64"/>
                <a:gd name="T44" fmla="*/ 58 w 70"/>
                <a:gd name="T45" fmla="*/ 55 h 64"/>
                <a:gd name="T46" fmla="*/ 67 w 70"/>
                <a:gd name="T47" fmla="*/ 61 h 64"/>
                <a:gd name="T48" fmla="*/ 70 w 70"/>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64">
                  <a:moveTo>
                    <a:pt x="70" y="64"/>
                  </a:moveTo>
                  <a:cubicBezTo>
                    <a:pt x="70" y="64"/>
                    <a:pt x="69" y="63"/>
                    <a:pt x="66" y="62"/>
                  </a:cubicBezTo>
                  <a:cubicBezTo>
                    <a:pt x="64" y="61"/>
                    <a:pt x="60" y="60"/>
                    <a:pt x="56" y="58"/>
                  </a:cubicBezTo>
                  <a:cubicBezTo>
                    <a:pt x="54" y="57"/>
                    <a:pt x="52" y="55"/>
                    <a:pt x="50" y="54"/>
                  </a:cubicBezTo>
                  <a:cubicBezTo>
                    <a:pt x="48" y="53"/>
                    <a:pt x="46" y="51"/>
                    <a:pt x="43" y="49"/>
                  </a:cubicBezTo>
                  <a:cubicBezTo>
                    <a:pt x="41" y="48"/>
                    <a:pt x="38" y="46"/>
                    <a:pt x="36" y="44"/>
                  </a:cubicBezTo>
                  <a:cubicBezTo>
                    <a:pt x="34" y="42"/>
                    <a:pt x="32" y="40"/>
                    <a:pt x="29" y="38"/>
                  </a:cubicBezTo>
                  <a:cubicBezTo>
                    <a:pt x="27" y="36"/>
                    <a:pt x="25" y="34"/>
                    <a:pt x="23" y="32"/>
                  </a:cubicBezTo>
                  <a:cubicBezTo>
                    <a:pt x="21" y="30"/>
                    <a:pt x="19" y="27"/>
                    <a:pt x="17" y="25"/>
                  </a:cubicBezTo>
                  <a:cubicBezTo>
                    <a:pt x="14" y="21"/>
                    <a:pt x="10" y="17"/>
                    <a:pt x="8" y="13"/>
                  </a:cubicBezTo>
                  <a:cubicBezTo>
                    <a:pt x="5" y="9"/>
                    <a:pt x="4" y="6"/>
                    <a:pt x="2" y="3"/>
                  </a:cubicBezTo>
                  <a:cubicBezTo>
                    <a:pt x="2" y="3"/>
                    <a:pt x="2" y="2"/>
                    <a:pt x="2" y="2"/>
                  </a:cubicBezTo>
                  <a:cubicBezTo>
                    <a:pt x="1" y="1"/>
                    <a:pt x="0" y="0"/>
                    <a:pt x="0" y="0"/>
                  </a:cubicBezTo>
                  <a:cubicBezTo>
                    <a:pt x="0" y="0"/>
                    <a:pt x="1" y="1"/>
                    <a:pt x="3" y="3"/>
                  </a:cubicBezTo>
                  <a:cubicBezTo>
                    <a:pt x="3" y="3"/>
                    <a:pt x="3" y="3"/>
                    <a:pt x="3" y="3"/>
                  </a:cubicBezTo>
                  <a:cubicBezTo>
                    <a:pt x="5" y="5"/>
                    <a:pt x="7" y="8"/>
                    <a:pt x="10" y="11"/>
                  </a:cubicBezTo>
                  <a:cubicBezTo>
                    <a:pt x="13" y="14"/>
                    <a:pt x="17" y="18"/>
                    <a:pt x="21" y="22"/>
                  </a:cubicBezTo>
                  <a:cubicBezTo>
                    <a:pt x="23" y="24"/>
                    <a:pt x="25" y="26"/>
                    <a:pt x="27" y="28"/>
                  </a:cubicBezTo>
                  <a:cubicBezTo>
                    <a:pt x="29" y="30"/>
                    <a:pt x="31" y="32"/>
                    <a:pt x="33" y="34"/>
                  </a:cubicBezTo>
                  <a:cubicBezTo>
                    <a:pt x="35" y="36"/>
                    <a:pt x="37" y="38"/>
                    <a:pt x="40" y="40"/>
                  </a:cubicBezTo>
                  <a:lnTo>
                    <a:pt x="43" y="43"/>
                  </a:lnTo>
                  <a:lnTo>
                    <a:pt x="46" y="46"/>
                  </a:lnTo>
                  <a:cubicBezTo>
                    <a:pt x="51" y="49"/>
                    <a:pt x="54" y="53"/>
                    <a:pt x="58" y="55"/>
                  </a:cubicBezTo>
                  <a:cubicBezTo>
                    <a:pt x="62" y="57"/>
                    <a:pt x="65" y="60"/>
                    <a:pt x="67" y="61"/>
                  </a:cubicBezTo>
                  <a:cubicBezTo>
                    <a:pt x="69" y="63"/>
                    <a:pt x="70" y="64"/>
                    <a:pt x="70" y="64"/>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202">
              <a:extLst>
                <a:ext uri="{FF2B5EF4-FFF2-40B4-BE49-F238E27FC236}">
                  <a16:creationId xmlns:a16="http://schemas.microsoft.com/office/drawing/2014/main" id="{8CAF027D-2BC0-C6A4-B113-779491E49732}"/>
                </a:ext>
              </a:extLst>
            </p:cNvPr>
            <p:cNvSpPr>
              <a:spLocks/>
            </p:cNvSpPr>
            <p:nvPr/>
          </p:nvSpPr>
          <p:spPr bwMode="auto">
            <a:xfrm>
              <a:off x="2649537" y="5727700"/>
              <a:ext cx="82550" cy="76200"/>
            </a:xfrm>
            <a:custGeom>
              <a:avLst/>
              <a:gdLst>
                <a:gd name="T0" fmla="*/ 62 w 85"/>
                <a:gd name="T1" fmla="*/ 78 h 78"/>
                <a:gd name="T2" fmla="*/ 0 w 85"/>
                <a:gd name="T3" fmla="*/ 14 h 78"/>
                <a:gd name="T4" fmla="*/ 8 w 85"/>
                <a:gd name="T5" fmla="*/ 0 h 78"/>
                <a:gd name="T6" fmla="*/ 63 w 85"/>
                <a:gd name="T7" fmla="*/ 75 h 78"/>
                <a:gd name="T8" fmla="*/ 76 w 85"/>
                <a:gd name="T9" fmla="*/ 73 h 78"/>
                <a:gd name="T10" fmla="*/ 85 w 85"/>
                <a:gd name="T11" fmla="*/ 70 h 78"/>
                <a:gd name="T12" fmla="*/ 82 w 85"/>
                <a:gd name="T13" fmla="*/ 72 h 78"/>
                <a:gd name="T14" fmla="*/ 62 w 85"/>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78">
                  <a:moveTo>
                    <a:pt x="62" y="78"/>
                  </a:moveTo>
                  <a:cubicBezTo>
                    <a:pt x="35" y="78"/>
                    <a:pt x="13" y="43"/>
                    <a:pt x="0" y="14"/>
                  </a:cubicBezTo>
                  <a:cubicBezTo>
                    <a:pt x="3" y="10"/>
                    <a:pt x="6" y="5"/>
                    <a:pt x="8" y="0"/>
                  </a:cubicBezTo>
                  <a:cubicBezTo>
                    <a:pt x="21" y="34"/>
                    <a:pt x="34" y="75"/>
                    <a:pt x="63" y="75"/>
                  </a:cubicBezTo>
                  <a:cubicBezTo>
                    <a:pt x="67" y="75"/>
                    <a:pt x="72" y="74"/>
                    <a:pt x="76" y="73"/>
                  </a:cubicBezTo>
                  <a:cubicBezTo>
                    <a:pt x="80" y="71"/>
                    <a:pt x="84" y="70"/>
                    <a:pt x="85" y="70"/>
                  </a:cubicBezTo>
                  <a:cubicBezTo>
                    <a:pt x="85" y="70"/>
                    <a:pt x="84" y="70"/>
                    <a:pt x="82" y="72"/>
                  </a:cubicBezTo>
                  <a:cubicBezTo>
                    <a:pt x="75" y="76"/>
                    <a:pt x="68" y="78"/>
                    <a:pt x="62" y="78"/>
                  </a:cubicBezTo>
                  <a:close/>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03">
              <a:extLst>
                <a:ext uri="{FF2B5EF4-FFF2-40B4-BE49-F238E27FC236}">
                  <a16:creationId xmlns:a16="http://schemas.microsoft.com/office/drawing/2014/main" id="{93CC1D8A-4B47-D3CB-B4D2-50C9A7696F59}"/>
                </a:ext>
              </a:extLst>
            </p:cNvPr>
            <p:cNvSpPr>
              <a:spLocks/>
            </p:cNvSpPr>
            <p:nvPr/>
          </p:nvSpPr>
          <p:spPr bwMode="auto">
            <a:xfrm>
              <a:off x="1690687" y="4857750"/>
              <a:ext cx="1365250" cy="733425"/>
            </a:xfrm>
            <a:custGeom>
              <a:avLst/>
              <a:gdLst>
                <a:gd name="T0" fmla="*/ 76 w 1411"/>
                <a:gd name="T1" fmla="*/ 717 h 757"/>
                <a:gd name="T2" fmla="*/ 147 w 1411"/>
                <a:gd name="T3" fmla="*/ 278 h 757"/>
                <a:gd name="T4" fmla="*/ 1031 w 1411"/>
                <a:gd name="T5" fmla="*/ 69 h 757"/>
                <a:gd name="T6" fmla="*/ 1407 w 1411"/>
                <a:gd name="T7" fmla="*/ 362 h 757"/>
                <a:gd name="T8" fmla="*/ 892 w 1411"/>
                <a:gd name="T9" fmla="*/ 704 h 757"/>
                <a:gd name="T10" fmla="*/ 537 w 1411"/>
                <a:gd name="T11" fmla="*/ 708 h 757"/>
                <a:gd name="T12" fmla="*/ 76 w 1411"/>
                <a:gd name="T13" fmla="*/ 717 h 757"/>
              </a:gdLst>
              <a:ahLst/>
              <a:cxnLst>
                <a:cxn ang="0">
                  <a:pos x="T0" y="T1"/>
                </a:cxn>
                <a:cxn ang="0">
                  <a:pos x="T2" y="T3"/>
                </a:cxn>
                <a:cxn ang="0">
                  <a:pos x="T4" y="T5"/>
                </a:cxn>
                <a:cxn ang="0">
                  <a:pos x="T6" y="T7"/>
                </a:cxn>
                <a:cxn ang="0">
                  <a:pos x="T8" y="T9"/>
                </a:cxn>
                <a:cxn ang="0">
                  <a:pos x="T10" y="T11"/>
                </a:cxn>
                <a:cxn ang="0">
                  <a:pos x="T12" y="T13"/>
                </a:cxn>
              </a:cxnLst>
              <a:rect l="0" t="0" r="r" b="b"/>
              <a:pathLst>
                <a:path w="1411" h="757">
                  <a:moveTo>
                    <a:pt x="76" y="717"/>
                  </a:moveTo>
                  <a:cubicBezTo>
                    <a:pt x="76" y="717"/>
                    <a:pt x="0" y="404"/>
                    <a:pt x="147" y="278"/>
                  </a:cubicBezTo>
                  <a:cubicBezTo>
                    <a:pt x="295" y="152"/>
                    <a:pt x="801" y="0"/>
                    <a:pt x="1031" y="69"/>
                  </a:cubicBezTo>
                  <a:cubicBezTo>
                    <a:pt x="1262" y="137"/>
                    <a:pt x="1403" y="243"/>
                    <a:pt x="1407" y="362"/>
                  </a:cubicBezTo>
                  <a:cubicBezTo>
                    <a:pt x="1411" y="482"/>
                    <a:pt x="1032" y="650"/>
                    <a:pt x="892" y="704"/>
                  </a:cubicBezTo>
                  <a:cubicBezTo>
                    <a:pt x="753" y="757"/>
                    <a:pt x="633" y="744"/>
                    <a:pt x="537" y="708"/>
                  </a:cubicBezTo>
                  <a:cubicBezTo>
                    <a:pt x="440" y="673"/>
                    <a:pt x="76" y="717"/>
                    <a:pt x="76" y="717"/>
                  </a:cubicBezTo>
                  <a:close/>
                </a:path>
              </a:pathLst>
            </a:custGeom>
            <a:solidFill>
              <a:srgbClr val="4FA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204">
              <a:extLst>
                <a:ext uri="{FF2B5EF4-FFF2-40B4-BE49-F238E27FC236}">
                  <a16:creationId xmlns:a16="http://schemas.microsoft.com/office/drawing/2014/main" id="{7635BD9F-EAF9-947B-F23D-0AD9AD6C3973}"/>
                </a:ext>
              </a:extLst>
            </p:cNvPr>
            <p:cNvSpPr>
              <a:spLocks noEditPoints="1"/>
            </p:cNvSpPr>
            <p:nvPr/>
          </p:nvSpPr>
          <p:spPr bwMode="auto">
            <a:xfrm>
              <a:off x="1793875" y="5056188"/>
              <a:ext cx="1150937" cy="436563"/>
            </a:xfrm>
            <a:custGeom>
              <a:avLst/>
              <a:gdLst>
                <a:gd name="T0" fmla="*/ 15 w 1188"/>
                <a:gd name="T1" fmla="*/ 447 h 450"/>
                <a:gd name="T2" fmla="*/ 23 w 1188"/>
                <a:gd name="T3" fmla="*/ 434 h 450"/>
                <a:gd name="T4" fmla="*/ 47 w 1188"/>
                <a:gd name="T5" fmla="*/ 430 h 450"/>
                <a:gd name="T6" fmla="*/ 19 w 1188"/>
                <a:gd name="T7" fmla="*/ 450 h 450"/>
                <a:gd name="T8" fmla="*/ 202 w 1188"/>
                <a:gd name="T9" fmla="*/ 396 h 450"/>
                <a:gd name="T10" fmla="*/ 258 w 1188"/>
                <a:gd name="T11" fmla="*/ 349 h 450"/>
                <a:gd name="T12" fmla="*/ 815 w 1188"/>
                <a:gd name="T13" fmla="*/ 302 h 450"/>
                <a:gd name="T14" fmla="*/ 815 w 1188"/>
                <a:gd name="T15" fmla="*/ 302 h 450"/>
                <a:gd name="T16" fmla="*/ 815 w 1188"/>
                <a:gd name="T17" fmla="*/ 302 h 450"/>
                <a:gd name="T18" fmla="*/ 895 w 1188"/>
                <a:gd name="T19" fmla="*/ 243 h 450"/>
                <a:gd name="T20" fmla="*/ 956 w 1188"/>
                <a:gd name="T21" fmla="*/ 208 h 450"/>
                <a:gd name="T22" fmla="*/ 980 w 1188"/>
                <a:gd name="T23" fmla="*/ 207 h 450"/>
                <a:gd name="T24" fmla="*/ 910 w 1188"/>
                <a:gd name="T25" fmla="*/ 249 h 450"/>
                <a:gd name="T26" fmla="*/ 1126 w 1188"/>
                <a:gd name="T27" fmla="*/ 228 h 450"/>
                <a:gd name="T28" fmla="*/ 1059 w 1188"/>
                <a:gd name="T29" fmla="*/ 227 h 450"/>
                <a:gd name="T30" fmla="*/ 1026 w 1188"/>
                <a:gd name="T31" fmla="*/ 210 h 450"/>
                <a:gd name="T32" fmla="*/ 1023 w 1188"/>
                <a:gd name="T33" fmla="*/ 185 h 450"/>
                <a:gd name="T34" fmla="*/ 1036 w 1188"/>
                <a:gd name="T35" fmla="*/ 187 h 450"/>
                <a:gd name="T36" fmla="*/ 1047 w 1188"/>
                <a:gd name="T37" fmla="*/ 186 h 450"/>
                <a:gd name="T38" fmla="*/ 1056 w 1188"/>
                <a:gd name="T39" fmla="*/ 182 h 450"/>
                <a:gd name="T40" fmla="*/ 1065 w 1188"/>
                <a:gd name="T41" fmla="*/ 176 h 450"/>
                <a:gd name="T42" fmla="*/ 1100 w 1188"/>
                <a:gd name="T43" fmla="*/ 199 h 450"/>
                <a:gd name="T44" fmla="*/ 1153 w 1188"/>
                <a:gd name="T45" fmla="*/ 195 h 450"/>
                <a:gd name="T46" fmla="*/ 1188 w 1188"/>
                <a:gd name="T47" fmla="*/ 203 h 450"/>
                <a:gd name="T48" fmla="*/ 1164 w 1188"/>
                <a:gd name="T49" fmla="*/ 207 h 450"/>
                <a:gd name="T50" fmla="*/ 1128 w 1188"/>
                <a:gd name="T51" fmla="*/ 231 h 450"/>
                <a:gd name="T52" fmla="*/ 3 w 1188"/>
                <a:gd name="T53" fmla="*/ 197 h 450"/>
                <a:gd name="T54" fmla="*/ 36 w 1188"/>
                <a:gd name="T55" fmla="*/ 167 h 450"/>
                <a:gd name="T56" fmla="*/ 56 w 1188"/>
                <a:gd name="T57" fmla="*/ 171 h 450"/>
                <a:gd name="T58" fmla="*/ 33 w 1188"/>
                <a:gd name="T59" fmla="*/ 191 h 450"/>
                <a:gd name="T60" fmla="*/ 19 w 1188"/>
                <a:gd name="T61" fmla="*/ 198 h 450"/>
                <a:gd name="T62" fmla="*/ 447 w 1188"/>
                <a:gd name="T63" fmla="*/ 112 h 450"/>
                <a:gd name="T64" fmla="*/ 462 w 1188"/>
                <a:gd name="T65" fmla="*/ 99 h 450"/>
                <a:gd name="T66" fmla="*/ 514 w 1188"/>
                <a:gd name="T67" fmla="*/ 65 h 450"/>
                <a:gd name="T68" fmla="*/ 464 w 1188"/>
                <a:gd name="T69" fmla="*/ 113 h 450"/>
                <a:gd name="T70" fmla="*/ 443 w 1188"/>
                <a:gd name="T71" fmla="*/ 108 h 450"/>
                <a:gd name="T72" fmla="*/ 434 w 1188"/>
                <a:gd name="T73" fmla="*/ 85 h 450"/>
                <a:gd name="T74" fmla="*/ 434 w 1188"/>
                <a:gd name="T75" fmla="*/ 76 h 450"/>
                <a:gd name="T76" fmla="*/ 470 w 1188"/>
                <a:gd name="T77" fmla="*/ 17 h 450"/>
                <a:gd name="T78" fmla="*/ 501 w 1188"/>
                <a:gd name="T79" fmla="*/ 24 h 450"/>
                <a:gd name="T80" fmla="*/ 501 w 1188"/>
                <a:gd name="T81" fmla="*/ 24 h 450"/>
                <a:gd name="T82" fmla="*/ 505 w 1188"/>
                <a:gd name="T83" fmla="*/ 24 h 450"/>
                <a:gd name="T84" fmla="*/ 505 w 1188"/>
                <a:gd name="T85" fmla="*/ 24 h 450"/>
                <a:gd name="T86" fmla="*/ 517 w 1188"/>
                <a:gd name="T87" fmla="*/ 23 h 450"/>
                <a:gd name="T88" fmla="*/ 510 w 1188"/>
                <a:gd name="T89" fmla="*/ 29 h 450"/>
                <a:gd name="T90" fmla="*/ 472 w 1188"/>
                <a:gd name="T91" fmla="*/ 32 h 450"/>
                <a:gd name="T92" fmla="*/ 447 w 1188"/>
                <a:gd name="T93" fmla="*/ 93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8" h="450">
                  <a:moveTo>
                    <a:pt x="19" y="450"/>
                  </a:moveTo>
                  <a:cubicBezTo>
                    <a:pt x="16" y="448"/>
                    <a:pt x="15" y="447"/>
                    <a:pt x="15" y="447"/>
                  </a:cubicBezTo>
                  <a:cubicBezTo>
                    <a:pt x="15" y="447"/>
                    <a:pt x="11" y="440"/>
                    <a:pt x="6" y="429"/>
                  </a:cubicBezTo>
                  <a:cubicBezTo>
                    <a:pt x="13" y="433"/>
                    <a:pt x="18" y="434"/>
                    <a:pt x="23" y="434"/>
                  </a:cubicBezTo>
                  <a:cubicBezTo>
                    <a:pt x="30" y="434"/>
                    <a:pt x="36" y="432"/>
                    <a:pt x="42" y="431"/>
                  </a:cubicBezTo>
                  <a:cubicBezTo>
                    <a:pt x="44" y="430"/>
                    <a:pt x="45" y="430"/>
                    <a:pt x="47" y="430"/>
                  </a:cubicBezTo>
                  <a:cubicBezTo>
                    <a:pt x="50" y="430"/>
                    <a:pt x="52" y="431"/>
                    <a:pt x="55" y="432"/>
                  </a:cubicBezTo>
                  <a:cubicBezTo>
                    <a:pt x="44" y="437"/>
                    <a:pt x="32" y="443"/>
                    <a:pt x="19" y="450"/>
                  </a:cubicBezTo>
                  <a:close/>
                  <a:moveTo>
                    <a:pt x="243" y="401"/>
                  </a:moveTo>
                  <a:cubicBezTo>
                    <a:pt x="230" y="397"/>
                    <a:pt x="216" y="396"/>
                    <a:pt x="202" y="396"/>
                  </a:cubicBezTo>
                  <a:cubicBezTo>
                    <a:pt x="191" y="396"/>
                    <a:pt x="180" y="397"/>
                    <a:pt x="170" y="398"/>
                  </a:cubicBezTo>
                  <a:cubicBezTo>
                    <a:pt x="191" y="378"/>
                    <a:pt x="222" y="356"/>
                    <a:pt x="258" y="349"/>
                  </a:cubicBezTo>
                  <a:cubicBezTo>
                    <a:pt x="253" y="370"/>
                    <a:pt x="248" y="385"/>
                    <a:pt x="243" y="401"/>
                  </a:cubicBezTo>
                  <a:close/>
                  <a:moveTo>
                    <a:pt x="815" y="302"/>
                  </a:moveTo>
                  <a:lnTo>
                    <a:pt x="815" y="302"/>
                  </a:lnTo>
                  <a:cubicBezTo>
                    <a:pt x="815" y="302"/>
                    <a:pt x="815" y="302"/>
                    <a:pt x="815" y="302"/>
                  </a:cubicBezTo>
                  <a:lnTo>
                    <a:pt x="815" y="302"/>
                  </a:lnTo>
                  <a:cubicBezTo>
                    <a:pt x="815" y="302"/>
                    <a:pt x="815" y="302"/>
                    <a:pt x="815" y="302"/>
                  </a:cubicBezTo>
                  <a:close/>
                  <a:moveTo>
                    <a:pt x="910" y="249"/>
                  </a:moveTo>
                  <a:cubicBezTo>
                    <a:pt x="906" y="249"/>
                    <a:pt x="901" y="247"/>
                    <a:pt x="895" y="243"/>
                  </a:cubicBezTo>
                  <a:cubicBezTo>
                    <a:pt x="888" y="239"/>
                    <a:pt x="881" y="237"/>
                    <a:pt x="875" y="236"/>
                  </a:cubicBezTo>
                  <a:cubicBezTo>
                    <a:pt x="898" y="221"/>
                    <a:pt x="925" y="208"/>
                    <a:pt x="956" y="208"/>
                  </a:cubicBezTo>
                  <a:cubicBezTo>
                    <a:pt x="957" y="208"/>
                    <a:pt x="958" y="208"/>
                    <a:pt x="959" y="208"/>
                  </a:cubicBezTo>
                  <a:cubicBezTo>
                    <a:pt x="967" y="208"/>
                    <a:pt x="974" y="208"/>
                    <a:pt x="980" y="207"/>
                  </a:cubicBezTo>
                  <a:cubicBezTo>
                    <a:pt x="973" y="210"/>
                    <a:pt x="964" y="215"/>
                    <a:pt x="955" y="220"/>
                  </a:cubicBezTo>
                  <a:cubicBezTo>
                    <a:pt x="932" y="233"/>
                    <a:pt x="924" y="249"/>
                    <a:pt x="910" y="249"/>
                  </a:cubicBezTo>
                  <a:close/>
                  <a:moveTo>
                    <a:pt x="1128" y="231"/>
                  </a:moveTo>
                  <a:cubicBezTo>
                    <a:pt x="1127" y="230"/>
                    <a:pt x="1127" y="229"/>
                    <a:pt x="1126" y="228"/>
                  </a:cubicBezTo>
                  <a:cubicBezTo>
                    <a:pt x="1118" y="218"/>
                    <a:pt x="1109" y="214"/>
                    <a:pt x="1100" y="214"/>
                  </a:cubicBezTo>
                  <a:cubicBezTo>
                    <a:pt x="1086" y="214"/>
                    <a:pt x="1072" y="223"/>
                    <a:pt x="1059" y="227"/>
                  </a:cubicBezTo>
                  <a:cubicBezTo>
                    <a:pt x="1053" y="229"/>
                    <a:pt x="1049" y="230"/>
                    <a:pt x="1046" y="230"/>
                  </a:cubicBezTo>
                  <a:cubicBezTo>
                    <a:pt x="1038" y="230"/>
                    <a:pt x="1037" y="223"/>
                    <a:pt x="1026" y="210"/>
                  </a:cubicBezTo>
                  <a:cubicBezTo>
                    <a:pt x="1022" y="205"/>
                    <a:pt x="1017" y="202"/>
                    <a:pt x="1010" y="201"/>
                  </a:cubicBezTo>
                  <a:cubicBezTo>
                    <a:pt x="1016" y="198"/>
                    <a:pt x="1019" y="193"/>
                    <a:pt x="1023" y="185"/>
                  </a:cubicBezTo>
                  <a:cubicBezTo>
                    <a:pt x="1024" y="186"/>
                    <a:pt x="1024" y="186"/>
                    <a:pt x="1025" y="186"/>
                  </a:cubicBezTo>
                  <a:cubicBezTo>
                    <a:pt x="1029" y="187"/>
                    <a:pt x="1033" y="187"/>
                    <a:pt x="1036" y="187"/>
                  </a:cubicBezTo>
                  <a:cubicBezTo>
                    <a:pt x="1040" y="187"/>
                    <a:pt x="1044" y="187"/>
                    <a:pt x="1047" y="186"/>
                  </a:cubicBezTo>
                  <a:lnTo>
                    <a:pt x="1047" y="186"/>
                  </a:lnTo>
                  <a:lnTo>
                    <a:pt x="1048" y="186"/>
                  </a:lnTo>
                  <a:cubicBezTo>
                    <a:pt x="1051" y="185"/>
                    <a:pt x="1054" y="184"/>
                    <a:pt x="1056" y="182"/>
                  </a:cubicBezTo>
                  <a:lnTo>
                    <a:pt x="1057" y="182"/>
                  </a:lnTo>
                  <a:cubicBezTo>
                    <a:pt x="1060" y="180"/>
                    <a:pt x="1063" y="178"/>
                    <a:pt x="1065" y="176"/>
                  </a:cubicBezTo>
                  <a:cubicBezTo>
                    <a:pt x="1068" y="187"/>
                    <a:pt x="1075" y="194"/>
                    <a:pt x="1085" y="197"/>
                  </a:cubicBezTo>
                  <a:cubicBezTo>
                    <a:pt x="1090" y="198"/>
                    <a:pt x="1095" y="199"/>
                    <a:pt x="1100" y="199"/>
                  </a:cubicBezTo>
                  <a:cubicBezTo>
                    <a:pt x="1109" y="199"/>
                    <a:pt x="1120" y="197"/>
                    <a:pt x="1129" y="193"/>
                  </a:cubicBezTo>
                  <a:cubicBezTo>
                    <a:pt x="1139" y="195"/>
                    <a:pt x="1147" y="195"/>
                    <a:pt x="1153" y="195"/>
                  </a:cubicBezTo>
                  <a:cubicBezTo>
                    <a:pt x="1166" y="195"/>
                    <a:pt x="1169" y="192"/>
                    <a:pt x="1169" y="192"/>
                  </a:cubicBezTo>
                  <a:cubicBezTo>
                    <a:pt x="1176" y="196"/>
                    <a:pt x="1182" y="200"/>
                    <a:pt x="1188" y="203"/>
                  </a:cubicBezTo>
                  <a:cubicBezTo>
                    <a:pt x="1183" y="206"/>
                    <a:pt x="1177" y="207"/>
                    <a:pt x="1169" y="207"/>
                  </a:cubicBezTo>
                  <a:cubicBezTo>
                    <a:pt x="1168" y="207"/>
                    <a:pt x="1166" y="207"/>
                    <a:pt x="1164" y="207"/>
                  </a:cubicBezTo>
                  <a:cubicBezTo>
                    <a:pt x="1162" y="207"/>
                    <a:pt x="1160" y="207"/>
                    <a:pt x="1158" y="207"/>
                  </a:cubicBezTo>
                  <a:cubicBezTo>
                    <a:pt x="1139" y="207"/>
                    <a:pt x="1131" y="220"/>
                    <a:pt x="1128" y="231"/>
                  </a:cubicBezTo>
                  <a:moveTo>
                    <a:pt x="19" y="198"/>
                  </a:moveTo>
                  <a:cubicBezTo>
                    <a:pt x="14" y="198"/>
                    <a:pt x="9" y="198"/>
                    <a:pt x="3" y="197"/>
                  </a:cubicBezTo>
                  <a:cubicBezTo>
                    <a:pt x="2" y="195"/>
                    <a:pt x="1" y="192"/>
                    <a:pt x="0" y="189"/>
                  </a:cubicBezTo>
                  <a:cubicBezTo>
                    <a:pt x="32" y="177"/>
                    <a:pt x="36" y="167"/>
                    <a:pt x="36" y="167"/>
                  </a:cubicBezTo>
                  <a:cubicBezTo>
                    <a:pt x="43" y="167"/>
                    <a:pt x="51" y="167"/>
                    <a:pt x="57" y="166"/>
                  </a:cubicBezTo>
                  <a:cubicBezTo>
                    <a:pt x="57" y="168"/>
                    <a:pt x="57" y="169"/>
                    <a:pt x="56" y="171"/>
                  </a:cubicBezTo>
                  <a:cubicBezTo>
                    <a:pt x="55" y="171"/>
                    <a:pt x="54" y="172"/>
                    <a:pt x="53" y="172"/>
                  </a:cubicBezTo>
                  <a:cubicBezTo>
                    <a:pt x="44" y="175"/>
                    <a:pt x="34" y="180"/>
                    <a:pt x="33" y="191"/>
                  </a:cubicBezTo>
                  <a:cubicBezTo>
                    <a:pt x="32" y="193"/>
                    <a:pt x="32" y="195"/>
                    <a:pt x="32" y="197"/>
                  </a:cubicBezTo>
                  <a:cubicBezTo>
                    <a:pt x="28" y="197"/>
                    <a:pt x="24" y="198"/>
                    <a:pt x="19" y="198"/>
                  </a:cubicBezTo>
                  <a:moveTo>
                    <a:pt x="454" y="125"/>
                  </a:moveTo>
                  <a:cubicBezTo>
                    <a:pt x="452" y="120"/>
                    <a:pt x="450" y="116"/>
                    <a:pt x="447" y="112"/>
                  </a:cubicBezTo>
                  <a:cubicBezTo>
                    <a:pt x="448" y="112"/>
                    <a:pt x="449" y="112"/>
                    <a:pt x="450" y="111"/>
                  </a:cubicBezTo>
                  <a:cubicBezTo>
                    <a:pt x="455" y="108"/>
                    <a:pt x="459" y="103"/>
                    <a:pt x="462" y="99"/>
                  </a:cubicBezTo>
                  <a:cubicBezTo>
                    <a:pt x="473" y="85"/>
                    <a:pt x="483" y="76"/>
                    <a:pt x="499" y="69"/>
                  </a:cubicBezTo>
                  <a:cubicBezTo>
                    <a:pt x="504" y="67"/>
                    <a:pt x="509" y="66"/>
                    <a:pt x="514" y="65"/>
                  </a:cubicBezTo>
                  <a:cubicBezTo>
                    <a:pt x="516" y="68"/>
                    <a:pt x="518" y="72"/>
                    <a:pt x="522" y="75"/>
                  </a:cubicBezTo>
                  <a:cubicBezTo>
                    <a:pt x="498" y="82"/>
                    <a:pt x="476" y="97"/>
                    <a:pt x="464" y="113"/>
                  </a:cubicBezTo>
                  <a:cubicBezTo>
                    <a:pt x="460" y="117"/>
                    <a:pt x="457" y="121"/>
                    <a:pt x="454" y="125"/>
                  </a:cubicBezTo>
                  <a:moveTo>
                    <a:pt x="443" y="108"/>
                  </a:moveTo>
                  <a:cubicBezTo>
                    <a:pt x="442" y="107"/>
                    <a:pt x="439" y="104"/>
                    <a:pt x="433" y="98"/>
                  </a:cubicBezTo>
                  <a:cubicBezTo>
                    <a:pt x="434" y="94"/>
                    <a:pt x="434" y="90"/>
                    <a:pt x="434" y="85"/>
                  </a:cubicBezTo>
                  <a:cubicBezTo>
                    <a:pt x="434" y="84"/>
                    <a:pt x="434" y="83"/>
                    <a:pt x="434" y="81"/>
                  </a:cubicBezTo>
                  <a:cubicBezTo>
                    <a:pt x="434" y="80"/>
                    <a:pt x="434" y="78"/>
                    <a:pt x="434" y="76"/>
                  </a:cubicBezTo>
                  <a:cubicBezTo>
                    <a:pt x="434" y="50"/>
                    <a:pt x="437" y="18"/>
                    <a:pt x="439" y="0"/>
                  </a:cubicBezTo>
                  <a:cubicBezTo>
                    <a:pt x="449" y="7"/>
                    <a:pt x="459" y="13"/>
                    <a:pt x="470" y="17"/>
                  </a:cubicBezTo>
                  <a:cubicBezTo>
                    <a:pt x="480" y="21"/>
                    <a:pt x="490" y="23"/>
                    <a:pt x="500" y="24"/>
                  </a:cubicBezTo>
                  <a:lnTo>
                    <a:pt x="501" y="24"/>
                  </a:lnTo>
                  <a:lnTo>
                    <a:pt x="501" y="24"/>
                  </a:lnTo>
                  <a:lnTo>
                    <a:pt x="501" y="24"/>
                  </a:lnTo>
                  <a:cubicBezTo>
                    <a:pt x="502" y="24"/>
                    <a:pt x="504" y="24"/>
                    <a:pt x="505" y="24"/>
                  </a:cubicBezTo>
                  <a:lnTo>
                    <a:pt x="505" y="24"/>
                  </a:lnTo>
                  <a:lnTo>
                    <a:pt x="505" y="24"/>
                  </a:lnTo>
                  <a:lnTo>
                    <a:pt x="505" y="24"/>
                  </a:lnTo>
                  <a:lnTo>
                    <a:pt x="505" y="24"/>
                  </a:lnTo>
                  <a:cubicBezTo>
                    <a:pt x="509" y="24"/>
                    <a:pt x="513" y="23"/>
                    <a:pt x="517" y="23"/>
                  </a:cubicBezTo>
                  <a:cubicBezTo>
                    <a:pt x="517" y="25"/>
                    <a:pt x="517" y="27"/>
                    <a:pt x="517" y="29"/>
                  </a:cubicBezTo>
                  <a:cubicBezTo>
                    <a:pt x="515" y="29"/>
                    <a:pt x="512" y="29"/>
                    <a:pt x="510" y="29"/>
                  </a:cubicBezTo>
                  <a:cubicBezTo>
                    <a:pt x="507" y="29"/>
                    <a:pt x="505" y="29"/>
                    <a:pt x="503" y="29"/>
                  </a:cubicBezTo>
                  <a:cubicBezTo>
                    <a:pt x="493" y="29"/>
                    <a:pt x="482" y="30"/>
                    <a:pt x="472" y="32"/>
                  </a:cubicBezTo>
                  <a:cubicBezTo>
                    <a:pt x="461" y="34"/>
                    <a:pt x="452" y="42"/>
                    <a:pt x="448" y="52"/>
                  </a:cubicBezTo>
                  <a:cubicBezTo>
                    <a:pt x="443" y="65"/>
                    <a:pt x="449" y="79"/>
                    <a:pt x="447" y="93"/>
                  </a:cubicBezTo>
                  <a:cubicBezTo>
                    <a:pt x="447" y="95"/>
                    <a:pt x="444" y="103"/>
                    <a:pt x="443" y="108"/>
                  </a:cubicBezTo>
                  <a:close/>
                </a:path>
              </a:pathLst>
            </a:custGeom>
            <a:solidFill>
              <a:srgbClr val="387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205">
              <a:extLst>
                <a:ext uri="{FF2B5EF4-FFF2-40B4-BE49-F238E27FC236}">
                  <a16:creationId xmlns:a16="http://schemas.microsoft.com/office/drawing/2014/main" id="{E3850E8F-052B-F1AB-BAA6-35B9299701CC}"/>
                </a:ext>
              </a:extLst>
            </p:cNvPr>
            <p:cNvSpPr>
              <a:spLocks/>
            </p:cNvSpPr>
            <p:nvPr/>
          </p:nvSpPr>
          <p:spPr bwMode="auto">
            <a:xfrm>
              <a:off x="1603375" y="5421313"/>
              <a:ext cx="511175" cy="382588"/>
            </a:xfrm>
            <a:custGeom>
              <a:avLst/>
              <a:gdLst>
                <a:gd name="T0" fmla="*/ 299 w 527"/>
                <a:gd name="T1" fmla="*/ 38 h 395"/>
                <a:gd name="T2" fmla="*/ 105 w 527"/>
                <a:gd name="T3" fmla="*/ 159 h 395"/>
                <a:gd name="T4" fmla="*/ 24 w 527"/>
                <a:gd name="T5" fmla="*/ 194 h 395"/>
                <a:gd name="T6" fmla="*/ 68 w 527"/>
                <a:gd name="T7" fmla="*/ 242 h 395"/>
                <a:gd name="T8" fmla="*/ 103 w 527"/>
                <a:gd name="T9" fmla="*/ 255 h 395"/>
                <a:gd name="T10" fmla="*/ 127 w 527"/>
                <a:gd name="T11" fmla="*/ 313 h 395"/>
                <a:gd name="T12" fmla="*/ 153 w 527"/>
                <a:gd name="T13" fmla="*/ 302 h 395"/>
                <a:gd name="T14" fmla="*/ 171 w 527"/>
                <a:gd name="T15" fmla="*/ 291 h 395"/>
                <a:gd name="T16" fmla="*/ 189 w 527"/>
                <a:gd name="T17" fmla="*/ 330 h 395"/>
                <a:gd name="T18" fmla="*/ 248 w 527"/>
                <a:gd name="T19" fmla="*/ 367 h 395"/>
                <a:gd name="T20" fmla="*/ 292 w 527"/>
                <a:gd name="T21" fmla="*/ 377 h 395"/>
                <a:gd name="T22" fmla="*/ 327 w 527"/>
                <a:gd name="T23" fmla="*/ 388 h 395"/>
                <a:gd name="T24" fmla="*/ 339 w 527"/>
                <a:gd name="T25" fmla="*/ 361 h 395"/>
                <a:gd name="T26" fmla="*/ 428 w 527"/>
                <a:gd name="T27" fmla="*/ 174 h 395"/>
                <a:gd name="T28" fmla="*/ 476 w 527"/>
                <a:gd name="T29" fmla="*/ 128 h 395"/>
                <a:gd name="T30" fmla="*/ 483 w 527"/>
                <a:gd name="T31" fmla="*/ 51 h 395"/>
                <a:gd name="T32" fmla="*/ 299 w 527"/>
                <a:gd name="T33" fmla="*/ 3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7" h="395">
                  <a:moveTo>
                    <a:pt x="299" y="38"/>
                  </a:moveTo>
                  <a:cubicBezTo>
                    <a:pt x="299" y="38"/>
                    <a:pt x="179" y="72"/>
                    <a:pt x="105" y="159"/>
                  </a:cubicBezTo>
                  <a:cubicBezTo>
                    <a:pt x="75" y="180"/>
                    <a:pt x="48" y="163"/>
                    <a:pt x="24" y="194"/>
                  </a:cubicBezTo>
                  <a:cubicBezTo>
                    <a:pt x="0" y="225"/>
                    <a:pt x="34" y="252"/>
                    <a:pt x="68" y="242"/>
                  </a:cubicBezTo>
                  <a:cubicBezTo>
                    <a:pt x="102" y="233"/>
                    <a:pt x="111" y="233"/>
                    <a:pt x="103" y="255"/>
                  </a:cubicBezTo>
                  <a:cubicBezTo>
                    <a:pt x="95" y="278"/>
                    <a:pt x="100" y="309"/>
                    <a:pt x="127" y="313"/>
                  </a:cubicBezTo>
                  <a:cubicBezTo>
                    <a:pt x="140" y="315"/>
                    <a:pt x="147" y="309"/>
                    <a:pt x="153" y="302"/>
                  </a:cubicBezTo>
                  <a:cubicBezTo>
                    <a:pt x="158" y="296"/>
                    <a:pt x="163" y="290"/>
                    <a:pt x="171" y="291"/>
                  </a:cubicBezTo>
                  <a:cubicBezTo>
                    <a:pt x="188" y="295"/>
                    <a:pt x="190" y="314"/>
                    <a:pt x="189" y="330"/>
                  </a:cubicBezTo>
                  <a:cubicBezTo>
                    <a:pt x="188" y="346"/>
                    <a:pt x="219" y="375"/>
                    <a:pt x="248" y="367"/>
                  </a:cubicBezTo>
                  <a:cubicBezTo>
                    <a:pt x="278" y="359"/>
                    <a:pt x="282" y="366"/>
                    <a:pt x="292" y="377"/>
                  </a:cubicBezTo>
                  <a:cubicBezTo>
                    <a:pt x="301" y="388"/>
                    <a:pt x="314" y="395"/>
                    <a:pt x="327" y="388"/>
                  </a:cubicBezTo>
                  <a:cubicBezTo>
                    <a:pt x="340" y="380"/>
                    <a:pt x="341" y="382"/>
                    <a:pt x="339" y="361"/>
                  </a:cubicBezTo>
                  <a:cubicBezTo>
                    <a:pt x="337" y="341"/>
                    <a:pt x="405" y="221"/>
                    <a:pt x="428" y="174"/>
                  </a:cubicBezTo>
                  <a:cubicBezTo>
                    <a:pt x="451" y="127"/>
                    <a:pt x="457" y="118"/>
                    <a:pt x="476" y="128"/>
                  </a:cubicBezTo>
                  <a:cubicBezTo>
                    <a:pt x="495" y="138"/>
                    <a:pt x="527" y="103"/>
                    <a:pt x="483" y="51"/>
                  </a:cubicBezTo>
                  <a:cubicBezTo>
                    <a:pt x="439" y="0"/>
                    <a:pt x="343" y="23"/>
                    <a:pt x="299" y="38"/>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1206">
              <a:extLst>
                <a:ext uri="{FF2B5EF4-FFF2-40B4-BE49-F238E27FC236}">
                  <a16:creationId xmlns:a16="http://schemas.microsoft.com/office/drawing/2014/main" id="{155E8BF4-7EA7-3DA6-EC86-313398DA3B6D}"/>
                </a:ext>
              </a:extLst>
            </p:cNvPr>
            <p:cNvSpPr>
              <a:spLocks noEditPoints="1"/>
            </p:cNvSpPr>
            <p:nvPr/>
          </p:nvSpPr>
          <p:spPr bwMode="auto">
            <a:xfrm>
              <a:off x="1719262" y="5721350"/>
              <a:ext cx="7937" cy="3175"/>
            </a:xfrm>
            <a:custGeom>
              <a:avLst/>
              <a:gdLst>
                <a:gd name="T0" fmla="*/ 8 w 8"/>
                <a:gd name="T1" fmla="*/ 2 h 2"/>
                <a:gd name="T2" fmla="*/ 1 w 8"/>
                <a:gd name="T3" fmla="*/ 0 h 2"/>
                <a:gd name="T4" fmla="*/ 8 w 8"/>
                <a:gd name="T5" fmla="*/ 2 h 2"/>
                <a:gd name="T6" fmla="*/ 1 w 8"/>
                <a:gd name="T7" fmla="*/ 0 h 2"/>
                <a:gd name="T8" fmla="*/ 0 w 8"/>
                <a:gd name="T9" fmla="*/ 0 h 2"/>
                <a:gd name="T10" fmla="*/ 1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2"/>
                  </a:moveTo>
                  <a:cubicBezTo>
                    <a:pt x="5" y="2"/>
                    <a:pt x="3" y="1"/>
                    <a:pt x="1" y="0"/>
                  </a:cubicBezTo>
                  <a:cubicBezTo>
                    <a:pt x="3" y="1"/>
                    <a:pt x="5" y="2"/>
                    <a:pt x="8" y="2"/>
                  </a:cubicBezTo>
                  <a:close/>
                  <a:moveTo>
                    <a:pt x="1" y="0"/>
                  </a:moveTo>
                  <a:cubicBezTo>
                    <a:pt x="1" y="0"/>
                    <a:pt x="1" y="0"/>
                    <a:pt x="0" y="0"/>
                  </a:cubicBezTo>
                  <a:cubicBezTo>
                    <a:pt x="1" y="0"/>
                    <a:pt x="1" y="0"/>
                    <a:pt x="1" y="0"/>
                  </a:cubicBez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1207">
              <a:extLst>
                <a:ext uri="{FF2B5EF4-FFF2-40B4-BE49-F238E27FC236}">
                  <a16:creationId xmlns:a16="http://schemas.microsoft.com/office/drawing/2014/main" id="{BD779559-1359-27BB-2AD3-5DAE3BBD0B43}"/>
                </a:ext>
              </a:extLst>
            </p:cNvPr>
            <p:cNvSpPr>
              <a:spLocks/>
            </p:cNvSpPr>
            <p:nvPr/>
          </p:nvSpPr>
          <p:spPr bwMode="auto">
            <a:xfrm>
              <a:off x="1704975" y="5500688"/>
              <a:ext cx="360362" cy="298450"/>
            </a:xfrm>
            <a:custGeom>
              <a:avLst/>
              <a:gdLst>
                <a:gd name="T0" fmla="*/ 211 w 371"/>
                <a:gd name="T1" fmla="*/ 308 h 308"/>
                <a:gd name="T2" fmla="*/ 187 w 371"/>
                <a:gd name="T3" fmla="*/ 294 h 308"/>
                <a:gd name="T4" fmla="*/ 163 w 371"/>
                <a:gd name="T5" fmla="*/ 280 h 308"/>
                <a:gd name="T6" fmla="*/ 143 w 371"/>
                <a:gd name="T7" fmla="*/ 284 h 308"/>
                <a:gd name="T8" fmla="*/ 133 w 371"/>
                <a:gd name="T9" fmla="*/ 285 h 308"/>
                <a:gd name="T10" fmla="*/ 84 w 371"/>
                <a:gd name="T11" fmla="*/ 248 h 308"/>
                <a:gd name="T12" fmla="*/ 84 w 371"/>
                <a:gd name="T13" fmla="*/ 247 h 308"/>
                <a:gd name="T14" fmla="*/ 84 w 371"/>
                <a:gd name="T15" fmla="*/ 241 h 308"/>
                <a:gd name="T16" fmla="*/ 66 w 371"/>
                <a:gd name="T17" fmla="*/ 208 h 308"/>
                <a:gd name="T18" fmla="*/ 63 w 371"/>
                <a:gd name="T19" fmla="*/ 208 h 308"/>
                <a:gd name="T20" fmla="*/ 48 w 371"/>
                <a:gd name="T21" fmla="*/ 219 h 308"/>
                <a:gd name="T22" fmla="*/ 27 w 371"/>
                <a:gd name="T23" fmla="*/ 230 h 308"/>
                <a:gd name="T24" fmla="*/ 22 w 371"/>
                <a:gd name="T25" fmla="*/ 230 h 308"/>
                <a:gd name="T26" fmla="*/ 22 w 371"/>
                <a:gd name="T27" fmla="*/ 230 h 308"/>
                <a:gd name="T28" fmla="*/ 22 w 371"/>
                <a:gd name="T29" fmla="*/ 230 h 308"/>
                <a:gd name="T30" fmla="*/ 15 w 371"/>
                <a:gd name="T31" fmla="*/ 228 h 308"/>
                <a:gd name="T32" fmla="*/ 15 w 371"/>
                <a:gd name="T33" fmla="*/ 228 h 308"/>
                <a:gd name="T34" fmla="*/ 14 w 371"/>
                <a:gd name="T35" fmla="*/ 228 h 308"/>
                <a:gd name="T36" fmla="*/ 0 w 371"/>
                <a:gd name="T37" fmla="*/ 215 h 308"/>
                <a:gd name="T38" fmla="*/ 20 w 371"/>
                <a:gd name="T39" fmla="*/ 208 h 308"/>
                <a:gd name="T40" fmla="*/ 67 w 371"/>
                <a:gd name="T41" fmla="*/ 156 h 308"/>
                <a:gd name="T42" fmla="*/ 94 w 371"/>
                <a:gd name="T43" fmla="*/ 106 h 308"/>
                <a:gd name="T44" fmla="*/ 144 w 371"/>
                <a:gd name="T45" fmla="*/ 73 h 308"/>
                <a:gd name="T46" fmla="*/ 162 w 371"/>
                <a:gd name="T47" fmla="*/ 65 h 308"/>
                <a:gd name="T48" fmla="*/ 150 w 371"/>
                <a:gd name="T49" fmla="*/ 72 h 308"/>
                <a:gd name="T50" fmla="*/ 123 w 371"/>
                <a:gd name="T51" fmla="*/ 90 h 308"/>
                <a:gd name="T52" fmla="*/ 131 w 371"/>
                <a:gd name="T53" fmla="*/ 86 h 308"/>
                <a:gd name="T54" fmla="*/ 152 w 371"/>
                <a:gd name="T55" fmla="*/ 75 h 308"/>
                <a:gd name="T56" fmla="*/ 181 w 371"/>
                <a:gd name="T57" fmla="*/ 60 h 308"/>
                <a:gd name="T58" fmla="*/ 198 w 371"/>
                <a:gd name="T59" fmla="*/ 52 h 308"/>
                <a:gd name="T60" fmla="*/ 215 w 371"/>
                <a:gd name="T61" fmla="*/ 44 h 308"/>
                <a:gd name="T62" fmla="*/ 232 w 371"/>
                <a:gd name="T63" fmla="*/ 36 h 308"/>
                <a:gd name="T64" fmla="*/ 249 w 371"/>
                <a:gd name="T65" fmla="*/ 28 h 308"/>
                <a:gd name="T66" fmla="*/ 265 w 371"/>
                <a:gd name="T67" fmla="*/ 22 h 308"/>
                <a:gd name="T68" fmla="*/ 269 w 371"/>
                <a:gd name="T69" fmla="*/ 20 h 308"/>
                <a:gd name="T70" fmla="*/ 310 w 371"/>
                <a:gd name="T71" fmla="*/ 4 h 308"/>
                <a:gd name="T72" fmla="*/ 310 w 371"/>
                <a:gd name="T73" fmla="*/ 4 h 308"/>
                <a:gd name="T74" fmla="*/ 310 w 371"/>
                <a:gd name="T75" fmla="*/ 4 h 308"/>
                <a:gd name="T76" fmla="*/ 319 w 371"/>
                <a:gd name="T77" fmla="*/ 0 h 308"/>
                <a:gd name="T78" fmla="*/ 332 w 371"/>
                <a:gd name="T79" fmla="*/ 20 h 308"/>
                <a:gd name="T80" fmla="*/ 336 w 371"/>
                <a:gd name="T81" fmla="*/ 20 h 308"/>
                <a:gd name="T82" fmla="*/ 353 w 371"/>
                <a:gd name="T83" fmla="*/ 19 h 308"/>
                <a:gd name="T84" fmla="*/ 371 w 371"/>
                <a:gd name="T85" fmla="*/ 25 h 308"/>
                <a:gd name="T86" fmla="*/ 305 w 371"/>
                <a:gd name="T87" fmla="*/ 68 h 308"/>
                <a:gd name="T88" fmla="*/ 305 w 371"/>
                <a:gd name="T89" fmla="*/ 68 h 308"/>
                <a:gd name="T90" fmla="*/ 295 w 371"/>
                <a:gd name="T91" fmla="*/ 93 h 308"/>
                <a:gd name="T92" fmla="*/ 296 w 371"/>
                <a:gd name="T93" fmla="*/ 144 h 308"/>
                <a:gd name="T94" fmla="*/ 256 w 371"/>
                <a:gd name="T95" fmla="*/ 221 h 308"/>
                <a:gd name="T96" fmla="*/ 250 w 371"/>
                <a:gd name="T97" fmla="*/ 234 h 308"/>
                <a:gd name="T98" fmla="*/ 234 w 371"/>
                <a:gd name="T99" fmla="*/ 277 h 308"/>
                <a:gd name="T100" fmla="*/ 234 w 371"/>
                <a:gd name="T101" fmla="*/ 278 h 308"/>
                <a:gd name="T102" fmla="*/ 235 w 371"/>
                <a:gd name="T103" fmla="*/ 290 h 308"/>
                <a:gd name="T104" fmla="*/ 222 w 371"/>
                <a:gd name="T105" fmla="*/ 305 h 308"/>
                <a:gd name="T106" fmla="*/ 211 w 371"/>
                <a:gd name="T107"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1" h="308">
                  <a:moveTo>
                    <a:pt x="211" y="308"/>
                  </a:moveTo>
                  <a:cubicBezTo>
                    <a:pt x="202" y="308"/>
                    <a:pt x="193" y="302"/>
                    <a:pt x="187" y="294"/>
                  </a:cubicBezTo>
                  <a:cubicBezTo>
                    <a:pt x="180" y="286"/>
                    <a:pt x="176" y="280"/>
                    <a:pt x="163" y="280"/>
                  </a:cubicBezTo>
                  <a:cubicBezTo>
                    <a:pt x="158" y="280"/>
                    <a:pt x="152" y="281"/>
                    <a:pt x="143" y="284"/>
                  </a:cubicBezTo>
                  <a:cubicBezTo>
                    <a:pt x="140" y="285"/>
                    <a:pt x="136" y="285"/>
                    <a:pt x="133" y="285"/>
                  </a:cubicBezTo>
                  <a:cubicBezTo>
                    <a:pt x="107" y="285"/>
                    <a:pt x="84" y="262"/>
                    <a:pt x="84" y="248"/>
                  </a:cubicBezTo>
                  <a:cubicBezTo>
                    <a:pt x="84" y="247"/>
                    <a:pt x="84" y="247"/>
                    <a:pt x="84" y="247"/>
                  </a:cubicBezTo>
                  <a:cubicBezTo>
                    <a:pt x="84" y="245"/>
                    <a:pt x="84" y="243"/>
                    <a:pt x="84" y="241"/>
                  </a:cubicBezTo>
                  <a:cubicBezTo>
                    <a:pt x="84" y="227"/>
                    <a:pt x="81" y="212"/>
                    <a:pt x="66" y="208"/>
                  </a:cubicBezTo>
                  <a:cubicBezTo>
                    <a:pt x="65" y="208"/>
                    <a:pt x="64" y="208"/>
                    <a:pt x="63" y="208"/>
                  </a:cubicBezTo>
                  <a:cubicBezTo>
                    <a:pt x="57" y="208"/>
                    <a:pt x="53" y="214"/>
                    <a:pt x="48" y="219"/>
                  </a:cubicBezTo>
                  <a:cubicBezTo>
                    <a:pt x="43" y="225"/>
                    <a:pt x="37" y="230"/>
                    <a:pt x="27" y="230"/>
                  </a:cubicBezTo>
                  <a:cubicBezTo>
                    <a:pt x="25" y="230"/>
                    <a:pt x="24" y="230"/>
                    <a:pt x="22" y="230"/>
                  </a:cubicBezTo>
                  <a:lnTo>
                    <a:pt x="22" y="230"/>
                  </a:lnTo>
                  <a:cubicBezTo>
                    <a:pt x="22" y="230"/>
                    <a:pt x="22" y="230"/>
                    <a:pt x="22" y="230"/>
                  </a:cubicBezTo>
                  <a:cubicBezTo>
                    <a:pt x="19" y="230"/>
                    <a:pt x="17" y="229"/>
                    <a:pt x="15" y="228"/>
                  </a:cubicBezTo>
                  <a:cubicBezTo>
                    <a:pt x="15" y="228"/>
                    <a:pt x="15" y="228"/>
                    <a:pt x="15" y="228"/>
                  </a:cubicBezTo>
                  <a:cubicBezTo>
                    <a:pt x="15" y="228"/>
                    <a:pt x="15" y="228"/>
                    <a:pt x="14" y="228"/>
                  </a:cubicBezTo>
                  <a:cubicBezTo>
                    <a:pt x="8" y="226"/>
                    <a:pt x="3" y="221"/>
                    <a:pt x="0" y="215"/>
                  </a:cubicBezTo>
                  <a:cubicBezTo>
                    <a:pt x="7" y="214"/>
                    <a:pt x="13" y="211"/>
                    <a:pt x="20" y="208"/>
                  </a:cubicBezTo>
                  <a:cubicBezTo>
                    <a:pt x="42" y="197"/>
                    <a:pt x="56" y="178"/>
                    <a:pt x="67" y="156"/>
                  </a:cubicBezTo>
                  <a:cubicBezTo>
                    <a:pt x="75" y="139"/>
                    <a:pt x="82" y="121"/>
                    <a:pt x="94" y="106"/>
                  </a:cubicBezTo>
                  <a:cubicBezTo>
                    <a:pt x="107" y="91"/>
                    <a:pt x="126" y="81"/>
                    <a:pt x="144" y="73"/>
                  </a:cubicBezTo>
                  <a:cubicBezTo>
                    <a:pt x="150" y="71"/>
                    <a:pt x="156" y="68"/>
                    <a:pt x="162" y="65"/>
                  </a:cubicBezTo>
                  <a:cubicBezTo>
                    <a:pt x="158" y="68"/>
                    <a:pt x="154" y="70"/>
                    <a:pt x="150" y="72"/>
                  </a:cubicBezTo>
                  <a:cubicBezTo>
                    <a:pt x="134" y="83"/>
                    <a:pt x="123" y="90"/>
                    <a:pt x="123" y="90"/>
                  </a:cubicBezTo>
                  <a:cubicBezTo>
                    <a:pt x="123" y="90"/>
                    <a:pt x="126" y="89"/>
                    <a:pt x="131" y="86"/>
                  </a:cubicBezTo>
                  <a:cubicBezTo>
                    <a:pt x="136" y="83"/>
                    <a:pt x="143" y="80"/>
                    <a:pt x="152" y="75"/>
                  </a:cubicBezTo>
                  <a:cubicBezTo>
                    <a:pt x="160" y="70"/>
                    <a:pt x="170" y="66"/>
                    <a:pt x="181" y="60"/>
                  </a:cubicBezTo>
                  <a:cubicBezTo>
                    <a:pt x="186" y="57"/>
                    <a:pt x="192" y="55"/>
                    <a:pt x="198" y="52"/>
                  </a:cubicBezTo>
                  <a:cubicBezTo>
                    <a:pt x="203" y="49"/>
                    <a:pt x="209" y="46"/>
                    <a:pt x="215" y="44"/>
                  </a:cubicBezTo>
                  <a:cubicBezTo>
                    <a:pt x="221" y="41"/>
                    <a:pt x="227" y="38"/>
                    <a:pt x="232" y="36"/>
                  </a:cubicBezTo>
                  <a:cubicBezTo>
                    <a:pt x="238" y="33"/>
                    <a:pt x="244" y="31"/>
                    <a:pt x="249" y="28"/>
                  </a:cubicBezTo>
                  <a:cubicBezTo>
                    <a:pt x="255" y="26"/>
                    <a:pt x="260" y="24"/>
                    <a:pt x="265" y="22"/>
                  </a:cubicBezTo>
                  <a:cubicBezTo>
                    <a:pt x="267" y="21"/>
                    <a:pt x="268" y="20"/>
                    <a:pt x="269" y="20"/>
                  </a:cubicBezTo>
                  <a:cubicBezTo>
                    <a:pt x="283" y="15"/>
                    <a:pt x="297" y="10"/>
                    <a:pt x="310" y="4"/>
                  </a:cubicBezTo>
                  <a:cubicBezTo>
                    <a:pt x="310" y="4"/>
                    <a:pt x="310" y="4"/>
                    <a:pt x="310" y="4"/>
                  </a:cubicBezTo>
                  <a:cubicBezTo>
                    <a:pt x="310" y="4"/>
                    <a:pt x="310" y="4"/>
                    <a:pt x="310" y="4"/>
                  </a:cubicBezTo>
                  <a:cubicBezTo>
                    <a:pt x="313" y="3"/>
                    <a:pt x="316" y="2"/>
                    <a:pt x="319" y="0"/>
                  </a:cubicBezTo>
                  <a:cubicBezTo>
                    <a:pt x="317" y="14"/>
                    <a:pt x="319" y="20"/>
                    <a:pt x="332" y="20"/>
                  </a:cubicBezTo>
                  <a:cubicBezTo>
                    <a:pt x="333" y="20"/>
                    <a:pt x="335" y="20"/>
                    <a:pt x="336" y="20"/>
                  </a:cubicBezTo>
                  <a:cubicBezTo>
                    <a:pt x="342" y="20"/>
                    <a:pt x="347" y="19"/>
                    <a:pt x="353" y="19"/>
                  </a:cubicBezTo>
                  <a:cubicBezTo>
                    <a:pt x="361" y="19"/>
                    <a:pt x="369" y="20"/>
                    <a:pt x="371" y="25"/>
                  </a:cubicBezTo>
                  <a:cubicBezTo>
                    <a:pt x="342" y="33"/>
                    <a:pt x="318" y="46"/>
                    <a:pt x="305" y="68"/>
                  </a:cubicBezTo>
                  <a:lnTo>
                    <a:pt x="305" y="68"/>
                  </a:lnTo>
                  <a:cubicBezTo>
                    <a:pt x="300" y="76"/>
                    <a:pt x="297" y="85"/>
                    <a:pt x="295" y="93"/>
                  </a:cubicBezTo>
                  <a:cubicBezTo>
                    <a:pt x="291" y="110"/>
                    <a:pt x="292" y="127"/>
                    <a:pt x="296" y="144"/>
                  </a:cubicBezTo>
                  <a:cubicBezTo>
                    <a:pt x="283" y="169"/>
                    <a:pt x="268" y="197"/>
                    <a:pt x="256" y="221"/>
                  </a:cubicBezTo>
                  <a:cubicBezTo>
                    <a:pt x="254" y="225"/>
                    <a:pt x="252" y="229"/>
                    <a:pt x="250" y="234"/>
                  </a:cubicBezTo>
                  <a:cubicBezTo>
                    <a:pt x="240" y="254"/>
                    <a:pt x="234" y="270"/>
                    <a:pt x="234" y="277"/>
                  </a:cubicBezTo>
                  <a:cubicBezTo>
                    <a:pt x="234" y="278"/>
                    <a:pt x="234" y="278"/>
                    <a:pt x="234" y="278"/>
                  </a:cubicBezTo>
                  <a:cubicBezTo>
                    <a:pt x="235" y="283"/>
                    <a:pt x="235" y="287"/>
                    <a:pt x="235" y="290"/>
                  </a:cubicBezTo>
                  <a:cubicBezTo>
                    <a:pt x="235" y="299"/>
                    <a:pt x="232" y="299"/>
                    <a:pt x="222" y="305"/>
                  </a:cubicBezTo>
                  <a:cubicBezTo>
                    <a:pt x="218" y="307"/>
                    <a:pt x="215" y="308"/>
                    <a:pt x="211" y="308"/>
                  </a:cubicBezTo>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1208">
              <a:extLst>
                <a:ext uri="{FF2B5EF4-FFF2-40B4-BE49-F238E27FC236}">
                  <a16:creationId xmlns:a16="http://schemas.microsoft.com/office/drawing/2014/main" id="{722C054C-345C-C1A3-E673-6D1E24EABDE3}"/>
                </a:ext>
              </a:extLst>
            </p:cNvPr>
            <p:cNvSpPr>
              <a:spLocks/>
            </p:cNvSpPr>
            <p:nvPr/>
          </p:nvSpPr>
          <p:spPr bwMode="auto">
            <a:xfrm>
              <a:off x="1862137" y="5505450"/>
              <a:ext cx="142875" cy="58738"/>
            </a:xfrm>
            <a:custGeom>
              <a:avLst/>
              <a:gdLst>
                <a:gd name="T0" fmla="*/ 0 w 148"/>
                <a:gd name="T1" fmla="*/ 61 h 61"/>
                <a:gd name="T2" fmla="*/ 1 w 148"/>
                <a:gd name="T3" fmla="*/ 60 h 61"/>
                <a:gd name="T4" fmla="*/ 17 w 148"/>
                <a:gd name="T5" fmla="*/ 52 h 61"/>
                <a:gd name="T6" fmla="*/ 33 w 148"/>
                <a:gd name="T7" fmla="*/ 43 h 61"/>
                <a:gd name="T8" fmla="*/ 51 w 148"/>
                <a:gd name="T9" fmla="*/ 34 h 61"/>
                <a:gd name="T10" fmla="*/ 68 w 148"/>
                <a:gd name="T11" fmla="*/ 27 h 61"/>
                <a:gd name="T12" fmla="*/ 86 w 148"/>
                <a:gd name="T13" fmla="*/ 20 h 61"/>
                <a:gd name="T14" fmla="*/ 102 w 148"/>
                <a:gd name="T15" fmla="*/ 14 h 61"/>
                <a:gd name="T16" fmla="*/ 110 w 148"/>
                <a:gd name="T17" fmla="*/ 11 h 61"/>
                <a:gd name="T18" fmla="*/ 117 w 148"/>
                <a:gd name="T19" fmla="*/ 9 h 61"/>
                <a:gd name="T20" fmla="*/ 139 w 148"/>
                <a:gd name="T21" fmla="*/ 3 h 61"/>
                <a:gd name="T22" fmla="*/ 148 w 148"/>
                <a:gd name="T23" fmla="*/ 0 h 61"/>
                <a:gd name="T24" fmla="*/ 148 w 148"/>
                <a:gd name="T25" fmla="*/ 0 h 61"/>
                <a:gd name="T26" fmla="*/ 140 w 148"/>
                <a:gd name="T27" fmla="*/ 4 h 61"/>
                <a:gd name="T28" fmla="*/ 118 w 148"/>
                <a:gd name="T29" fmla="*/ 12 h 61"/>
                <a:gd name="T30" fmla="*/ 111 w 148"/>
                <a:gd name="T31" fmla="*/ 14 h 61"/>
                <a:gd name="T32" fmla="*/ 107 w 148"/>
                <a:gd name="T33" fmla="*/ 16 h 61"/>
                <a:gd name="T34" fmla="*/ 69 w 148"/>
                <a:gd name="T35" fmla="*/ 30 h 61"/>
                <a:gd name="T36" fmla="*/ 0 w 148"/>
                <a:gd name="T3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61">
                  <a:moveTo>
                    <a:pt x="0" y="61"/>
                  </a:moveTo>
                  <a:cubicBezTo>
                    <a:pt x="0" y="61"/>
                    <a:pt x="1" y="61"/>
                    <a:pt x="1" y="60"/>
                  </a:cubicBezTo>
                  <a:cubicBezTo>
                    <a:pt x="6" y="57"/>
                    <a:pt x="11" y="54"/>
                    <a:pt x="17" y="52"/>
                  </a:cubicBezTo>
                  <a:cubicBezTo>
                    <a:pt x="22" y="49"/>
                    <a:pt x="27" y="46"/>
                    <a:pt x="33" y="43"/>
                  </a:cubicBezTo>
                  <a:cubicBezTo>
                    <a:pt x="39" y="40"/>
                    <a:pt x="45" y="37"/>
                    <a:pt x="51" y="34"/>
                  </a:cubicBezTo>
                  <a:cubicBezTo>
                    <a:pt x="56" y="32"/>
                    <a:pt x="62" y="29"/>
                    <a:pt x="68" y="27"/>
                  </a:cubicBezTo>
                  <a:cubicBezTo>
                    <a:pt x="74" y="24"/>
                    <a:pt x="80" y="22"/>
                    <a:pt x="86" y="20"/>
                  </a:cubicBezTo>
                  <a:cubicBezTo>
                    <a:pt x="91" y="18"/>
                    <a:pt x="97" y="16"/>
                    <a:pt x="102" y="14"/>
                  </a:cubicBezTo>
                  <a:cubicBezTo>
                    <a:pt x="105" y="13"/>
                    <a:pt x="107" y="12"/>
                    <a:pt x="110" y="11"/>
                  </a:cubicBezTo>
                  <a:cubicBezTo>
                    <a:pt x="112" y="10"/>
                    <a:pt x="114" y="10"/>
                    <a:pt x="117" y="9"/>
                  </a:cubicBezTo>
                  <a:cubicBezTo>
                    <a:pt x="126" y="6"/>
                    <a:pt x="134" y="4"/>
                    <a:pt x="139" y="3"/>
                  </a:cubicBezTo>
                  <a:cubicBezTo>
                    <a:pt x="145" y="1"/>
                    <a:pt x="148" y="0"/>
                    <a:pt x="148" y="0"/>
                  </a:cubicBezTo>
                  <a:cubicBezTo>
                    <a:pt x="148" y="0"/>
                    <a:pt x="148" y="0"/>
                    <a:pt x="148" y="0"/>
                  </a:cubicBezTo>
                  <a:cubicBezTo>
                    <a:pt x="147" y="1"/>
                    <a:pt x="144" y="2"/>
                    <a:pt x="140" y="4"/>
                  </a:cubicBezTo>
                  <a:cubicBezTo>
                    <a:pt x="134" y="6"/>
                    <a:pt x="127" y="9"/>
                    <a:pt x="118" y="12"/>
                  </a:cubicBezTo>
                  <a:cubicBezTo>
                    <a:pt x="116" y="13"/>
                    <a:pt x="113" y="13"/>
                    <a:pt x="111" y="14"/>
                  </a:cubicBezTo>
                  <a:cubicBezTo>
                    <a:pt x="110" y="15"/>
                    <a:pt x="109" y="15"/>
                    <a:pt x="107" y="16"/>
                  </a:cubicBezTo>
                  <a:cubicBezTo>
                    <a:pt x="94" y="20"/>
                    <a:pt x="82" y="25"/>
                    <a:pt x="69" y="30"/>
                  </a:cubicBezTo>
                  <a:cubicBezTo>
                    <a:pt x="46" y="39"/>
                    <a:pt x="23" y="50"/>
                    <a:pt x="0" y="61"/>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1209">
              <a:extLst>
                <a:ext uri="{FF2B5EF4-FFF2-40B4-BE49-F238E27FC236}">
                  <a16:creationId xmlns:a16="http://schemas.microsoft.com/office/drawing/2014/main" id="{BA6ABF8B-A68C-D717-A26B-227D8BEDA043}"/>
                </a:ext>
              </a:extLst>
            </p:cNvPr>
            <p:cNvSpPr>
              <a:spLocks noEditPoints="1"/>
            </p:cNvSpPr>
            <p:nvPr/>
          </p:nvSpPr>
          <p:spPr bwMode="auto">
            <a:xfrm>
              <a:off x="1824037" y="5505450"/>
              <a:ext cx="180975" cy="82550"/>
            </a:xfrm>
            <a:custGeom>
              <a:avLst/>
              <a:gdLst>
                <a:gd name="T0" fmla="*/ 0 w 187"/>
                <a:gd name="T1" fmla="*/ 86 h 86"/>
                <a:gd name="T2" fmla="*/ 27 w 187"/>
                <a:gd name="T3" fmla="*/ 68 h 86"/>
                <a:gd name="T4" fmla="*/ 39 w 187"/>
                <a:gd name="T5" fmla="*/ 61 h 86"/>
                <a:gd name="T6" fmla="*/ 108 w 187"/>
                <a:gd name="T7" fmla="*/ 30 h 86"/>
                <a:gd name="T8" fmla="*/ 146 w 187"/>
                <a:gd name="T9" fmla="*/ 16 h 86"/>
                <a:gd name="T10" fmla="*/ 142 w 187"/>
                <a:gd name="T11" fmla="*/ 18 h 86"/>
                <a:gd name="T12" fmla="*/ 126 w 187"/>
                <a:gd name="T13" fmla="*/ 24 h 86"/>
                <a:gd name="T14" fmla="*/ 109 w 187"/>
                <a:gd name="T15" fmla="*/ 32 h 86"/>
                <a:gd name="T16" fmla="*/ 92 w 187"/>
                <a:gd name="T17" fmla="*/ 40 h 86"/>
                <a:gd name="T18" fmla="*/ 75 w 187"/>
                <a:gd name="T19" fmla="*/ 48 h 86"/>
                <a:gd name="T20" fmla="*/ 58 w 187"/>
                <a:gd name="T21" fmla="*/ 56 h 86"/>
                <a:gd name="T22" fmla="*/ 29 w 187"/>
                <a:gd name="T23" fmla="*/ 71 h 86"/>
                <a:gd name="T24" fmla="*/ 8 w 187"/>
                <a:gd name="T25" fmla="*/ 82 h 86"/>
                <a:gd name="T26" fmla="*/ 0 w 187"/>
                <a:gd name="T27" fmla="*/ 86 h 86"/>
                <a:gd name="T28" fmla="*/ 187 w 187"/>
                <a:gd name="T29" fmla="*/ 0 h 86"/>
                <a:gd name="T30" fmla="*/ 187 w 187"/>
                <a:gd name="T31" fmla="*/ 0 h 86"/>
                <a:gd name="T32" fmla="*/ 187 w 187"/>
                <a:gd name="T33" fmla="*/ 0 h 86"/>
                <a:gd name="T34" fmla="*/ 187 w 187"/>
                <a:gd name="T3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86">
                  <a:moveTo>
                    <a:pt x="0" y="86"/>
                  </a:moveTo>
                  <a:cubicBezTo>
                    <a:pt x="0" y="86"/>
                    <a:pt x="11" y="79"/>
                    <a:pt x="27" y="68"/>
                  </a:cubicBezTo>
                  <a:cubicBezTo>
                    <a:pt x="31" y="66"/>
                    <a:pt x="35" y="64"/>
                    <a:pt x="39" y="61"/>
                  </a:cubicBezTo>
                  <a:cubicBezTo>
                    <a:pt x="62" y="50"/>
                    <a:pt x="85" y="39"/>
                    <a:pt x="108" y="30"/>
                  </a:cubicBezTo>
                  <a:cubicBezTo>
                    <a:pt x="121" y="25"/>
                    <a:pt x="133" y="20"/>
                    <a:pt x="146" y="16"/>
                  </a:cubicBezTo>
                  <a:cubicBezTo>
                    <a:pt x="145" y="16"/>
                    <a:pt x="144" y="17"/>
                    <a:pt x="142" y="18"/>
                  </a:cubicBezTo>
                  <a:cubicBezTo>
                    <a:pt x="137" y="20"/>
                    <a:pt x="132" y="22"/>
                    <a:pt x="126" y="24"/>
                  </a:cubicBezTo>
                  <a:cubicBezTo>
                    <a:pt x="121" y="27"/>
                    <a:pt x="115" y="29"/>
                    <a:pt x="109" y="32"/>
                  </a:cubicBezTo>
                  <a:cubicBezTo>
                    <a:pt x="104" y="34"/>
                    <a:pt x="98" y="37"/>
                    <a:pt x="92" y="40"/>
                  </a:cubicBezTo>
                  <a:cubicBezTo>
                    <a:pt x="86" y="42"/>
                    <a:pt x="80" y="45"/>
                    <a:pt x="75" y="48"/>
                  </a:cubicBezTo>
                  <a:cubicBezTo>
                    <a:pt x="69" y="51"/>
                    <a:pt x="63" y="53"/>
                    <a:pt x="58" y="56"/>
                  </a:cubicBezTo>
                  <a:cubicBezTo>
                    <a:pt x="47" y="62"/>
                    <a:pt x="37" y="66"/>
                    <a:pt x="29" y="71"/>
                  </a:cubicBezTo>
                  <a:cubicBezTo>
                    <a:pt x="20" y="76"/>
                    <a:pt x="13" y="79"/>
                    <a:pt x="8" y="82"/>
                  </a:cubicBezTo>
                  <a:cubicBezTo>
                    <a:pt x="3" y="85"/>
                    <a:pt x="0" y="86"/>
                    <a:pt x="0" y="86"/>
                  </a:cubicBezTo>
                  <a:moveTo>
                    <a:pt x="187" y="0"/>
                  </a:moveTo>
                  <a:cubicBezTo>
                    <a:pt x="187" y="0"/>
                    <a:pt x="187" y="0"/>
                    <a:pt x="187" y="0"/>
                  </a:cubicBezTo>
                  <a:cubicBezTo>
                    <a:pt x="187" y="0"/>
                    <a:pt x="187" y="0"/>
                    <a:pt x="187" y="0"/>
                  </a:cubicBezTo>
                  <a:cubicBezTo>
                    <a:pt x="187" y="0"/>
                    <a:pt x="187" y="0"/>
                    <a:pt x="187" y="0"/>
                  </a:cubicBezTo>
                  <a:close/>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5" name="Group 1411">
              <a:extLst>
                <a:ext uri="{FF2B5EF4-FFF2-40B4-BE49-F238E27FC236}">
                  <a16:creationId xmlns:a16="http://schemas.microsoft.com/office/drawing/2014/main" id="{85B02146-67ED-B874-7E90-E340C964079B}"/>
                </a:ext>
              </a:extLst>
            </p:cNvPr>
            <p:cNvGrpSpPr>
              <a:grpSpLocks/>
            </p:cNvGrpSpPr>
            <p:nvPr/>
          </p:nvGrpSpPr>
          <p:grpSpPr bwMode="auto">
            <a:xfrm>
              <a:off x="1450975" y="4629150"/>
              <a:ext cx="1911350" cy="1192213"/>
              <a:chOff x="914" y="2916"/>
              <a:chExt cx="1204" cy="751"/>
            </a:xfrm>
          </p:grpSpPr>
          <p:sp>
            <p:nvSpPr>
              <p:cNvPr id="37" name="Freeform 1211">
                <a:extLst>
                  <a:ext uri="{FF2B5EF4-FFF2-40B4-BE49-F238E27FC236}">
                    <a16:creationId xmlns:a16="http://schemas.microsoft.com/office/drawing/2014/main" id="{B5EED6A0-E33A-6014-6F6A-FEC6ECC959FF}"/>
                  </a:ext>
                </a:extLst>
              </p:cNvPr>
              <p:cNvSpPr>
                <a:spLocks/>
              </p:cNvSpPr>
              <p:nvPr/>
            </p:nvSpPr>
            <p:spPr bwMode="auto">
              <a:xfrm>
                <a:off x="1298" y="3400"/>
                <a:ext cx="321" cy="241"/>
              </a:xfrm>
              <a:custGeom>
                <a:avLst/>
                <a:gdLst>
                  <a:gd name="T0" fmla="*/ 299 w 527"/>
                  <a:gd name="T1" fmla="*/ 38 h 395"/>
                  <a:gd name="T2" fmla="*/ 105 w 527"/>
                  <a:gd name="T3" fmla="*/ 159 h 395"/>
                  <a:gd name="T4" fmla="*/ 24 w 527"/>
                  <a:gd name="T5" fmla="*/ 194 h 395"/>
                  <a:gd name="T6" fmla="*/ 67 w 527"/>
                  <a:gd name="T7" fmla="*/ 243 h 395"/>
                  <a:gd name="T8" fmla="*/ 103 w 527"/>
                  <a:gd name="T9" fmla="*/ 255 h 395"/>
                  <a:gd name="T10" fmla="*/ 127 w 527"/>
                  <a:gd name="T11" fmla="*/ 313 h 395"/>
                  <a:gd name="T12" fmla="*/ 153 w 527"/>
                  <a:gd name="T13" fmla="*/ 302 h 395"/>
                  <a:gd name="T14" fmla="*/ 171 w 527"/>
                  <a:gd name="T15" fmla="*/ 291 h 395"/>
                  <a:gd name="T16" fmla="*/ 189 w 527"/>
                  <a:gd name="T17" fmla="*/ 330 h 395"/>
                  <a:gd name="T18" fmla="*/ 248 w 527"/>
                  <a:gd name="T19" fmla="*/ 367 h 395"/>
                  <a:gd name="T20" fmla="*/ 291 w 527"/>
                  <a:gd name="T21" fmla="*/ 377 h 395"/>
                  <a:gd name="T22" fmla="*/ 327 w 527"/>
                  <a:gd name="T23" fmla="*/ 388 h 395"/>
                  <a:gd name="T24" fmla="*/ 339 w 527"/>
                  <a:gd name="T25" fmla="*/ 361 h 395"/>
                  <a:gd name="T26" fmla="*/ 428 w 527"/>
                  <a:gd name="T27" fmla="*/ 174 h 395"/>
                  <a:gd name="T28" fmla="*/ 476 w 527"/>
                  <a:gd name="T29" fmla="*/ 128 h 395"/>
                  <a:gd name="T30" fmla="*/ 483 w 527"/>
                  <a:gd name="T31" fmla="*/ 52 h 395"/>
                  <a:gd name="T32" fmla="*/ 299 w 527"/>
                  <a:gd name="T33" fmla="*/ 3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7" h="395">
                    <a:moveTo>
                      <a:pt x="299" y="38"/>
                    </a:moveTo>
                    <a:cubicBezTo>
                      <a:pt x="299" y="38"/>
                      <a:pt x="179" y="72"/>
                      <a:pt x="105" y="159"/>
                    </a:cubicBezTo>
                    <a:cubicBezTo>
                      <a:pt x="75" y="180"/>
                      <a:pt x="47" y="163"/>
                      <a:pt x="24" y="194"/>
                    </a:cubicBezTo>
                    <a:cubicBezTo>
                      <a:pt x="0" y="225"/>
                      <a:pt x="33" y="253"/>
                      <a:pt x="67" y="243"/>
                    </a:cubicBezTo>
                    <a:cubicBezTo>
                      <a:pt x="101" y="233"/>
                      <a:pt x="111" y="233"/>
                      <a:pt x="103" y="255"/>
                    </a:cubicBezTo>
                    <a:cubicBezTo>
                      <a:pt x="94" y="278"/>
                      <a:pt x="100" y="309"/>
                      <a:pt x="127" y="313"/>
                    </a:cubicBezTo>
                    <a:cubicBezTo>
                      <a:pt x="140" y="315"/>
                      <a:pt x="147" y="309"/>
                      <a:pt x="153" y="302"/>
                    </a:cubicBezTo>
                    <a:cubicBezTo>
                      <a:pt x="158" y="296"/>
                      <a:pt x="163" y="290"/>
                      <a:pt x="171" y="291"/>
                    </a:cubicBezTo>
                    <a:cubicBezTo>
                      <a:pt x="188" y="295"/>
                      <a:pt x="189" y="314"/>
                      <a:pt x="189" y="330"/>
                    </a:cubicBezTo>
                    <a:cubicBezTo>
                      <a:pt x="188" y="346"/>
                      <a:pt x="218" y="375"/>
                      <a:pt x="248" y="367"/>
                    </a:cubicBezTo>
                    <a:cubicBezTo>
                      <a:pt x="277" y="359"/>
                      <a:pt x="282" y="366"/>
                      <a:pt x="291" y="377"/>
                    </a:cubicBezTo>
                    <a:cubicBezTo>
                      <a:pt x="301" y="388"/>
                      <a:pt x="314" y="395"/>
                      <a:pt x="327" y="388"/>
                    </a:cubicBezTo>
                    <a:cubicBezTo>
                      <a:pt x="340" y="381"/>
                      <a:pt x="341" y="382"/>
                      <a:pt x="339" y="361"/>
                    </a:cubicBezTo>
                    <a:cubicBezTo>
                      <a:pt x="337" y="341"/>
                      <a:pt x="405" y="221"/>
                      <a:pt x="428" y="174"/>
                    </a:cubicBezTo>
                    <a:cubicBezTo>
                      <a:pt x="451" y="127"/>
                      <a:pt x="456" y="118"/>
                      <a:pt x="476" y="128"/>
                    </a:cubicBezTo>
                    <a:cubicBezTo>
                      <a:pt x="495" y="138"/>
                      <a:pt x="527" y="103"/>
                      <a:pt x="483" y="52"/>
                    </a:cubicBezTo>
                    <a:cubicBezTo>
                      <a:pt x="438" y="0"/>
                      <a:pt x="343" y="23"/>
                      <a:pt x="299" y="38"/>
                    </a:cubicBezTo>
                    <a:close/>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1212">
                <a:extLst>
                  <a:ext uri="{FF2B5EF4-FFF2-40B4-BE49-F238E27FC236}">
                    <a16:creationId xmlns:a16="http://schemas.microsoft.com/office/drawing/2014/main" id="{3D09981C-FF9B-8839-2021-B67369E48DAD}"/>
                  </a:ext>
                </a:extLst>
              </p:cNvPr>
              <p:cNvSpPr>
                <a:spLocks noEditPoints="1"/>
              </p:cNvSpPr>
              <p:nvPr/>
            </p:nvSpPr>
            <p:spPr bwMode="auto">
              <a:xfrm>
                <a:off x="1426" y="3473"/>
                <a:ext cx="115" cy="166"/>
              </a:xfrm>
              <a:custGeom>
                <a:avLst/>
                <a:gdLst>
                  <a:gd name="T0" fmla="*/ 106 w 189"/>
                  <a:gd name="T1" fmla="*/ 271 h 271"/>
                  <a:gd name="T2" fmla="*/ 81 w 189"/>
                  <a:gd name="T3" fmla="*/ 257 h 271"/>
                  <a:gd name="T4" fmla="*/ 58 w 189"/>
                  <a:gd name="T5" fmla="*/ 243 h 271"/>
                  <a:gd name="T6" fmla="*/ 38 w 189"/>
                  <a:gd name="T7" fmla="*/ 247 h 271"/>
                  <a:gd name="T8" fmla="*/ 27 w 189"/>
                  <a:gd name="T9" fmla="*/ 248 h 271"/>
                  <a:gd name="T10" fmla="*/ 0 w 189"/>
                  <a:gd name="T11" fmla="*/ 240 h 271"/>
                  <a:gd name="T12" fmla="*/ 2 w 189"/>
                  <a:gd name="T13" fmla="*/ 236 h 271"/>
                  <a:gd name="T14" fmla="*/ 2 w 189"/>
                  <a:gd name="T15" fmla="*/ 236 h 271"/>
                  <a:gd name="T16" fmla="*/ 3 w 189"/>
                  <a:gd name="T17" fmla="*/ 236 h 271"/>
                  <a:gd name="T18" fmla="*/ 77 w 189"/>
                  <a:gd name="T19" fmla="*/ 190 h 271"/>
                  <a:gd name="T20" fmla="*/ 79 w 189"/>
                  <a:gd name="T21" fmla="*/ 191 h 271"/>
                  <a:gd name="T22" fmla="*/ 82 w 189"/>
                  <a:gd name="T23" fmla="*/ 191 h 271"/>
                  <a:gd name="T24" fmla="*/ 86 w 189"/>
                  <a:gd name="T25" fmla="*/ 185 h 271"/>
                  <a:gd name="T26" fmla="*/ 115 w 189"/>
                  <a:gd name="T27" fmla="*/ 170 h 271"/>
                  <a:gd name="T28" fmla="*/ 120 w 189"/>
                  <a:gd name="T29" fmla="*/ 167 h 271"/>
                  <a:gd name="T30" fmla="*/ 120 w 189"/>
                  <a:gd name="T31" fmla="*/ 170 h 271"/>
                  <a:gd name="T32" fmla="*/ 125 w 189"/>
                  <a:gd name="T33" fmla="*/ 194 h 271"/>
                  <a:gd name="T34" fmla="*/ 125 w 189"/>
                  <a:gd name="T35" fmla="*/ 194 h 271"/>
                  <a:gd name="T36" fmla="*/ 125 w 189"/>
                  <a:gd name="T37" fmla="*/ 194 h 271"/>
                  <a:gd name="T38" fmla="*/ 137 w 189"/>
                  <a:gd name="T39" fmla="*/ 214 h 271"/>
                  <a:gd name="T40" fmla="*/ 129 w 189"/>
                  <a:gd name="T41" fmla="*/ 240 h 271"/>
                  <a:gd name="T42" fmla="*/ 129 w 189"/>
                  <a:gd name="T43" fmla="*/ 241 h 271"/>
                  <a:gd name="T44" fmla="*/ 130 w 189"/>
                  <a:gd name="T45" fmla="*/ 253 h 271"/>
                  <a:gd name="T46" fmla="*/ 129 w 189"/>
                  <a:gd name="T47" fmla="*/ 256 h 271"/>
                  <a:gd name="T48" fmla="*/ 129 w 189"/>
                  <a:gd name="T49" fmla="*/ 258 h 271"/>
                  <a:gd name="T50" fmla="*/ 117 w 189"/>
                  <a:gd name="T51" fmla="*/ 268 h 271"/>
                  <a:gd name="T52" fmla="*/ 106 w 189"/>
                  <a:gd name="T53" fmla="*/ 271 h 271"/>
                  <a:gd name="T54" fmla="*/ 13 w 189"/>
                  <a:gd name="T55" fmla="*/ 206 h 271"/>
                  <a:gd name="T56" fmla="*/ 13 w 189"/>
                  <a:gd name="T57" fmla="*/ 205 h 271"/>
                  <a:gd name="T58" fmla="*/ 14 w 189"/>
                  <a:gd name="T59" fmla="*/ 205 h 271"/>
                  <a:gd name="T60" fmla="*/ 13 w 189"/>
                  <a:gd name="T61" fmla="*/ 206 h 271"/>
                  <a:gd name="T62" fmla="*/ 140 w 189"/>
                  <a:gd name="T63" fmla="*/ 93 h 271"/>
                  <a:gd name="T64" fmla="*/ 130 w 189"/>
                  <a:gd name="T65" fmla="*/ 88 h 271"/>
                  <a:gd name="T66" fmla="*/ 130 w 189"/>
                  <a:gd name="T67" fmla="*/ 88 h 271"/>
                  <a:gd name="T68" fmla="*/ 106 w 189"/>
                  <a:gd name="T69" fmla="*/ 87 h 271"/>
                  <a:gd name="T70" fmla="*/ 95 w 189"/>
                  <a:gd name="T71" fmla="*/ 87 h 271"/>
                  <a:gd name="T72" fmla="*/ 28 w 189"/>
                  <a:gd name="T73" fmla="*/ 92 h 271"/>
                  <a:gd name="T74" fmla="*/ 20 w 189"/>
                  <a:gd name="T75" fmla="*/ 62 h 271"/>
                  <a:gd name="T76" fmla="*/ 43 w 189"/>
                  <a:gd name="T77" fmla="*/ 40 h 271"/>
                  <a:gd name="T78" fmla="*/ 46 w 189"/>
                  <a:gd name="T79" fmla="*/ 38 h 271"/>
                  <a:gd name="T80" fmla="*/ 76 w 189"/>
                  <a:gd name="T81" fmla="*/ 23 h 271"/>
                  <a:gd name="T82" fmla="*/ 92 w 189"/>
                  <a:gd name="T83" fmla="*/ 15 h 271"/>
                  <a:gd name="T84" fmla="*/ 110 w 189"/>
                  <a:gd name="T85" fmla="*/ 7 h 271"/>
                  <a:gd name="T86" fmla="*/ 125 w 189"/>
                  <a:gd name="T87" fmla="*/ 0 h 271"/>
                  <a:gd name="T88" fmla="*/ 153 w 189"/>
                  <a:gd name="T89" fmla="*/ 2 h 271"/>
                  <a:gd name="T90" fmla="*/ 170 w 189"/>
                  <a:gd name="T91" fmla="*/ 1 h 271"/>
                  <a:gd name="T92" fmla="*/ 189 w 189"/>
                  <a:gd name="T93" fmla="*/ 11 h 271"/>
                  <a:gd name="T94" fmla="*/ 130 w 189"/>
                  <a:gd name="T95" fmla="*/ 88 h 271"/>
                  <a:gd name="T96" fmla="*/ 130 w 189"/>
                  <a:gd name="T97" fmla="*/ 88 h 271"/>
                  <a:gd name="T98" fmla="*/ 130 w 189"/>
                  <a:gd name="T99" fmla="*/ 88 h 271"/>
                  <a:gd name="T100" fmla="*/ 130 w 189"/>
                  <a:gd name="T101" fmla="*/ 88 h 271"/>
                  <a:gd name="T102" fmla="*/ 130 w 189"/>
                  <a:gd name="T103" fmla="*/ 88 h 271"/>
                  <a:gd name="T104" fmla="*/ 130 w 189"/>
                  <a:gd name="T105" fmla="*/ 88 h 271"/>
                  <a:gd name="T106" fmla="*/ 130 w 189"/>
                  <a:gd name="T107" fmla="*/ 88 h 271"/>
                  <a:gd name="T108" fmla="*/ 140 w 189"/>
                  <a:gd name="T109" fmla="*/ 93 h 271"/>
                  <a:gd name="T110" fmla="*/ 140 w 189"/>
                  <a:gd name="T111" fmla="*/ 93 h 271"/>
                  <a:gd name="T112" fmla="*/ 46 w 189"/>
                  <a:gd name="T113" fmla="*/ 34 h 271"/>
                  <a:gd name="T114" fmla="*/ 46 w 189"/>
                  <a:gd name="T115" fmla="*/ 34 h 271"/>
                  <a:gd name="T116" fmla="*/ 46 w 189"/>
                  <a:gd name="T117" fmla="*/ 34 h 271"/>
                  <a:gd name="T118" fmla="*/ 47 w 189"/>
                  <a:gd name="T119" fmla="*/ 33 h 271"/>
                  <a:gd name="T120" fmla="*/ 57 w 189"/>
                  <a:gd name="T121" fmla="*/ 28 h 271"/>
                  <a:gd name="T122" fmla="*/ 46 w 189"/>
                  <a:gd name="T123" fmla="*/ 3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 h="271">
                    <a:moveTo>
                      <a:pt x="106" y="271"/>
                    </a:moveTo>
                    <a:cubicBezTo>
                      <a:pt x="97" y="271"/>
                      <a:pt x="88" y="265"/>
                      <a:pt x="81" y="257"/>
                    </a:cubicBezTo>
                    <a:cubicBezTo>
                      <a:pt x="75" y="249"/>
                      <a:pt x="70" y="243"/>
                      <a:pt x="58" y="243"/>
                    </a:cubicBezTo>
                    <a:cubicBezTo>
                      <a:pt x="53" y="243"/>
                      <a:pt x="46" y="244"/>
                      <a:pt x="38" y="247"/>
                    </a:cubicBezTo>
                    <a:cubicBezTo>
                      <a:pt x="34" y="248"/>
                      <a:pt x="31" y="248"/>
                      <a:pt x="27" y="248"/>
                    </a:cubicBezTo>
                    <a:cubicBezTo>
                      <a:pt x="18" y="248"/>
                      <a:pt x="8" y="245"/>
                      <a:pt x="0" y="240"/>
                    </a:cubicBezTo>
                    <a:cubicBezTo>
                      <a:pt x="1" y="239"/>
                      <a:pt x="1" y="238"/>
                      <a:pt x="2" y="236"/>
                    </a:cubicBezTo>
                    <a:lnTo>
                      <a:pt x="2" y="236"/>
                    </a:lnTo>
                    <a:lnTo>
                      <a:pt x="3" y="236"/>
                    </a:lnTo>
                    <a:cubicBezTo>
                      <a:pt x="21" y="225"/>
                      <a:pt x="45" y="208"/>
                      <a:pt x="77" y="190"/>
                    </a:cubicBezTo>
                    <a:cubicBezTo>
                      <a:pt x="77" y="191"/>
                      <a:pt x="78" y="191"/>
                      <a:pt x="79" y="191"/>
                    </a:cubicBezTo>
                    <a:cubicBezTo>
                      <a:pt x="80" y="191"/>
                      <a:pt x="81" y="191"/>
                      <a:pt x="82" y="191"/>
                    </a:cubicBezTo>
                    <a:cubicBezTo>
                      <a:pt x="84" y="189"/>
                      <a:pt x="86" y="187"/>
                      <a:pt x="86" y="185"/>
                    </a:cubicBezTo>
                    <a:cubicBezTo>
                      <a:pt x="95" y="180"/>
                      <a:pt x="105" y="175"/>
                      <a:pt x="115" y="170"/>
                    </a:cubicBezTo>
                    <a:cubicBezTo>
                      <a:pt x="117" y="169"/>
                      <a:pt x="119" y="168"/>
                      <a:pt x="120" y="167"/>
                    </a:cubicBezTo>
                    <a:cubicBezTo>
                      <a:pt x="120" y="168"/>
                      <a:pt x="120" y="169"/>
                      <a:pt x="120" y="170"/>
                    </a:cubicBezTo>
                    <a:cubicBezTo>
                      <a:pt x="120" y="179"/>
                      <a:pt x="122" y="187"/>
                      <a:pt x="125" y="194"/>
                    </a:cubicBezTo>
                    <a:lnTo>
                      <a:pt x="125" y="194"/>
                    </a:lnTo>
                    <a:lnTo>
                      <a:pt x="125" y="194"/>
                    </a:lnTo>
                    <a:cubicBezTo>
                      <a:pt x="125" y="194"/>
                      <a:pt x="130" y="203"/>
                      <a:pt x="137" y="214"/>
                    </a:cubicBezTo>
                    <a:cubicBezTo>
                      <a:pt x="132" y="226"/>
                      <a:pt x="129" y="235"/>
                      <a:pt x="129" y="240"/>
                    </a:cubicBezTo>
                    <a:cubicBezTo>
                      <a:pt x="129" y="241"/>
                      <a:pt x="129" y="241"/>
                      <a:pt x="129" y="241"/>
                    </a:cubicBezTo>
                    <a:cubicBezTo>
                      <a:pt x="129" y="246"/>
                      <a:pt x="130" y="250"/>
                      <a:pt x="130" y="253"/>
                    </a:cubicBezTo>
                    <a:cubicBezTo>
                      <a:pt x="130" y="254"/>
                      <a:pt x="129" y="255"/>
                      <a:pt x="129" y="256"/>
                    </a:cubicBezTo>
                    <a:cubicBezTo>
                      <a:pt x="129" y="257"/>
                      <a:pt x="129" y="258"/>
                      <a:pt x="129" y="258"/>
                    </a:cubicBezTo>
                    <a:cubicBezTo>
                      <a:pt x="128" y="262"/>
                      <a:pt x="124" y="264"/>
                      <a:pt x="117" y="268"/>
                    </a:cubicBezTo>
                    <a:cubicBezTo>
                      <a:pt x="113" y="270"/>
                      <a:pt x="109" y="271"/>
                      <a:pt x="106" y="271"/>
                    </a:cubicBezTo>
                    <a:close/>
                    <a:moveTo>
                      <a:pt x="13" y="206"/>
                    </a:moveTo>
                    <a:cubicBezTo>
                      <a:pt x="13" y="206"/>
                      <a:pt x="13" y="206"/>
                      <a:pt x="13" y="205"/>
                    </a:cubicBezTo>
                    <a:cubicBezTo>
                      <a:pt x="13" y="205"/>
                      <a:pt x="14" y="205"/>
                      <a:pt x="14" y="205"/>
                    </a:cubicBezTo>
                    <a:cubicBezTo>
                      <a:pt x="14" y="205"/>
                      <a:pt x="13" y="206"/>
                      <a:pt x="13" y="206"/>
                    </a:cubicBezTo>
                    <a:close/>
                    <a:moveTo>
                      <a:pt x="140" y="93"/>
                    </a:moveTo>
                    <a:cubicBezTo>
                      <a:pt x="135" y="89"/>
                      <a:pt x="130" y="88"/>
                      <a:pt x="130" y="88"/>
                    </a:cubicBezTo>
                    <a:lnTo>
                      <a:pt x="130" y="88"/>
                    </a:lnTo>
                    <a:cubicBezTo>
                      <a:pt x="122" y="88"/>
                      <a:pt x="114" y="87"/>
                      <a:pt x="106" y="87"/>
                    </a:cubicBezTo>
                    <a:cubicBezTo>
                      <a:pt x="102" y="87"/>
                      <a:pt x="98" y="87"/>
                      <a:pt x="95" y="87"/>
                    </a:cubicBezTo>
                    <a:cubicBezTo>
                      <a:pt x="71" y="87"/>
                      <a:pt x="49" y="89"/>
                      <a:pt x="28" y="92"/>
                    </a:cubicBezTo>
                    <a:cubicBezTo>
                      <a:pt x="27" y="81"/>
                      <a:pt x="24" y="71"/>
                      <a:pt x="20" y="62"/>
                    </a:cubicBezTo>
                    <a:cubicBezTo>
                      <a:pt x="29" y="57"/>
                      <a:pt x="37" y="50"/>
                      <a:pt x="43" y="40"/>
                    </a:cubicBezTo>
                    <a:cubicBezTo>
                      <a:pt x="44" y="39"/>
                      <a:pt x="45" y="39"/>
                      <a:pt x="46" y="38"/>
                    </a:cubicBezTo>
                    <a:cubicBezTo>
                      <a:pt x="55" y="33"/>
                      <a:pt x="65" y="29"/>
                      <a:pt x="76" y="23"/>
                    </a:cubicBezTo>
                    <a:cubicBezTo>
                      <a:pt x="81" y="20"/>
                      <a:pt x="87" y="18"/>
                      <a:pt x="92" y="15"/>
                    </a:cubicBezTo>
                    <a:cubicBezTo>
                      <a:pt x="98" y="12"/>
                      <a:pt x="104" y="9"/>
                      <a:pt x="110" y="7"/>
                    </a:cubicBezTo>
                    <a:cubicBezTo>
                      <a:pt x="115" y="4"/>
                      <a:pt x="120" y="2"/>
                      <a:pt x="125" y="0"/>
                    </a:cubicBezTo>
                    <a:cubicBezTo>
                      <a:pt x="137" y="1"/>
                      <a:pt x="146" y="2"/>
                      <a:pt x="153" y="2"/>
                    </a:cubicBezTo>
                    <a:cubicBezTo>
                      <a:pt x="164" y="2"/>
                      <a:pt x="170" y="1"/>
                      <a:pt x="170" y="1"/>
                    </a:cubicBezTo>
                    <a:cubicBezTo>
                      <a:pt x="176" y="5"/>
                      <a:pt x="183" y="9"/>
                      <a:pt x="189" y="11"/>
                    </a:cubicBezTo>
                    <a:cubicBezTo>
                      <a:pt x="135" y="48"/>
                      <a:pt x="130" y="88"/>
                      <a:pt x="130" y="88"/>
                    </a:cubicBezTo>
                    <a:lnTo>
                      <a:pt x="130" y="88"/>
                    </a:lnTo>
                    <a:lnTo>
                      <a:pt x="130" y="88"/>
                    </a:lnTo>
                    <a:lnTo>
                      <a:pt x="130" y="88"/>
                    </a:lnTo>
                    <a:lnTo>
                      <a:pt x="130" y="88"/>
                    </a:lnTo>
                    <a:lnTo>
                      <a:pt x="130" y="88"/>
                    </a:lnTo>
                    <a:lnTo>
                      <a:pt x="130" y="88"/>
                    </a:lnTo>
                    <a:cubicBezTo>
                      <a:pt x="130" y="88"/>
                      <a:pt x="135" y="89"/>
                      <a:pt x="140" y="93"/>
                    </a:cubicBezTo>
                    <a:lnTo>
                      <a:pt x="140" y="93"/>
                    </a:lnTo>
                    <a:moveTo>
                      <a:pt x="46" y="34"/>
                    </a:moveTo>
                    <a:cubicBezTo>
                      <a:pt x="46" y="34"/>
                      <a:pt x="46" y="34"/>
                      <a:pt x="46" y="34"/>
                    </a:cubicBezTo>
                    <a:lnTo>
                      <a:pt x="46" y="34"/>
                    </a:lnTo>
                    <a:cubicBezTo>
                      <a:pt x="47" y="33"/>
                      <a:pt x="47" y="33"/>
                      <a:pt x="47" y="33"/>
                    </a:cubicBezTo>
                    <a:cubicBezTo>
                      <a:pt x="50" y="31"/>
                      <a:pt x="53" y="30"/>
                      <a:pt x="57" y="28"/>
                    </a:cubicBezTo>
                    <a:cubicBezTo>
                      <a:pt x="53" y="30"/>
                      <a:pt x="49" y="32"/>
                      <a:pt x="46" y="34"/>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1213">
                <a:extLst>
                  <a:ext uri="{FF2B5EF4-FFF2-40B4-BE49-F238E27FC236}">
                    <a16:creationId xmlns:a16="http://schemas.microsoft.com/office/drawing/2014/main" id="{824FB9A7-88A3-11D8-3BE2-38BADD5EA8C1}"/>
                  </a:ext>
                </a:extLst>
              </p:cNvPr>
              <p:cNvSpPr>
                <a:spLocks/>
              </p:cNvSpPr>
              <p:nvPr/>
            </p:nvSpPr>
            <p:spPr bwMode="auto">
              <a:xfrm>
                <a:off x="1460" y="3472"/>
                <a:ext cx="40" cy="18"/>
              </a:xfrm>
              <a:custGeom>
                <a:avLst/>
                <a:gdLst>
                  <a:gd name="T0" fmla="*/ 0 w 64"/>
                  <a:gd name="T1" fmla="*/ 30 h 30"/>
                  <a:gd name="T2" fmla="*/ 1 w 64"/>
                  <a:gd name="T3" fmla="*/ 29 h 30"/>
                  <a:gd name="T4" fmla="*/ 16 w 64"/>
                  <a:gd name="T5" fmla="*/ 21 h 30"/>
                  <a:gd name="T6" fmla="*/ 33 w 64"/>
                  <a:gd name="T7" fmla="*/ 12 h 30"/>
                  <a:gd name="T8" fmla="*/ 50 w 64"/>
                  <a:gd name="T9" fmla="*/ 3 h 30"/>
                  <a:gd name="T10" fmla="*/ 59 w 64"/>
                  <a:gd name="T11" fmla="*/ 0 h 30"/>
                  <a:gd name="T12" fmla="*/ 64 w 64"/>
                  <a:gd name="T13" fmla="*/ 1 h 30"/>
                  <a:gd name="T14" fmla="*/ 0 w 64"/>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30">
                    <a:moveTo>
                      <a:pt x="0" y="30"/>
                    </a:moveTo>
                    <a:cubicBezTo>
                      <a:pt x="0" y="30"/>
                      <a:pt x="1" y="30"/>
                      <a:pt x="1" y="29"/>
                    </a:cubicBezTo>
                    <a:cubicBezTo>
                      <a:pt x="6" y="26"/>
                      <a:pt x="11" y="23"/>
                      <a:pt x="16" y="21"/>
                    </a:cubicBezTo>
                    <a:cubicBezTo>
                      <a:pt x="22" y="18"/>
                      <a:pt x="27" y="15"/>
                      <a:pt x="33" y="12"/>
                    </a:cubicBezTo>
                    <a:cubicBezTo>
                      <a:pt x="39" y="9"/>
                      <a:pt x="44" y="6"/>
                      <a:pt x="50" y="3"/>
                    </a:cubicBezTo>
                    <a:cubicBezTo>
                      <a:pt x="53" y="2"/>
                      <a:pt x="56" y="1"/>
                      <a:pt x="59" y="0"/>
                    </a:cubicBezTo>
                    <a:cubicBezTo>
                      <a:pt x="60" y="0"/>
                      <a:pt x="62" y="0"/>
                      <a:pt x="64" y="1"/>
                    </a:cubicBezTo>
                    <a:cubicBezTo>
                      <a:pt x="42" y="10"/>
                      <a:pt x="21" y="20"/>
                      <a:pt x="0" y="30"/>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214">
                <a:extLst>
                  <a:ext uri="{FF2B5EF4-FFF2-40B4-BE49-F238E27FC236}">
                    <a16:creationId xmlns:a16="http://schemas.microsoft.com/office/drawing/2014/main" id="{BD755774-078B-099D-46D5-2B6CCDCD413C}"/>
                  </a:ext>
                </a:extLst>
              </p:cNvPr>
              <p:cNvSpPr>
                <a:spLocks/>
              </p:cNvSpPr>
              <p:nvPr/>
            </p:nvSpPr>
            <p:spPr bwMode="auto">
              <a:xfrm>
                <a:off x="1452" y="3473"/>
                <a:ext cx="50" cy="25"/>
              </a:xfrm>
              <a:custGeom>
                <a:avLst/>
                <a:gdLst>
                  <a:gd name="T0" fmla="*/ 0 w 82"/>
                  <a:gd name="T1" fmla="*/ 41 h 41"/>
                  <a:gd name="T2" fmla="*/ 2 w 82"/>
                  <a:gd name="T3" fmla="*/ 37 h 41"/>
                  <a:gd name="T4" fmla="*/ 3 w 82"/>
                  <a:gd name="T5" fmla="*/ 35 h 41"/>
                  <a:gd name="T6" fmla="*/ 14 w 82"/>
                  <a:gd name="T7" fmla="*/ 29 h 41"/>
                  <a:gd name="T8" fmla="*/ 78 w 82"/>
                  <a:gd name="T9" fmla="*/ 0 h 41"/>
                  <a:gd name="T10" fmla="*/ 82 w 82"/>
                  <a:gd name="T11" fmla="*/ 1 h 41"/>
                  <a:gd name="T12" fmla="*/ 67 w 82"/>
                  <a:gd name="T13" fmla="*/ 8 h 41"/>
                  <a:gd name="T14" fmla="*/ 49 w 82"/>
                  <a:gd name="T15" fmla="*/ 16 h 41"/>
                  <a:gd name="T16" fmla="*/ 33 w 82"/>
                  <a:gd name="T17" fmla="*/ 24 h 41"/>
                  <a:gd name="T18" fmla="*/ 3 w 82"/>
                  <a:gd name="T19" fmla="*/ 39 h 41"/>
                  <a:gd name="T20" fmla="*/ 0 w 82"/>
                  <a:gd name="T21"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41">
                    <a:moveTo>
                      <a:pt x="0" y="41"/>
                    </a:moveTo>
                    <a:cubicBezTo>
                      <a:pt x="1" y="40"/>
                      <a:pt x="2" y="38"/>
                      <a:pt x="2" y="37"/>
                    </a:cubicBezTo>
                    <a:cubicBezTo>
                      <a:pt x="3" y="37"/>
                      <a:pt x="3" y="36"/>
                      <a:pt x="3" y="35"/>
                    </a:cubicBezTo>
                    <a:cubicBezTo>
                      <a:pt x="6" y="33"/>
                      <a:pt x="10" y="31"/>
                      <a:pt x="14" y="29"/>
                    </a:cubicBezTo>
                    <a:cubicBezTo>
                      <a:pt x="35" y="19"/>
                      <a:pt x="56" y="9"/>
                      <a:pt x="78" y="0"/>
                    </a:cubicBezTo>
                    <a:cubicBezTo>
                      <a:pt x="79" y="0"/>
                      <a:pt x="81" y="0"/>
                      <a:pt x="82" y="1"/>
                    </a:cubicBezTo>
                    <a:cubicBezTo>
                      <a:pt x="77" y="3"/>
                      <a:pt x="72" y="5"/>
                      <a:pt x="67" y="8"/>
                    </a:cubicBezTo>
                    <a:cubicBezTo>
                      <a:pt x="61" y="10"/>
                      <a:pt x="55" y="13"/>
                      <a:pt x="49" y="16"/>
                    </a:cubicBezTo>
                    <a:cubicBezTo>
                      <a:pt x="44" y="19"/>
                      <a:pt x="38" y="21"/>
                      <a:pt x="33" y="24"/>
                    </a:cubicBezTo>
                    <a:cubicBezTo>
                      <a:pt x="22" y="30"/>
                      <a:pt x="12" y="34"/>
                      <a:pt x="3" y="39"/>
                    </a:cubicBezTo>
                    <a:cubicBezTo>
                      <a:pt x="2" y="40"/>
                      <a:pt x="1" y="40"/>
                      <a:pt x="0" y="41"/>
                    </a:cubicBezTo>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1215">
                <a:extLst>
                  <a:ext uri="{FF2B5EF4-FFF2-40B4-BE49-F238E27FC236}">
                    <a16:creationId xmlns:a16="http://schemas.microsoft.com/office/drawing/2014/main" id="{C6DBD0D0-CFDE-75D0-48F1-9D6F5B90E457}"/>
                  </a:ext>
                </a:extLst>
              </p:cNvPr>
              <p:cNvSpPr>
                <a:spLocks/>
              </p:cNvSpPr>
              <p:nvPr/>
            </p:nvSpPr>
            <p:spPr bwMode="auto">
              <a:xfrm>
                <a:off x="1438" y="3028"/>
                <a:ext cx="290" cy="352"/>
              </a:xfrm>
              <a:custGeom>
                <a:avLst/>
                <a:gdLst>
                  <a:gd name="T0" fmla="*/ 28 w 475"/>
                  <a:gd name="T1" fmla="*/ 240 h 577"/>
                  <a:gd name="T2" fmla="*/ 71 w 475"/>
                  <a:gd name="T3" fmla="*/ 347 h 577"/>
                  <a:gd name="T4" fmla="*/ 129 w 475"/>
                  <a:gd name="T5" fmla="*/ 533 h 577"/>
                  <a:gd name="T6" fmla="*/ 214 w 475"/>
                  <a:gd name="T7" fmla="*/ 514 h 577"/>
                  <a:gd name="T8" fmla="*/ 257 w 475"/>
                  <a:gd name="T9" fmla="*/ 512 h 577"/>
                  <a:gd name="T10" fmla="*/ 307 w 475"/>
                  <a:gd name="T11" fmla="*/ 485 h 577"/>
                  <a:gd name="T12" fmla="*/ 384 w 475"/>
                  <a:gd name="T13" fmla="*/ 442 h 577"/>
                  <a:gd name="T14" fmla="*/ 359 w 475"/>
                  <a:gd name="T15" fmla="*/ 72 h 577"/>
                  <a:gd name="T16" fmla="*/ 28 w 475"/>
                  <a:gd name="T17" fmla="*/ 24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5" h="577">
                    <a:moveTo>
                      <a:pt x="28" y="240"/>
                    </a:moveTo>
                    <a:cubicBezTo>
                      <a:pt x="28" y="240"/>
                      <a:pt x="45" y="312"/>
                      <a:pt x="71" y="347"/>
                    </a:cubicBezTo>
                    <a:cubicBezTo>
                      <a:pt x="96" y="381"/>
                      <a:pt x="44" y="452"/>
                      <a:pt x="129" y="533"/>
                    </a:cubicBezTo>
                    <a:cubicBezTo>
                      <a:pt x="180" y="577"/>
                      <a:pt x="202" y="545"/>
                      <a:pt x="214" y="514"/>
                    </a:cubicBezTo>
                    <a:cubicBezTo>
                      <a:pt x="225" y="483"/>
                      <a:pt x="239" y="510"/>
                      <a:pt x="257" y="512"/>
                    </a:cubicBezTo>
                    <a:cubicBezTo>
                      <a:pt x="275" y="514"/>
                      <a:pt x="292" y="520"/>
                      <a:pt x="307" y="485"/>
                    </a:cubicBezTo>
                    <a:cubicBezTo>
                      <a:pt x="322" y="451"/>
                      <a:pt x="360" y="471"/>
                      <a:pt x="384" y="442"/>
                    </a:cubicBezTo>
                    <a:cubicBezTo>
                      <a:pt x="408" y="413"/>
                      <a:pt x="475" y="144"/>
                      <a:pt x="359" y="72"/>
                    </a:cubicBezTo>
                    <a:cubicBezTo>
                      <a:pt x="243" y="0"/>
                      <a:pt x="0" y="103"/>
                      <a:pt x="28" y="240"/>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1216">
                <a:extLst>
                  <a:ext uri="{FF2B5EF4-FFF2-40B4-BE49-F238E27FC236}">
                    <a16:creationId xmlns:a16="http://schemas.microsoft.com/office/drawing/2014/main" id="{3F33E350-6274-48C3-9603-90AF123FF2E2}"/>
                  </a:ext>
                </a:extLst>
              </p:cNvPr>
              <p:cNvSpPr>
                <a:spLocks noEditPoints="1"/>
              </p:cNvSpPr>
              <p:nvPr/>
            </p:nvSpPr>
            <p:spPr bwMode="auto">
              <a:xfrm>
                <a:off x="1504" y="3058"/>
                <a:ext cx="103" cy="240"/>
              </a:xfrm>
              <a:custGeom>
                <a:avLst/>
                <a:gdLst>
                  <a:gd name="T0" fmla="*/ 46 w 169"/>
                  <a:gd name="T1" fmla="*/ 394 h 394"/>
                  <a:gd name="T2" fmla="*/ 43 w 169"/>
                  <a:gd name="T3" fmla="*/ 393 h 394"/>
                  <a:gd name="T4" fmla="*/ 25 w 169"/>
                  <a:gd name="T5" fmla="*/ 379 h 394"/>
                  <a:gd name="T6" fmla="*/ 26 w 169"/>
                  <a:gd name="T7" fmla="*/ 379 h 394"/>
                  <a:gd name="T8" fmla="*/ 46 w 169"/>
                  <a:gd name="T9" fmla="*/ 394 h 394"/>
                  <a:gd name="T10" fmla="*/ 3 w 169"/>
                  <a:gd name="T11" fmla="*/ 298 h 394"/>
                  <a:gd name="T12" fmla="*/ 0 w 169"/>
                  <a:gd name="T13" fmla="*/ 269 h 394"/>
                  <a:gd name="T14" fmla="*/ 3 w 169"/>
                  <a:gd name="T15" fmla="*/ 270 h 394"/>
                  <a:gd name="T16" fmla="*/ 3 w 169"/>
                  <a:gd name="T17" fmla="*/ 270 h 394"/>
                  <a:gd name="T18" fmla="*/ 18 w 169"/>
                  <a:gd name="T19" fmla="*/ 275 h 394"/>
                  <a:gd name="T20" fmla="*/ 3 w 169"/>
                  <a:gd name="T21" fmla="*/ 298 h 394"/>
                  <a:gd name="T22" fmla="*/ 169 w 169"/>
                  <a:gd name="T23" fmla="*/ 73 h 394"/>
                  <a:gd name="T24" fmla="*/ 123 w 169"/>
                  <a:gd name="T25" fmla="*/ 62 h 394"/>
                  <a:gd name="T26" fmla="*/ 151 w 169"/>
                  <a:gd name="T27" fmla="*/ 16 h 394"/>
                  <a:gd name="T28" fmla="*/ 151 w 169"/>
                  <a:gd name="T29" fmla="*/ 0 h 394"/>
                  <a:gd name="T30" fmla="*/ 156 w 169"/>
                  <a:gd name="T31" fmla="*/ 0 h 394"/>
                  <a:gd name="T32" fmla="*/ 161 w 169"/>
                  <a:gd name="T33" fmla="*/ 6 h 394"/>
                  <a:gd name="T34" fmla="*/ 168 w 169"/>
                  <a:gd name="T35" fmla="*/ 22 h 394"/>
                  <a:gd name="T36" fmla="*/ 161 w 169"/>
                  <a:gd name="T37" fmla="*/ 56 h 394"/>
                  <a:gd name="T38" fmla="*/ 169 w 169"/>
                  <a:gd name="T39" fmla="*/ 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394">
                    <a:moveTo>
                      <a:pt x="46" y="394"/>
                    </a:moveTo>
                    <a:cubicBezTo>
                      <a:pt x="45" y="394"/>
                      <a:pt x="44" y="393"/>
                      <a:pt x="43" y="393"/>
                    </a:cubicBezTo>
                    <a:cubicBezTo>
                      <a:pt x="36" y="389"/>
                      <a:pt x="30" y="384"/>
                      <a:pt x="25" y="379"/>
                    </a:cubicBezTo>
                    <a:cubicBezTo>
                      <a:pt x="25" y="379"/>
                      <a:pt x="26" y="379"/>
                      <a:pt x="26" y="379"/>
                    </a:cubicBezTo>
                    <a:cubicBezTo>
                      <a:pt x="35" y="381"/>
                      <a:pt x="42" y="386"/>
                      <a:pt x="46" y="394"/>
                    </a:cubicBezTo>
                    <a:close/>
                    <a:moveTo>
                      <a:pt x="3" y="298"/>
                    </a:moveTo>
                    <a:cubicBezTo>
                      <a:pt x="2" y="288"/>
                      <a:pt x="2" y="279"/>
                      <a:pt x="0" y="269"/>
                    </a:cubicBezTo>
                    <a:cubicBezTo>
                      <a:pt x="1" y="269"/>
                      <a:pt x="2" y="269"/>
                      <a:pt x="3" y="270"/>
                    </a:cubicBezTo>
                    <a:cubicBezTo>
                      <a:pt x="3" y="270"/>
                      <a:pt x="3" y="270"/>
                      <a:pt x="3" y="270"/>
                    </a:cubicBezTo>
                    <a:cubicBezTo>
                      <a:pt x="9" y="270"/>
                      <a:pt x="14" y="272"/>
                      <a:pt x="18" y="275"/>
                    </a:cubicBezTo>
                    <a:cubicBezTo>
                      <a:pt x="11" y="281"/>
                      <a:pt x="7" y="288"/>
                      <a:pt x="3" y="298"/>
                    </a:cubicBezTo>
                    <a:moveTo>
                      <a:pt x="169" y="73"/>
                    </a:moveTo>
                    <a:cubicBezTo>
                      <a:pt x="153" y="69"/>
                      <a:pt x="138" y="65"/>
                      <a:pt x="123" y="62"/>
                    </a:cubicBezTo>
                    <a:cubicBezTo>
                      <a:pt x="141" y="49"/>
                      <a:pt x="150" y="30"/>
                      <a:pt x="151" y="16"/>
                    </a:cubicBezTo>
                    <a:cubicBezTo>
                      <a:pt x="151" y="11"/>
                      <a:pt x="151" y="5"/>
                      <a:pt x="151" y="0"/>
                    </a:cubicBezTo>
                    <a:cubicBezTo>
                      <a:pt x="153" y="0"/>
                      <a:pt x="155" y="0"/>
                      <a:pt x="156" y="0"/>
                    </a:cubicBezTo>
                    <a:cubicBezTo>
                      <a:pt x="158" y="2"/>
                      <a:pt x="159" y="4"/>
                      <a:pt x="161" y="6"/>
                    </a:cubicBezTo>
                    <a:cubicBezTo>
                      <a:pt x="167" y="11"/>
                      <a:pt x="168" y="16"/>
                      <a:pt x="168" y="22"/>
                    </a:cubicBezTo>
                    <a:cubicBezTo>
                      <a:pt x="168" y="33"/>
                      <a:pt x="161" y="45"/>
                      <a:pt x="161" y="56"/>
                    </a:cubicBezTo>
                    <a:cubicBezTo>
                      <a:pt x="161" y="62"/>
                      <a:pt x="163" y="68"/>
                      <a:pt x="169" y="73"/>
                    </a:cubicBezTo>
                    <a:close/>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1217">
                <a:extLst>
                  <a:ext uri="{FF2B5EF4-FFF2-40B4-BE49-F238E27FC236}">
                    <a16:creationId xmlns:a16="http://schemas.microsoft.com/office/drawing/2014/main" id="{660C907C-3B0B-90E9-4AD6-214BD18F0CE9}"/>
                  </a:ext>
                </a:extLst>
              </p:cNvPr>
              <p:cNvSpPr>
                <a:spLocks/>
              </p:cNvSpPr>
              <p:nvPr/>
            </p:nvSpPr>
            <p:spPr bwMode="auto">
              <a:xfrm>
                <a:off x="1234" y="3460"/>
                <a:ext cx="223" cy="207"/>
              </a:xfrm>
              <a:custGeom>
                <a:avLst/>
                <a:gdLst>
                  <a:gd name="T0" fmla="*/ 88 w 367"/>
                  <a:gd name="T1" fmla="*/ 253 h 339"/>
                  <a:gd name="T2" fmla="*/ 181 w 367"/>
                  <a:gd name="T3" fmla="*/ 334 h 339"/>
                  <a:gd name="T4" fmla="*/ 237 w 367"/>
                  <a:gd name="T5" fmla="*/ 284 h 339"/>
                  <a:gd name="T6" fmla="*/ 267 w 367"/>
                  <a:gd name="T7" fmla="*/ 283 h 339"/>
                  <a:gd name="T8" fmla="*/ 313 w 367"/>
                  <a:gd name="T9" fmla="*/ 266 h 339"/>
                  <a:gd name="T10" fmla="*/ 323 w 367"/>
                  <a:gd name="T11" fmla="*/ 66 h 339"/>
                  <a:gd name="T12" fmla="*/ 44 w 367"/>
                  <a:gd name="T13" fmla="*/ 77 h 339"/>
                  <a:gd name="T14" fmla="*/ 88 w 367"/>
                  <a:gd name="T15" fmla="*/ 253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 h="339">
                    <a:moveTo>
                      <a:pt x="88" y="253"/>
                    </a:moveTo>
                    <a:cubicBezTo>
                      <a:pt x="88" y="253"/>
                      <a:pt x="130" y="339"/>
                      <a:pt x="181" y="334"/>
                    </a:cubicBezTo>
                    <a:cubicBezTo>
                      <a:pt x="232" y="328"/>
                      <a:pt x="224" y="302"/>
                      <a:pt x="237" y="284"/>
                    </a:cubicBezTo>
                    <a:cubicBezTo>
                      <a:pt x="249" y="266"/>
                      <a:pt x="257" y="272"/>
                      <a:pt x="267" y="283"/>
                    </a:cubicBezTo>
                    <a:cubicBezTo>
                      <a:pt x="278" y="293"/>
                      <a:pt x="295" y="295"/>
                      <a:pt x="313" y="266"/>
                    </a:cubicBezTo>
                    <a:cubicBezTo>
                      <a:pt x="330" y="238"/>
                      <a:pt x="367" y="107"/>
                      <a:pt x="323" y="66"/>
                    </a:cubicBezTo>
                    <a:cubicBezTo>
                      <a:pt x="279" y="24"/>
                      <a:pt x="88" y="0"/>
                      <a:pt x="44" y="77"/>
                    </a:cubicBezTo>
                    <a:cubicBezTo>
                      <a:pt x="0" y="154"/>
                      <a:pt x="88" y="253"/>
                      <a:pt x="88" y="253"/>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1218">
                <a:extLst>
                  <a:ext uri="{FF2B5EF4-FFF2-40B4-BE49-F238E27FC236}">
                    <a16:creationId xmlns:a16="http://schemas.microsoft.com/office/drawing/2014/main" id="{F68C5C41-B62C-A7CB-4A48-9114151510F7}"/>
                  </a:ext>
                </a:extLst>
              </p:cNvPr>
              <p:cNvSpPr>
                <a:spLocks/>
              </p:cNvSpPr>
              <p:nvPr/>
            </p:nvSpPr>
            <p:spPr bwMode="auto">
              <a:xfrm>
                <a:off x="1424" y="3063"/>
                <a:ext cx="284" cy="195"/>
              </a:xfrm>
              <a:custGeom>
                <a:avLst/>
                <a:gdLst>
                  <a:gd name="T0" fmla="*/ 19 w 465"/>
                  <a:gd name="T1" fmla="*/ 73 h 319"/>
                  <a:gd name="T2" fmla="*/ 332 w 465"/>
                  <a:gd name="T3" fmla="*/ 74 h 319"/>
                  <a:gd name="T4" fmla="*/ 464 w 465"/>
                  <a:gd name="T5" fmla="*/ 153 h 319"/>
                  <a:gd name="T6" fmla="*/ 424 w 465"/>
                  <a:gd name="T7" fmla="*/ 222 h 319"/>
                  <a:gd name="T8" fmla="*/ 397 w 465"/>
                  <a:gd name="T9" fmla="*/ 270 h 319"/>
                  <a:gd name="T10" fmla="*/ 318 w 465"/>
                  <a:gd name="T11" fmla="*/ 303 h 319"/>
                  <a:gd name="T12" fmla="*/ 289 w 465"/>
                  <a:gd name="T13" fmla="*/ 268 h 319"/>
                  <a:gd name="T14" fmla="*/ 196 w 465"/>
                  <a:gd name="T15" fmla="*/ 313 h 319"/>
                  <a:gd name="T16" fmla="*/ 133 w 465"/>
                  <a:gd name="T17" fmla="*/ 261 h 319"/>
                  <a:gd name="T18" fmla="*/ 99 w 465"/>
                  <a:gd name="T19" fmla="*/ 273 h 319"/>
                  <a:gd name="T20" fmla="*/ 51 w 465"/>
                  <a:gd name="T21" fmla="*/ 281 h 319"/>
                  <a:gd name="T22" fmla="*/ 34 w 465"/>
                  <a:gd name="T23" fmla="*/ 223 h 319"/>
                  <a:gd name="T24" fmla="*/ 6 w 465"/>
                  <a:gd name="T25" fmla="*/ 189 h 319"/>
                  <a:gd name="T26" fmla="*/ 11 w 465"/>
                  <a:gd name="T27" fmla="*/ 150 h 319"/>
                  <a:gd name="T28" fmla="*/ 19 w 465"/>
                  <a:gd name="T29" fmla="*/ 7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319">
                    <a:moveTo>
                      <a:pt x="19" y="73"/>
                    </a:moveTo>
                    <a:cubicBezTo>
                      <a:pt x="19" y="73"/>
                      <a:pt x="98" y="0"/>
                      <a:pt x="332" y="74"/>
                    </a:cubicBezTo>
                    <a:cubicBezTo>
                      <a:pt x="411" y="73"/>
                      <a:pt x="465" y="108"/>
                      <a:pt x="464" y="153"/>
                    </a:cubicBezTo>
                    <a:cubicBezTo>
                      <a:pt x="463" y="199"/>
                      <a:pt x="440" y="211"/>
                      <a:pt x="424" y="222"/>
                    </a:cubicBezTo>
                    <a:cubicBezTo>
                      <a:pt x="408" y="232"/>
                      <a:pt x="402" y="254"/>
                      <a:pt x="397" y="270"/>
                    </a:cubicBezTo>
                    <a:cubicBezTo>
                      <a:pt x="391" y="286"/>
                      <a:pt x="365" y="315"/>
                      <a:pt x="318" y="303"/>
                    </a:cubicBezTo>
                    <a:cubicBezTo>
                      <a:pt x="293" y="297"/>
                      <a:pt x="289" y="268"/>
                      <a:pt x="289" y="268"/>
                    </a:cubicBezTo>
                    <a:cubicBezTo>
                      <a:pt x="289" y="268"/>
                      <a:pt x="239" y="319"/>
                      <a:pt x="196" y="313"/>
                    </a:cubicBezTo>
                    <a:cubicBezTo>
                      <a:pt x="153" y="307"/>
                      <a:pt x="165" y="263"/>
                      <a:pt x="133" y="261"/>
                    </a:cubicBezTo>
                    <a:cubicBezTo>
                      <a:pt x="119" y="259"/>
                      <a:pt x="109" y="266"/>
                      <a:pt x="99" y="273"/>
                    </a:cubicBezTo>
                    <a:cubicBezTo>
                      <a:pt x="86" y="282"/>
                      <a:pt x="73" y="290"/>
                      <a:pt x="51" y="281"/>
                    </a:cubicBezTo>
                    <a:cubicBezTo>
                      <a:pt x="13" y="265"/>
                      <a:pt x="39" y="246"/>
                      <a:pt x="34" y="223"/>
                    </a:cubicBezTo>
                    <a:cubicBezTo>
                      <a:pt x="28" y="200"/>
                      <a:pt x="10" y="213"/>
                      <a:pt x="6" y="189"/>
                    </a:cubicBezTo>
                    <a:cubicBezTo>
                      <a:pt x="2" y="164"/>
                      <a:pt x="21" y="160"/>
                      <a:pt x="11" y="150"/>
                    </a:cubicBezTo>
                    <a:cubicBezTo>
                      <a:pt x="1" y="140"/>
                      <a:pt x="0" y="94"/>
                      <a:pt x="19" y="73"/>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1219">
                <a:extLst>
                  <a:ext uri="{FF2B5EF4-FFF2-40B4-BE49-F238E27FC236}">
                    <a16:creationId xmlns:a16="http://schemas.microsoft.com/office/drawing/2014/main" id="{4DF0D17F-B4B4-DAF5-77B9-22B3C83A2AF6}"/>
                  </a:ext>
                </a:extLst>
              </p:cNvPr>
              <p:cNvSpPr>
                <a:spLocks noEditPoints="1"/>
              </p:cNvSpPr>
              <p:nvPr/>
            </p:nvSpPr>
            <p:spPr bwMode="auto">
              <a:xfrm>
                <a:off x="1496" y="3222"/>
                <a:ext cx="8" cy="2"/>
              </a:xfrm>
              <a:custGeom>
                <a:avLst/>
                <a:gdLst>
                  <a:gd name="T0" fmla="*/ 0 w 12"/>
                  <a:gd name="T1" fmla="*/ 3 h 3"/>
                  <a:gd name="T2" fmla="*/ 11 w 12"/>
                  <a:gd name="T3" fmla="*/ 0 h 3"/>
                  <a:gd name="T4" fmla="*/ 0 w 12"/>
                  <a:gd name="T5" fmla="*/ 3 h 3"/>
                  <a:gd name="T6" fmla="*/ 12 w 12"/>
                  <a:gd name="T7" fmla="*/ 0 h 3"/>
                  <a:gd name="T8" fmla="*/ 12 w 12"/>
                  <a:gd name="T9" fmla="*/ 0 h 3"/>
                  <a:gd name="T10" fmla="*/ 12 w 12"/>
                  <a:gd name="T11" fmla="*/ 0 h 3"/>
                  <a:gd name="T12" fmla="*/ 12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0" y="3"/>
                    </a:moveTo>
                    <a:cubicBezTo>
                      <a:pt x="3" y="1"/>
                      <a:pt x="7" y="0"/>
                      <a:pt x="11" y="0"/>
                    </a:cubicBezTo>
                    <a:cubicBezTo>
                      <a:pt x="7" y="0"/>
                      <a:pt x="3" y="1"/>
                      <a:pt x="0" y="3"/>
                    </a:cubicBezTo>
                    <a:close/>
                    <a:moveTo>
                      <a:pt x="12" y="0"/>
                    </a:moveTo>
                    <a:lnTo>
                      <a:pt x="12" y="0"/>
                    </a:lnTo>
                    <a:lnTo>
                      <a:pt x="12" y="0"/>
                    </a:lnTo>
                    <a:lnTo>
                      <a:pt x="12" y="0"/>
                    </a:lnTo>
                    <a:close/>
                  </a:path>
                </a:pathLst>
              </a:custGeom>
              <a:solidFill>
                <a:srgbClr val="4CAB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1220">
                <a:extLst>
                  <a:ext uri="{FF2B5EF4-FFF2-40B4-BE49-F238E27FC236}">
                    <a16:creationId xmlns:a16="http://schemas.microsoft.com/office/drawing/2014/main" id="{A93C2303-AD2F-8F2C-DA65-12DAB1C6360A}"/>
                  </a:ext>
                </a:extLst>
              </p:cNvPr>
              <p:cNvSpPr>
                <a:spLocks noEditPoints="1"/>
              </p:cNvSpPr>
              <p:nvPr/>
            </p:nvSpPr>
            <p:spPr bwMode="auto">
              <a:xfrm>
                <a:off x="1443" y="3132"/>
                <a:ext cx="150" cy="99"/>
              </a:xfrm>
              <a:custGeom>
                <a:avLst/>
                <a:gdLst>
                  <a:gd name="T0" fmla="*/ 0 w 246"/>
                  <a:gd name="T1" fmla="*/ 145 h 162"/>
                  <a:gd name="T2" fmla="*/ 4 w 246"/>
                  <a:gd name="T3" fmla="*/ 110 h 162"/>
                  <a:gd name="T4" fmla="*/ 89 w 246"/>
                  <a:gd name="T5" fmla="*/ 21 h 162"/>
                  <a:gd name="T6" fmla="*/ 101 w 246"/>
                  <a:gd name="T7" fmla="*/ 31 h 162"/>
                  <a:gd name="T8" fmla="*/ 111 w 246"/>
                  <a:gd name="T9" fmla="*/ 40 h 162"/>
                  <a:gd name="T10" fmla="*/ 120 w 246"/>
                  <a:gd name="T11" fmla="*/ 49 h 162"/>
                  <a:gd name="T12" fmla="*/ 120 w 246"/>
                  <a:gd name="T13" fmla="*/ 49 h 162"/>
                  <a:gd name="T14" fmla="*/ 113 w 246"/>
                  <a:gd name="T15" fmla="*/ 37 h 162"/>
                  <a:gd name="T16" fmla="*/ 104 w 246"/>
                  <a:gd name="T17" fmla="*/ 27 h 162"/>
                  <a:gd name="T18" fmla="*/ 93 w 246"/>
                  <a:gd name="T19" fmla="*/ 17 h 162"/>
                  <a:gd name="T20" fmla="*/ 94 w 246"/>
                  <a:gd name="T21" fmla="*/ 5 h 162"/>
                  <a:gd name="T22" fmla="*/ 138 w 246"/>
                  <a:gd name="T23" fmla="*/ 16 h 162"/>
                  <a:gd name="T24" fmla="*/ 156 w 246"/>
                  <a:gd name="T25" fmla="*/ 21 h 162"/>
                  <a:gd name="T26" fmla="*/ 186 w 246"/>
                  <a:gd name="T27" fmla="*/ 32 h 162"/>
                  <a:gd name="T28" fmla="*/ 216 w 246"/>
                  <a:gd name="T29" fmla="*/ 46 h 162"/>
                  <a:gd name="T30" fmla="*/ 246 w 246"/>
                  <a:gd name="T31" fmla="*/ 64 h 162"/>
                  <a:gd name="T32" fmla="*/ 182 w 246"/>
                  <a:gd name="T33" fmla="*/ 146 h 162"/>
                  <a:gd name="T34" fmla="*/ 149 w 246"/>
                  <a:gd name="T35" fmla="*/ 144 h 162"/>
                  <a:gd name="T36" fmla="*/ 103 w 246"/>
                  <a:gd name="T37" fmla="*/ 148 h 162"/>
                  <a:gd name="T38" fmla="*/ 100 w 246"/>
                  <a:gd name="T39" fmla="*/ 147 h 162"/>
                  <a:gd name="T40" fmla="*/ 100 w 246"/>
                  <a:gd name="T41" fmla="*/ 147 h 162"/>
                  <a:gd name="T42" fmla="*/ 99 w 246"/>
                  <a:gd name="T43" fmla="*/ 147 h 162"/>
                  <a:gd name="T44" fmla="*/ 75 w 246"/>
                  <a:gd name="T45" fmla="*/ 156 h 162"/>
                  <a:gd name="T46" fmla="*/ 46 w 246"/>
                  <a:gd name="T47" fmla="*/ 147 h 162"/>
                  <a:gd name="T48" fmla="*/ 40 w 246"/>
                  <a:gd name="T49" fmla="*/ 157 h 162"/>
                  <a:gd name="T50" fmla="*/ 170 w 246"/>
                  <a:gd name="T51" fmla="*/ 20 h 162"/>
                  <a:gd name="T52" fmla="*/ 158 w 246"/>
                  <a:gd name="T53" fmla="*/ 16 h 162"/>
                  <a:gd name="T54" fmla="*/ 139 w 246"/>
                  <a:gd name="T55" fmla="*/ 10 h 162"/>
                  <a:gd name="T56" fmla="*/ 135 w 246"/>
                  <a:gd name="T57" fmla="*/ 8 h 162"/>
                  <a:gd name="T58" fmla="*/ 170 w 246"/>
                  <a:gd name="T59" fmla="*/ 20 h 162"/>
                  <a:gd name="T60" fmla="*/ 114 w 246"/>
                  <a:gd name="T61" fmla="*/ 4 h 162"/>
                  <a:gd name="T62" fmla="*/ 95 w 246"/>
                  <a:gd name="T63" fmla="*/ 0 h 162"/>
                  <a:gd name="T64" fmla="*/ 133 w 246"/>
                  <a:gd name="T65" fmla="*/ 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 h="162">
                    <a:moveTo>
                      <a:pt x="9" y="162"/>
                    </a:moveTo>
                    <a:cubicBezTo>
                      <a:pt x="2" y="156"/>
                      <a:pt x="0" y="151"/>
                      <a:pt x="0" y="145"/>
                    </a:cubicBezTo>
                    <a:cubicBezTo>
                      <a:pt x="0" y="136"/>
                      <a:pt x="4" y="127"/>
                      <a:pt x="4" y="117"/>
                    </a:cubicBezTo>
                    <a:cubicBezTo>
                      <a:pt x="4" y="115"/>
                      <a:pt x="4" y="112"/>
                      <a:pt x="4" y="110"/>
                    </a:cubicBezTo>
                    <a:cubicBezTo>
                      <a:pt x="54" y="104"/>
                      <a:pt x="76" y="55"/>
                      <a:pt x="88" y="21"/>
                    </a:cubicBezTo>
                    <a:cubicBezTo>
                      <a:pt x="89" y="21"/>
                      <a:pt x="89" y="21"/>
                      <a:pt x="89" y="21"/>
                    </a:cubicBezTo>
                    <a:cubicBezTo>
                      <a:pt x="91" y="23"/>
                      <a:pt x="93" y="25"/>
                      <a:pt x="95" y="26"/>
                    </a:cubicBezTo>
                    <a:cubicBezTo>
                      <a:pt x="97" y="28"/>
                      <a:pt x="99" y="29"/>
                      <a:pt x="101" y="31"/>
                    </a:cubicBezTo>
                    <a:cubicBezTo>
                      <a:pt x="103" y="32"/>
                      <a:pt x="104" y="34"/>
                      <a:pt x="106" y="35"/>
                    </a:cubicBezTo>
                    <a:cubicBezTo>
                      <a:pt x="108" y="37"/>
                      <a:pt x="109" y="38"/>
                      <a:pt x="111" y="40"/>
                    </a:cubicBezTo>
                    <a:cubicBezTo>
                      <a:pt x="113" y="42"/>
                      <a:pt x="116" y="44"/>
                      <a:pt x="117" y="46"/>
                    </a:cubicBezTo>
                    <a:cubicBezTo>
                      <a:pt x="119" y="48"/>
                      <a:pt x="120" y="49"/>
                      <a:pt x="120" y="49"/>
                    </a:cubicBezTo>
                    <a:lnTo>
                      <a:pt x="120" y="49"/>
                    </a:lnTo>
                    <a:lnTo>
                      <a:pt x="120" y="49"/>
                    </a:lnTo>
                    <a:cubicBezTo>
                      <a:pt x="120" y="49"/>
                      <a:pt x="119" y="47"/>
                      <a:pt x="118" y="45"/>
                    </a:cubicBezTo>
                    <a:cubicBezTo>
                      <a:pt x="117" y="44"/>
                      <a:pt x="115" y="41"/>
                      <a:pt x="113" y="37"/>
                    </a:cubicBezTo>
                    <a:cubicBezTo>
                      <a:pt x="112" y="36"/>
                      <a:pt x="110" y="34"/>
                      <a:pt x="109" y="33"/>
                    </a:cubicBezTo>
                    <a:cubicBezTo>
                      <a:pt x="107" y="31"/>
                      <a:pt x="106" y="29"/>
                      <a:pt x="104" y="27"/>
                    </a:cubicBezTo>
                    <a:cubicBezTo>
                      <a:pt x="102" y="25"/>
                      <a:pt x="101" y="24"/>
                      <a:pt x="99" y="22"/>
                    </a:cubicBezTo>
                    <a:cubicBezTo>
                      <a:pt x="97" y="21"/>
                      <a:pt x="95" y="19"/>
                      <a:pt x="93" y="17"/>
                    </a:cubicBezTo>
                    <a:cubicBezTo>
                      <a:pt x="92" y="17"/>
                      <a:pt x="91" y="16"/>
                      <a:pt x="90" y="15"/>
                    </a:cubicBezTo>
                    <a:cubicBezTo>
                      <a:pt x="91" y="12"/>
                      <a:pt x="93" y="9"/>
                      <a:pt x="94" y="5"/>
                    </a:cubicBezTo>
                    <a:cubicBezTo>
                      <a:pt x="100" y="7"/>
                      <a:pt x="107" y="8"/>
                      <a:pt x="113" y="9"/>
                    </a:cubicBezTo>
                    <a:cubicBezTo>
                      <a:pt x="121" y="11"/>
                      <a:pt x="130" y="13"/>
                      <a:pt x="138" y="16"/>
                    </a:cubicBezTo>
                    <a:cubicBezTo>
                      <a:pt x="142" y="17"/>
                      <a:pt x="146" y="18"/>
                      <a:pt x="150" y="19"/>
                    </a:cubicBezTo>
                    <a:lnTo>
                      <a:pt x="156" y="21"/>
                    </a:lnTo>
                    <a:lnTo>
                      <a:pt x="162" y="23"/>
                    </a:lnTo>
                    <a:cubicBezTo>
                      <a:pt x="170" y="26"/>
                      <a:pt x="178" y="28"/>
                      <a:pt x="186" y="32"/>
                    </a:cubicBezTo>
                    <a:cubicBezTo>
                      <a:pt x="193" y="35"/>
                      <a:pt x="200" y="38"/>
                      <a:pt x="207" y="41"/>
                    </a:cubicBezTo>
                    <a:cubicBezTo>
                      <a:pt x="210" y="43"/>
                      <a:pt x="213" y="44"/>
                      <a:pt x="216" y="46"/>
                    </a:cubicBezTo>
                    <a:cubicBezTo>
                      <a:pt x="224" y="51"/>
                      <a:pt x="232" y="55"/>
                      <a:pt x="240" y="60"/>
                    </a:cubicBezTo>
                    <a:cubicBezTo>
                      <a:pt x="242" y="61"/>
                      <a:pt x="244" y="62"/>
                      <a:pt x="246" y="64"/>
                    </a:cubicBezTo>
                    <a:cubicBezTo>
                      <a:pt x="233" y="69"/>
                      <a:pt x="225" y="77"/>
                      <a:pt x="222" y="105"/>
                    </a:cubicBezTo>
                    <a:cubicBezTo>
                      <a:pt x="218" y="137"/>
                      <a:pt x="208" y="146"/>
                      <a:pt x="182" y="146"/>
                    </a:cubicBezTo>
                    <a:cubicBezTo>
                      <a:pt x="176" y="146"/>
                      <a:pt x="169" y="145"/>
                      <a:pt x="161" y="145"/>
                    </a:cubicBezTo>
                    <a:cubicBezTo>
                      <a:pt x="157" y="144"/>
                      <a:pt x="153" y="144"/>
                      <a:pt x="149" y="144"/>
                    </a:cubicBezTo>
                    <a:cubicBezTo>
                      <a:pt x="135" y="144"/>
                      <a:pt x="125" y="147"/>
                      <a:pt x="118" y="153"/>
                    </a:cubicBezTo>
                    <a:cubicBezTo>
                      <a:pt x="114" y="150"/>
                      <a:pt x="109" y="148"/>
                      <a:pt x="103" y="148"/>
                    </a:cubicBezTo>
                    <a:cubicBezTo>
                      <a:pt x="103" y="148"/>
                      <a:pt x="103" y="148"/>
                      <a:pt x="103" y="148"/>
                    </a:cubicBezTo>
                    <a:cubicBezTo>
                      <a:pt x="102" y="147"/>
                      <a:pt x="101" y="147"/>
                      <a:pt x="100" y="147"/>
                    </a:cubicBezTo>
                    <a:lnTo>
                      <a:pt x="100" y="147"/>
                    </a:lnTo>
                    <a:lnTo>
                      <a:pt x="100" y="147"/>
                    </a:lnTo>
                    <a:lnTo>
                      <a:pt x="100" y="147"/>
                    </a:lnTo>
                    <a:cubicBezTo>
                      <a:pt x="100" y="147"/>
                      <a:pt x="99" y="147"/>
                      <a:pt x="99" y="147"/>
                    </a:cubicBezTo>
                    <a:cubicBezTo>
                      <a:pt x="95" y="147"/>
                      <a:pt x="91" y="148"/>
                      <a:pt x="88" y="150"/>
                    </a:cubicBezTo>
                    <a:cubicBezTo>
                      <a:pt x="83" y="151"/>
                      <a:pt x="79" y="153"/>
                      <a:pt x="75" y="156"/>
                    </a:cubicBezTo>
                    <a:cubicBezTo>
                      <a:pt x="69" y="151"/>
                      <a:pt x="62" y="148"/>
                      <a:pt x="54" y="147"/>
                    </a:cubicBezTo>
                    <a:cubicBezTo>
                      <a:pt x="51" y="147"/>
                      <a:pt x="49" y="147"/>
                      <a:pt x="46" y="147"/>
                    </a:cubicBezTo>
                    <a:cubicBezTo>
                      <a:pt x="48" y="151"/>
                      <a:pt x="50" y="154"/>
                      <a:pt x="52" y="158"/>
                    </a:cubicBezTo>
                    <a:cubicBezTo>
                      <a:pt x="48" y="158"/>
                      <a:pt x="44" y="157"/>
                      <a:pt x="40" y="157"/>
                    </a:cubicBezTo>
                    <a:cubicBezTo>
                      <a:pt x="30" y="157"/>
                      <a:pt x="19" y="159"/>
                      <a:pt x="9" y="162"/>
                    </a:cubicBezTo>
                    <a:moveTo>
                      <a:pt x="170" y="20"/>
                    </a:moveTo>
                    <a:cubicBezTo>
                      <a:pt x="168" y="20"/>
                      <a:pt x="166" y="19"/>
                      <a:pt x="164" y="18"/>
                    </a:cubicBezTo>
                    <a:lnTo>
                      <a:pt x="158" y="16"/>
                    </a:lnTo>
                    <a:lnTo>
                      <a:pt x="152" y="14"/>
                    </a:lnTo>
                    <a:cubicBezTo>
                      <a:pt x="148" y="13"/>
                      <a:pt x="144" y="12"/>
                      <a:pt x="139" y="10"/>
                    </a:cubicBezTo>
                    <a:cubicBezTo>
                      <a:pt x="137" y="10"/>
                      <a:pt x="135" y="9"/>
                      <a:pt x="133" y="9"/>
                    </a:cubicBezTo>
                    <a:cubicBezTo>
                      <a:pt x="134" y="9"/>
                      <a:pt x="134" y="9"/>
                      <a:pt x="135" y="8"/>
                    </a:cubicBezTo>
                    <a:cubicBezTo>
                      <a:pt x="140" y="10"/>
                      <a:pt x="146" y="11"/>
                      <a:pt x="151" y="13"/>
                    </a:cubicBezTo>
                    <a:cubicBezTo>
                      <a:pt x="157" y="15"/>
                      <a:pt x="164" y="18"/>
                      <a:pt x="170" y="20"/>
                    </a:cubicBezTo>
                    <a:close/>
                    <a:moveTo>
                      <a:pt x="133" y="9"/>
                    </a:moveTo>
                    <a:cubicBezTo>
                      <a:pt x="127" y="7"/>
                      <a:pt x="120" y="6"/>
                      <a:pt x="114" y="4"/>
                    </a:cubicBezTo>
                    <a:cubicBezTo>
                      <a:pt x="108" y="3"/>
                      <a:pt x="101" y="2"/>
                      <a:pt x="95" y="1"/>
                    </a:cubicBezTo>
                    <a:cubicBezTo>
                      <a:pt x="95" y="1"/>
                      <a:pt x="95" y="0"/>
                      <a:pt x="95" y="0"/>
                    </a:cubicBezTo>
                    <a:cubicBezTo>
                      <a:pt x="108" y="2"/>
                      <a:pt x="121" y="5"/>
                      <a:pt x="134" y="8"/>
                    </a:cubicBezTo>
                    <a:cubicBezTo>
                      <a:pt x="134" y="8"/>
                      <a:pt x="133" y="9"/>
                      <a:pt x="133" y="9"/>
                    </a:cubicBezTo>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1221">
                <a:extLst>
                  <a:ext uri="{FF2B5EF4-FFF2-40B4-BE49-F238E27FC236}">
                    <a16:creationId xmlns:a16="http://schemas.microsoft.com/office/drawing/2014/main" id="{C7540F96-1B11-96ED-586F-45B27DEE0845}"/>
                  </a:ext>
                </a:extLst>
              </p:cNvPr>
              <p:cNvSpPr>
                <a:spLocks/>
              </p:cNvSpPr>
              <p:nvPr/>
            </p:nvSpPr>
            <p:spPr bwMode="auto">
              <a:xfrm>
                <a:off x="1547" y="3144"/>
                <a:ext cx="47" cy="27"/>
              </a:xfrm>
              <a:custGeom>
                <a:avLst/>
                <a:gdLst>
                  <a:gd name="T0" fmla="*/ 77 w 78"/>
                  <a:gd name="T1" fmla="*/ 43 h 43"/>
                  <a:gd name="T2" fmla="*/ 70 w 78"/>
                  <a:gd name="T3" fmla="*/ 40 h 43"/>
                  <a:gd name="T4" fmla="*/ 70 w 78"/>
                  <a:gd name="T5" fmla="*/ 40 h 43"/>
                  <a:gd name="T6" fmla="*/ 55 w 78"/>
                  <a:gd name="T7" fmla="*/ 31 h 43"/>
                  <a:gd name="T8" fmla="*/ 51 w 78"/>
                  <a:gd name="T9" fmla="*/ 28 h 43"/>
                  <a:gd name="T10" fmla="*/ 46 w 78"/>
                  <a:gd name="T11" fmla="*/ 26 h 43"/>
                  <a:gd name="T12" fmla="*/ 46 w 78"/>
                  <a:gd name="T13" fmla="*/ 26 h 43"/>
                  <a:gd name="T14" fmla="*/ 0 w 78"/>
                  <a:gd name="T15" fmla="*/ 0 h 43"/>
                  <a:gd name="T16" fmla="*/ 17 w 78"/>
                  <a:gd name="T17" fmla="*/ 7 h 43"/>
                  <a:gd name="T18" fmla="*/ 39 w 78"/>
                  <a:gd name="T19" fmla="*/ 18 h 43"/>
                  <a:gd name="T20" fmla="*/ 48 w 78"/>
                  <a:gd name="T21" fmla="*/ 23 h 43"/>
                  <a:gd name="T22" fmla="*/ 53 w 78"/>
                  <a:gd name="T23" fmla="*/ 25 h 43"/>
                  <a:gd name="T24" fmla="*/ 57 w 78"/>
                  <a:gd name="T25" fmla="*/ 28 h 43"/>
                  <a:gd name="T26" fmla="*/ 71 w 78"/>
                  <a:gd name="T27" fmla="*/ 38 h 43"/>
                  <a:gd name="T28" fmla="*/ 78 w 78"/>
                  <a:gd name="T29" fmla="*/ 43 h 43"/>
                  <a:gd name="T30" fmla="*/ 77 w 78"/>
                  <a:gd name="T3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43">
                    <a:moveTo>
                      <a:pt x="77" y="43"/>
                    </a:moveTo>
                    <a:cubicBezTo>
                      <a:pt x="75" y="42"/>
                      <a:pt x="73" y="41"/>
                      <a:pt x="70" y="40"/>
                    </a:cubicBezTo>
                    <a:cubicBezTo>
                      <a:pt x="70" y="40"/>
                      <a:pt x="70" y="40"/>
                      <a:pt x="70" y="40"/>
                    </a:cubicBezTo>
                    <a:cubicBezTo>
                      <a:pt x="66" y="37"/>
                      <a:pt x="61" y="34"/>
                      <a:pt x="55" y="31"/>
                    </a:cubicBezTo>
                    <a:lnTo>
                      <a:pt x="51" y="28"/>
                    </a:lnTo>
                    <a:cubicBezTo>
                      <a:pt x="49" y="27"/>
                      <a:pt x="48" y="27"/>
                      <a:pt x="46" y="26"/>
                    </a:cubicBezTo>
                    <a:cubicBezTo>
                      <a:pt x="46" y="26"/>
                      <a:pt x="46" y="26"/>
                      <a:pt x="46" y="26"/>
                    </a:cubicBezTo>
                    <a:cubicBezTo>
                      <a:pt x="31" y="17"/>
                      <a:pt x="16" y="7"/>
                      <a:pt x="0" y="0"/>
                    </a:cubicBezTo>
                    <a:cubicBezTo>
                      <a:pt x="6" y="2"/>
                      <a:pt x="12" y="5"/>
                      <a:pt x="17" y="7"/>
                    </a:cubicBezTo>
                    <a:cubicBezTo>
                      <a:pt x="25" y="11"/>
                      <a:pt x="32" y="14"/>
                      <a:pt x="39" y="18"/>
                    </a:cubicBezTo>
                    <a:cubicBezTo>
                      <a:pt x="42" y="19"/>
                      <a:pt x="45" y="21"/>
                      <a:pt x="48" y="23"/>
                    </a:cubicBezTo>
                    <a:cubicBezTo>
                      <a:pt x="50" y="24"/>
                      <a:pt x="51" y="24"/>
                      <a:pt x="53" y="25"/>
                    </a:cubicBezTo>
                    <a:lnTo>
                      <a:pt x="57" y="28"/>
                    </a:lnTo>
                    <a:cubicBezTo>
                      <a:pt x="62" y="32"/>
                      <a:pt x="67" y="35"/>
                      <a:pt x="71" y="38"/>
                    </a:cubicBezTo>
                    <a:cubicBezTo>
                      <a:pt x="74" y="40"/>
                      <a:pt x="76" y="41"/>
                      <a:pt x="78" y="43"/>
                    </a:cubicBezTo>
                    <a:cubicBezTo>
                      <a:pt x="77" y="43"/>
                      <a:pt x="77" y="43"/>
                      <a:pt x="77" y="43"/>
                    </a:cubicBezTo>
                    <a:close/>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1222">
                <a:extLst>
                  <a:ext uri="{FF2B5EF4-FFF2-40B4-BE49-F238E27FC236}">
                    <a16:creationId xmlns:a16="http://schemas.microsoft.com/office/drawing/2014/main" id="{3A555662-F642-AA0B-47B3-F538457DCA37}"/>
                  </a:ext>
                </a:extLst>
              </p:cNvPr>
              <p:cNvSpPr>
                <a:spLocks noEditPoints="1"/>
              </p:cNvSpPr>
              <p:nvPr/>
            </p:nvSpPr>
            <p:spPr bwMode="auto">
              <a:xfrm>
                <a:off x="1500" y="3133"/>
                <a:ext cx="93" cy="38"/>
              </a:xfrm>
              <a:custGeom>
                <a:avLst/>
                <a:gdLst>
                  <a:gd name="T0" fmla="*/ 152 w 153"/>
                  <a:gd name="T1" fmla="*/ 63 h 63"/>
                  <a:gd name="T2" fmla="*/ 146 w 153"/>
                  <a:gd name="T3" fmla="*/ 59 h 63"/>
                  <a:gd name="T4" fmla="*/ 153 w 153"/>
                  <a:gd name="T5" fmla="*/ 62 h 63"/>
                  <a:gd name="T6" fmla="*/ 152 w 153"/>
                  <a:gd name="T7" fmla="*/ 63 h 63"/>
                  <a:gd name="T8" fmla="*/ 122 w 153"/>
                  <a:gd name="T9" fmla="*/ 45 h 63"/>
                  <a:gd name="T10" fmla="*/ 113 w 153"/>
                  <a:gd name="T11" fmla="*/ 40 h 63"/>
                  <a:gd name="T12" fmla="*/ 92 w 153"/>
                  <a:gd name="T13" fmla="*/ 31 h 63"/>
                  <a:gd name="T14" fmla="*/ 68 w 153"/>
                  <a:gd name="T15" fmla="*/ 22 h 63"/>
                  <a:gd name="T16" fmla="*/ 62 w 153"/>
                  <a:gd name="T17" fmla="*/ 20 h 63"/>
                  <a:gd name="T18" fmla="*/ 56 w 153"/>
                  <a:gd name="T19" fmla="*/ 18 h 63"/>
                  <a:gd name="T20" fmla="*/ 44 w 153"/>
                  <a:gd name="T21" fmla="*/ 15 h 63"/>
                  <a:gd name="T22" fmla="*/ 19 w 153"/>
                  <a:gd name="T23" fmla="*/ 8 h 63"/>
                  <a:gd name="T24" fmla="*/ 0 w 153"/>
                  <a:gd name="T25" fmla="*/ 4 h 63"/>
                  <a:gd name="T26" fmla="*/ 1 w 153"/>
                  <a:gd name="T27" fmla="*/ 0 h 63"/>
                  <a:gd name="T28" fmla="*/ 20 w 153"/>
                  <a:gd name="T29" fmla="*/ 3 h 63"/>
                  <a:gd name="T30" fmla="*/ 39 w 153"/>
                  <a:gd name="T31" fmla="*/ 8 h 63"/>
                  <a:gd name="T32" fmla="*/ 38 w 153"/>
                  <a:gd name="T33" fmla="*/ 8 h 63"/>
                  <a:gd name="T34" fmla="*/ 39 w 153"/>
                  <a:gd name="T35" fmla="*/ 8 h 63"/>
                  <a:gd name="T36" fmla="*/ 45 w 153"/>
                  <a:gd name="T37" fmla="*/ 9 h 63"/>
                  <a:gd name="T38" fmla="*/ 58 w 153"/>
                  <a:gd name="T39" fmla="*/ 13 h 63"/>
                  <a:gd name="T40" fmla="*/ 64 w 153"/>
                  <a:gd name="T41" fmla="*/ 15 h 63"/>
                  <a:gd name="T42" fmla="*/ 70 w 153"/>
                  <a:gd name="T43" fmla="*/ 17 h 63"/>
                  <a:gd name="T44" fmla="*/ 76 w 153"/>
                  <a:gd name="T45" fmla="*/ 19 h 63"/>
                  <a:gd name="T46" fmla="*/ 122 w 153"/>
                  <a:gd name="T47"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3" h="63">
                    <a:moveTo>
                      <a:pt x="152" y="63"/>
                    </a:moveTo>
                    <a:cubicBezTo>
                      <a:pt x="150" y="61"/>
                      <a:pt x="148" y="60"/>
                      <a:pt x="146" y="59"/>
                    </a:cubicBezTo>
                    <a:cubicBezTo>
                      <a:pt x="149" y="60"/>
                      <a:pt x="151" y="61"/>
                      <a:pt x="153" y="62"/>
                    </a:cubicBezTo>
                    <a:cubicBezTo>
                      <a:pt x="153" y="62"/>
                      <a:pt x="152" y="63"/>
                      <a:pt x="152" y="63"/>
                    </a:cubicBezTo>
                    <a:close/>
                    <a:moveTo>
                      <a:pt x="122" y="45"/>
                    </a:moveTo>
                    <a:cubicBezTo>
                      <a:pt x="119" y="43"/>
                      <a:pt x="116" y="42"/>
                      <a:pt x="113" y="40"/>
                    </a:cubicBezTo>
                    <a:cubicBezTo>
                      <a:pt x="106" y="37"/>
                      <a:pt x="99" y="34"/>
                      <a:pt x="92" y="31"/>
                    </a:cubicBezTo>
                    <a:cubicBezTo>
                      <a:pt x="84" y="27"/>
                      <a:pt x="76" y="25"/>
                      <a:pt x="68" y="22"/>
                    </a:cubicBezTo>
                    <a:lnTo>
                      <a:pt x="62" y="20"/>
                    </a:lnTo>
                    <a:lnTo>
                      <a:pt x="56" y="18"/>
                    </a:lnTo>
                    <a:cubicBezTo>
                      <a:pt x="52" y="17"/>
                      <a:pt x="48" y="16"/>
                      <a:pt x="44" y="15"/>
                    </a:cubicBezTo>
                    <a:cubicBezTo>
                      <a:pt x="36" y="12"/>
                      <a:pt x="27" y="10"/>
                      <a:pt x="19" y="8"/>
                    </a:cubicBezTo>
                    <a:cubicBezTo>
                      <a:pt x="13" y="7"/>
                      <a:pt x="6" y="6"/>
                      <a:pt x="0" y="4"/>
                    </a:cubicBezTo>
                    <a:cubicBezTo>
                      <a:pt x="0" y="3"/>
                      <a:pt x="1" y="1"/>
                      <a:pt x="1" y="0"/>
                    </a:cubicBezTo>
                    <a:cubicBezTo>
                      <a:pt x="7" y="1"/>
                      <a:pt x="14" y="2"/>
                      <a:pt x="20" y="3"/>
                    </a:cubicBezTo>
                    <a:cubicBezTo>
                      <a:pt x="26" y="5"/>
                      <a:pt x="33" y="6"/>
                      <a:pt x="39" y="8"/>
                    </a:cubicBezTo>
                    <a:cubicBezTo>
                      <a:pt x="38" y="8"/>
                      <a:pt x="38" y="8"/>
                      <a:pt x="38" y="8"/>
                    </a:cubicBezTo>
                    <a:cubicBezTo>
                      <a:pt x="38" y="8"/>
                      <a:pt x="38" y="8"/>
                      <a:pt x="39" y="8"/>
                    </a:cubicBezTo>
                    <a:cubicBezTo>
                      <a:pt x="41" y="8"/>
                      <a:pt x="43" y="9"/>
                      <a:pt x="45" y="9"/>
                    </a:cubicBezTo>
                    <a:cubicBezTo>
                      <a:pt x="50" y="11"/>
                      <a:pt x="54" y="12"/>
                      <a:pt x="58" y="13"/>
                    </a:cubicBezTo>
                    <a:lnTo>
                      <a:pt x="64" y="15"/>
                    </a:lnTo>
                    <a:lnTo>
                      <a:pt x="70" y="17"/>
                    </a:lnTo>
                    <a:cubicBezTo>
                      <a:pt x="72" y="18"/>
                      <a:pt x="74" y="19"/>
                      <a:pt x="76" y="19"/>
                    </a:cubicBezTo>
                    <a:cubicBezTo>
                      <a:pt x="92" y="26"/>
                      <a:pt x="107" y="36"/>
                      <a:pt x="122" y="45"/>
                    </a:cubicBezTo>
                    <a:close/>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1223">
                <a:extLst>
                  <a:ext uri="{FF2B5EF4-FFF2-40B4-BE49-F238E27FC236}">
                    <a16:creationId xmlns:a16="http://schemas.microsoft.com/office/drawing/2014/main" id="{7C71156C-511F-B0A7-76A9-701707507743}"/>
                  </a:ext>
                </a:extLst>
              </p:cNvPr>
              <p:cNvSpPr>
                <a:spLocks/>
              </p:cNvSpPr>
              <p:nvPr/>
            </p:nvSpPr>
            <p:spPr bwMode="auto">
              <a:xfrm>
                <a:off x="1525" y="3125"/>
                <a:ext cx="76" cy="12"/>
              </a:xfrm>
              <a:custGeom>
                <a:avLst/>
                <a:gdLst>
                  <a:gd name="T0" fmla="*/ 1 w 125"/>
                  <a:gd name="T1" fmla="*/ 20 h 20"/>
                  <a:gd name="T2" fmla="*/ 0 w 125"/>
                  <a:gd name="T3" fmla="*/ 20 h 20"/>
                  <a:gd name="T4" fmla="*/ 3 w 125"/>
                  <a:gd name="T5" fmla="*/ 18 h 20"/>
                  <a:gd name="T6" fmla="*/ 16 w 125"/>
                  <a:gd name="T7" fmla="*/ 12 h 20"/>
                  <a:gd name="T8" fmla="*/ 25 w 125"/>
                  <a:gd name="T9" fmla="*/ 9 h 20"/>
                  <a:gd name="T10" fmla="*/ 36 w 125"/>
                  <a:gd name="T11" fmla="*/ 6 h 20"/>
                  <a:gd name="T12" fmla="*/ 48 w 125"/>
                  <a:gd name="T13" fmla="*/ 3 h 20"/>
                  <a:gd name="T14" fmla="*/ 60 w 125"/>
                  <a:gd name="T15" fmla="*/ 1 h 20"/>
                  <a:gd name="T16" fmla="*/ 72 w 125"/>
                  <a:gd name="T17" fmla="*/ 0 h 20"/>
                  <a:gd name="T18" fmla="*/ 78 w 125"/>
                  <a:gd name="T19" fmla="*/ 0 h 20"/>
                  <a:gd name="T20" fmla="*/ 79 w 125"/>
                  <a:gd name="T21" fmla="*/ 0 h 20"/>
                  <a:gd name="T22" fmla="*/ 81 w 125"/>
                  <a:gd name="T23" fmla="*/ 0 h 20"/>
                  <a:gd name="T24" fmla="*/ 84 w 125"/>
                  <a:gd name="T25" fmla="*/ 0 h 20"/>
                  <a:gd name="T26" fmla="*/ 95 w 125"/>
                  <a:gd name="T27" fmla="*/ 1 h 20"/>
                  <a:gd name="T28" fmla="*/ 105 w 125"/>
                  <a:gd name="T29" fmla="*/ 2 h 20"/>
                  <a:gd name="T30" fmla="*/ 113 w 125"/>
                  <a:gd name="T31" fmla="*/ 3 h 20"/>
                  <a:gd name="T32" fmla="*/ 119 w 125"/>
                  <a:gd name="T33" fmla="*/ 5 h 20"/>
                  <a:gd name="T34" fmla="*/ 125 w 125"/>
                  <a:gd name="T35" fmla="*/ 6 h 20"/>
                  <a:gd name="T36" fmla="*/ 119 w 125"/>
                  <a:gd name="T37" fmla="*/ 6 h 20"/>
                  <a:gd name="T38" fmla="*/ 113 w 125"/>
                  <a:gd name="T39" fmla="*/ 5 h 20"/>
                  <a:gd name="T40" fmla="*/ 105 w 125"/>
                  <a:gd name="T41" fmla="*/ 5 h 20"/>
                  <a:gd name="T42" fmla="*/ 96 w 125"/>
                  <a:gd name="T43" fmla="*/ 5 h 20"/>
                  <a:gd name="T44" fmla="*/ 95 w 125"/>
                  <a:gd name="T45" fmla="*/ 5 h 20"/>
                  <a:gd name="T46" fmla="*/ 84 w 125"/>
                  <a:gd name="T47" fmla="*/ 5 h 20"/>
                  <a:gd name="T48" fmla="*/ 60 w 125"/>
                  <a:gd name="T49" fmla="*/ 7 h 20"/>
                  <a:gd name="T50" fmla="*/ 49 w 125"/>
                  <a:gd name="T51" fmla="*/ 8 h 20"/>
                  <a:gd name="T52" fmla="*/ 37 w 125"/>
                  <a:gd name="T53" fmla="*/ 10 h 20"/>
                  <a:gd name="T54" fmla="*/ 17 w 125"/>
                  <a:gd name="T55" fmla="*/ 15 h 20"/>
                  <a:gd name="T56" fmla="*/ 1 w 125"/>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5" h="20">
                    <a:moveTo>
                      <a:pt x="1" y="20"/>
                    </a:moveTo>
                    <a:cubicBezTo>
                      <a:pt x="0" y="20"/>
                      <a:pt x="0" y="20"/>
                      <a:pt x="0" y="20"/>
                    </a:cubicBezTo>
                    <a:cubicBezTo>
                      <a:pt x="1" y="20"/>
                      <a:pt x="2" y="19"/>
                      <a:pt x="3" y="18"/>
                    </a:cubicBezTo>
                    <a:cubicBezTo>
                      <a:pt x="6" y="17"/>
                      <a:pt x="10" y="14"/>
                      <a:pt x="16" y="12"/>
                    </a:cubicBezTo>
                    <a:cubicBezTo>
                      <a:pt x="19" y="11"/>
                      <a:pt x="22" y="10"/>
                      <a:pt x="25" y="9"/>
                    </a:cubicBezTo>
                    <a:cubicBezTo>
                      <a:pt x="29" y="8"/>
                      <a:pt x="32" y="6"/>
                      <a:pt x="36" y="6"/>
                    </a:cubicBezTo>
                    <a:cubicBezTo>
                      <a:pt x="40" y="5"/>
                      <a:pt x="44" y="4"/>
                      <a:pt x="48" y="3"/>
                    </a:cubicBezTo>
                    <a:cubicBezTo>
                      <a:pt x="52" y="2"/>
                      <a:pt x="56" y="2"/>
                      <a:pt x="60" y="1"/>
                    </a:cubicBezTo>
                    <a:cubicBezTo>
                      <a:pt x="64" y="1"/>
                      <a:pt x="68" y="1"/>
                      <a:pt x="72" y="0"/>
                    </a:cubicBezTo>
                    <a:cubicBezTo>
                      <a:pt x="74" y="0"/>
                      <a:pt x="76" y="0"/>
                      <a:pt x="78" y="0"/>
                    </a:cubicBezTo>
                    <a:lnTo>
                      <a:pt x="79" y="0"/>
                    </a:lnTo>
                    <a:lnTo>
                      <a:pt x="81" y="0"/>
                    </a:lnTo>
                    <a:cubicBezTo>
                      <a:pt x="82" y="0"/>
                      <a:pt x="83" y="0"/>
                      <a:pt x="84" y="0"/>
                    </a:cubicBezTo>
                    <a:cubicBezTo>
                      <a:pt x="88" y="0"/>
                      <a:pt x="91" y="0"/>
                      <a:pt x="95" y="1"/>
                    </a:cubicBezTo>
                    <a:cubicBezTo>
                      <a:pt x="98" y="1"/>
                      <a:pt x="102" y="2"/>
                      <a:pt x="105" y="2"/>
                    </a:cubicBezTo>
                    <a:cubicBezTo>
                      <a:pt x="108" y="2"/>
                      <a:pt x="111" y="3"/>
                      <a:pt x="113" y="3"/>
                    </a:cubicBezTo>
                    <a:cubicBezTo>
                      <a:pt x="115" y="4"/>
                      <a:pt x="118" y="4"/>
                      <a:pt x="119" y="5"/>
                    </a:cubicBezTo>
                    <a:cubicBezTo>
                      <a:pt x="123" y="5"/>
                      <a:pt x="125" y="6"/>
                      <a:pt x="125" y="6"/>
                    </a:cubicBezTo>
                    <a:cubicBezTo>
                      <a:pt x="125" y="6"/>
                      <a:pt x="123" y="6"/>
                      <a:pt x="119" y="6"/>
                    </a:cubicBezTo>
                    <a:cubicBezTo>
                      <a:pt x="117" y="6"/>
                      <a:pt x="115" y="5"/>
                      <a:pt x="113" y="5"/>
                    </a:cubicBezTo>
                    <a:cubicBezTo>
                      <a:pt x="110" y="5"/>
                      <a:pt x="108" y="5"/>
                      <a:pt x="105" y="5"/>
                    </a:cubicBezTo>
                    <a:cubicBezTo>
                      <a:pt x="102" y="5"/>
                      <a:pt x="99" y="5"/>
                      <a:pt x="96" y="5"/>
                    </a:cubicBezTo>
                    <a:cubicBezTo>
                      <a:pt x="96" y="5"/>
                      <a:pt x="95" y="5"/>
                      <a:pt x="95" y="5"/>
                    </a:cubicBezTo>
                    <a:cubicBezTo>
                      <a:pt x="91" y="5"/>
                      <a:pt x="88" y="5"/>
                      <a:pt x="84" y="5"/>
                    </a:cubicBezTo>
                    <a:cubicBezTo>
                      <a:pt x="76" y="5"/>
                      <a:pt x="68" y="6"/>
                      <a:pt x="60" y="7"/>
                    </a:cubicBezTo>
                    <a:cubicBezTo>
                      <a:pt x="56" y="7"/>
                      <a:pt x="53" y="7"/>
                      <a:pt x="49" y="8"/>
                    </a:cubicBezTo>
                    <a:cubicBezTo>
                      <a:pt x="45" y="9"/>
                      <a:pt x="41" y="9"/>
                      <a:pt x="37" y="10"/>
                    </a:cubicBezTo>
                    <a:cubicBezTo>
                      <a:pt x="30" y="12"/>
                      <a:pt x="23" y="13"/>
                      <a:pt x="17" y="15"/>
                    </a:cubicBezTo>
                    <a:cubicBezTo>
                      <a:pt x="10" y="17"/>
                      <a:pt x="4" y="19"/>
                      <a:pt x="1" y="20"/>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1224">
                <a:extLst>
                  <a:ext uri="{FF2B5EF4-FFF2-40B4-BE49-F238E27FC236}">
                    <a16:creationId xmlns:a16="http://schemas.microsoft.com/office/drawing/2014/main" id="{34CAFDC1-9194-9BE2-F075-BBA83AB93A82}"/>
                  </a:ext>
                </a:extLst>
              </p:cNvPr>
              <p:cNvSpPr>
                <a:spLocks/>
              </p:cNvSpPr>
              <p:nvPr/>
            </p:nvSpPr>
            <p:spPr bwMode="auto">
              <a:xfrm>
                <a:off x="1523" y="3137"/>
                <a:ext cx="2" cy="1"/>
              </a:xfrm>
              <a:custGeom>
                <a:avLst/>
                <a:gdLst>
                  <a:gd name="T0" fmla="*/ 0 w 3"/>
                  <a:gd name="T1" fmla="*/ 1 h 1"/>
                  <a:gd name="T2" fmla="*/ 1 w 3"/>
                  <a:gd name="T3" fmla="*/ 1 h 1"/>
                  <a:gd name="T4" fmla="*/ 2 w 3"/>
                  <a:gd name="T5" fmla="*/ 0 h 1"/>
                  <a:gd name="T6" fmla="*/ 3 w 3"/>
                  <a:gd name="T7" fmla="*/ 0 h 1"/>
                  <a:gd name="T8" fmla="*/ 1 w 3"/>
                  <a:gd name="T9" fmla="*/ 1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cubicBezTo>
                      <a:pt x="0" y="1"/>
                      <a:pt x="0" y="1"/>
                      <a:pt x="1" y="1"/>
                    </a:cubicBezTo>
                    <a:cubicBezTo>
                      <a:pt x="1" y="1"/>
                      <a:pt x="2" y="0"/>
                      <a:pt x="2" y="0"/>
                    </a:cubicBezTo>
                    <a:cubicBezTo>
                      <a:pt x="2" y="0"/>
                      <a:pt x="2" y="0"/>
                      <a:pt x="3" y="0"/>
                    </a:cubicBezTo>
                    <a:cubicBezTo>
                      <a:pt x="2" y="1"/>
                      <a:pt x="2" y="1"/>
                      <a:pt x="1" y="1"/>
                    </a:cubicBezTo>
                    <a:cubicBezTo>
                      <a:pt x="0" y="1"/>
                      <a:pt x="0" y="1"/>
                      <a:pt x="0" y="1"/>
                    </a:cubicBezTo>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1225">
                <a:extLst>
                  <a:ext uri="{FF2B5EF4-FFF2-40B4-BE49-F238E27FC236}">
                    <a16:creationId xmlns:a16="http://schemas.microsoft.com/office/drawing/2014/main" id="{69A8D503-45A9-17F2-F6CB-7CA4F51C457B}"/>
                  </a:ext>
                </a:extLst>
              </p:cNvPr>
              <p:cNvSpPr>
                <a:spLocks/>
              </p:cNvSpPr>
              <p:nvPr/>
            </p:nvSpPr>
            <p:spPr bwMode="auto">
              <a:xfrm>
                <a:off x="1496" y="3141"/>
                <a:ext cx="20" cy="21"/>
              </a:xfrm>
              <a:custGeom>
                <a:avLst/>
                <a:gdLst>
                  <a:gd name="T0" fmla="*/ 32 w 32"/>
                  <a:gd name="T1" fmla="*/ 34 h 34"/>
                  <a:gd name="T2" fmla="*/ 29 w 32"/>
                  <a:gd name="T3" fmla="*/ 31 h 34"/>
                  <a:gd name="T4" fmla="*/ 23 w 32"/>
                  <a:gd name="T5" fmla="*/ 25 h 34"/>
                  <a:gd name="T6" fmla="*/ 18 w 32"/>
                  <a:gd name="T7" fmla="*/ 20 h 34"/>
                  <a:gd name="T8" fmla="*/ 13 w 32"/>
                  <a:gd name="T9" fmla="*/ 16 h 34"/>
                  <a:gd name="T10" fmla="*/ 7 w 32"/>
                  <a:gd name="T11" fmla="*/ 11 h 34"/>
                  <a:gd name="T12" fmla="*/ 1 w 32"/>
                  <a:gd name="T13" fmla="*/ 6 h 34"/>
                  <a:gd name="T14" fmla="*/ 0 w 32"/>
                  <a:gd name="T15" fmla="*/ 6 h 34"/>
                  <a:gd name="T16" fmla="*/ 2 w 32"/>
                  <a:gd name="T17" fmla="*/ 0 h 34"/>
                  <a:gd name="T18" fmla="*/ 5 w 32"/>
                  <a:gd name="T19" fmla="*/ 2 h 34"/>
                  <a:gd name="T20" fmla="*/ 11 w 32"/>
                  <a:gd name="T21" fmla="*/ 7 h 34"/>
                  <a:gd name="T22" fmla="*/ 16 w 32"/>
                  <a:gd name="T23" fmla="*/ 12 h 34"/>
                  <a:gd name="T24" fmla="*/ 21 w 32"/>
                  <a:gd name="T25" fmla="*/ 18 h 34"/>
                  <a:gd name="T26" fmla="*/ 25 w 32"/>
                  <a:gd name="T27" fmla="*/ 22 h 34"/>
                  <a:gd name="T28" fmla="*/ 30 w 32"/>
                  <a:gd name="T29" fmla="*/ 30 h 34"/>
                  <a:gd name="T30" fmla="*/ 32 w 3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4">
                    <a:moveTo>
                      <a:pt x="32" y="34"/>
                    </a:moveTo>
                    <a:cubicBezTo>
                      <a:pt x="32" y="34"/>
                      <a:pt x="31" y="33"/>
                      <a:pt x="29" y="31"/>
                    </a:cubicBezTo>
                    <a:cubicBezTo>
                      <a:pt x="28" y="29"/>
                      <a:pt x="25" y="27"/>
                      <a:pt x="23" y="25"/>
                    </a:cubicBezTo>
                    <a:cubicBezTo>
                      <a:pt x="21" y="23"/>
                      <a:pt x="20" y="22"/>
                      <a:pt x="18" y="20"/>
                    </a:cubicBezTo>
                    <a:cubicBezTo>
                      <a:pt x="16" y="19"/>
                      <a:pt x="15" y="17"/>
                      <a:pt x="13" y="16"/>
                    </a:cubicBezTo>
                    <a:cubicBezTo>
                      <a:pt x="11" y="14"/>
                      <a:pt x="9" y="13"/>
                      <a:pt x="7" y="11"/>
                    </a:cubicBezTo>
                    <a:cubicBezTo>
                      <a:pt x="5" y="10"/>
                      <a:pt x="3" y="8"/>
                      <a:pt x="1" y="6"/>
                    </a:cubicBezTo>
                    <a:cubicBezTo>
                      <a:pt x="1" y="6"/>
                      <a:pt x="1" y="6"/>
                      <a:pt x="0" y="6"/>
                    </a:cubicBezTo>
                    <a:cubicBezTo>
                      <a:pt x="1" y="4"/>
                      <a:pt x="2" y="2"/>
                      <a:pt x="2" y="0"/>
                    </a:cubicBezTo>
                    <a:cubicBezTo>
                      <a:pt x="3" y="1"/>
                      <a:pt x="4" y="2"/>
                      <a:pt x="5" y="2"/>
                    </a:cubicBezTo>
                    <a:cubicBezTo>
                      <a:pt x="7" y="4"/>
                      <a:pt x="9" y="6"/>
                      <a:pt x="11" y="7"/>
                    </a:cubicBezTo>
                    <a:cubicBezTo>
                      <a:pt x="13" y="9"/>
                      <a:pt x="14" y="10"/>
                      <a:pt x="16" y="12"/>
                    </a:cubicBezTo>
                    <a:cubicBezTo>
                      <a:pt x="18" y="14"/>
                      <a:pt x="19" y="16"/>
                      <a:pt x="21" y="18"/>
                    </a:cubicBezTo>
                    <a:cubicBezTo>
                      <a:pt x="22" y="19"/>
                      <a:pt x="24" y="21"/>
                      <a:pt x="25" y="22"/>
                    </a:cubicBezTo>
                    <a:cubicBezTo>
                      <a:pt x="27" y="26"/>
                      <a:pt x="29" y="29"/>
                      <a:pt x="30" y="30"/>
                    </a:cubicBezTo>
                    <a:cubicBezTo>
                      <a:pt x="31" y="32"/>
                      <a:pt x="32" y="34"/>
                      <a:pt x="32" y="34"/>
                    </a:cubicBezTo>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1226">
                <a:extLst>
                  <a:ext uri="{FF2B5EF4-FFF2-40B4-BE49-F238E27FC236}">
                    <a16:creationId xmlns:a16="http://schemas.microsoft.com/office/drawing/2014/main" id="{FE582D81-E0AB-9642-657C-D880E5C3A921}"/>
                  </a:ext>
                </a:extLst>
              </p:cNvPr>
              <p:cNvSpPr>
                <a:spLocks/>
              </p:cNvSpPr>
              <p:nvPr/>
            </p:nvSpPr>
            <p:spPr bwMode="auto">
              <a:xfrm>
                <a:off x="1252" y="3460"/>
                <a:ext cx="205" cy="204"/>
              </a:xfrm>
              <a:custGeom>
                <a:avLst/>
                <a:gdLst>
                  <a:gd name="T0" fmla="*/ 293 w 337"/>
                  <a:gd name="T1" fmla="*/ 66 h 335"/>
                  <a:gd name="T2" fmla="*/ 14 w 337"/>
                  <a:gd name="T3" fmla="*/ 77 h 335"/>
                  <a:gd name="T4" fmla="*/ 2 w 337"/>
                  <a:gd name="T5" fmla="*/ 134 h 335"/>
                  <a:gd name="T6" fmla="*/ 50 w 337"/>
                  <a:gd name="T7" fmla="*/ 98 h 335"/>
                  <a:gd name="T8" fmla="*/ 89 w 337"/>
                  <a:gd name="T9" fmla="*/ 102 h 335"/>
                  <a:gd name="T10" fmla="*/ 119 w 337"/>
                  <a:gd name="T11" fmla="*/ 131 h 335"/>
                  <a:gd name="T12" fmla="*/ 172 w 337"/>
                  <a:gd name="T13" fmla="*/ 138 h 335"/>
                  <a:gd name="T14" fmla="*/ 205 w 337"/>
                  <a:gd name="T15" fmla="*/ 113 h 335"/>
                  <a:gd name="T16" fmla="*/ 237 w 337"/>
                  <a:gd name="T17" fmla="*/ 167 h 335"/>
                  <a:gd name="T18" fmla="*/ 218 w 337"/>
                  <a:gd name="T19" fmla="*/ 203 h 335"/>
                  <a:gd name="T20" fmla="*/ 187 w 337"/>
                  <a:gd name="T21" fmla="*/ 234 h 335"/>
                  <a:gd name="T22" fmla="*/ 157 w 337"/>
                  <a:gd name="T23" fmla="*/ 310 h 335"/>
                  <a:gd name="T24" fmla="*/ 131 w 337"/>
                  <a:gd name="T25" fmla="*/ 331 h 335"/>
                  <a:gd name="T26" fmla="*/ 151 w 337"/>
                  <a:gd name="T27" fmla="*/ 334 h 335"/>
                  <a:gd name="T28" fmla="*/ 207 w 337"/>
                  <a:gd name="T29" fmla="*/ 284 h 335"/>
                  <a:gd name="T30" fmla="*/ 237 w 337"/>
                  <a:gd name="T31" fmla="*/ 283 h 335"/>
                  <a:gd name="T32" fmla="*/ 283 w 337"/>
                  <a:gd name="T33" fmla="*/ 266 h 335"/>
                  <a:gd name="T34" fmla="*/ 293 w 337"/>
                  <a:gd name="T35" fmla="*/ 6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7" h="335">
                    <a:moveTo>
                      <a:pt x="293" y="66"/>
                    </a:moveTo>
                    <a:cubicBezTo>
                      <a:pt x="249" y="24"/>
                      <a:pt x="58" y="0"/>
                      <a:pt x="14" y="77"/>
                    </a:cubicBezTo>
                    <a:cubicBezTo>
                      <a:pt x="3" y="95"/>
                      <a:pt x="0" y="115"/>
                      <a:pt x="2" y="134"/>
                    </a:cubicBezTo>
                    <a:cubicBezTo>
                      <a:pt x="12" y="116"/>
                      <a:pt x="31" y="102"/>
                      <a:pt x="50" y="98"/>
                    </a:cubicBezTo>
                    <a:cubicBezTo>
                      <a:pt x="63" y="96"/>
                      <a:pt x="77" y="96"/>
                      <a:pt x="89" y="102"/>
                    </a:cubicBezTo>
                    <a:cubicBezTo>
                      <a:pt x="102" y="109"/>
                      <a:pt x="109" y="121"/>
                      <a:pt x="119" y="131"/>
                    </a:cubicBezTo>
                    <a:cubicBezTo>
                      <a:pt x="133" y="144"/>
                      <a:pt x="155" y="149"/>
                      <a:pt x="172" y="138"/>
                    </a:cubicBezTo>
                    <a:cubicBezTo>
                      <a:pt x="183" y="131"/>
                      <a:pt x="193" y="117"/>
                      <a:pt x="205" y="113"/>
                    </a:cubicBezTo>
                    <a:cubicBezTo>
                      <a:pt x="235" y="103"/>
                      <a:pt x="242" y="147"/>
                      <a:pt x="237" y="167"/>
                    </a:cubicBezTo>
                    <a:cubicBezTo>
                      <a:pt x="233" y="180"/>
                      <a:pt x="227" y="193"/>
                      <a:pt x="218" y="203"/>
                    </a:cubicBezTo>
                    <a:cubicBezTo>
                      <a:pt x="208" y="214"/>
                      <a:pt x="196" y="223"/>
                      <a:pt x="187" y="234"/>
                    </a:cubicBezTo>
                    <a:cubicBezTo>
                      <a:pt x="169" y="257"/>
                      <a:pt x="175" y="288"/>
                      <a:pt x="157" y="310"/>
                    </a:cubicBezTo>
                    <a:cubicBezTo>
                      <a:pt x="150" y="319"/>
                      <a:pt x="141" y="326"/>
                      <a:pt x="131" y="331"/>
                    </a:cubicBezTo>
                    <a:cubicBezTo>
                      <a:pt x="137" y="334"/>
                      <a:pt x="144" y="335"/>
                      <a:pt x="151" y="334"/>
                    </a:cubicBezTo>
                    <a:cubicBezTo>
                      <a:pt x="202" y="328"/>
                      <a:pt x="194" y="302"/>
                      <a:pt x="207" y="284"/>
                    </a:cubicBezTo>
                    <a:cubicBezTo>
                      <a:pt x="219" y="266"/>
                      <a:pt x="227" y="272"/>
                      <a:pt x="237" y="283"/>
                    </a:cubicBezTo>
                    <a:cubicBezTo>
                      <a:pt x="248" y="293"/>
                      <a:pt x="265" y="295"/>
                      <a:pt x="283" y="266"/>
                    </a:cubicBezTo>
                    <a:cubicBezTo>
                      <a:pt x="300" y="238"/>
                      <a:pt x="337" y="107"/>
                      <a:pt x="293" y="66"/>
                    </a:cubicBezTo>
                    <a:close/>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1227">
                <a:extLst>
                  <a:ext uri="{FF2B5EF4-FFF2-40B4-BE49-F238E27FC236}">
                    <a16:creationId xmlns:a16="http://schemas.microsoft.com/office/drawing/2014/main" id="{4EDB75BA-FE29-3FA1-9042-4655E5146CAD}"/>
                  </a:ext>
                </a:extLst>
              </p:cNvPr>
              <p:cNvSpPr>
                <a:spLocks/>
              </p:cNvSpPr>
              <p:nvPr/>
            </p:nvSpPr>
            <p:spPr bwMode="auto">
              <a:xfrm>
                <a:off x="1655" y="3348"/>
                <a:ext cx="224" cy="207"/>
              </a:xfrm>
              <a:custGeom>
                <a:avLst/>
                <a:gdLst>
                  <a:gd name="T0" fmla="*/ 88 w 367"/>
                  <a:gd name="T1" fmla="*/ 253 h 339"/>
                  <a:gd name="T2" fmla="*/ 181 w 367"/>
                  <a:gd name="T3" fmla="*/ 334 h 339"/>
                  <a:gd name="T4" fmla="*/ 237 w 367"/>
                  <a:gd name="T5" fmla="*/ 284 h 339"/>
                  <a:gd name="T6" fmla="*/ 267 w 367"/>
                  <a:gd name="T7" fmla="*/ 282 h 339"/>
                  <a:gd name="T8" fmla="*/ 313 w 367"/>
                  <a:gd name="T9" fmla="*/ 266 h 339"/>
                  <a:gd name="T10" fmla="*/ 323 w 367"/>
                  <a:gd name="T11" fmla="*/ 66 h 339"/>
                  <a:gd name="T12" fmla="*/ 44 w 367"/>
                  <a:gd name="T13" fmla="*/ 77 h 339"/>
                  <a:gd name="T14" fmla="*/ 88 w 367"/>
                  <a:gd name="T15" fmla="*/ 253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 h="339">
                    <a:moveTo>
                      <a:pt x="88" y="253"/>
                    </a:moveTo>
                    <a:cubicBezTo>
                      <a:pt x="88" y="253"/>
                      <a:pt x="130" y="339"/>
                      <a:pt x="181" y="334"/>
                    </a:cubicBezTo>
                    <a:cubicBezTo>
                      <a:pt x="232" y="328"/>
                      <a:pt x="224" y="302"/>
                      <a:pt x="237" y="284"/>
                    </a:cubicBezTo>
                    <a:cubicBezTo>
                      <a:pt x="249" y="266"/>
                      <a:pt x="257" y="272"/>
                      <a:pt x="267" y="282"/>
                    </a:cubicBezTo>
                    <a:cubicBezTo>
                      <a:pt x="278" y="293"/>
                      <a:pt x="295" y="295"/>
                      <a:pt x="313" y="266"/>
                    </a:cubicBezTo>
                    <a:cubicBezTo>
                      <a:pt x="330" y="238"/>
                      <a:pt x="367" y="107"/>
                      <a:pt x="323" y="66"/>
                    </a:cubicBezTo>
                    <a:cubicBezTo>
                      <a:pt x="279" y="24"/>
                      <a:pt x="88" y="0"/>
                      <a:pt x="44" y="77"/>
                    </a:cubicBezTo>
                    <a:cubicBezTo>
                      <a:pt x="0" y="154"/>
                      <a:pt x="88" y="253"/>
                      <a:pt x="88" y="253"/>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1228">
                <a:extLst>
                  <a:ext uri="{FF2B5EF4-FFF2-40B4-BE49-F238E27FC236}">
                    <a16:creationId xmlns:a16="http://schemas.microsoft.com/office/drawing/2014/main" id="{589EFB24-9A68-1282-6032-1A8C6A6399C3}"/>
                  </a:ext>
                </a:extLst>
              </p:cNvPr>
              <p:cNvSpPr>
                <a:spLocks/>
              </p:cNvSpPr>
              <p:nvPr/>
            </p:nvSpPr>
            <p:spPr bwMode="auto">
              <a:xfrm>
                <a:off x="1673" y="3348"/>
                <a:ext cx="206" cy="204"/>
              </a:xfrm>
              <a:custGeom>
                <a:avLst/>
                <a:gdLst>
                  <a:gd name="T0" fmla="*/ 293 w 337"/>
                  <a:gd name="T1" fmla="*/ 66 h 334"/>
                  <a:gd name="T2" fmla="*/ 14 w 337"/>
                  <a:gd name="T3" fmla="*/ 77 h 334"/>
                  <a:gd name="T4" fmla="*/ 2 w 337"/>
                  <a:gd name="T5" fmla="*/ 134 h 334"/>
                  <a:gd name="T6" fmla="*/ 50 w 337"/>
                  <a:gd name="T7" fmla="*/ 98 h 334"/>
                  <a:gd name="T8" fmla="*/ 89 w 337"/>
                  <a:gd name="T9" fmla="*/ 102 h 334"/>
                  <a:gd name="T10" fmla="*/ 119 w 337"/>
                  <a:gd name="T11" fmla="*/ 131 h 334"/>
                  <a:gd name="T12" fmla="*/ 172 w 337"/>
                  <a:gd name="T13" fmla="*/ 138 h 334"/>
                  <a:gd name="T14" fmla="*/ 205 w 337"/>
                  <a:gd name="T15" fmla="*/ 113 h 334"/>
                  <a:gd name="T16" fmla="*/ 237 w 337"/>
                  <a:gd name="T17" fmla="*/ 167 h 334"/>
                  <a:gd name="T18" fmla="*/ 218 w 337"/>
                  <a:gd name="T19" fmla="*/ 203 h 334"/>
                  <a:gd name="T20" fmla="*/ 187 w 337"/>
                  <a:gd name="T21" fmla="*/ 234 h 334"/>
                  <a:gd name="T22" fmla="*/ 157 w 337"/>
                  <a:gd name="T23" fmla="*/ 310 h 334"/>
                  <a:gd name="T24" fmla="*/ 131 w 337"/>
                  <a:gd name="T25" fmla="*/ 331 h 334"/>
                  <a:gd name="T26" fmla="*/ 151 w 337"/>
                  <a:gd name="T27" fmla="*/ 334 h 334"/>
                  <a:gd name="T28" fmla="*/ 207 w 337"/>
                  <a:gd name="T29" fmla="*/ 284 h 334"/>
                  <a:gd name="T30" fmla="*/ 237 w 337"/>
                  <a:gd name="T31" fmla="*/ 282 h 334"/>
                  <a:gd name="T32" fmla="*/ 283 w 337"/>
                  <a:gd name="T33" fmla="*/ 266 h 334"/>
                  <a:gd name="T34" fmla="*/ 293 w 337"/>
                  <a:gd name="T35" fmla="*/ 6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7" h="334">
                    <a:moveTo>
                      <a:pt x="293" y="66"/>
                    </a:moveTo>
                    <a:cubicBezTo>
                      <a:pt x="249" y="24"/>
                      <a:pt x="58" y="0"/>
                      <a:pt x="14" y="77"/>
                    </a:cubicBezTo>
                    <a:cubicBezTo>
                      <a:pt x="3" y="95"/>
                      <a:pt x="0" y="115"/>
                      <a:pt x="2" y="134"/>
                    </a:cubicBezTo>
                    <a:cubicBezTo>
                      <a:pt x="12" y="116"/>
                      <a:pt x="31" y="102"/>
                      <a:pt x="50" y="98"/>
                    </a:cubicBezTo>
                    <a:cubicBezTo>
                      <a:pt x="63" y="95"/>
                      <a:pt x="77" y="96"/>
                      <a:pt x="89" y="102"/>
                    </a:cubicBezTo>
                    <a:cubicBezTo>
                      <a:pt x="102" y="109"/>
                      <a:pt x="109" y="121"/>
                      <a:pt x="119" y="131"/>
                    </a:cubicBezTo>
                    <a:cubicBezTo>
                      <a:pt x="133" y="144"/>
                      <a:pt x="155" y="149"/>
                      <a:pt x="172" y="138"/>
                    </a:cubicBezTo>
                    <a:cubicBezTo>
                      <a:pt x="183" y="131"/>
                      <a:pt x="193" y="117"/>
                      <a:pt x="205" y="113"/>
                    </a:cubicBezTo>
                    <a:cubicBezTo>
                      <a:pt x="235" y="103"/>
                      <a:pt x="242" y="147"/>
                      <a:pt x="237" y="167"/>
                    </a:cubicBezTo>
                    <a:cubicBezTo>
                      <a:pt x="233" y="180"/>
                      <a:pt x="227" y="193"/>
                      <a:pt x="218" y="203"/>
                    </a:cubicBezTo>
                    <a:cubicBezTo>
                      <a:pt x="208" y="214"/>
                      <a:pt x="196" y="223"/>
                      <a:pt x="187" y="234"/>
                    </a:cubicBezTo>
                    <a:cubicBezTo>
                      <a:pt x="169" y="257"/>
                      <a:pt x="175" y="288"/>
                      <a:pt x="157" y="310"/>
                    </a:cubicBezTo>
                    <a:cubicBezTo>
                      <a:pt x="150" y="319"/>
                      <a:pt x="141" y="326"/>
                      <a:pt x="131" y="331"/>
                    </a:cubicBezTo>
                    <a:cubicBezTo>
                      <a:pt x="137" y="333"/>
                      <a:pt x="144" y="334"/>
                      <a:pt x="151" y="334"/>
                    </a:cubicBezTo>
                    <a:cubicBezTo>
                      <a:pt x="202" y="328"/>
                      <a:pt x="194" y="302"/>
                      <a:pt x="207" y="284"/>
                    </a:cubicBezTo>
                    <a:cubicBezTo>
                      <a:pt x="219" y="266"/>
                      <a:pt x="227" y="272"/>
                      <a:pt x="237" y="282"/>
                    </a:cubicBezTo>
                    <a:cubicBezTo>
                      <a:pt x="248" y="293"/>
                      <a:pt x="265" y="295"/>
                      <a:pt x="283" y="266"/>
                    </a:cubicBezTo>
                    <a:cubicBezTo>
                      <a:pt x="300" y="238"/>
                      <a:pt x="337" y="107"/>
                      <a:pt x="293" y="66"/>
                    </a:cubicBezTo>
                    <a:close/>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1229">
                <a:extLst>
                  <a:ext uri="{FF2B5EF4-FFF2-40B4-BE49-F238E27FC236}">
                    <a16:creationId xmlns:a16="http://schemas.microsoft.com/office/drawing/2014/main" id="{CA0FD57C-CE70-A515-9C83-918DE60286CF}"/>
                  </a:ext>
                </a:extLst>
              </p:cNvPr>
              <p:cNvSpPr>
                <a:spLocks/>
              </p:cNvSpPr>
              <p:nvPr/>
            </p:nvSpPr>
            <p:spPr bwMode="auto">
              <a:xfrm>
                <a:off x="914" y="3189"/>
                <a:ext cx="237" cy="348"/>
              </a:xfrm>
              <a:custGeom>
                <a:avLst/>
                <a:gdLst>
                  <a:gd name="T0" fmla="*/ 214 w 387"/>
                  <a:gd name="T1" fmla="*/ 19 h 570"/>
                  <a:gd name="T2" fmla="*/ 161 w 387"/>
                  <a:gd name="T3" fmla="*/ 35 h 570"/>
                  <a:gd name="T4" fmla="*/ 108 w 387"/>
                  <a:gd name="T5" fmla="*/ 130 h 570"/>
                  <a:gd name="T6" fmla="*/ 64 w 387"/>
                  <a:gd name="T7" fmla="*/ 196 h 570"/>
                  <a:gd name="T8" fmla="*/ 15 w 387"/>
                  <a:gd name="T9" fmla="*/ 290 h 570"/>
                  <a:gd name="T10" fmla="*/ 61 w 387"/>
                  <a:gd name="T11" fmla="*/ 326 h 570"/>
                  <a:gd name="T12" fmla="*/ 84 w 387"/>
                  <a:gd name="T13" fmla="*/ 385 h 570"/>
                  <a:gd name="T14" fmla="*/ 92 w 387"/>
                  <a:gd name="T15" fmla="*/ 458 h 570"/>
                  <a:gd name="T16" fmla="*/ 106 w 387"/>
                  <a:gd name="T17" fmla="*/ 535 h 570"/>
                  <a:gd name="T18" fmla="*/ 177 w 387"/>
                  <a:gd name="T19" fmla="*/ 539 h 570"/>
                  <a:gd name="T20" fmla="*/ 229 w 387"/>
                  <a:gd name="T21" fmla="*/ 541 h 570"/>
                  <a:gd name="T22" fmla="*/ 292 w 387"/>
                  <a:gd name="T23" fmla="*/ 560 h 570"/>
                  <a:gd name="T24" fmla="*/ 321 w 387"/>
                  <a:gd name="T25" fmla="*/ 523 h 570"/>
                  <a:gd name="T26" fmla="*/ 358 w 387"/>
                  <a:gd name="T27" fmla="*/ 509 h 570"/>
                  <a:gd name="T28" fmla="*/ 387 w 387"/>
                  <a:gd name="T29" fmla="*/ 475 h 570"/>
                  <a:gd name="T30" fmla="*/ 368 w 387"/>
                  <a:gd name="T31" fmla="*/ 441 h 570"/>
                  <a:gd name="T32" fmla="*/ 355 w 387"/>
                  <a:gd name="T33" fmla="*/ 271 h 570"/>
                  <a:gd name="T34" fmla="*/ 361 w 387"/>
                  <a:gd name="T35" fmla="*/ 200 h 570"/>
                  <a:gd name="T36" fmla="*/ 347 w 387"/>
                  <a:gd name="T37" fmla="*/ 143 h 570"/>
                  <a:gd name="T38" fmla="*/ 214 w 387"/>
                  <a:gd name="T39" fmla="*/ 19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7" h="570">
                    <a:moveTo>
                      <a:pt x="214" y="19"/>
                    </a:moveTo>
                    <a:cubicBezTo>
                      <a:pt x="214" y="19"/>
                      <a:pt x="209" y="22"/>
                      <a:pt x="161" y="35"/>
                    </a:cubicBezTo>
                    <a:cubicBezTo>
                      <a:pt x="114" y="48"/>
                      <a:pt x="83" y="98"/>
                      <a:pt x="108" y="130"/>
                    </a:cubicBezTo>
                    <a:cubicBezTo>
                      <a:pt x="125" y="149"/>
                      <a:pt x="107" y="174"/>
                      <a:pt x="64" y="196"/>
                    </a:cubicBezTo>
                    <a:cubicBezTo>
                      <a:pt x="21" y="218"/>
                      <a:pt x="0" y="259"/>
                      <a:pt x="15" y="290"/>
                    </a:cubicBezTo>
                    <a:cubicBezTo>
                      <a:pt x="31" y="321"/>
                      <a:pt x="64" y="302"/>
                      <a:pt x="61" y="326"/>
                    </a:cubicBezTo>
                    <a:cubicBezTo>
                      <a:pt x="58" y="350"/>
                      <a:pt x="51" y="363"/>
                      <a:pt x="84" y="385"/>
                    </a:cubicBezTo>
                    <a:cubicBezTo>
                      <a:pt x="118" y="407"/>
                      <a:pt x="115" y="422"/>
                      <a:pt x="92" y="458"/>
                    </a:cubicBezTo>
                    <a:cubicBezTo>
                      <a:pt x="69" y="494"/>
                      <a:pt x="80" y="512"/>
                      <a:pt x="106" y="535"/>
                    </a:cubicBezTo>
                    <a:cubicBezTo>
                      <a:pt x="133" y="558"/>
                      <a:pt x="166" y="554"/>
                      <a:pt x="177" y="539"/>
                    </a:cubicBezTo>
                    <a:cubicBezTo>
                      <a:pt x="188" y="524"/>
                      <a:pt x="207" y="524"/>
                      <a:pt x="229" y="541"/>
                    </a:cubicBezTo>
                    <a:cubicBezTo>
                      <a:pt x="251" y="558"/>
                      <a:pt x="267" y="570"/>
                      <a:pt x="292" y="560"/>
                    </a:cubicBezTo>
                    <a:cubicBezTo>
                      <a:pt x="317" y="550"/>
                      <a:pt x="317" y="537"/>
                      <a:pt x="321" y="523"/>
                    </a:cubicBezTo>
                    <a:cubicBezTo>
                      <a:pt x="325" y="509"/>
                      <a:pt x="339" y="507"/>
                      <a:pt x="358" y="509"/>
                    </a:cubicBezTo>
                    <a:cubicBezTo>
                      <a:pt x="376" y="511"/>
                      <a:pt x="387" y="500"/>
                      <a:pt x="387" y="475"/>
                    </a:cubicBezTo>
                    <a:cubicBezTo>
                      <a:pt x="386" y="450"/>
                      <a:pt x="368" y="441"/>
                      <a:pt x="368" y="441"/>
                    </a:cubicBezTo>
                    <a:cubicBezTo>
                      <a:pt x="368" y="441"/>
                      <a:pt x="316" y="344"/>
                      <a:pt x="355" y="271"/>
                    </a:cubicBezTo>
                    <a:cubicBezTo>
                      <a:pt x="378" y="219"/>
                      <a:pt x="374" y="219"/>
                      <a:pt x="361" y="200"/>
                    </a:cubicBezTo>
                    <a:cubicBezTo>
                      <a:pt x="347" y="180"/>
                      <a:pt x="347" y="143"/>
                      <a:pt x="347" y="143"/>
                    </a:cubicBezTo>
                    <a:cubicBezTo>
                      <a:pt x="347" y="143"/>
                      <a:pt x="296" y="0"/>
                      <a:pt x="214" y="19"/>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1230">
                <a:extLst>
                  <a:ext uri="{FF2B5EF4-FFF2-40B4-BE49-F238E27FC236}">
                    <a16:creationId xmlns:a16="http://schemas.microsoft.com/office/drawing/2014/main" id="{1DC2F20D-4C6F-325E-21E0-FC61362237AE}"/>
                  </a:ext>
                </a:extLst>
              </p:cNvPr>
              <p:cNvSpPr>
                <a:spLocks/>
              </p:cNvSpPr>
              <p:nvPr/>
            </p:nvSpPr>
            <p:spPr bwMode="auto">
              <a:xfrm>
                <a:off x="997" y="3189"/>
                <a:ext cx="154" cy="348"/>
              </a:xfrm>
              <a:custGeom>
                <a:avLst/>
                <a:gdLst>
                  <a:gd name="T0" fmla="*/ 252 w 252"/>
                  <a:gd name="T1" fmla="*/ 475 h 570"/>
                  <a:gd name="T2" fmla="*/ 233 w 252"/>
                  <a:gd name="T3" fmla="*/ 441 h 570"/>
                  <a:gd name="T4" fmla="*/ 220 w 252"/>
                  <a:gd name="T5" fmla="*/ 271 h 570"/>
                  <a:gd name="T6" fmla="*/ 226 w 252"/>
                  <a:gd name="T7" fmla="*/ 200 h 570"/>
                  <a:gd name="T8" fmla="*/ 212 w 252"/>
                  <a:gd name="T9" fmla="*/ 143 h 570"/>
                  <a:gd name="T10" fmla="*/ 79 w 252"/>
                  <a:gd name="T11" fmla="*/ 19 h 570"/>
                  <a:gd name="T12" fmla="*/ 33 w 252"/>
                  <a:gd name="T13" fmla="*/ 33 h 570"/>
                  <a:gd name="T14" fmla="*/ 44 w 252"/>
                  <a:gd name="T15" fmla="*/ 86 h 570"/>
                  <a:gd name="T16" fmla="*/ 40 w 252"/>
                  <a:gd name="T17" fmla="*/ 190 h 570"/>
                  <a:gd name="T18" fmla="*/ 17 w 252"/>
                  <a:gd name="T19" fmla="*/ 319 h 570"/>
                  <a:gd name="T20" fmla="*/ 50 w 252"/>
                  <a:gd name="T21" fmla="*/ 435 h 570"/>
                  <a:gd name="T22" fmla="*/ 50 w 252"/>
                  <a:gd name="T23" fmla="*/ 498 h 570"/>
                  <a:gd name="T24" fmla="*/ 0 w 252"/>
                  <a:gd name="T25" fmla="*/ 550 h 570"/>
                  <a:gd name="T26" fmla="*/ 42 w 252"/>
                  <a:gd name="T27" fmla="*/ 539 h 570"/>
                  <a:gd name="T28" fmla="*/ 94 w 252"/>
                  <a:gd name="T29" fmla="*/ 541 h 570"/>
                  <a:gd name="T30" fmla="*/ 157 w 252"/>
                  <a:gd name="T31" fmla="*/ 560 h 570"/>
                  <a:gd name="T32" fmla="*/ 186 w 252"/>
                  <a:gd name="T33" fmla="*/ 523 h 570"/>
                  <a:gd name="T34" fmla="*/ 223 w 252"/>
                  <a:gd name="T35" fmla="*/ 509 h 570"/>
                  <a:gd name="T36" fmla="*/ 252 w 252"/>
                  <a:gd name="T37" fmla="*/ 47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570">
                    <a:moveTo>
                      <a:pt x="252" y="475"/>
                    </a:moveTo>
                    <a:cubicBezTo>
                      <a:pt x="251" y="450"/>
                      <a:pt x="233" y="441"/>
                      <a:pt x="233" y="441"/>
                    </a:cubicBezTo>
                    <a:cubicBezTo>
                      <a:pt x="233" y="441"/>
                      <a:pt x="181" y="344"/>
                      <a:pt x="220" y="271"/>
                    </a:cubicBezTo>
                    <a:cubicBezTo>
                      <a:pt x="243" y="219"/>
                      <a:pt x="239" y="219"/>
                      <a:pt x="226" y="200"/>
                    </a:cubicBezTo>
                    <a:cubicBezTo>
                      <a:pt x="212" y="180"/>
                      <a:pt x="212" y="143"/>
                      <a:pt x="212" y="143"/>
                    </a:cubicBezTo>
                    <a:cubicBezTo>
                      <a:pt x="212" y="143"/>
                      <a:pt x="161" y="0"/>
                      <a:pt x="79" y="19"/>
                    </a:cubicBezTo>
                    <a:cubicBezTo>
                      <a:pt x="79" y="19"/>
                      <a:pt x="74" y="22"/>
                      <a:pt x="33" y="33"/>
                    </a:cubicBezTo>
                    <a:cubicBezTo>
                      <a:pt x="38" y="51"/>
                      <a:pt x="42" y="68"/>
                      <a:pt x="44" y="86"/>
                    </a:cubicBezTo>
                    <a:cubicBezTo>
                      <a:pt x="49" y="121"/>
                      <a:pt x="48" y="156"/>
                      <a:pt x="40" y="190"/>
                    </a:cubicBezTo>
                    <a:cubicBezTo>
                      <a:pt x="31" y="233"/>
                      <a:pt x="16" y="275"/>
                      <a:pt x="17" y="319"/>
                    </a:cubicBezTo>
                    <a:cubicBezTo>
                      <a:pt x="18" y="361"/>
                      <a:pt x="39" y="395"/>
                      <a:pt x="50" y="435"/>
                    </a:cubicBezTo>
                    <a:cubicBezTo>
                      <a:pt x="55" y="455"/>
                      <a:pt x="57" y="478"/>
                      <a:pt x="50" y="498"/>
                    </a:cubicBezTo>
                    <a:cubicBezTo>
                      <a:pt x="41" y="522"/>
                      <a:pt x="22" y="539"/>
                      <a:pt x="0" y="550"/>
                    </a:cubicBezTo>
                    <a:cubicBezTo>
                      <a:pt x="18" y="554"/>
                      <a:pt x="35" y="549"/>
                      <a:pt x="42" y="539"/>
                    </a:cubicBezTo>
                    <a:cubicBezTo>
                      <a:pt x="53" y="524"/>
                      <a:pt x="72" y="524"/>
                      <a:pt x="94" y="541"/>
                    </a:cubicBezTo>
                    <a:cubicBezTo>
                      <a:pt x="116" y="558"/>
                      <a:pt x="132" y="570"/>
                      <a:pt x="157" y="560"/>
                    </a:cubicBezTo>
                    <a:cubicBezTo>
                      <a:pt x="182" y="550"/>
                      <a:pt x="182" y="537"/>
                      <a:pt x="186" y="523"/>
                    </a:cubicBezTo>
                    <a:cubicBezTo>
                      <a:pt x="190" y="509"/>
                      <a:pt x="204" y="507"/>
                      <a:pt x="223" y="509"/>
                    </a:cubicBezTo>
                    <a:cubicBezTo>
                      <a:pt x="241" y="511"/>
                      <a:pt x="252" y="500"/>
                      <a:pt x="252" y="475"/>
                    </a:cubicBezTo>
                    <a:close/>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1231">
                <a:extLst>
                  <a:ext uri="{FF2B5EF4-FFF2-40B4-BE49-F238E27FC236}">
                    <a16:creationId xmlns:a16="http://schemas.microsoft.com/office/drawing/2014/main" id="{E9B6A615-5362-1367-78E7-C843558EE16D}"/>
                  </a:ext>
                </a:extLst>
              </p:cNvPr>
              <p:cNvSpPr>
                <a:spLocks/>
              </p:cNvSpPr>
              <p:nvPr/>
            </p:nvSpPr>
            <p:spPr bwMode="auto">
              <a:xfrm>
                <a:off x="1176" y="2981"/>
                <a:ext cx="222" cy="301"/>
              </a:xfrm>
              <a:custGeom>
                <a:avLst/>
                <a:gdLst>
                  <a:gd name="T0" fmla="*/ 365 w 365"/>
                  <a:gd name="T1" fmla="*/ 320 h 492"/>
                  <a:gd name="T2" fmla="*/ 359 w 365"/>
                  <a:gd name="T3" fmla="*/ 415 h 492"/>
                  <a:gd name="T4" fmla="*/ 338 w 365"/>
                  <a:gd name="T5" fmla="*/ 477 h 492"/>
                  <a:gd name="T6" fmla="*/ 275 w 365"/>
                  <a:gd name="T7" fmla="*/ 467 h 492"/>
                  <a:gd name="T8" fmla="*/ 175 w 365"/>
                  <a:gd name="T9" fmla="*/ 425 h 492"/>
                  <a:gd name="T10" fmla="*/ 95 w 365"/>
                  <a:gd name="T11" fmla="*/ 394 h 492"/>
                  <a:gd name="T12" fmla="*/ 92 w 365"/>
                  <a:gd name="T13" fmla="*/ 304 h 492"/>
                  <a:gd name="T14" fmla="*/ 36 w 365"/>
                  <a:gd name="T15" fmla="*/ 135 h 492"/>
                  <a:gd name="T16" fmla="*/ 31 w 365"/>
                  <a:gd name="T17" fmla="*/ 55 h 492"/>
                  <a:gd name="T18" fmla="*/ 83 w 365"/>
                  <a:gd name="T19" fmla="*/ 53 h 492"/>
                  <a:gd name="T20" fmla="*/ 138 w 365"/>
                  <a:gd name="T21" fmla="*/ 44 h 492"/>
                  <a:gd name="T22" fmla="*/ 178 w 365"/>
                  <a:gd name="T23" fmla="*/ 0 h 492"/>
                  <a:gd name="T24" fmla="*/ 222 w 365"/>
                  <a:gd name="T25" fmla="*/ 59 h 492"/>
                  <a:gd name="T26" fmla="*/ 365 w 365"/>
                  <a:gd name="T27" fmla="*/ 32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5" h="492">
                    <a:moveTo>
                      <a:pt x="365" y="320"/>
                    </a:moveTo>
                    <a:cubicBezTo>
                      <a:pt x="365" y="320"/>
                      <a:pt x="358" y="376"/>
                      <a:pt x="359" y="415"/>
                    </a:cubicBezTo>
                    <a:cubicBezTo>
                      <a:pt x="359" y="455"/>
                      <a:pt x="349" y="463"/>
                      <a:pt x="338" y="477"/>
                    </a:cubicBezTo>
                    <a:cubicBezTo>
                      <a:pt x="328" y="491"/>
                      <a:pt x="293" y="492"/>
                      <a:pt x="275" y="467"/>
                    </a:cubicBezTo>
                    <a:cubicBezTo>
                      <a:pt x="257" y="442"/>
                      <a:pt x="234" y="422"/>
                      <a:pt x="175" y="425"/>
                    </a:cubicBezTo>
                    <a:cubicBezTo>
                      <a:pt x="116" y="427"/>
                      <a:pt x="101" y="425"/>
                      <a:pt x="95" y="394"/>
                    </a:cubicBezTo>
                    <a:cubicBezTo>
                      <a:pt x="88" y="364"/>
                      <a:pt x="85" y="349"/>
                      <a:pt x="92" y="304"/>
                    </a:cubicBezTo>
                    <a:cubicBezTo>
                      <a:pt x="99" y="259"/>
                      <a:pt x="18" y="172"/>
                      <a:pt x="36" y="135"/>
                    </a:cubicBezTo>
                    <a:cubicBezTo>
                      <a:pt x="53" y="98"/>
                      <a:pt x="0" y="91"/>
                      <a:pt x="31" y="55"/>
                    </a:cubicBezTo>
                    <a:cubicBezTo>
                      <a:pt x="52" y="36"/>
                      <a:pt x="65" y="45"/>
                      <a:pt x="83" y="53"/>
                    </a:cubicBezTo>
                    <a:cubicBezTo>
                      <a:pt x="101" y="61"/>
                      <a:pt x="139" y="60"/>
                      <a:pt x="138" y="44"/>
                    </a:cubicBezTo>
                    <a:cubicBezTo>
                      <a:pt x="138" y="28"/>
                      <a:pt x="148" y="0"/>
                      <a:pt x="178" y="0"/>
                    </a:cubicBezTo>
                    <a:cubicBezTo>
                      <a:pt x="207" y="1"/>
                      <a:pt x="223" y="34"/>
                      <a:pt x="222" y="59"/>
                    </a:cubicBezTo>
                    <a:cubicBezTo>
                      <a:pt x="221" y="84"/>
                      <a:pt x="258" y="247"/>
                      <a:pt x="365" y="320"/>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1232">
                <a:extLst>
                  <a:ext uri="{FF2B5EF4-FFF2-40B4-BE49-F238E27FC236}">
                    <a16:creationId xmlns:a16="http://schemas.microsoft.com/office/drawing/2014/main" id="{D491F913-4B3D-75F6-BEF4-4E14B9FA468B}"/>
                  </a:ext>
                </a:extLst>
              </p:cNvPr>
              <p:cNvSpPr>
                <a:spLocks/>
              </p:cNvSpPr>
              <p:nvPr/>
            </p:nvSpPr>
            <p:spPr bwMode="auto">
              <a:xfrm>
                <a:off x="1227" y="2981"/>
                <a:ext cx="171" cy="296"/>
              </a:xfrm>
              <a:custGeom>
                <a:avLst/>
                <a:gdLst>
                  <a:gd name="T0" fmla="*/ 281 w 281"/>
                  <a:gd name="T1" fmla="*/ 320 h 485"/>
                  <a:gd name="T2" fmla="*/ 138 w 281"/>
                  <a:gd name="T3" fmla="*/ 59 h 485"/>
                  <a:gd name="T4" fmla="*/ 94 w 281"/>
                  <a:gd name="T5" fmla="*/ 0 h 485"/>
                  <a:gd name="T6" fmla="*/ 54 w 281"/>
                  <a:gd name="T7" fmla="*/ 44 h 485"/>
                  <a:gd name="T8" fmla="*/ 25 w 281"/>
                  <a:gd name="T9" fmla="*/ 58 h 485"/>
                  <a:gd name="T10" fmla="*/ 41 w 281"/>
                  <a:gd name="T11" fmla="*/ 76 h 485"/>
                  <a:gd name="T12" fmla="*/ 71 w 281"/>
                  <a:gd name="T13" fmla="*/ 83 h 485"/>
                  <a:gd name="T14" fmla="*/ 94 w 281"/>
                  <a:gd name="T15" fmla="*/ 90 h 485"/>
                  <a:gd name="T16" fmla="*/ 79 w 281"/>
                  <a:gd name="T17" fmla="*/ 134 h 485"/>
                  <a:gd name="T18" fmla="*/ 32 w 281"/>
                  <a:gd name="T19" fmla="*/ 201 h 485"/>
                  <a:gd name="T20" fmla="*/ 9 w 281"/>
                  <a:gd name="T21" fmla="*/ 256 h 485"/>
                  <a:gd name="T22" fmla="*/ 0 w 281"/>
                  <a:gd name="T23" fmla="*/ 264 h 485"/>
                  <a:gd name="T24" fmla="*/ 8 w 281"/>
                  <a:gd name="T25" fmla="*/ 304 h 485"/>
                  <a:gd name="T26" fmla="*/ 11 w 281"/>
                  <a:gd name="T27" fmla="*/ 394 h 485"/>
                  <a:gd name="T28" fmla="*/ 17 w 281"/>
                  <a:gd name="T29" fmla="*/ 412 h 485"/>
                  <a:gd name="T30" fmla="*/ 57 w 281"/>
                  <a:gd name="T31" fmla="*/ 375 h 485"/>
                  <a:gd name="T32" fmla="*/ 85 w 281"/>
                  <a:gd name="T33" fmla="*/ 390 h 485"/>
                  <a:gd name="T34" fmla="*/ 122 w 281"/>
                  <a:gd name="T35" fmla="*/ 409 h 485"/>
                  <a:gd name="T36" fmla="*/ 210 w 281"/>
                  <a:gd name="T37" fmla="*/ 423 h 485"/>
                  <a:gd name="T38" fmla="*/ 249 w 281"/>
                  <a:gd name="T39" fmla="*/ 435 h 485"/>
                  <a:gd name="T40" fmla="*/ 249 w 281"/>
                  <a:gd name="T41" fmla="*/ 467 h 485"/>
                  <a:gd name="T42" fmla="*/ 241 w 281"/>
                  <a:gd name="T43" fmla="*/ 485 h 485"/>
                  <a:gd name="T44" fmla="*/ 254 w 281"/>
                  <a:gd name="T45" fmla="*/ 477 h 485"/>
                  <a:gd name="T46" fmla="*/ 275 w 281"/>
                  <a:gd name="T47" fmla="*/ 415 h 485"/>
                  <a:gd name="T48" fmla="*/ 281 w 281"/>
                  <a:gd name="T49" fmla="*/ 32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1" h="485">
                    <a:moveTo>
                      <a:pt x="281" y="320"/>
                    </a:moveTo>
                    <a:cubicBezTo>
                      <a:pt x="174" y="247"/>
                      <a:pt x="137" y="84"/>
                      <a:pt x="138" y="59"/>
                    </a:cubicBezTo>
                    <a:cubicBezTo>
                      <a:pt x="139" y="34"/>
                      <a:pt x="123" y="1"/>
                      <a:pt x="94" y="0"/>
                    </a:cubicBezTo>
                    <a:cubicBezTo>
                      <a:pt x="64" y="0"/>
                      <a:pt x="54" y="28"/>
                      <a:pt x="54" y="44"/>
                    </a:cubicBezTo>
                    <a:cubicBezTo>
                      <a:pt x="55" y="54"/>
                      <a:pt x="40" y="58"/>
                      <a:pt x="25" y="58"/>
                    </a:cubicBezTo>
                    <a:cubicBezTo>
                      <a:pt x="29" y="65"/>
                      <a:pt x="34" y="71"/>
                      <a:pt x="41" y="76"/>
                    </a:cubicBezTo>
                    <a:cubicBezTo>
                      <a:pt x="51" y="82"/>
                      <a:pt x="60" y="83"/>
                      <a:pt x="71" y="83"/>
                    </a:cubicBezTo>
                    <a:cubicBezTo>
                      <a:pt x="80" y="83"/>
                      <a:pt x="88" y="84"/>
                      <a:pt x="94" y="90"/>
                    </a:cubicBezTo>
                    <a:cubicBezTo>
                      <a:pt x="106" y="105"/>
                      <a:pt x="90" y="125"/>
                      <a:pt x="79" y="134"/>
                    </a:cubicBezTo>
                    <a:cubicBezTo>
                      <a:pt x="58" y="154"/>
                      <a:pt x="38" y="171"/>
                      <a:pt x="32" y="201"/>
                    </a:cubicBezTo>
                    <a:cubicBezTo>
                      <a:pt x="28" y="221"/>
                      <a:pt x="23" y="241"/>
                      <a:pt x="9" y="256"/>
                    </a:cubicBezTo>
                    <a:cubicBezTo>
                      <a:pt x="6" y="259"/>
                      <a:pt x="3" y="262"/>
                      <a:pt x="0" y="264"/>
                    </a:cubicBezTo>
                    <a:cubicBezTo>
                      <a:pt x="6" y="279"/>
                      <a:pt x="9" y="293"/>
                      <a:pt x="8" y="304"/>
                    </a:cubicBezTo>
                    <a:cubicBezTo>
                      <a:pt x="1" y="349"/>
                      <a:pt x="4" y="364"/>
                      <a:pt x="11" y="394"/>
                    </a:cubicBezTo>
                    <a:cubicBezTo>
                      <a:pt x="12" y="402"/>
                      <a:pt x="14" y="408"/>
                      <a:pt x="17" y="412"/>
                    </a:cubicBezTo>
                    <a:cubicBezTo>
                      <a:pt x="25" y="392"/>
                      <a:pt x="35" y="374"/>
                      <a:pt x="57" y="375"/>
                    </a:cubicBezTo>
                    <a:cubicBezTo>
                      <a:pt x="70" y="376"/>
                      <a:pt x="76" y="382"/>
                      <a:pt x="85" y="390"/>
                    </a:cubicBezTo>
                    <a:cubicBezTo>
                      <a:pt x="95" y="400"/>
                      <a:pt x="109" y="404"/>
                      <a:pt x="122" y="409"/>
                    </a:cubicBezTo>
                    <a:cubicBezTo>
                      <a:pt x="152" y="420"/>
                      <a:pt x="178" y="425"/>
                      <a:pt x="210" y="423"/>
                    </a:cubicBezTo>
                    <a:cubicBezTo>
                      <a:pt x="222" y="423"/>
                      <a:pt x="242" y="422"/>
                      <a:pt x="249" y="435"/>
                    </a:cubicBezTo>
                    <a:cubicBezTo>
                      <a:pt x="254" y="445"/>
                      <a:pt x="252" y="457"/>
                      <a:pt x="249" y="467"/>
                    </a:cubicBezTo>
                    <a:cubicBezTo>
                      <a:pt x="247" y="473"/>
                      <a:pt x="244" y="479"/>
                      <a:pt x="241" y="485"/>
                    </a:cubicBezTo>
                    <a:cubicBezTo>
                      <a:pt x="247" y="484"/>
                      <a:pt x="251" y="481"/>
                      <a:pt x="254" y="477"/>
                    </a:cubicBezTo>
                    <a:cubicBezTo>
                      <a:pt x="265" y="463"/>
                      <a:pt x="275" y="455"/>
                      <a:pt x="275" y="415"/>
                    </a:cubicBezTo>
                    <a:cubicBezTo>
                      <a:pt x="274" y="376"/>
                      <a:pt x="281" y="320"/>
                      <a:pt x="281" y="320"/>
                    </a:cubicBezTo>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1233">
                <a:extLst>
                  <a:ext uri="{FF2B5EF4-FFF2-40B4-BE49-F238E27FC236}">
                    <a16:creationId xmlns:a16="http://schemas.microsoft.com/office/drawing/2014/main" id="{14A68D27-23A9-9448-B107-E6E699E7527D}"/>
                  </a:ext>
                </a:extLst>
              </p:cNvPr>
              <p:cNvSpPr>
                <a:spLocks/>
              </p:cNvSpPr>
              <p:nvPr/>
            </p:nvSpPr>
            <p:spPr bwMode="auto">
              <a:xfrm>
                <a:off x="1021" y="3035"/>
                <a:ext cx="235" cy="314"/>
              </a:xfrm>
              <a:custGeom>
                <a:avLst/>
                <a:gdLst>
                  <a:gd name="T0" fmla="*/ 96 w 386"/>
                  <a:gd name="T1" fmla="*/ 493 h 515"/>
                  <a:gd name="T2" fmla="*/ 40 w 386"/>
                  <a:gd name="T3" fmla="*/ 195 h 515"/>
                  <a:gd name="T4" fmla="*/ 154 w 386"/>
                  <a:gd name="T5" fmla="*/ 34 h 515"/>
                  <a:gd name="T6" fmla="*/ 201 w 386"/>
                  <a:gd name="T7" fmla="*/ 19 h 515"/>
                  <a:gd name="T8" fmla="*/ 264 w 386"/>
                  <a:gd name="T9" fmla="*/ 23 h 515"/>
                  <a:gd name="T10" fmla="*/ 309 w 386"/>
                  <a:gd name="T11" fmla="*/ 41 h 515"/>
                  <a:gd name="T12" fmla="*/ 362 w 386"/>
                  <a:gd name="T13" fmla="*/ 89 h 515"/>
                  <a:gd name="T14" fmla="*/ 371 w 386"/>
                  <a:gd name="T15" fmla="*/ 157 h 515"/>
                  <a:gd name="T16" fmla="*/ 341 w 386"/>
                  <a:gd name="T17" fmla="*/ 285 h 515"/>
                  <a:gd name="T18" fmla="*/ 320 w 386"/>
                  <a:gd name="T19" fmla="*/ 339 h 515"/>
                  <a:gd name="T20" fmla="*/ 249 w 386"/>
                  <a:gd name="T21" fmla="*/ 401 h 515"/>
                  <a:gd name="T22" fmla="*/ 174 w 386"/>
                  <a:gd name="T23" fmla="*/ 432 h 515"/>
                  <a:gd name="T24" fmla="*/ 137 w 386"/>
                  <a:gd name="T25" fmla="*/ 503 h 515"/>
                  <a:gd name="T26" fmla="*/ 96 w 386"/>
                  <a:gd name="T27" fmla="*/ 49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6" h="515">
                    <a:moveTo>
                      <a:pt x="96" y="493"/>
                    </a:moveTo>
                    <a:cubicBezTo>
                      <a:pt x="96" y="493"/>
                      <a:pt x="0" y="371"/>
                      <a:pt x="40" y="195"/>
                    </a:cubicBezTo>
                    <a:cubicBezTo>
                      <a:pt x="69" y="76"/>
                      <a:pt x="127" y="20"/>
                      <a:pt x="154" y="34"/>
                    </a:cubicBezTo>
                    <a:cubicBezTo>
                      <a:pt x="182" y="48"/>
                      <a:pt x="187" y="38"/>
                      <a:pt x="201" y="19"/>
                    </a:cubicBezTo>
                    <a:cubicBezTo>
                      <a:pt x="216" y="0"/>
                      <a:pt x="245" y="1"/>
                      <a:pt x="264" y="23"/>
                    </a:cubicBezTo>
                    <a:cubicBezTo>
                      <a:pt x="283" y="44"/>
                      <a:pt x="296" y="45"/>
                      <a:pt x="309" y="41"/>
                    </a:cubicBezTo>
                    <a:cubicBezTo>
                      <a:pt x="323" y="36"/>
                      <a:pt x="368" y="49"/>
                      <a:pt x="362" y="89"/>
                    </a:cubicBezTo>
                    <a:cubicBezTo>
                      <a:pt x="355" y="129"/>
                      <a:pt x="362" y="128"/>
                      <a:pt x="371" y="157"/>
                    </a:cubicBezTo>
                    <a:cubicBezTo>
                      <a:pt x="379" y="186"/>
                      <a:pt x="386" y="244"/>
                      <a:pt x="341" y="285"/>
                    </a:cubicBezTo>
                    <a:cubicBezTo>
                      <a:pt x="323" y="298"/>
                      <a:pt x="321" y="312"/>
                      <a:pt x="320" y="339"/>
                    </a:cubicBezTo>
                    <a:cubicBezTo>
                      <a:pt x="319" y="366"/>
                      <a:pt x="307" y="403"/>
                      <a:pt x="249" y="401"/>
                    </a:cubicBezTo>
                    <a:cubicBezTo>
                      <a:pt x="211" y="398"/>
                      <a:pt x="187" y="403"/>
                      <a:pt x="174" y="432"/>
                    </a:cubicBezTo>
                    <a:cubicBezTo>
                      <a:pt x="161" y="460"/>
                      <a:pt x="166" y="487"/>
                      <a:pt x="137" y="503"/>
                    </a:cubicBezTo>
                    <a:cubicBezTo>
                      <a:pt x="116" y="515"/>
                      <a:pt x="96" y="493"/>
                      <a:pt x="96" y="493"/>
                    </a:cubicBezTo>
                    <a:close/>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1234">
                <a:extLst>
                  <a:ext uri="{FF2B5EF4-FFF2-40B4-BE49-F238E27FC236}">
                    <a16:creationId xmlns:a16="http://schemas.microsoft.com/office/drawing/2014/main" id="{7E96A6A8-F821-8D27-B04D-A4FE6345441A}"/>
                  </a:ext>
                </a:extLst>
              </p:cNvPr>
              <p:cNvSpPr>
                <a:spLocks/>
              </p:cNvSpPr>
              <p:nvPr/>
            </p:nvSpPr>
            <p:spPr bwMode="auto">
              <a:xfrm>
                <a:off x="1079" y="3336"/>
                <a:ext cx="0" cy="0"/>
              </a:xfrm>
              <a:custGeom>
                <a:avLst/>
                <a:gdLst/>
                <a:ahLst/>
                <a:cxnLst>
                  <a:cxn ang="0">
                    <a:pos x="0" y="0"/>
                  </a:cxn>
                  <a:cxn ang="0">
                    <a:pos x="0" y="0"/>
                  </a:cxn>
                  <a:cxn ang="0">
                    <a:pos x="0" y="0"/>
                  </a:cxn>
                  <a:cxn ang="0">
                    <a:pos x="0" y="0"/>
                  </a:cxn>
                  <a:cxn ang="0">
                    <a:pos x="0" y="0"/>
                  </a:cxn>
                </a:cxnLst>
                <a:rect l="0" t="0" r="r" b="b"/>
                <a:pathLst>
                  <a:path>
                    <a:moveTo>
                      <a:pt x="0" y="0"/>
                    </a:moveTo>
                    <a:cubicBezTo>
                      <a:pt x="0" y="0"/>
                      <a:pt x="0" y="0"/>
                      <a:pt x="0" y="0"/>
                    </a:cubicBezTo>
                    <a:lnTo>
                      <a:pt x="0" y="0"/>
                    </a:lnTo>
                    <a:lnTo>
                      <a:pt x="0" y="0"/>
                    </a:lnTo>
                    <a:cubicBezTo>
                      <a:pt x="0" y="0"/>
                      <a:pt x="0" y="0"/>
                      <a:pt x="0" y="0"/>
                    </a:cubicBezTo>
                    <a:close/>
                  </a:path>
                </a:pathLst>
              </a:custGeom>
              <a:solidFill>
                <a:srgbClr val="389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1235">
                <a:extLst>
                  <a:ext uri="{FF2B5EF4-FFF2-40B4-BE49-F238E27FC236}">
                    <a16:creationId xmlns:a16="http://schemas.microsoft.com/office/drawing/2014/main" id="{19A7F206-8626-236F-2C49-7BC6875C50DF}"/>
                  </a:ext>
                </a:extLst>
              </p:cNvPr>
              <p:cNvSpPr>
                <a:spLocks noEditPoints="1"/>
              </p:cNvSpPr>
              <p:nvPr/>
            </p:nvSpPr>
            <p:spPr bwMode="auto">
              <a:xfrm>
                <a:off x="1202" y="3059"/>
                <a:ext cx="39" cy="46"/>
              </a:xfrm>
              <a:custGeom>
                <a:avLst/>
                <a:gdLst>
                  <a:gd name="T0" fmla="*/ 61 w 64"/>
                  <a:gd name="T1" fmla="*/ 74 h 74"/>
                  <a:gd name="T2" fmla="*/ 64 w 64"/>
                  <a:gd name="T3" fmla="*/ 49 h 74"/>
                  <a:gd name="T4" fmla="*/ 64 w 64"/>
                  <a:gd name="T5" fmla="*/ 48 h 74"/>
                  <a:gd name="T6" fmla="*/ 64 w 64"/>
                  <a:gd name="T7" fmla="*/ 49 h 74"/>
                  <a:gd name="T8" fmla="*/ 61 w 64"/>
                  <a:gd name="T9" fmla="*/ 74 h 74"/>
                  <a:gd name="T10" fmla="*/ 64 w 64"/>
                  <a:gd name="T11" fmla="*/ 48 h 74"/>
                  <a:gd name="T12" fmla="*/ 64 w 64"/>
                  <a:gd name="T13" fmla="*/ 47 h 74"/>
                  <a:gd name="T14" fmla="*/ 64 w 64"/>
                  <a:gd name="T15" fmla="*/ 48 h 74"/>
                  <a:gd name="T16" fmla="*/ 64 w 64"/>
                  <a:gd name="T17" fmla="*/ 47 h 74"/>
                  <a:gd name="T18" fmla="*/ 64 w 64"/>
                  <a:gd name="T19" fmla="*/ 44 h 74"/>
                  <a:gd name="T20" fmla="*/ 64 w 64"/>
                  <a:gd name="T21" fmla="*/ 47 h 74"/>
                  <a:gd name="T22" fmla="*/ 0 w 64"/>
                  <a:gd name="T23" fmla="*/ 3 h 74"/>
                  <a:gd name="T24" fmla="*/ 0 w 64"/>
                  <a:gd name="T25" fmla="*/ 3 h 74"/>
                  <a:gd name="T26" fmla="*/ 0 w 64"/>
                  <a:gd name="T27" fmla="*/ 3 h 74"/>
                  <a:gd name="T28" fmla="*/ 0 w 64"/>
                  <a:gd name="T29" fmla="*/ 3 h 74"/>
                  <a:gd name="T30" fmla="*/ 0 w 64"/>
                  <a:gd name="T31" fmla="*/ 3 h 74"/>
                  <a:gd name="T32" fmla="*/ 11 w 64"/>
                  <a:gd name="T33" fmla="*/ 1 h 74"/>
                  <a:gd name="T34" fmla="*/ 0 w 64"/>
                  <a:gd name="T35" fmla="*/ 3 h 74"/>
                  <a:gd name="T36" fmla="*/ 11 w 64"/>
                  <a:gd name="T37" fmla="*/ 1 h 74"/>
                  <a:gd name="T38" fmla="*/ 18 w 64"/>
                  <a:gd name="T39" fmla="*/ 0 h 74"/>
                  <a:gd name="T40" fmla="*/ 11 w 64"/>
                  <a:gd name="T41" fmla="*/ 1 h 74"/>
                  <a:gd name="T42" fmla="*/ 19 w 64"/>
                  <a:gd name="T43" fmla="*/ 0 h 74"/>
                  <a:gd name="T44" fmla="*/ 18 w 64"/>
                  <a:gd name="T45" fmla="*/ 0 h 74"/>
                  <a:gd name="T46" fmla="*/ 18 w 64"/>
                  <a:gd name="T47" fmla="*/ 0 h 74"/>
                  <a:gd name="T48" fmla="*/ 19 w 64"/>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74">
                    <a:moveTo>
                      <a:pt x="61" y="74"/>
                    </a:moveTo>
                    <a:cubicBezTo>
                      <a:pt x="61" y="68"/>
                      <a:pt x="62" y="60"/>
                      <a:pt x="64" y="49"/>
                    </a:cubicBezTo>
                    <a:cubicBezTo>
                      <a:pt x="64" y="49"/>
                      <a:pt x="64" y="49"/>
                      <a:pt x="64" y="48"/>
                    </a:cubicBezTo>
                    <a:cubicBezTo>
                      <a:pt x="64" y="49"/>
                      <a:pt x="64" y="49"/>
                      <a:pt x="64" y="49"/>
                    </a:cubicBezTo>
                    <a:cubicBezTo>
                      <a:pt x="62" y="60"/>
                      <a:pt x="61" y="68"/>
                      <a:pt x="61" y="74"/>
                    </a:cubicBezTo>
                    <a:close/>
                    <a:moveTo>
                      <a:pt x="64" y="48"/>
                    </a:moveTo>
                    <a:cubicBezTo>
                      <a:pt x="64" y="48"/>
                      <a:pt x="64" y="47"/>
                      <a:pt x="64" y="47"/>
                    </a:cubicBezTo>
                    <a:cubicBezTo>
                      <a:pt x="64" y="47"/>
                      <a:pt x="64" y="48"/>
                      <a:pt x="64" y="48"/>
                    </a:cubicBezTo>
                    <a:close/>
                    <a:moveTo>
                      <a:pt x="64" y="47"/>
                    </a:moveTo>
                    <a:cubicBezTo>
                      <a:pt x="64" y="46"/>
                      <a:pt x="64" y="45"/>
                      <a:pt x="64" y="44"/>
                    </a:cubicBezTo>
                    <a:cubicBezTo>
                      <a:pt x="64" y="45"/>
                      <a:pt x="64" y="46"/>
                      <a:pt x="64" y="47"/>
                    </a:cubicBezTo>
                    <a:close/>
                    <a:moveTo>
                      <a:pt x="0" y="3"/>
                    </a:moveTo>
                    <a:lnTo>
                      <a:pt x="0" y="3"/>
                    </a:lnTo>
                    <a:lnTo>
                      <a:pt x="0" y="3"/>
                    </a:lnTo>
                    <a:lnTo>
                      <a:pt x="0" y="3"/>
                    </a:lnTo>
                    <a:close/>
                    <a:moveTo>
                      <a:pt x="0" y="3"/>
                    </a:moveTo>
                    <a:cubicBezTo>
                      <a:pt x="4" y="3"/>
                      <a:pt x="7" y="2"/>
                      <a:pt x="11" y="1"/>
                    </a:cubicBezTo>
                    <a:cubicBezTo>
                      <a:pt x="7" y="2"/>
                      <a:pt x="4" y="3"/>
                      <a:pt x="0" y="3"/>
                    </a:cubicBezTo>
                    <a:close/>
                    <a:moveTo>
                      <a:pt x="11" y="1"/>
                    </a:moveTo>
                    <a:cubicBezTo>
                      <a:pt x="13" y="0"/>
                      <a:pt x="16" y="0"/>
                      <a:pt x="18" y="0"/>
                    </a:cubicBezTo>
                    <a:cubicBezTo>
                      <a:pt x="16" y="0"/>
                      <a:pt x="13" y="0"/>
                      <a:pt x="11" y="1"/>
                    </a:cubicBezTo>
                    <a:close/>
                    <a:moveTo>
                      <a:pt x="19" y="0"/>
                    </a:moveTo>
                    <a:cubicBezTo>
                      <a:pt x="19" y="0"/>
                      <a:pt x="19" y="0"/>
                      <a:pt x="18" y="0"/>
                    </a:cubicBezTo>
                    <a:lnTo>
                      <a:pt x="18" y="0"/>
                    </a:lnTo>
                    <a:cubicBezTo>
                      <a:pt x="19" y="0"/>
                      <a:pt x="19" y="0"/>
                      <a:pt x="19" y="0"/>
                    </a:cubicBezTo>
                    <a:close/>
                  </a:path>
                </a:pathLst>
              </a:custGeom>
              <a:solidFill>
                <a:srgbClr val="4CAB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1236">
                <a:extLst>
                  <a:ext uri="{FF2B5EF4-FFF2-40B4-BE49-F238E27FC236}">
                    <a16:creationId xmlns:a16="http://schemas.microsoft.com/office/drawing/2014/main" id="{525441CA-BBD8-EC58-406E-1E0384D1FFB4}"/>
                  </a:ext>
                </a:extLst>
              </p:cNvPr>
              <p:cNvSpPr>
                <a:spLocks noEditPoints="1"/>
              </p:cNvSpPr>
              <p:nvPr/>
            </p:nvSpPr>
            <p:spPr bwMode="auto">
              <a:xfrm>
                <a:off x="1149" y="3039"/>
                <a:ext cx="34" cy="11"/>
              </a:xfrm>
              <a:custGeom>
                <a:avLst/>
                <a:gdLst>
                  <a:gd name="T0" fmla="*/ 55 w 55"/>
                  <a:gd name="T1" fmla="*/ 18 h 18"/>
                  <a:gd name="T2" fmla="*/ 55 w 55"/>
                  <a:gd name="T3" fmla="*/ 18 h 18"/>
                  <a:gd name="T4" fmla="*/ 55 w 55"/>
                  <a:gd name="T5" fmla="*/ 18 h 18"/>
                  <a:gd name="T6" fmla="*/ 55 w 55"/>
                  <a:gd name="T7" fmla="*/ 18 h 18"/>
                  <a:gd name="T8" fmla="*/ 55 w 55"/>
                  <a:gd name="T9" fmla="*/ 18 h 18"/>
                  <a:gd name="T10" fmla="*/ 55 w 55"/>
                  <a:gd name="T11" fmla="*/ 18 h 18"/>
                  <a:gd name="T12" fmla="*/ 54 w 55"/>
                  <a:gd name="T13" fmla="*/ 17 h 18"/>
                  <a:gd name="T14" fmla="*/ 53 w 55"/>
                  <a:gd name="T15" fmla="*/ 17 h 18"/>
                  <a:gd name="T16" fmla="*/ 54 w 55"/>
                  <a:gd name="T17" fmla="*/ 17 h 18"/>
                  <a:gd name="T18" fmla="*/ 53 w 55"/>
                  <a:gd name="T19" fmla="*/ 17 h 18"/>
                  <a:gd name="T20" fmla="*/ 19 w 55"/>
                  <a:gd name="T21" fmla="*/ 0 h 18"/>
                  <a:gd name="T22" fmla="*/ 53 w 55"/>
                  <a:gd name="T23" fmla="*/ 17 h 18"/>
                  <a:gd name="T24" fmla="*/ 0 w 55"/>
                  <a:gd name="T25" fmla="*/ 5 h 18"/>
                  <a:gd name="T26" fmla="*/ 0 w 55"/>
                  <a:gd name="T27" fmla="*/ 5 h 18"/>
                  <a:gd name="T28" fmla="*/ 5 w 55"/>
                  <a:gd name="T29" fmla="*/ 2 h 18"/>
                  <a:gd name="T30" fmla="*/ 0 w 55"/>
                  <a:gd name="T31" fmla="*/ 5 h 18"/>
                  <a:gd name="T32" fmla="*/ 5 w 55"/>
                  <a:gd name="T33" fmla="*/ 2 h 18"/>
                  <a:gd name="T34" fmla="*/ 5 w 55"/>
                  <a:gd name="T35" fmla="*/ 2 h 18"/>
                  <a:gd name="T36" fmla="*/ 5 w 55"/>
                  <a:gd name="T3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18">
                    <a:moveTo>
                      <a:pt x="55" y="18"/>
                    </a:moveTo>
                    <a:cubicBezTo>
                      <a:pt x="55" y="18"/>
                      <a:pt x="55" y="18"/>
                      <a:pt x="55" y="18"/>
                    </a:cubicBezTo>
                    <a:cubicBezTo>
                      <a:pt x="55" y="18"/>
                      <a:pt x="55" y="18"/>
                      <a:pt x="55" y="18"/>
                    </a:cubicBezTo>
                    <a:close/>
                    <a:moveTo>
                      <a:pt x="55" y="18"/>
                    </a:moveTo>
                    <a:cubicBezTo>
                      <a:pt x="55" y="18"/>
                      <a:pt x="55" y="18"/>
                      <a:pt x="55" y="18"/>
                    </a:cubicBezTo>
                    <a:cubicBezTo>
                      <a:pt x="55" y="18"/>
                      <a:pt x="55" y="18"/>
                      <a:pt x="55" y="18"/>
                    </a:cubicBezTo>
                    <a:close/>
                    <a:moveTo>
                      <a:pt x="54" y="17"/>
                    </a:moveTo>
                    <a:cubicBezTo>
                      <a:pt x="54" y="17"/>
                      <a:pt x="54" y="17"/>
                      <a:pt x="53" y="17"/>
                    </a:cubicBezTo>
                    <a:cubicBezTo>
                      <a:pt x="54" y="17"/>
                      <a:pt x="54" y="17"/>
                      <a:pt x="54" y="17"/>
                    </a:cubicBezTo>
                    <a:close/>
                    <a:moveTo>
                      <a:pt x="53" y="17"/>
                    </a:moveTo>
                    <a:cubicBezTo>
                      <a:pt x="44" y="5"/>
                      <a:pt x="31" y="0"/>
                      <a:pt x="19" y="0"/>
                    </a:cubicBezTo>
                    <a:cubicBezTo>
                      <a:pt x="31" y="0"/>
                      <a:pt x="44" y="5"/>
                      <a:pt x="53" y="17"/>
                    </a:cubicBezTo>
                    <a:close/>
                    <a:moveTo>
                      <a:pt x="0" y="5"/>
                    </a:moveTo>
                    <a:lnTo>
                      <a:pt x="0" y="5"/>
                    </a:lnTo>
                    <a:cubicBezTo>
                      <a:pt x="2" y="4"/>
                      <a:pt x="3" y="3"/>
                      <a:pt x="5" y="2"/>
                    </a:cubicBezTo>
                    <a:cubicBezTo>
                      <a:pt x="3" y="3"/>
                      <a:pt x="2" y="4"/>
                      <a:pt x="0" y="5"/>
                    </a:cubicBezTo>
                    <a:close/>
                    <a:moveTo>
                      <a:pt x="5" y="2"/>
                    </a:moveTo>
                    <a:cubicBezTo>
                      <a:pt x="5" y="2"/>
                      <a:pt x="5" y="2"/>
                      <a:pt x="5" y="2"/>
                    </a:cubicBezTo>
                    <a:cubicBezTo>
                      <a:pt x="5" y="2"/>
                      <a:pt x="5" y="2"/>
                      <a:pt x="5" y="2"/>
                    </a:cubicBezTo>
                    <a:close/>
                  </a:path>
                </a:pathLst>
              </a:custGeom>
              <a:solidFill>
                <a:srgbClr val="BBE4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1237">
                <a:extLst>
                  <a:ext uri="{FF2B5EF4-FFF2-40B4-BE49-F238E27FC236}">
                    <a16:creationId xmlns:a16="http://schemas.microsoft.com/office/drawing/2014/main" id="{1E26C6DD-3CFB-95CF-53DF-FB49D5EAC6CF}"/>
                  </a:ext>
                </a:extLst>
              </p:cNvPr>
              <p:cNvSpPr>
                <a:spLocks noEditPoints="1"/>
              </p:cNvSpPr>
              <p:nvPr/>
            </p:nvSpPr>
            <p:spPr bwMode="auto">
              <a:xfrm>
                <a:off x="1075" y="3039"/>
                <a:ext cx="175" cy="304"/>
              </a:xfrm>
              <a:custGeom>
                <a:avLst/>
                <a:gdLst>
                  <a:gd name="T0" fmla="*/ 7 w 287"/>
                  <a:gd name="T1" fmla="*/ 487 h 498"/>
                  <a:gd name="T2" fmla="*/ 7 w 287"/>
                  <a:gd name="T3" fmla="*/ 487 h 498"/>
                  <a:gd name="T4" fmla="*/ 31 w 287"/>
                  <a:gd name="T5" fmla="*/ 436 h 498"/>
                  <a:gd name="T6" fmla="*/ 31 w 287"/>
                  <a:gd name="T7" fmla="*/ 435 h 498"/>
                  <a:gd name="T8" fmla="*/ 48 w 287"/>
                  <a:gd name="T9" fmla="*/ 439 h 498"/>
                  <a:gd name="T10" fmla="*/ 25 w 287"/>
                  <a:gd name="T11" fmla="*/ 484 h 498"/>
                  <a:gd name="T12" fmla="*/ 66 w 287"/>
                  <a:gd name="T13" fmla="*/ 437 h 498"/>
                  <a:gd name="T14" fmla="*/ 81 w 287"/>
                  <a:gd name="T15" fmla="*/ 436 h 498"/>
                  <a:gd name="T16" fmla="*/ 66 w 287"/>
                  <a:gd name="T17" fmla="*/ 437 h 498"/>
                  <a:gd name="T18" fmla="*/ 70 w 287"/>
                  <a:gd name="T19" fmla="*/ 194 h 498"/>
                  <a:gd name="T20" fmla="*/ 42 w 287"/>
                  <a:gd name="T21" fmla="*/ 183 h 498"/>
                  <a:gd name="T22" fmla="*/ 42 w 287"/>
                  <a:gd name="T23" fmla="*/ 183 h 498"/>
                  <a:gd name="T24" fmla="*/ 47 w 287"/>
                  <a:gd name="T25" fmla="*/ 182 h 498"/>
                  <a:gd name="T26" fmla="*/ 65 w 287"/>
                  <a:gd name="T27" fmla="*/ 152 h 498"/>
                  <a:gd name="T28" fmla="*/ 65 w 287"/>
                  <a:gd name="T29" fmla="*/ 151 h 498"/>
                  <a:gd name="T30" fmla="*/ 52 w 287"/>
                  <a:gd name="T31" fmla="*/ 169 h 498"/>
                  <a:gd name="T32" fmla="*/ 122 w 287"/>
                  <a:gd name="T33" fmla="*/ 5 h 498"/>
                  <a:gd name="T34" fmla="*/ 127 w 287"/>
                  <a:gd name="T35" fmla="*/ 2 h 498"/>
                  <a:gd name="T36" fmla="*/ 140 w 287"/>
                  <a:gd name="T37" fmla="*/ 0 h 498"/>
                  <a:gd name="T38" fmla="*/ 175 w 287"/>
                  <a:gd name="T39" fmla="*/ 17 h 498"/>
                  <a:gd name="T40" fmla="*/ 175 w 287"/>
                  <a:gd name="T41" fmla="*/ 17 h 498"/>
                  <a:gd name="T42" fmla="*/ 177 w 287"/>
                  <a:gd name="T43" fmla="*/ 18 h 498"/>
                  <a:gd name="T44" fmla="*/ 177 w 287"/>
                  <a:gd name="T45" fmla="*/ 18 h 498"/>
                  <a:gd name="T46" fmla="*/ 209 w 287"/>
                  <a:gd name="T47" fmla="*/ 37 h 498"/>
                  <a:gd name="T48" fmla="*/ 209 w 287"/>
                  <a:gd name="T49" fmla="*/ 37 h 498"/>
                  <a:gd name="T50" fmla="*/ 209 w 287"/>
                  <a:gd name="T51" fmla="*/ 37 h 498"/>
                  <a:gd name="T52" fmla="*/ 220 w 287"/>
                  <a:gd name="T53" fmla="*/ 35 h 498"/>
                  <a:gd name="T54" fmla="*/ 227 w 287"/>
                  <a:gd name="T55" fmla="*/ 34 h 498"/>
                  <a:gd name="T56" fmla="*/ 228 w 287"/>
                  <a:gd name="T57" fmla="*/ 34 h 498"/>
                  <a:gd name="T58" fmla="*/ 273 w 287"/>
                  <a:gd name="T59" fmla="*/ 81 h 498"/>
                  <a:gd name="T60" fmla="*/ 273 w 287"/>
                  <a:gd name="T61" fmla="*/ 82 h 498"/>
                  <a:gd name="T62" fmla="*/ 273 w 287"/>
                  <a:gd name="T63" fmla="*/ 83 h 498"/>
                  <a:gd name="T64" fmla="*/ 282 w 287"/>
                  <a:gd name="T65" fmla="*/ 151 h 498"/>
                  <a:gd name="T66" fmla="*/ 278 w 287"/>
                  <a:gd name="T67" fmla="*/ 179 h 498"/>
                  <a:gd name="T68" fmla="*/ 255 w 287"/>
                  <a:gd name="T69" fmla="*/ 182 h 498"/>
                  <a:gd name="T70" fmla="*/ 233 w 287"/>
                  <a:gd name="T71" fmla="*/ 170 h 498"/>
                  <a:gd name="T72" fmla="*/ 233 w 287"/>
                  <a:gd name="T73" fmla="*/ 170 h 498"/>
                  <a:gd name="T74" fmla="*/ 233 w 287"/>
                  <a:gd name="T75" fmla="*/ 170 h 498"/>
                  <a:gd name="T76" fmla="*/ 193 w 287"/>
                  <a:gd name="T77" fmla="*/ 162 h 498"/>
                  <a:gd name="T78" fmla="*/ 132 w 287"/>
                  <a:gd name="T79" fmla="*/ 177 h 498"/>
                  <a:gd name="T80" fmla="*/ 97 w 287"/>
                  <a:gd name="T81" fmla="*/ 17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7" h="498">
                    <a:moveTo>
                      <a:pt x="23" y="498"/>
                    </a:moveTo>
                    <a:cubicBezTo>
                      <a:pt x="14" y="494"/>
                      <a:pt x="8" y="488"/>
                      <a:pt x="7" y="487"/>
                    </a:cubicBezTo>
                    <a:cubicBezTo>
                      <a:pt x="7" y="487"/>
                      <a:pt x="7" y="487"/>
                      <a:pt x="7" y="487"/>
                    </a:cubicBezTo>
                    <a:lnTo>
                      <a:pt x="7" y="487"/>
                    </a:lnTo>
                    <a:cubicBezTo>
                      <a:pt x="7" y="487"/>
                      <a:pt x="4" y="484"/>
                      <a:pt x="0" y="477"/>
                    </a:cubicBezTo>
                    <a:cubicBezTo>
                      <a:pt x="27" y="468"/>
                      <a:pt x="30" y="441"/>
                      <a:pt x="31" y="436"/>
                    </a:cubicBezTo>
                    <a:lnTo>
                      <a:pt x="31" y="436"/>
                    </a:lnTo>
                    <a:lnTo>
                      <a:pt x="31" y="435"/>
                    </a:lnTo>
                    <a:lnTo>
                      <a:pt x="31" y="435"/>
                    </a:lnTo>
                    <a:cubicBezTo>
                      <a:pt x="31" y="435"/>
                      <a:pt x="36" y="439"/>
                      <a:pt x="48" y="439"/>
                    </a:cubicBezTo>
                    <a:cubicBezTo>
                      <a:pt x="51" y="439"/>
                      <a:pt x="55" y="438"/>
                      <a:pt x="60" y="438"/>
                    </a:cubicBezTo>
                    <a:cubicBezTo>
                      <a:pt x="39" y="443"/>
                      <a:pt x="31" y="459"/>
                      <a:pt x="25" y="484"/>
                    </a:cubicBezTo>
                    <a:cubicBezTo>
                      <a:pt x="24" y="489"/>
                      <a:pt x="23" y="493"/>
                      <a:pt x="23" y="498"/>
                    </a:cubicBezTo>
                    <a:close/>
                    <a:moveTo>
                      <a:pt x="66" y="437"/>
                    </a:moveTo>
                    <a:cubicBezTo>
                      <a:pt x="71" y="436"/>
                      <a:pt x="76" y="434"/>
                      <a:pt x="82" y="432"/>
                    </a:cubicBezTo>
                    <a:cubicBezTo>
                      <a:pt x="82" y="433"/>
                      <a:pt x="81" y="435"/>
                      <a:pt x="81" y="436"/>
                    </a:cubicBezTo>
                    <a:cubicBezTo>
                      <a:pt x="79" y="436"/>
                      <a:pt x="78" y="436"/>
                      <a:pt x="76" y="436"/>
                    </a:cubicBezTo>
                    <a:cubicBezTo>
                      <a:pt x="72" y="436"/>
                      <a:pt x="69" y="436"/>
                      <a:pt x="66" y="437"/>
                    </a:cubicBezTo>
                    <a:moveTo>
                      <a:pt x="62" y="203"/>
                    </a:moveTo>
                    <a:cubicBezTo>
                      <a:pt x="64" y="200"/>
                      <a:pt x="67" y="197"/>
                      <a:pt x="70" y="194"/>
                    </a:cubicBezTo>
                    <a:cubicBezTo>
                      <a:pt x="67" y="197"/>
                      <a:pt x="64" y="200"/>
                      <a:pt x="62" y="203"/>
                    </a:cubicBezTo>
                    <a:close/>
                    <a:moveTo>
                      <a:pt x="42" y="183"/>
                    </a:moveTo>
                    <a:cubicBezTo>
                      <a:pt x="44" y="180"/>
                      <a:pt x="47" y="176"/>
                      <a:pt x="49" y="172"/>
                    </a:cubicBezTo>
                    <a:cubicBezTo>
                      <a:pt x="47" y="175"/>
                      <a:pt x="45" y="179"/>
                      <a:pt x="42" y="183"/>
                    </a:cubicBezTo>
                    <a:cubicBezTo>
                      <a:pt x="42" y="183"/>
                      <a:pt x="42" y="183"/>
                      <a:pt x="42" y="183"/>
                    </a:cubicBezTo>
                    <a:close/>
                    <a:moveTo>
                      <a:pt x="47" y="182"/>
                    </a:moveTo>
                    <a:cubicBezTo>
                      <a:pt x="50" y="176"/>
                      <a:pt x="53" y="171"/>
                      <a:pt x="56" y="166"/>
                    </a:cubicBezTo>
                    <a:cubicBezTo>
                      <a:pt x="60" y="161"/>
                      <a:pt x="63" y="156"/>
                      <a:pt x="65" y="152"/>
                    </a:cubicBezTo>
                    <a:cubicBezTo>
                      <a:pt x="71" y="144"/>
                      <a:pt x="74" y="139"/>
                      <a:pt x="74" y="139"/>
                    </a:cubicBezTo>
                    <a:cubicBezTo>
                      <a:pt x="74" y="139"/>
                      <a:pt x="70" y="143"/>
                      <a:pt x="65" y="151"/>
                    </a:cubicBezTo>
                    <a:cubicBezTo>
                      <a:pt x="62" y="155"/>
                      <a:pt x="58" y="160"/>
                      <a:pt x="54" y="165"/>
                    </a:cubicBezTo>
                    <a:cubicBezTo>
                      <a:pt x="53" y="166"/>
                      <a:pt x="52" y="167"/>
                      <a:pt x="52" y="169"/>
                    </a:cubicBezTo>
                    <a:cubicBezTo>
                      <a:pt x="74" y="135"/>
                      <a:pt x="98" y="101"/>
                      <a:pt x="114" y="64"/>
                    </a:cubicBezTo>
                    <a:cubicBezTo>
                      <a:pt x="122" y="44"/>
                      <a:pt x="126" y="26"/>
                      <a:pt x="122" y="5"/>
                    </a:cubicBezTo>
                    <a:cubicBezTo>
                      <a:pt x="124" y="4"/>
                      <a:pt x="125" y="3"/>
                      <a:pt x="127" y="2"/>
                    </a:cubicBezTo>
                    <a:cubicBezTo>
                      <a:pt x="127" y="2"/>
                      <a:pt x="127" y="2"/>
                      <a:pt x="127" y="2"/>
                    </a:cubicBezTo>
                    <a:cubicBezTo>
                      <a:pt x="127" y="2"/>
                      <a:pt x="127" y="2"/>
                      <a:pt x="127" y="2"/>
                    </a:cubicBezTo>
                    <a:cubicBezTo>
                      <a:pt x="131" y="1"/>
                      <a:pt x="136" y="0"/>
                      <a:pt x="140" y="0"/>
                    </a:cubicBezTo>
                    <a:lnTo>
                      <a:pt x="141" y="0"/>
                    </a:lnTo>
                    <a:cubicBezTo>
                      <a:pt x="153" y="0"/>
                      <a:pt x="166" y="5"/>
                      <a:pt x="175" y="17"/>
                    </a:cubicBezTo>
                    <a:lnTo>
                      <a:pt x="175" y="17"/>
                    </a:lnTo>
                    <a:lnTo>
                      <a:pt x="175" y="17"/>
                    </a:lnTo>
                    <a:cubicBezTo>
                      <a:pt x="176" y="17"/>
                      <a:pt x="176" y="17"/>
                      <a:pt x="176" y="17"/>
                    </a:cubicBezTo>
                    <a:cubicBezTo>
                      <a:pt x="176" y="17"/>
                      <a:pt x="176" y="18"/>
                      <a:pt x="177" y="18"/>
                    </a:cubicBezTo>
                    <a:cubicBezTo>
                      <a:pt x="177" y="18"/>
                      <a:pt x="177" y="18"/>
                      <a:pt x="177" y="18"/>
                    </a:cubicBezTo>
                    <a:lnTo>
                      <a:pt x="177" y="18"/>
                    </a:lnTo>
                    <a:cubicBezTo>
                      <a:pt x="177" y="18"/>
                      <a:pt x="177" y="18"/>
                      <a:pt x="177" y="18"/>
                    </a:cubicBezTo>
                    <a:cubicBezTo>
                      <a:pt x="190" y="32"/>
                      <a:pt x="199" y="37"/>
                      <a:pt x="209" y="37"/>
                    </a:cubicBezTo>
                    <a:lnTo>
                      <a:pt x="209" y="37"/>
                    </a:lnTo>
                    <a:lnTo>
                      <a:pt x="209" y="37"/>
                    </a:lnTo>
                    <a:lnTo>
                      <a:pt x="209" y="37"/>
                    </a:lnTo>
                    <a:lnTo>
                      <a:pt x="209" y="37"/>
                    </a:lnTo>
                    <a:cubicBezTo>
                      <a:pt x="213" y="37"/>
                      <a:pt x="216" y="36"/>
                      <a:pt x="220" y="35"/>
                    </a:cubicBezTo>
                    <a:cubicBezTo>
                      <a:pt x="220" y="35"/>
                      <a:pt x="220" y="35"/>
                      <a:pt x="220" y="35"/>
                    </a:cubicBezTo>
                    <a:lnTo>
                      <a:pt x="220" y="35"/>
                    </a:lnTo>
                    <a:cubicBezTo>
                      <a:pt x="222" y="34"/>
                      <a:pt x="225" y="34"/>
                      <a:pt x="227" y="34"/>
                    </a:cubicBezTo>
                    <a:lnTo>
                      <a:pt x="227" y="34"/>
                    </a:lnTo>
                    <a:cubicBezTo>
                      <a:pt x="228" y="34"/>
                      <a:pt x="228" y="34"/>
                      <a:pt x="228" y="34"/>
                    </a:cubicBezTo>
                    <a:cubicBezTo>
                      <a:pt x="246" y="34"/>
                      <a:pt x="275" y="47"/>
                      <a:pt x="273" y="78"/>
                    </a:cubicBezTo>
                    <a:cubicBezTo>
                      <a:pt x="273" y="79"/>
                      <a:pt x="273" y="80"/>
                      <a:pt x="273" y="81"/>
                    </a:cubicBezTo>
                    <a:lnTo>
                      <a:pt x="273" y="81"/>
                    </a:lnTo>
                    <a:cubicBezTo>
                      <a:pt x="273" y="81"/>
                      <a:pt x="273" y="82"/>
                      <a:pt x="273" y="82"/>
                    </a:cubicBezTo>
                    <a:cubicBezTo>
                      <a:pt x="273" y="82"/>
                      <a:pt x="273" y="82"/>
                      <a:pt x="273" y="82"/>
                    </a:cubicBezTo>
                    <a:cubicBezTo>
                      <a:pt x="273" y="83"/>
                      <a:pt x="273" y="83"/>
                      <a:pt x="273" y="83"/>
                    </a:cubicBezTo>
                    <a:cubicBezTo>
                      <a:pt x="271" y="94"/>
                      <a:pt x="270" y="102"/>
                      <a:pt x="270" y="108"/>
                    </a:cubicBezTo>
                    <a:cubicBezTo>
                      <a:pt x="270" y="125"/>
                      <a:pt x="276" y="130"/>
                      <a:pt x="282" y="151"/>
                    </a:cubicBezTo>
                    <a:cubicBezTo>
                      <a:pt x="284" y="159"/>
                      <a:pt x="286" y="169"/>
                      <a:pt x="287" y="180"/>
                    </a:cubicBezTo>
                    <a:cubicBezTo>
                      <a:pt x="284" y="179"/>
                      <a:pt x="281" y="179"/>
                      <a:pt x="278" y="179"/>
                    </a:cubicBezTo>
                    <a:cubicBezTo>
                      <a:pt x="264" y="179"/>
                      <a:pt x="255" y="182"/>
                      <a:pt x="255" y="182"/>
                    </a:cubicBezTo>
                    <a:cubicBezTo>
                      <a:pt x="255" y="182"/>
                      <a:pt x="255" y="182"/>
                      <a:pt x="255" y="182"/>
                    </a:cubicBezTo>
                    <a:cubicBezTo>
                      <a:pt x="254" y="181"/>
                      <a:pt x="246" y="175"/>
                      <a:pt x="233" y="170"/>
                    </a:cubicBezTo>
                    <a:lnTo>
                      <a:pt x="233" y="170"/>
                    </a:lnTo>
                    <a:lnTo>
                      <a:pt x="233" y="170"/>
                    </a:lnTo>
                    <a:lnTo>
                      <a:pt x="233" y="170"/>
                    </a:lnTo>
                    <a:lnTo>
                      <a:pt x="233" y="170"/>
                    </a:lnTo>
                    <a:lnTo>
                      <a:pt x="233" y="170"/>
                    </a:lnTo>
                    <a:cubicBezTo>
                      <a:pt x="223" y="166"/>
                      <a:pt x="210" y="162"/>
                      <a:pt x="197" y="162"/>
                    </a:cubicBezTo>
                    <a:cubicBezTo>
                      <a:pt x="195" y="162"/>
                      <a:pt x="194" y="162"/>
                      <a:pt x="193" y="162"/>
                    </a:cubicBezTo>
                    <a:cubicBezTo>
                      <a:pt x="152" y="165"/>
                      <a:pt x="132" y="177"/>
                      <a:pt x="132" y="177"/>
                    </a:cubicBezTo>
                    <a:cubicBezTo>
                      <a:pt x="132" y="177"/>
                      <a:pt x="132" y="177"/>
                      <a:pt x="132" y="177"/>
                    </a:cubicBezTo>
                    <a:cubicBezTo>
                      <a:pt x="132" y="177"/>
                      <a:pt x="124" y="173"/>
                      <a:pt x="109" y="173"/>
                    </a:cubicBezTo>
                    <a:cubicBezTo>
                      <a:pt x="105" y="173"/>
                      <a:pt x="101" y="173"/>
                      <a:pt x="97" y="173"/>
                    </a:cubicBezTo>
                    <a:cubicBezTo>
                      <a:pt x="82" y="175"/>
                      <a:pt x="64" y="178"/>
                      <a:pt x="47" y="182"/>
                    </a:cubicBezTo>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1238">
                <a:extLst>
                  <a:ext uri="{FF2B5EF4-FFF2-40B4-BE49-F238E27FC236}">
                    <a16:creationId xmlns:a16="http://schemas.microsoft.com/office/drawing/2014/main" id="{49674296-ADFE-E0FF-B8A1-A767505848F0}"/>
                  </a:ext>
                </a:extLst>
              </p:cNvPr>
              <p:cNvSpPr>
                <a:spLocks/>
              </p:cNvSpPr>
              <p:nvPr/>
            </p:nvSpPr>
            <p:spPr bwMode="auto">
              <a:xfrm>
                <a:off x="1105" y="3142"/>
                <a:ext cx="2" cy="2"/>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1" y="2"/>
                      <a:pt x="2" y="1"/>
                      <a:pt x="3" y="0"/>
                    </a:cubicBezTo>
                    <a:cubicBezTo>
                      <a:pt x="2" y="1"/>
                      <a:pt x="1" y="2"/>
                      <a:pt x="0" y="3"/>
                    </a:cubicBezTo>
                    <a:close/>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1239">
                <a:extLst>
                  <a:ext uri="{FF2B5EF4-FFF2-40B4-BE49-F238E27FC236}">
                    <a16:creationId xmlns:a16="http://schemas.microsoft.com/office/drawing/2014/main" id="{4BB61612-DE2C-B24F-6235-85EB70CFFDD3}"/>
                  </a:ext>
                </a:extLst>
              </p:cNvPr>
              <p:cNvSpPr>
                <a:spLocks/>
              </p:cNvSpPr>
              <p:nvPr/>
            </p:nvSpPr>
            <p:spPr bwMode="auto">
              <a:xfrm>
                <a:off x="1101" y="3124"/>
                <a:ext cx="19" cy="26"/>
              </a:xfrm>
              <a:custGeom>
                <a:avLst/>
                <a:gdLst>
                  <a:gd name="T0" fmla="*/ 0 w 32"/>
                  <a:gd name="T1" fmla="*/ 44 h 44"/>
                  <a:gd name="T2" fmla="*/ 7 w 32"/>
                  <a:gd name="T3" fmla="*/ 33 h 44"/>
                  <a:gd name="T4" fmla="*/ 10 w 32"/>
                  <a:gd name="T5" fmla="*/ 30 h 44"/>
                  <a:gd name="T6" fmla="*/ 12 w 32"/>
                  <a:gd name="T7" fmla="*/ 26 h 44"/>
                  <a:gd name="T8" fmla="*/ 23 w 32"/>
                  <a:gd name="T9" fmla="*/ 12 h 44"/>
                  <a:gd name="T10" fmla="*/ 32 w 32"/>
                  <a:gd name="T11" fmla="*/ 0 h 44"/>
                  <a:gd name="T12" fmla="*/ 23 w 32"/>
                  <a:gd name="T13" fmla="*/ 13 h 44"/>
                  <a:gd name="T14" fmla="*/ 14 w 32"/>
                  <a:gd name="T15" fmla="*/ 27 h 44"/>
                  <a:gd name="T16" fmla="*/ 5 w 32"/>
                  <a:gd name="T17" fmla="*/ 43 h 44"/>
                  <a:gd name="T18" fmla="*/ 0 w 32"/>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4">
                    <a:moveTo>
                      <a:pt x="0" y="44"/>
                    </a:moveTo>
                    <a:cubicBezTo>
                      <a:pt x="3" y="40"/>
                      <a:pt x="5" y="36"/>
                      <a:pt x="7" y="33"/>
                    </a:cubicBezTo>
                    <a:cubicBezTo>
                      <a:pt x="8" y="32"/>
                      <a:pt x="9" y="31"/>
                      <a:pt x="10" y="30"/>
                    </a:cubicBezTo>
                    <a:cubicBezTo>
                      <a:pt x="10" y="28"/>
                      <a:pt x="11" y="27"/>
                      <a:pt x="12" y="26"/>
                    </a:cubicBezTo>
                    <a:cubicBezTo>
                      <a:pt x="16" y="21"/>
                      <a:pt x="20" y="16"/>
                      <a:pt x="23" y="12"/>
                    </a:cubicBezTo>
                    <a:cubicBezTo>
                      <a:pt x="28" y="4"/>
                      <a:pt x="32" y="0"/>
                      <a:pt x="32" y="0"/>
                    </a:cubicBezTo>
                    <a:cubicBezTo>
                      <a:pt x="32" y="0"/>
                      <a:pt x="29" y="5"/>
                      <a:pt x="23" y="13"/>
                    </a:cubicBezTo>
                    <a:cubicBezTo>
                      <a:pt x="21" y="17"/>
                      <a:pt x="18" y="22"/>
                      <a:pt x="14" y="27"/>
                    </a:cubicBezTo>
                    <a:cubicBezTo>
                      <a:pt x="11" y="32"/>
                      <a:pt x="8" y="37"/>
                      <a:pt x="5" y="43"/>
                    </a:cubicBezTo>
                    <a:cubicBezTo>
                      <a:pt x="3" y="44"/>
                      <a:pt x="2" y="44"/>
                      <a:pt x="0" y="44"/>
                    </a:cubicBezTo>
                    <a:close/>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1240">
                <a:extLst>
                  <a:ext uri="{FF2B5EF4-FFF2-40B4-BE49-F238E27FC236}">
                    <a16:creationId xmlns:a16="http://schemas.microsoft.com/office/drawing/2014/main" id="{F8F7EB39-72DC-45A6-037F-69E7036FA3CB}"/>
                  </a:ext>
                </a:extLst>
              </p:cNvPr>
              <p:cNvSpPr>
                <a:spLocks/>
              </p:cNvSpPr>
              <p:nvPr/>
            </p:nvSpPr>
            <p:spPr bwMode="auto">
              <a:xfrm>
                <a:off x="1083" y="3118"/>
                <a:ext cx="7" cy="37"/>
              </a:xfrm>
              <a:custGeom>
                <a:avLst/>
                <a:gdLst>
                  <a:gd name="T0" fmla="*/ 2 w 11"/>
                  <a:gd name="T1" fmla="*/ 61 h 61"/>
                  <a:gd name="T2" fmla="*/ 2 w 11"/>
                  <a:gd name="T3" fmla="*/ 58 h 61"/>
                  <a:gd name="T4" fmla="*/ 1 w 11"/>
                  <a:gd name="T5" fmla="*/ 50 h 61"/>
                  <a:gd name="T6" fmla="*/ 1 w 11"/>
                  <a:gd name="T7" fmla="*/ 42 h 61"/>
                  <a:gd name="T8" fmla="*/ 1 w 11"/>
                  <a:gd name="T9" fmla="*/ 34 h 61"/>
                  <a:gd name="T10" fmla="*/ 2 w 11"/>
                  <a:gd name="T11" fmla="*/ 26 h 61"/>
                  <a:gd name="T12" fmla="*/ 4 w 11"/>
                  <a:gd name="T13" fmla="*/ 19 h 61"/>
                  <a:gd name="T14" fmla="*/ 6 w 11"/>
                  <a:gd name="T15" fmla="*/ 12 h 61"/>
                  <a:gd name="T16" fmla="*/ 10 w 11"/>
                  <a:gd name="T17" fmla="*/ 3 h 61"/>
                  <a:gd name="T18" fmla="*/ 11 w 11"/>
                  <a:gd name="T19" fmla="*/ 0 h 61"/>
                  <a:gd name="T20" fmla="*/ 11 w 11"/>
                  <a:gd name="T21" fmla="*/ 3 h 61"/>
                  <a:gd name="T22" fmla="*/ 9 w 11"/>
                  <a:gd name="T23" fmla="*/ 13 h 61"/>
                  <a:gd name="T24" fmla="*/ 8 w 11"/>
                  <a:gd name="T25" fmla="*/ 19 h 61"/>
                  <a:gd name="T26" fmla="*/ 7 w 11"/>
                  <a:gd name="T27" fmla="*/ 27 h 61"/>
                  <a:gd name="T28" fmla="*/ 6 w 11"/>
                  <a:gd name="T29" fmla="*/ 34 h 61"/>
                  <a:gd name="T30" fmla="*/ 6 w 11"/>
                  <a:gd name="T31" fmla="*/ 42 h 61"/>
                  <a:gd name="T32" fmla="*/ 6 w 11"/>
                  <a:gd name="T33" fmla="*/ 50 h 61"/>
                  <a:gd name="T34" fmla="*/ 6 w 11"/>
                  <a:gd name="T35" fmla="*/ 58 h 61"/>
                  <a:gd name="T36" fmla="*/ 7 w 11"/>
                  <a:gd name="T37" fmla="*/ 60 h 61"/>
                  <a:gd name="T38" fmla="*/ 2 w 11"/>
                  <a:gd name="T3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61">
                    <a:moveTo>
                      <a:pt x="2" y="61"/>
                    </a:moveTo>
                    <a:lnTo>
                      <a:pt x="2" y="58"/>
                    </a:lnTo>
                    <a:cubicBezTo>
                      <a:pt x="1" y="56"/>
                      <a:pt x="1" y="53"/>
                      <a:pt x="1" y="50"/>
                    </a:cubicBezTo>
                    <a:cubicBezTo>
                      <a:pt x="0" y="48"/>
                      <a:pt x="1" y="45"/>
                      <a:pt x="1" y="42"/>
                    </a:cubicBezTo>
                    <a:cubicBezTo>
                      <a:pt x="1" y="39"/>
                      <a:pt x="1" y="36"/>
                      <a:pt x="1" y="34"/>
                    </a:cubicBezTo>
                    <a:cubicBezTo>
                      <a:pt x="1" y="31"/>
                      <a:pt x="2" y="28"/>
                      <a:pt x="2" y="26"/>
                    </a:cubicBezTo>
                    <a:cubicBezTo>
                      <a:pt x="3" y="23"/>
                      <a:pt x="3" y="21"/>
                      <a:pt x="4" y="19"/>
                    </a:cubicBezTo>
                    <a:cubicBezTo>
                      <a:pt x="4" y="16"/>
                      <a:pt x="5" y="14"/>
                      <a:pt x="6" y="12"/>
                    </a:cubicBezTo>
                    <a:cubicBezTo>
                      <a:pt x="7" y="8"/>
                      <a:pt x="9" y="5"/>
                      <a:pt x="10" y="3"/>
                    </a:cubicBezTo>
                    <a:cubicBezTo>
                      <a:pt x="11" y="1"/>
                      <a:pt x="11" y="0"/>
                      <a:pt x="11" y="0"/>
                    </a:cubicBezTo>
                    <a:cubicBezTo>
                      <a:pt x="11" y="0"/>
                      <a:pt x="11" y="1"/>
                      <a:pt x="11" y="3"/>
                    </a:cubicBezTo>
                    <a:cubicBezTo>
                      <a:pt x="10" y="6"/>
                      <a:pt x="10" y="9"/>
                      <a:pt x="9" y="13"/>
                    </a:cubicBezTo>
                    <a:cubicBezTo>
                      <a:pt x="9" y="15"/>
                      <a:pt x="8" y="17"/>
                      <a:pt x="8" y="19"/>
                    </a:cubicBezTo>
                    <a:cubicBezTo>
                      <a:pt x="8" y="22"/>
                      <a:pt x="7" y="24"/>
                      <a:pt x="7" y="27"/>
                    </a:cubicBezTo>
                    <a:cubicBezTo>
                      <a:pt x="7" y="29"/>
                      <a:pt x="7" y="32"/>
                      <a:pt x="6" y="34"/>
                    </a:cubicBezTo>
                    <a:cubicBezTo>
                      <a:pt x="6" y="37"/>
                      <a:pt x="6" y="39"/>
                      <a:pt x="6" y="42"/>
                    </a:cubicBezTo>
                    <a:cubicBezTo>
                      <a:pt x="6" y="45"/>
                      <a:pt x="6" y="47"/>
                      <a:pt x="6" y="50"/>
                    </a:cubicBezTo>
                    <a:cubicBezTo>
                      <a:pt x="6" y="53"/>
                      <a:pt x="6" y="55"/>
                      <a:pt x="6" y="58"/>
                    </a:cubicBezTo>
                    <a:lnTo>
                      <a:pt x="7" y="60"/>
                    </a:lnTo>
                    <a:cubicBezTo>
                      <a:pt x="5" y="60"/>
                      <a:pt x="4" y="61"/>
                      <a:pt x="2" y="61"/>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1241">
                <a:extLst>
                  <a:ext uri="{FF2B5EF4-FFF2-40B4-BE49-F238E27FC236}">
                    <a16:creationId xmlns:a16="http://schemas.microsoft.com/office/drawing/2014/main" id="{D95CF1BD-76A0-BC23-3991-EF6DDF06DA94}"/>
                  </a:ext>
                </a:extLst>
              </p:cNvPr>
              <p:cNvSpPr>
                <a:spLocks/>
              </p:cNvSpPr>
              <p:nvPr/>
            </p:nvSpPr>
            <p:spPr bwMode="auto">
              <a:xfrm>
                <a:off x="1265" y="3224"/>
                <a:ext cx="275" cy="311"/>
              </a:xfrm>
              <a:custGeom>
                <a:avLst/>
                <a:gdLst>
                  <a:gd name="T0" fmla="*/ 42 w 452"/>
                  <a:gd name="T1" fmla="*/ 263 h 511"/>
                  <a:gd name="T2" fmla="*/ 186 w 452"/>
                  <a:gd name="T3" fmla="*/ 91 h 511"/>
                  <a:gd name="T4" fmla="*/ 243 w 452"/>
                  <a:gd name="T5" fmla="*/ 50 h 511"/>
                  <a:gd name="T6" fmla="*/ 352 w 452"/>
                  <a:gd name="T7" fmla="*/ 9 h 511"/>
                  <a:gd name="T8" fmla="*/ 387 w 452"/>
                  <a:gd name="T9" fmla="*/ 94 h 511"/>
                  <a:gd name="T10" fmla="*/ 414 w 452"/>
                  <a:gd name="T11" fmla="*/ 177 h 511"/>
                  <a:gd name="T12" fmla="*/ 427 w 452"/>
                  <a:gd name="T13" fmla="*/ 302 h 511"/>
                  <a:gd name="T14" fmla="*/ 401 w 452"/>
                  <a:gd name="T15" fmla="*/ 361 h 511"/>
                  <a:gd name="T16" fmla="*/ 358 w 452"/>
                  <a:gd name="T17" fmla="*/ 399 h 511"/>
                  <a:gd name="T18" fmla="*/ 310 w 452"/>
                  <a:gd name="T19" fmla="*/ 443 h 511"/>
                  <a:gd name="T20" fmla="*/ 235 w 452"/>
                  <a:gd name="T21" fmla="*/ 478 h 511"/>
                  <a:gd name="T22" fmla="*/ 178 w 452"/>
                  <a:gd name="T23" fmla="*/ 462 h 511"/>
                  <a:gd name="T24" fmla="*/ 79 w 452"/>
                  <a:gd name="T25" fmla="*/ 484 h 511"/>
                  <a:gd name="T26" fmla="*/ 60 w 452"/>
                  <a:gd name="T27" fmla="*/ 429 h 511"/>
                  <a:gd name="T28" fmla="*/ 24 w 452"/>
                  <a:gd name="T29" fmla="*/ 416 h 511"/>
                  <a:gd name="T30" fmla="*/ 14 w 452"/>
                  <a:gd name="T31" fmla="*/ 368 h 511"/>
                  <a:gd name="T32" fmla="*/ 42 w 452"/>
                  <a:gd name="T33" fmla="*/ 26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2" h="511">
                    <a:moveTo>
                      <a:pt x="42" y="263"/>
                    </a:moveTo>
                    <a:cubicBezTo>
                      <a:pt x="42" y="263"/>
                      <a:pt x="70" y="148"/>
                      <a:pt x="186" y="91"/>
                    </a:cubicBezTo>
                    <a:cubicBezTo>
                      <a:pt x="219" y="75"/>
                      <a:pt x="222" y="76"/>
                      <a:pt x="243" y="50"/>
                    </a:cubicBezTo>
                    <a:cubicBezTo>
                      <a:pt x="263" y="23"/>
                      <a:pt x="310" y="0"/>
                      <a:pt x="352" y="9"/>
                    </a:cubicBezTo>
                    <a:cubicBezTo>
                      <a:pt x="394" y="19"/>
                      <a:pt x="397" y="54"/>
                      <a:pt x="387" y="94"/>
                    </a:cubicBezTo>
                    <a:cubicBezTo>
                      <a:pt x="377" y="134"/>
                      <a:pt x="388" y="142"/>
                      <a:pt x="414" y="177"/>
                    </a:cubicBezTo>
                    <a:cubicBezTo>
                      <a:pt x="439" y="213"/>
                      <a:pt x="452" y="269"/>
                      <a:pt x="427" y="302"/>
                    </a:cubicBezTo>
                    <a:cubicBezTo>
                      <a:pt x="402" y="336"/>
                      <a:pt x="403" y="335"/>
                      <a:pt x="401" y="361"/>
                    </a:cubicBezTo>
                    <a:cubicBezTo>
                      <a:pt x="399" y="386"/>
                      <a:pt x="385" y="393"/>
                      <a:pt x="358" y="399"/>
                    </a:cubicBezTo>
                    <a:cubicBezTo>
                      <a:pt x="332" y="404"/>
                      <a:pt x="326" y="412"/>
                      <a:pt x="310" y="443"/>
                    </a:cubicBezTo>
                    <a:cubicBezTo>
                      <a:pt x="295" y="474"/>
                      <a:pt x="268" y="481"/>
                      <a:pt x="235" y="478"/>
                    </a:cubicBezTo>
                    <a:cubicBezTo>
                      <a:pt x="201" y="475"/>
                      <a:pt x="206" y="439"/>
                      <a:pt x="178" y="462"/>
                    </a:cubicBezTo>
                    <a:cubicBezTo>
                      <a:pt x="151" y="485"/>
                      <a:pt x="118" y="511"/>
                      <a:pt x="79" y="484"/>
                    </a:cubicBezTo>
                    <a:cubicBezTo>
                      <a:pt x="39" y="457"/>
                      <a:pt x="55" y="446"/>
                      <a:pt x="60" y="429"/>
                    </a:cubicBezTo>
                    <a:cubicBezTo>
                      <a:pt x="64" y="413"/>
                      <a:pt x="42" y="414"/>
                      <a:pt x="24" y="416"/>
                    </a:cubicBezTo>
                    <a:cubicBezTo>
                      <a:pt x="0" y="419"/>
                      <a:pt x="5" y="403"/>
                      <a:pt x="14" y="368"/>
                    </a:cubicBezTo>
                    <a:cubicBezTo>
                      <a:pt x="22" y="332"/>
                      <a:pt x="32" y="313"/>
                      <a:pt x="42" y="263"/>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1242">
                <a:extLst>
                  <a:ext uri="{FF2B5EF4-FFF2-40B4-BE49-F238E27FC236}">
                    <a16:creationId xmlns:a16="http://schemas.microsoft.com/office/drawing/2014/main" id="{9A8A51B3-02AB-830A-A5A5-ABFCA977F306}"/>
                  </a:ext>
                </a:extLst>
              </p:cNvPr>
              <p:cNvSpPr>
                <a:spLocks noEditPoints="1"/>
              </p:cNvSpPr>
              <p:nvPr/>
            </p:nvSpPr>
            <p:spPr bwMode="auto">
              <a:xfrm>
                <a:off x="1310" y="3506"/>
                <a:ext cx="106" cy="20"/>
              </a:xfrm>
              <a:custGeom>
                <a:avLst/>
                <a:gdLst>
                  <a:gd name="T0" fmla="*/ 38 w 173"/>
                  <a:gd name="T1" fmla="*/ 32 h 32"/>
                  <a:gd name="T2" fmla="*/ 37 w 173"/>
                  <a:gd name="T3" fmla="*/ 32 h 32"/>
                  <a:gd name="T4" fmla="*/ 38 w 173"/>
                  <a:gd name="T5" fmla="*/ 32 h 32"/>
                  <a:gd name="T6" fmla="*/ 38 w 173"/>
                  <a:gd name="T7" fmla="*/ 32 h 32"/>
                  <a:gd name="T8" fmla="*/ 38 w 173"/>
                  <a:gd name="T9" fmla="*/ 32 h 32"/>
                  <a:gd name="T10" fmla="*/ 102 w 173"/>
                  <a:gd name="T11" fmla="*/ 0 h 32"/>
                  <a:gd name="T12" fmla="*/ 38 w 173"/>
                  <a:gd name="T13" fmla="*/ 32 h 32"/>
                  <a:gd name="T14" fmla="*/ 4 w 173"/>
                  <a:gd name="T15" fmla="*/ 22 h 32"/>
                  <a:gd name="T16" fmla="*/ 4 w 173"/>
                  <a:gd name="T17" fmla="*/ 21 h 32"/>
                  <a:gd name="T18" fmla="*/ 4 w 173"/>
                  <a:gd name="T19" fmla="*/ 22 h 32"/>
                  <a:gd name="T20" fmla="*/ 4 w 173"/>
                  <a:gd name="T21" fmla="*/ 21 h 32"/>
                  <a:gd name="T22" fmla="*/ 4 w 173"/>
                  <a:gd name="T23" fmla="*/ 21 h 32"/>
                  <a:gd name="T24" fmla="*/ 0 w 173"/>
                  <a:gd name="T25" fmla="*/ 18 h 32"/>
                  <a:gd name="T26" fmla="*/ 4 w 173"/>
                  <a:gd name="T27" fmla="*/ 21 h 32"/>
                  <a:gd name="T28" fmla="*/ 4 w 173"/>
                  <a:gd name="T29" fmla="*/ 21 h 32"/>
                  <a:gd name="T30" fmla="*/ 173 w 173"/>
                  <a:gd name="T31" fmla="*/ 16 h 32"/>
                  <a:gd name="T32" fmla="*/ 173 w 173"/>
                  <a:gd name="T33" fmla="*/ 16 h 32"/>
                  <a:gd name="T34" fmla="*/ 173 w 173"/>
                  <a:gd name="T35" fmla="*/ 16 h 32"/>
                  <a:gd name="T36" fmla="*/ 173 w 173"/>
                  <a:gd name="T37"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3" h="32">
                    <a:moveTo>
                      <a:pt x="38" y="32"/>
                    </a:moveTo>
                    <a:lnTo>
                      <a:pt x="37" y="32"/>
                    </a:lnTo>
                    <a:lnTo>
                      <a:pt x="38" y="32"/>
                    </a:lnTo>
                    <a:lnTo>
                      <a:pt x="38" y="32"/>
                    </a:lnTo>
                    <a:close/>
                    <a:moveTo>
                      <a:pt x="38" y="32"/>
                    </a:moveTo>
                    <a:cubicBezTo>
                      <a:pt x="62" y="32"/>
                      <a:pt x="83" y="15"/>
                      <a:pt x="102" y="0"/>
                    </a:cubicBezTo>
                    <a:cubicBezTo>
                      <a:pt x="83" y="15"/>
                      <a:pt x="62" y="32"/>
                      <a:pt x="38" y="32"/>
                    </a:cubicBezTo>
                    <a:close/>
                    <a:moveTo>
                      <a:pt x="4" y="22"/>
                    </a:moveTo>
                    <a:cubicBezTo>
                      <a:pt x="4" y="22"/>
                      <a:pt x="4" y="22"/>
                      <a:pt x="4" y="21"/>
                    </a:cubicBezTo>
                    <a:cubicBezTo>
                      <a:pt x="4" y="22"/>
                      <a:pt x="4" y="22"/>
                      <a:pt x="4" y="22"/>
                    </a:cubicBezTo>
                    <a:close/>
                    <a:moveTo>
                      <a:pt x="4" y="21"/>
                    </a:moveTo>
                    <a:cubicBezTo>
                      <a:pt x="4" y="21"/>
                      <a:pt x="4" y="21"/>
                      <a:pt x="4" y="21"/>
                    </a:cubicBezTo>
                    <a:cubicBezTo>
                      <a:pt x="2" y="20"/>
                      <a:pt x="1" y="19"/>
                      <a:pt x="0" y="18"/>
                    </a:cubicBezTo>
                    <a:cubicBezTo>
                      <a:pt x="1" y="19"/>
                      <a:pt x="2" y="20"/>
                      <a:pt x="4" y="21"/>
                    </a:cubicBezTo>
                    <a:cubicBezTo>
                      <a:pt x="4" y="21"/>
                      <a:pt x="4" y="21"/>
                      <a:pt x="4" y="21"/>
                    </a:cubicBezTo>
                    <a:close/>
                    <a:moveTo>
                      <a:pt x="173" y="16"/>
                    </a:moveTo>
                    <a:lnTo>
                      <a:pt x="173" y="16"/>
                    </a:lnTo>
                    <a:lnTo>
                      <a:pt x="173" y="16"/>
                    </a:lnTo>
                    <a:lnTo>
                      <a:pt x="173" y="16"/>
                    </a:lnTo>
                    <a:close/>
                  </a:path>
                </a:pathLst>
              </a:custGeom>
              <a:solidFill>
                <a:srgbClr val="389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1243">
                <a:extLst>
                  <a:ext uri="{FF2B5EF4-FFF2-40B4-BE49-F238E27FC236}">
                    <a16:creationId xmlns:a16="http://schemas.microsoft.com/office/drawing/2014/main" id="{21C58F72-E507-554C-9427-DB9AB97799CD}"/>
                  </a:ext>
                </a:extLst>
              </p:cNvPr>
              <p:cNvSpPr>
                <a:spLocks/>
              </p:cNvSpPr>
              <p:nvPr/>
            </p:nvSpPr>
            <p:spPr bwMode="auto">
              <a:xfrm>
                <a:off x="1438" y="3498"/>
                <a:ext cx="14" cy="13"/>
              </a:xfrm>
              <a:custGeom>
                <a:avLst/>
                <a:gdLst>
                  <a:gd name="T0" fmla="*/ 0 w 23"/>
                  <a:gd name="T1" fmla="*/ 22 h 22"/>
                  <a:gd name="T2" fmla="*/ 0 w 23"/>
                  <a:gd name="T3" fmla="*/ 22 h 22"/>
                  <a:gd name="T4" fmla="*/ 23 w 23"/>
                  <a:gd name="T5" fmla="*/ 0 h 22"/>
                  <a:gd name="T6" fmla="*/ 23 w 23"/>
                  <a:gd name="T7" fmla="*/ 0 h 22"/>
                  <a:gd name="T8" fmla="*/ 0 w 23"/>
                  <a:gd name="T9" fmla="*/ 22 h 22"/>
                </a:gdLst>
                <a:ahLst/>
                <a:cxnLst>
                  <a:cxn ang="0">
                    <a:pos x="T0" y="T1"/>
                  </a:cxn>
                  <a:cxn ang="0">
                    <a:pos x="T2" y="T3"/>
                  </a:cxn>
                  <a:cxn ang="0">
                    <a:pos x="T4" y="T5"/>
                  </a:cxn>
                  <a:cxn ang="0">
                    <a:pos x="T6" y="T7"/>
                  </a:cxn>
                  <a:cxn ang="0">
                    <a:pos x="T8" y="T9"/>
                  </a:cxn>
                </a:cxnLst>
                <a:rect l="0" t="0" r="r" b="b"/>
                <a:pathLst>
                  <a:path w="23" h="22">
                    <a:moveTo>
                      <a:pt x="0" y="22"/>
                    </a:moveTo>
                    <a:lnTo>
                      <a:pt x="0" y="22"/>
                    </a:lnTo>
                    <a:cubicBezTo>
                      <a:pt x="9" y="17"/>
                      <a:pt x="17" y="10"/>
                      <a:pt x="23" y="0"/>
                    </a:cubicBezTo>
                    <a:lnTo>
                      <a:pt x="23" y="0"/>
                    </a:lnTo>
                    <a:cubicBezTo>
                      <a:pt x="17" y="10"/>
                      <a:pt x="9" y="17"/>
                      <a:pt x="0" y="22"/>
                    </a:cubicBezTo>
                    <a:close/>
                  </a:path>
                </a:pathLst>
              </a:custGeom>
              <a:solidFill>
                <a:srgbClr val="54A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1244">
                <a:extLst>
                  <a:ext uri="{FF2B5EF4-FFF2-40B4-BE49-F238E27FC236}">
                    <a16:creationId xmlns:a16="http://schemas.microsoft.com/office/drawing/2014/main" id="{7D8E4B41-306D-819F-26AE-41BAAC75A40B}"/>
                  </a:ext>
                </a:extLst>
              </p:cNvPr>
              <p:cNvSpPr>
                <a:spLocks/>
              </p:cNvSpPr>
              <p:nvPr/>
            </p:nvSpPr>
            <p:spPr bwMode="auto">
              <a:xfrm>
                <a:off x="1452" y="3495"/>
                <a:ext cx="1" cy="3"/>
              </a:xfrm>
              <a:custGeom>
                <a:avLst/>
                <a:gdLst>
                  <a:gd name="T0" fmla="*/ 0 w 2"/>
                  <a:gd name="T1" fmla="*/ 4 h 4"/>
                  <a:gd name="T2" fmla="*/ 2 w 2"/>
                  <a:gd name="T3" fmla="*/ 0 h 4"/>
                  <a:gd name="T4" fmla="*/ 0 w 2"/>
                  <a:gd name="T5" fmla="*/ 4 h 4"/>
                  <a:gd name="T6" fmla="*/ 0 w 2"/>
                  <a:gd name="T7" fmla="*/ 4 h 4"/>
                </a:gdLst>
                <a:ahLst/>
                <a:cxnLst>
                  <a:cxn ang="0">
                    <a:pos x="T0" y="T1"/>
                  </a:cxn>
                  <a:cxn ang="0">
                    <a:pos x="T2" y="T3"/>
                  </a:cxn>
                  <a:cxn ang="0">
                    <a:pos x="T4" y="T5"/>
                  </a:cxn>
                  <a:cxn ang="0">
                    <a:pos x="T6" y="T7"/>
                  </a:cxn>
                </a:cxnLst>
                <a:rect l="0" t="0" r="r" b="b"/>
                <a:pathLst>
                  <a:path w="2" h="4">
                    <a:moveTo>
                      <a:pt x="0" y="4"/>
                    </a:moveTo>
                    <a:cubicBezTo>
                      <a:pt x="1" y="3"/>
                      <a:pt x="2" y="1"/>
                      <a:pt x="2" y="0"/>
                    </a:cubicBezTo>
                    <a:cubicBezTo>
                      <a:pt x="2" y="1"/>
                      <a:pt x="1" y="3"/>
                      <a:pt x="0" y="4"/>
                    </a:cubicBezTo>
                    <a:lnTo>
                      <a:pt x="0" y="4"/>
                    </a:lnTo>
                    <a:close/>
                  </a:path>
                </a:pathLst>
              </a:custGeom>
              <a:solidFill>
                <a:srgbClr val="2C7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1245">
                <a:extLst>
                  <a:ext uri="{FF2B5EF4-FFF2-40B4-BE49-F238E27FC236}">
                    <a16:creationId xmlns:a16="http://schemas.microsoft.com/office/drawing/2014/main" id="{1ECC61A1-CEBB-B4FB-94CA-5CB2D119509D}"/>
                  </a:ext>
                </a:extLst>
              </p:cNvPr>
              <p:cNvSpPr>
                <a:spLocks noEditPoints="1"/>
              </p:cNvSpPr>
              <p:nvPr/>
            </p:nvSpPr>
            <p:spPr bwMode="auto">
              <a:xfrm>
                <a:off x="1373" y="3501"/>
                <a:ext cx="65" cy="15"/>
              </a:xfrm>
              <a:custGeom>
                <a:avLst/>
                <a:gdLst>
                  <a:gd name="T0" fmla="*/ 71 w 107"/>
                  <a:gd name="T1" fmla="*/ 24 h 24"/>
                  <a:gd name="T2" fmla="*/ 107 w 107"/>
                  <a:gd name="T3" fmla="*/ 16 h 24"/>
                  <a:gd name="T4" fmla="*/ 107 w 107"/>
                  <a:gd name="T5" fmla="*/ 16 h 24"/>
                  <a:gd name="T6" fmla="*/ 71 w 107"/>
                  <a:gd name="T7" fmla="*/ 24 h 24"/>
                  <a:gd name="T8" fmla="*/ 58 w 107"/>
                  <a:gd name="T9" fmla="*/ 23 h 24"/>
                  <a:gd name="T10" fmla="*/ 58 w 107"/>
                  <a:gd name="T11" fmla="*/ 23 h 24"/>
                  <a:gd name="T12" fmla="*/ 57 w 107"/>
                  <a:gd name="T13" fmla="*/ 23 h 24"/>
                  <a:gd name="T14" fmla="*/ 58 w 107"/>
                  <a:gd name="T15" fmla="*/ 23 h 24"/>
                  <a:gd name="T16" fmla="*/ 58 w 107"/>
                  <a:gd name="T17" fmla="*/ 23 h 24"/>
                  <a:gd name="T18" fmla="*/ 57 w 107"/>
                  <a:gd name="T19" fmla="*/ 23 h 24"/>
                  <a:gd name="T20" fmla="*/ 34 w 107"/>
                  <a:gd name="T21" fmla="*/ 13 h 24"/>
                  <a:gd name="T22" fmla="*/ 57 w 107"/>
                  <a:gd name="T23" fmla="*/ 23 h 24"/>
                  <a:gd name="T24" fmla="*/ 0 w 107"/>
                  <a:gd name="T25" fmla="*/ 8 h 24"/>
                  <a:gd name="T26" fmla="*/ 1 w 107"/>
                  <a:gd name="T27" fmla="*/ 7 h 24"/>
                  <a:gd name="T28" fmla="*/ 2 w 107"/>
                  <a:gd name="T29" fmla="*/ 6 h 24"/>
                  <a:gd name="T30" fmla="*/ 1 w 107"/>
                  <a:gd name="T31" fmla="*/ 7 h 24"/>
                  <a:gd name="T32" fmla="*/ 0 w 107"/>
                  <a:gd name="T33" fmla="*/ 8 h 24"/>
                  <a:gd name="T34" fmla="*/ 2 w 107"/>
                  <a:gd name="T35" fmla="*/ 6 h 24"/>
                  <a:gd name="T36" fmla="*/ 16 w 107"/>
                  <a:gd name="T37" fmla="*/ 0 h 24"/>
                  <a:gd name="T38" fmla="*/ 2 w 107"/>
                  <a:gd name="T39" fmla="*/ 6 h 24"/>
                  <a:gd name="T40" fmla="*/ 16 w 107"/>
                  <a:gd name="T41" fmla="*/ 0 h 24"/>
                  <a:gd name="T42" fmla="*/ 16 w 107"/>
                  <a:gd name="T43" fmla="*/ 0 h 24"/>
                  <a:gd name="T44" fmla="*/ 16 w 107"/>
                  <a:gd name="T45" fmla="*/ 0 h 24"/>
                  <a:gd name="T46" fmla="*/ 16 w 107"/>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24">
                    <a:moveTo>
                      <a:pt x="71" y="24"/>
                    </a:moveTo>
                    <a:cubicBezTo>
                      <a:pt x="85" y="24"/>
                      <a:pt x="97" y="21"/>
                      <a:pt x="107" y="16"/>
                    </a:cubicBezTo>
                    <a:lnTo>
                      <a:pt x="107" y="16"/>
                    </a:lnTo>
                    <a:cubicBezTo>
                      <a:pt x="97" y="21"/>
                      <a:pt x="85" y="24"/>
                      <a:pt x="71" y="24"/>
                    </a:cubicBezTo>
                    <a:close/>
                    <a:moveTo>
                      <a:pt x="58" y="23"/>
                    </a:moveTo>
                    <a:cubicBezTo>
                      <a:pt x="58" y="23"/>
                      <a:pt x="58" y="23"/>
                      <a:pt x="58" y="23"/>
                    </a:cubicBezTo>
                    <a:cubicBezTo>
                      <a:pt x="57" y="23"/>
                      <a:pt x="57" y="23"/>
                      <a:pt x="57" y="23"/>
                    </a:cubicBezTo>
                    <a:cubicBezTo>
                      <a:pt x="57" y="23"/>
                      <a:pt x="57" y="23"/>
                      <a:pt x="58" y="23"/>
                    </a:cubicBezTo>
                    <a:cubicBezTo>
                      <a:pt x="58" y="23"/>
                      <a:pt x="58" y="23"/>
                      <a:pt x="58" y="23"/>
                    </a:cubicBezTo>
                    <a:close/>
                    <a:moveTo>
                      <a:pt x="57" y="23"/>
                    </a:moveTo>
                    <a:cubicBezTo>
                      <a:pt x="46" y="22"/>
                      <a:pt x="39" y="17"/>
                      <a:pt x="34" y="13"/>
                    </a:cubicBezTo>
                    <a:cubicBezTo>
                      <a:pt x="39" y="17"/>
                      <a:pt x="46" y="22"/>
                      <a:pt x="57" y="23"/>
                    </a:cubicBezTo>
                    <a:close/>
                    <a:moveTo>
                      <a:pt x="0" y="8"/>
                    </a:moveTo>
                    <a:cubicBezTo>
                      <a:pt x="0" y="8"/>
                      <a:pt x="1" y="7"/>
                      <a:pt x="1" y="7"/>
                    </a:cubicBezTo>
                    <a:cubicBezTo>
                      <a:pt x="1" y="7"/>
                      <a:pt x="2" y="7"/>
                      <a:pt x="2" y="6"/>
                    </a:cubicBezTo>
                    <a:cubicBezTo>
                      <a:pt x="2" y="7"/>
                      <a:pt x="1" y="7"/>
                      <a:pt x="1" y="7"/>
                    </a:cubicBezTo>
                    <a:cubicBezTo>
                      <a:pt x="1" y="7"/>
                      <a:pt x="0" y="8"/>
                      <a:pt x="0" y="8"/>
                    </a:cubicBezTo>
                    <a:close/>
                    <a:moveTo>
                      <a:pt x="2" y="6"/>
                    </a:moveTo>
                    <a:cubicBezTo>
                      <a:pt x="8" y="1"/>
                      <a:pt x="12" y="0"/>
                      <a:pt x="16" y="0"/>
                    </a:cubicBezTo>
                    <a:cubicBezTo>
                      <a:pt x="12" y="0"/>
                      <a:pt x="8" y="1"/>
                      <a:pt x="2" y="6"/>
                    </a:cubicBezTo>
                    <a:close/>
                    <a:moveTo>
                      <a:pt x="16" y="0"/>
                    </a:moveTo>
                    <a:lnTo>
                      <a:pt x="16" y="0"/>
                    </a:lnTo>
                    <a:lnTo>
                      <a:pt x="16" y="0"/>
                    </a:lnTo>
                    <a:lnTo>
                      <a:pt x="16" y="0"/>
                    </a:lnTo>
                    <a:close/>
                  </a:path>
                </a:pathLst>
              </a:custGeom>
              <a:solidFill>
                <a:srgbClr val="389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1246">
                <a:extLst>
                  <a:ext uri="{FF2B5EF4-FFF2-40B4-BE49-F238E27FC236}">
                    <a16:creationId xmlns:a16="http://schemas.microsoft.com/office/drawing/2014/main" id="{B99DE26C-479D-E316-67D6-59091BF8B80A}"/>
                  </a:ext>
                </a:extLst>
              </p:cNvPr>
              <p:cNvSpPr>
                <a:spLocks noEditPoints="1"/>
              </p:cNvSpPr>
              <p:nvPr/>
            </p:nvSpPr>
            <p:spPr bwMode="auto">
              <a:xfrm>
                <a:off x="1299" y="3241"/>
                <a:ext cx="191" cy="285"/>
              </a:xfrm>
              <a:custGeom>
                <a:avLst/>
                <a:gdLst>
                  <a:gd name="T0" fmla="*/ 55 w 313"/>
                  <a:gd name="T1" fmla="*/ 466 h 466"/>
                  <a:gd name="T2" fmla="*/ 22 w 313"/>
                  <a:gd name="T3" fmla="*/ 455 h 466"/>
                  <a:gd name="T4" fmla="*/ 22 w 313"/>
                  <a:gd name="T5" fmla="*/ 455 h 466"/>
                  <a:gd name="T6" fmla="*/ 0 w 313"/>
                  <a:gd name="T7" fmla="*/ 436 h 466"/>
                  <a:gd name="T8" fmla="*/ 69 w 313"/>
                  <a:gd name="T9" fmla="*/ 367 h 466"/>
                  <a:gd name="T10" fmla="*/ 77 w 313"/>
                  <a:gd name="T11" fmla="*/ 360 h 466"/>
                  <a:gd name="T12" fmla="*/ 130 w 313"/>
                  <a:gd name="T13" fmla="*/ 397 h 466"/>
                  <a:gd name="T14" fmla="*/ 154 w 313"/>
                  <a:gd name="T15" fmla="*/ 391 h 466"/>
                  <a:gd name="T16" fmla="*/ 163 w 313"/>
                  <a:gd name="T17" fmla="*/ 385 h 466"/>
                  <a:gd name="T18" fmla="*/ 176 w 313"/>
                  <a:gd name="T19" fmla="*/ 370 h 466"/>
                  <a:gd name="T20" fmla="*/ 178 w 313"/>
                  <a:gd name="T21" fmla="*/ 365 h 466"/>
                  <a:gd name="T22" fmla="*/ 178 w 313"/>
                  <a:gd name="T23" fmla="*/ 364 h 466"/>
                  <a:gd name="T24" fmla="*/ 180 w 313"/>
                  <a:gd name="T25" fmla="*/ 365 h 466"/>
                  <a:gd name="T26" fmla="*/ 241 w 313"/>
                  <a:gd name="T27" fmla="*/ 379 h 466"/>
                  <a:gd name="T28" fmla="*/ 296 w 313"/>
                  <a:gd name="T29" fmla="*/ 371 h 466"/>
                  <a:gd name="T30" fmla="*/ 253 w 313"/>
                  <a:gd name="T31" fmla="*/ 414 h 466"/>
                  <a:gd name="T32" fmla="*/ 250 w 313"/>
                  <a:gd name="T33" fmla="*/ 420 h 466"/>
                  <a:gd name="T34" fmla="*/ 227 w 313"/>
                  <a:gd name="T35" fmla="*/ 442 h 466"/>
                  <a:gd name="T36" fmla="*/ 191 w 313"/>
                  <a:gd name="T37" fmla="*/ 450 h 466"/>
                  <a:gd name="T38" fmla="*/ 178 w 313"/>
                  <a:gd name="T39" fmla="*/ 449 h 466"/>
                  <a:gd name="T40" fmla="*/ 177 w 313"/>
                  <a:gd name="T41" fmla="*/ 449 h 466"/>
                  <a:gd name="T42" fmla="*/ 154 w 313"/>
                  <a:gd name="T43" fmla="*/ 439 h 466"/>
                  <a:gd name="T44" fmla="*/ 136 w 313"/>
                  <a:gd name="T45" fmla="*/ 426 h 466"/>
                  <a:gd name="T46" fmla="*/ 136 w 313"/>
                  <a:gd name="T47" fmla="*/ 426 h 466"/>
                  <a:gd name="T48" fmla="*/ 122 w 313"/>
                  <a:gd name="T49" fmla="*/ 432 h 466"/>
                  <a:gd name="T50" fmla="*/ 121 w 313"/>
                  <a:gd name="T51" fmla="*/ 433 h 466"/>
                  <a:gd name="T52" fmla="*/ 120 w 313"/>
                  <a:gd name="T53" fmla="*/ 434 h 466"/>
                  <a:gd name="T54" fmla="*/ 56 w 313"/>
                  <a:gd name="T55" fmla="*/ 466 h 466"/>
                  <a:gd name="T56" fmla="*/ 299 w 313"/>
                  <a:gd name="T57" fmla="*/ 129 h 466"/>
                  <a:gd name="T58" fmla="*/ 299 w 313"/>
                  <a:gd name="T59" fmla="*/ 129 h 466"/>
                  <a:gd name="T60" fmla="*/ 195 w 313"/>
                  <a:gd name="T61" fmla="*/ 113 h 466"/>
                  <a:gd name="T62" fmla="*/ 232 w 313"/>
                  <a:gd name="T63" fmla="*/ 68 h 466"/>
                  <a:gd name="T64" fmla="*/ 198 w 313"/>
                  <a:gd name="T65" fmla="*/ 109 h 466"/>
                  <a:gd name="T66" fmla="*/ 201 w 313"/>
                  <a:gd name="T67" fmla="*/ 111 h 466"/>
                  <a:gd name="T68" fmla="*/ 219 w 313"/>
                  <a:gd name="T69" fmla="*/ 88 h 466"/>
                  <a:gd name="T70" fmla="*/ 246 w 313"/>
                  <a:gd name="T71" fmla="*/ 54 h 466"/>
                  <a:gd name="T72" fmla="*/ 299 w 313"/>
                  <a:gd name="T73" fmla="*/ 0 h 466"/>
                  <a:gd name="T74" fmla="*/ 257 w 313"/>
                  <a:gd name="T75" fmla="*/ 104 h 466"/>
                  <a:gd name="T76" fmla="*/ 245 w 313"/>
                  <a:gd name="T77" fmla="*/ 10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3" h="466">
                    <a:moveTo>
                      <a:pt x="56" y="466"/>
                    </a:moveTo>
                    <a:lnTo>
                      <a:pt x="55" y="466"/>
                    </a:lnTo>
                    <a:cubicBezTo>
                      <a:pt x="45" y="466"/>
                      <a:pt x="34" y="463"/>
                      <a:pt x="22" y="456"/>
                    </a:cubicBezTo>
                    <a:cubicBezTo>
                      <a:pt x="22" y="456"/>
                      <a:pt x="22" y="456"/>
                      <a:pt x="22" y="455"/>
                    </a:cubicBezTo>
                    <a:cubicBezTo>
                      <a:pt x="22" y="455"/>
                      <a:pt x="22" y="455"/>
                      <a:pt x="22" y="455"/>
                    </a:cubicBezTo>
                    <a:cubicBezTo>
                      <a:pt x="22" y="455"/>
                      <a:pt x="22" y="455"/>
                      <a:pt x="22" y="455"/>
                    </a:cubicBezTo>
                    <a:cubicBezTo>
                      <a:pt x="20" y="454"/>
                      <a:pt x="19" y="453"/>
                      <a:pt x="18" y="452"/>
                    </a:cubicBezTo>
                    <a:cubicBezTo>
                      <a:pt x="9" y="446"/>
                      <a:pt x="4" y="441"/>
                      <a:pt x="0" y="436"/>
                    </a:cubicBezTo>
                    <a:cubicBezTo>
                      <a:pt x="12" y="432"/>
                      <a:pt x="22" y="426"/>
                      <a:pt x="32" y="419"/>
                    </a:cubicBezTo>
                    <a:cubicBezTo>
                      <a:pt x="49" y="405"/>
                      <a:pt x="62" y="388"/>
                      <a:pt x="69" y="367"/>
                    </a:cubicBezTo>
                    <a:cubicBezTo>
                      <a:pt x="72" y="361"/>
                      <a:pt x="74" y="354"/>
                      <a:pt x="75" y="347"/>
                    </a:cubicBezTo>
                    <a:cubicBezTo>
                      <a:pt x="76" y="351"/>
                      <a:pt x="77" y="355"/>
                      <a:pt x="77" y="360"/>
                    </a:cubicBezTo>
                    <a:cubicBezTo>
                      <a:pt x="80" y="375"/>
                      <a:pt x="92" y="396"/>
                      <a:pt x="129" y="397"/>
                    </a:cubicBezTo>
                    <a:cubicBezTo>
                      <a:pt x="129" y="397"/>
                      <a:pt x="130" y="397"/>
                      <a:pt x="130" y="397"/>
                    </a:cubicBezTo>
                    <a:cubicBezTo>
                      <a:pt x="139" y="397"/>
                      <a:pt x="147" y="395"/>
                      <a:pt x="153" y="391"/>
                    </a:cubicBezTo>
                    <a:lnTo>
                      <a:pt x="154" y="391"/>
                    </a:lnTo>
                    <a:cubicBezTo>
                      <a:pt x="157" y="389"/>
                      <a:pt x="160" y="387"/>
                      <a:pt x="162" y="385"/>
                    </a:cubicBezTo>
                    <a:lnTo>
                      <a:pt x="163" y="385"/>
                    </a:lnTo>
                    <a:cubicBezTo>
                      <a:pt x="169" y="380"/>
                      <a:pt x="173" y="374"/>
                      <a:pt x="176" y="370"/>
                    </a:cubicBezTo>
                    <a:lnTo>
                      <a:pt x="176" y="370"/>
                    </a:lnTo>
                    <a:lnTo>
                      <a:pt x="177" y="368"/>
                    </a:lnTo>
                    <a:lnTo>
                      <a:pt x="178" y="365"/>
                    </a:lnTo>
                    <a:lnTo>
                      <a:pt x="178" y="365"/>
                    </a:lnTo>
                    <a:lnTo>
                      <a:pt x="178" y="364"/>
                    </a:lnTo>
                    <a:lnTo>
                      <a:pt x="178" y="364"/>
                    </a:lnTo>
                    <a:cubicBezTo>
                      <a:pt x="179" y="365"/>
                      <a:pt x="180" y="365"/>
                      <a:pt x="180" y="365"/>
                    </a:cubicBezTo>
                    <a:cubicBezTo>
                      <a:pt x="185" y="369"/>
                      <a:pt x="199" y="379"/>
                      <a:pt x="236" y="379"/>
                    </a:cubicBezTo>
                    <a:cubicBezTo>
                      <a:pt x="237" y="379"/>
                      <a:pt x="239" y="379"/>
                      <a:pt x="241" y="379"/>
                    </a:cubicBezTo>
                    <a:cubicBezTo>
                      <a:pt x="282" y="378"/>
                      <a:pt x="289" y="368"/>
                      <a:pt x="289" y="368"/>
                    </a:cubicBezTo>
                    <a:cubicBezTo>
                      <a:pt x="292" y="369"/>
                      <a:pt x="294" y="370"/>
                      <a:pt x="296" y="371"/>
                    </a:cubicBezTo>
                    <a:cubicBezTo>
                      <a:pt x="274" y="376"/>
                      <a:pt x="268" y="385"/>
                      <a:pt x="253" y="414"/>
                    </a:cubicBezTo>
                    <a:lnTo>
                      <a:pt x="253" y="414"/>
                    </a:lnTo>
                    <a:cubicBezTo>
                      <a:pt x="253" y="415"/>
                      <a:pt x="253" y="415"/>
                      <a:pt x="252" y="416"/>
                    </a:cubicBezTo>
                    <a:cubicBezTo>
                      <a:pt x="252" y="417"/>
                      <a:pt x="251" y="419"/>
                      <a:pt x="250" y="420"/>
                    </a:cubicBezTo>
                    <a:cubicBezTo>
                      <a:pt x="244" y="430"/>
                      <a:pt x="236" y="437"/>
                      <a:pt x="227" y="442"/>
                    </a:cubicBezTo>
                    <a:lnTo>
                      <a:pt x="227" y="442"/>
                    </a:lnTo>
                    <a:cubicBezTo>
                      <a:pt x="217" y="447"/>
                      <a:pt x="205" y="450"/>
                      <a:pt x="191" y="450"/>
                    </a:cubicBezTo>
                    <a:lnTo>
                      <a:pt x="191" y="450"/>
                    </a:lnTo>
                    <a:lnTo>
                      <a:pt x="191" y="450"/>
                    </a:lnTo>
                    <a:cubicBezTo>
                      <a:pt x="187" y="450"/>
                      <a:pt x="183" y="449"/>
                      <a:pt x="178" y="449"/>
                    </a:cubicBezTo>
                    <a:cubicBezTo>
                      <a:pt x="178" y="449"/>
                      <a:pt x="178" y="449"/>
                      <a:pt x="178" y="449"/>
                    </a:cubicBezTo>
                    <a:cubicBezTo>
                      <a:pt x="177" y="449"/>
                      <a:pt x="177" y="449"/>
                      <a:pt x="177" y="449"/>
                    </a:cubicBezTo>
                    <a:cubicBezTo>
                      <a:pt x="177" y="449"/>
                      <a:pt x="177" y="449"/>
                      <a:pt x="177" y="449"/>
                    </a:cubicBezTo>
                    <a:cubicBezTo>
                      <a:pt x="166" y="448"/>
                      <a:pt x="159" y="443"/>
                      <a:pt x="154" y="439"/>
                    </a:cubicBezTo>
                    <a:cubicBezTo>
                      <a:pt x="147" y="432"/>
                      <a:pt x="143" y="426"/>
                      <a:pt x="136" y="426"/>
                    </a:cubicBezTo>
                    <a:lnTo>
                      <a:pt x="136" y="426"/>
                    </a:lnTo>
                    <a:lnTo>
                      <a:pt x="136" y="426"/>
                    </a:lnTo>
                    <a:lnTo>
                      <a:pt x="136" y="426"/>
                    </a:lnTo>
                    <a:lnTo>
                      <a:pt x="136" y="426"/>
                    </a:lnTo>
                    <a:cubicBezTo>
                      <a:pt x="132" y="426"/>
                      <a:pt x="128" y="427"/>
                      <a:pt x="122" y="432"/>
                    </a:cubicBezTo>
                    <a:cubicBezTo>
                      <a:pt x="122" y="432"/>
                      <a:pt x="122" y="432"/>
                      <a:pt x="122" y="432"/>
                    </a:cubicBezTo>
                    <a:cubicBezTo>
                      <a:pt x="122" y="433"/>
                      <a:pt x="121" y="433"/>
                      <a:pt x="121" y="433"/>
                    </a:cubicBezTo>
                    <a:cubicBezTo>
                      <a:pt x="121" y="433"/>
                      <a:pt x="120" y="434"/>
                      <a:pt x="120" y="434"/>
                    </a:cubicBezTo>
                    <a:cubicBezTo>
                      <a:pt x="120" y="434"/>
                      <a:pt x="120" y="434"/>
                      <a:pt x="120" y="434"/>
                    </a:cubicBezTo>
                    <a:cubicBezTo>
                      <a:pt x="101" y="449"/>
                      <a:pt x="80" y="466"/>
                      <a:pt x="56" y="466"/>
                    </a:cubicBezTo>
                    <a:lnTo>
                      <a:pt x="56" y="466"/>
                    </a:lnTo>
                    <a:moveTo>
                      <a:pt x="299" y="129"/>
                    </a:moveTo>
                    <a:lnTo>
                      <a:pt x="299" y="129"/>
                    </a:lnTo>
                    <a:cubicBezTo>
                      <a:pt x="301" y="128"/>
                      <a:pt x="303" y="127"/>
                      <a:pt x="306" y="126"/>
                    </a:cubicBezTo>
                    <a:cubicBezTo>
                      <a:pt x="303" y="127"/>
                      <a:pt x="301" y="128"/>
                      <a:pt x="299" y="129"/>
                    </a:cubicBezTo>
                    <a:close/>
                    <a:moveTo>
                      <a:pt x="195" y="113"/>
                    </a:moveTo>
                    <a:cubicBezTo>
                      <a:pt x="195" y="113"/>
                      <a:pt x="195" y="113"/>
                      <a:pt x="195" y="113"/>
                    </a:cubicBezTo>
                    <a:cubicBezTo>
                      <a:pt x="194" y="112"/>
                      <a:pt x="194" y="112"/>
                      <a:pt x="193" y="112"/>
                    </a:cubicBezTo>
                    <a:cubicBezTo>
                      <a:pt x="205" y="96"/>
                      <a:pt x="218" y="82"/>
                      <a:pt x="232" y="68"/>
                    </a:cubicBezTo>
                    <a:cubicBezTo>
                      <a:pt x="227" y="74"/>
                      <a:pt x="222" y="80"/>
                      <a:pt x="216" y="86"/>
                    </a:cubicBezTo>
                    <a:cubicBezTo>
                      <a:pt x="211" y="93"/>
                      <a:pt x="204" y="100"/>
                      <a:pt x="198" y="109"/>
                    </a:cubicBezTo>
                    <a:cubicBezTo>
                      <a:pt x="197" y="110"/>
                      <a:pt x="196" y="111"/>
                      <a:pt x="195" y="113"/>
                    </a:cubicBezTo>
                    <a:moveTo>
                      <a:pt x="201" y="111"/>
                    </a:moveTo>
                    <a:cubicBezTo>
                      <a:pt x="201" y="111"/>
                      <a:pt x="201" y="111"/>
                      <a:pt x="201" y="111"/>
                    </a:cubicBezTo>
                    <a:cubicBezTo>
                      <a:pt x="207" y="103"/>
                      <a:pt x="213" y="95"/>
                      <a:pt x="219" y="88"/>
                    </a:cubicBezTo>
                    <a:cubicBezTo>
                      <a:pt x="229" y="75"/>
                      <a:pt x="239" y="63"/>
                      <a:pt x="245" y="55"/>
                    </a:cubicBezTo>
                    <a:cubicBezTo>
                      <a:pt x="246" y="55"/>
                      <a:pt x="246" y="55"/>
                      <a:pt x="246" y="54"/>
                    </a:cubicBezTo>
                    <a:cubicBezTo>
                      <a:pt x="256" y="45"/>
                      <a:pt x="265" y="36"/>
                      <a:pt x="275" y="27"/>
                    </a:cubicBezTo>
                    <a:cubicBezTo>
                      <a:pt x="284" y="20"/>
                      <a:pt x="293" y="11"/>
                      <a:pt x="299" y="0"/>
                    </a:cubicBezTo>
                    <a:cubicBezTo>
                      <a:pt x="313" y="24"/>
                      <a:pt x="298" y="62"/>
                      <a:pt x="309" y="108"/>
                    </a:cubicBezTo>
                    <a:cubicBezTo>
                      <a:pt x="292" y="105"/>
                      <a:pt x="274" y="104"/>
                      <a:pt x="257" y="104"/>
                    </a:cubicBezTo>
                    <a:cubicBezTo>
                      <a:pt x="254" y="104"/>
                      <a:pt x="250" y="104"/>
                      <a:pt x="247" y="104"/>
                    </a:cubicBezTo>
                    <a:lnTo>
                      <a:pt x="245" y="104"/>
                    </a:lnTo>
                    <a:cubicBezTo>
                      <a:pt x="223" y="105"/>
                      <a:pt x="209" y="109"/>
                      <a:pt x="201" y="111"/>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1247">
                <a:extLst>
                  <a:ext uri="{FF2B5EF4-FFF2-40B4-BE49-F238E27FC236}">
                    <a16:creationId xmlns:a16="http://schemas.microsoft.com/office/drawing/2014/main" id="{E3827136-E27E-4628-7B73-349465EF0281}"/>
                  </a:ext>
                </a:extLst>
              </p:cNvPr>
              <p:cNvSpPr>
                <a:spLocks/>
              </p:cNvSpPr>
              <p:nvPr/>
            </p:nvSpPr>
            <p:spPr bwMode="auto">
              <a:xfrm>
                <a:off x="1801" y="3255"/>
                <a:ext cx="317" cy="206"/>
              </a:xfrm>
              <a:custGeom>
                <a:avLst/>
                <a:gdLst>
                  <a:gd name="T0" fmla="*/ 26 w 520"/>
                  <a:gd name="T1" fmla="*/ 134 h 338"/>
                  <a:gd name="T2" fmla="*/ 64 w 520"/>
                  <a:gd name="T3" fmla="*/ 93 h 338"/>
                  <a:gd name="T4" fmla="*/ 107 w 520"/>
                  <a:gd name="T5" fmla="*/ 54 h 338"/>
                  <a:gd name="T6" fmla="*/ 179 w 520"/>
                  <a:gd name="T7" fmla="*/ 15 h 338"/>
                  <a:gd name="T8" fmla="*/ 381 w 520"/>
                  <a:gd name="T9" fmla="*/ 54 h 338"/>
                  <a:gd name="T10" fmla="*/ 465 w 520"/>
                  <a:gd name="T11" fmla="*/ 42 h 338"/>
                  <a:gd name="T12" fmla="*/ 464 w 520"/>
                  <a:gd name="T13" fmla="*/ 92 h 338"/>
                  <a:gd name="T14" fmla="*/ 489 w 520"/>
                  <a:gd name="T15" fmla="*/ 132 h 338"/>
                  <a:gd name="T16" fmla="*/ 504 w 520"/>
                  <a:gd name="T17" fmla="*/ 197 h 338"/>
                  <a:gd name="T18" fmla="*/ 453 w 520"/>
                  <a:gd name="T19" fmla="*/ 224 h 338"/>
                  <a:gd name="T20" fmla="*/ 407 w 520"/>
                  <a:gd name="T21" fmla="*/ 239 h 338"/>
                  <a:gd name="T22" fmla="*/ 385 w 520"/>
                  <a:gd name="T23" fmla="*/ 306 h 338"/>
                  <a:gd name="T24" fmla="*/ 335 w 520"/>
                  <a:gd name="T25" fmla="*/ 295 h 338"/>
                  <a:gd name="T26" fmla="*/ 278 w 520"/>
                  <a:gd name="T27" fmla="*/ 325 h 338"/>
                  <a:gd name="T28" fmla="*/ 104 w 520"/>
                  <a:gd name="T29" fmla="*/ 329 h 338"/>
                  <a:gd name="T30" fmla="*/ 6 w 520"/>
                  <a:gd name="T31" fmla="*/ 261 h 338"/>
                  <a:gd name="T32" fmla="*/ 26 w 520"/>
                  <a:gd name="T33" fmla="*/ 13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0" h="338">
                    <a:moveTo>
                      <a:pt x="26" y="134"/>
                    </a:moveTo>
                    <a:cubicBezTo>
                      <a:pt x="26" y="134"/>
                      <a:pt x="24" y="88"/>
                      <a:pt x="64" y="93"/>
                    </a:cubicBezTo>
                    <a:cubicBezTo>
                      <a:pt x="95" y="95"/>
                      <a:pt x="102" y="79"/>
                      <a:pt x="107" y="54"/>
                    </a:cubicBezTo>
                    <a:cubicBezTo>
                      <a:pt x="112" y="29"/>
                      <a:pt x="133" y="0"/>
                      <a:pt x="179" y="15"/>
                    </a:cubicBezTo>
                    <a:cubicBezTo>
                      <a:pt x="224" y="29"/>
                      <a:pt x="332" y="81"/>
                      <a:pt x="381" y="54"/>
                    </a:cubicBezTo>
                    <a:cubicBezTo>
                      <a:pt x="431" y="27"/>
                      <a:pt x="452" y="26"/>
                      <a:pt x="465" y="42"/>
                    </a:cubicBezTo>
                    <a:cubicBezTo>
                      <a:pt x="479" y="57"/>
                      <a:pt x="471" y="78"/>
                      <a:pt x="464" y="92"/>
                    </a:cubicBezTo>
                    <a:cubicBezTo>
                      <a:pt x="457" y="107"/>
                      <a:pt x="472" y="119"/>
                      <a:pt x="489" y="132"/>
                    </a:cubicBezTo>
                    <a:cubicBezTo>
                      <a:pt x="505" y="145"/>
                      <a:pt x="520" y="161"/>
                      <a:pt x="504" y="197"/>
                    </a:cubicBezTo>
                    <a:cubicBezTo>
                      <a:pt x="487" y="232"/>
                      <a:pt x="471" y="232"/>
                      <a:pt x="453" y="224"/>
                    </a:cubicBezTo>
                    <a:cubicBezTo>
                      <a:pt x="436" y="217"/>
                      <a:pt x="417" y="215"/>
                      <a:pt x="407" y="239"/>
                    </a:cubicBezTo>
                    <a:cubicBezTo>
                      <a:pt x="397" y="263"/>
                      <a:pt x="407" y="290"/>
                      <a:pt x="385" y="306"/>
                    </a:cubicBezTo>
                    <a:cubicBezTo>
                      <a:pt x="363" y="322"/>
                      <a:pt x="344" y="302"/>
                      <a:pt x="335" y="295"/>
                    </a:cubicBezTo>
                    <a:cubicBezTo>
                      <a:pt x="316" y="281"/>
                      <a:pt x="315" y="319"/>
                      <a:pt x="278" y="325"/>
                    </a:cubicBezTo>
                    <a:cubicBezTo>
                      <a:pt x="240" y="330"/>
                      <a:pt x="153" y="338"/>
                      <a:pt x="104" y="329"/>
                    </a:cubicBezTo>
                    <a:cubicBezTo>
                      <a:pt x="55" y="321"/>
                      <a:pt x="12" y="313"/>
                      <a:pt x="6" y="261"/>
                    </a:cubicBezTo>
                    <a:cubicBezTo>
                      <a:pt x="0" y="209"/>
                      <a:pt x="32" y="182"/>
                      <a:pt x="26" y="134"/>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1248">
                <a:extLst>
                  <a:ext uri="{FF2B5EF4-FFF2-40B4-BE49-F238E27FC236}">
                    <a16:creationId xmlns:a16="http://schemas.microsoft.com/office/drawing/2014/main" id="{3373F9BA-9022-388B-A1B2-6AD067DB646C}"/>
                  </a:ext>
                </a:extLst>
              </p:cNvPr>
              <p:cNvSpPr>
                <a:spLocks/>
              </p:cNvSpPr>
              <p:nvPr/>
            </p:nvSpPr>
            <p:spPr bwMode="auto">
              <a:xfrm>
                <a:off x="1801" y="3285"/>
                <a:ext cx="317" cy="176"/>
              </a:xfrm>
              <a:custGeom>
                <a:avLst/>
                <a:gdLst>
                  <a:gd name="T0" fmla="*/ 489 w 520"/>
                  <a:gd name="T1" fmla="*/ 82 h 288"/>
                  <a:gd name="T2" fmla="*/ 464 w 520"/>
                  <a:gd name="T3" fmla="*/ 42 h 288"/>
                  <a:gd name="T4" fmla="*/ 470 w 520"/>
                  <a:gd name="T5" fmla="*/ 0 h 288"/>
                  <a:gd name="T6" fmla="*/ 432 w 520"/>
                  <a:gd name="T7" fmla="*/ 18 h 288"/>
                  <a:gd name="T8" fmla="*/ 388 w 520"/>
                  <a:gd name="T9" fmla="*/ 64 h 288"/>
                  <a:gd name="T10" fmla="*/ 369 w 520"/>
                  <a:gd name="T11" fmla="*/ 111 h 288"/>
                  <a:gd name="T12" fmla="*/ 352 w 520"/>
                  <a:gd name="T13" fmla="*/ 135 h 288"/>
                  <a:gd name="T14" fmla="*/ 309 w 520"/>
                  <a:gd name="T15" fmla="*/ 150 h 288"/>
                  <a:gd name="T16" fmla="*/ 256 w 520"/>
                  <a:gd name="T17" fmla="*/ 160 h 288"/>
                  <a:gd name="T18" fmla="*/ 225 w 520"/>
                  <a:gd name="T19" fmla="*/ 165 h 288"/>
                  <a:gd name="T20" fmla="*/ 206 w 520"/>
                  <a:gd name="T21" fmla="*/ 178 h 288"/>
                  <a:gd name="T22" fmla="*/ 163 w 520"/>
                  <a:gd name="T23" fmla="*/ 193 h 288"/>
                  <a:gd name="T24" fmla="*/ 111 w 520"/>
                  <a:gd name="T25" fmla="*/ 214 h 288"/>
                  <a:gd name="T26" fmla="*/ 52 w 520"/>
                  <a:gd name="T27" fmla="*/ 215 h 288"/>
                  <a:gd name="T28" fmla="*/ 48 w 520"/>
                  <a:gd name="T29" fmla="*/ 197 h 288"/>
                  <a:gd name="T30" fmla="*/ 39 w 520"/>
                  <a:gd name="T31" fmla="*/ 175 h 288"/>
                  <a:gd name="T32" fmla="*/ 46 w 520"/>
                  <a:gd name="T33" fmla="*/ 143 h 288"/>
                  <a:gd name="T34" fmla="*/ 57 w 520"/>
                  <a:gd name="T35" fmla="*/ 114 h 288"/>
                  <a:gd name="T36" fmla="*/ 48 w 520"/>
                  <a:gd name="T37" fmla="*/ 84 h 288"/>
                  <a:gd name="T38" fmla="*/ 35 w 520"/>
                  <a:gd name="T39" fmla="*/ 60 h 288"/>
                  <a:gd name="T40" fmla="*/ 33 w 520"/>
                  <a:gd name="T41" fmla="*/ 57 h 288"/>
                  <a:gd name="T42" fmla="*/ 26 w 520"/>
                  <a:gd name="T43" fmla="*/ 84 h 288"/>
                  <a:gd name="T44" fmla="*/ 6 w 520"/>
                  <a:gd name="T45" fmla="*/ 211 h 288"/>
                  <a:gd name="T46" fmla="*/ 104 w 520"/>
                  <a:gd name="T47" fmla="*/ 279 h 288"/>
                  <a:gd name="T48" fmla="*/ 278 w 520"/>
                  <a:gd name="T49" fmla="*/ 275 h 288"/>
                  <a:gd name="T50" fmla="*/ 335 w 520"/>
                  <a:gd name="T51" fmla="*/ 245 h 288"/>
                  <a:gd name="T52" fmla="*/ 385 w 520"/>
                  <a:gd name="T53" fmla="*/ 256 h 288"/>
                  <a:gd name="T54" fmla="*/ 407 w 520"/>
                  <a:gd name="T55" fmla="*/ 189 h 288"/>
                  <a:gd name="T56" fmla="*/ 453 w 520"/>
                  <a:gd name="T57" fmla="*/ 174 h 288"/>
                  <a:gd name="T58" fmla="*/ 504 w 520"/>
                  <a:gd name="T59" fmla="*/ 147 h 288"/>
                  <a:gd name="T60" fmla="*/ 489 w 520"/>
                  <a:gd name="T61" fmla="*/ 8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0" h="288">
                    <a:moveTo>
                      <a:pt x="489" y="82"/>
                    </a:moveTo>
                    <a:cubicBezTo>
                      <a:pt x="472" y="69"/>
                      <a:pt x="457" y="57"/>
                      <a:pt x="464" y="42"/>
                    </a:cubicBezTo>
                    <a:cubicBezTo>
                      <a:pt x="470" y="30"/>
                      <a:pt x="476" y="14"/>
                      <a:pt x="470" y="0"/>
                    </a:cubicBezTo>
                    <a:cubicBezTo>
                      <a:pt x="457" y="4"/>
                      <a:pt x="444" y="9"/>
                      <a:pt x="432" y="18"/>
                    </a:cubicBezTo>
                    <a:cubicBezTo>
                      <a:pt x="415" y="30"/>
                      <a:pt x="399" y="46"/>
                      <a:pt x="388" y="64"/>
                    </a:cubicBezTo>
                    <a:cubicBezTo>
                      <a:pt x="380" y="79"/>
                      <a:pt x="375" y="95"/>
                      <a:pt x="369" y="111"/>
                    </a:cubicBezTo>
                    <a:cubicBezTo>
                      <a:pt x="365" y="120"/>
                      <a:pt x="360" y="129"/>
                      <a:pt x="352" y="135"/>
                    </a:cubicBezTo>
                    <a:cubicBezTo>
                      <a:pt x="340" y="144"/>
                      <a:pt x="324" y="146"/>
                      <a:pt x="309" y="150"/>
                    </a:cubicBezTo>
                    <a:cubicBezTo>
                      <a:pt x="292" y="155"/>
                      <a:pt x="274" y="157"/>
                      <a:pt x="256" y="160"/>
                    </a:cubicBezTo>
                    <a:cubicBezTo>
                      <a:pt x="246" y="161"/>
                      <a:pt x="234" y="161"/>
                      <a:pt x="225" y="165"/>
                    </a:cubicBezTo>
                    <a:cubicBezTo>
                      <a:pt x="218" y="169"/>
                      <a:pt x="213" y="174"/>
                      <a:pt x="206" y="178"/>
                    </a:cubicBezTo>
                    <a:cubicBezTo>
                      <a:pt x="193" y="187"/>
                      <a:pt x="178" y="189"/>
                      <a:pt x="163" y="193"/>
                    </a:cubicBezTo>
                    <a:cubicBezTo>
                      <a:pt x="144" y="196"/>
                      <a:pt x="128" y="205"/>
                      <a:pt x="111" y="214"/>
                    </a:cubicBezTo>
                    <a:cubicBezTo>
                      <a:pt x="95" y="222"/>
                      <a:pt x="60" y="243"/>
                      <a:pt x="52" y="215"/>
                    </a:cubicBezTo>
                    <a:cubicBezTo>
                      <a:pt x="50" y="209"/>
                      <a:pt x="50" y="202"/>
                      <a:pt x="48" y="197"/>
                    </a:cubicBezTo>
                    <a:cubicBezTo>
                      <a:pt x="45" y="189"/>
                      <a:pt x="41" y="182"/>
                      <a:pt x="39" y="175"/>
                    </a:cubicBezTo>
                    <a:cubicBezTo>
                      <a:pt x="35" y="164"/>
                      <a:pt x="42" y="152"/>
                      <a:pt x="46" y="143"/>
                    </a:cubicBezTo>
                    <a:cubicBezTo>
                      <a:pt x="51" y="134"/>
                      <a:pt x="57" y="124"/>
                      <a:pt x="57" y="114"/>
                    </a:cubicBezTo>
                    <a:cubicBezTo>
                      <a:pt x="57" y="103"/>
                      <a:pt x="53" y="93"/>
                      <a:pt x="48" y="84"/>
                    </a:cubicBezTo>
                    <a:cubicBezTo>
                      <a:pt x="44" y="76"/>
                      <a:pt x="41" y="67"/>
                      <a:pt x="35" y="60"/>
                    </a:cubicBezTo>
                    <a:lnTo>
                      <a:pt x="33" y="57"/>
                    </a:lnTo>
                    <a:cubicBezTo>
                      <a:pt x="26" y="69"/>
                      <a:pt x="26" y="84"/>
                      <a:pt x="26" y="84"/>
                    </a:cubicBezTo>
                    <a:cubicBezTo>
                      <a:pt x="32" y="132"/>
                      <a:pt x="0" y="159"/>
                      <a:pt x="6" y="211"/>
                    </a:cubicBezTo>
                    <a:cubicBezTo>
                      <a:pt x="12" y="263"/>
                      <a:pt x="55" y="271"/>
                      <a:pt x="104" y="279"/>
                    </a:cubicBezTo>
                    <a:cubicBezTo>
                      <a:pt x="153" y="288"/>
                      <a:pt x="240" y="280"/>
                      <a:pt x="278" y="275"/>
                    </a:cubicBezTo>
                    <a:cubicBezTo>
                      <a:pt x="315" y="269"/>
                      <a:pt x="316" y="231"/>
                      <a:pt x="335" y="245"/>
                    </a:cubicBezTo>
                    <a:cubicBezTo>
                      <a:pt x="344" y="252"/>
                      <a:pt x="363" y="272"/>
                      <a:pt x="385" y="256"/>
                    </a:cubicBezTo>
                    <a:cubicBezTo>
                      <a:pt x="407" y="240"/>
                      <a:pt x="397" y="213"/>
                      <a:pt x="407" y="189"/>
                    </a:cubicBezTo>
                    <a:cubicBezTo>
                      <a:pt x="417" y="165"/>
                      <a:pt x="436" y="167"/>
                      <a:pt x="453" y="174"/>
                    </a:cubicBezTo>
                    <a:cubicBezTo>
                      <a:pt x="471" y="182"/>
                      <a:pt x="487" y="182"/>
                      <a:pt x="504" y="147"/>
                    </a:cubicBezTo>
                    <a:cubicBezTo>
                      <a:pt x="520" y="111"/>
                      <a:pt x="505" y="95"/>
                      <a:pt x="489" y="82"/>
                    </a:cubicBezTo>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1249">
                <a:extLst>
                  <a:ext uri="{FF2B5EF4-FFF2-40B4-BE49-F238E27FC236}">
                    <a16:creationId xmlns:a16="http://schemas.microsoft.com/office/drawing/2014/main" id="{99999983-AEFD-516C-3257-AF0E91AEABFB}"/>
                  </a:ext>
                </a:extLst>
              </p:cNvPr>
              <p:cNvSpPr>
                <a:spLocks/>
              </p:cNvSpPr>
              <p:nvPr/>
            </p:nvSpPr>
            <p:spPr bwMode="auto">
              <a:xfrm>
                <a:off x="1491" y="3303"/>
                <a:ext cx="342" cy="334"/>
              </a:xfrm>
              <a:custGeom>
                <a:avLst/>
                <a:gdLst>
                  <a:gd name="T0" fmla="*/ 18 w 560"/>
                  <a:gd name="T1" fmla="*/ 473 h 548"/>
                  <a:gd name="T2" fmla="*/ 78 w 560"/>
                  <a:gd name="T3" fmla="*/ 535 h 548"/>
                  <a:gd name="T4" fmla="*/ 118 w 560"/>
                  <a:gd name="T5" fmla="*/ 501 h 548"/>
                  <a:gd name="T6" fmla="*/ 164 w 560"/>
                  <a:gd name="T7" fmla="*/ 544 h 548"/>
                  <a:gd name="T8" fmla="*/ 233 w 560"/>
                  <a:gd name="T9" fmla="*/ 545 h 548"/>
                  <a:gd name="T10" fmla="*/ 306 w 560"/>
                  <a:gd name="T11" fmla="*/ 487 h 548"/>
                  <a:gd name="T12" fmla="*/ 510 w 560"/>
                  <a:gd name="T13" fmla="*/ 211 h 548"/>
                  <a:gd name="T14" fmla="*/ 537 w 560"/>
                  <a:gd name="T15" fmla="*/ 146 h 548"/>
                  <a:gd name="T16" fmla="*/ 550 w 560"/>
                  <a:gd name="T17" fmla="*/ 106 h 548"/>
                  <a:gd name="T18" fmla="*/ 534 w 560"/>
                  <a:gd name="T19" fmla="*/ 35 h 548"/>
                  <a:gd name="T20" fmla="*/ 467 w 560"/>
                  <a:gd name="T21" fmla="*/ 34 h 548"/>
                  <a:gd name="T22" fmla="*/ 434 w 560"/>
                  <a:gd name="T23" fmla="*/ 17 h 548"/>
                  <a:gd name="T24" fmla="*/ 363 w 560"/>
                  <a:gd name="T25" fmla="*/ 27 h 548"/>
                  <a:gd name="T26" fmla="*/ 303 w 560"/>
                  <a:gd name="T27" fmla="*/ 50 h 548"/>
                  <a:gd name="T28" fmla="*/ 229 w 560"/>
                  <a:gd name="T29" fmla="*/ 75 h 548"/>
                  <a:gd name="T30" fmla="*/ 203 w 560"/>
                  <a:gd name="T31" fmla="*/ 198 h 548"/>
                  <a:gd name="T32" fmla="*/ 99 w 560"/>
                  <a:gd name="T33" fmla="*/ 309 h 548"/>
                  <a:gd name="T34" fmla="*/ 18 w 560"/>
                  <a:gd name="T35" fmla="*/ 4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0" h="548">
                    <a:moveTo>
                      <a:pt x="18" y="473"/>
                    </a:moveTo>
                    <a:cubicBezTo>
                      <a:pt x="18" y="473"/>
                      <a:pt x="54" y="538"/>
                      <a:pt x="78" y="535"/>
                    </a:cubicBezTo>
                    <a:cubicBezTo>
                      <a:pt x="103" y="532"/>
                      <a:pt x="95" y="497"/>
                      <a:pt x="118" y="501"/>
                    </a:cubicBezTo>
                    <a:cubicBezTo>
                      <a:pt x="141" y="504"/>
                      <a:pt x="140" y="546"/>
                      <a:pt x="164" y="544"/>
                    </a:cubicBezTo>
                    <a:cubicBezTo>
                      <a:pt x="187" y="542"/>
                      <a:pt x="213" y="543"/>
                      <a:pt x="233" y="545"/>
                    </a:cubicBezTo>
                    <a:cubicBezTo>
                      <a:pt x="253" y="548"/>
                      <a:pt x="284" y="543"/>
                      <a:pt x="306" y="487"/>
                    </a:cubicBezTo>
                    <a:cubicBezTo>
                      <a:pt x="327" y="431"/>
                      <a:pt x="422" y="284"/>
                      <a:pt x="510" y="211"/>
                    </a:cubicBezTo>
                    <a:cubicBezTo>
                      <a:pt x="551" y="174"/>
                      <a:pt x="545" y="173"/>
                      <a:pt x="537" y="146"/>
                    </a:cubicBezTo>
                    <a:cubicBezTo>
                      <a:pt x="529" y="118"/>
                      <a:pt x="540" y="121"/>
                      <a:pt x="550" y="106"/>
                    </a:cubicBezTo>
                    <a:cubicBezTo>
                      <a:pt x="560" y="91"/>
                      <a:pt x="555" y="62"/>
                      <a:pt x="534" y="35"/>
                    </a:cubicBezTo>
                    <a:cubicBezTo>
                      <a:pt x="512" y="8"/>
                      <a:pt x="489" y="28"/>
                      <a:pt x="467" y="34"/>
                    </a:cubicBezTo>
                    <a:cubicBezTo>
                      <a:pt x="445" y="41"/>
                      <a:pt x="448" y="35"/>
                      <a:pt x="434" y="17"/>
                    </a:cubicBezTo>
                    <a:cubicBezTo>
                      <a:pt x="420" y="0"/>
                      <a:pt x="394" y="9"/>
                      <a:pt x="363" y="27"/>
                    </a:cubicBezTo>
                    <a:cubicBezTo>
                      <a:pt x="333" y="44"/>
                      <a:pt x="329" y="66"/>
                      <a:pt x="303" y="50"/>
                    </a:cubicBezTo>
                    <a:cubicBezTo>
                      <a:pt x="276" y="35"/>
                      <a:pt x="244" y="43"/>
                      <a:pt x="229" y="75"/>
                    </a:cubicBezTo>
                    <a:cubicBezTo>
                      <a:pt x="215" y="106"/>
                      <a:pt x="236" y="152"/>
                      <a:pt x="203" y="198"/>
                    </a:cubicBezTo>
                    <a:cubicBezTo>
                      <a:pt x="158" y="263"/>
                      <a:pt x="155" y="277"/>
                      <a:pt x="99" y="309"/>
                    </a:cubicBezTo>
                    <a:cubicBezTo>
                      <a:pt x="42" y="342"/>
                      <a:pt x="0" y="428"/>
                      <a:pt x="18" y="473"/>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1250">
                <a:extLst>
                  <a:ext uri="{FF2B5EF4-FFF2-40B4-BE49-F238E27FC236}">
                    <a16:creationId xmlns:a16="http://schemas.microsoft.com/office/drawing/2014/main" id="{5A487B47-5580-0C2B-4388-B6D91D45594F}"/>
                  </a:ext>
                </a:extLst>
              </p:cNvPr>
              <p:cNvSpPr>
                <a:spLocks/>
              </p:cNvSpPr>
              <p:nvPr/>
            </p:nvSpPr>
            <p:spPr bwMode="auto">
              <a:xfrm>
                <a:off x="1509" y="3604"/>
                <a:ext cx="4" cy="5"/>
              </a:xfrm>
              <a:custGeom>
                <a:avLst/>
                <a:gdLst>
                  <a:gd name="T0" fmla="*/ 6 w 6"/>
                  <a:gd name="T1" fmla="*/ 9 h 9"/>
                  <a:gd name="T2" fmla="*/ 0 w 6"/>
                  <a:gd name="T3" fmla="*/ 0 h 9"/>
                  <a:gd name="T4" fmla="*/ 0 w 6"/>
                  <a:gd name="T5" fmla="*/ 0 h 9"/>
                  <a:gd name="T6" fmla="*/ 6 w 6"/>
                  <a:gd name="T7" fmla="*/ 9 h 9"/>
                  <a:gd name="T8" fmla="*/ 6 w 6"/>
                  <a:gd name="T9" fmla="*/ 9 h 9"/>
                </a:gdLst>
                <a:ahLst/>
                <a:cxnLst>
                  <a:cxn ang="0">
                    <a:pos x="T0" y="T1"/>
                  </a:cxn>
                  <a:cxn ang="0">
                    <a:pos x="T2" y="T3"/>
                  </a:cxn>
                  <a:cxn ang="0">
                    <a:pos x="T4" y="T5"/>
                  </a:cxn>
                  <a:cxn ang="0">
                    <a:pos x="T6" y="T7"/>
                  </a:cxn>
                  <a:cxn ang="0">
                    <a:pos x="T8" y="T9"/>
                  </a:cxn>
                </a:cxnLst>
                <a:rect l="0" t="0" r="r" b="b"/>
                <a:pathLst>
                  <a:path w="6" h="9">
                    <a:moveTo>
                      <a:pt x="6" y="9"/>
                    </a:moveTo>
                    <a:cubicBezTo>
                      <a:pt x="4" y="6"/>
                      <a:pt x="2" y="3"/>
                      <a:pt x="0" y="0"/>
                    </a:cubicBezTo>
                    <a:lnTo>
                      <a:pt x="0" y="0"/>
                    </a:lnTo>
                    <a:cubicBezTo>
                      <a:pt x="2" y="3"/>
                      <a:pt x="4" y="6"/>
                      <a:pt x="6" y="9"/>
                    </a:cubicBezTo>
                    <a:lnTo>
                      <a:pt x="6" y="9"/>
                    </a:ln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1251">
                <a:extLst>
                  <a:ext uri="{FF2B5EF4-FFF2-40B4-BE49-F238E27FC236}">
                    <a16:creationId xmlns:a16="http://schemas.microsoft.com/office/drawing/2014/main" id="{2C291D0B-507D-5795-089A-BC7E40249953}"/>
                  </a:ext>
                </a:extLst>
              </p:cNvPr>
              <p:cNvSpPr>
                <a:spLocks/>
              </p:cNvSpPr>
              <p:nvPr/>
            </p:nvSpPr>
            <p:spPr bwMode="auto">
              <a:xfrm>
                <a:off x="1502" y="3592"/>
                <a:ext cx="7" cy="12"/>
              </a:xfrm>
              <a:custGeom>
                <a:avLst/>
                <a:gdLst>
                  <a:gd name="T0" fmla="*/ 12 w 12"/>
                  <a:gd name="T1" fmla="*/ 20 h 20"/>
                  <a:gd name="T2" fmla="*/ 0 w 12"/>
                  <a:gd name="T3" fmla="*/ 0 h 20"/>
                  <a:gd name="T4" fmla="*/ 12 w 12"/>
                  <a:gd name="T5" fmla="*/ 20 h 20"/>
                  <a:gd name="T6" fmla="*/ 12 w 12"/>
                  <a:gd name="T7" fmla="*/ 20 h 20"/>
                </a:gdLst>
                <a:ahLst/>
                <a:cxnLst>
                  <a:cxn ang="0">
                    <a:pos x="T0" y="T1"/>
                  </a:cxn>
                  <a:cxn ang="0">
                    <a:pos x="T2" y="T3"/>
                  </a:cxn>
                  <a:cxn ang="0">
                    <a:pos x="T4" y="T5"/>
                  </a:cxn>
                  <a:cxn ang="0">
                    <a:pos x="T6" y="T7"/>
                  </a:cxn>
                </a:cxnLst>
                <a:rect l="0" t="0" r="r" b="b"/>
                <a:pathLst>
                  <a:path w="12" h="20">
                    <a:moveTo>
                      <a:pt x="12" y="20"/>
                    </a:moveTo>
                    <a:cubicBezTo>
                      <a:pt x="5" y="9"/>
                      <a:pt x="0" y="0"/>
                      <a:pt x="0" y="0"/>
                    </a:cubicBezTo>
                    <a:cubicBezTo>
                      <a:pt x="0" y="0"/>
                      <a:pt x="5" y="9"/>
                      <a:pt x="12" y="20"/>
                    </a:cubicBezTo>
                    <a:lnTo>
                      <a:pt x="12" y="20"/>
                    </a:lnTo>
                    <a:close/>
                  </a:path>
                </a:pathLst>
              </a:custGeom>
              <a:solidFill>
                <a:srgbClr val="54A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1252">
                <a:extLst>
                  <a:ext uri="{FF2B5EF4-FFF2-40B4-BE49-F238E27FC236}">
                    <a16:creationId xmlns:a16="http://schemas.microsoft.com/office/drawing/2014/main" id="{E7D5973B-9BA9-4C2A-8B0F-1F9EF762FCA3}"/>
                  </a:ext>
                </a:extLst>
              </p:cNvPr>
              <p:cNvSpPr>
                <a:spLocks noEditPoints="1"/>
              </p:cNvSpPr>
              <p:nvPr/>
            </p:nvSpPr>
            <p:spPr bwMode="auto">
              <a:xfrm>
                <a:off x="1675" y="3601"/>
                <a:ext cx="3" cy="6"/>
              </a:xfrm>
              <a:custGeom>
                <a:avLst/>
                <a:gdLst>
                  <a:gd name="T0" fmla="*/ 0 w 5"/>
                  <a:gd name="T1" fmla="*/ 11 h 11"/>
                  <a:gd name="T2" fmla="*/ 0 w 5"/>
                  <a:gd name="T3" fmla="*/ 11 h 11"/>
                  <a:gd name="T4" fmla="*/ 0 w 5"/>
                  <a:gd name="T5" fmla="*/ 11 h 11"/>
                  <a:gd name="T6" fmla="*/ 0 w 5"/>
                  <a:gd name="T7" fmla="*/ 10 h 11"/>
                  <a:gd name="T8" fmla="*/ 0 w 5"/>
                  <a:gd name="T9" fmla="*/ 10 h 11"/>
                  <a:gd name="T10" fmla="*/ 0 w 5"/>
                  <a:gd name="T11" fmla="*/ 10 h 11"/>
                  <a:gd name="T12" fmla="*/ 0 w 5"/>
                  <a:gd name="T13" fmla="*/ 10 h 11"/>
                  <a:gd name="T14" fmla="*/ 0 w 5"/>
                  <a:gd name="T15" fmla="*/ 10 h 11"/>
                  <a:gd name="T16" fmla="*/ 0 w 5"/>
                  <a:gd name="T17" fmla="*/ 10 h 11"/>
                  <a:gd name="T18" fmla="*/ 0 w 5"/>
                  <a:gd name="T19" fmla="*/ 10 h 11"/>
                  <a:gd name="T20" fmla="*/ 4 w 5"/>
                  <a:gd name="T21" fmla="*/ 0 h 11"/>
                  <a:gd name="T22" fmla="*/ 0 w 5"/>
                  <a:gd name="T23" fmla="*/ 10 h 11"/>
                  <a:gd name="T24" fmla="*/ 4 w 5"/>
                  <a:gd name="T25" fmla="*/ 0 h 11"/>
                  <a:gd name="T26" fmla="*/ 4 w 5"/>
                  <a:gd name="T27" fmla="*/ 0 h 11"/>
                  <a:gd name="T28" fmla="*/ 4 w 5"/>
                  <a:gd name="T29" fmla="*/ 0 h 11"/>
                  <a:gd name="T30" fmla="*/ 4 w 5"/>
                  <a:gd name="T31" fmla="*/ 0 h 11"/>
                  <a:gd name="T32" fmla="*/ 5 w 5"/>
                  <a:gd name="T33" fmla="*/ 0 h 11"/>
                  <a:gd name="T34" fmla="*/ 4 w 5"/>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11">
                    <a:moveTo>
                      <a:pt x="0" y="11"/>
                    </a:moveTo>
                    <a:cubicBezTo>
                      <a:pt x="0" y="11"/>
                      <a:pt x="0" y="11"/>
                      <a:pt x="0" y="11"/>
                    </a:cubicBezTo>
                    <a:cubicBezTo>
                      <a:pt x="0" y="11"/>
                      <a:pt x="0" y="11"/>
                      <a:pt x="0" y="11"/>
                    </a:cubicBezTo>
                    <a:close/>
                    <a:moveTo>
                      <a:pt x="0" y="10"/>
                    </a:moveTo>
                    <a:cubicBezTo>
                      <a:pt x="0" y="10"/>
                      <a:pt x="0" y="10"/>
                      <a:pt x="0" y="10"/>
                    </a:cubicBezTo>
                    <a:cubicBezTo>
                      <a:pt x="0" y="10"/>
                      <a:pt x="0" y="10"/>
                      <a:pt x="0" y="10"/>
                    </a:cubicBezTo>
                    <a:close/>
                    <a:moveTo>
                      <a:pt x="0" y="10"/>
                    </a:moveTo>
                    <a:cubicBezTo>
                      <a:pt x="0" y="10"/>
                      <a:pt x="0" y="10"/>
                      <a:pt x="0" y="10"/>
                    </a:cubicBezTo>
                    <a:cubicBezTo>
                      <a:pt x="0" y="10"/>
                      <a:pt x="0" y="10"/>
                      <a:pt x="0" y="10"/>
                    </a:cubicBezTo>
                    <a:close/>
                    <a:moveTo>
                      <a:pt x="0" y="10"/>
                    </a:moveTo>
                    <a:cubicBezTo>
                      <a:pt x="2" y="7"/>
                      <a:pt x="3" y="4"/>
                      <a:pt x="4" y="0"/>
                    </a:cubicBezTo>
                    <a:cubicBezTo>
                      <a:pt x="3" y="4"/>
                      <a:pt x="2" y="7"/>
                      <a:pt x="0" y="10"/>
                    </a:cubicBezTo>
                    <a:close/>
                    <a:moveTo>
                      <a:pt x="4" y="0"/>
                    </a:moveTo>
                    <a:cubicBezTo>
                      <a:pt x="4" y="0"/>
                      <a:pt x="4" y="0"/>
                      <a:pt x="4" y="0"/>
                    </a:cubicBezTo>
                    <a:cubicBezTo>
                      <a:pt x="4" y="0"/>
                      <a:pt x="4" y="0"/>
                      <a:pt x="4" y="0"/>
                    </a:cubicBezTo>
                    <a:close/>
                    <a:moveTo>
                      <a:pt x="4" y="0"/>
                    </a:moveTo>
                    <a:cubicBezTo>
                      <a:pt x="4" y="0"/>
                      <a:pt x="5" y="0"/>
                      <a:pt x="5" y="0"/>
                    </a:cubicBezTo>
                    <a:cubicBezTo>
                      <a:pt x="5" y="0"/>
                      <a:pt x="4" y="0"/>
                      <a:pt x="4" y="0"/>
                    </a:cubicBezTo>
                    <a:close/>
                  </a:path>
                </a:pathLst>
              </a:custGeom>
              <a:solidFill>
                <a:srgbClr val="4CAB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1253">
                <a:extLst>
                  <a:ext uri="{FF2B5EF4-FFF2-40B4-BE49-F238E27FC236}">
                    <a16:creationId xmlns:a16="http://schemas.microsoft.com/office/drawing/2014/main" id="{FF447143-9B5C-C305-E374-228C92FD9ABF}"/>
                  </a:ext>
                </a:extLst>
              </p:cNvPr>
              <p:cNvSpPr>
                <a:spLocks noEditPoints="1"/>
              </p:cNvSpPr>
              <p:nvPr/>
            </p:nvSpPr>
            <p:spPr bwMode="auto">
              <a:xfrm>
                <a:off x="1499" y="3321"/>
                <a:ext cx="331" cy="314"/>
              </a:xfrm>
              <a:custGeom>
                <a:avLst/>
                <a:gdLst>
                  <a:gd name="T0" fmla="*/ 185 w 542"/>
                  <a:gd name="T1" fmla="*/ 443 h 515"/>
                  <a:gd name="T2" fmla="*/ 155 w 542"/>
                  <a:gd name="T3" fmla="*/ 450 h 515"/>
                  <a:gd name="T4" fmla="*/ 76 w 542"/>
                  <a:gd name="T5" fmla="*/ 431 h 515"/>
                  <a:gd name="T6" fmla="*/ 17 w 542"/>
                  <a:gd name="T7" fmla="*/ 464 h 515"/>
                  <a:gd name="T8" fmla="*/ 5 w 542"/>
                  <a:gd name="T9" fmla="*/ 444 h 515"/>
                  <a:gd name="T10" fmla="*/ 37 w 542"/>
                  <a:gd name="T11" fmla="*/ 394 h 515"/>
                  <a:gd name="T12" fmla="*/ 265 w 542"/>
                  <a:gd name="T13" fmla="*/ 344 h 515"/>
                  <a:gd name="T14" fmla="*/ 281 w 542"/>
                  <a:gd name="T15" fmla="*/ 336 h 515"/>
                  <a:gd name="T16" fmla="*/ 291 w 542"/>
                  <a:gd name="T17" fmla="*/ 330 h 515"/>
                  <a:gd name="T18" fmla="*/ 304 w 542"/>
                  <a:gd name="T19" fmla="*/ 320 h 515"/>
                  <a:gd name="T20" fmla="*/ 310 w 542"/>
                  <a:gd name="T21" fmla="*/ 313 h 515"/>
                  <a:gd name="T22" fmla="*/ 320 w 542"/>
                  <a:gd name="T23" fmla="*/ 301 h 515"/>
                  <a:gd name="T24" fmla="*/ 341 w 542"/>
                  <a:gd name="T25" fmla="*/ 218 h 515"/>
                  <a:gd name="T26" fmla="*/ 402 w 542"/>
                  <a:gd name="T27" fmla="*/ 176 h 515"/>
                  <a:gd name="T28" fmla="*/ 336 w 542"/>
                  <a:gd name="T29" fmla="*/ 197 h 515"/>
                  <a:gd name="T30" fmla="*/ 308 w 542"/>
                  <a:gd name="T31" fmla="*/ 146 h 515"/>
                  <a:gd name="T32" fmla="*/ 324 w 542"/>
                  <a:gd name="T33" fmla="*/ 129 h 515"/>
                  <a:gd name="T34" fmla="*/ 367 w 542"/>
                  <a:gd name="T35" fmla="*/ 92 h 515"/>
                  <a:gd name="T36" fmla="*/ 370 w 542"/>
                  <a:gd name="T37" fmla="*/ 101 h 515"/>
                  <a:gd name="T38" fmla="*/ 372 w 542"/>
                  <a:gd name="T39" fmla="*/ 108 h 515"/>
                  <a:gd name="T40" fmla="*/ 398 w 542"/>
                  <a:gd name="T41" fmla="*/ 102 h 515"/>
                  <a:gd name="T42" fmla="*/ 396 w 542"/>
                  <a:gd name="T43" fmla="*/ 106 h 515"/>
                  <a:gd name="T44" fmla="*/ 396 w 542"/>
                  <a:gd name="T45" fmla="*/ 107 h 515"/>
                  <a:gd name="T46" fmla="*/ 379 w 542"/>
                  <a:gd name="T47" fmla="*/ 120 h 515"/>
                  <a:gd name="T48" fmla="*/ 381 w 542"/>
                  <a:gd name="T49" fmla="*/ 122 h 515"/>
                  <a:gd name="T50" fmla="*/ 399 w 542"/>
                  <a:gd name="T51" fmla="*/ 124 h 515"/>
                  <a:gd name="T52" fmla="*/ 396 w 542"/>
                  <a:gd name="T53" fmla="*/ 130 h 515"/>
                  <a:gd name="T54" fmla="*/ 397 w 542"/>
                  <a:gd name="T55" fmla="*/ 131 h 515"/>
                  <a:gd name="T56" fmla="*/ 399 w 542"/>
                  <a:gd name="T57" fmla="*/ 132 h 515"/>
                  <a:gd name="T58" fmla="*/ 446 w 542"/>
                  <a:gd name="T59" fmla="*/ 144 h 515"/>
                  <a:gd name="T60" fmla="*/ 459 w 542"/>
                  <a:gd name="T61" fmla="*/ 141 h 515"/>
                  <a:gd name="T62" fmla="*/ 446 w 542"/>
                  <a:gd name="T63" fmla="*/ 168 h 515"/>
                  <a:gd name="T64" fmla="*/ 447 w 542"/>
                  <a:gd name="T65" fmla="*/ 169 h 515"/>
                  <a:gd name="T66" fmla="*/ 529 w 542"/>
                  <a:gd name="T67" fmla="*/ 141 h 515"/>
                  <a:gd name="T68" fmla="*/ 365 w 542"/>
                  <a:gd name="T69" fmla="*/ 332 h 515"/>
                  <a:gd name="T70" fmla="*/ 322 w 542"/>
                  <a:gd name="T71" fmla="*/ 400 h 515"/>
                  <a:gd name="T72" fmla="*/ 293 w 542"/>
                  <a:gd name="T73" fmla="*/ 458 h 515"/>
                  <a:gd name="T74" fmla="*/ 292 w 542"/>
                  <a:gd name="T75" fmla="*/ 459 h 515"/>
                  <a:gd name="T76" fmla="*/ 292 w 542"/>
                  <a:gd name="T77" fmla="*/ 459 h 515"/>
                  <a:gd name="T78" fmla="*/ 288 w 542"/>
                  <a:gd name="T79" fmla="*/ 469 h 515"/>
                  <a:gd name="T80" fmla="*/ 288 w 542"/>
                  <a:gd name="T81" fmla="*/ 470 h 515"/>
                  <a:gd name="T82" fmla="*/ 447 w 542"/>
                  <a:gd name="T83" fmla="*/ 169 h 515"/>
                  <a:gd name="T84" fmla="*/ 425 w 542"/>
                  <a:gd name="T85" fmla="*/ 177 h 515"/>
                  <a:gd name="T86" fmla="*/ 302 w 542"/>
                  <a:gd name="T87" fmla="*/ 144 h 515"/>
                  <a:gd name="T88" fmla="*/ 300 w 542"/>
                  <a:gd name="T89" fmla="*/ 143 h 515"/>
                  <a:gd name="T90" fmla="*/ 306 w 542"/>
                  <a:gd name="T91" fmla="*/ 138 h 515"/>
                  <a:gd name="T92" fmla="*/ 306 w 542"/>
                  <a:gd name="T93" fmla="*/ 139 h 515"/>
                  <a:gd name="T94" fmla="*/ 431 w 542"/>
                  <a:gd name="T95" fmla="*/ 46 h 515"/>
                  <a:gd name="T96" fmla="*/ 542 w 542"/>
                  <a:gd name="T97" fmla="*/ 5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2" h="515">
                    <a:moveTo>
                      <a:pt x="243" y="515"/>
                    </a:moveTo>
                    <a:cubicBezTo>
                      <a:pt x="242" y="511"/>
                      <a:pt x="241" y="508"/>
                      <a:pt x="240" y="504"/>
                    </a:cubicBezTo>
                    <a:cubicBezTo>
                      <a:pt x="232" y="481"/>
                      <a:pt x="214" y="443"/>
                      <a:pt x="185" y="443"/>
                    </a:cubicBezTo>
                    <a:cubicBezTo>
                      <a:pt x="184" y="443"/>
                      <a:pt x="184" y="443"/>
                      <a:pt x="183" y="443"/>
                    </a:cubicBezTo>
                    <a:cubicBezTo>
                      <a:pt x="174" y="443"/>
                      <a:pt x="166" y="450"/>
                      <a:pt x="156" y="450"/>
                    </a:cubicBezTo>
                    <a:cubicBezTo>
                      <a:pt x="156" y="450"/>
                      <a:pt x="156" y="450"/>
                      <a:pt x="155" y="450"/>
                    </a:cubicBezTo>
                    <a:cubicBezTo>
                      <a:pt x="146" y="450"/>
                      <a:pt x="139" y="441"/>
                      <a:pt x="133" y="435"/>
                    </a:cubicBezTo>
                    <a:cubicBezTo>
                      <a:pt x="125" y="429"/>
                      <a:pt x="114" y="427"/>
                      <a:pt x="104" y="427"/>
                    </a:cubicBezTo>
                    <a:cubicBezTo>
                      <a:pt x="94" y="427"/>
                      <a:pt x="84" y="429"/>
                      <a:pt x="76" y="431"/>
                    </a:cubicBezTo>
                    <a:cubicBezTo>
                      <a:pt x="55" y="438"/>
                      <a:pt x="37" y="454"/>
                      <a:pt x="23" y="473"/>
                    </a:cubicBezTo>
                    <a:cubicBezTo>
                      <a:pt x="21" y="470"/>
                      <a:pt x="19" y="467"/>
                      <a:pt x="17" y="464"/>
                    </a:cubicBezTo>
                    <a:lnTo>
                      <a:pt x="17" y="464"/>
                    </a:lnTo>
                    <a:cubicBezTo>
                      <a:pt x="10" y="453"/>
                      <a:pt x="5" y="444"/>
                      <a:pt x="5" y="444"/>
                    </a:cubicBezTo>
                    <a:lnTo>
                      <a:pt x="5" y="444"/>
                    </a:lnTo>
                    <a:lnTo>
                      <a:pt x="5" y="444"/>
                    </a:lnTo>
                    <a:cubicBezTo>
                      <a:pt x="2" y="437"/>
                      <a:pt x="0" y="429"/>
                      <a:pt x="0" y="420"/>
                    </a:cubicBezTo>
                    <a:cubicBezTo>
                      <a:pt x="0" y="419"/>
                      <a:pt x="0" y="418"/>
                      <a:pt x="0" y="417"/>
                    </a:cubicBezTo>
                    <a:cubicBezTo>
                      <a:pt x="36" y="399"/>
                      <a:pt x="37" y="394"/>
                      <a:pt x="37" y="394"/>
                    </a:cubicBezTo>
                    <a:cubicBezTo>
                      <a:pt x="74" y="400"/>
                      <a:pt x="105" y="403"/>
                      <a:pt x="132" y="403"/>
                    </a:cubicBezTo>
                    <a:cubicBezTo>
                      <a:pt x="212" y="403"/>
                      <a:pt x="248" y="379"/>
                      <a:pt x="255" y="370"/>
                    </a:cubicBezTo>
                    <a:cubicBezTo>
                      <a:pt x="264" y="359"/>
                      <a:pt x="265" y="344"/>
                      <a:pt x="265" y="344"/>
                    </a:cubicBezTo>
                    <a:cubicBezTo>
                      <a:pt x="267" y="343"/>
                      <a:pt x="270" y="342"/>
                      <a:pt x="273" y="341"/>
                    </a:cubicBezTo>
                    <a:lnTo>
                      <a:pt x="276" y="339"/>
                    </a:lnTo>
                    <a:cubicBezTo>
                      <a:pt x="277" y="338"/>
                      <a:pt x="279" y="337"/>
                      <a:pt x="281" y="336"/>
                    </a:cubicBezTo>
                    <a:lnTo>
                      <a:pt x="284" y="335"/>
                    </a:lnTo>
                    <a:cubicBezTo>
                      <a:pt x="285" y="334"/>
                      <a:pt x="287" y="333"/>
                      <a:pt x="289" y="331"/>
                    </a:cubicBezTo>
                    <a:lnTo>
                      <a:pt x="291" y="330"/>
                    </a:lnTo>
                    <a:cubicBezTo>
                      <a:pt x="293" y="329"/>
                      <a:pt x="295" y="327"/>
                      <a:pt x="297" y="326"/>
                    </a:cubicBezTo>
                    <a:lnTo>
                      <a:pt x="297" y="325"/>
                    </a:lnTo>
                    <a:cubicBezTo>
                      <a:pt x="300" y="323"/>
                      <a:pt x="302" y="321"/>
                      <a:pt x="304" y="320"/>
                    </a:cubicBezTo>
                    <a:lnTo>
                      <a:pt x="304" y="319"/>
                    </a:lnTo>
                    <a:cubicBezTo>
                      <a:pt x="306" y="317"/>
                      <a:pt x="308" y="316"/>
                      <a:pt x="309" y="314"/>
                    </a:cubicBezTo>
                    <a:lnTo>
                      <a:pt x="310" y="313"/>
                    </a:lnTo>
                    <a:cubicBezTo>
                      <a:pt x="312" y="311"/>
                      <a:pt x="313" y="309"/>
                      <a:pt x="315" y="308"/>
                    </a:cubicBezTo>
                    <a:lnTo>
                      <a:pt x="315" y="307"/>
                    </a:lnTo>
                    <a:cubicBezTo>
                      <a:pt x="317" y="305"/>
                      <a:pt x="318" y="303"/>
                      <a:pt x="320" y="301"/>
                    </a:cubicBezTo>
                    <a:lnTo>
                      <a:pt x="320" y="300"/>
                    </a:lnTo>
                    <a:cubicBezTo>
                      <a:pt x="327" y="289"/>
                      <a:pt x="333" y="278"/>
                      <a:pt x="336" y="266"/>
                    </a:cubicBezTo>
                    <a:cubicBezTo>
                      <a:pt x="341" y="249"/>
                      <a:pt x="342" y="232"/>
                      <a:pt x="341" y="218"/>
                    </a:cubicBezTo>
                    <a:cubicBezTo>
                      <a:pt x="341" y="213"/>
                      <a:pt x="340" y="208"/>
                      <a:pt x="339" y="204"/>
                    </a:cubicBezTo>
                    <a:cubicBezTo>
                      <a:pt x="359" y="196"/>
                      <a:pt x="379" y="189"/>
                      <a:pt x="400" y="182"/>
                    </a:cubicBezTo>
                    <a:cubicBezTo>
                      <a:pt x="402" y="181"/>
                      <a:pt x="404" y="176"/>
                      <a:pt x="402" y="176"/>
                    </a:cubicBezTo>
                    <a:cubicBezTo>
                      <a:pt x="402" y="176"/>
                      <a:pt x="401" y="176"/>
                      <a:pt x="401" y="176"/>
                    </a:cubicBezTo>
                    <a:cubicBezTo>
                      <a:pt x="379" y="182"/>
                      <a:pt x="357" y="189"/>
                      <a:pt x="337" y="198"/>
                    </a:cubicBezTo>
                    <a:cubicBezTo>
                      <a:pt x="336" y="198"/>
                      <a:pt x="336" y="197"/>
                      <a:pt x="336" y="197"/>
                    </a:cubicBezTo>
                    <a:cubicBezTo>
                      <a:pt x="336" y="194"/>
                      <a:pt x="336" y="192"/>
                      <a:pt x="336" y="189"/>
                    </a:cubicBezTo>
                    <a:cubicBezTo>
                      <a:pt x="335" y="182"/>
                      <a:pt x="333" y="176"/>
                      <a:pt x="331" y="170"/>
                    </a:cubicBezTo>
                    <a:cubicBezTo>
                      <a:pt x="323" y="150"/>
                      <a:pt x="308" y="146"/>
                      <a:pt x="308" y="146"/>
                    </a:cubicBezTo>
                    <a:cubicBezTo>
                      <a:pt x="308" y="146"/>
                      <a:pt x="308" y="146"/>
                      <a:pt x="308" y="146"/>
                    </a:cubicBezTo>
                    <a:cubicBezTo>
                      <a:pt x="310" y="143"/>
                      <a:pt x="313" y="140"/>
                      <a:pt x="315" y="138"/>
                    </a:cubicBezTo>
                    <a:lnTo>
                      <a:pt x="324" y="129"/>
                    </a:lnTo>
                    <a:cubicBezTo>
                      <a:pt x="327" y="127"/>
                      <a:pt x="330" y="124"/>
                      <a:pt x="333" y="121"/>
                    </a:cubicBezTo>
                    <a:cubicBezTo>
                      <a:pt x="338" y="116"/>
                      <a:pt x="344" y="111"/>
                      <a:pt x="350" y="106"/>
                    </a:cubicBezTo>
                    <a:cubicBezTo>
                      <a:pt x="356" y="101"/>
                      <a:pt x="361" y="96"/>
                      <a:pt x="367" y="92"/>
                    </a:cubicBezTo>
                    <a:cubicBezTo>
                      <a:pt x="367" y="92"/>
                      <a:pt x="368" y="91"/>
                      <a:pt x="368" y="91"/>
                    </a:cubicBezTo>
                    <a:cubicBezTo>
                      <a:pt x="369" y="95"/>
                      <a:pt x="369" y="99"/>
                      <a:pt x="370" y="101"/>
                    </a:cubicBezTo>
                    <a:lnTo>
                      <a:pt x="370" y="101"/>
                    </a:lnTo>
                    <a:cubicBezTo>
                      <a:pt x="370" y="105"/>
                      <a:pt x="371" y="107"/>
                      <a:pt x="372" y="108"/>
                    </a:cubicBezTo>
                    <a:lnTo>
                      <a:pt x="372" y="108"/>
                    </a:lnTo>
                    <a:lnTo>
                      <a:pt x="372" y="108"/>
                    </a:lnTo>
                    <a:lnTo>
                      <a:pt x="372" y="109"/>
                    </a:lnTo>
                    <a:lnTo>
                      <a:pt x="372" y="109"/>
                    </a:lnTo>
                    <a:cubicBezTo>
                      <a:pt x="378" y="106"/>
                      <a:pt x="388" y="104"/>
                      <a:pt x="398" y="102"/>
                    </a:cubicBezTo>
                    <a:cubicBezTo>
                      <a:pt x="397" y="103"/>
                      <a:pt x="396" y="104"/>
                      <a:pt x="396" y="105"/>
                    </a:cubicBezTo>
                    <a:lnTo>
                      <a:pt x="395" y="105"/>
                    </a:lnTo>
                    <a:cubicBezTo>
                      <a:pt x="395" y="105"/>
                      <a:pt x="396" y="106"/>
                      <a:pt x="396" y="106"/>
                    </a:cubicBezTo>
                    <a:cubicBezTo>
                      <a:pt x="396" y="106"/>
                      <a:pt x="396" y="106"/>
                      <a:pt x="396" y="106"/>
                    </a:cubicBezTo>
                    <a:cubicBezTo>
                      <a:pt x="396" y="106"/>
                      <a:pt x="396" y="106"/>
                      <a:pt x="396" y="106"/>
                    </a:cubicBezTo>
                    <a:cubicBezTo>
                      <a:pt x="396" y="106"/>
                      <a:pt x="396" y="107"/>
                      <a:pt x="396" y="107"/>
                    </a:cubicBezTo>
                    <a:lnTo>
                      <a:pt x="376" y="113"/>
                    </a:lnTo>
                    <a:cubicBezTo>
                      <a:pt x="376" y="113"/>
                      <a:pt x="377" y="117"/>
                      <a:pt x="379" y="120"/>
                    </a:cubicBezTo>
                    <a:lnTo>
                      <a:pt x="379" y="120"/>
                    </a:lnTo>
                    <a:lnTo>
                      <a:pt x="380" y="121"/>
                    </a:lnTo>
                    <a:lnTo>
                      <a:pt x="380" y="121"/>
                    </a:lnTo>
                    <a:lnTo>
                      <a:pt x="381" y="122"/>
                    </a:lnTo>
                    <a:lnTo>
                      <a:pt x="382" y="122"/>
                    </a:lnTo>
                    <a:lnTo>
                      <a:pt x="383" y="123"/>
                    </a:lnTo>
                    <a:cubicBezTo>
                      <a:pt x="389" y="123"/>
                      <a:pt x="399" y="124"/>
                      <a:pt x="399" y="124"/>
                    </a:cubicBezTo>
                    <a:cubicBezTo>
                      <a:pt x="399" y="124"/>
                      <a:pt x="394" y="127"/>
                      <a:pt x="395" y="130"/>
                    </a:cubicBezTo>
                    <a:lnTo>
                      <a:pt x="395" y="130"/>
                    </a:lnTo>
                    <a:lnTo>
                      <a:pt x="396" y="130"/>
                    </a:lnTo>
                    <a:lnTo>
                      <a:pt x="396" y="130"/>
                    </a:lnTo>
                    <a:lnTo>
                      <a:pt x="396" y="131"/>
                    </a:lnTo>
                    <a:lnTo>
                      <a:pt x="397" y="131"/>
                    </a:lnTo>
                    <a:lnTo>
                      <a:pt x="397" y="132"/>
                    </a:lnTo>
                    <a:lnTo>
                      <a:pt x="398" y="132"/>
                    </a:lnTo>
                    <a:lnTo>
                      <a:pt x="399" y="132"/>
                    </a:lnTo>
                    <a:lnTo>
                      <a:pt x="401" y="133"/>
                    </a:lnTo>
                    <a:cubicBezTo>
                      <a:pt x="420" y="138"/>
                      <a:pt x="435" y="140"/>
                      <a:pt x="447" y="141"/>
                    </a:cubicBezTo>
                    <a:cubicBezTo>
                      <a:pt x="446" y="142"/>
                      <a:pt x="446" y="143"/>
                      <a:pt x="446" y="144"/>
                    </a:cubicBezTo>
                    <a:cubicBezTo>
                      <a:pt x="447" y="145"/>
                      <a:pt x="447" y="145"/>
                      <a:pt x="448" y="145"/>
                    </a:cubicBezTo>
                    <a:cubicBezTo>
                      <a:pt x="448" y="145"/>
                      <a:pt x="449" y="145"/>
                      <a:pt x="449" y="145"/>
                    </a:cubicBezTo>
                    <a:cubicBezTo>
                      <a:pt x="452" y="144"/>
                      <a:pt x="456" y="143"/>
                      <a:pt x="459" y="141"/>
                    </a:cubicBezTo>
                    <a:cubicBezTo>
                      <a:pt x="466" y="141"/>
                      <a:pt x="470" y="140"/>
                      <a:pt x="470" y="140"/>
                    </a:cubicBezTo>
                    <a:cubicBezTo>
                      <a:pt x="450" y="152"/>
                      <a:pt x="445" y="164"/>
                      <a:pt x="446" y="168"/>
                    </a:cubicBezTo>
                    <a:lnTo>
                      <a:pt x="446" y="168"/>
                    </a:lnTo>
                    <a:lnTo>
                      <a:pt x="446" y="169"/>
                    </a:lnTo>
                    <a:lnTo>
                      <a:pt x="446" y="169"/>
                    </a:lnTo>
                    <a:lnTo>
                      <a:pt x="447" y="169"/>
                    </a:lnTo>
                    <a:lnTo>
                      <a:pt x="447" y="169"/>
                    </a:lnTo>
                    <a:lnTo>
                      <a:pt x="448" y="169"/>
                    </a:lnTo>
                    <a:cubicBezTo>
                      <a:pt x="468" y="162"/>
                      <a:pt x="494" y="152"/>
                      <a:pt x="529" y="141"/>
                    </a:cubicBezTo>
                    <a:cubicBezTo>
                      <a:pt x="529" y="150"/>
                      <a:pt x="523" y="158"/>
                      <a:pt x="506" y="174"/>
                    </a:cubicBezTo>
                    <a:cubicBezTo>
                      <a:pt x="503" y="176"/>
                      <a:pt x="500" y="179"/>
                      <a:pt x="497" y="182"/>
                    </a:cubicBezTo>
                    <a:cubicBezTo>
                      <a:pt x="451" y="220"/>
                      <a:pt x="404" y="278"/>
                      <a:pt x="365" y="332"/>
                    </a:cubicBezTo>
                    <a:cubicBezTo>
                      <a:pt x="354" y="349"/>
                      <a:pt x="343" y="366"/>
                      <a:pt x="333" y="381"/>
                    </a:cubicBezTo>
                    <a:cubicBezTo>
                      <a:pt x="332" y="383"/>
                      <a:pt x="331" y="385"/>
                      <a:pt x="330" y="386"/>
                    </a:cubicBezTo>
                    <a:cubicBezTo>
                      <a:pt x="327" y="391"/>
                      <a:pt x="325" y="395"/>
                      <a:pt x="322" y="400"/>
                    </a:cubicBezTo>
                    <a:cubicBezTo>
                      <a:pt x="322" y="401"/>
                      <a:pt x="321" y="402"/>
                      <a:pt x="320" y="403"/>
                    </a:cubicBezTo>
                    <a:cubicBezTo>
                      <a:pt x="320" y="404"/>
                      <a:pt x="319" y="406"/>
                      <a:pt x="318" y="407"/>
                    </a:cubicBezTo>
                    <a:cubicBezTo>
                      <a:pt x="306" y="428"/>
                      <a:pt x="298" y="445"/>
                      <a:pt x="293" y="458"/>
                    </a:cubicBezTo>
                    <a:lnTo>
                      <a:pt x="293" y="458"/>
                    </a:lnTo>
                    <a:cubicBezTo>
                      <a:pt x="293" y="458"/>
                      <a:pt x="293" y="458"/>
                      <a:pt x="293" y="459"/>
                    </a:cubicBezTo>
                    <a:cubicBezTo>
                      <a:pt x="293" y="459"/>
                      <a:pt x="292" y="459"/>
                      <a:pt x="292" y="459"/>
                    </a:cubicBezTo>
                    <a:cubicBezTo>
                      <a:pt x="292" y="459"/>
                      <a:pt x="292" y="459"/>
                      <a:pt x="292" y="459"/>
                    </a:cubicBezTo>
                    <a:cubicBezTo>
                      <a:pt x="292" y="459"/>
                      <a:pt x="292" y="459"/>
                      <a:pt x="292" y="459"/>
                    </a:cubicBezTo>
                    <a:cubicBezTo>
                      <a:pt x="292" y="459"/>
                      <a:pt x="292" y="459"/>
                      <a:pt x="292" y="459"/>
                    </a:cubicBezTo>
                    <a:cubicBezTo>
                      <a:pt x="291" y="463"/>
                      <a:pt x="290" y="466"/>
                      <a:pt x="288" y="469"/>
                    </a:cubicBezTo>
                    <a:cubicBezTo>
                      <a:pt x="288" y="469"/>
                      <a:pt x="288" y="469"/>
                      <a:pt x="288" y="469"/>
                    </a:cubicBezTo>
                    <a:cubicBezTo>
                      <a:pt x="288" y="469"/>
                      <a:pt x="288" y="469"/>
                      <a:pt x="288" y="469"/>
                    </a:cubicBezTo>
                    <a:cubicBezTo>
                      <a:pt x="288" y="469"/>
                      <a:pt x="288" y="469"/>
                      <a:pt x="288" y="469"/>
                    </a:cubicBezTo>
                    <a:cubicBezTo>
                      <a:pt x="288" y="469"/>
                      <a:pt x="288" y="469"/>
                      <a:pt x="288" y="469"/>
                    </a:cubicBezTo>
                    <a:cubicBezTo>
                      <a:pt x="288" y="469"/>
                      <a:pt x="288" y="470"/>
                      <a:pt x="288" y="470"/>
                    </a:cubicBezTo>
                    <a:cubicBezTo>
                      <a:pt x="288" y="470"/>
                      <a:pt x="288" y="470"/>
                      <a:pt x="288" y="470"/>
                    </a:cubicBezTo>
                    <a:cubicBezTo>
                      <a:pt x="274" y="499"/>
                      <a:pt x="258" y="510"/>
                      <a:pt x="243" y="515"/>
                    </a:cubicBezTo>
                    <a:moveTo>
                      <a:pt x="447" y="169"/>
                    </a:moveTo>
                    <a:lnTo>
                      <a:pt x="447" y="169"/>
                    </a:lnTo>
                    <a:cubicBezTo>
                      <a:pt x="440" y="170"/>
                      <a:pt x="433" y="170"/>
                      <a:pt x="427" y="170"/>
                    </a:cubicBezTo>
                    <a:cubicBezTo>
                      <a:pt x="424" y="171"/>
                      <a:pt x="422" y="177"/>
                      <a:pt x="425" y="177"/>
                    </a:cubicBezTo>
                    <a:cubicBezTo>
                      <a:pt x="431" y="176"/>
                      <a:pt x="438" y="175"/>
                      <a:pt x="445" y="175"/>
                    </a:cubicBezTo>
                    <a:cubicBezTo>
                      <a:pt x="447" y="175"/>
                      <a:pt x="449" y="169"/>
                      <a:pt x="447" y="169"/>
                    </a:cubicBezTo>
                    <a:close/>
                    <a:moveTo>
                      <a:pt x="302" y="144"/>
                    </a:moveTo>
                    <a:lnTo>
                      <a:pt x="302" y="144"/>
                    </a:lnTo>
                    <a:cubicBezTo>
                      <a:pt x="302" y="144"/>
                      <a:pt x="301" y="143"/>
                      <a:pt x="300" y="143"/>
                    </a:cubicBezTo>
                    <a:lnTo>
                      <a:pt x="300" y="143"/>
                    </a:lnTo>
                    <a:cubicBezTo>
                      <a:pt x="301" y="143"/>
                      <a:pt x="302" y="144"/>
                      <a:pt x="302" y="144"/>
                    </a:cubicBezTo>
                    <a:close/>
                    <a:moveTo>
                      <a:pt x="306" y="139"/>
                    </a:moveTo>
                    <a:cubicBezTo>
                      <a:pt x="306" y="139"/>
                      <a:pt x="306" y="139"/>
                      <a:pt x="306" y="138"/>
                    </a:cubicBezTo>
                    <a:cubicBezTo>
                      <a:pt x="308" y="137"/>
                      <a:pt x="310" y="135"/>
                      <a:pt x="312" y="134"/>
                    </a:cubicBezTo>
                    <a:lnTo>
                      <a:pt x="311" y="134"/>
                    </a:lnTo>
                    <a:cubicBezTo>
                      <a:pt x="310" y="136"/>
                      <a:pt x="308" y="137"/>
                      <a:pt x="306" y="139"/>
                    </a:cubicBezTo>
                    <a:close/>
                    <a:moveTo>
                      <a:pt x="542" y="51"/>
                    </a:moveTo>
                    <a:cubicBezTo>
                      <a:pt x="515" y="46"/>
                      <a:pt x="489" y="45"/>
                      <a:pt x="466" y="45"/>
                    </a:cubicBezTo>
                    <a:cubicBezTo>
                      <a:pt x="453" y="45"/>
                      <a:pt x="442" y="45"/>
                      <a:pt x="431" y="46"/>
                    </a:cubicBezTo>
                    <a:cubicBezTo>
                      <a:pt x="458" y="29"/>
                      <a:pt x="486" y="14"/>
                      <a:pt x="515" y="0"/>
                    </a:cubicBezTo>
                    <a:cubicBezTo>
                      <a:pt x="517" y="2"/>
                      <a:pt x="519" y="4"/>
                      <a:pt x="521" y="6"/>
                    </a:cubicBezTo>
                    <a:cubicBezTo>
                      <a:pt x="533" y="22"/>
                      <a:pt x="540" y="38"/>
                      <a:pt x="542" y="51"/>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1254">
                <a:extLst>
                  <a:ext uri="{FF2B5EF4-FFF2-40B4-BE49-F238E27FC236}">
                    <a16:creationId xmlns:a16="http://schemas.microsoft.com/office/drawing/2014/main" id="{2C2BB3B7-0C4B-98B3-E76B-EB1C0358EF5C}"/>
                  </a:ext>
                </a:extLst>
              </p:cNvPr>
              <p:cNvSpPr>
                <a:spLocks/>
              </p:cNvSpPr>
              <p:nvPr/>
            </p:nvSpPr>
            <p:spPr bwMode="auto">
              <a:xfrm>
                <a:off x="1809" y="3032"/>
                <a:ext cx="203" cy="156"/>
              </a:xfrm>
              <a:custGeom>
                <a:avLst/>
                <a:gdLst>
                  <a:gd name="T0" fmla="*/ 72 w 333"/>
                  <a:gd name="T1" fmla="*/ 20 h 256"/>
                  <a:gd name="T2" fmla="*/ 151 w 333"/>
                  <a:gd name="T3" fmla="*/ 5 h 256"/>
                  <a:gd name="T4" fmla="*/ 184 w 333"/>
                  <a:gd name="T5" fmla="*/ 41 h 256"/>
                  <a:gd name="T6" fmla="*/ 228 w 333"/>
                  <a:gd name="T7" fmla="*/ 43 h 256"/>
                  <a:gd name="T8" fmla="*/ 297 w 333"/>
                  <a:gd name="T9" fmla="*/ 52 h 256"/>
                  <a:gd name="T10" fmla="*/ 294 w 333"/>
                  <a:gd name="T11" fmla="*/ 104 h 256"/>
                  <a:gd name="T12" fmla="*/ 304 w 333"/>
                  <a:gd name="T13" fmla="*/ 146 h 256"/>
                  <a:gd name="T14" fmla="*/ 317 w 333"/>
                  <a:gd name="T15" fmla="*/ 205 h 256"/>
                  <a:gd name="T16" fmla="*/ 291 w 333"/>
                  <a:gd name="T17" fmla="*/ 230 h 256"/>
                  <a:gd name="T18" fmla="*/ 283 w 333"/>
                  <a:gd name="T19" fmla="*/ 256 h 256"/>
                  <a:gd name="T20" fmla="*/ 66 w 333"/>
                  <a:gd name="T21" fmla="*/ 176 h 256"/>
                  <a:gd name="T22" fmla="*/ 72 w 333"/>
                  <a:gd name="T23" fmla="*/ 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256">
                    <a:moveTo>
                      <a:pt x="72" y="20"/>
                    </a:moveTo>
                    <a:cubicBezTo>
                      <a:pt x="72" y="20"/>
                      <a:pt x="112" y="0"/>
                      <a:pt x="151" y="5"/>
                    </a:cubicBezTo>
                    <a:cubicBezTo>
                      <a:pt x="190" y="10"/>
                      <a:pt x="186" y="27"/>
                      <a:pt x="184" y="41"/>
                    </a:cubicBezTo>
                    <a:cubicBezTo>
                      <a:pt x="181" y="54"/>
                      <a:pt x="196" y="54"/>
                      <a:pt x="228" y="43"/>
                    </a:cubicBezTo>
                    <a:cubicBezTo>
                      <a:pt x="260" y="31"/>
                      <a:pt x="281" y="33"/>
                      <a:pt x="297" y="52"/>
                    </a:cubicBezTo>
                    <a:cubicBezTo>
                      <a:pt x="312" y="70"/>
                      <a:pt x="306" y="85"/>
                      <a:pt x="294" y="104"/>
                    </a:cubicBezTo>
                    <a:cubicBezTo>
                      <a:pt x="282" y="123"/>
                      <a:pt x="281" y="139"/>
                      <a:pt x="304" y="146"/>
                    </a:cubicBezTo>
                    <a:cubicBezTo>
                      <a:pt x="327" y="154"/>
                      <a:pt x="333" y="185"/>
                      <a:pt x="317" y="205"/>
                    </a:cubicBezTo>
                    <a:cubicBezTo>
                      <a:pt x="302" y="225"/>
                      <a:pt x="283" y="211"/>
                      <a:pt x="291" y="230"/>
                    </a:cubicBezTo>
                    <a:cubicBezTo>
                      <a:pt x="299" y="249"/>
                      <a:pt x="283" y="256"/>
                      <a:pt x="283" y="256"/>
                    </a:cubicBezTo>
                    <a:lnTo>
                      <a:pt x="66" y="176"/>
                    </a:lnTo>
                    <a:cubicBezTo>
                      <a:pt x="66" y="176"/>
                      <a:pt x="0" y="119"/>
                      <a:pt x="72" y="20"/>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1255">
                <a:extLst>
                  <a:ext uri="{FF2B5EF4-FFF2-40B4-BE49-F238E27FC236}">
                    <a16:creationId xmlns:a16="http://schemas.microsoft.com/office/drawing/2014/main" id="{3571AEFB-0DA0-F770-7683-D5261F16A0F0}"/>
                  </a:ext>
                </a:extLst>
              </p:cNvPr>
              <p:cNvSpPr>
                <a:spLocks/>
              </p:cNvSpPr>
              <p:nvPr/>
            </p:nvSpPr>
            <p:spPr bwMode="auto">
              <a:xfrm>
                <a:off x="1835" y="3037"/>
                <a:ext cx="161" cy="129"/>
              </a:xfrm>
              <a:custGeom>
                <a:avLst/>
                <a:gdLst>
                  <a:gd name="T0" fmla="*/ 247 w 263"/>
                  <a:gd name="T1" fmla="*/ 211 h 211"/>
                  <a:gd name="T2" fmla="*/ 100 w 263"/>
                  <a:gd name="T3" fmla="*/ 189 h 211"/>
                  <a:gd name="T4" fmla="*/ 84 w 263"/>
                  <a:gd name="T5" fmla="*/ 189 h 211"/>
                  <a:gd name="T6" fmla="*/ 43 w 263"/>
                  <a:gd name="T7" fmla="*/ 174 h 211"/>
                  <a:gd name="T8" fmla="*/ 18 w 263"/>
                  <a:gd name="T9" fmla="*/ 126 h 211"/>
                  <a:gd name="T10" fmla="*/ 36 w 263"/>
                  <a:gd name="T11" fmla="*/ 58 h 211"/>
                  <a:gd name="T12" fmla="*/ 39 w 263"/>
                  <a:gd name="T13" fmla="*/ 6 h 211"/>
                  <a:gd name="T14" fmla="*/ 61 w 263"/>
                  <a:gd name="T15" fmla="*/ 0 h 211"/>
                  <a:gd name="T16" fmla="*/ 63 w 263"/>
                  <a:gd name="T17" fmla="*/ 48 h 211"/>
                  <a:gd name="T18" fmla="*/ 66 w 263"/>
                  <a:gd name="T19" fmla="*/ 103 h 211"/>
                  <a:gd name="T20" fmla="*/ 86 w 263"/>
                  <a:gd name="T21" fmla="*/ 109 h 211"/>
                  <a:gd name="T22" fmla="*/ 116 w 263"/>
                  <a:gd name="T23" fmla="*/ 105 h 211"/>
                  <a:gd name="T24" fmla="*/ 170 w 263"/>
                  <a:gd name="T25" fmla="*/ 92 h 211"/>
                  <a:gd name="T26" fmla="*/ 174 w 263"/>
                  <a:gd name="T27" fmla="*/ 93 h 211"/>
                  <a:gd name="T28" fmla="*/ 206 w 263"/>
                  <a:gd name="T29" fmla="*/ 135 h 211"/>
                  <a:gd name="T30" fmla="*/ 237 w 263"/>
                  <a:gd name="T31" fmla="*/ 186 h 211"/>
                  <a:gd name="T32" fmla="*/ 263 w 263"/>
                  <a:gd name="T33" fmla="*/ 205 h 211"/>
                  <a:gd name="T34" fmla="*/ 247 w 263"/>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211">
                    <a:moveTo>
                      <a:pt x="247" y="211"/>
                    </a:moveTo>
                    <a:cubicBezTo>
                      <a:pt x="187" y="195"/>
                      <a:pt x="139" y="189"/>
                      <a:pt x="100" y="189"/>
                    </a:cubicBezTo>
                    <a:cubicBezTo>
                      <a:pt x="95" y="189"/>
                      <a:pt x="89" y="189"/>
                      <a:pt x="84" y="189"/>
                    </a:cubicBezTo>
                    <a:lnTo>
                      <a:pt x="43" y="174"/>
                    </a:lnTo>
                    <a:cubicBezTo>
                      <a:pt x="36" y="155"/>
                      <a:pt x="26" y="139"/>
                      <a:pt x="18" y="126"/>
                    </a:cubicBezTo>
                    <a:cubicBezTo>
                      <a:pt x="0" y="97"/>
                      <a:pt x="13" y="81"/>
                      <a:pt x="36" y="58"/>
                    </a:cubicBezTo>
                    <a:cubicBezTo>
                      <a:pt x="50" y="43"/>
                      <a:pt x="52" y="24"/>
                      <a:pt x="39" y="6"/>
                    </a:cubicBezTo>
                    <a:cubicBezTo>
                      <a:pt x="45" y="4"/>
                      <a:pt x="52" y="2"/>
                      <a:pt x="61" y="0"/>
                    </a:cubicBezTo>
                    <a:cubicBezTo>
                      <a:pt x="64" y="15"/>
                      <a:pt x="65" y="31"/>
                      <a:pt x="63" y="48"/>
                    </a:cubicBezTo>
                    <a:cubicBezTo>
                      <a:pt x="60" y="65"/>
                      <a:pt x="51" y="90"/>
                      <a:pt x="66" y="103"/>
                    </a:cubicBezTo>
                    <a:cubicBezTo>
                      <a:pt x="71" y="108"/>
                      <a:pt x="79" y="109"/>
                      <a:pt x="86" y="109"/>
                    </a:cubicBezTo>
                    <a:cubicBezTo>
                      <a:pt x="97" y="109"/>
                      <a:pt x="108" y="106"/>
                      <a:pt x="116" y="105"/>
                    </a:cubicBezTo>
                    <a:cubicBezTo>
                      <a:pt x="133" y="102"/>
                      <a:pt x="152" y="92"/>
                      <a:pt x="170" y="92"/>
                    </a:cubicBezTo>
                    <a:cubicBezTo>
                      <a:pt x="171" y="92"/>
                      <a:pt x="172" y="92"/>
                      <a:pt x="174" y="93"/>
                    </a:cubicBezTo>
                    <a:cubicBezTo>
                      <a:pt x="192" y="94"/>
                      <a:pt x="200" y="122"/>
                      <a:pt x="206" y="135"/>
                    </a:cubicBezTo>
                    <a:cubicBezTo>
                      <a:pt x="215" y="153"/>
                      <a:pt x="224" y="171"/>
                      <a:pt x="237" y="186"/>
                    </a:cubicBezTo>
                    <a:cubicBezTo>
                      <a:pt x="244" y="195"/>
                      <a:pt x="254" y="201"/>
                      <a:pt x="263" y="205"/>
                    </a:cubicBezTo>
                    <a:cubicBezTo>
                      <a:pt x="256" y="209"/>
                      <a:pt x="250" y="208"/>
                      <a:pt x="247" y="211"/>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1256">
                <a:extLst>
                  <a:ext uri="{FF2B5EF4-FFF2-40B4-BE49-F238E27FC236}">
                    <a16:creationId xmlns:a16="http://schemas.microsoft.com/office/drawing/2014/main" id="{E4BB12B7-AFE4-0DA2-6ECE-9AF2C32A71A2}"/>
                  </a:ext>
                </a:extLst>
              </p:cNvPr>
              <p:cNvSpPr>
                <a:spLocks/>
              </p:cNvSpPr>
              <p:nvPr/>
            </p:nvSpPr>
            <p:spPr bwMode="auto">
              <a:xfrm>
                <a:off x="1583" y="2916"/>
                <a:ext cx="291" cy="334"/>
              </a:xfrm>
              <a:custGeom>
                <a:avLst/>
                <a:gdLst>
                  <a:gd name="T0" fmla="*/ 61 w 477"/>
                  <a:gd name="T1" fmla="*/ 317 h 547"/>
                  <a:gd name="T2" fmla="*/ 145 w 477"/>
                  <a:gd name="T3" fmla="*/ 370 h 547"/>
                  <a:gd name="T4" fmla="*/ 214 w 477"/>
                  <a:gd name="T5" fmla="*/ 449 h 547"/>
                  <a:gd name="T6" fmla="*/ 364 w 477"/>
                  <a:gd name="T7" fmla="*/ 507 h 547"/>
                  <a:gd name="T8" fmla="*/ 462 w 477"/>
                  <a:gd name="T9" fmla="*/ 467 h 547"/>
                  <a:gd name="T10" fmla="*/ 431 w 477"/>
                  <a:gd name="T11" fmla="*/ 325 h 547"/>
                  <a:gd name="T12" fmla="*/ 449 w 477"/>
                  <a:gd name="T13" fmla="*/ 257 h 547"/>
                  <a:gd name="T14" fmla="*/ 413 w 477"/>
                  <a:gd name="T15" fmla="*/ 174 h 547"/>
                  <a:gd name="T16" fmla="*/ 377 w 477"/>
                  <a:gd name="T17" fmla="*/ 105 h 547"/>
                  <a:gd name="T18" fmla="*/ 294 w 477"/>
                  <a:gd name="T19" fmla="*/ 80 h 547"/>
                  <a:gd name="T20" fmla="*/ 262 w 477"/>
                  <a:gd name="T21" fmla="*/ 49 h 547"/>
                  <a:gd name="T22" fmla="*/ 203 w 477"/>
                  <a:gd name="T23" fmla="*/ 4 h 547"/>
                  <a:gd name="T24" fmla="*/ 153 w 477"/>
                  <a:gd name="T25" fmla="*/ 43 h 547"/>
                  <a:gd name="T26" fmla="*/ 116 w 477"/>
                  <a:gd name="T27" fmla="*/ 40 h 547"/>
                  <a:gd name="T28" fmla="*/ 59 w 477"/>
                  <a:gd name="T29" fmla="*/ 92 h 547"/>
                  <a:gd name="T30" fmla="*/ 40 w 477"/>
                  <a:gd name="T31" fmla="*/ 166 h 547"/>
                  <a:gd name="T32" fmla="*/ 31 w 477"/>
                  <a:gd name="T33" fmla="*/ 238 h 547"/>
                  <a:gd name="T34" fmla="*/ 61 w 477"/>
                  <a:gd name="T35" fmla="*/ 31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7" h="547">
                    <a:moveTo>
                      <a:pt x="61" y="317"/>
                    </a:moveTo>
                    <a:cubicBezTo>
                      <a:pt x="61" y="317"/>
                      <a:pt x="147" y="337"/>
                      <a:pt x="145" y="370"/>
                    </a:cubicBezTo>
                    <a:cubicBezTo>
                      <a:pt x="144" y="404"/>
                      <a:pt x="151" y="430"/>
                      <a:pt x="214" y="449"/>
                    </a:cubicBezTo>
                    <a:cubicBezTo>
                      <a:pt x="277" y="469"/>
                      <a:pt x="316" y="467"/>
                      <a:pt x="364" y="507"/>
                    </a:cubicBezTo>
                    <a:cubicBezTo>
                      <a:pt x="412" y="547"/>
                      <a:pt x="447" y="541"/>
                      <a:pt x="462" y="467"/>
                    </a:cubicBezTo>
                    <a:cubicBezTo>
                      <a:pt x="477" y="393"/>
                      <a:pt x="448" y="354"/>
                      <a:pt x="431" y="325"/>
                    </a:cubicBezTo>
                    <a:cubicBezTo>
                      <a:pt x="413" y="296"/>
                      <a:pt x="426" y="280"/>
                      <a:pt x="449" y="257"/>
                    </a:cubicBezTo>
                    <a:cubicBezTo>
                      <a:pt x="472" y="234"/>
                      <a:pt x="462" y="198"/>
                      <a:pt x="413" y="174"/>
                    </a:cubicBezTo>
                    <a:cubicBezTo>
                      <a:pt x="365" y="149"/>
                      <a:pt x="399" y="139"/>
                      <a:pt x="377" y="105"/>
                    </a:cubicBezTo>
                    <a:cubicBezTo>
                      <a:pt x="355" y="70"/>
                      <a:pt x="321" y="71"/>
                      <a:pt x="294" y="80"/>
                    </a:cubicBezTo>
                    <a:cubicBezTo>
                      <a:pt x="268" y="89"/>
                      <a:pt x="259" y="81"/>
                      <a:pt x="262" y="49"/>
                    </a:cubicBezTo>
                    <a:cubicBezTo>
                      <a:pt x="264" y="17"/>
                      <a:pt x="233" y="0"/>
                      <a:pt x="203" y="4"/>
                    </a:cubicBezTo>
                    <a:cubicBezTo>
                      <a:pt x="174" y="8"/>
                      <a:pt x="164" y="34"/>
                      <a:pt x="153" y="43"/>
                    </a:cubicBezTo>
                    <a:cubicBezTo>
                      <a:pt x="136" y="59"/>
                      <a:pt x="138" y="52"/>
                      <a:pt x="116" y="40"/>
                    </a:cubicBezTo>
                    <a:cubicBezTo>
                      <a:pt x="94" y="28"/>
                      <a:pt x="56" y="41"/>
                      <a:pt x="59" y="92"/>
                    </a:cubicBezTo>
                    <a:cubicBezTo>
                      <a:pt x="62" y="144"/>
                      <a:pt x="53" y="147"/>
                      <a:pt x="40" y="166"/>
                    </a:cubicBezTo>
                    <a:cubicBezTo>
                      <a:pt x="26" y="186"/>
                      <a:pt x="6" y="215"/>
                      <a:pt x="31" y="238"/>
                    </a:cubicBezTo>
                    <a:cubicBezTo>
                      <a:pt x="57" y="262"/>
                      <a:pt x="0" y="296"/>
                      <a:pt x="61" y="317"/>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1257">
                <a:extLst>
                  <a:ext uri="{FF2B5EF4-FFF2-40B4-BE49-F238E27FC236}">
                    <a16:creationId xmlns:a16="http://schemas.microsoft.com/office/drawing/2014/main" id="{84985188-43F2-7AFE-7ADD-2EF2B4990307}"/>
                  </a:ext>
                </a:extLst>
              </p:cNvPr>
              <p:cNvSpPr>
                <a:spLocks/>
              </p:cNvSpPr>
              <p:nvPr/>
            </p:nvSpPr>
            <p:spPr bwMode="auto">
              <a:xfrm>
                <a:off x="1583" y="2929"/>
                <a:ext cx="274" cy="317"/>
              </a:xfrm>
              <a:custGeom>
                <a:avLst/>
                <a:gdLst>
                  <a:gd name="T0" fmla="*/ 416 w 449"/>
                  <a:gd name="T1" fmla="*/ 460 h 519"/>
                  <a:gd name="T2" fmla="*/ 306 w 449"/>
                  <a:gd name="T3" fmla="*/ 323 h 519"/>
                  <a:gd name="T4" fmla="*/ 225 w 449"/>
                  <a:gd name="T5" fmla="*/ 242 h 519"/>
                  <a:gd name="T6" fmla="*/ 158 w 449"/>
                  <a:gd name="T7" fmla="*/ 209 h 519"/>
                  <a:gd name="T8" fmla="*/ 144 w 449"/>
                  <a:gd name="T9" fmla="*/ 77 h 519"/>
                  <a:gd name="T10" fmla="*/ 171 w 449"/>
                  <a:gd name="T11" fmla="*/ 0 h 519"/>
                  <a:gd name="T12" fmla="*/ 153 w 449"/>
                  <a:gd name="T13" fmla="*/ 21 h 519"/>
                  <a:gd name="T14" fmla="*/ 116 w 449"/>
                  <a:gd name="T15" fmla="*/ 18 h 519"/>
                  <a:gd name="T16" fmla="*/ 59 w 449"/>
                  <a:gd name="T17" fmla="*/ 70 h 519"/>
                  <a:gd name="T18" fmla="*/ 40 w 449"/>
                  <a:gd name="T19" fmla="*/ 144 h 519"/>
                  <a:gd name="T20" fmla="*/ 31 w 449"/>
                  <a:gd name="T21" fmla="*/ 216 h 519"/>
                  <a:gd name="T22" fmla="*/ 61 w 449"/>
                  <a:gd name="T23" fmla="*/ 295 h 519"/>
                  <a:gd name="T24" fmla="*/ 145 w 449"/>
                  <a:gd name="T25" fmla="*/ 348 h 519"/>
                  <a:gd name="T26" fmla="*/ 214 w 449"/>
                  <a:gd name="T27" fmla="*/ 427 h 519"/>
                  <a:gd name="T28" fmla="*/ 364 w 449"/>
                  <a:gd name="T29" fmla="*/ 485 h 519"/>
                  <a:gd name="T30" fmla="*/ 449 w 449"/>
                  <a:gd name="T31" fmla="*/ 484 h 519"/>
                  <a:gd name="T32" fmla="*/ 416 w 449"/>
                  <a:gd name="T33" fmla="*/ 46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9" h="519">
                    <a:moveTo>
                      <a:pt x="416" y="460"/>
                    </a:moveTo>
                    <a:cubicBezTo>
                      <a:pt x="371" y="422"/>
                      <a:pt x="338" y="372"/>
                      <a:pt x="306" y="323"/>
                    </a:cubicBezTo>
                    <a:cubicBezTo>
                      <a:pt x="285" y="292"/>
                      <a:pt x="264" y="251"/>
                      <a:pt x="225" y="242"/>
                    </a:cubicBezTo>
                    <a:cubicBezTo>
                      <a:pt x="199" y="236"/>
                      <a:pt x="176" y="230"/>
                      <a:pt x="158" y="209"/>
                    </a:cubicBezTo>
                    <a:cubicBezTo>
                      <a:pt x="128" y="173"/>
                      <a:pt x="134" y="119"/>
                      <a:pt x="144" y="77"/>
                    </a:cubicBezTo>
                    <a:cubicBezTo>
                      <a:pt x="150" y="51"/>
                      <a:pt x="159" y="25"/>
                      <a:pt x="171" y="0"/>
                    </a:cubicBezTo>
                    <a:cubicBezTo>
                      <a:pt x="164" y="8"/>
                      <a:pt x="159" y="17"/>
                      <a:pt x="153" y="21"/>
                    </a:cubicBezTo>
                    <a:cubicBezTo>
                      <a:pt x="136" y="37"/>
                      <a:pt x="138" y="30"/>
                      <a:pt x="116" y="18"/>
                    </a:cubicBezTo>
                    <a:cubicBezTo>
                      <a:pt x="94" y="6"/>
                      <a:pt x="56" y="19"/>
                      <a:pt x="59" y="70"/>
                    </a:cubicBezTo>
                    <a:cubicBezTo>
                      <a:pt x="62" y="122"/>
                      <a:pt x="53" y="125"/>
                      <a:pt x="40" y="144"/>
                    </a:cubicBezTo>
                    <a:cubicBezTo>
                      <a:pt x="26" y="164"/>
                      <a:pt x="6" y="193"/>
                      <a:pt x="31" y="216"/>
                    </a:cubicBezTo>
                    <a:cubicBezTo>
                      <a:pt x="57" y="240"/>
                      <a:pt x="0" y="274"/>
                      <a:pt x="61" y="295"/>
                    </a:cubicBezTo>
                    <a:cubicBezTo>
                      <a:pt x="61" y="295"/>
                      <a:pt x="147" y="315"/>
                      <a:pt x="145" y="348"/>
                    </a:cubicBezTo>
                    <a:cubicBezTo>
                      <a:pt x="144" y="382"/>
                      <a:pt x="151" y="408"/>
                      <a:pt x="214" y="427"/>
                    </a:cubicBezTo>
                    <a:cubicBezTo>
                      <a:pt x="277" y="447"/>
                      <a:pt x="316" y="445"/>
                      <a:pt x="364" y="485"/>
                    </a:cubicBezTo>
                    <a:cubicBezTo>
                      <a:pt x="402" y="516"/>
                      <a:pt x="431" y="519"/>
                      <a:pt x="449" y="484"/>
                    </a:cubicBezTo>
                    <a:cubicBezTo>
                      <a:pt x="437" y="477"/>
                      <a:pt x="426" y="469"/>
                      <a:pt x="416" y="460"/>
                    </a:cubicBezTo>
                  </a:path>
                </a:pathLst>
              </a:custGeom>
              <a:solidFill>
                <a:srgbClr val="40A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1258">
                <a:extLst>
                  <a:ext uri="{FF2B5EF4-FFF2-40B4-BE49-F238E27FC236}">
                    <a16:creationId xmlns:a16="http://schemas.microsoft.com/office/drawing/2014/main" id="{E7CD4117-B3FB-8AA9-B7E9-A9AADBD79CC3}"/>
                  </a:ext>
                </a:extLst>
              </p:cNvPr>
              <p:cNvSpPr>
                <a:spLocks noEditPoints="1"/>
              </p:cNvSpPr>
              <p:nvPr/>
            </p:nvSpPr>
            <p:spPr bwMode="auto">
              <a:xfrm>
                <a:off x="1678" y="3056"/>
                <a:ext cx="95" cy="74"/>
              </a:xfrm>
              <a:custGeom>
                <a:avLst/>
                <a:gdLst>
                  <a:gd name="T0" fmla="*/ 156 w 156"/>
                  <a:gd name="T1" fmla="*/ 121 h 121"/>
                  <a:gd name="T2" fmla="*/ 151 w 156"/>
                  <a:gd name="T3" fmla="*/ 119 h 121"/>
                  <a:gd name="T4" fmla="*/ 150 w 156"/>
                  <a:gd name="T5" fmla="*/ 116 h 121"/>
                  <a:gd name="T6" fmla="*/ 106 w 156"/>
                  <a:gd name="T7" fmla="*/ 56 h 121"/>
                  <a:gd name="T8" fmla="*/ 114 w 156"/>
                  <a:gd name="T9" fmla="*/ 61 h 121"/>
                  <a:gd name="T10" fmla="*/ 117 w 156"/>
                  <a:gd name="T11" fmla="*/ 64 h 121"/>
                  <a:gd name="T12" fmla="*/ 121 w 156"/>
                  <a:gd name="T13" fmla="*/ 67 h 121"/>
                  <a:gd name="T14" fmla="*/ 142 w 156"/>
                  <a:gd name="T15" fmla="*/ 95 h 121"/>
                  <a:gd name="T16" fmla="*/ 143 w 156"/>
                  <a:gd name="T17" fmla="*/ 97 h 121"/>
                  <a:gd name="T18" fmla="*/ 142 w 156"/>
                  <a:gd name="T19" fmla="*/ 98 h 121"/>
                  <a:gd name="T20" fmla="*/ 143 w 156"/>
                  <a:gd name="T21" fmla="*/ 97 h 121"/>
                  <a:gd name="T22" fmla="*/ 156 w 156"/>
                  <a:gd name="T23" fmla="*/ 121 h 121"/>
                  <a:gd name="T24" fmla="*/ 21 w 156"/>
                  <a:gd name="T25" fmla="*/ 18 h 121"/>
                  <a:gd name="T26" fmla="*/ 2 w 156"/>
                  <a:gd name="T27" fmla="*/ 2 h 121"/>
                  <a:gd name="T28" fmla="*/ 0 w 156"/>
                  <a:gd name="T29" fmla="*/ 0 h 121"/>
                  <a:gd name="T30" fmla="*/ 9 w 156"/>
                  <a:gd name="T31" fmla="*/ 8 h 121"/>
                  <a:gd name="T32" fmla="*/ 21 w 156"/>
                  <a:gd name="T33" fmla="*/ 1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121">
                    <a:moveTo>
                      <a:pt x="156" y="121"/>
                    </a:moveTo>
                    <a:cubicBezTo>
                      <a:pt x="155" y="120"/>
                      <a:pt x="153" y="119"/>
                      <a:pt x="151" y="119"/>
                    </a:cubicBezTo>
                    <a:cubicBezTo>
                      <a:pt x="151" y="118"/>
                      <a:pt x="150" y="117"/>
                      <a:pt x="150" y="116"/>
                    </a:cubicBezTo>
                    <a:cubicBezTo>
                      <a:pt x="137" y="96"/>
                      <a:pt x="124" y="73"/>
                      <a:pt x="106" y="56"/>
                    </a:cubicBezTo>
                    <a:cubicBezTo>
                      <a:pt x="109" y="58"/>
                      <a:pt x="111" y="59"/>
                      <a:pt x="114" y="61"/>
                    </a:cubicBezTo>
                    <a:lnTo>
                      <a:pt x="117" y="64"/>
                    </a:lnTo>
                    <a:lnTo>
                      <a:pt x="121" y="67"/>
                    </a:lnTo>
                    <a:cubicBezTo>
                      <a:pt x="129" y="76"/>
                      <a:pt x="136" y="85"/>
                      <a:pt x="142" y="95"/>
                    </a:cubicBezTo>
                    <a:cubicBezTo>
                      <a:pt x="142" y="96"/>
                      <a:pt x="142" y="96"/>
                      <a:pt x="143" y="97"/>
                    </a:cubicBezTo>
                    <a:cubicBezTo>
                      <a:pt x="143" y="98"/>
                      <a:pt x="142" y="98"/>
                      <a:pt x="142" y="98"/>
                    </a:cubicBezTo>
                    <a:cubicBezTo>
                      <a:pt x="142" y="98"/>
                      <a:pt x="143" y="98"/>
                      <a:pt x="143" y="97"/>
                    </a:cubicBezTo>
                    <a:cubicBezTo>
                      <a:pt x="147" y="105"/>
                      <a:pt x="152" y="113"/>
                      <a:pt x="156" y="121"/>
                    </a:cubicBezTo>
                    <a:close/>
                    <a:moveTo>
                      <a:pt x="21" y="18"/>
                    </a:moveTo>
                    <a:cubicBezTo>
                      <a:pt x="14" y="14"/>
                      <a:pt x="7" y="9"/>
                      <a:pt x="2" y="2"/>
                    </a:cubicBezTo>
                    <a:cubicBezTo>
                      <a:pt x="1" y="1"/>
                      <a:pt x="1" y="0"/>
                      <a:pt x="0" y="0"/>
                    </a:cubicBezTo>
                    <a:cubicBezTo>
                      <a:pt x="3" y="3"/>
                      <a:pt x="6" y="5"/>
                      <a:pt x="9" y="8"/>
                    </a:cubicBezTo>
                    <a:cubicBezTo>
                      <a:pt x="12" y="12"/>
                      <a:pt x="16" y="15"/>
                      <a:pt x="21" y="18"/>
                    </a:cubicBezTo>
                    <a:close/>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1259">
                <a:extLst>
                  <a:ext uri="{FF2B5EF4-FFF2-40B4-BE49-F238E27FC236}">
                    <a16:creationId xmlns:a16="http://schemas.microsoft.com/office/drawing/2014/main" id="{3CBB46DB-40B8-575E-9278-A5B4F8BC7645}"/>
                  </a:ext>
                </a:extLst>
              </p:cNvPr>
              <p:cNvSpPr>
                <a:spLocks/>
              </p:cNvSpPr>
              <p:nvPr/>
            </p:nvSpPr>
            <p:spPr bwMode="auto">
              <a:xfrm>
                <a:off x="1660" y="3034"/>
                <a:ext cx="110" cy="94"/>
              </a:xfrm>
              <a:custGeom>
                <a:avLst/>
                <a:gdLst>
                  <a:gd name="T0" fmla="*/ 181 w 181"/>
                  <a:gd name="T1" fmla="*/ 154 h 154"/>
                  <a:gd name="T2" fmla="*/ 179 w 181"/>
                  <a:gd name="T3" fmla="*/ 152 h 154"/>
                  <a:gd name="T4" fmla="*/ 167 w 181"/>
                  <a:gd name="T5" fmla="*/ 133 h 154"/>
                  <a:gd name="T6" fmla="*/ 147 w 181"/>
                  <a:gd name="T7" fmla="*/ 106 h 154"/>
                  <a:gd name="T8" fmla="*/ 144 w 181"/>
                  <a:gd name="T9" fmla="*/ 103 h 154"/>
                  <a:gd name="T10" fmla="*/ 141 w 181"/>
                  <a:gd name="T11" fmla="*/ 100 h 154"/>
                  <a:gd name="T12" fmla="*/ 134 w 181"/>
                  <a:gd name="T13" fmla="*/ 96 h 154"/>
                  <a:gd name="T14" fmla="*/ 126 w 181"/>
                  <a:gd name="T15" fmla="*/ 92 h 154"/>
                  <a:gd name="T16" fmla="*/ 119 w 181"/>
                  <a:gd name="T17" fmla="*/ 88 h 154"/>
                  <a:gd name="T18" fmla="*/ 88 w 181"/>
                  <a:gd name="T19" fmla="*/ 75 h 154"/>
                  <a:gd name="T20" fmla="*/ 59 w 181"/>
                  <a:gd name="T21" fmla="*/ 63 h 154"/>
                  <a:gd name="T22" fmla="*/ 37 w 181"/>
                  <a:gd name="T23" fmla="*/ 46 h 154"/>
                  <a:gd name="T24" fmla="*/ 21 w 181"/>
                  <a:gd name="T25" fmla="*/ 28 h 154"/>
                  <a:gd name="T26" fmla="*/ 10 w 181"/>
                  <a:gd name="T27" fmla="*/ 14 h 154"/>
                  <a:gd name="T28" fmla="*/ 0 w 181"/>
                  <a:gd name="T29" fmla="*/ 0 h 154"/>
                  <a:gd name="T30" fmla="*/ 10 w 181"/>
                  <a:gd name="T31" fmla="*/ 13 h 154"/>
                  <a:gd name="T32" fmla="*/ 30 w 181"/>
                  <a:gd name="T33" fmla="*/ 35 h 154"/>
                  <a:gd name="T34" fmla="*/ 32 w 181"/>
                  <a:gd name="T35" fmla="*/ 37 h 154"/>
                  <a:gd name="T36" fmla="*/ 51 w 181"/>
                  <a:gd name="T37" fmla="*/ 53 h 154"/>
                  <a:gd name="T38" fmla="*/ 61 w 181"/>
                  <a:gd name="T39" fmla="*/ 59 h 154"/>
                  <a:gd name="T40" fmla="*/ 90 w 181"/>
                  <a:gd name="T41" fmla="*/ 71 h 154"/>
                  <a:gd name="T42" fmla="*/ 121 w 181"/>
                  <a:gd name="T43" fmla="*/ 83 h 154"/>
                  <a:gd name="T44" fmla="*/ 129 w 181"/>
                  <a:gd name="T45" fmla="*/ 87 h 154"/>
                  <a:gd name="T46" fmla="*/ 136 w 181"/>
                  <a:gd name="T47" fmla="*/ 91 h 154"/>
                  <a:gd name="T48" fmla="*/ 136 w 181"/>
                  <a:gd name="T49" fmla="*/ 91 h 154"/>
                  <a:gd name="T50" fmla="*/ 180 w 181"/>
                  <a:gd name="T51" fmla="*/ 151 h 154"/>
                  <a:gd name="T52" fmla="*/ 181 w 181"/>
                  <a:gd name="T53"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1" h="154">
                    <a:moveTo>
                      <a:pt x="181" y="154"/>
                    </a:moveTo>
                    <a:cubicBezTo>
                      <a:pt x="181" y="153"/>
                      <a:pt x="180" y="153"/>
                      <a:pt x="179" y="152"/>
                    </a:cubicBezTo>
                    <a:cubicBezTo>
                      <a:pt x="175" y="146"/>
                      <a:pt x="171" y="139"/>
                      <a:pt x="167" y="133"/>
                    </a:cubicBezTo>
                    <a:cubicBezTo>
                      <a:pt x="161" y="123"/>
                      <a:pt x="155" y="114"/>
                      <a:pt x="147" y="106"/>
                    </a:cubicBezTo>
                    <a:lnTo>
                      <a:pt x="144" y="103"/>
                    </a:lnTo>
                    <a:lnTo>
                      <a:pt x="141" y="100"/>
                    </a:lnTo>
                    <a:cubicBezTo>
                      <a:pt x="139" y="99"/>
                      <a:pt x="136" y="97"/>
                      <a:pt x="134" y="96"/>
                    </a:cubicBezTo>
                    <a:cubicBezTo>
                      <a:pt x="131" y="94"/>
                      <a:pt x="129" y="93"/>
                      <a:pt x="126" y="92"/>
                    </a:cubicBezTo>
                    <a:cubicBezTo>
                      <a:pt x="124" y="90"/>
                      <a:pt x="121" y="89"/>
                      <a:pt x="119" y="88"/>
                    </a:cubicBezTo>
                    <a:cubicBezTo>
                      <a:pt x="109" y="83"/>
                      <a:pt x="98" y="79"/>
                      <a:pt x="88" y="75"/>
                    </a:cubicBezTo>
                    <a:cubicBezTo>
                      <a:pt x="78" y="71"/>
                      <a:pt x="68" y="67"/>
                      <a:pt x="59" y="63"/>
                    </a:cubicBezTo>
                    <a:cubicBezTo>
                      <a:pt x="50" y="58"/>
                      <a:pt x="43" y="52"/>
                      <a:pt x="37" y="46"/>
                    </a:cubicBezTo>
                    <a:cubicBezTo>
                      <a:pt x="30" y="40"/>
                      <a:pt x="25" y="33"/>
                      <a:pt x="21" y="28"/>
                    </a:cubicBezTo>
                    <a:cubicBezTo>
                      <a:pt x="16" y="23"/>
                      <a:pt x="13" y="18"/>
                      <a:pt x="10" y="14"/>
                    </a:cubicBezTo>
                    <a:cubicBezTo>
                      <a:pt x="4" y="5"/>
                      <a:pt x="0" y="0"/>
                      <a:pt x="0" y="0"/>
                    </a:cubicBezTo>
                    <a:cubicBezTo>
                      <a:pt x="0" y="0"/>
                      <a:pt x="4" y="5"/>
                      <a:pt x="10" y="13"/>
                    </a:cubicBezTo>
                    <a:cubicBezTo>
                      <a:pt x="15" y="19"/>
                      <a:pt x="22" y="26"/>
                      <a:pt x="30" y="35"/>
                    </a:cubicBezTo>
                    <a:cubicBezTo>
                      <a:pt x="31" y="35"/>
                      <a:pt x="31" y="36"/>
                      <a:pt x="32" y="37"/>
                    </a:cubicBezTo>
                    <a:cubicBezTo>
                      <a:pt x="37" y="44"/>
                      <a:pt x="44" y="49"/>
                      <a:pt x="51" y="53"/>
                    </a:cubicBezTo>
                    <a:cubicBezTo>
                      <a:pt x="54" y="55"/>
                      <a:pt x="57" y="57"/>
                      <a:pt x="61" y="59"/>
                    </a:cubicBezTo>
                    <a:cubicBezTo>
                      <a:pt x="70" y="64"/>
                      <a:pt x="80" y="67"/>
                      <a:pt x="90" y="71"/>
                    </a:cubicBezTo>
                    <a:cubicBezTo>
                      <a:pt x="100" y="75"/>
                      <a:pt x="111" y="78"/>
                      <a:pt x="121" y="83"/>
                    </a:cubicBezTo>
                    <a:cubicBezTo>
                      <a:pt x="124" y="84"/>
                      <a:pt x="126" y="86"/>
                      <a:pt x="129" y="87"/>
                    </a:cubicBezTo>
                    <a:cubicBezTo>
                      <a:pt x="131" y="88"/>
                      <a:pt x="134" y="90"/>
                      <a:pt x="136" y="91"/>
                    </a:cubicBezTo>
                    <a:lnTo>
                      <a:pt x="136" y="91"/>
                    </a:lnTo>
                    <a:cubicBezTo>
                      <a:pt x="154" y="108"/>
                      <a:pt x="167" y="131"/>
                      <a:pt x="180" y="151"/>
                    </a:cubicBezTo>
                    <a:cubicBezTo>
                      <a:pt x="180" y="152"/>
                      <a:pt x="181" y="153"/>
                      <a:pt x="181" y="154"/>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1260">
                <a:extLst>
                  <a:ext uri="{FF2B5EF4-FFF2-40B4-BE49-F238E27FC236}">
                    <a16:creationId xmlns:a16="http://schemas.microsoft.com/office/drawing/2014/main" id="{C531FB9C-3DDB-AE08-E37E-548DDF505E98}"/>
                  </a:ext>
                </a:extLst>
              </p:cNvPr>
              <p:cNvSpPr>
                <a:spLocks/>
              </p:cNvSpPr>
              <p:nvPr/>
            </p:nvSpPr>
            <p:spPr bwMode="auto">
              <a:xfrm>
                <a:off x="1705" y="2995"/>
                <a:ext cx="61" cy="121"/>
              </a:xfrm>
              <a:custGeom>
                <a:avLst/>
                <a:gdLst>
                  <a:gd name="T0" fmla="*/ 98 w 99"/>
                  <a:gd name="T1" fmla="*/ 198 h 198"/>
                  <a:gd name="T2" fmla="*/ 99 w 99"/>
                  <a:gd name="T3" fmla="*/ 197 h 198"/>
                  <a:gd name="T4" fmla="*/ 99 w 99"/>
                  <a:gd name="T5" fmla="*/ 196 h 198"/>
                  <a:gd name="T6" fmla="*/ 97 w 99"/>
                  <a:gd name="T7" fmla="*/ 189 h 198"/>
                  <a:gd name="T8" fmla="*/ 96 w 99"/>
                  <a:gd name="T9" fmla="*/ 184 h 198"/>
                  <a:gd name="T10" fmla="*/ 95 w 99"/>
                  <a:gd name="T11" fmla="*/ 181 h 198"/>
                  <a:gd name="T12" fmla="*/ 93 w 99"/>
                  <a:gd name="T13" fmla="*/ 178 h 198"/>
                  <a:gd name="T14" fmla="*/ 86 w 99"/>
                  <a:gd name="T15" fmla="*/ 166 h 198"/>
                  <a:gd name="T16" fmla="*/ 76 w 99"/>
                  <a:gd name="T17" fmla="*/ 152 h 198"/>
                  <a:gd name="T18" fmla="*/ 71 w 99"/>
                  <a:gd name="T19" fmla="*/ 145 h 198"/>
                  <a:gd name="T20" fmla="*/ 65 w 99"/>
                  <a:gd name="T21" fmla="*/ 137 h 198"/>
                  <a:gd name="T22" fmla="*/ 51 w 99"/>
                  <a:gd name="T23" fmla="*/ 122 h 198"/>
                  <a:gd name="T24" fmla="*/ 37 w 99"/>
                  <a:gd name="T25" fmla="*/ 106 h 198"/>
                  <a:gd name="T26" fmla="*/ 31 w 99"/>
                  <a:gd name="T27" fmla="*/ 97 h 198"/>
                  <a:gd name="T28" fmla="*/ 25 w 99"/>
                  <a:gd name="T29" fmla="*/ 88 h 198"/>
                  <a:gd name="T30" fmla="*/ 15 w 99"/>
                  <a:gd name="T31" fmla="*/ 70 h 198"/>
                  <a:gd name="T32" fmla="*/ 11 w 99"/>
                  <a:gd name="T33" fmla="*/ 61 h 198"/>
                  <a:gd name="T34" fmla="*/ 8 w 99"/>
                  <a:gd name="T35" fmla="*/ 52 h 198"/>
                  <a:gd name="T36" fmla="*/ 3 w 99"/>
                  <a:gd name="T37" fmla="*/ 36 h 198"/>
                  <a:gd name="T38" fmla="*/ 0 w 99"/>
                  <a:gd name="T39" fmla="*/ 10 h 198"/>
                  <a:gd name="T40" fmla="*/ 0 w 99"/>
                  <a:gd name="T41" fmla="*/ 0 h 198"/>
                  <a:gd name="T42" fmla="*/ 1 w 99"/>
                  <a:gd name="T43" fmla="*/ 10 h 198"/>
                  <a:gd name="T44" fmla="*/ 6 w 99"/>
                  <a:gd name="T45" fmla="*/ 35 h 198"/>
                  <a:gd name="T46" fmla="*/ 12 w 99"/>
                  <a:gd name="T47" fmla="*/ 51 h 198"/>
                  <a:gd name="T48" fmla="*/ 15 w 99"/>
                  <a:gd name="T49" fmla="*/ 60 h 198"/>
                  <a:gd name="T50" fmla="*/ 20 w 99"/>
                  <a:gd name="T51" fmla="*/ 68 h 198"/>
                  <a:gd name="T52" fmla="*/ 30 w 99"/>
                  <a:gd name="T53" fmla="*/ 86 h 198"/>
                  <a:gd name="T54" fmla="*/ 35 w 99"/>
                  <a:gd name="T55" fmla="*/ 94 h 198"/>
                  <a:gd name="T56" fmla="*/ 42 w 99"/>
                  <a:gd name="T57" fmla="*/ 103 h 198"/>
                  <a:gd name="T58" fmla="*/ 55 w 99"/>
                  <a:gd name="T59" fmla="*/ 119 h 198"/>
                  <a:gd name="T60" fmla="*/ 68 w 99"/>
                  <a:gd name="T61" fmla="*/ 134 h 198"/>
                  <a:gd name="T62" fmla="*/ 80 w 99"/>
                  <a:gd name="T63" fmla="*/ 150 h 198"/>
                  <a:gd name="T64" fmla="*/ 89 w 99"/>
                  <a:gd name="T65" fmla="*/ 164 h 198"/>
                  <a:gd name="T66" fmla="*/ 95 w 99"/>
                  <a:gd name="T67" fmla="*/ 178 h 198"/>
                  <a:gd name="T68" fmla="*/ 96 w 99"/>
                  <a:gd name="T69" fmla="*/ 180 h 198"/>
                  <a:gd name="T70" fmla="*/ 97 w 99"/>
                  <a:gd name="T71" fmla="*/ 183 h 198"/>
                  <a:gd name="T72" fmla="*/ 98 w 99"/>
                  <a:gd name="T73" fmla="*/ 188 h 198"/>
                  <a:gd name="T74" fmla="*/ 99 w 99"/>
                  <a:gd name="T75" fmla="*/ 196 h 198"/>
                  <a:gd name="T76" fmla="*/ 99 w 99"/>
                  <a:gd name="T77" fmla="*/ 197 h 198"/>
                  <a:gd name="T78" fmla="*/ 98 w 99"/>
                  <a:gd name="T7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 h="198">
                    <a:moveTo>
                      <a:pt x="98" y="198"/>
                    </a:moveTo>
                    <a:cubicBezTo>
                      <a:pt x="98" y="198"/>
                      <a:pt x="99" y="198"/>
                      <a:pt x="99" y="197"/>
                    </a:cubicBezTo>
                    <a:cubicBezTo>
                      <a:pt x="99" y="197"/>
                      <a:pt x="99" y="196"/>
                      <a:pt x="99" y="196"/>
                    </a:cubicBezTo>
                    <a:cubicBezTo>
                      <a:pt x="99" y="194"/>
                      <a:pt x="98" y="191"/>
                      <a:pt x="97" y="189"/>
                    </a:cubicBezTo>
                    <a:cubicBezTo>
                      <a:pt x="97" y="187"/>
                      <a:pt x="96" y="186"/>
                      <a:pt x="96" y="184"/>
                    </a:cubicBezTo>
                    <a:lnTo>
                      <a:pt x="95" y="181"/>
                    </a:lnTo>
                    <a:lnTo>
                      <a:pt x="93" y="178"/>
                    </a:lnTo>
                    <a:cubicBezTo>
                      <a:pt x="91" y="175"/>
                      <a:pt x="89" y="170"/>
                      <a:pt x="86" y="166"/>
                    </a:cubicBezTo>
                    <a:cubicBezTo>
                      <a:pt x="83" y="162"/>
                      <a:pt x="80" y="157"/>
                      <a:pt x="76" y="152"/>
                    </a:cubicBezTo>
                    <a:cubicBezTo>
                      <a:pt x="75" y="150"/>
                      <a:pt x="73" y="147"/>
                      <a:pt x="71" y="145"/>
                    </a:cubicBezTo>
                    <a:cubicBezTo>
                      <a:pt x="69" y="142"/>
                      <a:pt x="67" y="140"/>
                      <a:pt x="65" y="137"/>
                    </a:cubicBezTo>
                    <a:cubicBezTo>
                      <a:pt x="60" y="133"/>
                      <a:pt x="56" y="127"/>
                      <a:pt x="51" y="122"/>
                    </a:cubicBezTo>
                    <a:cubicBezTo>
                      <a:pt x="47" y="117"/>
                      <a:pt x="42" y="112"/>
                      <a:pt x="37" y="106"/>
                    </a:cubicBezTo>
                    <a:cubicBezTo>
                      <a:pt x="35" y="103"/>
                      <a:pt x="33" y="100"/>
                      <a:pt x="31" y="97"/>
                    </a:cubicBezTo>
                    <a:cubicBezTo>
                      <a:pt x="29" y="94"/>
                      <a:pt x="27" y="91"/>
                      <a:pt x="25" y="88"/>
                    </a:cubicBezTo>
                    <a:cubicBezTo>
                      <a:pt x="21" y="82"/>
                      <a:pt x="18" y="76"/>
                      <a:pt x="15" y="70"/>
                    </a:cubicBezTo>
                    <a:cubicBezTo>
                      <a:pt x="14" y="67"/>
                      <a:pt x="12" y="64"/>
                      <a:pt x="11" y="61"/>
                    </a:cubicBezTo>
                    <a:cubicBezTo>
                      <a:pt x="10" y="58"/>
                      <a:pt x="9" y="55"/>
                      <a:pt x="8" y="52"/>
                    </a:cubicBezTo>
                    <a:cubicBezTo>
                      <a:pt x="6" y="47"/>
                      <a:pt x="5" y="41"/>
                      <a:pt x="3" y="36"/>
                    </a:cubicBezTo>
                    <a:cubicBezTo>
                      <a:pt x="1" y="25"/>
                      <a:pt x="0" y="16"/>
                      <a:pt x="0" y="10"/>
                    </a:cubicBezTo>
                    <a:cubicBezTo>
                      <a:pt x="0" y="4"/>
                      <a:pt x="0" y="0"/>
                      <a:pt x="0" y="0"/>
                    </a:cubicBezTo>
                    <a:cubicBezTo>
                      <a:pt x="0" y="0"/>
                      <a:pt x="0" y="4"/>
                      <a:pt x="1" y="10"/>
                    </a:cubicBezTo>
                    <a:cubicBezTo>
                      <a:pt x="2" y="16"/>
                      <a:pt x="3" y="25"/>
                      <a:pt x="6" y="35"/>
                    </a:cubicBezTo>
                    <a:cubicBezTo>
                      <a:pt x="8" y="40"/>
                      <a:pt x="10" y="45"/>
                      <a:pt x="12" y="51"/>
                    </a:cubicBezTo>
                    <a:cubicBezTo>
                      <a:pt x="13" y="54"/>
                      <a:pt x="14" y="57"/>
                      <a:pt x="15" y="60"/>
                    </a:cubicBezTo>
                    <a:cubicBezTo>
                      <a:pt x="17" y="62"/>
                      <a:pt x="18" y="65"/>
                      <a:pt x="20" y="68"/>
                    </a:cubicBezTo>
                    <a:cubicBezTo>
                      <a:pt x="22" y="74"/>
                      <a:pt x="26" y="80"/>
                      <a:pt x="30" y="86"/>
                    </a:cubicBezTo>
                    <a:cubicBezTo>
                      <a:pt x="31" y="89"/>
                      <a:pt x="33" y="91"/>
                      <a:pt x="35" y="94"/>
                    </a:cubicBezTo>
                    <a:cubicBezTo>
                      <a:pt x="37" y="97"/>
                      <a:pt x="40" y="100"/>
                      <a:pt x="42" y="103"/>
                    </a:cubicBezTo>
                    <a:cubicBezTo>
                      <a:pt x="46" y="108"/>
                      <a:pt x="50" y="113"/>
                      <a:pt x="55" y="119"/>
                    </a:cubicBezTo>
                    <a:cubicBezTo>
                      <a:pt x="59" y="124"/>
                      <a:pt x="64" y="129"/>
                      <a:pt x="68" y="134"/>
                    </a:cubicBezTo>
                    <a:cubicBezTo>
                      <a:pt x="73" y="139"/>
                      <a:pt x="76" y="145"/>
                      <a:pt x="80" y="150"/>
                    </a:cubicBezTo>
                    <a:cubicBezTo>
                      <a:pt x="83" y="155"/>
                      <a:pt x="86" y="160"/>
                      <a:pt x="89" y="164"/>
                    </a:cubicBezTo>
                    <a:cubicBezTo>
                      <a:pt x="92" y="169"/>
                      <a:pt x="93" y="174"/>
                      <a:pt x="95" y="178"/>
                    </a:cubicBezTo>
                    <a:lnTo>
                      <a:pt x="96" y="180"/>
                    </a:lnTo>
                    <a:lnTo>
                      <a:pt x="97" y="183"/>
                    </a:lnTo>
                    <a:cubicBezTo>
                      <a:pt x="98" y="185"/>
                      <a:pt x="98" y="187"/>
                      <a:pt x="98" y="188"/>
                    </a:cubicBezTo>
                    <a:cubicBezTo>
                      <a:pt x="99" y="191"/>
                      <a:pt x="99" y="194"/>
                      <a:pt x="99" y="196"/>
                    </a:cubicBezTo>
                    <a:cubicBezTo>
                      <a:pt x="99" y="196"/>
                      <a:pt x="99" y="197"/>
                      <a:pt x="99" y="197"/>
                    </a:cubicBezTo>
                    <a:cubicBezTo>
                      <a:pt x="99" y="198"/>
                      <a:pt x="98" y="198"/>
                      <a:pt x="98" y="198"/>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1261">
                <a:extLst>
                  <a:ext uri="{FF2B5EF4-FFF2-40B4-BE49-F238E27FC236}">
                    <a16:creationId xmlns:a16="http://schemas.microsoft.com/office/drawing/2014/main" id="{8F6D5EEC-ED40-FBF5-504A-6F1CEDED5D39}"/>
                  </a:ext>
                </a:extLst>
              </p:cNvPr>
              <p:cNvSpPr>
                <a:spLocks/>
              </p:cNvSpPr>
              <p:nvPr/>
            </p:nvSpPr>
            <p:spPr bwMode="auto">
              <a:xfrm>
                <a:off x="1759" y="3026"/>
                <a:ext cx="3" cy="71"/>
              </a:xfrm>
              <a:custGeom>
                <a:avLst/>
                <a:gdLst>
                  <a:gd name="T0" fmla="*/ 2 w 6"/>
                  <a:gd name="T1" fmla="*/ 116 h 116"/>
                  <a:gd name="T2" fmla="*/ 2 w 6"/>
                  <a:gd name="T3" fmla="*/ 111 h 116"/>
                  <a:gd name="T4" fmla="*/ 2 w 6"/>
                  <a:gd name="T5" fmla="*/ 97 h 116"/>
                  <a:gd name="T6" fmla="*/ 1 w 6"/>
                  <a:gd name="T7" fmla="*/ 79 h 116"/>
                  <a:gd name="T8" fmla="*/ 1 w 6"/>
                  <a:gd name="T9" fmla="*/ 58 h 116"/>
                  <a:gd name="T10" fmla="*/ 0 w 6"/>
                  <a:gd name="T11" fmla="*/ 36 h 116"/>
                  <a:gd name="T12" fmla="*/ 0 w 6"/>
                  <a:gd name="T13" fmla="*/ 18 h 116"/>
                  <a:gd name="T14" fmla="*/ 0 w 6"/>
                  <a:gd name="T15" fmla="*/ 5 h 116"/>
                  <a:gd name="T16" fmla="*/ 0 w 6"/>
                  <a:gd name="T17" fmla="*/ 0 h 116"/>
                  <a:gd name="T18" fmla="*/ 1 w 6"/>
                  <a:gd name="T19" fmla="*/ 5 h 116"/>
                  <a:gd name="T20" fmla="*/ 3 w 6"/>
                  <a:gd name="T21" fmla="*/ 18 h 116"/>
                  <a:gd name="T22" fmla="*/ 5 w 6"/>
                  <a:gd name="T23" fmla="*/ 36 h 116"/>
                  <a:gd name="T24" fmla="*/ 6 w 6"/>
                  <a:gd name="T25" fmla="*/ 57 h 116"/>
                  <a:gd name="T26" fmla="*/ 6 w 6"/>
                  <a:gd name="T27" fmla="*/ 79 h 116"/>
                  <a:gd name="T28" fmla="*/ 5 w 6"/>
                  <a:gd name="T29" fmla="*/ 98 h 116"/>
                  <a:gd name="T30" fmla="*/ 3 w 6"/>
                  <a:gd name="T31" fmla="*/ 111 h 116"/>
                  <a:gd name="T32" fmla="*/ 2 w 6"/>
                  <a:gd name="T33"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16">
                    <a:moveTo>
                      <a:pt x="2" y="116"/>
                    </a:moveTo>
                    <a:cubicBezTo>
                      <a:pt x="2" y="116"/>
                      <a:pt x="2" y="114"/>
                      <a:pt x="2" y="111"/>
                    </a:cubicBezTo>
                    <a:cubicBezTo>
                      <a:pt x="2" y="107"/>
                      <a:pt x="2" y="103"/>
                      <a:pt x="2" y="97"/>
                    </a:cubicBezTo>
                    <a:cubicBezTo>
                      <a:pt x="1" y="92"/>
                      <a:pt x="1" y="86"/>
                      <a:pt x="1" y="79"/>
                    </a:cubicBezTo>
                    <a:cubicBezTo>
                      <a:pt x="1" y="72"/>
                      <a:pt x="1" y="65"/>
                      <a:pt x="1" y="58"/>
                    </a:cubicBezTo>
                    <a:cubicBezTo>
                      <a:pt x="0" y="50"/>
                      <a:pt x="0" y="43"/>
                      <a:pt x="0" y="36"/>
                    </a:cubicBezTo>
                    <a:cubicBezTo>
                      <a:pt x="0" y="30"/>
                      <a:pt x="0" y="23"/>
                      <a:pt x="0" y="18"/>
                    </a:cubicBezTo>
                    <a:cubicBezTo>
                      <a:pt x="0" y="12"/>
                      <a:pt x="0" y="8"/>
                      <a:pt x="0" y="5"/>
                    </a:cubicBezTo>
                    <a:cubicBezTo>
                      <a:pt x="0" y="1"/>
                      <a:pt x="0" y="0"/>
                      <a:pt x="0" y="0"/>
                    </a:cubicBezTo>
                    <a:cubicBezTo>
                      <a:pt x="0" y="0"/>
                      <a:pt x="1" y="1"/>
                      <a:pt x="1" y="5"/>
                    </a:cubicBezTo>
                    <a:cubicBezTo>
                      <a:pt x="2" y="8"/>
                      <a:pt x="2" y="12"/>
                      <a:pt x="3" y="18"/>
                    </a:cubicBezTo>
                    <a:cubicBezTo>
                      <a:pt x="4" y="23"/>
                      <a:pt x="4" y="29"/>
                      <a:pt x="5" y="36"/>
                    </a:cubicBezTo>
                    <a:cubicBezTo>
                      <a:pt x="5" y="43"/>
                      <a:pt x="6" y="50"/>
                      <a:pt x="6" y="57"/>
                    </a:cubicBezTo>
                    <a:cubicBezTo>
                      <a:pt x="6" y="65"/>
                      <a:pt x="6" y="72"/>
                      <a:pt x="6" y="79"/>
                    </a:cubicBezTo>
                    <a:cubicBezTo>
                      <a:pt x="6" y="86"/>
                      <a:pt x="5" y="92"/>
                      <a:pt x="5" y="98"/>
                    </a:cubicBezTo>
                    <a:cubicBezTo>
                      <a:pt x="4" y="103"/>
                      <a:pt x="3" y="107"/>
                      <a:pt x="3" y="111"/>
                    </a:cubicBezTo>
                    <a:cubicBezTo>
                      <a:pt x="3" y="114"/>
                      <a:pt x="2" y="116"/>
                      <a:pt x="2" y="116"/>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1262">
                <a:extLst>
                  <a:ext uri="{FF2B5EF4-FFF2-40B4-BE49-F238E27FC236}">
                    <a16:creationId xmlns:a16="http://schemas.microsoft.com/office/drawing/2014/main" id="{65FEBD1D-8E4B-8FC2-82ED-5BD748E9B89A}"/>
                  </a:ext>
                </a:extLst>
              </p:cNvPr>
              <p:cNvSpPr>
                <a:spLocks/>
              </p:cNvSpPr>
              <p:nvPr/>
            </p:nvSpPr>
            <p:spPr bwMode="auto">
              <a:xfrm>
                <a:off x="1761" y="2967"/>
                <a:ext cx="97" cy="92"/>
              </a:xfrm>
              <a:custGeom>
                <a:avLst/>
                <a:gdLst>
                  <a:gd name="T0" fmla="*/ 159 w 159"/>
                  <a:gd name="T1" fmla="*/ 151 h 151"/>
                  <a:gd name="T2" fmla="*/ 158 w 159"/>
                  <a:gd name="T3" fmla="*/ 150 h 151"/>
                  <a:gd name="T4" fmla="*/ 98 w 159"/>
                  <a:gd name="T5" fmla="*/ 100 h 151"/>
                  <a:gd name="T6" fmla="*/ 71 w 159"/>
                  <a:gd name="T7" fmla="*/ 81 h 151"/>
                  <a:gd name="T8" fmla="*/ 68 w 159"/>
                  <a:gd name="T9" fmla="*/ 34 h 151"/>
                  <a:gd name="T10" fmla="*/ 28 w 159"/>
                  <a:gd name="T11" fmla="*/ 5 h 151"/>
                  <a:gd name="T12" fmla="*/ 1 w 159"/>
                  <a:gd name="T13" fmla="*/ 9 h 151"/>
                  <a:gd name="T14" fmla="*/ 1 w 159"/>
                  <a:gd name="T15" fmla="*/ 9 h 151"/>
                  <a:gd name="T16" fmla="*/ 6 w 159"/>
                  <a:gd name="T17" fmla="*/ 7 h 151"/>
                  <a:gd name="T18" fmla="*/ 37 w 159"/>
                  <a:gd name="T19" fmla="*/ 0 h 151"/>
                  <a:gd name="T20" fmla="*/ 76 w 159"/>
                  <a:gd name="T21" fmla="*/ 44 h 151"/>
                  <a:gd name="T22" fmla="*/ 95 w 159"/>
                  <a:gd name="T23" fmla="*/ 88 h 151"/>
                  <a:gd name="T24" fmla="*/ 126 w 159"/>
                  <a:gd name="T25" fmla="*/ 100 h 151"/>
                  <a:gd name="T26" fmla="*/ 156 w 159"/>
                  <a:gd name="T27" fmla="*/ 141 h 151"/>
                  <a:gd name="T28" fmla="*/ 159 w 159"/>
                  <a:gd name="T2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151">
                    <a:moveTo>
                      <a:pt x="159" y="151"/>
                    </a:moveTo>
                    <a:cubicBezTo>
                      <a:pt x="159" y="151"/>
                      <a:pt x="159" y="150"/>
                      <a:pt x="158" y="150"/>
                    </a:cubicBezTo>
                    <a:cubicBezTo>
                      <a:pt x="148" y="126"/>
                      <a:pt x="125" y="106"/>
                      <a:pt x="98" y="100"/>
                    </a:cubicBezTo>
                    <a:cubicBezTo>
                      <a:pt x="89" y="97"/>
                      <a:pt x="75" y="91"/>
                      <a:pt x="71" y="81"/>
                    </a:cubicBezTo>
                    <a:cubicBezTo>
                      <a:pt x="66" y="65"/>
                      <a:pt x="73" y="49"/>
                      <a:pt x="68" y="34"/>
                    </a:cubicBezTo>
                    <a:cubicBezTo>
                      <a:pt x="61" y="12"/>
                      <a:pt x="46" y="5"/>
                      <a:pt x="28" y="5"/>
                    </a:cubicBezTo>
                    <a:cubicBezTo>
                      <a:pt x="19" y="5"/>
                      <a:pt x="10" y="7"/>
                      <a:pt x="1" y="9"/>
                    </a:cubicBezTo>
                    <a:cubicBezTo>
                      <a:pt x="1" y="9"/>
                      <a:pt x="1" y="9"/>
                      <a:pt x="1" y="9"/>
                    </a:cubicBezTo>
                    <a:cubicBezTo>
                      <a:pt x="0" y="9"/>
                      <a:pt x="5" y="7"/>
                      <a:pt x="6" y="7"/>
                    </a:cubicBezTo>
                    <a:cubicBezTo>
                      <a:pt x="16" y="2"/>
                      <a:pt x="27" y="0"/>
                      <a:pt x="37" y="0"/>
                    </a:cubicBezTo>
                    <a:cubicBezTo>
                      <a:pt x="59" y="0"/>
                      <a:pt x="76" y="13"/>
                      <a:pt x="76" y="44"/>
                    </a:cubicBezTo>
                    <a:cubicBezTo>
                      <a:pt x="77" y="61"/>
                      <a:pt x="75" y="81"/>
                      <a:pt x="95" y="88"/>
                    </a:cubicBezTo>
                    <a:cubicBezTo>
                      <a:pt x="106" y="91"/>
                      <a:pt x="117" y="93"/>
                      <a:pt x="126" y="100"/>
                    </a:cubicBezTo>
                    <a:cubicBezTo>
                      <a:pt x="141" y="111"/>
                      <a:pt x="150" y="124"/>
                      <a:pt x="156" y="141"/>
                    </a:cubicBezTo>
                    <a:cubicBezTo>
                      <a:pt x="157" y="143"/>
                      <a:pt x="159" y="151"/>
                      <a:pt x="159" y="151"/>
                    </a:cubicBezTo>
                    <a:close/>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1263">
                <a:extLst>
                  <a:ext uri="{FF2B5EF4-FFF2-40B4-BE49-F238E27FC236}">
                    <a16:creationId xmlns:a16="http://schemas.microsoft.com/office/drawing/2014/main" id="{9674B3F1-7333-1301-3341-5E463719A101}"/>
                  </a:ext>
                </a:extLst>
              </p:cNvPr>
              <p:cNvSpPr>
                <a:spLocks/>
              </p:cNvSpPr>
              <p:nvPr/>
            </p:nvSpPr>
            <p:spPr bwMode="auto">
              <a:xfrm>
                <a:off x="1282" y="2939"/>
                <a:ext cx="343" cy="263"/>
              </a:xfrm>
              <a:custGeom>
                <a:avLst/>
                <a:gdLst>
                  <a:gd name="T0" fmla="*/ 51 w 562"/>
                  <a:gd name="T1" fmla="*/ 236 h 431"/>
                  <a:gd name="T2" fmla="*/ 93 w 562"/>
                  <a:gd name="T3" fmla="*/ 67 h 431"/>
                  <a:gd name="T4" fmla="*/ 207 w 562"/>
                  <a:gd name="T5" fmla="*/ 38 h 431"/>
                  <a:gd name="T6" fmla="*/ 284 w 562"/>
                  <a:gd name="T7" fmla="*/ 14 h 431"/>
                  <a:gd name="T8" fmla="*/ 391 w 562"/>
                  <a:gd name="T9" fmla="*/ 21 h 431"/>
                  <a:gd name="T10" fmla="*/ 505 w 562"/>
                  <a:gd name="T11" fmla="*/ 28 h 431"/>
                  <a:gd name="T12" fmla="*/ 536 w 562"/>
                  <a:gd name="T13" fmla="*/ 136 h 431"/>
                  <a:gd name="T14" fmla="*/ 515 w 562"/>
                  <a:gd name="T15" fmla="*/ 211 h 431"/>
                  <a:gd name="T16" fmla="*/ 439 w 562"/>
                  <a:gd name="T17" fmla="*/ 273 h 431"/>
                  <a:gd name="T18" fmla="*/ 360 w 562"/>
                  <a:gd name="T19" fmla="*/ 316 h 431"/>
                  <a:gd name="T20" fmla="*/ 252 w 562"/>
                  <a:gd name="T21" fmla="*/ 428 h 431"/>
                  <a:gd name="T22" fmla="*/ 51 w 562"/>
                  <a:gd name="T23" fmla="*/ 23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2" h="431">
                    <a:moveTo>
                      <a:pt x="51" y="236"/>
                    </a:moveTo>
                    <a:cubicBezTo>
                      <a:pt x="51" y="236"/>
                      <a:pt x="0" y="117"/>
                      <a:pt x="93" y="67"/>
                    </a:cubicBezTo>
                    <a:cubicBezTo>
                      <a:pt x="126" y="56"/>
                      <a:pt x="178" y="72"/>
                      <a:pt x="207" y="38"/>
                    </a:cubicBezTo>
                    <a:cubicBezTo>
                      <a:pt x="236" y="4"/>
                      <a:pt x="254" y="0"/>
                      <a:pt x="284" y="14"/>
                    </a:cubicBezTo>
                    <a:cubicBezTo>
                      <a:pt x="314" y="28"/>
                      <a:pt x="351" y="37"/>
                      <a:pt x="391" y="21"/>
                    </a:cubicBezTo>
                    <a:cubicBezTo>
                      <a:pt x="432" y="5"/>
                      <a:pt x="472" y="5"/>
                      <a:pt x="505" y="28"/>
                    </a:cubicBezTo>
                    <a:cubicBezTo>
                      <a:pt x="538" y="51"/>
                      <a:pt x="562" y="98"/>
                      <a:pt x="536" y="136"/>
                    </a:cubicBezTo>
                    <a:cubicBezTo>
                      <a:pt x="510" y="174"/>
                      <a:pt x="517" y="190"/>
                      <a:pt x="515" y="211"/>
                    </a:cubicBezTo>
                    <a:cubicBezTo>
                      <a:pt x="513" y="233"/>
                      <a:pt x="493" y="270"/>
                      <a:pt x="439" y="273"/>
                    </a:cubicBezTo>
                    <a:cubicBezTo>
                      <a:pt x="385" y="275"/>
                      <a:pt x="372" y="283"/>
                      <a:pt x="360" y="316"/>
                    </a:cubicBezTo>
                    <a:cubicBezTo>
                      <a:pt x="348" y="349"/>
                      <a:pt x="327" y="431"/>
                      <a:pt x="252" y="428"/>
                    </a:cubicBezTo>
                    <a:cubicBezTo>
                      <a:pt x="176" y="424"/>
                      <a:pt x="92" y="316"/>
                      <a:pt x="51" y="236"/>
                    </a:cubicBezTo>
                    <a:close/>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1264">
                <a:extLst>
                  <a:ext uri="{FF2B5EF4-FFF2-40B4-BE49-F238E27FC236}">
                    <a16:creationId xmlns:a16="http://schemas.microsoft.com/office/drawing/2014/main" id="{55C3AA54-DEFB-AAC7-73E3-010E16521F8F}"/>
                  </a:ext>
                </a:extLst>
              </p:cNvPr>
              <p:cNvSpPr>
                <a:spLocks noEditPoints="1"/>
              </p:cNvSpPr>
              <p:nvPr/>
            </p:nvSpPr>
            <p:spPr bwMode="auto">
              <a:xfrm>
                <a:off x="1438" y="3199"/>
                <a:ext cx="7" cy="1"/>
              </a:xfrm>
              <a:custGeom>
                <a:avLst/>
                <a:gdLst>
                  <a:gd name="T0" fmla="*/ 0 w 12"/>
                  <a:gd name="T1" fmla="*/ 1 h 1"/>
                  <a:gd name="T2" fmla="*/ 0 w 12"/>
                  <a:gd name="T3" fmla="*/ 1 h 1"/>
                  <a:gd name="T4" fmla="*/ 0 w 12"/>
                  <a:gd name="T5" fmla="*/ 1 h 1"/>
                  <a:gd name="T6" fmla="*/ 0 w 12"/>
                  <a:gd name="T7" fmla="*/ 1 h 1"/>
                  <a:gd name="T8" fmla="*/ 0 w 12"/>
                  <a:gd name="T9" fmla="*/ 1 h 1"/>
                  <a:gd name="T10" fmla="*/ 12 w 12"/>
                  <a:gd name="T11" fmla="*/ 0 h 1"/>
                  <a:gd name="T12" fmla="*/ 12 w 12"/>
                  <a:gd name="T13" fmla="*/ 0 h 1"/>
                  <a:gd name="T14" fmla="*/ 0 w 1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
                    <a:moveTo>
                      <a:pt x="0" y="1"/>
                    </a:moveTo>
                    <a:lnTo>
                      <a:pt x="0" y="1"/>
                    </a:lnTo>
                    <a:lnTo>
                      <a:pt x="0" y="1"/>
                    </a:lnTo>
                    <a:lnTo>
                      <a:pt x="0" y="1"/>
                    </a:lnTo>
                    <a:close/>
                    <a:moveTo>
                      <a:pt x="0" y="1"/>
                    </a:moveTo>
                    <a:cubicBezTo>
                      <a:pt x="4" y="1"/>
                      <a:pt x="8" y="0"/>
                      <a:pt x="12" y="0"/>
                    </a:cubicBezTo>
                    <a:lnTo>
                      <a:pt x="12" y="0"/>
                    </a:lnTo>
                    <a:cubicBezTo>
                      <a:pt x="8" y="0"/>
                      <a:pt x="4" y="1"/>
                      <a:pt x="0" y="1"/>
                    </a:cubicBezTo>
                    <a:close/>
                  </a:path>
                </a:pathLst>
              </a:custGeom>
              <a:solidFill>
                <a:srgbClr val="2F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1265">
                <a:extLst>
                  <a:ext uri="{FF2B5EF4-FFF2-40B4-BE49-F238E27FC236}">
                    <a16:creationId xmlns:a16="http://schemas.microsoft.com/office/drawing/2014/main" id="{AAD4BD89-8201-D4BD-F219-E63C43E64519}"/>
                  </a:ext>
                </a:extLst>
              </p:cNvPr>
              <p:cNvSpPr>
                <a:spLocks noEditPoints="1"/>
              </p:cNvSpPr>
              <p:nvPr/>
            </p:nvSpPr>
            <p:spPr bwMode="auto">
              <a:xfrm>
                <a:off x="1445" y="3135"/>
                <a:ext cx="55" cy="64"/>
              </a:xfrm>
              <a:custGeom>
                <a:avLst/>
                <a:gdLst>
                  <a:gd name="T0" fmla="*/ 0 w 90"/>
                  <a:gd name="T1" fmla="*/ 105 h 105"/>
                  <a:gd name="T2" fmla="*/ 0 w 90"/>
                  <a:gd name="T3" fmla="*/ 105 h 105"/>
                  <a:gd name="T4" fmla="*/ 84 w 90"/>
                  <a:gd name="T5" fmla="*/ 16 h 105"/>
                  <a:gd name="T6" fmla="*/ 84 w 90"/>
                  <a:gd name="T7" fmla="*/ 16 h 105"/>
                  <a:gd name="T8" fmla="*/ 0 w 90"/>
                  <a:gd name="T9" fmla="*/ 105 h 105"/>
                  <a:gd name="T10" fmla="*/ 86 w 90"/>
                  <a:gd name="T11" fmla="*/ 10 h 105"/>
                  <a:gd name="T12" fmla="*/ 86 w 90"/>
                  <a:gd name="T13" fmla="*/ 10 h 105"/>
                  <a:gd name="T14" fmla="*/ 90 w 90"/>
                  <a:gd name="T15" fmla="*/ 0 h 105"/>
                  <a:gd name="T16" fmla="*/ 90 w 90"/>
                  <a:gd name="T17" fmla="*/ 0 h 105"/>
                  <a:gd name="T18" fmla="*/ 86 w 90"/>
                  <a:gd name="T19" fmla="*/ 1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05">
                    <a:moveTo>
                      <a:pt x="0" y="105"/>
                    </a:moveTo>
                    <a:lnTo>
                      <a:pt x="0" y="105"/>
                    </a:lnTo>
                    <a:cubicBezTo>
                      <a:pt x="50" y="99"/>
                      <a:pt x="72" y="50"/>
                      <a:pt x="84" y="16"/>
                    </a:cubicBezTo>
                    <a:lnTo>
                      <a:pt x="84" y="16"/>
                    </a:lnTo>
                    <a:cubicBezTo>
                      <a:pt x="72" y="50"/>
                      <a:pt x="50" y="99"/>
                      <a:pt x="0" y="105"/>
                    </a:cubicBezTo>
                    <a:close/>
                    <a:moveTo>
                      <a:pt x="86" y="10"/>
                    </a:moveTo>
                    <a:lnTo>
                      <a:pt x="86" y="10"/>
                    </a:lnTo>
                    <a:cubicBezTo>
                      <a:pt x="87" y="7"/>
                      <a:pt x="89" y="4"/>
                      <a:pt x="90" y="0"/>
                    </a:cubicBezTo>
                    <a:lnTo>
                      <a:pt x="90" y="0"/>
                    </a:lnTo>
                    <a:cubicBezTo>
                      <a:pt x="89" y="4"/>
                      <a:pt x="87" y="7"/>
                      <a:pt x="86" y="10"/>
                    </a:cubicBezTo>
                    <a:close/>
                  </a:path>
                </a:pathLst>
              </a:custGeom>
              <a:solidFill>
                <a:srgbClr val="54A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1266">
                <a:extLst>
                  <a:ext uri="{FF2B5EF4-FFF2-40B4-BE49-F238E27FC236}">
                    <a16:creationId xmlns:a16="http://schemas.microsoft.com/office/drawing/2014/main" id="{C9F7E2C6-2182-AE6E-3681-4E2245BDEFE5}"/>
                  </a:ext>
                </a:extLst>
              </p:cNvPr>
              <p:cNvSpPr>
                <a:spLocks/>
              </p:cNvSpPr>
              <p:nvPr/>
            </p:nvSpPr>
            <p:spPr bwMode="auto">
              <a:xfrm>
                <a:off x="1500" y="3133"/>
                <a:ext cx="1" cy="2"/>
              </a:xfrm>
              <a:custGeom>
                <a:avLst/>
                <a:gdLst>
                  <a:gd name="T0" fmla="*/ 0 w 1"/>
                  <a:gd name="T1" fmla="*/ 4 h 4"/>
                  <a:gd name="T2" fmla="*/ 0 w 1"/>
                  <a:gd name="T3" fmla="*/ 4 h 4"/>
                  <a:gd name="T4" fmla="*/ 1 w 1"/>
                  <a:gd name="T5" fmla="*/ 0 h 4"/>
                  <a:gd name="T6" fmla="*/ 1 w 1"/>
                  <a:gd name="T7" fmla="*/ 0 h 4"/>
                  <a:gd name="T8" fmla="*/ 0 w 1"/>
                  <a:gd name="T9" fmla="*/ 4 h 4"/>
                </a:gdLst>
                <a:ahLst/>
                <a:cxnLst>
                  <a:cxn ang="0">
                    <a:pos x="T0" y="T1"/>
                  </a:cxn>
                  <a:cxn ang="0">
                    <a:pos x="T2" y="T3"/>
                  </a:cxn>
                  <a:cxn ang="0">
                    <a:pos x="T4" y="T5"/>
                  </a:cxn>
                  <a:cxn ang="0">
                    <a:pos x="T6" y="T7"/>
                  </a:cxn>
                  <a:cxn ang="0">
                    <a:pos x="T8" y="T9"/>
                  </a:cxn>
                </a:cxnLst>
                <a:rect l="0" t="0" r="r" b="b"/>
                <a:pathLst>
                  <a:path w="1" h="4">
                    <a:moveTo>
                      <a:pt x="0" y="4"/>
                    </a:moveTo>
                    <a:lnTo>
                      <a:pt x="0" y="4"/>
                    </a:lnTo>
                    <a:cubicBezTo>
                      <a:pt x="0" y="3"/>
                      <a:pt x="1" y="1"/>
                      <a:pt x="1" y="0"/>
                    </a:cubicBezTo>
                    <a:lnTo>
                      <a:pt x="1" y="0"/>
                    </a:lnTo>
                    <a:cubicBezTo>
                      <a:pt x="1" y="1"/>
                      <a:pt x="0" y="3"/>
                      <a:pt x="0" y="4"/>
                    </a:cubicBezTo>
                    <a:close/>
                  </a:path>
                </a:pathLst>
              </a:custGeom>
              <a:solidFill>
                <a:srgbClr val="377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1267">
                <a:extLst>
                  <a:ext uri="{FF2B5EF4-FFF2-40B4-BE49-F238E27FC236}">
                    <a16:creationId xmlns:a16="http://schemas.microsoft.com/office/drawing/2014/main" id="{E91D83F5-0842-B171-85BA-5A3C9500625B}"/>
                  </a:ext>
                </a:extLst>
              </p:cNvPr>
              <p:cNvSpPr>
                <a:spLocks/>
              </p:cNvSpPr>
              <p:nvPr/>
            </p:nvSpPr>
            <p:spPr bwMode="auto">
              <a:xfrm>
                <a:off x="1496" y="3141"/>
                <a:ext cx="2" cy="4"/>
              </a:xfrm>
              <a:custGeom>
                <a:avLst/>
                <a:gdLst>
                  <a:gd name="T0" fmla="*/ 0 w 2"/>
                  <a:gd name="T1" fmla="*/ 6 h 6"/>
                  <a:gd name="T2" fmla="*/ 0 w 2"/>
                  <a:gd name="T3" fmla="*/ 6 h 6"/>
                  <a:gd name="T4" fmla="*/ 2 w 2"/>
                  <a:gd name="T5" fmla="*/ 0 h 6"/>
                  <a:gd name="T6" fmla="*/ 2 w 2"/>
                  <a:gd name="T7" fmla="*/ 0 h 6"/>
                  <a:gd name="T8" fmla="*/ 0 w 2"/>
                  <a:gd name="T9" fmla="*/ 6 h 6"/>
                </a:gdLst>
                <a:ahLst/>
                <a:cxnLst>
                  <a:cxn ang="0">
                    <a:pos x="T0" y="T1"/>
                  </a:cxn>
                  <a:cxn ang="0">
                    <a:pos x="T2" y="T3"/>
                  </a:cxn>
                  <a:cxn ang="0">
                    <a:pos x="T4" y="T5"/>
                  </a:cxn>
                  <a:cxn ang="0">
                    <a:pos x="T6" y="T7"/>
                  </a:cxn>
                  <a:cxn ang="0">
                    <a:pos x="T8" y="T9"/>
                  </a:cxn>
                </a:cxnLst>
                <a:rect l="0" t="0" r="r" b="b"/>
                <a:pathLst>
                  <a:path w="2" h="6">
                    <a:moveTo>
                      <a:pt x="0" y="6"/>
                    </a:moveTo>
                    <a:lnTo>
                      <a:pt x="0" y="6"/>
                    </a:lnTo>
                    <a:cubicBezTo>
                      <a:pt x="1" y="4"/>
                      <a:pt x="2" y="2"/>
                      <a:pt x="2" y="0"/>
                    </a:cubicBezTo>
                    <a:lnTo>
                      <a:pt x="2" y="0"/>
                    </a:lnTo>
                    <a:cubicBezTo>
                      <a:pt x="2" y="2"/>
                      <a:pt x="1" y="4"/>
                      <a:pt x="0" y="6"/>
                    </a:cubicBezTo>
                    <a:close/>
                  </a:path>
                </a:pathLst>
              </a:custGeom>
              <a:solidFill>
                <a:srgbClr val="377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1268">
                <a:extLst>
                  <a:ext uri="{FF2B5EF4-FFF2-40B4-BE49-F238E27FC236}">
                    <a16:creationId xmlns:a16="http://schemas.microsoft.com/office/drawing/2014/main" id="{31D1DBD6-17ED-95BD-69F1-9CA29E3EB4CD}"/>
                  </a:ext>
                </a:extLst>
              </p:cNvPr>
              <p:cNvSpPr>
                <a:spLocks/>
              </p:cNvSpPr>
              <p:nvPr/>
            </p:nvSpPr>
            <p:spPr bwMode="auto">
              <a:xfrm>
                <a:off x="1417" y="3196"/>
                <a:ext cx="18" cy="4"/>
              </a:xfrm>
              <a:custGeom>
                <a:avLst/>
                <a:gdLst>
                  <a:gd name="T0" fmla="*/ 30 w 30"/>
                  <a:gd name="T1" fmla="*/ 7 h 7"/>
                  <a:gd name="T2" fmla="*/ 0 w 30"/>
                  <a:gd name="T3" fmla="*/ 0 h 7"/>
                  <a:gd name="T4" fmla="*/ 30 w 30"/>
                  <a:gd name="T5" fmla="*/ 7 h 7"/>
                </a:gdLst>
                <a:ahLst/>
                <a:cxnLst>
                  <a:cxn ang="0">
                    <a:pos x="T0" y="T1"/>
                  </a:cxn>
                  <a:cxn ang="0">
                    <a:pos x="T2" y="T3"/>
                  </a:cxn>
                  <a:cxn ang="0">
                    <a:pos x="T4" y="T5"/>
                  </a:cxn>
                </a:cxnLst>
                <a:rect l="0" t="0" r="r" b="b"/>
                <a:pathLst>
                  <a:path w="30" h="7">
                    <a:moveTo>
                      <a:pt x="30" y="7"/>
                    </a:moveTo>
                    <a:cubicBezTo>
                      <a:pt x="20" y="6"/>
                      <a:pt x="10" y="4"/>
                      <a:pt x="0" y="0"/>
                    </a:cubicBezTo>
                    <a:cubicBezTo>
                      <a:pt x="10" y="4"/>
                      <a:pt x="20" y="6"/>
                      <a:pt x="30" y="7"/>
                    </a:cubicBezTo>
                    <a:close/>
                  </a:path>
                </a:pathLst>
              </a:custGeom>
              <a:solidFill>
                <a:srgbClr val="2F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1269">
                <a:extLst>
                  <a:ext uri="{FF2B5EF4-FFF2-40B4-BE49-F238E27FC236}">
                    <a16:creationId xmlns:a16="http://schemas.microsoft.com/office/drawing/2014/main" id="{71DA45EB-0DA4-BB23-A3A0-25E4AD0CA90E}"/>
                  </a:ext>
                </a:extLst>
              </p:cNvPr>
              <p:cNvSpPr>
                <a:spLocks/>
              </p:cNvSpPr>
              <p:nvPr/>
            </p:nvSpPr>
            <p:spPr bwMode="auto">
              <a:xfrm>
                <a:off x="1581" y="2951"/>
                <a:ext cx="9" cy="5"/>
              </a:xfrm>
              <a:custGeom>
                <a:avLst/>
                <a:gdLst>
                  <a:gd name="T0" fmla="*/ 14 w 14"/>
                  <a:gd name="T1" fmla="*/ 8 h 8"/>
                  <a:gd name="T2" fmla="*/ 0 w 14"/>
                  <a:gd name="T3" fmla="*/ 0 h 8"/>
                  <a:gd name="T4" fmla="*/ 14 w 14"/>
                  <a:gd name="T5" fmla="*/ 8 h 8"/>
                </a:gdLst>
                <a:ahLst/>
                <a:cxnLst>
                  <a:cxn ang="0">
                    <a:pos x="T0" y="T1"/>
                  </a:cxn>
                  <a:cxn ang="0">
                    <a:pos x="T2" y="T3"/>
                  </a:cxn>
                  <a:cxn ang="0">
                    <a:pos x="T4" y="T5"/>
                  </a:cxn>
                </a:cxnLst>
                <a:rect l="0" t="0" r="r" b="b"/>
                <a:pathLst>
                  <a:path w="14" h="8">
                    <a:moveTo>
                      <a:pt x="14" y="8"/>
                    </a:moveTo>
                    <a:cubicBezTo>
                      <a:pt x="9" y="5"/>
                      <a:pt x="5" y="2"/>
                      <a:pt x="0" y="0"/>
                    </a:cubicBezTo>
                    <a:cubicBezTo>
                      <a:pt x="5" y="2"/>
                      <a:pt x="9" y="5"/>
                      <a:pt x="14" y="8"/>
                    </a:cubicBezTo>
                    <a:close/>
                  </a:path>
                </a:pathLst>
              </a:custGeom>
              <a:solidFill>
                <a:srgbClr val="BBE4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1270">
                <a:extLst>
                  <a:ext uri="{FF2B5EF4-FFF2-40B4-BE49-F238E27FC236}">
                    <a16:creationId xmlns:a16="http://schemas.microsoft.com/office/drawing/2014/main" id="{C4DFAAC8-7F8D-3221-313B-4291350CC4C3}"/>
                  </a:ext>
                </a:extLst>
              </p:cNvPr>
              <p:cNvSpPr>
                <a:spLocks/>
              </p:cNvSpPr>
              <p:nvPr/>
            </p:nvSpPr>
            <p:spPr bwMode="auto">
              <a:xfrm>
                <a:off x="1369" y="2948"/>
                <a:ext cx="246" cy="252"/>
              </a:xfrm>
              <a:custGeom>
                <a:avLst/>
                <a:gdLst>
                  <a:gd name="T0" fmla="*/ 113 w 404"/>
                  <a:gd name="T1" fmla="*/ 413 h 413"/>
                  <a:gd name="T2" fmla="*/ 113 w 404"/>
                  <a:gd name="T3" fmla="*/ 413 h 413"/>
                  <a:gd name="T4" fmla="*/ 109 w 404"/>
                  <a:gd name="T5" fmla="*/ 413 h 413"/>
                  <a:gd name="T6" fmla="*/ 109 w 404"/>
                  <a:gd name="T7" fmla="*/ 413 h 413"/>
                  <a:gd name="T8" fmla="*/ 109 w 404"/>
                  <a:gd name="T9" fmla="*/ 413 h 413"/>
                  <a:gd name="T10" fmla="*/ 108 w 404"/>
                  <a:gd name="T11" fmla="*/ 413 h 413"/>
                  <a:gd name="T12" fmla="*/ 78 w 404"/>
                  <a:gd name="T13" fmla="*/ 406 h 413"/>
                  <a:gd name="T14" fmla="*/ 0 w 404"/>
                  <a:gd name="T15" fmla="*/ 350 h 413"/>
                  <a:gd name="T16" fmla="*/ 25 w 404"/>
                  <a:gd name="T17" fmla="*/ 241 h 413"/>
                  <a:gd name="T18" fmla="*/ 33 w 404"/>
                  <a:gd name="T19" fmla="*/ 224 h 413"/>
                  <a:gd name="T20" fmla="*/ 37 w 404"/>
                  <a:gd name="T21" fmla="*/ 217 h 413"/>
                  <a:gd name="T22" fmla="*/ 60 w 404"/>
                  <a:gd name="T23" fmla="*/ 182 h 413"/>
                  <a:gd name="T24" fmla="*/ 74 w 404"/>
                  <a:gd name="T25" fmla="*/ 164 h 413"/>
                  <a:gd name="T26" fmla="*/ 90 w 404"/>
                  <a:gd name="T27" fmla="*/ 146 h 413"/>
                  <a:gd name="T28" fmla="*/ 124 w 404"/>
                  <a:gd name="T29" fmla="*/ 113 h 413"/>
                  <a:gd name="T30" fmla="*/ 141 w 404"/>
                  <a:gd name="T31" fmla="*/ 99 h 413"/>
                  <a:gd name="T32" fmla="*/ 157 w 404"/>
                  <a:gd name="T33" fmla="*/ 88 h 413"/>
                  <a:gd name="T34" fmla="*/ 170 w 404"/>
                  <a:gd name="T35" fmla="*/ 78 h 413"/>
                  <a:gd name="T36" fmla="*/ 181 w 404"/>
                  <a:gd name="T37" fmla="*/ 71 h 413"/>
                  <a:gd name="T38" fmla="*/ 191 w 404"/>
                  <a:gd name="T39" fmla="*/ 66 h 413"/>
                  <a:gd name="T40" fmla="*/ 181 w 404"/>
                  <a:gd name="T41" fmla="*/ 70 h 413"/>
                  <a:gd name="T42" fmla="*/ 169 w 404"/>
                  <a:gd name="T43" fmla="*/ 77 h 413"/>
                  <a:gd name="T44" fmla="*/ 166 w 404"/>
                  <a:gd name="T45" fmla="*/ 78 h 413"/>
                  <a:gd name="T46" fmla="*/ 208 w 404"/>
                  <a:gd name="T47" fmla="*/ 56 h 413"/>
                  <a:gd name="T48" fmla="*/ 302 w 404"/>
                  <a:gd name="T49" fmla="*/ 21 h 413"/>
                  <a:gd name="T50" fmla="*/ 335 w 404"/>
                  <a:gd name="T51" fmla="*/ 0 h 413"/>
                  <a:gd name="T52" fmla="*/ 348 w 404"/>
                  <a:gd name="T53" fmla="*/ 5 h 413"/>
                  <a:gd name="T54" fmla="*/ 362 w 404"/>
                  <a:gd name="T55" fmla="*/ 13 h 413"/>
                  <a:gd name="T56" fmla="*/ 362 w 404"/>
                  <a:gd name="T57" fmla="*/ 13 h 413"/>
                  <a:gd name="T58" fmla="*/ 404 w 404"/>
                  <a:gd name="T59" fmla="*/ 86 h 413"/>
                  <a:gd name="T60" fmla="*/ 403 w 404"/>
                  <a:gd name="T61" fmla="*/ 96 h 413"/>
                  <a:gd name="T62" fmla="*/ 393 w 404"/>
                  <a:gd name="T63" fmla="*/ 121 h 413"/>
                  <a:gd name="T64" fmla="*/ 373 w 404"/>
                  <a:gd name="T65" fmla="*/ 172 h 413"/>
                  <a:gd name="T66" fmla="*/ 372 w 404"/>
                  <a:gd name="T67" fmla="*/ 196 h 413"/>
                  <a:gd name="T68" fmla="*/ 296 w 404"/>
                  <a:gd name="T69" fmla="*/ 258 h 413"/>
                  <a:gd name="T70" fmla="*/ 217 w 404"/>
                  <a:gd name="T71" fmla="*/ 301 h 413"/>
                  <a:gd name="T72" fmla="*/ 217 w 404"/>
                  <a:gd name="T73" fmla="*/ 301 h 413"/>
                  <a:gd name="T74" fmla="*/ 217 w 404"/>
                  <a:gd name="T75" fmla="*/ 301 h 413"/>
                  <a:gd name="T76" fmla="*/ 217 w 404"/>
                  <a:gd name="T77" fmla="*/ 301 h 413"/>
                  <a:gd name="T78" fmla="*/ 217 w 404"/>
                  <a:gd name="T79" fmla="*/ 302 h 413"/>
                  <a:gd name="T80" fmla="*/ 216 w 404"/>
                  <a:gd name="T81" fmla="*/ 302 h 413"/>
                  <a:gd name="T82" fmla="*/ 216 w 404"/>
                  <a:gd name="T83" fmla="*/ 303 h 413"/>
                  <a:gd name="T84" fmla="*/ 215 w 404"/>
                  <a:gd name="T85" fmla="*/ 307 h 413"/>
                  <a:gd name="T86" fmla="*/ 211 w 404"/>
                  <a:gd name="T87" fmla="*/ 317 h 413"/>
                  <a:gd name="T88" fmla="*/ 209 w 404"/>
                  <a:gd name="T89" fmla="*/ 323 h 413"/>
                  <a:gd name="T90" fmla="*/ 125 w 404"/>
                  <a:gd name="T91" fmla="*/ 412 h 413"/>
                  <a:gd name="T92" fmla="*/ 125 w 404"/>
                  <a:gd name="T93" fmla="*/ 412 h 413"/>
                  <a:gd name="T94" fmla="*/ 113 w 404"/>
                  <a:gd name="T95" fmla="*/ 413 h 413"/>
                  <a:gd name="T96" fmla="*/ 113 w 404"/>
                  <a:gd name="T97"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4" h="413">
                    <a:moveTo>
                      <a:pt x="113" y="413"/>
                    </a:moveTo>
                    <a:lnTo>
                      <a:pt x="113" y="413"/>
                    </a:lnTo>
                    <a:cubicBezTo>
                      <a:pt x="112" y="413"/>
                      <a:pt x="110" y="413"/>
                      <a:pt x="109" y="413"/>
                    </a:cubicBezTo>
                    <a:lnTo>
                      <a:pt x="109" y="413"/>
                    </a:lnTo>
                    <a:lnTo>
                      <a:pt x="109" y="413"/>
                    </a:lnTo>
                    <a:lnTo>
                      <a:pt x="108" y="413"/>
                    </a:lnTo>
                    <a:cubicBezTo>
                      <a:pt x="98" y="412"/>
                      <a:pt x="88" y="410"/>
                      <a:pt x="78" y="406"/>
                    </a:cubicBezTo>
                    <a:cubicBezTo>
                      <a:pt x="51" y="395"/>
                      <a:pt x="24" y="375"/>
                      <a:pt x="0" y="350"/>
                    </a:cubicBezTo>
                    <a:cubicBezTo>
                      <a:pt x="16" y="304"/>
                      <a:pt x="6" y="286"/>
                      <a:pt x="25" y="241"/>
                    </a:cubicBezTo>
                    <a:cubicBezTo>
                      <a:pt x="27" y="236"/>
                      <a:pt x="30" y="230"/>
                      <a:pt x="33" y="224"/>
                    </a:cubicBezTo>
                    <a:cubicBezTo>
                      <a:pt x="34" y="222"/>
                      <a:pt x="35" y="219"/>
                      <a:pt x="37" y="217"/>
                    </a:cubicBezTo>
                    <a:cubicBezTo>
                      <a:pt x="43" y="206"/>
                      <a:pt x="51" y="194"/>
                      <a:pt x="60" y="182"/>
                    </a:cubicBezTo>
                    <a:cubicBezTo>
                      <a:pt x="64" y="176"/>
                      <a:pt x="69" y="170"/>
                      <a:pt x="74" y="164"/>
                    </a:cubicBezTo>
                    <a:cubicBezTo>
                      <a:pt x="79" y="158"/>
                      <a:pt x="84" y="151"/>
                      <a:pt x="90" y="146"/>
                    </a:cubicBezTo>
                    <a:cubicBezTo>
                      <a:pt x="101" y="134"/>
                      <a:pt x="112" y="123"/>
                      <a:pt x="124" y="113"/>
                    </a:cubicBezTo>
                    <a:cubicBezTo>
                      <a:pt x="130" y="108"/>
                      <a:pt x="135" y="103"/>
                      <a:pt x="141" y="99"/>
                    </a:cubicBezTo>
                    <a:cubicBezTo>
                      <a:pt x="146" y="95"/>
                      <a:pt x="152" y="91"/>
                      <a:pt x="157" y="88"/>
                    </a:cubicBezTo>
                    <a:cubicBezTo>
                      <a:pt x="162" y="84"/>
                      <a:pt x="166" y="81"/>
                      <a:pt x="170" y="78"/>
                    </a:cubicBezTo>
                    <a:cubicBezTo>
                      <a:pt x="175" y="76"/>
                      <a:pt x="178" y="73"/>
                      <a:pt x="181" y="71"/>
                    </a:cubicBezTo>
                    <a:cubicBezTo>
                      <a:pt x="187" y="68"/>
                      <a:pt x="191" y="66"/>
                      <a:pt x="191" y="66"/>
                    </a:cubicBezTo>
                    <a:cubicBezTo>
                      <a:pt x="191" y="66"/>
                      <a:pt x="187" y="67"/>
                      <a:pt x="181" y="70"/>
                    </a:cubicBezTo>
                    <a:cubicBezTo>
                      <a:pt x="178" y="72"/>
                      <a:pt x="174" y="74"/>
                      <a:pt x="169" y="77"/>
                    </a:cubicBezTo>
                    <a:cubicBezTo>
                      <a:pt x="168" y="77"/>
                      <a:pt x="167" y="78"/>
                      <a:pt x="166" y="78"/>
                    </a:cubicBezTo>
                    <a:cubicBezTo>
                      <a:pt x="180" y="69"/>
                      <a:pt x="194" y="62"/>
                      <a:pt x="208" y="56"/>
                    </a:cubicBezTo>
                    <a:cubicBezTo>
                      <a:pt x="239" y="44"/>
                      <a:pt x="272" y="36"/>
                      <a:pt x="302" y="21"/>
                    </a:cubicBezTo>
                    <a:cubicBezTo>
                      <a:pt x="314" y="15"/>
                      <a:pt x="325" y="8"/>
                      <a:pt x="335" y="0"/>
                    </a:cubicBezTo>
                    <a:cubicBezTo>
                      <a:pt x="339" y="1"/>
                      <a:pt x="344" y="3"/>
                      <a:pt x="348" y="5"/>
                    </a:cubicBezTo>
                    <a:cubicBezTo>
                      <a:pt x="353" y="7"/>
                      <a:pt x="357" y="10"/>
                      <a:pt x="362" y="13"/>
                    </a:cubicBezTo>
                    <a:lnTo>
                      <a:pt x="362" y="13"/>
                    </a:lnTo>
                    <a:cubicBezTo>
                      <a:pt x="385" y="29"/>
                      <a:pt x="404" y="57"/>
                      <a:pt x="404" y="86"/>
                    </a:cubicBezTo>
                    <a:cubicBezTo>
                      <a:pt x="404" y="89"/>
                      <a:pt x="404" y="93"/>
                      <a:pt x="403" y="96"/>
                    </a:cubicBezTo>
                    <a:cubicBezTo>
                      <a:pt x="402" y="105"/>
                      <a:pt x="399" y="113"/>
                      <a:pt x="393" y="121"/>
                    </a:cubicBezTo>
                    <a:cubicBezTo>
                      <a:pt x="377" y="144"/>
                      <a:pt x="374" y="159"/>
                      <a:pt x="373" y="172"/>
                    </a:cubicBezTo>
                    <a:cubicBezTo>
                      <a:pt x="372" y="181"/>
                      <a:pt x="373" y="188"/>
                      <a:pt x="372" y="196"/>
                    </a:cubicBezTo>
                    <a:cubicBezTo>
                      <a:pt x="370" y="218"/>
                      <a:pt x="350" y="255"/>
                      <a:pt x="296" y="258"/>
                    </a:cubicBezTo>
                    <a:cubicBezTo>
                      <a:pt x="242" y="260"/>
                      <a:pt x="229" y="268"/>
                      <a:pt x="217" y="301"/>
                    </a:cubicBezTo>
                    <a:lnTo>
                      <a:pt x="217" y="301"/>
                    </a:lnTo>
                    <a:cubicBezTo>
                      <a:pt x="217" y="301"/>
                      <a:pt x="217" y="301"/>
                      <a:pt x="217" y="301"/>
                    </a:cubicBezTo>
                    <a:cubicBezTo>
                      <a:pt x="217" y="301"/>
                      <a:pt x="217" y="301"/>
                      <a:pt x="217" y="301"/>
                    </a:cubicBezTo>
                    <a:cubicBezTo>
                      <a:pt x="217" y="302"/>
                      <a:pt x="217" y="302"/>
                      <a:pt x="217" y="302"/>
                    </a:cubicBezTo>
                    <a:cubicBezTo>
                      <a:pt x="217" y="302"/>
                      <a:pt x="216" y="302"/>
                      <a:pt x="216" y="302"/>
                    </a:cubicBezTo>
                    <a:cubicBezTo>
                      <a:pt x="216" y="302"/>
                      <a:pt x="216" y="303"/>
                      <a:pt x="216" y="303"/>
                    </a:cubicBezTo>
                    <a:cubicBezTo>
                      <a:pt x="216" y="304"/>
                      <a:pt x="215" y="306"/>
                      <a:pt x="215" y="307"/>
                    </a:cubicBezTo>
                    <a:cubicBezTo>
                      <a:pt x="214" y="311"/>
                      <a:pt x="212" y="314"/>
                      <a:pt x="211" y="317"/>
                    </a:cubicBezTo>
                    <a:cubicBezTo>
                      <a:pt x="211" y="319"/>
                      <a:pt x="210" y="321"/>
                      <a:pt x="209" y="323"/>
                    </a:cubicBezTo>
                    <a:cubicBezTo>
                      <a:pt x="197" y="357"/>
                      <a:pt x="175" y="406"/>
                      <a:pt x="125" y="412"/>
                    </a:cubicBezTo>
                    <a:lnTo>
                      <a:pt x="125" y="412"/>
                    </a:lnTo>
                    <a:cubicBezTo>
                      <a:pt x="121" y="412"/>
                      <a:pt x="117" y="413"/>
                      <a:pt x="113" y="413"/>
                    </a:cubicBezTo>
                    <a:lnTo>
                      <a:pt x="113" y="413"/>
                    </a:ln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1271">
                <a:extLst>
                  <a:ext uri="{FF2B5EF4-FFF2-40B4-BE49-F238E27FC236}">
                    <a16:creationId xmlns:a16="http://schemas.microsoft.com/office/drawing/2014/main" id="{87073E6D-0A27-8D1F-3FFD-77ED571A30A2}"/>
                  </a:ext>
                </a:extLst>
              </p:cNvPr>
              <p:cNvSpPr>
                <a:spLocks/>
              </p:cNvSpPr>
              <p:nvPr/>
            </p:nvSpPr>
            <p:spPr bwMode="auto">
              <a:xfrm>
                <a:off x="1825" y="3424"/>
                <a:ext cx="284" cy="194"/>
              </a:xfrm>
              <a:custGeom>
                <a:avLst/>
                <a:gdLst>
                  <a:gd name="T0" fmla="*/ 19 w 465"/>
                  <a:gd name="T1" fmla="*/ 74 h 319"/>
                  <a:gd name="T2" fmla="*/ 332 w 465"/>
                  <a:gd name="T3" fmla="*/ 74 h 319"/>
                  <a:gd name="T4" fmla="*/ 464 w 465"/>
                  <a:gd name="T5" fmla="*/ 154 h 319"/>
                  <a:gd name="T6" fmla="*/ 424 w 465"/>
                  <a:gd name="T7" fmla="*/ 222 h 319"/>
                  <a:gd name="T8" fmla="*/ 397 w 465"/>
                  <a:gd name="T9" fmla="*/ 270 h 319"/>
                  <a:gd name="T10" fmla="*/ 318 w 465"/>
                  <a:gd name="T11" fmla="*/ 303 h 319"/>
                  <a:gd name="T12" fmla="*/ 289 w 465"/>
                  <a:gd name="T13" fmla="*/ 268 h 319"/>
                  <a:gd name="T14" fmla="*/ 196 w 465"/>
                  <a:gd name="T15" fmla="*/ 313 h 319"/>
                  <a:gd name="T16" fmla="*/ 133 w 465"/>
                  <a:gd name="T17" fmla="*/ 261 h 319"/>
                  <a:gd name="T18" fmla="*/ 99 w 465"/>
                  <a:gd name="T19" fmla="*/ 273 h 319"/>
                  <a:gd name="T20" fmla="*/ 51 w 465"/>
                  <a:gd name="T21" fmla="*/ 282 h 319"/>
                  <a:gd name="T22" fmla="*/ 33 w 465"/>
                  <a:gd name="T23" fmla="*/ 223 h 319"/>
                  <a:gd name="T24" fmla="*/ 6 w 465"/>
                  <a:gd name="T25" fmla="*/ 189 h 319"/>
                  <a:gd name="T26" fmla="*/ 11 w 465"/>
                  <a:gd name="T27" fmla="*/ 150 h 319"/>
                  <a:gd name="T28" fmla="*/ 19 w 465"/>
                  <a:gd name="T29" fmla="*/ 7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319">
                    <a:moveTo>
                      <a:pt x="19" y="74"/>
                    </a:moveTo>
                    <a:cubicBezTo>
                      <a:pt x="19" y="74"/>
                      <a:pt x="98" y="0"/>
                      <a:pt x="332" y="74"/>
                    </a:cubicBezTo>
                    <a:cubicBezTo>
                      <a:pt x="411" y="73"/>
                      <a:pt x="465" y="108"/>
                      <a:pt x="464" y="154"/>
                    </a:cubicBezTo>
                    <a:cubicBezTo>
                      <a:pt x="463" y="199"/>
                      <a:pt x="440" y="211"/>
                      <a:pt x="424" y="222"/>
                    </a:cubicBezTo>
                    <a:cubicBezTo>
                      <a:pt x="408" y="232"/>
                      <a:pt x="402" y="254"/>
                      <a:pt x="397" y="270"/>
                    </a:cubicBezTo>
                    <a:cubicBezTo>
                      <a:pt x="391" y="287"/>
                      <a:pt x="365" y="315"/>
                      <a:pt x="318" y="303"/>
                    </a:cubicBezTo>
                    <a:cubicBezTo>
                      <a:pt x="293" y="297"/>
                      <a:pt x="289" y="268"/>
                      <a:pt x="289" y="268"/>
                    </a:cubicBezTo>
                    <a:cubicBezTo>
                      <a:pt x="289" y="268"/>
                      <a:pt x="239" y="319"/>
                      <a:pt x="196" y="313"/>
                    </a:cubicBezTo>
                    <a:cubicBezTo>
                      <a:pt x="153" y="307"/>
                      <a:pt x="165" y="264"/>
                      <a:pt x="133" y="261"/>
                    </a:cubicBezTo>
                    <a:cubicBezTo>
                      <a:pt x="119" y="260"/>
                      <a:pt x="109" y="266"/>
                      <a:pt x="99" y="273"/>
                    </a:cubicBezTo>
                    <a:cubicBezTo>
                      <a:pt x="86" y="282"/>
                      <a:pt x="73" y="291"/>
                      <a:pt x="51" y="282"/>
                    </a:cubicBezTo>
                    <a:cubicBezTo>
                      <a:pt x="13" y="266"/>
                      <a:pt x="39" y="246"/>
                      <a:pt x="33" y="223"/>
                    </a:cubicBezTo>
                    <a:cubicBezTo>
                      <a:pt x="28" y="200"/>
                      <a:pt x="10" y="214"/>
                      <a:pt x="6" y="189"/>
                    </a:cubicBezTo>
                    <a:cubicBezTo>
                      <a:pt x="2" y="164"/>
                      <a:pt x="21" y="160"/>
                      <a:pt x="11" y="150"/>
                    </a:cubicBezTo>
                    <a:cubicBezTo>
                      <a:pt x="1" y="140"/>
                      <a:pt x="0" y="94"/>
                      <a:pt x="19" y="74"/>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1272">
                <a:extLst>
                  <a:ext uri="{FF2B5EF4-FFF2-40B4-BE49-F238E27FC236}">
                    <a16:creationId xmlns:a16="http://schemas.microsoft.com/office/drawing/2014/main" id="{B37FEB36-2BE3-EF35-CD09-C23855E57310}"/>
                  </a:ext>
                </a:extLst>
              </p:cNvPr>
              <p:cNvSpPr>
                <a:spLocks/>
              </p:cNvSpPr>
              <p:nvPr/>
            </p:nvSpPr>
            <p:spPr bwMode="auto">
              <a:xfrm>
                <a:off x="1949" y="3587"/>
                <a:ext cx="56" cy="28"/>
              </a:xfrm>
              <a:custGeom>
                <a:avLst/>
                <a:gdLst>
                  <a:gd name="T0" fmla="*/ 0 w 91"/>
                  <a:gd name="T1" fmla="*/ 46 h 46"/>
                  <a:gd name="T2" fmla="*/ 86 w 91"/>
                  <a:gd name="T3" fmla="*/ 0 h 46"/>
                  <a:gd name="T4" fmla="*/ 91 w 91"/>
                  <a:gd name="T5" fmla="*/ 15 h 46"/>
                  <a:gd name="T6" fmla="*/ 91 w 91"/>
                  <a:gd name="T7" fmla="*/ 15 h 46"/>
                  <a:gd name="T8" fmla="*/ 86 w 91"/>
                  <a:gd name="T9" fmla="*/ 0 h 46"/>
                  <a:gd name="T10" fmla="*/ 0 w 91"/>
                  <a:gd name="T11" fmla="*/ 46 h 46"/>
                </a:gdLst>
                <a:ahLst/>
                <a:cxnLst>
                  <a:cxn ang="0">
                    <a:pos x="T0" y="T1"/>
                  </a:cxn>
                  <a:cxn ang="0">
                    <a:pos x="T2" y="T3"/>
                  </a:cxn>
                  <a:cxn ang="0">
                    <a:pos x="T4" y="T5"/>
                  </a:cxn>
                  <a:cxn ang="0">
                    <a:pos x="T6" y="T7"/>
                  </a:cxn>
                  <a:cxn ang="0">
                    <a:pos x="T8" y="T9"/>
                  </a:cxn>
                  <a:cxn ang="0">
                    <a:pos x="T10" y="T11"/>
                  </a:cxn>
                </a:cxnLst>
                <a:rect l="0" t="0" r="r" b="b"/>
                <a:pathLst>
                  <a:path w="91" h="46">
                    <a:moveTo>
                      <a:pt x="0" y="46"/>
                    </a:moveTo>
                    <a:cubicBezTo>
                      <a:pt x="41" y="46"/>
                      <a:pt x="86" y="0"/>
                      <a:pt x="86" y="0"/>
                    </a:cubicBezTo>
                    <a:cubicBezTo>
                      <a:pt x="86" y="0"/>
                      <a:pt x="87" y="7"/>
                      <a:pt x="91" y="15"/>
                    </a:cubicBezTo>
                    <a:lnTo>
                      <a:pt x="91" y="15"/>
                    </a:lnTo>
                    <a:cubicBezTo>
                      <a:pt x="87" y="7"/>
                      <a:pt x="86" y="0"/>
                      <a:pt x="86" y="0"/>
                    </a:cubicBezTo>
                    <a:cubicBezTo>
                      <a:pt x="86" y="0"/>
                      <a:pt x="41" y="46"/>
                      <a:pt x="0" y="46"/>
                    </a:cubicBez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1273">
                <a:extLst>
                  <a:ext uri="{FF2B5EF4-FFF2-40B4-BE49-F238E27FC236}">
                    <a16:creationId xmlns:a16="http://schemas.microsoft.com/office/drawing/2014/main" id="{D15701F0-BDD1-8AF7-C291-885DEB7A29F4}"/>
                  </a:ext>
                </a:extLst>
              </p:cNvPr>
              <p:cNvSpPr>
                <a:spLocks noEditPoints="1"/>
              </p:cNvSpPr>
              <p:nvPr/>
            </p:nvSpPr>
            <p:spPr bwMode="auto">
              <a:xfrm>
                <a:off x="2032" y="3589"/>
                <a:ext cx="35" cy="21"/>
              </a:xfrm>
              <a:custGeom>
                <a:avLst/>
                <a:gdLst>
                  <a:gd name="T0" fmla="*/ 0 w 57"/>
                  <a:gd name="T1" fmla="*/ 35 h 35"/>
                  <a:gd name="T2" fmla="*/ 0 w 57"/>
                  <a:gd name="T3" fmla="*/ 35 h 35"/>
                  <a:gd name="T4" fmla="*/ 0 w 57"/>
                  <a:gd name="T5" fmla="*/ 35 h 35"/>
                  <a:gd name="T6" fmla="*/ 0 w 57"/>
                  <a:gd name="T7" fmla="*/ 35 h 35"/>
                  <a:gd name="T8" fmla="*/ 0 w 57"/>
                  <a:gd name="T9" fmla="*/ 35 h 35"/>
                  <a:gd name="T10" fmla="*/ 57 w 57"/>
                  <a:gd name="T11" fmla="*/ 0 h 35"/>
                  <a:gd name="T12" fmla="*/ 0 w 5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57" h="35">
                    <a:moveTo>
                      <a:pt x="0" y="35"/>
                    </a:moveTo>
                    <a:lnTo>
                      <a:pt x="0" y="35"/>
                    </a:lnTo>
                    <a:lnTo>
                      <a:pt x="0" y="35"/>
                    </a:lnTo>
                    <a:lnTo>
                      <a:pt x="0" y="35"/>
                    </a:lnTo>
                    <a:close/>
                    <a:moveTo>
                      <a:pt x="0" y="35"/>
                    </a:moveTo>
                    <a:cubicBezTo>
                      <a:pt x="33" y="35"/>
                      <a:pt x="52" y="14"/>
                      <a:pt x="57" y="0"/>
                    </a:cubicBezTo>
                    <a:cubicBezTo>
                      <a:pt x="52" y="14"/>
                      <a:pt x="33" y="35"/>
                      <a:pt x="0" y="35"/>
                    </a:cubicBez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1274">
                <a:extLst>
                  <a:ext uri="{FF2B5EF4-FFF2-40B4-BE49-F238E27FC236}">
                    <a16:creationId xmlns:a16="http://schemas.microsoft.com/office/drawing/2014/main" id="{99C111AB-B1B4-1671-3410-FEC7656B62EB}"/>
                  </a:ext>
                </a:extLst>
              </p:cNvPr>
              <p:cNvSpPr>
                <a:spLocks/>
              </p:cNvSpPr>
              <p:nvPr/>
            </p:nvSpPr>
            <p:spPr bwMode="auto">
              <a:xfrm>
                <a:off x="1864" y="3593"/>
                <a:ext cx="18" cy="5"/>
              </a:xfrm>
              <a:custGeom>
                <a:avLst/>
                <a:gdLst>
                  <a:gd name="T0" fmla="*/ 5 w 30"/>
                  <a:gd name="T1" fmla="*/ 8 h 8"/>
                  <a:gd name="T2" fmla="*/ 0 w 30"/>
                  <a:gd name="T3" fmla="*/ 8 h 8"/>
                  <a:gd name="T4" fmla="*/ 5 w 30"/>
                  <a:gd name="T5" fmla="*/ 8 h 8"/>
                  <a:gd name="T6" fmla="*/ 30 w 30"/>
                  <a:gd name="T7" fmla="*/ 0 h 8"/>
                  <a:gd name="T8" fmla="*/ 5 w 30"/>
                  <a:gd name="T9" fmla="*/ 8 h 8"/>
                </a:gdLst>
                <a:ahLst/>
                <a:cxnLst>
                  <a:cxn ang="0">
                    <a:pos x="T0" y="T1"/>
                  </a:cxn>
                  <a:cxn ang="0">
                    <a:pos x="T2" y="T3"/>
                  </a:cxn>
                  <a:cxn ang="0">
                    <a:pos x="T4" y="T5"/>
                  </a:cxn>
                  <a:cxn ang="0">
                    <a:pos x="T6" y="T7"/>
                  </a:cxn>
                  <a:cxn ang="0">
                    <a:pos x="T8" y="T9"/>
                  </a:cxn>
                </a:cxnLst>
                <a:rect l="0" t="0" r="r" b="b"/>
                <a:pathLst>
                  <a:path w="30" h="8">
                    <a:moveTo>
                      <a:pt x="5" y="8"/>
                    </a:moveTo>
                    <a:cubicBezTo>
                      <a:pt x="3" y="8"/>
                      <a:pt x="2" y="8"/>
                      <a:pt x="0" y="8"/>
                    </a:cubicBezTo>
                    <a:cubicBezTo>
                      <a:pt x="2" y="8"/>
                      <a:pt x="3" y="8"/>
                      <a:pt x="5" y="8"/>
                    </a:cubicBezTo>
                    <a:cubicBezTo>
                      <a:pt x="15" y="8"/>
                      <a:pt x="23" y="5"/>
                      <a:pt x="30" y="0"/>
                    </a:cubicBezTo>
                    <a:cubicBezTo>
                      <a:pt x="23" y="5"/>
                      <a:pt x="15" y="8"/>
                      <a:pt x="5" y="8"/>
                    </a:cubicBezTo>
                    <a:close/>
                  </a:path>
                </a:pathLst>
              </a:custGeom>
              <a:solidFill>
                <a:srgbClr val="389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1275">
                <a:extLst>
                  <a:ext uri="{FF2B5EF4-FFF2-40B4-BE49-F238E27FC236}">
                    <a16:creationId xmlns:a16="http://schemas.microsoft.com/office/drawing/2014/main" id="{EFE24233-B03D-EF95-B0E6-710EF9E99FBF}"/>
                  </a:ext>
                </a:extLst>
              </p:cNvPr>
              <p:cNvSpPr>
                <a:spLocks noEditPoints="1"/>
              </p:cNvSpPr>
              <p:nvPr/>
            </p:nvSpPr>
            <p:spPr bwMode="auto">
              <a:xfrm>
                <a:off x="2067" y="3554"/>
                <a:ext cx="24" cy="35"/>
              </a:xfrm>
              <a:custGeom>
                <a:avLst/>
                <a:gdLst>
                  <a:gd name="T0" fmla="*/ 0 w 40"/>
                  <a:gd name="T1" fmla="*/ 57 h 57"/>
                  <a:gd name="T2" fmla="*/ 0 w 40"/>
                  <a:gd name="T3" fmla="*/ 57 h 57"/>
                  <a:gd name="T4" fmla="*/ 0 w 40"/>
                  <a:gd name="T5" fmla="*/ 57 h 57"/>
                  <a:gd name="T6" fmla="*/ 1 w 40"/>
                  <a:gd name="T7" fmla="*/ 56 h 57"/>
                  <a:gd name="T8" fmla="*/ 1 w 40"/>
                  <a:gd name="T9" fmla="*/ 56 h 57"/>
                  <a:gd name="T10" fmla="*/ 28 w 40"/>
                  <a:gd name="T11" fmla="*/ 8 h 57"/>
                  <a:gd name="T12" fmla="*/ 40 w 40"/>
                  <a:gd name="T13" fmla="*/ 0 h 57"/>
                  <a:gd name="T14" fmla="*/ 28 w 40"/>
                  <a:gd name="T15" fmla="*/ 8 h 57"/>
                  <a:gd name="T16" fmla="*/ 1 w 40"/>
                  <a:gd name="T17" fmla="*/ 56 h 57"/>
                  <a:gd name="T18" fmla="*/ 1 w 40"/>
                  <a:gd name="T19"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57">
                    <a:moveTo>
                      <a:pt x="0" y="57"/>
                    </a:moveTo>
                    <a:cubicBezTo>
                      <a:pt x="0" y="57"/>
                      <a:pt x="0" y="57"/>
                      <a:pt x="0" y="57"/>
                    </a:cubicBezTo>
                    <a:cubicBezTo>
                      <a:pt x="0" y="57"/>
                      <a:pt x="0" y="57"/>
                      <a:pt x="0" y="57"/>
                    </a:cubicBezTo>
                    <a:close/>
                    <a:moveTo>
                      <a:pt x="1" y="56"/>
                    </a:moveTo>
                    <a:lnTo>
                      <a:pt x="1" y="56"/>
                    </a:lnTo>
                    <a:cubicBezTo>
                      <a:pt x="6" y="40"/>
                      <a:pt x="12" y="18"/>
                      <a:pt x="28" y="8"/>
                    </a:cubicBezTo>
                    <a:cubicBezTo>
                      <a:pt x="32" y="5"/>
                      <a:pt x="36" y="3"/>
                      <a:pt x="40" y="0"/>
                    </a:cubicBezTo>
                    <a:cubicBezTo>
                      <a:pt x="36" y="3"/>
                      <a:pt x="32" y="5"/>
                      <a:pt x="28" y="8"/>
                    </a:cubicBezTo>
                    <a:cubicBezTo>
                      <a:pt x="12" y="18"/>
                      <a:pt x="6" y="40"/>
                      <a:pt x="1" y="56"/>
                    </a:cubicBezTo>
                    <a:lnTo>
                      <a:pt x="1" y="56"/>
                    </a:ln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1276">
                <a:extLst>
                  <a:ext uri="{FF2B5EF4-FFF2-40B4-BE49-F238E27FC236}">
                    <a16:creationId xmlns:a16="http://schemas.microsoft.com/office/drawing/2014/main" id="{C30248C3-B513-B3AC-72BF-291ED0B25974}"/>
                  </a:ext>
                </a:extLst>
              </p:cNvPr>
              <p:cNvSpPr>
                <a:spLocks noEditPoints="1"/>
              </p:cNvSpPr>
              <p:nvPr/>
            </p:nvSpPr>
            <p:spPr bwMode="auto">
              <a:xfrm>
                <a:off x="1893" y="3583"/>
                <a:ext cx="12" cy="2"/>
              </a:xfrm>
              <a:custGeom>
                <a:avLst/>
                <a:gdLst>
                  <a:gd name="T0" fmla="*/ 0 w 19"/>
                  <a:gd name="T1" fmla="*/ 4 h 4"/>
                  <a:gd name="T2" fmla="*/ 19 w 19"/>
                  <a:gd name="T3" fmla="*/ 0 h 4"/>
                  <a:gd name="T4" fmla="*/ 0 w 19"/>
                  <a:gd name="T5" fmla="*/ 4 h 4"/>
                  <a:gd name="T6" fmla="*/ 19 w 19"/>
                  <a:gd name="T7" fmla="*/ 0 h 4"/>
                  <a:gd name="T8" fmla="*/ 19 w 19"/>
                  <a:gd name="T9" fmla="*/ 0 h 4"/>
                  <a:gd name="T10" fmla="*/ 19 w 19"/>
                  <a:gd name="T11" fmla="*/ 0 h 4"/>
                  <a:gd name="T12" fmla="*/ 19 w 1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0" y="4"/>
                    </a:moveTo>
                    <a:cubicBezTo>
                      <a:pt x="6" y="2"/>
                      <a:pt x="12" y="0"/>
                      <a:pt x="19" y="0"/>
                    </a:cubicBezTo>
                    <a:cubicBezTo>
                      <a:pt x="12" y="0"/>
                      <a:pt x="6" y="2"/>
                      <a:pt x="0" y="4"/>
                    </a:cubicBezTo>
                    <a:close/>
                    <a:moveTo>
                      <a:pt x="19" y="0"/>
                    </a:moveTo>
                    <a:lnTo>
                      <a:pt x="19" y="0"/>
                    </a:lnTo>
                    <a:lnTo>
                      <a:pt x="19" y="0"/>
                    </a:lnTo>
                    <a:lnTo>
                      <a:pt x="19" y="0"/>
                    </a:lnTo>
                    <a:close/>
                  </a:path>
                </a:pathLst>
              </a:custGeom>
              <a:solidFill>
                <a:srgbClr val="9BC0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1277">
                <a:extLst>
                  <a:ext uri="{FF2B5EF4-FFF2-40B4-BE49-F238E27FC236}">
                    <a16:creationId xmlns:a16="http://schemas.microsoft.com/office/drawing/2014/main" id="{CCF9F678-ED84-7567-1646-6D057998665E}"/>
                  </a:ext>
                </a:extLst>
              </p:cNvPr>
              <p:cNvSpPr>
                <a:spLocks noEditPoints="1"/>
              </p:cNvSpPr>
              <p:nvPr/>
            </p:nvSpPr>
            <p:spPr bwMode="auto">
              <a:xfrm>
                <a:off x="1828" y="3491"/>
                <a:ext cx="274" cy="124"/>
              </a:xfrm>
              <a:custGeom>
                <a:avLst/>
                <a:gdLst>
                  <a:gd name="T0" fmla="*/ 199 w 449"/>
                  <a:gd name="T1" fmla="*/ 203 h 203"/>
                  <a:gd name="T2" fmla="*/ 192 w 449"/>
                  <a:gd name="T3" fmla="*/ 202 h 203"/>
                  <a:gd name="T4" fmla="*/ 129 w 449"/>
                  <a:gd name="T5" fmla="*/ 150 h 203"/>
                  <a:gd name="T6" fmla="*/ 126 w 449"/>
                  <a:gd name="T7" fmla="*/ 150 h 203"/>
                  <a:gd name="T8" fmla="*/ 126 w 449"/>
                  <a:gd name="T9" fmla="*/ 150 h 203"/>
                  <a:gd name="T10" fmla="*/ 126 w 449"/>
                  <a:gd name="T11" fmla="*/ 150 h 203"/>
                  <a:gd name="T12" fmla="*/ 95 w 449"/>
                  <a:gd name="T13" fmla="*/ 162 h 203"/>
                  <a:gd name="T14" fmla="*/ 64 w 449"/>
                  <a:gd name="T15" fmla="*/ 174 h 203"/>
                  <a:gd name="T16" fmla="*/ 47 w 449"/>
                  <a:gd name="T17" fmla="*/ 171 h 203"/>
                  <a:gd name="T18" fmla="*/ 26 w 449"/>
                  <a:gd name="T19" fmla="*/ 147 h 203"/>
                  <a:gd name="T20" fmla="*/ 29 w 449"/>
                  <a:gd name="T21" fmla="*/ 112 h 203"/>
                  <a:gd name="T22" fmla="*/ 1 w 449"/>
                  <a:gd name="T23" fmla="*/ 71 h 203"/>
                  <a:gd name="T24" fmla="*/ 7 w 449"/>
                  <a:gd name="T25" fmla="*/ 39 h 203"/>
                  <a:gd name="T26" fmla="*/ 0 w 449"/>
                  <a:gd name="T27" fmla="*/ 10 h 203"/>
                  <a:gd name="T28" fmla="*/ 71 w 449"/>
                  <a:gd name="T29" fmla="*/ 1 h 203"/>
                  <a:gd name="T30" fmla="*/ 93 w 449"/>
                  <a:gd name="T31" fmla="*/ 7 h 203"/>
                  <a:gd name="T32" fmla="*/ 109 w 449"/>
                  <a:gd name="T33" fmla="*/ 19 h 203"/>
                  <a:gd name="T34" fmla="*/ 121 w 449"/>
                  <a:gd name="T35" fmla="*/ 29 h 203"/>
                  <a:gd name="T36" fmla="*/ 132 w 449"/>
                  <a:gd name="T37" fmla="*/ 38 h 203"/>
                  <a:gd name="T38" fmla="*/ 143 w 449"/>
                  <a:gd name="T39" fmla="*/ 48 h 203"/>
                  <a:gd name="T40" fmla="*/ 146 w 449"/>
                  <a:gd name="T41" fmla="*/ 51 h 203"/>
                  <a:gd name="T42" fmla="*/ 144 w 449"/>
                  <a:gd name="T43" fmla="*/ 48 h 203"/>
                  <a:gd name="T44" fmla="*/ 135 w 449"/>
                  <a:gd name="T45" fmla="*/ 35 h 203"/>
                  <a:gd name="T46" fmla="*/ 124 w 449"/>
                  <a:gd name="T47" fmla="*/ 24 h 203"/>
                  <a:gd name="T48" fmla="*/ 106 w 449"/>
                  <a:gd name="T49" fmla="*/ 11 h 203"/>
                  <a:gd name="T50" fmla="*/ 93 w 449"/>
                  <a:gd name="T51" fmla="*/ 3 h 203"/>
                  <a:gd name="T52" fmla="*/ 139 w 449"/>
                  <a:gd name="T53" fmla="*/ 12 h 203"/>
                  <a:gd name="T54" fmla="*/ 176 w 449"/>
                  <a:gd name="T55" fmla="*/ 21 h 203"/>
                  <a:gd name="T56" fmla="*/ 188 w 449"/>
                  <a:gd name="T57" fmla="*/ 25 h 203"/>
                  <a:gd name="T58" fmla="*/ 233 w 449"/>
                  <a:gd name="T59" fmla="*/ 43 h 203"/>
                  <a:gd name="T60" fmla="*/ 266 w 449"/>
                  <a:gd name="T61" fmla="*/ 62 h 203"/>
                  <a:gd name="T62" fmla="*/ 287 w 449"/>
                  <a:gd name="T63" fmla="*/ 77 h 203"/>
                  <a:gd name="T64" fmla="*/ 287 w 449"/>
                  <a:gd name="T65" fmla="*/ 77 h 203"/>
                  <a:gd name="T66" fmla="*/ 275 w 449"/>
                  <a:gd name="T67" fmla="*/ 67 h 203"/>
                  <a:gd name="T68" fmla="*/ 398 w 449"/>
                  <a:gd name="T69" fmla="*/ 90 h 203"/>
                  <a:gd name="T70" fmla="*/ 432 w 449"/>
                  <a:gd name="T71" fmla="*/ 103 h 203"/>
                  <a:gd name="T72" fmla="*/ 393 w 449"/>
                  <a:gd name="T73" fmla="*/ 159 h 203"/>
                  <a:gd name="T74" fmla="*/ 392 w 449"/>
                  <a:gd name="T75" fmla="*/ 160 h 203"/>
                  <a:gd name="T76" fmla="*/ 392 w 449"/>
                  <a:gd name="T77" fmla="*/ 160 h 203"/>
                  <a:gd name="T78" fmla="*/ 335 w 449"/>
                  <a:gd name="T79" fmla="*/ 195 h 203"/>
                  <a:gd name="T80" fmla="*/ 314 w 449"/>
                  <a:gd name="T81" fmla="*/ 192 h 203"/>
                  <a:gd name="T82" fmla="*/ 290 w 449"/>
                  <a:gd name="T83" fmla="*/ 172 h 203"/>
                  <a:gd name="T84" fmla="*/ 199 w 449"/>
                  <a:gd name="T85" fmla="*/ 203 h 203"/>
                  <a:gd name="T86" fmla="*/ 195 w 449"/>
                  <a:gd name="T87" fmla="*/ 22 h 203"/>
                  <a:gd name="T88" fmla="*/ 184 w 449"/>
                  <a:gd name="T89" fmla="*/ 18 h 203"/>
                  <a:gd name="T90" fmla="*/ 165 w 449"/>
                  <a:gd name="T91" fmla="*/ 13 h 203"/>
                  <a:gd name="T92" fmla="*/ 161 w 449"/>
                  <a:gd name="T93" fmla="*/ 11 h 203"/>
                  <a:gd name="T94" fmla="*/ 195 w 449"/>
                  <a:gd name="T95" fmla="*/ 22 h 203"/>
                  <a:gd name="T96" fmla="*/ 140 w 449"/>
                  <a:gd name="T97" fmla="*/ 7 h 203"/>
                  <a:gd name="T98" fmla="*/ 97 w 449"/>
                  <a:gd name="T99" fmla="*/ 0 h 203"/>
                  <a:gd name="T100" fmla="*/ 159 w 449"/>
                  <a:gd name="T101" fmla="*/ 1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9" h="203">
                    <a:moveTo>
                      <a:pt x="199" y="203"/>
                    </a:moveTo>
                    <a:lnTo>
                      <a:pt x="199" y="203"/>
                    </a:lnTo>
                    <a:cubicBezTo>
                      <a:pt x="197" y="203"/>
                      <a:pt x="194" y="203"/>
                      <a:pt x="192" y="202"/>
                    </a:cubicBezTo>
                    <a:lnTo>
                      <a:pt x="192" y="202"/>
                    </a:lnTo>
                    <a:cubicBezTo>
                      <a:pt x="154" y="197"/>
                      <a:pt x="159" y="163"/>
                      <a:pt x="139" y="152"/>
                    </a:cubicBezTo>
                    <a:cubicBezTo>
                      <a:pt x="136" y="151"/>
                      <a:pt x="133" y="150"/>
                      <a:pt x="129" y="150"/>
                    </a:cubicBezTo>
                    <a:lnTo>
                      <a:pt x="129" y="150"/>
                    </a:lnTo>
                    <a:cubicBezTo>
                      <a:pt x="128" y="150"/>
                      <a:pt x="127" y="150"/>
                      <a:pt x="126" y="150"/>
                    </a:cubicBezTo>
                    <a:lnTo>
                      <a:pt x="126" y="150"/>
                    </a:lnTo>
                    <a:lnTo>
                      <a:pt x="126" y="150"/>
                    </a:lnTo>
                    <a:lnTo>
                      <a:pt x="126" y="150"/>
                    </a:lnTo>
                    <a:lnTo>
                      <a:pt x="126" y="150"/>
                    </a:lnTo>
                    <a:cubicBezTo>
                      <a:pt x="119" y="150"/>
                      <a:pt x="113" y="152"/>
                      <a:pt x="107" y="154"/>
                    </a:cubicBezTo>
                    <a:cubicBezTo>
                      <a:pt x="103" y="157"/>
                      <a:pt x="99" y="159"/>
                      <a:pt x="95" y="162"/>
                    </a:cubicBezTo>
                    <a:cubicBezTo>
                      <a:pt x="93" y="163"/>
                      <a:pt x="91" y="165"/>
                      <a:pt x="89" y="166"/>
                    </a:cubicBezTo>
                    <a:cubicBezTo>
                      <a:pt x="82" y="171"/>
                      <a:pt x="74" y="174"/>
                      <a:pt x="64" y="174"/>
                    </a:cubicBezTo>
                    <a:cubicBezTo>
                      <a:pt x="62" y="174"/>
                      <a:pt x="61" y="174"/>
                      <a:pt x="59" y="174"/>
                    </a:cubicBezTo>
                    <a:cubicBezTo>
                      <a:pt x="55" y="173"/>
                      <a:pt x="51" y="172"/>
                      <a:pt x="47" y="171"/>
                    </a:cubicBezTo>
                    <a:lnTo>
                      <a:pt x="47" y="171"/>
                    </a:lnTo>
                    <a:cubicBezTo>
                      <a:pt x="30" y="163"/>
                      <a:pt x="26" y="156"/>
                      <a:pt x="26" y="147"/>
                    </a:cubicBezTo>
                    <a:cubicBezTo>
                      <a:pt x="26" y="138"/>
                      <a:pt x="30" y="129"/>
                      <a:pt x="30" y="119"/>
                    </a:cubicBezTo>
                    <a:cubicBezTo>
                      <a:pt x="30" y="117"/>
                      <a:pt x="30" y="114"/>
                      <a:pt x="29" y="112"/>
                    </a:cubicBezTo>
                    <a:cubicBezTo>
                      <a:pt x="24" y="89"/>
                      <a:pt x="6" y="103"/>
                      <a:pt x="2" y="78"/>
                    </a:cubicBezTo>
                    <a:cubicBezTo>
                      <a:pt x="1" y="76"/>
                      <a:pt x="1" y="73"/>
                      <a:pt x="1" y="71"/>
                    </a:cubicBezTo>
                    <a:cubicBezTo>
                      <a:pt x="1" y="57"/>
                      <a:pt x="10" y="51"/>
                      <a:pt x="10" y="45"/>
                    </a:cubicBezTo>
                    <a:cubicBezTo>
                      <a:pt x="10" y="43"/>
                      <a:pt x="9" y="41"/>
                      <a:pt x="7" y="39"/>
                    </a:cubicBezTo>
                    <a:lnTo>
                      <a:pt x="7" y="39"/>
                    </a:lnTo>
                    <a:cubicBezTo>
                      <a:pt x="3" y="35"/>
                      <a:pt x="0" y="23"/>
                      <a:pt x="0" y="10"/>
                    </a:cubicBezTo>
                    <a:cubicBezTo>
                      <a:pt x="19" y="4"/>
                      <a:pt x="40" y="1"/>
                      <a:pt x="60" y="0"/>
                    </a:cubicBezTo>
                    <a:cubicBezTo>
                      <a:pt x="64" y="0"/>
                      <a:pt x="67" y="1"/>
                      <a:pt x="71" y="1"/>
                    </a:cubicBezTo>
                    <a:cubicBezTo>
                      <a:pt x="76" y="1"/>
                      <a:pt x="81" y="2"/>
                      <a:pt x="87" y="3"/>
                    </a:cubicBezTo>
                    <a:cubicBezTo>
                      <a:pt x="89" y="4"/>
                      <a:pt x="90" y="5"/>
                      <a:pt x="93" y="7"/>
                    </a:cubicBezTo>
                    <a:cubicBezTo>
                      <a:pt x="96" y="9"/>
                      <a:pt x="99" y="12"/>
                      <a:pt x="103" y="15"/>
                    </a:cubicBezTo>
                    <a:cubicBezTo>
                      <a:pt x="105" y="16"/>
                      <a:pt x="107" y="18"/>
                      <a:pt x="109" y="19"/>
                    </a:cubicBezTo>
                    <a:cubicBezTo>
                      <a:pt x="111" y="21"/>
                      <a:pt x="113" y="22"/>
                      <a:pt x="115" y="24"/>
                    </a:cubicBezTo>
                    <a:cubicBezTo>
                      <a:pt x="117" y="25"/>
                      <a:pt x="119" y="27"/>
                      <a:pt x="121" y="29"/>
                    </a:cubicBezTo>
                    <a:cubicBezTo>
                      <a:pt x="123" y="30"/>
                      <a:pt x="125" y="31"/>
                      <a:pt x="127" y="33"/>
                    </a:cubicBezTo>
                    <a:cubicBezTo>
                      <a:pt x="129" y="35"/>
                      <a:pt x="130" y="36"/>
                      <a:pt x="132" y="38"/>
                    </a:cubicBezTo>
                    <a:cubicBezTo>
                      <a:pt x="133" y="39"/>
                      <a:pt x="135" y="40"/>
                      <a:pt x="137" y="42"/>
                    </a:cubicBezTo>
                    <a:cubicBezTo>
                      <a:pt x="139" y="45"/>
                      <a:pt x="142" y="47"/>
                      <a:pt x="143" y="48"/>
                    </a:cubicBezTo>
                    <a:cubicBezTo>
                      <a:pt x="145" y="50"/>
                      <a:pt x="146" y="51"/>
                      <a:pt x="146" y="51"/>
                    </a:cubicBezTo>
                    <a:lnTo>
                      <a:pt x="146" y="51"/>
                    </a:lnTo>
                    <a:lnTo>
                      <a:pt x="146" y="51"/>
                    </a:lnTo>
                    <a:cubicBezTo>
                      <a:pt x="146" y="51"/>
                      <a:pt x="145" y="50"/>
                      <a:pt x="144" y="48"/>
                    </a:cubicBezTo>
                    <a:cubicBezTo>
                      <a:pt x="143" y="46"/>
                      <a:pt x="141" y="43"/>
                      <a:pt x="139" y="40"/>
                    </a:cubicBezTo>
                    <a:cubicBezTo>
                      <a:pt x="138" y="38"/>
                      <a:pt x="136" y="37"/>
                      <a:pt x="135" y="35"/>
                    </a:cubicBezTo>
                    <a:cubicBezTo>
                      <a:pt x="133" y="33"/>
                      <a:pt x="132" y="31"/>
                      <a:pt x="130" y="30"/>
                    </a:cubicBezTo>
                    <a:cubicBezTo>
                      <a:pt x="128" y="28"/>
                      <a:pt x="126" y="26"/>
                      <a:pt x="124" y="24"/>
                    </a:cubicBezTo>
                    <a:cubicBezTo>
                      <a:pt x="123" y="23"/>
                      <a:pt x="121" y="21"/>
                      <a:pt x="119" y="19"/>
                    </a:cubicBezTo>
                    <a:cubicBezTo>
                      <a:pt x="114" y="16"/>
                      <a:pt x="110" y="13"/>
                      <a:pt x="106" y="11"/>
                    </a:cubicBezTo>
                    <a:cubicBezTo>
                      <a:pt x="102" y="8"/>
                      <a:pt x="98" y="6"/>
                      <a:pt x="94" y="4"/>
                    </a:cubicBezTo>
                    <a:cubicBezTo>
                      <a:pt x="94" y="4"/>
                      <a:pt x="93" y="4"/>
                      <a:pt x="93" y="3"/>
                    </a:cubicBezTo>
                    <a:cubicBezTo>
                      <a:pt x="100" y="4"/>
                      <a:pt x="107" y="6"/>
                      <a:pt x="115" y="7"/>
                    </a:cubicBezTo>
                    <a:cubicBezTo>
                      <a:pt x="123" y="8"/>
                      <a:pt x="131" y="10"/>
                      <a:pt x="139" y="12"/>
                    </a:cubicBezTo>
                    <a:cubicBezTo>
                      <a:pt x="147" y="14"/>
                      <a:pt x="156" y="16"/>
                      <a:pt x="164" y="18"/>
                    </a:cubicBezTo>
                    <a:cubicBezTo>
                      <a:pt x="168" y="19"/>
                      <a:pt x="172" y="20"/>
                      <a:pt x="176" y="21"/>
                    </a:cubicBezTo>
                    <a:lnTo>
                      <a:pt x="182" y="23"/>
                    </a:lnTo>
                    <a:lnTo>
                      <a:pt x="188" y="25"/>
                    </a:lnTo>
                    <a:cubicBezTo>
                      <a:pt x="196" y="28"/>
                      <a:pt x="204" y="31"/>
                      <a:pt x="212" y="34"/>
                    </a:cubicBezTo>
                    <a:cubicBezTo>
                      <a:pt x="219" y="37"/>
                      <a:pt x="226" y="40"/>
                      <a:pt x="233" y="43"/>
                    </a:cubicBezTo>
                    <a:cubicBezTo>
                      <a:pt x="236" y="45"/>
                      <a:pt x="239" y="47"/>
                      <a:pt x="242" y="48"/>
                    </a:cubicBezTo>
                    <a:cubicBezTo>
                      <a:pt x="250" y="53"/>
                      <a:pt x="258" y="58"/>
                      <a:pt x="266" y="62"/>
                    </a:cubicBezTo>
                    <a:cubicBezTo>
                      <a:pt x="270" y="65"/>
                      <a:pt x="274" y="68"/>
                      <a:pt x="277" y="70"/>
                    </a:cubicBezTo>
                    <a:cubicBezTo>
                      <a:pt x="283" y="74"/>
                      <a:pt x="287" y="77"/>
                      <a:pt x="287" y="77"/>
                    </a:cubicBezTo>
                    <a:lnTo>
                      <a:pt x="287" y="77"/>
                    </a:lnTo>
                    <a:lnTo>
                      <a:pt x="287" y="77"/>
                    </a:lnTo>
                    <a:cubicBezTo>
                      <a:pt x="287" y="77"/>
                      <a:pt x="284" y="74"/>
                      <a:pt x="278" y="69"/>
                    </a:cubicBezTo>
                    <a:cubicBezTo>
                      <a:pt x="277" y="68"/>
                      <a:pt x="276" y="67"/>
                      <a:pt x="275" y="67"/>
                    </a:cubicBezTo>
                    <a:cubicBezTo>
                      <a:pt x="306" y="82"/>
                      <a:pt x="342" y="87"/>
                      <a:pt x="376" y="89"/>
                    </a:cubicBezTo>
                    <a:cubicBezTo>
                      <a:pt x="384" y="89"/>
                      <a:pt x="391" y="90"/>
                      <a:pt x="398" y="90"/>
                    </a:cubicBezTo>
                    <a:cubicBezTo>
                      <a:pt x="415" y="90"/>
                      <a:pt x="432" y="88"/>
                      <a:pt x="449" y="85"/>
                    </a:cubicBezTo>
                    <a:cubicBezTo>
                      <a:pt x="444" y="93"/>
                      <a:pt x="438" y="98"/>
                      <a:pt x="432" y="103"/>
                    </a:cubicBezTo>
                    <a:cubicBezTo>
                      <a:pt x="428" y="106"/>
                      <a:pt x="424" y="108"/>
                      <a:pt x="420" y="111"/>
                    </a:cubicBezTo>
                    <a:cubicBezTo>
                      <a:pt x="404" y="121"/>
                      <a:pt x="398" y="143"/>
                      <a:pt x="393" y="159"/>
                    </a:cubicBezTo>
                    <a:lnTo>
                      <a:pt x="393" y="159"/>
                    </a:lnTo>
                    <a:cubicBezTo>
                      <a:pt x="392" y="159"/>
                      <a:pt x="392" y="159"/>
                      <a:pt x="392" y="160"/>
                    </a:cubicBezTo>
                    <a:cubicBezTo>
                      <a:pt x="392" y="160"/>
                      <a:pt x="392" y="160"/>
                      <a:pt x="392" y="160"/>
                    </a:cubicBezTo>
                    <a:cubicBezTo>
                      <a:pt x="392" y="160"/>
                      <a:pt x="392" y="160"/>
                      <a:pt x="392" y="160"/>
                    </a:cubicBezTo>
                    <a:cubicBezTo>
                      <a:pt x="387" y="174"/>
                      <a:pt x="368" y="195"/>
                      <a:pt x="335" y="195"/>
                    </a:cubicBezTo>
                    <a:lnTo>
                      <a:pt x="335" y="195"/>
                    </a:lnTo>
                    <a:lnTo>
                      <a:pt x="335" y="195"/>
                    </a:lnTo>
                    <a:cubicBezTo>
                      <a:pt x="329" y="195"/>
                      <a:pt x="322" y="194"/>
                      <a:pt x="314" y="192"/>
                    </a:cubicBezTo>
                    <a:lnTo>
                      <a:pt x="314" y="192"/>
                    </a:lnTo>
                    <a:cubicBezTo>
                      <a:pt x="301" y="189"/>
                      <a:pt x="294" y="180"/>
                      <a:pt x="290" y="172"/>
                    </a:cubicBezTo>
                    <a:cubicBezTo>
                      <a:pt x="286" y="164"/>
                      <a:pt x="285" y="157"/>
                      <a:pt x="285" y="157"/>
                    </a:cubicBezTo>
                    <a:cubicBezTo>
                      <a:pt x="285" y="157"/>
                      <a:pt x="240" y="203"/>
                      <a:pt x="199" y="203"/>
                    </a:cubicBezTo>
                    <a:lnTo>
                      <a:pt x="199" y="203"/>
                    </a:lnTo>
                    <a:moveTo>
                      <a:pt x="195" y="22"/>
                    </a:moveTo>
                    <a:cubicBezTo>
                      <a:pt x="193" y="22"/>
                      <a:pt x="192" y="21"/>
                      <a:pt x="190" y="21"/>
                    </a:cubicBezTo>
                    <a:lnTo>
                      <a:pt x="184" y="18"/>
                    </a:lnTo>
                    <a:lnTo>
                      <a:pt x="178" y="16"/>
                    </a:lnTo>
                    <a:cubicBezTo>
                      <a:pt x="174" y="15"/>
                      <a:pt x="170" y="14"/>
                      <a:pt x="165" y="13"/>
                    </a:cubicBezTo>
                    <a:cubicBezTo>
                      <a:pt x="163" y="12"/>
                      <a:pt x="161" y="12"/>
                      <a:pt x="159" y="11"/>
                    </a:cubicBezTo>
                    <a:cubicBezTo>
                      <a:pt x="160" y="11"/>
                      <a:pt x="160" y="11"/>
                      <a:pt x="161" y="11"/>
                    </a:cubicBezTo>
                    <a:cubicBezTo>
                      <a:pt x="166" y="12"/>
                      <a:pt x="172" y="14"/>
                      <a:pt x="177" y="15"/>
                    </a:cubicBezTo>
                    <a:cubicBezTo>
                      <a:pt x="183" y="17"/>
                      <a:pt x="189" y="20"/>
                      <a:pt x="195" y="22"/>
                    </a:cubicBezTo>
                    <a:moveTo>
                      <a:pt x="159" y="11"/>
                    </a:moveTo>
                    <a:cubicBezTo>
                      <a:pt x="153" y="9"/>
                      <a:pt x="146" y="8"/>
                      <a:pt x="140" y="7"/>
                    </a:cubicBezTo>
                    <a:cubicBezTo>
                      <a:pt x="132" y="5"/>
                      <a:pt x="124" y="3"/>
                      <a:pt x="116" y="2"/>
                    </a:cubicBezTo>
                    <a:cubicBezTo>
                      <a:pt x="109" y="1"/>
                      <a:pt x="103" y="0"/>
                      <a:pt x="97" y="0"/>
                    </a:cubicBezTo>
                    <a:cubicBezTo>
                      <a:pt x="118" y="1"/>
                      <a:pt x="139" y="5"/>
                      <a:pt x="160" y="10"/>
                    </a:cubicBezTo>
                    <a:cubicBezTo>
                      <a:pt x="159" y="11"/>
                      <a:pt x="159" y="11"/>
                      <a:pt x="159" y="11"/>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1278">
                <a:extLst>
                  <a:ext uri="{FF2B5EF4-FFF2-40B4-BE49-F238E27FC236}">
                    <a16:creationId xmlns:a16="http://schemas.microsoft.com/office/drawing/2014/main" id="{63AE1E10-55BB-7AD5-E7B1-7F5CAC0A9F05}"/>
                  </a:ext>
                </a:extLst>
              </p:cNvPr>
              <p:cNvSpPr>
                <a:spLocks noEditPoints="1"/>
              </p:cNvSpPr>
              <p:nvPr/>
            </p:nvSpPr>
            <p:spPr bwMode="auto">
              <a:xfrm>
                <a:off x="1845" y="3490"/>
                <a:ext cx="151" cy="42"/>
              </a:xfrm>
              <a:custGeom>
                <a:avLst/>
                <a:gdLst>
                  <a:gd name="T0" fmla="*/ 247 w 247"/>
                  <a:gd name="T1" fmla="*/ 70 h 70"/>
                  <a:gd name="T2" fmla="*/ 247 w 247"/>
                  <a:gd name="T3" fmla="*/ 70 h 70"/>
                  <a:gd name="T4" fmla="*/ 238 w 247"/>
                  <a:gd name="T5" fmla="*/ 65 h 70"/>
                  <a:gd name="T6" fmla="*/ 238 w 247"/>
                  <a:gd name="T7" fmla="*/ 65 h 70"/>
                  <a:gd name="T8" fmla="*/ 223 w 247"/>
                  <a:gd name="T9" fmla="*/ 56 h 70"/>
                  <a:gd name="T10" fmla="*/ 219 w 247"/>
                  <a:gd name="T11" fmla="*/ 53 h 70"/>
                  <a:gd name="T12" fmla="*/ 214 w 247"/>
                  <a:gd name="T13" fmla="*/ 51 h 70"/>
                  <a:gd name="T14" fmla="*/ 214 w 247"/>
                  <a:gd name="T15" fmla="*/ 51 h 70"/>
                  <a:gd name="T16" fmla="*/ 167 w 247"/>
                  <a:gd name="T17" fmla="*/ 25 h 70"/>
                  <a:gd name="T18" fmla="*/ 185 w 247"/>
                  <a:gd name="T19" fmla="*/ 33 h 70"/>
                  <a:gd name="T20" fmla="*/ 206 w 247"/>
                  <a:gd name="T21" fmla="*/ 43 h 70"/>
                  <a:gd name="T22" fmla="*/ 216 w 247"/>
                  <a:gd name="T23" fmla="*/ 48 h 70"/>
                  <a:gd name="T24" fmla="*/ 220 w 247"/>
                  <a:gd name="T25" fmla="*/ 51 h 70"/>
                  <a:gd name="T26" fmla="*/ 225 w 247"/>
                  <a:gd name="T27" fmla="*/ 53 h 70"/>
                  <a:gd name="T28" fmla="*/ 239 w 247"/>
                  <a:gd name="T29" fmla="*/ 63 h 70"/>
                  <a:gd name="T30" fmla="*/ 247 w 247"/>
                  <a:gd name="T31" fmla="*/ 70 h 70"/>
                  <a:gd name="T32" fmla="*/ 69 w 247"/>
                  <a:gd name="T33" fmla="*/ 3 h 70"/>
                  <a:gd name="T34" fmla="*/ 56 w 247"/>
                  <a:gd name="T35" fmla="*/ 2 h 70"/>
                  <a:gd name="T36" fmla="*/ 55 w 247"/>
                  <a:gd name="T37" fmla="*/ 2 h 70"/>
                  <a:gd name="T38" fmla="*/ 54 w 247"/>
                  <a:gd name="T39" fmla="*/ 2 h 70"/>
                  <a:gd name="T40" fmla="*/ 54 w 247"/>
                  <a:gd name="T41" fmla="*/ 2 h 70"/>
                  <a:gd name="T42" fmla="*/ 50 w 247"/>
                  <a:gd name="T43" fmla="*/ 2 h 70"/>
                  <a:gd name="T44" fmla="*/ 32 w 247"/>
                  <a:gd name="T45" fmla="*/ 3 h 70"/>
                  <a:gd name="T46" fmla="*/ 12 w 247"/>
                  <a:gd name="T47" fmla="*/ 1 h 70"/>
                  <a:gd name="T48" fmla="*/ 0 w 247"/>
                  <a:gd name="T49" fmla="*/ 1 h 70"/>
                  <a:gd name="T50" fmla="*/ 12 w 247"/>
                  <a:gd name="T51" fmla="*/ 0 h 70"/>
                  <a:gd name="T52" fmla="*/ 23 w 247"/>
                  <a:gd name="T53" fmla="*/ 0 h 70"/>
                  <a:gd name="T54" fmla="*/ 44 w 247"/>
                  <a:gd name="T55" fmla="*/ 1 h 70"/>
                  <a:gd name="T56" fmla="*/ 64 w 247"/>
                  <a:gd name="T57" fmla="*/ 2 h 70"/>
                  <a:gd name="T58" fmla="*/ 69 w 247"/>
                  <a:gd name="T59"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7" h="70">
                    <a:moveTo>
                      <a:pt x="247" y="70"/>
                    </a:moveTo>
                    <a:cubicBezTo>
                      <a:pt x="247" y="70"/>
                      <a:pt x="247" y="70"/>
                      <a:pt x="247" y="70"/>
                    </a:cubicBezTo>
                    <a:cubicBezTo>
                      <a:pt x="244" y="68"/>
                      <a:pt x="241" y="67"/>
                      <a:pt x="238" y="65"/>
                    </a:cubicBezTo>
                    <a:cubicBezTo>
                      <a:pt x="238" y="65"/>
                      <a:pt x="238" y="65"/>
                      <a:pt x="238" y="65"/>
                    </a:cubicBezTo>
                    <a:cubicBezTo>
                      <a:pt x="234" y="62"/>
                      <a:pt x="229" y="59"/>
                      <a:pt x="223" y="56"/>
                    </a:cubicBezTo>
                    <a:lnTo>
                      <a:pt x="219" y="53"/>
                    </a:lnTo>
                    <a:cubicBezTo>
                      <a:pt x="217" y="53"/>
                      <a:pt x="216" y="52"/>
                      <a:pt x="214" y="51"/>
                    </a:cubicBezTo>
                    <a:lnTo>
                      <a:pt x="214" y="51"/>
                    </a:lnTo>
                    <a:cubicBezTo>
                      <a:pt x="199" y="42"/>
                      <a:pt x="183" y="33"/>
                      <a:pt x="167" y="25"/>
                    </a:cubicBezTo>
                    <a:cubicBezTo>
                      <a:pt x="173" y="28"/>
                      <a:pt x="180" y="30"/>
                      <a:pt x="185" y="33"/>
                    </a:cubicBezTo>
                    <a:cubicBezTo>
                      <a:pt x="193" y="36"/>
                      <a:pt x="200" y="39"/>
                      <a:pt x="206" y="43"/>
                    </a:cubicBezTo>
                    <a:cubicBezTo>
                      <a:pt x="210" y="45"/>
                      <a:pt x="213" y="46"/>
                      <a:pt x="216" y="48"/>
                    </a:cubicBezTo>
                    <a:cubicBezTo>
                      <a:pt x="217" y="49"/>
                      <a:pt x="219" y="50"/>
                      <a:pt x="220" y="51"/>
                    </a:cubicBezTo>
                    <a:lnTo>
                      <a:pt x="225" y="53"/>
                    </a:lnTo>
                    <a:cubicBezTo>
                      <a:pt x="230" y="57"/>
                      <a:pt x="235" y="60"/>
                      <a:pt x="239" y="63"/>
                    </a:cubicBezTo>
                    <a:cubicBezTo>
                      <a:pt x="242" y="65"/>
                      <a:pt x="245" y="68"/>
                      <a:pt x="247" y="70"/>
                    </a:cubicBezTo>
                    <a:moveTo>
                      <a:pt x="69" y="3"/>
                    </a:moveTo>
                    <a:cubicBezTo>
                      <a:pt x="65" y="3"/>
                      <a:pt x="61" y="2"/>
                      <a:pt x="56" y="2"/>
                    </a:cubicBezTo>
                    <a:cubicBezTo>
                      <a:pt x="56" y="2"/>
                      <a:pt x="55" y="2"/>
                      <a:pt x="55" y="2"/>
                    </a:cubicBezTo>
                    <a:cubicBezTo>
                      <a:pt x="54" y="2"/>
                      <a:pt x="54" y="2"/>
                      <a:pt x="54" y="2"/>
                    </a:cubicBezTo>
                    <a:cubicBezTo>
                      <a:pt x="54" y="2"/>
                      <a:pt x="54" y="2"/>
                      <a:pt x="54" y="2"/>
                    </a:cubicBezTo>
                    <a:cubicBezTo>
                      <a:pt x="53" y="2"/>
                      <a:pt x="52" y="2"/>
                      <a:pt x="50" y="2"/>
                    </a:cubicBezTo>
                    <a:cubicBezTo>
                      <a:pt x="44" y="2"/>
                      <a:pt x="38" y="2"/>
                      <a:pt x="32" y="3"/>
                    </a:cubicBezTo>
                    <a:cubicBezTo>
                      <a:pt x="24" y="2"/>
                      <a:pt x="18" y="2"/>
                      <a:pt x="12" y="1"/>
                    </a:cubicBezTo>
                    <a:cubicBezTo>
                      <a:pt x="5" y="1"/>
                      <a:pt x="0" y="1"/>
                      <a:pt x="0" y="1"/>
                    </a:cubicBezTo>
                    <a:cubicBezTo>
                      <a:pt x="0" y="1"/>
                      <a:pt x="5" y="1"/>
                      <a:pt x="12" y="0"/>
                    </a:cubicBezTo>
                    <a:cubicBezTo>
                      <a:pt x="15" y="0"/>
                      <a:pt x="19" y="0"/>
                      <a:pt x="23" y="0"/>
                    </a:cubicBezTo>
                    <a:cubicBezTo>
                      <a:pt x="29" y="0"/>
                      <a:pt x="36" y="0"/>
                      <a:pt x="44" y="1"/>
                    </a:cubicBezTo>
                    <a:cubicBezTo>
                      <a:pt x="50" y="1"/>
                      <a:pt x="57" y="2"/>
                      <a:pt x="64" y="2"/>
                    </a:cubicBezTo>
                    <a:cubicBezTo>
                      <a:pt x="66" y="3"/>
                      <a:pt x="67" y="3"/>
                      <a:pt x="69" y="3"/>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1279">
                <a:extLst>
                  <a:ext uri="{FF2B5EF4-FFF2-40B4-BE49-F238E27FC236}">
                    <a16:creationId xmlns:a16="http://schemas.microsoft.com/office/drawing/2014/main" id="{ABEB8DF3-D329-F378-CCE5-6B65F899D046}"/>
                  </a:ext>
                </a:extLst>
              </p:cNvPr>
              <p:cNvSpPr>
                <a:spLocks noEditPoints="1"/>
              </p:cNvSpPr>
              <p:nvPr/>
            </p:nvSpPr>
            <p:spPr bwMode="auto">
              <a:xfrm>
                <a:off x="1864" y="3491"/>
                <a:ext cx="139" cy="47"/>
              </a:xfrm>
              <a:custGeom>
                <a:avLst/>
                <a:gdLst>
                  <a:gd name="T0" fmla="*/ 227 w 227"/>
                  <a:gd name="T1" fmla="*/ 78 h 78"/>
                  <a:gd name="T2" fmla="*/ 217 w 227"/>
                  <a:gd name="T3" fmla="*/ 71 h 78"/>
                  <a:gd name="T4" fmla="*/ 206 w 227"/>
                  <a:gd name="T5" fmla="*/ 63 h 78"/>
                  <a:gd name="T6" fmla="*/ 215 w 227"/>
                  <a:gd name="T7" fmla="*/ 68 h 78"/>
                  <a:gd name="T8" fmla="*/ 215 w 227"/>
                  <a:gd name="T9" fmla="*/ 68 h 78"/>
                  <a:gd name="T10" fmla="*/ 218 w 227"/>
                  <a:gd name="T11" fmla="*/ 70 h 78"/>
                  <a:gd name="T12" fmla="*/ 227 w 227"/>
                  <a:gd name="T13" fmla="*/ 78 h 78"/>
                  <a:gd name="T14" fmla="*/ 182 w 227"/>
                  <a:gd name="T15" fmla="*/ 49 h 78"/>
                  <a:gd name="T16" fmla="*/ 173 w 227"/>
                  <a:gd name="T17" fmla="*/ 44 h 78"/>
                  <a:gd name="T18" fmla="*/ 152 w 227"/>
                  <a:gd name="T19" fmla="*/ 35 h 78"/>
                  <a:gd name="T20" fmla="*/ 128 w 227"/>
                  <a:gd name="T21" fmla="*/ 26 h 78"/>
                  <a:gd name="T22" fmla="*/ 122 w 227"/>
                  <a:gd name="T23" fmla="*/ 24 h 78"/>
                  <a:gd name="T24" fmla="*/ 116 w 227"/>
                  <a:gd name="T25" fmla="*/ 22 h 78"/>
                  <a:gd name="T26" fmla="*/ 104 w 227"/>
                  <a:gd name="T27" fmla="*/ 19 h 78"/>
                  <a:gd name="T28" fmla="*/ 79 w 227"/>
                  <a:gd name="T29" fmla="*/ 13 h 78"/>
                  <a:gd name="T30" fmla="*/ 55 w 227"/>
                  <a:gd name="T31" fmla="*/ 8 h 78"/>
                  <a:gd name="T32" fmla="*/ 33 w 227"/>
                  <a:gd name="T33" fmla="*/ 4 h 78"/>
                  <a:gd name="T34" fmla="*/ 23 w 227"/>
                  <a:gd name="T35" fmla="*/ 0 h 78"/>
                  <a:gd name="T36" fmla="*/ 24 w 227"/>
                  <a:gd name="T37" fmla="*/ 0 h 78"/>
                  <a:gd name="T38" fmla="*/ 37 w 227"/>
                  <a:gd name="T39" fmla="*/ 1 h 78"/>
                  <a:gd name="T40" fmla="*/ 56 w 227"/>
                  <a:gd name="T41" fmla="*/ 3 h 78"/>
                  <a:gd name="T42" fmla="*/ 80 w 227"/>
                  <a:gd name="T43" fmla="*/ 8 h 78"/>
                  <a:gd name="T44" fmla="*/ 99 w 227"/>
                  <a:gd name="T45" fmla="*/ 12 h 78"/>
                  <a:gd name="T46" fmla="*/ 98 w 227"/>
                  <a:gd name="T47" fmla="*/ 13 h 78"/>
                  <a:gd name="T48" fmla="*/ 99 w 227"/>
                  <a:gd name="T49" fmla="*/ 12 h 78"/>
                  <a:gd name="T50" fmla="*/ 105 w 227"/>
                  <a:gd name="T51" fmla="*/ 14 h 78"/>
                  <a:gd name="T52" fmla="*/ 118 w 227"/>
                  <a:gd name="T53" fmla="*/ 17 h 78"/>
                  <a:gd name="T54" fmla="*/ 124 w 227"/>
                  <a:gd name="T55" fmla="*/ 19 h 78"/>
                  <a:gd name="T56" fmla="*/ 130 w 227"/>
                  <a:gd name="T57" fmla="*/ 22 h 78"/>
                  <a:gd name="T58" fmla="*/ 135 w 227"/>
                  <a:gd name="T59" fmla="*/ 23 h 78"/>
                  <a:gd name="T60" fmla="*/ 182 w 227"/>
                  <a:gd name="T61" fmla="*/ 49 h 78"/>
                  <a:gd name="T62" fmla="*/ 27 w 227"/>
                  <a:gd name="T63" fmla="*/ 4 h 78"/>
                  <a:gd name="T64" fmla="*/ 11 w 227"/>
                  <a:gd name="T65" fmla="*/ 2 h 78"/>
                  <a:gd name="T66" fmla="*/ 0 w 227"/>
                  <a:gd name="T67" fmla="*/ 1 h 78"/>
                  <a:gd name="T68" fmla="*/ 18 w 227"/>
                  <a:gd name="T69" fmla="*/ 0 h 78"/>
                  <a:gd name="T70" fmla="*/ 22 w 227"/>
                  <a:gd name="T71" fmla="*/ 0 h 78"/>
                  <a:gd name="T72" fmla="*/ 27 w 227"/>
                  <a:gd name="T73" fmla="*/ 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 h="78">
                    <a:moveTo>
                      <a:pt x="227" y="78"/>
                    </a:moveTo>
                    <a:cubicBezTo>
                      <a:pt x="227" y="78"/>
                      <a:pt x="223" y="75"/>
                      <a:pt x="217" y="71"/>
                    </a:cubicBezTo>
                    <a:cubicBezTo>
                      <a:pt x="214" y="69"/>
                      <a:pt x="210" y="66"/>
                      <a:pt x="206" y="63"/>
                    </a:cubicBezTo>
                    <a:cubicBezTo>
                      <a:pt x="209" y="65"/>
                      <a:pt x="212" y="66"/>
                      <a:pt x="215" y="68"/>
                    </a:cubicBezTo>
                    <a:cubicBezTo>
                      <a:pt x="215" y="68"/>
                      <a:pt x="215" y="68"/>
                      <a:pt x="215" y="68"/>
                    </a:cubicBezTo>
                    <a:cubicBezTo>
                      <a:pt x="216" y="68"/>
                      <a:pt x="217" y="69"/>
                      <a:pt x="218" y="70"/>
                    </a:cubicBezTo>
                    <a:cubicBezTo>
                      <a:pt x="224" y="75"/>
                      <a:pt x="227" y="78"/>
                      <a:pt x="227" y="78"/>
                    </a:cubicBezTo>
                    <a:close/>
                    <a:moveTo>
                      <a:pt x="182" y="49"/>
                    </a:moveTo>
                    <a:cubicBezTo>
                      <a:pt x="179" y="48"/>
                      <a:pt x="176" y="46"/>
                      <a:pt x="173" y="44"/>
                    </a:cubicBezTo>
                    <a:cubicBezTo>
                      <a:pt x="166" y="41"/>
                      <a:pt x="159" y="38"/>
                      <a:pt x="152" y="35"/>
                    </a:cubicBezTo>
                    <a:cubicBezTo>
                      <a:pt x="144" y="32"/>
                      <a:pt x="136" y="29"/>
                      <a:pt x="128" y="26"/>
                    </a:cubicBezTo>
                    <a:lnTo>
                      <a:pt x="122" y="24"/>
                    </a:lnTo>
                    <a:lnTo>
                      <a:pt x="116" y="22"/>
                    </a:lnTo>
                    <a:cubicBezTo>
                      <a:pt x="112" y="21"/>
                      <a:pt x="108" y="20"/>
                      <a:pt x="104" y="19"/>
                    </a:cubicBezTo>
                    <a:cubicBezTo>
                      <a:pt x="96" y="17"/>
                      <a:pt x="87" y="15"/>
                      <a:pt x="79" y="13"/>
                    </a:cubicBezTo>
                    <a:cubicBezTo>
                      <a:pt x="71" y="11"/>
                      <a:pt x="63" y="9"/>
                      <a:pt x="55" y="8"/>
                    </a:cubicBezTo>
                    <a:cubicBezTo>
                      <a:pt x="47" y="7"/>
                      <a:pt x="40" y="5"/>
                      <a:pt x="33" y="4"/>
                    </a:cubicBezTo>
                    <a:cubicBezTo>
                      <a:pt x="27" y="2"/>
                      <a:pt x="24" y="1"/>
                      <a:pt x="23" y="0"/>
                    </a:cubicBezTo>
                    <a:cubicBezTo>
                      <a:pt x="23" y="0"/>
                      <a:pt x="24" y="0"/>
                      <a:pt x="24" y="0"/>
                    </a:cubicBezTo>
                    <a:cubicBezTo>
                      <a:pt x="29" y="0"/>
                      <a:pt x="33" y="1"/>
                      <a:pt x="37" y="1"/>
                    </a:cubicBezTo>
                    <a:cubicBezTo>
                      <a:pt x="43" y="1"/>
                      <a:pt x="49" y="2"/>
                      <a:pt x="56" y="3"/>
                    </a:cubicBezTo>
                    <a:cubicBezTo>
                      <a:pt x="64" y="4"/>
                      <a:pt x="72" y="6"/>
                      <a:pt x="80" y="8"/>
                    </a:cubicBezTo>
                    <a:cubicBezTo>
                      <a:pt x="86" y="9"/>
                      <a:pt x="93" y="10"/>
                      <a:pt x="99" y="12"/>
                    </a:cubicBezTo>
                    <a:cubicBezTo>
                      <a:pt x="98" y="12"/>
                      <a:pt x="98" y="13"/>
                      <a:pt x="98" y="13"/>
                    </a:cubicBezTo>
                    <a:cubicBezTo>
                      <a:pt x="98" y="13"/>
                      <a:pt x="98" y="12"/>
                      <a:pt x="99" y="12"/>
                    </a:cubicBezTo>
                    <a:cubicBezTo>
                      <a:pt x="101" y="13"/>
                      <a:pt x="103" y="13"/>
                      <a:pt x="105" y="14"/>
                    </a:cubicBezTo>
                    <a:cubicBezTo>
                      <a:pt x="110" y="15"/>
                      <a:pt x="114" y="16"/>
                      <a:pt x="118" y="17"/>
                    </a:cubicBezTo>
                    <a:lnTo>
                      <a:pt x="124" y="19"/>
                    </a:lnTo>
                    <a:lnTo>
                      <a:pt x="130" y="22"/>
                    </a:lnTo>
                    <a:cubicBezTo>
                      <a:pt x="132" y="22"/>
                      <a:pt x="133" y="23"/>
                      <a:pt x="135" y="23"/>
                    </a:cubicBezTo>
                    <a:cubicBezTo>
                      <a:pt x="151" y="31"/>
                      <a:pt x="167" y="40"/>
                      <a:pt x="182" y="49"/>
                    </a:cubicBezTo>
                    <a:moveTo>
                      <a:pt x="27" y="4"/>
                    </a:moveTo>
                    <a:cubicBezTo>
                      <a:pt x="21" y="3"/>
                      <a:pt x="16" y="2"/>
                      <a:pt x="11" y="2"/>
                    </a:cubicBezTo>
                    <a:cubicBezTo>
                      <a:pt x="7" y="2"/>
                      <a:pt x="4" y="1"/>
                      <a:pt x="0" y="1"/>
                    </a:cubicBezTo>
                    <a:cubicBezTo>
                      <a:pt x="6" y="0"/>
                      <a:pt x="12" y="0"/>
                      <a:pt x="18" y="0"/>
                    </a:cubicBezTo>
                    <a:cubicBezTo>
                      <a:pt x="20" y="0"/>
                      <a:pt x="21" y="0"/>
                      <a:pt x="22" y="0"/>
                    </a:cubicBezTo>
                    <a:cubicBezTo>
                      <a:pt x="23" y="1"/>
                      <a:pt x="24" y="2"/>
                      <a:pt x="27" y="4"/>
                    </a:cubicBezTo>
                    <a:close/>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1280">
                <a:extLst>
                  <a:ext uri="{FF2B5EF4-FFF2-40B4-BE49-F238E27FC236}">
                    <a16:creationId xmlns:a16="http://schemas.microsoft.com/office/drawing/2014/main" id="{7C02ABC2-E52B-3237-9C30-E555BFC9645E}"/>
                  </a:ext>
                </a:extLst>
              </p:cNvPr>
              <p:cNvSpPr>
                <a:spLocks/>
              </p:cNvSpPr>
              <p:nvPr/>
            </p:nvSpPr>
            <p:spPr bwMode="auto">
              <a:xfrm>
                <a:off x="1925" y="3485"/>
                <a:ext cx="77" cy="13"/>
              </a:xfrm>
              <a:custGeom>
                <a:avLst/>
                <a:gdLst>
                  <a:gd name="T0" fmla="*/ 1 w 125"/>
                  <a:gd name="T1" fmla="*/ 21 h 21"/>
                  <a:gd name="T2" fmla="*/ 0 w 125"/>
                  <a:gd name="T3" fmla="*/ 20 h 21"/>
                  <a:gd name="T4" fmla="*/ 3 w 125"/>
                  <a:gd name="T5" fmla="*/ 19 h 21"/>
                  <a:gd name="T6" fmla="*/ 16 w 125"/>
                  <a:gd name="T7" fmla="*/ 12 h 21"/>
                  <a:gd name="T8" fmla="*/ 25 w 125"/>
                  <a:gd name="T9" fmla="*/ 9 h 21"/>
                  <a:gd name="T10" fmla="*/ 36 w 125"/>
                  <a:gd name="T11" fmla="*/ 6 h 21"/>
                  <a:gd name="T12" fmla="*/ 48 w 125"/>
                  <a:gd name="T13" fmla="*/ 3 h 21"/>
                  <a:gd name="T14" fmla="*/ 60 w 125"/>
                  <a:gd name="T15" fmla="*/ 2 h 21"/>
                  <a:gd name="T16" fmla="*/ 72 w 125"/>
                  <a:gd name="T17" fmla="*/ 1 h 21"/>
                  <a:gd name="T18" fmla="*/ 78 w 125"/>
                  <a:gd name="T19" fmla="*/ 0 h 21"/>
                  <a:gd name="T20" fmla="*/ 80 w 125"/>
                  <a:gd name="T21" fmla="*/ 0 h 21"/>
                  <a:gd name="T22" fmla="*/ 83 w 125"/>
                  <a:gd name="T23" fmla="*/ 0 h 21"/>
                  <a:gd name="T24" fmla="*/ 84 w 125"/>
                  <a:gd name="T25" fmla="*/ 0 h 21"/>
                  <a:gd name="T26" fmla="*/ 95 w 125"/>
                  <a:gd name="T27" fmla="*/ 1 h 21"/>
                  <a:gd name="T28" fmla="*/ 105 w 125"/>
                  <a:gd name="T29" fmla="*/ 2 h 21"/>
                  <a:gd name="T30" fmla="*/ 113 w 125"/>
                  <a:gd name="T31" fmla="*/ 3 h 21"/>
                  <a:gd name="T32" fmla="*/ 119 w 125"/>
                  <a:gd name="T33" fmla="*/ 5 h 21"/>
                  <a:gd name="T34" fmla="*/ 125 w 125"/>
                  <a:gd name="T35" fmla="*/ 6 h 21"/>
                  <a:gd name="T36" fmla="*/ 119 w 125"/>
                  <a:gd name="T37" fmla="*/ 6 h 21"/>
                  <a:gd name="T38" fmla="*/ 113 w 125"/>
                  <a:gd name="T39" fmla="*/ 6 h 21"/>
                  <a:gd name="T40" fmla="*/ 104 w 125"/>
                  <a:gd name="T41" fmla="*/ 5 h 21"/>
                  <a:gd name="T42" fmla="*/ 97 w 125"/>
                  <a:gd name="T43" fmla="*/ 5 h 21"/>
                  <a:gd name="T44" fmla="*/ 95 w 125"/>
                  <a:gd name="T45" fmla="*/ 5 h 21"/>
                  <a:gd name="T46" fmla="*/ 84 w 125"/>
                  <a:gd name="T47" fmla="*/ 5 h 21"/>
                  <a:gd name="T48" fmla="*/ 60 w 125"/>
                  <a:gd name="T49" fmla="*/ 7 h 21"/>
                  <a:gd name="T50" fmla="*/ 49 w 125"/>
                  <a:gd name="T51" fmla="*/ 9 h 21"/>
                  <a:gd name="T52" fmla="*/ 37 w 125"/>
                  <a:gd name="T53" fmla="*/ 11 h 21"/>
                  <a:gd name="T54" fmla="*/ 17 w 125"/>
                  <a:gd name="T55" fmla="*/ 15 h 21"/>
                  <a:gd name="T56" fmla="*/ 1 w 125"/>
                  <a:gd name="T5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5" h="21">
                    <a:moveTo>
                      <a:pt x="1" y="21"/>
                    </a:moveTo>
                    <a:cubicBezTo>
                      <a:pt x="0" y="21"/>
                      <a:pt x="0" y="20"/>
                      <a:pt x="0" y="20"/>
                    </a:cubicBezTo>
                    <a:cubicBezTo>
                      <a:pt x="1" y="20"/>
                      <a:pt x="2" y="19"/>
                      <a:pt x="3" y="19"/>
                    </a:cubicBezTo>
                    <a:cubicBezTo>
                      <a:pt x="6" y="17"/>
                      <a:pt x="10" y="15"/>
                      <a:pt x="16" y="12"/>
                    </a:cubicBezTo>
                    <a:cubicBezTo>
                      <a:pt x="19" y="11"/>
                      <a:pt x="22" y="10"/>
                      <a:pt x="25" y="9"/>
                    </a:cubicBezTo>
                    <a:cubicBezTo>
                      <a:pt x="29" y="8"/>
                      <a:pt x="32" y="7"/>
                      <a:pt x="36" y="6"/>
                    </a:cubicBezTo>
                    <a:cubicBezTo>
                      <a:pt x="40" y="5"/>
                      <a:pt x="44" y="4"/>
                      <a:pt x="48" y="3"/>
                    </a:cubicBezTo>
                    <a:cubicBezTo>
                      <a:pt x="52" y="3"/>
                      <a:pt x="56" y="2"/>
                      <a:pt x="60" y="2"/>
                    </a:cubicBezTo>
                    <a:cubicBezTo>
                      <a:pt x="64" y="1"/>
                      <a:pt x="68" y="1"/>
                      <a:pt x="72" y="1"/>
                    </a:cubicBezTo>
                    <a:cubicBezTo>
                      <a:pt x="74" y="0"/>
                      <a:pt x="76" y="0"/>
                      <a:pt x="78" y="0"/>
                    </a:cubicBezTo>
                    <a:lnTo>
                      <a:pt x="80" y="0"/>
                    </a:lnTo>
                    <a:cubicBezTo>
                      <a:pt x="81" y="0"/>
                      <a:pt x="82" y="0"/>
                      <a:pt x="83" y="0"/>
                    </a:cubicBezTo>
                    <a:cubicBezTo>
                      <a:pt x="83" y="0"/>
                      <a:pt x="83" y="0"/>
                      <a:pt x="84" y="0"/>
                    </a:cubicBezTo>
                    <a:cubicBezTo>
                      <a:pt x="88" y="0"/>
                      <a:pt x="91" y="1"/>
                      <a:pt x="95" y="1"/>
                    </a:cubicBezTo>
                    <a:cubicBezTo>
                      <a:pt x="98" y="1"/>
                      <a:pt x="102" y="2"/>
                      <a:pt x="105" y="2"/>
                    </a:cubicBezTo>
                    <a:cubicBezTo>
                      <a:pt x="108" y="3"/>
                      <a:pt x="111" y="3"/>
                      <a:pt x="113" y="3"/>
                    </a:cubicBezTo>
                    <a:cubicBezTo>
                      <a:pt x="115" y="4"/>
                      <a:pt x="118" y="4"/>
                      <a:pt x="119" y="5"/>
                    </a:cubicBezTo>
                    <a:cubicBezTo>
                      <a:pt x="123" y="6"/>
                      <a:pt x="125" y="6"/>
                      <a:pt x="125" y="6"/>
                    </a:cubicBezTo>
                    <a:cubicBezTo>
                      <a:pt x="125" y="6"/>
                      <a:pt x="123" y="6"/>
                      <a:pt x="119" y="6"/>
                    </a:cubicBezTo>
                    <a:cubicBezTo>
                      <a:pt x="117" y="6"/>
                      <a:pt x="115" y="6"/>
                      <a:pt x="113" y="6"/>
                    </a:cubicBezTo>
                    <a:cubicBezTo>
                      <a:pt x="110" y="5"/>
                      <a:pt x="107" y="5"/>
                      <a:pt x="104" y="5"/>
                    </a:cubicBezTo>
                    <a:cubicBezTo>
                      <a:pt x="102" y="5"/>
                      <a:pt x="99" y="5"/>
                      <a:pt x="97" y="5"/>
                    </a:cubicBezTo>
                    <a:cubicBezTo>
                      <a:pt x="96" y="5"/>
                      <a:pt x="95" y="5"/>
                      <a:pt x="95" y="5"/>
                    </a:cubicBezTo>
                    <a:cubicBezTo>
                      <a:pt x="91" y="5"/>
                      <a:pt x="88" y="5"/>
                      <a:pt x="84" y="5"/>
                    </a:cubicBezTo>
                    <a:cubicBezTo>
                      <a:pt x="76" y="6"/>
                      <a:pt x="68" y="6"/>
                      <a:pt x="60" y="7"/>
                    </a:cubicBezTo>
                    <a:cubicBezTo>
                      <a:pt x="56" y="7"/>
                      <a:pt x="52" y="8"/>
                      <a:pt x="49" y="9"/>
                    </a:cubicBezTo>
                    <a:cubicBezTo>
                      <a:pt x="45" y="9"/>
                      <a:pt x="41" y="10"/>
                      <a:pt x="37" y="11"/>
                    </a:cubicBezTo>
                    <a:cubicBezTo>
                      <a:pt x="30" y="12"/>
                      <a:pt x="23" y="14"/>
                      <a:pt x="17" y="15"/>
                    </a:cubicBezTo>
                    <a:cubicBezTo>
                      <a:pt x="10" y="17"/>
                      <a:pt x="4" y="19"/>
                      <a:pt x="1" y="21"/>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1281">
                <a:extLst>
                  <a:ext uri="{FF2B5EF4-FFF2-40B4-BE49-F238E27FC236}">
                    <a16:creationId xmlns:a16="http://schemas.microsoft.com/office/drawing/2014/main" id="{2097099B-FCF9-8613-0B59-A2E5C13A5F9B}"/>
                  </a:ext>
                </a:extLst>
              </p:cNvPr>
              <p:cNvSpPr>
                <a:spLocks/>
              </p:cNvSpPr>
              <p:nvPr/>
            </p:nvSpPr>
            <p:spPr bwMode="auto">
              <a:xfrm>
                <a:off x="1924" y="3498"/>
                <a:ext cx="2" cy="1"/>
              </a:xfrm>
              <a:custGeom>
                <a:avLst/>
                <a:gdLst>
                  <a:gd name="T0" fmla="*/ 0 w 3"/>
                  <a:gd name="T1" fmla="*/ 2 h 2"/>
                  <a:gd name="T2" fmla="*/ 1 w 3"/>
                  <a:gd name="T3" fmla="*/ 1 h 2"/>
                  <a:gd name="T4" fmla="*/ 2 w 3"/>
                  <a:gd name="T5" fmla="*/ 0 h 2"/>
                  <a:gd name="T6" fmla="*/ 3 w 3"/>
                  <a:gd name="T7" fmla="*/ 1 h 2"/>
                  <a:gd name="T8" fmla="*/ 1 w 3"/>
                  <a:gd name="T9" fmla="*/ 1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cubicBezTo>
                      <a:pt x="0" y="2"/>
                      <a:pt x="0" y="1"/>
                      <a:pt x="1" y="1"/>
                    </a:cubicBezTo>
                    <a:cubicBezTo>
                      <a:pt x="1" y="1"/>
                      <a:pt x="1" y="1"/>
                      <a:pt x="2" y="0"/>
                    </a:cubicBezTo>
                    <a:cubicBezTo>
                      <a:pt x="2" y="0"/>
                      <a:pt x="2" y="1"/>
                      <a:pt x="3" y="1"/>
                    </a:cubicBezTo>
                    <a:cubicBezTo>
                      <a:pt x="2" y="1"/>
                      <a:pt x="2" y="1"/>
                      <a:pt x="1" y="1"/>
                    </a:cubicBezTo>
                    <a:cubicBezTo>
                      <a:pt x="0" y="1"/>
                      <a:pt x="0" y="2"/>
                      <a:pt x="0" y="2"/>
                    </a:cubicBezTo>
                    <a:close/>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1282">
                <a:extLst>
                  <a:ext uri="{FF2B5EF4-FFF2-40B4-BE49-F238E27FC236}">
                    <a16:creationId xmlns:a16="http://schemas.microsoft.com/office/drawing/2014/main" id="{BF43D340-2FB0-50E0-B37A-32CB226751A5}"/>
                  </a:ext>
                </a:extLst>
              </p:cNvPr>
              <p:cNvSpPr>
                <a:spLocks/>
              </p:cNvSpPr>
              <p:nvPr/>
            </p:nvSpPr>
            <p:spPr bwMode="auto">
              <a:xfrm>
                <a:off x="1878" y="3491"/>
                <a:ext cx="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0" y="0"/>
                      <a:pt x="1" y="0"/>
                    </a:cubicBezTo>
                  </a:path>
                </a:pathLst>
              </a:custGeom>
              <a:solidFill>
                <a:srgbClr val="4FA4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1283">
                <a:extLst>
                  <a:ext uri="{FF2B5EF4-FFF2-40B4-BE49-F238E27FC236}">
                    <a16:creationId xmlns:a16="http://schemas.microsoft.com/office/drawing/2014/main" id="{14D83CD8-33D6-9F54-747F-B77683A3B388}"/>
                  </a:ext>
                </a:extLst>
              </p:cNvPr>
              <p:cNvSpPr>
                <a:spLocks/>
              </p:cNvSpPr>
              <p:nvPr/>
            </p:nvSpPr>
            <p:spPr bwMode="auto">
              <a:xfrm>
                <a:off x="1878" y="3491"/>
                <a:ext cx="39" cy="32"/>
              </a:xfrm>
              <a:custGeom>
                <a:avLst/>
                <a:gdLst>
                  <a:gd name="T0" fmla="*/ 64 w 64"/>
                  <a:gd name="T1" fmla="*/ 52 h 52"/>
                  <a:gd name="T2" fmla="*/ 61 w 64"/>
                  <a:gd name="T3" fmla="*/ 49 h 52"/>
                  <a:gd name="T4" fmla="*/ 55 w 64"/>
                  <a:gd name="T5" fmla="*/ 43 h 52"/>
                  <a:gd name="T6" fmla="*/ 50 w 64"/>
                  <a:gd name="T7" fmla="*/ 39 h 52"/>
                  <a:gd name="T8" fmla="*/ 45 w 64"/>
                  <a:gd name="T9" fmla="*/ 34 h 52"/>
                  <a:gd name="T10" fmla="*/ 39 w 64"/>
                  <a:gd name="T11" fmla="*/ 30 h 52"/>
                  <a:gd name="T12" fmla="*/ 33 w 64"/>
                  <a:gd name="T13" fmla="*/ 25 h 52"/>
                  <a:gd name="T14" fmla="*/ 27 w 64"/>
                  <a:gd name="T15" fmla="*/ 20 h 52"/>
                  <a:gd name="T16" fmla="*/ 21 w 64"/>
                  <a:gd name="T17" fmla="*/ 16 h 52"/>
                  <a:gd name="T18" fmla="*/ 11 w 64"/>
                  <a:gd name="T19" fmla="*/ 8 h 52"/>
                  <a:gd name="T20" fmla="*/ 5 w 64"/>
                  <a:gd name="T21" fmla="*/ 4 h 52"/>
                  <a:gd name="T22" fmla="*/ 0 w 64"/>
                  <a:gd name="T23" fmla="*/ 0 h 52"/>
                  <a:gd name="T24" fmla="*/ 1 w 64"/>
                  <a:gd name="T25" fmla="*/ 0 h 52"/>
                  <a:gd name="T26" fmla="*/ 11 w 64"/>
                  <a:gd name="T27" fmla="*/ 4 h 52"/>
                  <a:gd name="T28" fmla="*/ 12 w 64"/>
                  <a:gd name="T29" fmla="*/ 5 h 52"/>
                  <a:gd name="T30" fmla="*/ 24 w 64"/>
                  <a:gd name="T31" fmla="*/ 12 h 52"/>
                  <a:gd name="T32" fmla="*/ 37 w 64"/>
                  <a:gd name="T33" fmla="*/ 20 h 52"/>
                  <a:gd name="T34" fmla="*/ 42 w 64"/>
                  <a:gd name="T35" fmla="*/ 25 h 52"/>
                  <a:gd name="T36" fmla="*/ 48 w 64"/>
                  <a:gd name="T37" fmla="*/ 31 h 52"/>
                  <a:gd name="T38" fmla="*/ 53 w 64"/>
                  <a:gd name="T39" fmla="*/ 36 h 52"/>
                  <a:gd name="T40" fmla="*/ 57 w 64"/>
                  <a:gd name="T41" fmla="*/ 41 h 52"/>
                  <a:gd name="T42" fmla="*/ 62 w 64"/>
                  <a:gd name="T43" fmla="*/ 49 h 52"/>
                  <a:gd name="T44" fmla="*/ 64 w 64"/>
                  <a:gd name="T4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52">
                    <a:moveTo>
                      <a:pt x="64" y="52"/>
                    </a:moveTo>
                    <a:cubicBezTo>
                      <a:pt x="64" y="52"/>
                      <a:pt x="63" y="51"/>
                      <a:pt x="61" y="49"/>
                    </a:cubicBezTo>
                    <a:cubicBezTo>
                      <a:pt x="60" y="48"/>
                      <a:pt x="57" y="46"/>
                      <a:pt x="55" y="43"/>
                    </a:cubicBezTo>
                    <a:cubicBezTo>
                      <a:pt x="53" y="41"/>
                      <a:pt x="51" y="40"/>
                      <a:pt x="50" y="39"/>
                    </a:cubicBezTo>
                    <a:cubicBezTo>
                      <a:pt x="48" y="37"/>
                      <a:pt x="47" y="36"/>
                      <a:pt x="45" y="34"/>
                    </a:cubicBezTo>
                    <a:cubicBezTo>
                      <a:pt x="43" y="32"/>
                      <a:pt x="41" y="31"/>
                      <a:pt x="39" y="30"/>
                    </a:cubicBezTo>
                    <a:cubicBezTo>
                      <a:pt x="37" y="28"/>
                      <a:pt x="35" y="26"/>
                      <a:pt x="33" y="25"/>
                    </a:cubicBezTo>
                    <a:cubicBezTo>
                      <a:pt x="31" y="23"/>
                      <a:pt x="29" y="22"/>
                      <a:pt x="27" y="20"/>
                    </a:cubicBezTo>
                    <a:cubicBezTo>
                      <a:pt x="25" y="19"/>
                      <a:pt x="23" y="17"/>
                      <a:pt x="21" y="16"/>
                    </a:cubicBezTo>
                    <a:cubicBezTo>
                      <a:pt x="17" y="13"/>
                      <a:pt x="14" y="10"/>
                      <a:pt x="11" y="8"/>
                    </a:cubicBezTo>
                    <a:cubicBezTo>
                      <a:pt x="8" y="6"/>
                      <a:pt x="7" y="5"/>
                      <a:pt x="5" y="4"/>
                    </a:cubicBezTo>
                    <a:cubicBezTo>
                      <a:pt x="2" y="2"/>
                      <a:pt x="1" y="1"/>
                      <a:pt x="0" y="0"/>
                    </a:cubicBezTo>
                    <a:cubicBezTo>
                      <a:pt x="0" y="0"/>
                      <a:pt x="1" y="0"/>
                      <a:pt x="1" y="0"/>
                    </a:cubicBezTo>
                    <a:cubicBezTo>
                      <a:pt x="2" y="1"/>
                      <a:pt x="5" y="2"/>
                      <a:pt x="11" y="4"/>
                    </a:cubicBezTo>
                    <a:cubicBezTo>
                      <a:pt x="11" y="5"/>
                      <a:pt x="12" y="5"/>
                      <a:pt x="12" y="5"/>
                    </a:cubicBezTo>
                    <a:cubicBezTo>
                      <a:pt x="16" y="7"/>
                      <a:pt x="20" y="9"/>
                      <a:pt x="24" y="12"/>
                    </a:cubicBezTo>
                    <a:cubicBezTo>
                      <a:pt x="28" y="14"/>
                      <a:pt x="32" y="17"/>
                      <a:pt x="37" y="20"/>
                    </a:cubicBezTo>
                    <a:cubicBezTo>
                      <a:pt x="39" y="22"/>
                      <a:pt x="41" y="24"/>
                      <a:pt x="42" y="25"/>
                    </a:cubicBezTo>
                    <a:cubicBezTo>
                      <a:pt x="44" y="27"/>
                      <a:pt x="46" y="29"/>
                      <a:pt x="48" y="31"/>
                    </a:cubicBezTo>
                    <a:cubicBezTo>
                      <a:pt x="50" y="32"/>
                      <a:pt x="51" y="34"/>
                      <a:pt x="53" y="36"/>
                    </a:cubicBezTo>
                    <a:cubicBezTo>
                      <a:pt x="54" y="38"/>
                      <a:pt x="56" y="39"/>
                      <a:pt x="57" y="41"/>
                    </a:cubicBezTo>
                    <a:cubicBezTo>
                      <a:pt x="59" y="44"/>
                      <a:pt x="61" y="47"/>
                      <a:pt x="62" y="49"/>
                    </a:cubicBezTo>
                    <a:cubicBezTo>
                      <a:pt x="63" y="51"/>
                      <a:pt x="64" y="52"/>
                      <a:pt x="64" y="52"/>
                    </a:cubicBezTo>
                  </a:path>
                </a:pathLst>
              </a:custGeom>
              <a:solidFill>
                <a:srgbClr val="429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1284">
                <a:extLst>
                  <a:ext uri="{FF2B5EF4-FFF2-40B4-BE49-F238E27FC236}">
                    <a16:creationId xmlns:a16="http://schemas.microsoft.com/office/drawing/2014/main" id="{2A05A57D-1E19-866A-27AD-C3843567BCE4}"/>
                  </a:ext>
                </a:extLst>
              </p:cNvPr>
              <p:cNvSpPr>
                <a:spLocks/>
              </p:cNvSpPr>
              <p:nvPr/>
            </p:nvSpPr>
            <p:spPr bwMode="auto">
              <a:xfrm>
                <a:off x="1807" y="3128"/>
                <a:ext cx="284" cy="194"/>
              </a:xfrm>
              <a:custGeom>
                <a:avLst/>
                <a:gdLst>
                  <a:gd name="T0" fmla="*/ 19 w 466"/>
                  <a:gd name="T1" fmla="*/ 73 h 319"/>
                  <a:gd name="T2" fmla="*/ 332 w 466"/>
                  <a:gd name="T3" fmla="*/ 74 h 319"/>
                  <a:gd name="T4" fmla="*/ 464 w 466"/>
                  <a:gd name="T5" fmla="*/ 153 h 319"/>
                  <a:gd name="T6" fmla="*/ 424 w 466"/>
                  <a:gd name="T7" fmla="*/ 222 h 319"/>
                  <a:gd name="T8" fmla="*/ 397 w 466"/>
                  <a:gd name="T9" fmla="*/ 270 h 319"/>
                  <a:gd name="T10" fmla="*/ 318 w 466"/>
                  <a:gd name="T11" fmla="*/ 303 h 319"/>
                  <a:gd name="T12" fmla="*/ 290 w 466"/>
                  <a:gd name="T13" fmla="*/ 268 h 319"/>
                  <a:gd name="T14" fmla="*/ 196 w 466"/>
                  <a:gd name="T15" fmla="*/ 313 h 319"/>
                  <a:gd name="T16" fmla="*/ 133 w 466"/>
                  <a:gd name="T17" fmla="*/ 261 h 319"/>
                  <a:gd name="T18" fmla="*/ 99 w 466"/>
                  <a:gd name="T19" fmla="*/ 273 h 319"/>
                  <a:gd name="T20" fmla="*/ 51 w 466"/>
                  <a:gd name="T21" fmla="*/ 281 h 319"/>
                  <a:gd name="T22" fmla="*/ 34 w 466"/>
                  <a:gd name="T23" fmla="*/ 223 h 319"/>
                  <a:gd name="T24" fmla="*/ 6 w 466"/>
                  <a:gd name="T25" fmla="*/ 189 h 319"/>
                  <a:gd name="T26" fmla="*/ 11 w 466"/>
                  <a:gd name="T27" fmla="*/ 150 h 319"/>
                  <a:gd name="T28" fmla="*/ 19 w 466"/>
                  <a:gd name="T29" fmla="*/ 7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 h="319">
                    <a:moveTo>
                      <a:pt x="19" y="73"/>
                    </a:moveTo>
                    <a:cubicBezTo>
                      <a:pt x="19" y="73"/>
                      <a:pt x="98" y="0"/>
                      <a:pt x="332" y="74"/>
                    </a:cubicBezTo>
                    <a:cubicBezTo>
                      <a:pt x="411" y="73"/>
                      <a:pt x="466" y="108"/>
                      <a:pt x="464" y="153"/>
                    </a:cubicBezTo>
                    <a:cubicBezTo>
                      <a:pt x="463" y="199"/>
                      <a:pt x="440" y="211"/>
                      <a:pt x="424" y="222"/>
                    </a:cubicBezTo>
                    <a:cubicBezTo>
                      <a:pt x="409" y="232"/>
                      <a:pt x="403" y="254"/>
                      <a:pt x="397" y="270"/>
                    </a:cubicBezTo>
                    <a:cubicBezTo>
                      <a:pt x="391" y="286"/>
                      <a:pt x="365" y="315"/>
                      <a:pt x="318" y="303"/>
                    </a:cubicBezTo>
                    <a:cubicBezTo>
                      <a:pt x="294" y="297"/>
                      <a:pt x="290" y="268"/>
                      <a:pt x="290" y="268"/>
                    </a:cubicBezTo>
                    <a:cubicBezTo>
                      <a:pt x="290" y="268"/>
                      <a:pt x="239" y="319"/>
                      <a:pt x="196" y="313"/>
                    </a:cubicBezTo>
                    <a:cubicBezTo>
                      <a:pt x="153" y="307"/>
                      <a:pt x="165" y="263"/>
                      <a:pt x="133" y="261"/>
                    </a:cubicBezTo>
                    <a:cubicBezTo>
                      <a:pt x="119" y="259"/>
                      <a:pt x="109" y="266"/>
                      <a:pt x="99" y="273"/>
                    </a:cubicBezTo>
                    <a:cubicBezTo>
                      <a:pt x="86" y="282"/>
                      <a:pt x="73" y="290"/>
                      <a:pt x="51" y="281"/>
                    </a:cubicBezTo>
                    <a:cubicBezTo>
                      <a:pt x="14" y="265"/>
                      <a:pt x="39" y="246"/>
                      <a:pt x="34" y="223"/>
                    </a:cubicBezTo>
                    <a:cubicBezTo>
                      <a:pt x="28" y="200"/>
                      <a:pt x="10" y="213"/>
                      <a:pt x="6" y="189"/>
                    </a:cubicBezTo>
                    <a:cubicBezTo>
                      <a:pt x="2" y="164"/>
                      <a:pt x="21" y="160"/>
                      <a:pt x="11" y="150"/>
                    </a:cubicBezTo>
                    <a:cubicBezTo>
                      <a:pt x="1" y="140"/>
                      <a:pt x="0" y="94"/>
                      <a:pt x="19" y="73"/>
                    </a:cubicBezTo>
                  </a:path>
                </a:pathLst>
              </a:custGeom>
              <a:solidFill>
                <a:srgbClr val="82C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1285">
                <a:extLst>
                  <a:ext uri="{FF2B5EF4-FFF2-40B4-BE49-F238E27FC236}">
                    <a16:creationId xmlns:a16="http://schemas.microsoft.com/office/drawing/2014/main" id="{5D3DD642-70D7-6FC1-7C77-11DFF2A9851C}"/>
                  </a:ext>
                </a:extLst>
              </p:cNvPr>
              <p:cNvSpPr>
                <a:spLocks/>
              </p:cNvSpPr>
              <p:nvPr/>
            </p:nvSpPr>
            <p:spPr bwMode="auto">
              <a:xfrm>
                <a:off x="2043" y="3293"/>
                <a:ext cx="6" cy="9"/>
              </a:xfrm>
              <a:custGeom>
                <a:avLst/>
                <a:gdLst>
                  <a:gd name="T0" fmla="*/ 0 w 9"/>
                  <a:gd name="T1" fmla="*/ 15 h 15"/>
                  <a:gd name="T2" fmla="*/ 0 w 9"/>
                  <a:gd name="T3" fmla="*/ 15 h 15"/>
                  <a:gd name="T4" fmla="*/ 9 w 9"/>
                  <a:gd name="T5" fmla="*/ 0 h 15"/>
                  <a:gd name="T6" fmla="*/ 0 w 9"/>
                  <a:gd name="T7" fmla="*/ 15 h 15"/>
                </a:gdLst>
                <a:ahLst/>
                <a:cxnLst>
                  <a:cxn ang="0">
                    <a:pos x="T0" y="T1"/>
                  </a:cxn>
                  <a:cxn ang="0">
                    <a:pos x="T2" y="T3"/>
                  </a:cxn>
                  <a:cxn ang="0">
                    <a:pos x="T4" y="T5"/>
                  </a:cxn>
                  <a:cxn ang="0">
                    <a:pos x="T6" y="T7"/>
                  </a:cxn>
                </a:cxnLst>
                <a:rect l="0" t="0" r="r" b="b"/>
                <a:pathLst>
                  <a:path w="9" h="15">
                    <a:moveTo>
                      <a:pt x="0" y="15"/>
                    </a:moveTo>
                    <a:lnTo>
                      <a:pt x="0" y="15"/>
                    </a:lnTo>
                    <a:cubicBezTo>
                      <a:pt x="5" y="9"/>
                      <a:pt x="8" y="4"/>
                      <a:pt x="9" y="0"/>
                    </a:cubicBezTo>
                    <a:cubicBezTo>
                      <a:pt x="8" y="4"/>
                      <a:pt x="5" y="9"/>
                      <a:pt x="0" y="15"/>
                    </a:cubicBezTo>
                    <a:close/>
                  </a:path>
                </a:pathLst>
              </a:custGeom>
              <a:solidFill>
                <a:srgbClr val="4CAB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1286">
                <a:extLst>
                  <a:ext uri="{FF2B5EF4-FFF2-40B4-BE49-F238E27FC236}">
                    <a16:creationId xmlns:a16="http://schemas.microsoft.com/office/drawing/2014/main" id="{CBC3BE84-C591-F893-3FDF-90B7E8324249}"/>
                  </a:ext>
                </a:extLst>
              </p:cNvPr>
              <p:cNvSpPr>
                <a:spLocks/>
              </p:cNvSpPr>
              <p:nvPr/>
            </p:nvSpPr>
            <p:spPr bwMode="auto">
              <a:xfrm>
                <a:off x="2055" y="3260"/>
                <a:ext cx="14" cy="18"/>
              </a:xfrm>
              <a:custGeom>
                <a:avLst/>
                <a:gdLst>
                  <a:gd name="T0" fmla="*/ 0 w 24"/>
                  <a:gd name="T1" fmla="*/ 29 h 29"/>
                  <a:gd name="T2" fmla="*/ 18 w 24"/>
                  <a:gd name="T3" fmla="*/ 5 h 29"/>
                  <a:gd name="T4" fmla="*/ 24 w 24"/>
                  <a:gd name="T5" fmla="*/ 0 h 29"/>
                  <a:gd name="T6" fmla="*/ 18 w 24"/>
                  <a:gd name="T7" fmla="*/ 5 h 29"/>
                  <a:gd name="T8" fmla="*/ 0 w 24"/>
                  <a:gd name="T9" fmla="*/ 29 h 29"/>
                  <a:gd name="T10" fmla="*/ 0 w 24"/>
                  <a:gd name="T11" fmla="*/ 29 h 29"/>
                </a:gdLst>
                <a:ahLst/>
                <a:cxnLst>
                  <a:cxn ang="0">
                    <a:pos x="T0" y="T1"/>
                  </a:cxn>
                  <a:cxn ang="0">
                    <a:pos x="T2" y="T3"/>
                  </a:cxn>
                  <a:cxn ang="0">
                    <a:pos x="T4" y="T5"/>
                  </a:cxn>
                  <a:cxn ang="0">
                    <a:pos x="T6" y="T7"/>
                  </a:cxn>
                  <a:cxn ang="0">
                    <a:pos x="T8" y="T9"/>
                  </a:cxn>
                  <a:cxn ang="0">
                    <a:pos x="T10" y="T11"/>
                  </a:cxn>
                </a:cxnLst>
                <a:rect l="0" t="0" r="r" b="b"/>
                <a:pathLst>
                  <a:path w="24" h="29">
                    <a:moveTo>
                      <a:pt x="0" y="29"/>
                    </a:moveTo>
                    <a:cubicBezTo>
                      <a:pt x="4" y="19"/>
                      <a:pt x="10" y="10"/>
                      <a:pt x="18" y="5"/>
                    </a:cubicBezTo>
                    <a:cubicBezTo>
                      <a:pt x="20" y="3"/>
                      <a:pt x="22" y="2"/>
                      <a:pt x="24" y="0"/>
                    </a:cubicBezTo>
                    <a:cubicBezTo>
                      <a:pt x="22" y="2"/>
                      <a:pt x="20" y="3"/>
                      <a:pt x="18" y="5"/>
                    </a:cubicBezTo>
                    <a:cubicBezTo>
                      <a:pt x="10" y="10"/>
                      <a:pt x="4" y="19"/>
                      <a:pt x="0" y="29"/>
                    </a:cubicBezTo>
                    <a:lnTo>
                      <a:pt x="0" y="29"/>
                    </a:ln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1287">
                <a:extLst>
                  <a:ext uri="{FF2B5EF4-FFF2-40B4-BE49-F238E27FC236}">
                    <a16:creationId xmlns:a16="http://schemas.microsoft.com/office/drawing/2014/main" id="{E8E7B362-CE79-E334-F148-A8EB914DCA71}"/>
                  </a:ext>
                </a:extLst>
              </p:cNvPr>
              <p:cNvSpPr>
                <a:spLocks noEditPoints="1"/>
              </p:cNvSpPr>
              <p:nvPr/>
            </p:nvSpPr>
            <p:spPr bwMode="auto">
              <a:xfrm>
                <a:off x="1989" y="3244"/>
                <a:ext cx="94" cy="58"/>
              </a:xfrm>
              <a:custGeom>
                <a:avLst/>
                <a:gdLst>
                  <a:gd name="T0" fmla="*/ 88 w 154"/>
                  <a:gd name="T1" fmla="*/ 95 h 95"/>
                  <a:gd name="T2" fmla="*/ 75 w 154"/>
                  <a:gd name="T3" fmla="*/ 78 h 95"/>
                  <a:gd name="T4" fmla="*/ 75 w 154"/>
                  <a:gd name="T5" fmla="*/ 76 h 95"/>
                  <a:gd name="T6" fmla="*/ 48 w 154"/>
                  <a:gd name="T7" fmla="*/ 20 h 95"/>
                  <a:gd name="T8" fmla="*/ 34 w 154"/>
                  <a:gd name="T9" fmla="*/ 3 h 95"/>
                  <a:gd name="T10" fmla="*/ 82 w 154"/>
                  <a:gd name="T11" fmla="*/ 9 h 95"/>
                  <a:gd name="T12" fmla="*/ 103 w 154"/>
                  <a:gd name="T13" fmla="*/ 9 h 95"/>
                  <a:gd name="T14" fmla="*/ 154 w 154"/>
                  <a:gd name="T15" fmla="*/ 5 h 95"/>
                  <a:gd name="T16" fmla="*/ 131 w 154"/>
                  <a:gd name="T17" fmla="*/ 26 h 95"/>
                  <a:gd name="T18" fmla="*/ 125 w 154"/>
                  <a:gd name="T19" fmla="*/ 31 h 95"/>
                  <a:gd name="T20" fmla="*/ 107 w 154"/>
                  <a:gd name="T21" fmla="*/ 55 h 95"/>
                  <a:gd name="T22" fmla="*/ 98 w 154"/>
                  <a:gd name="T23" fmla="*/ 79 h 95"/>
                  <a:gd name="T24" fmla="*/ 97 w 154"/>
                  <a:gd name="T25" fmla="*/ 80 h 95"/>
                  <a:gd name="T26" fmla="*/ 97 w 154"/>
                  <a:gd name="T27" fmla="*/ 80 h 95"/>
                  <a:gd name="T28" fmla="*/ 88 w 154"/>
                  <a:gd name="T29" fmla="*/ 95 h 95"/>
                  <a:gd name="T30" fmla="*/ 41 w 154"/>
                  <a:gd name="T31" fmla="*/ 18 h 95"/>
                  <a:gd name="T32" fmla="*/ 37 w 154"/>
                  <a:gd name="T33" fmla="*/ 14 h 95"/>
                  <a:gd name="T34" fmla="*/ 33 w 154"/>
                  <a:gd name="T35" fmla="*/ 10 h 95"/>
                  <a:gd name="T36" fmla="*/ 37 w 154"/>
                  <a:gd name="T37" fmla="*/ 14 h 95"/>
                  <a:gd name="T38" fmla="*/ 41 w 154"/>
                  <a:gd name="T39" fmla="*/ 18 h 95"/>
                  <a:gd name="T40" fmla="*/ 28 w 154"/>
                  <a:gd name="T41" fmla="*/ 5 h 95"/>
                  <a:gd name="T42" fmla="*/ 21 w 154"/>
                  <a:gd name="T43" fmla="*/ 2 h 95"/>
                  <a:gd name="T44" fmla="*/ 28 w 154"/>
                  <a:gd name="T45" fmla="*/ 5 h 95"/>
                  <a:gd name="T46" fmla="*/ 0 w 154"/>
                  <a:gd name="T47" fmla="*/ 4 h 95"/>
                  <a:gd name="T48" fmla="*/ 0 w 154"/>
                  <a:gd name="T49" fmla="*/ 4 h 95"/>
                  <a:gd name="T50" fmla="*/ 2 w 154"/>
                  <a:gd name="T51" fmla="*/ 3 h 95"/>
                  <a:gd name="T52" fmla="*/ 0 w 154"/>
                  <a:gd name="T53" fmla="*/ 4 h 95"/>
                  <a:gd name="T54" fmla="*/ 5 w 154"/>
                  <a:gd name="T55" fmla="*/ 1 h 95"/>
                  <a:gd name="T56" fmla="*/ 6 w 154"/>
                  <a:gd name="T57" fmla="*/ 1 h 95"/>
                  <a:gd name="T58" fmla="*/ 5 w 154"/>
                  <a:gd name="T59" fmla="*/ 1 h 95"/>
                  <a:gd name="T60" fmla="*/ 6 w 154"/>
                  <a:gd name="T61" fmla="*/ 1 h 95"/>
                  <a:gd name="T62" fmla="*/ 12 w 154"/>
                  <a:gd name="T63" fmla="*/ 0 h 95"/>
                  <a:gd name="T64" fmla="*/ 12 w 154"/>
                  <a:gd name="T65" fmla="*/ 0 h 95"/>
                  <a:gd name="T66" fmla="*/ 6 w 154"/>
                  <a:gd name="T67"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95">
                    <a:moveTo>
                      <a:pt x="88" y="95"/>
                    </a:moveTo>
                    <a:cubicBezTo>
                      <a:pt x="83" y="83"/>
                      <a:pt x="75" y="78"/>
                      <a:pt x="75" y="78"/>
                    </a:cubicBezTo>
                    <a:cubicBezTo>
                      <a:pt x="75" y="77"/>
                      <a:pt x="75" y="77"/>
                      <a:pt x="75" y="76"/>
                    </a:cubicBezTo>
                    <a:cubicBezTo>
                      <a:pt x="75" y="57"/>
                      <a:pt x="64" y="38"/>
                      <a:pt x="48" y="20"/>
                    </a:cubicBezTo>
                    <a:cubicBezTo>
                      <a:pt x="44" y="14"/>
                      <a:pt x="39" y="8"/>
                      <a:pt x="34" y="3"/>
                    </a:cubicBezTo>
                    <a:cubicBezTo>
                      <a:pt x="49" y="6"/>
                      <a:pt x="66" y="8"/>
                      <a:pt x="82" y="9"/>
                    </a:cubicBezTo>
                    <a:cubicBezTo>
                      <a:pt x="89" y="9"/>
                      <a:pt x="96" y="9"/>
                      <a:pt x="103" y="9"/>
                    </a:cubicBezTo>
                    <a:cubicBezTo>
                      <a:pt x="120" y="9"/>
                      <a:pt x="137" y="8"/>
                      <a:pt x="154" y="5"/>
                    </a:cubicBezTo>
                    <a:cubicBezTo>
                      <a:pt x="148" y="15"/>
                      <a:pt x="139" y="21"/>
                      <a:pt x="131" y="26"/>
                    </a:cubicBezTo>
                    <a:cubicBezTo>
                      <a:pt x="129" y="28"/>
                      <a:pt x="127" y="29"/>
                      <a:pt x="125" y="31"/>
                    </a:cubicBezTo>
                    <a:cubicBezTo>
                      <a:pt x="117" y="36"/>
                      <a:pt x="111" y="45"/>
                      <a:pt x="107" y="55"/>
                    </a:cubicBezTo>
                    <a:cubicBezTo>
                      <a:pt x="103" y="63"/>
                      <a:pt x="100" y="71"/>
                      <a:pt x="98" y="79"/>
                    </a:cubicBezTo>
                    <a:cubicBezTo>
                      <a:pt x="98" y="79"/>
                      <a:pt x="98" y="79"/>
                      <a:pt x="97" y="80"/>
                    </a:cubicBezTo>
                    <a:lnTo>
                      <a:pt x="97" y="80"/>
                    </a:lnTo>
                    <a:cubicBezTo>
                      <a:pt x="96" y="84"/>
                      <a:pt x="93" y="89"/>
                      <a:pt x="88" y="95"/>
                    </a:cubicBezTo>
                    <a:moveTo>
                      <a:pt x="41" y="18"/>
                    </a:moveTo>
                    <a:cubicBezTo>
                      <a:pt x="40" y="17"/>
                      <a:pt x="38" y="16"/>
                      <a:pt x="37" y="14"/>
                    </a:cubicBezTo>
                    <a:cubicBezTo>
                      <a:pt x="36" y="13"/>
                      <a:pt x="35" y="11"/>
                      <a:pt x="33" y="10"/>
                    </a:cubicBezTo>
                    <a:cubicBezTo>
                      <a:pt x="35" y="11"/>
                      <a:pt x="36" y="13"/>
                      <a:pt x="37" y="14"/>
                    </a:cubicBezTo>
                    <a:cubicBezTo>
                      <a:pt x="38" y="16"/>
                      <a:pt x="40" y="17"/>
                      <a:pt x="41" y="18"/>
                    </a:cubicBezTo>
                    <a:close/>
                    <a:moveTo>
                      <a:pt x="28" y="5"/>
                    </a:moveTo>
                    <a:cubicBezTo>
                      <a:pt x="26" y="4"/>
                      <a:pt x="24" y="3"/>
                      <a:pt x="21" y="2"/>
                    </a:cubicBezTo>
                    <a:cubicBezTo>
                      <a:pt x="24" y="3"/>
                      <a:pt x="26" y="4"/>
                      <a:pt x="28" y="5"/>
                    </a:cubicBezTo>
                    <a:close/>
                    <a:moveTo>
                      <a:pt x="0" y="4"/>
                    </a:moveTo>
                    <a:lnTo>
                      <a:pt x="0" y="4"/>
                    </a:lnTo>
                    <a:cubicBezTo>
                      <a:pt x="1" y="3"/>
                      <a:pt x="2" y="3"/>
                      <a:pt x="2" y="3"/>
                    </a:cubicBezTo>
                    <a:cubicBezTo>
                      <a:pt x="2" y="3"/>
                      <a:pt x="1" y="3"/>
                      <a:pt x="0" y="4"/>
                    </a:cubicBezTo>
                    <a:close/>
                    <a:moveTo>
                      <a:pt x="5" y="1"/>
                    </a:moveTo>
                    <a:cubicBezTo>
                      <a:pt x="6" y="1"/>
                      <a:pt x="6" y="1"/>
                      <a:pt x="6" y="1"/>
                    </a:cubicBezTo>
                    <a:cubicBezTo>
                      <a:pt x="6" y="1"/>
                      <a:pt x="6" y="1"/>
                      <a:pt x="5" y="1"/>
                    </a:cubicBezTo>
                    <a:close/>
                    <a:moveTo>
                      <a:pt x="6" y="1"/>
                    </a:moveTo>
                    <a:cubicBezTo>
                      <a:pt x="8" y="1"/>
                      <a:pt x="10" y="0"/>
                      <a:pt x="12" y="0"/>
                    </a:cubicBezTo>
                    <a:lnTo>
                      <a:pt x="12" y="0"/>
                    </a:lnTo>
                    <a:cubicBezTo>
                      <a:pt x="10" y="0"/>
                      <a:pt x="8" y="1"/>
                      <a:pt x="6" y="1"/>
                    </a:cubicBezTo>
                    <a:close/>
                  </a:path>
                </a:pathLst>
              </a:custGeom>
              <a:solidFill>
                <a:srgbClr val="67B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1288">
                <a:extLst>
                  <a:ext uri="{FF2B5EF4-FFF2-40B4-BE49-F238E27FC236}">
                    <a16:creationId xmlns:a16="http://schemas.microsoft.com/office/drawing/2014/main" id="{AE2FC2C3-7917-D279-B95B-EA8C8D7B64BC}"/>
                  </a:ext>
                </a:extLst>
              </p:cNvPr>
              <p:cNvSpPr>
                <a:spLocks/>
              </p:cNvSpPr>
              <p:nvPr/>
            </p:nvSpPr>
            <p:spPr bwMode="auto">
              <a:xfrm>
                <a:off x="1380" y="2995"/>
                <a:ext cx="90" cy="107"/>
              </a:xfrm>
              <a:custGeom>
                <a:avLst/>
                <a:gdLst>
                  <a:gd name="T0" fmla="*/ 0 w 148"/>
                  <a:gd name="T1" fmla="*/ 175 h 175"/>
                  <a:gd name="T2" fmla="*/ 0 w 148"/>
                  <a:gd name="T3" fmla="*/ 174 h 175"/>
                  <a:gd name="T4" fmla="*/ 1 w 148"/>
                  <a:gd name="T5" fmla="*/ 172 h 175"/>
                  <a:gd name="T6" fmla="*/ 4 w 148"/>
                  <a:gd name="T7" fmla="*/ 164 h 175"/>
                  <a:gd name="T8" fmla="*/ 16 w 148"/>
                  <a:gd name="T9" fmla="*/ 137 h 175"/>
                  <a:gd name="T10" fmla="*/ 26 w 148"/>
                  <a:gd name="T11" fmla="*/ 120 h 175"/>
                  <a:gd name="T12" fmla="*/ 38 w 148"/>
                  <a:gd name="T13" fmla="*/ 101 h 175"/>
                  <a:gd name="T14" fmla="*/ 52 w 148"/>
                  <a:gd name="T15" fmla="*/ 82 h 175"/>
                  <a:gd name="T16" fmla="*/ 66 w 148"/>
                  <a:gd name="T17" fmla="*/ 66 h 175"/>
                  <a:gd name="T18" fmla="*/ 66 w 148"/>
                  <a:gd name="T19" fmla="*/ 66 h 175"/>
                  <a:gd name="T20" fmla="*/ 67 w 148"/>
                  <a:gd name="T21" fmla="*/ 70 h 175"/>
                  <a:gd name="T22" fmla="*/ 67 w 148"/>
                  <a:gd name="T23" fmla="*/ 66 h 175"/>
                  <a:gd name="T24" fmla="*/ 68 w 148"/>
                  <a:gd name="T25" fmla="*/ 64 h 175"/>
                  <a:gd name="T26" fmla="*/ 68 w 148"/>
                  <a:gd name="T27" fmla="*/ 64 h 175"/>
                  <a:gd name="T28" fmla="*/ 103 w 148"/>
                  <a:gd name="T29" fmla="*/ 31 h 175"/>
                  <a:gd name="T30" fmla="*/ 121 w 148"/>
                  <a:gd name="T31" fmla="*/ 18 h 175"/>
                  <a:gd name="T32" fmla="*/ 137 w 148"/>
                  <a:gd name="T33" fmla="*/ 7 h 175"/>
                  <a:gd name="T34" fmla="*/ 148 w 148"/>
                  <a:gd name="T35" fmla="*/ 0 h 175"/>
                  <a:gd name="T36" fmla="*/ 15 w 148"/>
                  <a:gd name="T37" fmla="*/ 146 h 175"/>
                  <a:gd name="T38" fmla="*/ 5 w 148"/>
                  <a:gd name="T39" fmla="*/ 165 h 175"/>
                  <a:gd name="T40" fmla="*/ 1 w 148"/>
                  <a:gd name="T41" fmla="*/ 172 h 175"/>
                  <a:gd name="T42" fmla="*/ 0 w 148"/>
                  <a:gd name="T43" fmla="*/ 174 h 175"/>
                  <a:gd name="T44" fmla="*/ 0 w 148"/>
                  <a:gd name="T45"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75">
                    <a:moveTo>
                      <a:pt x="0" y="175"/>
                    </a:moveTo>
                    <a:lnTo>
                      <a:pt x="0" y="174"/>
                    </a:lnTo>
                    <a:lnTo>
                      <a:pt x="1" y="172"/>
                    </a:lnTo>
                    <a:cubicBezTo>
                      <a:pt x="2" y="170"/>
                      <a:pt x="3" y="168"/>
                      <a:pt x="4" y="164"/>
                    </a:cubicBezTo>
                    <a:cubicBezTo>
                      <a:pt x="7" y="158"/>
                      <a:pt x="11" y="148"/>
                      <a:pt x="16" y="137"/>
                    </a:cubicBezTo>
                    <a:cubicBezTo>
                      <a:pt x="19" y="132"/>
                      <a:pt x="22" y="126"/>
                      <a:pt x="26" y="120"/>
                    </a:cubicBezTo>
                    <a:cubicBezTo>
                      <a:pt x="29" y="114"/>
                      <a:pt x="33" y="108"/>
                      <a:pt x="38" y="101"/>
                    </a:cubicBezTo>
                    <a:cubicBezTo>
                      <a:pt x="42" y="95"/>
                      <a:pt x="47" y="89"/>
                      <a:pt x="52" y="82"/>
                    </a:cubicBezTo>
                    <a:cubicBezTo>
                      <a:pt x="57" y="77"/>
                      <a:pt x="61" y="71"/>
                      <a:pt x="66" y="66"/>
                    </a:cubicBezTo>
                    <a:cubicBezTo>
                      <a:pt x="66" y="66"/>
                      <a:pt x="66" y="66"/>
                      <a:pt x="66" y="66"/>
                    </a:cubicBezTo>
                    <a:cubicBezTo>
                      <a:pt x="67" y="68"/>
                      <a:pt x="67" y="70"/>
                      <a:pt x="67" y="70"/>
                    </a:cubicBezTo>
                    <a:cubicBezTo>
                      <a:pt x="67" y="70"/>
                      <a:pt x="67" y="68"/>
                      <a:pt x="67" y="66"/>
                    </a:cubicBezTo>
                    <a:cubicBezTo>
                      <a:pt x="67" y="65"/>
                      <a:pt x="68" y="65"/>
                      <a:pt x="68" y="64"/>
                    </a:cubicBezTo>
                    <a:cubicBezTo>
                      <a:pt x="68" y="64"/>
                      <a:pt x="68" y="64"/>
                      <a:pt x="68" y="64"/>
                    </a:cubicBezTo>
                    <a:cubicBezTo>
                      <a:pt x="79" y="52"/>
                      <a:pt x="91" y="41"/>
                      <a:pt x="103" y="31"/>
                    </a:cubicBezTo>
                    <a:cubicBezTo>
                      <a:pt x="109" y="26"/>
                      <a:pt x="115" y="22"/>
                      <a:pt x="121" y="18"/>
                    </a:cubicBezTo>
                    <a:cubicBezTo>
                      <a:pt x="126" y="14"/>
                      <a:pt x="132" y="10"/>
                      <a:pt x="137" y="7"/>
                    </a:cubicBezTo>
                    <a:cubicBezTo>
                      <a:pt x="141" y="5"/>
                      <a:pt x="145" y="2"/>
                      <a:pt x="148" y="0"/>
                    </a:cubicBezTo>
                    <a:cubicBezTo>
                      <a:pt x="94" y="35"/>
                      <a:pt x="43" y="92"/>
                      <a:pt x="15" y="146"/>
                    </a:cubicBezTo>
                    <a:cubicBezTo>
                      <a:pt x="11" y="154"/>
                      <a:pt x="7" y="160"/>
                      <a:pt x="5" y="165"/>
                    </a:cubicBezTo>
                    <a:cubicBezTo>
                      <a:pt x="3" y="168"/>
                      <a:pt x="2" y="170"/>
                      <a:pt x="1" y="172"/>
                    </a:cubicBezTo>
                    <a:lnTo>
                      <a:pt x="0" y="174"/>
                    </a:lnTo>
                    <a:lnTo>
                      <a:pt x="0" y="175"/>
                    </a:ln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1289">
                <a:extLst>
                  <a:ext uri="{FF2B5EF4-FFF2-40B4-BE49-F238E27FC236}">
                    <a16:creationId xmlns:a16="http://schemas.microsoft.com/office/drawing/2014/main" id="{1F2AED51-2105-697B-23BA-5005DCF5212F}"/>
                  </a:ext>
                </a:extLst>
              </p:cNvPr>
              <p:cNvSpPr>
                <a:spLocks/>
              </p:cNvSpPr>
              <p:nvPr/>
            </p:nvSpPr>
            <p:spPr bwMode="auto">
              <a:xfrm>
                <a:off x="1389" y="2988"/>
                <a:ext cx="97" cy="96"/>
              </a:xfrm>
              <a:custGeom>
                <a:avLst/>
                <a:gdLst>
                  <a:gd name="T0" fmla="*/ 0 w 158"/>
                  <a:gd name="T1" fmla="*/ 158 h 158"/>
                  <a:gd name="T2" fmla="*/ 133 w 158"/>
                  <a:gd name="T3" fmla="*/ 12 h 158"/>
                  <a:gd name="T4" fmla="*/ 136 w 158"/>
                  <a:gd name="T5" fmla="*/ 11 h 158"/>
                  <a:gd name="T6" fmla="*/ 148 w 158"/>
                  <a:gd name="T7" fmla="*/ 4 h 158"/>
                  <a:gd name="T8" fmla="*/ 158 w 158"/>
                  <a:gd name="T9" fmla="*/ 0 h 158"/>
                  <a:gd name="T10" fmla="*/ 148 w 158"/>
                  <a:gd name="T11" fmla="*/ 5 h 158"/>
                  <a:gd name="T12" fmla="*/ 137 w 158"/>
                  <a:gd name="T13" fmla="*/ 12 h 158"/>
                  <a:gd name="T14" fmla="*/ 124 w 158"/>
                  <a:gd name="T15" fmla="*/ 22 h 158"/>
                  <a:gd name="T16" fmla="*/ 108 w 158"/>
                  <a:gd name="T17" fmla="*/ 33 h 158"/>
                  <a:gd name="T18" fmla="*/ 91 w 158"/>
                  <a:gd name="T19" fmla="*/ 47 h 158"/>
                  <a:gd name="T20" fmla="*/ 57 w 158"/>
                  <a:gd name="T21" fmla="*/ 80 h 158"/>
                  <a:gd name="T22" fmla="*/ 41 w 158"/>
                  <a:gd name="T23" fmla="*/ 98 h 158"/>
                  <a:gd name="T24" fmla="*/ 27 w 158"/>
                  <a:gd name="T25" fmla="*/ 116 h 158"/>
                  <a:gd name="T26" fmla="*/ 4 w 158"/>
                  <a:gd name="T27" fmla="*/ 151 h 158"/>
                  <a:gd name="T28" fmla="*/ 0 w 158"/>
                  <a:gd name="T2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158">
                    <a:moveTo>
                      <a:pt x="0" y="158"/>
                    </a:moveTo>
                    <a:cubicBezTo>
                      <a:pt x="28" y="104"/>
                      <a:pt x="79" y="47"/>
                      <a:pt x="133" y="12"/>
                    </a:cubicBezTo>
                    <a:cubicBezTo>
                      <a:pt x="134" y="12"/>
                      <a:pt x="135" y="11"/>
                      <a:pt x="136" y="11"/>
                    </a:cubicBezTo>
                    <a:cubicBezTo>
                      <a:pt x="141" y="8"/>
                      <a:pt x="145" y="6"/>
                      <a:pt x="148" y="4"/>
                    </a:cubicBezTo>
                    <a:cubicBezTo>
                      <a:pt x="154" y="1"/>
                      <a:pt x="158" y="0"/>
                      <a:pt x="158" y="0"/>
                    </a:cubicBezTo>
                    <a:cubicBezTo>
                      <a:pt x="158" y="0"/>
                      <a:pt x="154" y="2"/>
                      <a:pt x="148" y="5"/>
                    </a:cubicBezTo>
                    <a:cubicBezTo>
                      <a:pt x="145" y="7"/>
                      <a:pt x="142" y="10"/>
                      <a:pt x="137" y="12"/>
                    </a:cubicBezTo>
                    <a:cubicBezTo>
                      <a:pt x="133" y="15"/>
                      <a:pt x="129" y="18"/>
                      <a:pt x="124" y="22"/>
                    </a:cubicBezTo>
                    <a:cubicBezTo>
                      <a:pt x="119" y="25"/>
                      <a:pt x="113" y="29"/>
                      <a:pt x="108" y="33"/>
                    </a:cubicBezTo>
                    <a:cubicBezTo>
                      <a:pt x="102" y="37"/>
                      <a:pt x="97" y="42"/>
                      <a:pt x="91" y="47"/>
                    </a:cubicBezTo>
                    <a:cubicBezTo>
                      <a:pt x="79" y="57"/>
                      <a:pt x="68" y="68"/>
                      <a:pt x="57" y="80"/>
                    </a:cubicBezTo>
                    <a:cubicBezTo>
                      <a:pt x="51" y="85"/>
                      <a:pt x="46" y="92"/>
                      <a:pt x="41" y="98"/>
                    </a:cubicBezTo>
                    <a:cubicBezTo>
                      <a:pt x="36" y="104"/>
                      <a:pt x="31" y="110"/>
                      <a:pt x="27" y="116"/>
                    </a:cubicBezTo>
                    <a:cubicBezTo>
                      <a:pt x="18" y="128"/>
                      <a:pt x="10" y="140"/>
                      <a:pt x="4" y="151"/>
                    </a:cubicBezTo>
                    <a:cubicBezTo>
                      <a:pt x="2" y="153"/>
                      <a:pt x="1" y="156"/>
                      <a:pt x="0" y="158"/>
                    </a:cubicBezTo>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1290">
                <a:extLst>
                  <a:ext uri="{FF2B5EF4-FFF2-40B4-BE49-F238E27FC236}">
                    <a16:creationId xmlns:a16="http://schemas.microsoft.com/office/drawing/2014/main" id="{94381A4E-D2DC-3398-0116-23828E5452BB}"/>
                  </a:ext>
                </a:extLst>
              </p:cNvPr>
              <p:cNvSpPr>
                <a:spLocks/>
              </p:cNvSpPr>
              <p:nvPr/>
            </p:nvSpPr>
            <p:spPr bwMode="auto">
              <a:xfrm>
                <a:off x="1420" y="2987"/>
                <a:ext cx="12" cy="51"/>
              </a:xfrm>
              <a:custGeom>
                <a:avLst/>
                <a:gdLst>
                  <a:gd name="T0" fmla="*/ 1 w 19"/>
                  <a:gd name="T1" fmla="*/ 84 h 84"/>
                  <a:gd name="T2" fmla="*/ 0 w 19"/>
                  <a:gd name="T3" fmla="*/ 80 h 84"/>
                  <a:gd name="T4" fmla="*/ 0 w 19"/>
                  <a:gd name="T5" fmla="*/ 80 h 84"/>
                  <a:gd name="T6" fmla="*/ 0 w 19"/>
                  <a:gd name="T7" fmla="*/ 70 h 84"/>
                  <a:gd name="T8" fmla="*/ 1 w 19"/>
                  <a:gd name="T9" fmla="*/ 56 h 84"/>
                  <a:gd name="T10" fmla="*/ 2 w 19"/>
                  <a:gd name="T11" fmla="*/ 48 h 84"/>
                  <a:gd name="T12" fmla="*/ 3 w 19"/>
                  <a:gd name="T13" fmla="*/ 40 h 84"/>
                  <a:gd name="T14" fmla="*/ 8 w 19"/>
                  <a:gd name="T15" fmla="*/ 25 h 84"/>
                  <a:gd name="T16" fmla="*/ 13 w 19"/>
                  <a:gd name="T17" fmla="*/ 12 h 84"/>
                  <a:gd name="T18" fmla="*/ 19 w 19"/>
                  <a:gd name="T19" fmla="*/ 0 h 84"/>
                  <a:gd name="T20" fmla="*/ 16 w 19"/>
                  <a:gd name="T21" fmla="*/ 13 h 84"/>
                  <a:gd name="T22" fmla="*/ 12 w 19"/>
                  <a:gd name="T23" fmla="*/ 26 h 84"/>
                  <a:gd name="T24" fmla="*/ 11 w 19"/>
                  <a:gd name="T25" fmla="*/ 34 h 84"/>
                  <a:gd name="T26" fmla="*/ 9 w 19"/>
                  <a:gd name="T27" fmla="*/ 41 h 84"/>
                  <a:gd name="T28" fmla="*/ 7 w 19"/>
                  <a:gd name="T29" fmla="*/ 49 h 84"/>
                  <a:gd name="T30" fmla="*/ 6 w 19"/>
                  <a:gd name="T31" fmla="*/ 57 h 84"/>
                  <a:gd name="T32" fmla="*/ 3 w 19"/>
                  <a:gd name="T33" fmla="*/ 70 h 84"/>
                  <a:gd name="T34" fmla="*/ 2 w 19"/>
                  <a:gd name="T35" fmla="*/ 78 h 84"/>
                  <a:gd name="T36" fmla="*/ 1 w 19"/>
                  <a:gd name="T37" fmla="*/ 80 h 84"/>
                  <a:gd name="T38" fmla="*/ 1 w 19"/>
                  <a:gd name="T3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84">
                    <a:moveTo>
                      <a:pt x="1" y="84"/>
                    </a:moveTo>
                    <a:cubicBezTo>
                      <a:pt x="1" y="84"/>
                      <a:pt x="1" y="82"/>
                      <a:pt x="0" y="80"/>
                    </a:cubicBezTo>
                    <a:cubicBezTo>
                      <a:pt x="0" y="80"/>
                      <a:pt x="0" y="80"/>
                      <a:pt x="0" y="80"/>
                    </a:cubicBezTo>
                    <a:cubicBezTo>
                      <a:pt x="0" y="77"/>
                      <a:pt x="0" y="74"/>
                      <a:pt x="0" y="70"/>
                    </a:cubicBezTo>
                    <a:cubicBezTo>
                      <a:pt x="0" y="66"/>
                      <a:pt x="0" y="61"/>
                      <a:pt x="1" y="56"/>
                    </a:cubicBezTo>
                    <a:cubicBezTo>
                      <a:pt x="1" y="54"/>
                      <a:pt x="1" y="51"/>
                      <a:pt x="2" y="48"/>
                    </a:cubicBezTo>
                    <a:cubicBezTo>
                      <a:pt x="2" y="46"/>
                      <a:pt x="3" y="43"/>
                      <a:pt x="3" y="40"/>
                    </a:cubicBezTo>
                    <a:cubicBezTo>
                      <a:pt x="5" y="35"/>
                      <a:pt x="6" y="30"/>
                      <a:pt x="8" y="25"/>
                    </a:cubicBezTo>
                    <a:cubicBezTo>
                      <a:pt x="9" y="20"/>
                      <a:pt x="11" y="16"/>
                      <a:pt x="13" y="12"/>
                    </a:cubicBezTo>
                    <a:cubicBezTo>
                      <a:pt x="16" y="4"/>
                      <a:pt x="19" y="0"/>
                      <a:pt x="19" y="0"/>
                    </a:cubicBezTo>
                    <a:cubicBezTo>
                      <a:pt x="19" y="0"/>
                      <a:pt x="18" y="5"/>
                      <a:pt x="16" y="13"/>
                    </a:cubicBezTo>
                    <a:cubicBezTo>
                      <a:pt x="15" y="17"/>
                      <a:pt x="14" y="21"/>
                      <a:pt x="12" y="26"/>
                    </a:cubicBezTo>
                    <a:cubicBezTo>
                      <a:pt x="12" y="29"/>
                      <a:pt x="11" y="31"/>
                      <a:pt x="11" y="34"/>
                    </a:cubicBezTo>
                    <a:cubicBezTo>
                      <a:pt x="10" y="36"/>
                      <a:pt x="9" y="39"/>
                      <a:pt x="9" y="41"/>
                    </a:cubicBezTo>
                    <a:cubicBezTo>
                      <a:pt x="8" y="44"/>
                      <a:pt x="8" y="47"/>
                      <a:pt x="7" y="49"/>
                    </a:cubicBezTo>
                    <a:cubicBezTo>
                      <a:pt x="6" y="52"/>
                      <a:pt x="6" y="54"/>
                      <a:pt x="6" y="57"/>
                    </a:cubicBezTo>
                    <a:cubicBezTo>
                      <a:pt x="5" y="62"/>
                      <a:pt x="4" y="66"/>
                      <a:pt x="3" y="70"/>
                    </a:cubicBezTo>
                    <a:cubicBezTo>
                      <a:pt x="3" y="73"/>
                      <a:pt x="2" y="76"/>
                      <a:pt x="2" y="78"/>
                    </a:cubicBezTo>
                    <a:cubicBezTo>
                      <a:pt x="2" y="79"/>
                      <a:pt x="1" y="79"/>
                      <a:pt x="1" y="80"/>
                    </a:cubicBezTo>
                    <a:cubicBezTo>
                      <a:pt x="1" y="82"/>
                      <a:pt x="1" y="84"/>
                      <a:pt x="1" y="84"/>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1291">
                <a:extLst>
                  <a:ext uri="{FF2B5EF4-FFF2-40B4-BE49-F238E27FC236}">
                    <a16:creationId xmlns:a16="http://schemas.microsoft.com/office/drawing/2014/main" id="{A0FCBDB5-2EB4-A7F4-BE35-2859AD38109C}"/>
                  </a:ext>
                </a:extLst>
              </p:cNvPr>
              <p:cNvSpPr>
                <a:spLocks/>
              </p:cNvSpPr>
              <p:nvPr/>
            </p:nvSpPr>
            <p:spPr bwMode="auto">
              <a:xfrm>
                <a:off x="1191" y="3513"/>
                <a:ext cx="83" cy="10"/>
              </a:xfrm>
              <a:custGeom>
                <a:avLst/>
                <a:gdLst>
                  <a:gd name="T0" fmla="*/ 132 w 135"/>
                  <a:gd name="T1" fmla="*/ 7 h 16"/>
                  <a:gd name="T2" fmla="*/ 3 w 135"/>
                  <a:gd name="T3" fmla="*/ 13 h 16"/>
                  <a:gd name="T4" fmla="*/ 2 w 135"/>
                  <a:gd name="T5" fmla="*/ 16 h 16"/>
                  <a:gd name="T6" fmla="*/ 129 w 135"/>
                  <a:gd name="T7" fmla="*/ 12 h 16"/>
                  <a:gd name="T8" fmla="*/ 132 w 135"/>
                  <a:gd name="T9" fmla="*/ 7 h 16"/>
                </a:gdLst>
                <a:ahLst/>
                <a:cxnLst>
                  <a:cxn ang="0">
                    <a:pos x="T0" y="T1"/>
                  </a:cxn>
                  <a:cxn ang="0">
                    <a:pos x="T2" y="T3"/>
                  </a:cxn>
                  <a:cxn ang="0">
                    <a:pos x="T4" y="T5"/>
                  </a:cxn>
                  <a:cxn ang="0">
                    <a:pos x="T6" y="T7"/>
                  </a:cxn>
                  <a:cxn ang="0">
                    <a:pos x="T8" y="T9"/>
                  </a:cxn>
                </a:cxnLst>
                <a:rect l="0" t="0" r="r" b="b"/>
                <a:pathLst>
                  <a:path w="135" h="16">
                    <a:moveTo>
                      <a:pt x="132" y="7"/>
                    </a:moveTo>
                    <a:cubicBezTo>
                      <a:pt x="89" y="2"/>
                      <a:pt x="46" y="0"/>
                      <a:pt x="3" y="13"/>
                    </a:cubicBezTo>
                    <a:cubicBezTo>
                      <a:pt x="2" y="13"/>
                      <a:pt x="0" y="16"/>
                      <a:pt x="2" y="16"/>
                    </a:cubicBezTo>
                    <a:cubicBezTo>
                      <a:pt x="45" y="6"/>
                      <a:pt x="86" y="10"/>
                      <a:pt x="129" y="12"/>
                    </a:cubicBezTo>
                    <a:cubicBezTo>
                      <a:pt x="131" y="12"/>
                      <a:pt x="135" y="8"/>
                      <a:pt x="13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1292">
                <a:extLst>
                  <a:ext uri="{FF2B5EF4-FFF2-40B4-BE49-F238E27FC236}">
                    <a16:creationId xmlns:a16="http://schemas.microsoft.com/office/drawing/2014/main" id="{9A414939-4AAB-BF1E-6CC2-CB636E6E0B5B}"/>
                  </a:ext>
                </a:extLst>
              </p:cNvPr>
              <p:cNvSpPr>
                <a:spLocks/>
              </p:cNvSpPr>
              <p:nvPr/>
            </p:nvSpPr>
            <p:spPr bwMode="auto">
              <a:xfrm>
                <a:off x="1284" y="3520"/>
                <a:ext cx="17" cy="7"/>
              </a:xfrm>
              <a:custGeom>
                <a:avLst/>
                <a:gdLst>
                  <a:gd name="T0" fmla="*/ 26 w 28"/>
                  <a:gd name="T1" fmla="*/ 7 h 13"/>
                  <a:gd name="T2" fmla="*/ 7 w 28"/>
                  <a:gd name="T3" fmla="*/ 1 h 13"/>
                  <a:gd name="T4" fmla="*/ 3 w 28"/>
                  <a:gd name="T5" fmla="*/ 6 h 13"/>
                  <a:gd name="T6" fmla="*/ 22 w 28"/>
                  <a:gd name="T7" fmla="*/ 12 h 13"/>
                  <a:gd name="T8" fmla="*/ 26 w 28"/>
                  <a:gd name="T9" fmla="*/ 7 h 13"/>
                </a:gdLst>
                <a:ahLst/>
                <a:cxnLst>
                  <a:cxn ang="0">
                    <a:pos x="T0" y="T1"/>
                  </a:cxn>
                  <a:cxn ang="0">
                    <a:pos x="T2" y="T3"/>
                  </a:cxn>
                  <a:cxn ang="0">
                    <a:pos x="T4" y="T5"/>
                  </a:cxn>
                  <a:cxn ang="0">
                    <a:pos x="T6" y="T7"/>
                  </a:cxn>
                  <a:cxn ang="0">
                    <a:pos x="T8" y="T9"/>
                  </a:cxn>
                </a:cxnLst>
                <a:rect l="0" t="0" r="r" b="b"/>
                <a:pathLst>
                  <a:path w="28" h="13">
                    <a:moveTo>
                      <a:pt x="26" y="7"/>
                    </a:moveTo>
                    <a:cubicBezTo>
                      <a:pt x="20" y="5"/>
                      <a:pt x="13" y="3"/>
                      <a:pt x="7" y="1"/>
                    </a:cubicBezTo>
                    <a:cubicBezTo>
                      <a:pt x="5" y="0"/>
                      <a:pt x="0" y="5"/>
                      <a:pt x="3" y="6"/>
                    </a:cubicBezTo>
                    <a:cubicBezTo>
                      <a:pt x="9" y="8"/>
                      <a:pt x="16" y="10"/>
                      <a:pt x="22" y="12"/>
                    </a:cubicBezTo>
                    <a:cubicBezTo>
                      <a:pt x="24" y="13"/>
                      <a:pt x="28" y="8"/>
                      <a:pt x="26"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1293">
                <a:extLst>
                  <a:ext uri="{FF2B5EF4-FFF2-40B4-BE49-F238E27FC236}">
                    <a16:creationId xmlns:a16="http://schemas.microsoft.com/office/drawing/2014/main" id="{598209B6-0C6C-2069-D7B0-EFCBF17DC6B8}"/>
                  </a:ext>
                </a:extLst>
              </p:cNvPr>
              <p:cNvSpPr>
                <a:spLocks/>
              </p:cNvSpPr>
              <p:nvPr/>
            </p:nvSpPr>
            <p:spPr bwMode="auto">
              <a:xfrm>
                <a:off x="916" y="3225"/>
                <a:ext cx="89" cy="143"/>
              </a:xfrm>
              <a:custGeom>
                <a:avLst/>
                <a:gdLst>
                  <a:gd name="T0" fmla="*/ 41 w 146"/>
                  <a:gd name="T1" fmla="*/ 234 h 234"/>
                  <a:gd name="T2" fmla="*/ 38 w 146"/>
                  <a:gd name="T3" fmla="*/ 232 h 234"/>
                  <a:gd name="T4" fmla="*/ 94 w 146"/>
                  <a:gd name="T5" fmla="*/ 123 h 234"/>
                  <a:gd name="T6" fmla="*/ 104 w 146"/>
                  <a:gd name="T7" fmla="*/ 34 h 234"/>
                  <a:gd name="T8" fmla="*/ 133 w 146"/>
                  <a:gd name="T9" fmla="*/ 1 h 234"/>
                  <a:gd name="T10" fmla="*/ 135 w 146"/>
                  <a:gd name="T11" fmla="*/ 0 h 234"/>
                  <a:gd name="T12" fmla="*/ 135 w 146"/>
                  <a:gd name="T13" fmla="*/ 7 h 234"/>
                  <a:gd name="T14" fmla="*/ 121 w 146"/>
                  <a:gd name="T15" fmla="*/ 52 h 234"/>
                  <a:gd name="T16" fmla="*/ 130 w 146"/>
                  <a:gd name="T17" fmla="*/ 73 h 234"/>
                  <a:gd name="T18" fmla="*/ 123 w 146"/>
                  <a:gd name="T19" fmla="*/ 111 h 234"/>
                  <a:gd name="T20" fmla="*/ 36 w 146"/>
                  <a:gd name="T21" fmla="*/ 227 h 234"/>
                  <a:gd name="T22" fmla="*/ 41 w 146"/>
                  <a:gd name="T2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34">
                    <a:moveTo>
                      <a:pt x="41" y="234"/>
                    </a:moveTo>
                    <a:cubicBezTo>
                      <a:pt x="41" y="234"/>
                      <a:pt x="40" y="233"/>
                      <a:pt x="38" y="232"/>
                    </a:cubicBezTo>
                    <a:cubicBezTo>
                      <a:pt x="0" y="194"/>
                      <a:pt x="66" y="142"/>
                      <a:pt x="94" y="123"/>
                    </a:cubicBezTo>
                    <a:cubicBezTo>
                      <a:pt x="146" y="88"/>
                      <a:pt x="96" y="70"/>
                      <a:pt x="104" y="34"/>
                    </a:cubicBezTo>
                    <a:cubicBezTo>
                      <a:pt x="107" y="16"/>
                      <a:pt x="121" y="10"/>
                      <a:pt x="133" y="1"/>
                    </a:cubicBezTo>
                    <a:cubicBezTo>
                      <a:pt x="134" y="0"/>
                      <a:pt x="134" y="0"/>
                      <a:pt x="135" y="0"/>
                    </a:cubicBezTo>
                    <a:cubicBezTo>
                      <a:pt x="137" y="0"/>
                      <a:pt x="136" y="6"/>
                      <a:pt x="135" y="7"/>
                    </a:cubicBezTo>
                    <a:cubicBezTo>
                      <a:pt x="124" y="21"/>
                      <a:pt x="111" y="34"/>
                      <a:pt x="121" y="52"/>
                    </a:cubicBezTo>
                    <a:cubicBezTo>
                      <a:pt x="125" y="58"/>
                      <a:pt x="128" y="65"/>
                      <a:pt x="130" y="73"/>
                    </a:cubicBezTo>
                    <a:cubicBezTo>
                      <a:pt x="134" y="88"/>
                      <a:pt x="131" y="98"/>
                      <a:pt x="123" y="111"/>
                    </a:cubicBezTo>
                    <a:cubicBezTo>
                      <a:pt x="104" y="145"/>
                      <a:pt x="3" y="179"/>
                      <a:pt x="36" y="227"/>
                    </a:cubicBezTo>
                    <a:cubicBezTo>
                      <a:pt x="39" y="230"/>
                      <a:pt x="42" y="234"/>
                      <a:pt x="41" y="234"/>
                    </a:cubicBezTo>
                    <a:close/>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1294">
                <a:extLst>
                  <a:ext uri="{FF2B5EF4-FFF2-40B4-BE49-F238E27FC236}">
                    <a16:creationId xmlns:a16="http://schemas.microsoft.com/office/drawing/2014/main" id="{455E308B-5F45-62B7-A639-AE53DB097B20}"/>
                  </a:ext>
                </a:extLst>
              </p:cNvPr>
              <p:cNvSpPr>
                <a:spLocks/>
              </p:cNvSpPr>
              <p:nvPr/>
            </p:nvSpPr>
            <p:spPr bwMode="auto">
              <a:xfrm>
                <a:off x="1497" y="3116"/>
                <a:ext cx="349" cy="277"/>
              </a:xfrm>
              <a:custGeom>
                <a:avLst/>
                <a:gdLst>
                  <a:gd name="T0" fmla="*/ 519 w 572"/>
                  <a:gd name="T1" fmla="*/ 84 h 455"/>
                  <a:gd name="T2" fmla="*/ 480 w 572"/>
                  <a:gd name="T3" fmla="*/ 44 h 455"/>
                  <a:gd name="T4" fmla="*/ 372 w 572"/>
                  <a:gd name="T5" fmla="*/ 38 h 455"/>
                  <a:gd name="T6" fmla="*/ 293 w 572"/>
                  <a:gd name="T7" fmla="*/ 29 h 455"/>
                  <a:gd name="T8" fmla="*/ 187 w 572"/>
                  <a:gd name="T9" fmla="*/ 28 h 455"/>
                  <a:gd name="T10" fmla="*/ 175 w 572"/>
                  <a:gd name="T11" fmla="*/ 84 h 455"/>
                  <a:gd name="T12" fmla="*/ 133 w 572"/>
                  <a:gd name="T13" fmla="*/ 132 h 455"/>
                  <a:gd name="T14" fmla="*/ 72 w 572"/>
                  <a:gd name="T15" fmla="*/ 172 h 455"/>
                  <a:gd name="T16" fmla="*/ 9 w 572"/>
                  <a:gd name="T17" fmla="*/ 219 h 455"/>
                  <a:gd name="T18" fmla="*/ 37 w 572"/>
                  <a:gd name="T19" fmla="*/ 284 h 455"/>
                  <a:gd name="T20" fmla="*/ 59 w 572"/>
                  <a:gd name="T21" fmla="*/ 331 h 455"/>
                  <a:gd name="T22" fmla="*/ 70 w 572"/>
                  <a:gd name="T23" fmla="*/ 396 h 455"/>
                  <a:gd name="T24" fmla="*/ 116 w 572"/>
                  <a:gd name="T25" fmla="*/ 406 h 455"/>
                  <a:gd name="T26" fmla="*/ 145 w 572"/>
                  <a:gd name="T27" fmla="*/ 432 h 455"/>
                  <a:gd name="T28" fmla="*/ 189 w 572"/>
                  <a:gd name="T29" fmla="*/ 443 h 455"/>
                  <a:gd name="T30" fmla="*/ 210 w 572"/>
                  <a:gd name="T31" fmla="*/ 410 h 455"/>
                  <a:gd name="T32" fmla="*/ 357 w 572"/>
                  <a:gd name="T33" fmla="*/ 322 h 455"/>
                  <a:gd name="T34" fmla="*/ 423 w 572"/>
                  <a:gd name="T35" fmla="*/ 296 h 455"/>
                  <a:gd name="T36" fmla="*/ 467 w 572"/>
                  <a:gd name="T37" fmla="*/ 259 h 455"/>
                  <a:gd name="T38" fmla="*/ 519 w 572"/>
                  <a:gd name="T39" fmla="*/ 84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2" h="455">
                    <a:moveTo>
                      <a:pt x="519" y="84"/>
                    </a:moveTo>
                    <a:cubicBezTo>
                      <a:pt x="519" y="84"/>
                      <a:pt x="513" y="81"/>
                      <a:pt x="480" y="44"/>
                    </a:cubicBezTo>
                    <a:cubicBezTo>
                      <a:pt x="448" y="7"/>
                      <a:pt x="389" y="2"/>
                      <a:pt x="372" y="38"/>
                    </a:cubicBezTo>
                    <a:cubicBezTo>
                      <a:pt x="362" y="63"/>
                      <a:pt x="332" y="58"/>
                      <a:pt x="293" y="29"/>
                    </a:cubicBezTo>
                    <a:cubicBezTo>
                      <a:pt x="254" y="1"/>
                      <a:pt x="208" y="0"/>
                      <a:pt x="187" y="28"/>
                    </a:cubicBezTo>
                    <a:cubicBezTo>
                      <a:pt x="167" y="55"/>
                      <a:pt x="198" y="76"/>
                      <a:pt x="175" y="84"/>
                    </a:cubicBezTo>
                    <a:cubicBezTo>
                      <a:pt x="152" y="93"/>
                      <a:pt x="137" y="93"/>
                      <a:pt x="133" y="132"/>
                    </a:cubicBezTo>
                    <a:cubicBezTo>
                      <a:pt x="129" y="171"/>
                      <a:pt x="114" y="176"/>
                      <a:pt x="72" y="172"/>
                    </a:cubicBezTo>
                    <a:cubicBezTo>
                      <a:pt x="29" y="168"/>
                      <a:pt x="18" y="185"/>
                      <a:pt x="9" y="219"/>
                    </a:cubicBezTo>
                    <a:cubicBezTo>
                      <a:pt x="0" y="254"/>
                      <a:pt x="19" y="281"/>
                      <a:pt x="37" y="284"/>
                    </a:cubicBezTo>
                    <a:cubicBezTo>
                      <a:pt x="55" y="288"/>
                      <a:pt x="64" y="304"/>
                      <a:pt x="59" y="331"/>
                    </a:cubicBezTo>
                    <a:cubicBezTo>
                      <a:pt x="54" y="359"/>
                      <a:pt x="50" y="378"/>
                      <a:pt x="70" y="396"/>
                    </a:cubicBezTo>
                    <a:cubicBezTo>
                      <a:pt x="91" y="414"/>
                      <a:pt x="102" y="408"/>
                      <a:pt x="116" y="406"/>
                    </a:cubicBezTo>
                    <a:cubicBezTo>
                      <a:pt x="131" y="403"/>
                      <a:pt x="138" y="414"/>
                      <a:pt x="145" y="432"/>
                    </a:cubicBezTo>
                    <a:cubicBezTo>
                      <a:pt x="152" y="449"/>
                      <a:pt x="167" y="455"/>
                      <a:pt x="189" y="443"/>
                    </a:cubicBezTo>
                    <a:cubicBezTo>
                      <a:pt x="211" y="431"/>
                      <a:pt x="210" y="410"/>
                      <a:pt x="210" y="410"/>
                    </a:cubicBezTo>
                    <a:cubicBezTo>
                      <a:pt x="210" y="410"/>
                      <a:pt x="274" y="320"/>
                      <a:pt x="357" y="322"/>
                    </a:cubicBezTo>
                    <a:cubicBezTo>
                      <a:pt x="414" y="320"/>
                      <a:pt x="412" y="316"/>
                      <a:pt x="423" y="296"/>
                    </a:cubicBezTo>
                    <a:cubicBezTo>
                      <a:pt x="434" y="275"/>
                      <a:pt x="467" y="259"/>
                      <a:pt x="467" y="259"/>
                    </a:cubicBezTo>
                    <a:cubicBezTo>
                      <a:pt x="467" y="259"/>
                      <a:pt x="572" y="148"/>
                      <a:pt x="519" y="84"/>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1295">
                <a:extLst>
                  <a:ext uri="{FF2B5EF4-FFF2-40B4-BE49-F238E27FC236}">
                    <a16:creationId xmlns:a16="http://schemas.microsoft.com/office/drawing/2014/main" id="{1E8F38BA-96DA-7B23-4B26-462465F60E74}"/>
                  </a:ext>
                </a:extLst>
              </p:cNvPr>
              <p:cNvSpPr>
                <a:spLocks/>
              </p:cNvSpPr>
              <p:nvPr/>
            </p:nvSpPr>
            <p:spPr bwMode="auto">
              <a:xfrm>
                <a:off x="1617" y="3127"/>
                <a:ext cx="155" cy="33"/>
              </a:xfrm>
              <a:custGeom>
                <a:avLst/>
                <a:gdLst>
                  <a:gd name="T0" fmla="*/ 152 w 254"/>
                  <a:gd name="T1" fmla="*/ 53 h 53"/>
                  <a:gd name="T2" fmla="*/ 147 w 254"/>
                  <a:gd name="T3" fmla="*/ 53 h 53"/>
                  <a:gd name="T4" fmla="*/ 33 w 254"/>
                  <a:gd name="T5" fmla="*/ 9 h 53"/>
                  <a:gd name="T6" fmla="*/ 4 w 254"/>
                  <a:gd name="T7" fmla="*/ 27 h 53"/>
                  <a:gd name="T8" fmla="*/ 0 w 254"/>
                  <a:gd name="T9" fmla="*/ 35 h 53"/>
                  <a:gd name="T10" fmla="*/ 1 w 254"/>
                  <a:gd name="T11" fmla="*/ 31 h 53"/>
                  <a:gd name="T12" fmla="*/ 40 w 254"/>
                  <a:gd name="T13" fmla="*/ 5 h 53"/>
                  <a:gd name="T14" fmla="*/ 123 w 254"/>
                  <a:gd name="T15" fmla="*/ 32 h 53"/>
                  <a:gd name="T16" fmla="*/ 151 w 254"/>
                  <a:gd name="T17" fmla="*/ 42 h 53"/>
                  <a:gd name="T18" fmla="*/ 207 w 254"/>
                  <a:gd name="T19" fmla="*/ 1 h 53"/>
                  <a:gd name="T20" fmla="*/ 216 w 254"/>
                  <a:gd name="T21" fmla="*/ 0 h 53"/>
                  <a:gd name="T22" fmla="*/ 250 w 254"/>
                  <a:gd name="T23" fmla="*/ 12 h 53"/>
                  <a:gd name="T24" fmla="*/ 245 w 254"/>
                  <a:gd name="T25" fmla="*/ 17 h 53"/>
                  <a:gd name="T26" fmla="*/ 244 w 254"/>
                  <a:gd name="T27" fmla="*/ 17 h 53"/>
                  <a:gd name="T28" fmla="*/ 221 w 254"/>
                  <a:gd name="T29" fmla="*/ 13 h 53"/>
                  <a:gd name="T30" fmla="*/ 199 w 254"/>
                  <a:gd name="T31" fmla="*/ 24 h 53"/>
                  <a:gd name="T32" fmla="*/ 184 w 254"/>
                  <a:gd name="T33" fmla="*/ 42 h 53"/>
                  <a:gd name="T34" fmla="*/ 152 w 254"/>
                  <a:gd name="T3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 h="53">
                    <a:moveTo>
                      <a:pt x="152" y="53"/>
                    </a:moveTo>
                    <a:cubicBezTo>
                      <a:pt x="151" y="53"/>
                      <a:pt x="149" y="53"/>
                      <a:pt x="147" y="53"/>
                    </a:cubicBezTo>
                    <a:cubicBezTo>
                      <a:pt x="118" y="52"/>
                      <a:pt x="68" y="9"/>
                      <a:pt x="33" y="9"/>
                    </a:cubicBezTo>
                    <a:cubicBezTo>
                      <a:pt x="21" y="9"/>
                      <a:pt x="11" y="14"/>
                      <a:pt x="4" y="27"/>
                    </a:cubicBezTo>
                    <a:cubicBezTo>
                      <a:pt x="2" y="31"/>
                      <a:pt x="0" y="35"/>
                      <a:pt x="0" y="35"/>
                    </a:cubicBezTo>
                    <a:cubicBezTo>
                      <a:pt x="0" y="35"/>
                      <a:pt x="0" y="34"/>
                      <a:pt x="1" y="31"/>
                    </a:cubicBezTo>
                    <a:cubicBezTo>
                      <a:pt x="7" y="12"/>
                      <a:pt x="22" y="5"/>
                      <a:pt x="40" y="5"/>
                    </a:cubicBezTo>
                    <a:cubicBezTo>
                      <a:pt x="69" y="5"/>
                      <a:pt x="105" y="22"/>
                      <a:pt x="123" y="32"/>
                    </a:cubicBezTo>
                    <a:cubicBezTo>
                      <a:pt x="135" y="39"/>
                      <a:pt x="144" y="42"/>
                      <a:pt x="151" y="42"/>
                    </a:cubicBezTo>
                    <a:cubicBezTo>
                      <a:pt x="176" y="42"/>
                      <a:pt x="179" y="8"/>
                      <a:pt x="207" y="1"/>
                    </a:cubicBezTo>
                    <a:cubicBezTo>
                      <a:pt x="210" y="0"/>
                      <a:pt x="213" y="0"/>
                      <a:pt x="216" y="0"/>
                    </a:cubicBezTo>
                    <a:cubicBezTo>
                      <a:pt x="228" y="0"/>
                      <a:pt x="238" y="7"/>
                      <a:pt x="250" y="12"/>
                    </a:cubicBezTo>
                    <a:cubicBezTo>
                      <a:pt x="254" y="15"/>
                      <a:pt x="248" y="17"/>
                      <a:pt x="245" y="17"/>
                    </a:cubicBezTo>
                    <a:cubicBezTo>
                      <a:pt x="245" y="17"/>
                      <a:pt x="245" y="17"/>
                      <a:pt x="244" y="17"/>
                    </a:cubicBezTo>
                    <a:cubicBezTo>
                      <a:pt x="237" y="15"/>
                      <a:pt x="229" y="13"/>
                      <a:pt x="221" y="13"/>
                    </a:cubicBezTo>
                    <a:cubicBezTo>
                      <a:pt x="212" y="13"/>
                      <a:pt x="205" y="16"/>
                      <a:pt x="199" y="24"/>
                    </a:cubicBezTo>
                    <a:cubicBezTo>
                      <a:pt x="194" y="31"/>
                      <a:pt x="190" y="37"/>
                      <a:pt x="184" y="42"/>
                    </a:cubicBezTo>
                    <a:cubicBezTo>
                      <a:pt x="174" y="51"/>
                      <a:pt x="165" y="53"/>
                      <a:pt x="152" y="53"/>
                    </a:cubicBezTo>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1296">
                <a:extLst>
                  <a:ext uri="{FF2B5EF4-FFF2-40B4-BE49-F238E27FC236}">
                    <a16:creationId xmlns:a16="http://schemas.microsoft.com/office/drawing/2014/main" id="{D3D25D4C-9AF7-1566-A0F1-235BE88AA60F}"/>
                  </a:ext>
                </a:extLst>
              </p:cNvPr>
              <p:cNvSpPr>
                <a:spLocks/>
              </p:cNvSpPr>
              <p:nvPr/>
            </p:nvSpPr>
            <p:spPr bwMode="auto">
              <a:xfrm>
                <a:off x="1665" y="3228"/>
                <a:ext cx="8" cy="11"/>
              </a:xfrm>
              <a:custGeom>
                <a:avLst/>
                <a:gdLst>
                  <a:gd name="T0" fmla="*/ 11 w 14"/>
                  <a:gd name="T1" fmla="*/ 0 h 18"/>
                  <a:gd name="T2" fmla="*/ 4 w 14"/>
                  <a:gd name="T3" fmla="*/ 4 h 18"/>
                  <a:gd name="T4" fmla="*/ 0 w 14"/>
                  <a:gd name="T5" fmla="*/ 12 h 18"/>
                  <a:gd name="T6" fmla="*/ 4 w 14"/>
                  <a:gd name="T7" fmla="*/ 18 h 18"/>
                  <a:gd name="T8" fmla="*/ 14 w 14"/>
                  <a:gd name="T9" fmla="*/ 5 h 18"/>
                  <a:gd name="T10" fmla="*/ 11 w 14"/>
                  <a:gd name="T11" fmla="*/ 0 h 18"/>
                </a:gdLst>
                <a:ahLst/>
                <a:cxnLst>
                  <a:cxn ang="0">
                    <a:pos x="T0" y="T1"/>
                  </a:cxn>
                  <a:cxn ang="0">
                    <a:pos x="T2" y="T3"/>
                  </a:cxn>
                  <a:cxn ang="0">
                    <a:pos x="T4" y="T5"/>
                  </a:cxn>
                  <a:cxn ang="0">
                    <a:pos x="T6" y="T7"/>
                  </a:cxn>
                  <a:cxn ang="0">
                    <a:pos x="T8" y="T9"/>
                  </a:cxn>
                  <a:cxn ang="0">
                    <a:pos x="T10" y="T11"/>
                  </a:cxn>
                </a:cxnLst>
                <a:rect l="0" t="0" r="r" b="b"/>
                <a:pathLst>
                  <a:path w="14" h="18">
                    <a:moveTo>
                      <a:pt x="11" y="0"/>
                    </a:moveTo>
                    <a:cubicBezTo>
                      <a:pt x="8" y="0"/>
                      <a:pt x="6" y="2"/>
                      <a:pt x="4" y="4"/>
                    </a:cubicBezTo>
                    <a:cubicBezTo>
                      <a:pt x="2" y="7"/>
                      <a:pt x="0" y="9"/>
                      <a:pt x="0" y="12"/>
                    </a:cubicBezTo>
                    <a:cubicBezTo>
                      <a:pt x="0" y="15"/>
                      <a:pt x="1" y="18"/>
                      <a:pt x="4" y="18"/>
                    </a:cubicBezTo>
                    <a:cubicBezTo>
                      <a:pt x="9" y="18"/>
                      <a:pt x="14" y="10"/>
                      <a:pt x="14" y="5"/>
                    </a:cubicBezTo>
                    <a:cubicBezTo>
                      <a:pt x="14" y="3"/>
                      <a:pt x="13" y="0"/>
                      <a:pt x="11"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1297">
                <a:extLst>
                  <a:ext uri="{FF2B5EF4-FFF2-40B4-BE49-F238E27FC236}">
                    <a16:creationId xmlns:a16="http://schemas.microsoft.com/office/drawing/2014/main" id="{F46F533B-6301-389C-D493-69F5302DD2AA}"/>
                  </a:ext>
                </a:extLst>
              </p:cNvPr>
              <p:cNvSpPr>
                <a:spLocks/>
              </p:cNvSpPr>
              <p:nvPr/>
            </p:nvSpPr>
            <p:spPr bwMode="auto">
              <a:xfrm>
                <a:off x="1590" y="3204"/>
                <a:ext cx="14" cy="11"/>
              </a:xfrm>
              <a:custGeom>
                <a:avLst/>
                <a:gdLst>
                  <a:gd name="T0" fmla="*/ 15 w 23"/>
                  <a:gd name="T1" fmla="*/ 0 h 18"/>
                  <a:gd name="T2" fmla="*/ 8 w 23"/>
                  <a:gd name="T3" fmla="*/ 18 h 18"/>
                  <a:gd name="T4" fmla="*/ 15 w 23"/>
                  <a:gd name="T5" fmla="*/ 0 h 18"/>
                </a:gdLst>
                <a:ahLst/>
                <a:cxnLst>
                  <a:cxn ang="0">
                    <a:pos x="T0" y="T1"/>
                  </a:cxn>
                  <a:cxn ang="0">
                    <a:pos x="T2" y="T3"/>
                  </a:cxn>
                  <a:cxn ang="0">
                    <a:pos x="T4" y="T5"/>
                  </a:cxn>
                </a:cxnLst>
                <a:rect l="0" t="0" r="r" b="b"/>
                <a:pathLst>
                  <a:path w="23" h="18">
                    <a:moveTo>
                      <a:pt x="15" y="0"/>
                    </a:moveTo>
                    <a:cubicBezTo>
                      <a:pt x="8" y="0"/>
                      <a:pt x="0" y="18"/>
                      <a:pt x="8" y="18"/>
                    </a:cubicBezTo>
                    <a:cubicBezTo>
                      <a:pt x="15" y="18"/>
                      <a:pt x="23" y="0"/>
                      <a:pt x="15"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1298">
                <a:extLst>
                  <a:ext uri="{FF2B5EF4-FFF2-40B4-BE49-F238E27FC236}">
                    <a16:creationId xmlns:a16="http://schemas.microsoft.com/office/drawing/2014/main" id="{4DA38256-1458-34C9-E53C-CC922AE05C5E}"/>
                  </a:ext>
                </a:extLst>
              </p:cNvPr>
              <p:cNvSpPr>
                <a:spLocks/>
              </p:cNvSpPr>
              <p:nvPr/>
            </p:nvSpPr>
            <p:spPr bwMode="auto">
              <a:xfrm>
                <a:off x="1651" y="3268"/>
                <a:ext cx="8" cy="11"/>
              </a:xfrm>
              <a:custGeom>
                <a:avLst/>
                <a:gdLst>
                  <a:gd name="T0" fmla="*/ 11 w 12"/>
                  <a:gd name="T1" fmla="*/ 3 h 19"/>
                  <a:gd name="T2" fmla="*/ 11 w 12"/>
                  <a:gd name="T3" fmla="*/ 3 h 19"/>
                  <a:gd name="T4" fmla="*/ 10 w 12"/>
                  <a:gd name="T5" fmla="*/ 2 h 19"/>
                  <a:gd name="T6" fmla="*/ 5 w 12"/>
                  <a:gd name="T7" fmla="*/ 3 h 19"/>
                  <a:gd name="T8" fmla="*/ 1 w 12"/>
                  <a:gd name="T9" fmla="*/ 11 h 19"/>
                  <a:gd name="T10" fmla="*/ 1 w 12"/>
                  <a:gd name="T11" fmla="*/ 16 h 19"/>
                  <a:gd name="T12" fmla="*/ 6 w 12"/>
                  <a:gd name="T13" fmla="*/ 18 h 19"/>
                  <a:gd name="T14" fmla="*/ 8 w 12"/>
                  <a:gd name="T15" fmla="*/ 16 h 19"/>
                  <a:gd name="T16" fmla="*/ 12 w 12"/>
                  <a:gd name="T17" fmla="*/ 8 h 19"/>
                  <a:gd name="T18" fmla="*/ 12 w 12"/>
                  <a:gd name="T19" fmla="*/ 7 h 19"/>
                  <a:gd name="T20" fmla="*/ 11 w 12"/>
                  <a:gd name="T2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9">
                    <a:moveTo>
                      <a:pt x="11" y="3"/>
                    </a:moveTo>
                    <a:lnTo>
                      <a:pt x="11" y="3"/>
                    </a:lnTo>
                    <a:lnTo>
                      <a:pt x="10" y="2"/>
                    </a:lnTo>
                    <a:cubicBezTo>
                      <a:pt x="9" y="0"/>
                      <a:pt x="6" y="1"/>
                      <a:pt x="5" y="3"/>
                    </a:cubicBezTo>
                    <a:cubicBezTo>
                      <a:pt x="2" y="5"/>
                      <a:pt x="1" y="8"/>
                      <a:pt x="1" y="11"/>
                    </a:cubicBezTo>
                    <a:cubicBezTo>
                      <a:pt x="0" y="13"/>
                      <a:pt x="0" y="15"/>
                      <a:pt x="1" y="16"/>
                    </a:cubicBezTo>
                    <a:cubicBezTo>
                      <a:pt x="2" y="19"/>
                      <a:pt x="4" y="19"/>
                      <a:pt x="6" y="18"/>
                    </a:cubicBezTo>
                    <a:lnTo>
                      <a:pt x="8" y="16"/>
                    </a:lnTo>
                    <a:cubicBezTo>
                      <a:pt x="10" y="14"/>
                      <a:pt x="12" y="10"/>
                      <a:pt x="12" y="8"/>
                    </a:cubicBezTo>
                    <a:lnTo>
                      <a:pt x="12" y="7"/>
                    </a:lnTo>
                    <a:lnTo>
                      <a:pt x="11" y="3"/>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1299">
                <a:extLst>
                  <a:ext uri="{FF2B5EF4-FFF2-40B4-BE49-F238E27FC236}">
                    <a16:creationId xmlns:a16="http://schemas.microsoft.com/office/drawing/2014/main" id="{86A551CD-CA87-4675-28DC-31AA973173D8}"/>
                  </a:ext>
                </a:extLst>
              </p:cNvPr>
              <p:cNvSpPr>
                <a:spLocks/>
              </p:cNvSpPr>
              <p:nvPr/>
            </p:nvSpPr>
            <p:spPr bwMode="auto">
              <a:xfrm>
                <a:off x="1699" y="3145"/>
                <a:ext cx="12" cy="13"/>
              </a:xfrm>
              <a:custGeom>
                <a:avLst/>
                <a:gdLst>
                  <a:gd name="T0" fmla="*/ 16 w 19"/>
                  <a:gd name="T1" fmla="*/ 1 h 20"/>
                  <a:gd name="T2" fmla="*/ 12 w 19"/>
                  <a:gd name="T3" fmla="*/ 1 h 20"/>
                  <a:gd name="T4" fmla="*/ 4 w 19"/>
                  <a:gd name="T5" fmla="*/ 6 h 20"/>
                  <a:gd name="T6" fmla="*/ 10 w 19"/>
                  <a:gd name="T7" fmla="*/ 19 h 20"/>
                  <a:gd name="T8" fmla="*/ 18 w 19"/>
                  <a:gd name="T9" fmla="*/ 11 h 20"/>
                  <a:gd name="T10" fmla="*/ 16 w 19"/>
                  <a:gd name="T11" fmla="*/ 1 h 20"/>
                </a:gdLst>
                <a:ahLst/>
                <a:cxnLst>
                  <a:cxn ang="0">
                    <a:pos x="T0" y="T1"/>
                  </a:cxn>
                  <a:cxn ang="0">
                    <a:pos x="T2" y="T3"/>
                  </a:cxn>
                  <a:cxn ang="0">
                    <a:pos x="T4" y="T5"/>
                  </a:cxn>
                  <a:cxn ang="0">
                    <a:pos x="T6" y="T7"/>
                  </a:cxn>
                  <a:cxn ang="0">
                    <a:pos x="T8" y="T9"/>
                  </a:cxn>
                  <a:cxn ang="0">
                    <a:pos x="T10" y="T11"/>
                  </a:cxn>
                </a:cxnLst>
                <a:rect l="0" t="0" r="r" b="b"/>
                <a:pathLst>
                  <a:path w="19" h="20">
                    <a:moveTo>
                      <a:pt x="16" y="1"/>
                    </a:moveTo>
                    <a:lnTo>
                      <a:pt x="12" y="1"/>
                    </a:lnTo>
                    <a:cubicBezTo>
                      <a:pt x="8" y="0"/>
                      <a:pt x="6" y="3"/>
                      <a:pt x="4" y="6"/>
                    </a:cubicBezTo>
                    <a:cubicBezTo>
                      <a:pt x="0" y="11"/>
                      <a:pt x="2" y="20"/>
                      <a:pt x="10" y="19"/>
                    </a:cubicBezTo>
                    <a:cubicBezTo>
                      <a:pt x="13" y="18"/>
                      <a:pt x="16" y="14"/>
                      <a:pt x="18" y="11"/>
                    </a:cubicBezTo>
                    <a:cubicBezTo>
                      <a:pt x="19" y="8"/>
                      <a:pt x="19" y="3"/>
                      <a:pt x="16" y="1"/>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1300">
                <a:extLst>
                  <a:ext uri="{FF2B5EF4-FFF2-40B4-BE49-F238E27FC236}">
                    <a16:creationId xmlns:a16="http://schemas.microsoft.com/office/drawing/2014/main" id="{38C3CF53-5D87-2929-37B5-64A243EB9D8A}"/>
                  </a:ext>
                </a:extLst>
              </p:cNvPr>
              <p:cNvSpPr>
                <a:spLocks/>
              </p:cNvSpPr>
              <p:nvPr/>
            </p:nvSpPr>
            <p:spPr bwMode="auto">
              <a:xfrm>
                <a:off x="1638" y="3069"/>
                <a:ext cx="9" cy="11"/>
              </a:xfrm>
              <a:custGeom>
                <a:avLst/>
                <a:gdLst>
                  <a:gd name="T0" fmla="*/ 14 w 14"/>
                  <a:gd name="T1" fmla="*/ 4 h 18"/>
                  <a:gd name="T2" fmla="*/ 5 w 14"/>
                  <a:gd name="T3" fmla="*/ 3 h 18"/>
                  <a:gd name="T4" fmla="*/ 2 w 14"/>
                  <a:gd name="T5" fmla="*/ 13 h 18"/>
                  <a:gd name="T6" fmla="*/ 11 w 14"/>
                  <a:gd name="T7" fmla="*/ 11 h 18"/>
                  <a:gd name="T8" fmla="*/ 12 w 14"/>
                  <a:gd name="T9" fmla="*/ 10 h 18"/>
                  <a:gd name="T10" fmla="*/ 14 w 14"/>
                  <a:gd name="T11" fmla="*/ 4 h 18"/>
                </a:gdLst>
                <a:ahLst/>
                <a:cxnLst>
                  <a:cxn ang="0">
                    <a:pos x="T0" y="T1"/>
                  </a:cxn>
                  <a:cxn ang="0">
                    <a:pos x="T2" y="T3"/>
                  </a:cxn>
                  <a:cxn ang="0">
                    <a:pos x="T4" y="T5"/>
                  </a:cxn>
                  <a:cxn ang="0">
                    <a:pos x="T6" y="T7"/>
                  </a:cxn>
                  <a:cxn ang="0">
                    <a:pos x="T8" y="T9"/>
                  </a:cxn>
                  <a:cxn ang="0">
                    <a:pos x="T10" y="T11"/>
                  </a:cxn>
                </a:cxnLst>
                <a:rect l="0" t="0" r="r" b="b"/>
                <a:pathLst>
                  <a:path w="14" h="18">
                    <a:moveTo>
                      <a:pt x="14" y="4"/>
                    </a:moveTo>
                    <a:cubicBezTo>
                      <a:pt x="13" y="0"/>
                      <a:pt x="8" y="0"/>
                      <a:pt x="5" y="3"/>
                    </a:cubicBezTo>
                    <a:cubicBezTo>
                      <a:pt x="3" y="6"/>
                      <a:pt x="0" y="10"/>
                      <a:pt x="2" y="13"/>
                    </a:cubicBezTo>
                    <a:cubicBezTo>
                      <a:pt x="5" y="18"/>
                      <a:pt x="10" y="13"/>
                      <a:pt x="11" y="11"/>
                    </a:cubicBezTo>
                    <a:lnTo>
                      <a:pt x="12" y="10"/>
                    </a:lnTo>
                    <a:lnTo>
                      <a:pt x="14" y="4"/>
                    </a:ln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1301">
                <a:extLst>
                  <a:ext uri="{FF2B5EF4-FFF2-40B4-BE49-F238E27FC236}">
                    <a16:creationId xmlns:a16="http://schemas.microsoft.com/office/drawing/2014/main" id="{24B48578-3D1D-F9F2-56D6-4F6A672AC21F}"/>
                  </a:ext>
                </a:extLst>
              </p:cNvPr>
              <p:cNvSpPr>
                <a:spLocks/>
              </p:cNvSpPr>
              <p:nvPr/>
            </p:nvSpPr>
            <p:spPr bwMode="auto">
              <a:xfrm>
                <a:off x="1550" y="3158"/>
                <a:ext cx="6" cy="4"/>
              </a:xfrm>
              <a:custGeom>
                <a:avLst/>
                <a:gdLst>
                  <a:gd name="T0" fmla="*/ 6 w 9"/>
                  <a:gd name="T1" fmla="*/ 0 h 7"/>
                  <a:gd name="T2" fmla="*/ 3 w 9"/>
                  <a:gd name="T3" fmla="*/ 7 h 7"/>
                  <a:gd name="T4" fmla="*/ 6 w 9"/>
                  <a:gd name="T5" fmla="*/ 0 h 7"/>
                </a:gdLst>
                <a:ahLst/>
                <a:cxnLst>
                  <a:cxn ang="0">
                    <a:pos x="T0" y="T1"/>
                  </a:cxn>
                  <a:cxn ang="0">
                    <a:pos x="T2" y="T3"/>
                  </a:cxn>
                  <a:cxn ang="0">
                    <a:pos x="T4" y="T5"/>
                  </a:cxn>
                </a:cxnLst>
                <a:rect l="0" t="0" r="r" b="b"/>
                <a:pathLst>
                  <a:path w="9" h="7">
                    <a:moveTo>
                      <a:pt x="6" y="0"/>
                    </a:moveTo>
                    <a:cubicBezTo>
                      <a:pt x="3" y="0"/>
                      <a:pt x="0" y="7"/>
                      <a:pt x="3" y="7"/>
                    </a:cubicBezTo>
                    <a:cubicBezTo>
                      <a:pt x="6" y="7"/>
                      <a:pt x="9" y="0"/>
                      <a:pt x="6"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1302">
                <a:extLst>
                  <a:ext uri="{FF2B5EF4-FFF2-40B4-BE49-F238E27FC236}">
                    <a16:creationId xmlns:a16="http://schemas.microsoft.com/office/drawing/2014/main" id="{790788E8-C767-88B0-58F2-8CD4A3165ED0}"/>
                  </a:ext>
                </a:extLst>
              </p:cNvPr>
              <p:cNvSpPr>
                <a:spLocks/>
              </p:cNvSpPr>
              <p:nvPr/>
            </p:nvSpPr>
            <p:spPr bwMode="auto">
              <a:xfrm>
                <a:off x="1473" y="3103"/>
                <a:ext cx="3" cy="6"/>
              </a:xfrm>
              <a:custGeom>
                <a:avLst/>
                <a:gdLst>
                  <a:gd name="T0" fmla="*/ 2 w 5"/>
                  <a:gd name="T1" fmla="*/ 2 h 9"/>
                  <a:gd name="T2" fmla="*/ 1 w 5"/>
                  <a:gd name="T3" fmla="*/ 3 h 9"/>
                  <a:gd name="T4" fmla="*/ 2 w 5"/>
                  <a:gd name="T5" fmla="*/ 8 h 9"/>
                  <a:gd name="T6" fmla="*/ 5 w 5"/>
                  <a:gd name="T7" fmla="*/ 5 h 9"/>
                  <a:gd name="T8" fmla="*/ 5 w 5"/>
                  <a:gd name="T9" fmla="*/ 2 h 9"/>
                  <a:gd name="T10" fmla="*/ 2 w 5"/>
                  <a:gd name="T11" fmla="*/ 2 h 9"/>
                </a:gdLst>
                <a:ahLst/>
                <a:cxnLst>
                  <a:cxn ang="0">
                    <a:pos x="T0" y="T1"/>
                  </a:cxn>
                  <a:cxn ang="0">
                    <a:pos x="T2" y="T3"/>
                  </a:cxn>
                  <a:cxn ang="0">
                    <a:pos x="T4" y="T5"/>
                  </a:cxn>
                  <a:cxn ang="0">
                    <a:pos x="T6" y="T7"/>
                  </a:cxn>
                  <a:cxn ang="0">
                    <a:pos x="T8" y="T9"/>
                  </a:cxn>
                  <a:cxn ang="0">
                    <a:pos x="T10" y="T11"/>
                  </a:cxn>
                </a:cxnLst>
                <a:rect l="0" t="0" r="r" b="b"/>
                <a:pathLst>
                  <a:path w="5" h="9">
                    <a:moveTo>
                      <a:pt x="2" y="2"/>
                    </a:moveTo>
                    <a:lnTo>
                      <a:pt x="1" y="3"/>
                    </a:lnTo>
                    <a:cubicBezTo>
                      <a:pt x="0" y="5"/>
                      <a:pt x="0" y="9"/>
                      <a:pt x="2" y="8"/>
                    </a:cubicBezTo>
                    <a:lnTo>
                      <a:pt x="5" y="5"/>
                    </a:lnTo>
                    <a:lnTo>
                      <a:pt x="5" y="2"/>
                    </a:lnTo>
                    <a:cubicBezTo>
                      <a:pt x="5" y="0"/>
                      <a:pt x="3" y="2"/>
                      <a:pt x="2" y="2"/>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1303">
                <a:extLst>
                  <a:ext uri="{FF2B5EF4-FFF2-40B4-BE49-F238E27FC236}">
                    <a16:creationId xmlns:a16="http://schemas.microsoft.com/office/drawing/2014/main" id="{99F9A88A-B186-6AEC-483C-927071097122}"/>
                  </a:ext>
                </a:extLst>
              </p:cNvPr>
              <p:cNvSpPr>
                <a:spLocks/>
              </p:cNvSpPr>
              <p:nvPr/>
            </p:nvSpPr>
            <p:spPr bwMode="auto">
              <a:xfrm>
                <a:off x="1423" y="3140"/>
                <a:ext cx="6" cy="4"/>
              </a:xfrm>
              <a:custGeom>
                <a:avLst/>
                <a:gdLst>
                  <a:gd name="T0" fmla="*/ 7 w 10"/>
                  <a:gd name="T1" fmla="*/ 0 h 7"/>
                  <a:gd name="T2" fmla="*/ 4 w 10"/>
                  <a:gd name="T3" fmla="*/ 7 h 7"/>
                  <a:gd name="T4" fmla="*/ 7 w 10"/>
                  <a:gd name="T5" fmla="*/ 0 h 7"/>
                </a:gdLst>
                <a:ahLst/>
                <a:cxnLst>
                  <a:cxn ang="0">
                    <a:pos x="T0" y="T1"/>
                  </a:cxn>
                  <a:cxn ang="0">
                    <a:pos x="T2" y="T3"/>
                  </a:cxn>
                  <a:cxn ang="0">
                    <a:pos x="T4" y="T5"/>
                  </a:cxn>
                </a:cxnLst>
                <a:rect l="0" t="0" r="r" b="b"/>
                <a:pathLst>
                  <a:path w="10" h="7">
                    <a:moveTo>
                      <a:pt x="7" y="0"/>
                    </a:moveTo>
                    <a:cubicBezTo>
                      <a:pt x="4" y="0"/>
                      <a:pt x="0" y="7"/>
                      <a:pt x="4" y="7"/>
                    </a:cubicBezTo>
                    <a:cubicBezTo>
                      <a:pt x="7" y="7"/>
                      <a:pt x="10" y="0"/>
                      <a:pt x="7"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1304">
                <a:extLst>
                  <a:ext uri="{FF2B5EF4-FFF2-40B4-BE49-F238E27FC236}">
                    <a16:creationId xmlns:a16="http://schemas.microsoft.com/office/drawing/2014/main" id="{69B8244E-36B8-5D56-23B6-51EFCB5EC281}"/>
                  </a:ext>
                </a:extLst>
              </p:cNvPr>
              <p:cNvSpPr>
                <a:spLocks/>
              </p:cNvSpPr>
              <p:nvPr/>
            </p:nvSpPr>
            <p:spPr bwMode="auto">
              <a:xfrm>
                <a:off x="1557" y="3226"/>
                <a:ext cx="5" cy="4"/>
              </a:xfrm>
              <a:custGeom>
                <a:avLst/>
                <a:gdLst>
                  <a:gd name="T0" fmla="*/ 5 w 8"/>
                  <a:gd name="T1" fmla="*/ 0 h 6"/>
                  <a:gd name="T2" fmla="*/ 3 w 8"/>
                  <a:gd name="T3" fmla="*/ 6 h 6"/>
                  <a:gd name="T4" fmla="*/ 5 w 8"/>
                  <a:gd name="T5" fmla="*/ 0 h 6"/>
                </a:gdLst>
                <a:ahLst/>
                <a:cxnLst>
                  <a:cxn ang="0">
                    <a:pos x="T0" y="T1"/>
                  </a:cxn>
                  <a:cxn ang="0">
                    <a:pos x="T2" y="T3"/>
                  </a:cxn>
                  <a:cxn ang="0">
                    <a:pos x="T4" y="T5"/>
                  </a:cxn>
                </a:cxnLst>
                <a:rect l="0" t="0" r="r" b="b"/>
                <a:pathLst>
                  <a:path w="8" h="6">
                    <a:moveTo>
                      <a:pt x="5" y="0"/>
                    </a:moveTo>
                    <a:cubicBezTo>
                      <a:pt x="3" y="0"/>
                      <a:pt x="0" y="6"/>
                      <a:pt x="3" y="6"/>
                    </a:cubicBezTo>
                    <a:cubicBezTo>
                      <a:pt x="5" y="6"/>
                      <a:pt x="8" y="0"/>
                      <a:pt x="5"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1305">
                <a:extLst>
                  <a:ext uri="{FF2B5EF4-FFF2-40B4-BE49-F238E27FC236}">
                    <a16:creationId xmlns:a16="http://schemas.microsoft.com/office/drawing/2014/main" id="{028468A0-9584-AD37-3031-E536D6D51E9E}"/>
                  </a:ext>
                </a:extLst>
              </p:cNvPr>
              <p:cNvSpPr>
                <a:spLocks/>
              </p:cNvSpPr>
              <p:nvPr/>
            </p:nvSpPr>
            <p:spPr bwMode="auto">
              <a:xfrm>
                <a:off x="1669" y="2989"/>
                <a:ext cx="4" cy="3"/>
              </a:xfrm>
              <a:custGeom>
                <a:avLst/>
                <a:gdLst>
                  <a:gd name="T0" fmla="*/ 5 w 8"/>
                  <a:gd name="T1" fmla="*/ 0 h 5"/>
                  <a:gd name="T2" fmla="*/ 3 w 8"/>
                  <a:gd name="T3" fmla="*/ 5 h 5"/>
                  <a:gd name="T4" fmla="*/ 5 w 8"/>
                  <a:gd name="T5" fmla="*/ 0 h 5"/>
                </a:gdLst>
                <a:ahLst/>
                <a:cxnLst>
                  <a:cxn ang="0">
                    <a:pos x="T0" y="T1"/>
                  </a:cxn>
                  <a:cxn ang="0">
                    <a:pos x="T2" y="T3"/>
                  </a:cxn>
                  <a:cxn ang="0">
                    <a:pos x="T4" y="T5"/>
                  </a:cxn>
                </a:cxnLst>
                <a:rect l="0" t="0" r="r" b="b"/>
                <a:pathLst>
                  <a:path w="8" h="5">
                    <a:moveTo>
                      <a:pt x="5" y="0"/>
                    </a:moveTo>
                    <a:cubicBezTo>
                      <a:pt x="3" y="0"/>
                      <a:pt x="0" y="5"/>
                      <a:pt x="3" y="5"/>
                    </a:cubicBezTo>
                    <a:cubicBezTo>
                      <a:pt x="5" y="5"/>
                      <a:pt x="8" y="0"/>
                      <a:pt x="5"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1306">
                <a:extLst>
                  <a:ext uri="{FF2B5EF4-FFF2-40B4-BE49-F238E27FC236}">
                    <a16:creationId xmlns:a16="http://schemas.microsoft.com/office/drawing/2014/main" id="{10250B33-1F47-2887-56D5-CA50FCB2181E}"/>
                  </a:ext>
                </a:extLst>
              </p:cNvPr>
              <p:cNvSpPr>
                <a:spLocks/>
              </p:cNvSpPr>
              <p:nvPr/>
            </p:nvSpPr>
            <p:spPr bwMode="auto">
              <a:xfrm>
                <a:off x="1356" y="3050"/>
                <a:ext cx="6" cy="8"/>
              </a:xfrm>
              <a:custGeom>
                <a:avLst/>
                <a:gdLst>
                  <a:gd name="T0" fmla="*/ 11 w 11"/>
                  <a:gd name="T1" fmla="*/ 3 h 13"/>
                  <a:gd name="T2" fmla="*/ 9 w 11"/>
                  <a:gd name="T3" fmla="*/ 2 h 13"/>
                  <a:gd name="T4" fmla="*/ 8 w 11"/>
                  <a:gd name="T5" fmla="*/ 0 h 13"/>
                  <a:gd name="T6" fmla="*/ 2 w 11"/>
                  <a:gd name="T7" fmla="*/ 2 h 13"/>
                  <a:gd name="T8" fmla="*/ 1 w 11"/>
                  <a:gd name="T9" fmla="*/ 8 h 13"/>
                  <a:gd name="T10" fmla="*/ 10 w 11"/>
                  <a:gd name="T11" fmla="*/ 7 h 13"/>
                  <a:gd name="T12" fmla="*/ 11 w 11"/>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11" y="3"/>
                    </a:moveTo>
                    <a:lnTo>
                      <a:pt x="9" y="2"/>
                    </a:lnTo>
                    <a:lnTo>
                      <a:pt x="8" y="0"/>
                    </a:lnTo>
                    <a:cubicBezTo>
                      <a:pt x="6" y="0"/>
                      <a:pt x="4" y="0"/>
                      <a:pt x="2" y="2"/>
                    </a:cubicBezTo>
                    <a:cubicBezTo>
                      <a:pt x="1" y="4"/>
                      <a:pt x="0" y="6"/>
                      <a:pt x="1" y="8"/>
                    </a:cubicBezTo>
                    <a:cubicBezTo>
                      <a:pt x="3" y="13"/>
                      <a:pt x="8" y="10"/>
                      <a:pt x="10" y="7"/>
                    </a:cubicBezTo>
                    <a:lnTo>
                      <a:pt x="11" y="3"/>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1307">
                <a:extLst>
                  <a:ext uri="{FF2B5EF4-FFF2-40B4-BE49-F238E27FC236}">
                    <a16:creationId xmlns:a16="http://schemas.microsoft.com/office/drawing/2014/main" id="{5EC67619-CDD2-9FBE-F4F2-1D30FB23C599}"/>
                  </a:ext>
                </a:extLst>
              </p:cNvPr>
              <p:cNvSpPr>
                <a:spLocks/>
              </p:cNvSpPr>
              <p:nvPr/>
            </p:nvSpPr>
            <p:spPr bwMode="auto">
              <a:xfrm>
                <a:off x="1226" y="3072"/>
                <a:ext cx="8" cy="8"/>
              </a:xfrm>
              <a:custGeom>
                <a:avLst/>
                <a:gdLst>
                  <a:gd name="T0" fmla="*/ 12 w 13"/>
                  <a:gd name="T1" fmla="*/ 2 h 14"/>
                  <a:gd name="T2" fmla="*/ 8 w 13"/>
                  <a:gd name="T3" fmla="*/ 0 h 14"/>
                  <a:gd name="T4" fmla="*/ 6 w 13"/>
                  <a:gd name="T5" fmla="*/ 1 h 14"/>
                  <a:gd name="T6" fmla="*/ 4 w 13"/>
                  <a:gd name="T7" fmla="*/ 2 h 14"/>
                  <a:gd name="T8" fmla="*/ 3 w 13"/>
                  <a:gd name="T9" fmla="*/ 12 h 14"/>
                  <a:gd name="T10" fmla="*/ 6 w 13"/>
                  <a:gd name="T11" fmla="*/ 14 h 14"/>
                  <a:gd name="T12" fmla="*/ 12 w 13"/>
                  <a:gd name="T13" fmla="*/ 9 h 14"/>
                  <a:gd name="T14" fmla="*/ 12 w 13"/>
                  <a:gd name="T15" fmla="*/ 9 h 14"/>
                  <a:gd name="T16" fmla="*/ 13 w 13"/>
                  <a:gd name="T17" fmla="*/ 7 h 14"/>
                  <a:gd name="T18" fmla="*/ 12 w 13"/>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12" y="2"/>
                    </a:moveTo>
                    <a:lnTo>
                      <a:pt x="8" y="0"/>
                    </a:lnTo>
                    <a:lnTo>
                      <a:pt x="6" y="1"/>
                    </a:lnTo>
                    <a:lnTo>
                      <a:pt x="4" y="2"/>
                    </a:lnTo>
                    <a:cubicBezTo>
                      <a:pt x="2" y="4"/>
                      <a:pt x="0" y="9"/>
                      <a:pt x="3" y="12"/>
                    </a:cubicBezTo>
                    <a:lnTo>
                      <a:pt x="6" y="14"/>
                    </a:lnTo>
                    <a:cubicBezTo>
                      <a:pt x="8" y="14"/>
                      <a:pt x="11" y="12"/>
                      <a:pt x="12" y="9"/>
                    </a:cubicBezTo>
                    <a:lnTo>
                      <a:pt x="12" y="9"/>
                    </a:lnTo>
                    <a:lnTo>
                      <a:pt x="13" y="7"/>
                    </a:lnTo>
                    <a:cubicBezTo>
                      <a:pt x="13" y="6"/>
                      <a:pt x="13" y="3"/>
                      <a:pt x="12" y="2"/>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1308">
                <a:extLst>
                  <a:ext uri="{FF2B5EF4-FFF2-40B4-BE49-F238E27FC236}">
                    <a16:creationId xmlns:a16="http://schemas.microsoft.com/office/drawing/2014/main" id="{EB194A2D-2AEC-77A2-03A1-6EF29CD2A79C}"/>
                  </a:ext>
                </a:extLst>
              </p:cNvPr>
              <p:cNvSpPr>
                <a:spLocks/>
              </p:cNvSpPr>
              <p:nvPr/>
            </p:nvSpPr>
            <p:spPr bwMode="auto">
              <a:xfrm>
                <a:off x="1186" y="3107"/>
                <a:ext cx="7" cy="9"/>
              </a:xfrm>
              <a:custGeom>
                <a:avLst/>
                <a:gdLst>
                  <a:gd name="T0" fmla="*/ 10 w 11"/>
                  <a:gd name="T1" fmla="*/ 9 h 14"/>
                  <a:gd name="T2" fmla="*/ 10 w 11"/>
                  <a:gd name="T3" fmla="*/ 9 h 14"/>
                  <a:gd name="T4" fmla="*/ 11 w 11"/>
                  <a:gd name="T5" fmla="*/ 5 h 14"/>
                  <a:gd name="T6" fmla="*/ 11 w 11"/>
                  <a:gd name="T7" fmla="*/ 4 h 14"/>
                  <a:gd name="T8" fmla="*/ 6 w 11"/>
                  <a:gd name="T9" fmla="*/ 0 h 14"/>
                  <a:gd name="T10" fmla="*/ 1 w 11"/>
                  <a:gd name="T11" fmla="*/ 5 h 14"/>
                  <a:gd name="T12" fmla="*/ 1 w 11"/>
                  <a:gd name="T13" fmla="*/ 11 h 14"/>
                  <a:gd name="T14" fmla="*/ 9 w 11"/>
                  <a:gd name="T15" fmla="*/ 9 h 14"/>
                  <a:gd name="T16" fmla="*/ 10 w 11"/>
                  <a:gd name="T1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9"/>
                    </a:moveTo>
                    <a:lnTo>
                      <a:pt x="10" y="9"/>
                    </a:lnTo>
                    <a:lnTo>
                      <a:pt x="11" y="5"/>
                    </a:lnTo>
                    <a:lnTo>
                      <a:pt x="11" y="4"/>
                    </a:lnTo>
                    <a:cubicBezTo>
                      <a:pt x="11" y="1"/>
                      <a:pt x="9" y="0"/>
                      <a:pt x="6" y="0"/>
                    </a:cubicBezTo>
                    <a:cubicBezTo>
                      <a:pt x="4" y="0"/>
                      <a:pt x="2" y="3"/>
                      <a:pt x="1" y="5"/>
                    </a:cubicBezTo>
                    <a:cubicBezTo>
                      <a:pt x="1" y="7"/>
                      <a:pt x="0" y="9"/>
                      <a:pt x="1" y="11"/>
                    </a:cubicBezTo>
                    <a:cubicBezTo>
                      <a:pt x="3" y="14"/>
                      <a:pt x="7" y="13"/>
                      <a:pt x="9" y="9"/>
                    </a:cubicBezTo>
                    <a:lnTo>
                      <a:pt x="10" y="9"/>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1309">
                <a:extLst>
                  <a:ext uri="{FF2B5EF4-FFF2-40B4-BE49-F238E27FC236}">
                    <a16:creationId xmlns:a16="http://schemas.microsoft.com/office/drawing/2014/main" id="{63A46744-8D84-9114-B5E0-46AE28BBB284}"/>
                  </a:ext>
                </a:extLst>
              </p:cNvPr>
              <p:cNvSpPr>
                <a:spLocks/>
              </p:cNvSpPr>
              <p:nvPr/>
            </p:nvSpPr>
            <p:spPr bwMode="auto">
              <a:xfrm>
                <a:off x="1022" y="3398"/>
                <a:ext cx="8" cy="9"/>
              </a:xfrm>
              <a:custGeom>
                <a:avLst/>
                <a:gdLst>
                  <a:gd name="T0" fmla="*/ 6 w 14"/>
                  <a:gd name="T1" fmla="*/ 2 h 14"/>
                  <a:gd name="T2" fmla="*/ 6 w 14"/>
                  <a:gd name="T3" fmla="*/ 2 h 14"/>
                  <a:gd name="T4" fmla="*/ 5 w 14"/>
                  <a:gd name="T5" fmla="*/ 2 h 14"/>
                  <a:gd name="T6" fmla="*/ 1 w 14"/>
                  <a:gd name="T7" fmla="*/ 10 h 14"/>
                  <a:gd name="T8" fmla="*/ 7 w 14"/>
                  <a:gd name="T9" fmla="*/ 13 h 14"/>
                  <a:gd name="T10" fmla="*/ 9 w 14"/>
                  <a:gd name="T11" fmla="*/ 12 h 14"/>
                  <a:gd name="T12" fmla="*/ 11 w 14"/>
                  <a:gd name="T13" fmla="*/ 9 h 14"/>
                  <a:gd name="T14" fmla="*/ 6 w 14"/>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6" y="2"/>
                    </a:moveTo>
                    <a:lnTo>
                      <a:pt x="6" y="2"/>
                    </a:lnTo>
                    <a:lnTo>
                      <a:pt x="5" y="2"/>
                    </a:lnTo>
                    <a:cubicBezTo>
                      <a:pt x="3" y="4"/>
                      <a:pt x="0" y="7"/>
                      <a:pt x="1" y="10"/>
                    </a:cubicBezTo>
                    <a:cubicBezTo>
                      <a:pt x="3" y="13"/>
                      <a:pt x="5" y="14"/>
                      <a:pt x="7" y="13"/>
                    </a:cubicBezTo>
                    <a:lnTo>
                      <a:pt x="9" y="12"/>
                    </a:lnTo>
                    <a:lnTo>
                      <a:pt x="11" y="9"/>
                    </a:lnTo>
                    <a:cubicBezTo>
                      <a:pt x="14" y="5"/>
                      <a:pt x="11" y="0"/>
                      <a:pt x="6" y="2"/>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1310">
                <a:extLst>
                  <a:ext uri="{FF2B5EF4-FFF2-40B4-BE49-F238E27FC236}">
                    <a16:creationId xmlns:a16="http://schemas.microsoft.com/office/drawing/2014/main" id="{A39E6701-4A0B-3E3F-B9B3-88D371756F22}"/>
                  </a:ext>
                </a:extLst>
              </p:cNvPr>
              <p:cNvSpPr>
                <a:spLocks/>
              </p:cNvSpPr>
              <p:nvPr/>
            </p:nvSpPr>
            <p:spPr bwMode="auto">
              <a:xfrm>
                <a:off x="1014" y="3457"/>
                <a:ext cx="7" cy="8"/>
              </a:xfrm>
              <a:custGeom>
                <a:avLst/>
                <a:gdLst>
                  <a:gd name="T0" fmla="*/ 11 w 11"/>
                  <a:gd name="T1" fmla="*/ 5 h 12"/>
                  <a:gd name="T2" fmla="*/ 6 w 11"/>
                  <a:gd name="T3" fmla="*/ 1 h 12"/>
                  <a:gd name="T4" fmla="*/ 1 w 11"/>
                  <a:gd name="T5" fmla="*/ 8 h 12"/>
                  <a:gd name="T6" fmla="*/ 6 w 11"/>
                  <a:gd name="T7" fmla="*/ 11 h 12"/>
                  <a:gd name="T8" fmla="*/ 7 w 11"/>
                  <a:gd name="T9" fmla="*/ 10 h 12"/>
                  <a:gd name="T10" fmla="*/ 11 w 11"/>
                  <a:gd name="T11" fmla="*/ 5 h 12"/>
                </a:gdLst>
                <a:ahLst/>
                <a:cxnLst>
                  <a:cxn ang="0">
                    <a:pos x="T0" y="T1"/>
                  </a:cxn>
                  <a:cxn ang="0">
                    <a:pos x="T2" y="T3"/>
                  </a:cxn>
                  <a:cxn ang="0">
                    <a:pos x="T4" y="T5"/>
                  </a:cxn>
                  <a:cxn ang="0">
                    <a:pos x="T6" y="T7"/>
                  </a:cxn>
                  <a:cxn ang="0">
                    <a:pos x="T8" y="T9"/>
                  </a:cxn>
                  <a:cxn ang="0">
                    <a:pos x="T10" y="T11"/>
                  </a:cxn>
                </a:cxnLst>
                <a:rect l="0" t="0" r="r" b="b"/>
                <a:pathLst>
                  <a:path w="11" h="12">
                    <a:moveTo>
                      <a:pt x="11" y="5"/>
                    </a:moveTo>
                    <a:cubicBezTo>
                      <a:pt x="11" y="2"/>
                      <a:pt x="8" y="0"/>
                      <a:pt x="6" y="1"/>
                    </a:cubicBezTo>
                    <a:cubicBezTo>
                      <a:pt x="3" y="1"/>
                      <a:pt x="0" y="5"/>
                      <a:pt x="1" y="8"/>
                    </a:cubicBezTo>
                    <a:cubicBezTo>
                      <a:pt x="1" y="10"/>
                      <a:pt x="4" y="12"/>
                      <a:pt x="6" y="11"/>
                    </a:cubicBezTo>
                    <a:lnTo>
                      <a:pt x="7" y="10"/>
                    </a:lnTo>
                    <a:cubicBezTo>
                      <a:pt x="9" y="10"/>
                      <a:pt x="11" y="7"/>
                      <a:pt x="11" y="5"/>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1311">
                <a:extLst>
                  <a:ext uri="{FF2B5EF4-FFF2-40B4-BE49-F238E27FC236}">
                    <a16:creationId xmlns:a16="http://schemas.microsoft.com/office/drawing/2014/main" id="{70E3BBA1-FB03-BB7D-D663-943294A0433C}"/>
                  </a:ext>
                </a:extLst>
              </p:cNvPr>
              <p:cNvSpPr>
                <a:spLocks/>
              </p:cNvSpPr>
              <p:nvPr/>
            </p:nvSpPr>
            <p:spPr bwMode="auto">
              <a:xfrm>
                <a:off x="996" y="3446"/>
                <a:ext cx="5" cy="6"/>
              </a:xfrm>
              <a:custGeom>
                <a:avLst/>
                <a:gdLst>
                  <a:gd name="T0" fmla="*/ 3 w 8"/>
                  <a:gd name="T1" fmla="*/ 1 h 10"/>
                  <a:gd name="T2" fmla="*/ 0 w 8"/>
                  <a:gd name="T3" fmla="*/ 5 h 10"/>
                  <a:gd name="T4" fmla="*/ 0 w 8"/>
                  <a:gd name="T5" fmla="*/ 6 h 10"/>
                  <a:gd name="T6" fmla="*/ 0 w 8"/>
                  <a:gd name="T7" fmla="*/ 10 h 10"/>
                  <a:gd name="T8" fmla="*/ 3 w 8"/>
                  <a:gd name="T9" fmla="*/ 10 h 10"/>
                  <a:gd name="T10" fmla="*/ 6 w 8"/>
                  <a:gd name="T11" fmla="*/ 8 h 10"/>
                  <a:gd name="T12" fmla="*/ 6 w 8"/>
                  <a:gd name="T13" fmla="*/ 7 h 10"/>
                  <a:gd name="T14" fmla="*/ 3 w 8"/>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3" y="1"/>
                    </a:moveTo>
                    <a:cubicBezTo>
                      <a:pt x="2" y="0"/>
                      <a:pt x="0" y="3"/>
                      <a:pt x="0" y="5"/>
                    </a:cubicBezTo>
                    <a:lnTo>
                      <a:pt x="0" y="6"/>
                    </a:lnTo>
                    <a:lnTo>
                      <a:pt x="0" y="10"/>
                    </a:lnTo>
                    <a:lnTo>
                      <a:pt x="3" y="10"/>
                    </a:lnTo>
                    <a:lnTo>
                      <a:pt x="6" y="8"/>
                    </a:lnTo>
                    <a:lnTo>
                      <a:pt x="6" y="7"/>
                    </a:lnTo>
                    <a:cubicBezTo>
                      <a:pt x="8" y="4"/>
                      <a:pt x="6" y="2"/>
                      <a:pt x="3" y="1"/>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1312">
                <a:extLst>
                  <a:ext uri="{FF2B5EF4-FFF2-40B4-BE49-F238E27FC236}">
                    <a16:creationId xmlns:a16="http://schemas.microsoft.com/office/drawing/2014/main" id="{F6C20D54-266E-65BD-24FB-18CF59D948C2}"/>
                  </a:ext>
                </a:extLst>
              </p:cNvPr>
              <p:cNvSpPr>
                <a:spLocks/>
              </p:cNvSpPr>
              <p:nvPr/>
            </p:nvSpPr>
            <p:spPr bwMode="auto">
              <a:xfrm>
                <a:off x="1065" y="3478"/>
                <a:ext cx="6" cy="9"/>
              </a:xfrm>
              <a:custGeom>
                <a:avLst/>
                <a:gdLst>
                  <a:gd name="T0" fmla="*/ 10 w 11"/>
                  <a:gd name="T1" fmla="*/ 5 h 15"/>
                  <a:gd name="T2" fmla="*/ 9 w 11"/>
                  <a:gd name="T3" fmla="*/ 3 h 15"/>
                  <a:gd name="T4" fmla="*/ 8 w 11"/>
                  <a:gd name="T5" fmla="*/ 3 h 15"/>
                  <a:gd name="T6" fmla="*/ 1 w 11"/>
                  <a:gd name="T7" fmla="*/ 10 h 15"/>
                  <a:gd name="T8" fmla="*/ 1 w 11"/>
                  <a:gd name="T9" fmla="*/ 11 h 15"/>
                  <a:gd name="T10" fmla="*/ 6 w 11"/>
                  <a:gd name="T11" fmla="*/ 14 h 15"/>
                  <a:gd name="T12" fmla="*/ 10 w 11"/>
                  <a:gd name="T13" fmla="*/ 5 h 15"/>
                </a:gdLst>
                <a:ahLst/>
                <a:cxnLst>
                  <a:cxn ang="0">
                    <a:pos x="T0" y="T1"/>
                  </a:cxn>
                  <a:cxn ang="0">
                    <a:pos x="T2" y="T3"/>
                  </a:cxn>
                  <a:cxn ang="0">
                    <a:pos x="T4" y="T5"/>
                  </a:cxn>
                  <a:cxn ang="0">
                    <a:pos x="T6" y="T7"/>
                  </a:cxn>
                  <a:cxn ang="0">
                    <a:pos x="T8" y="T9"/>
                  </a:cxn>
                  <a:cxn ang="0">
                    <a:pos x="T10" y="T11"/>
                  </a:cxn>
                  <a:cxn ang="0">
                    <a:pos x="T12" y="T13"/>
                  </a:cxn>
                </a:cxnLst>
                <a:rect l="0" t="0" r="r" b="b"/>
                <a:pathLst>
                  <a:path w="11" h="15">
                    <a:moveTo>
                      <a:pt x="10" y="5"/>
                    </a:moveTo>
                    <a:lnTo>
                      <a:pt x="9" y="3"/>
                    </a:lnTo>
                    <a:lnTo>
                      <a:pt x="8" y="3"/>
                    </a:lnTo>
                    <a:cubicBezTo>
                      <a:pt x="4" y="0"/>
                      <a:pt x="0" y="6"/>
                      <a:pt x="1" y="10"/>
                    </a:cubicBezTo>
                    <a:lnTo>
                      <a:pt x="1" y="11"/>
                    </a:lnTo>
                    <a:cubicBezTo>
                      <a:pt x="1" y="13"/>
                      <a:pt x="3" y="15"/>
                      <a:pt x="6" y="14"/>
                    </a:cubicBezTo>
                    <a:cubicBezTo>
                      <a:pt x="9" y="12"/>
                      <a:pt x="11" y="8"/>
                      <a:pt x="10" y="5"/>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1313">
                <a:extLst>
                  <a:ext uri="{FF2B5EF4-FFF2-40B4-BE49-F238E27FC236}">
                    <a16:creationId xmlns:a16="http://schemas.microsoft.com/office/drawing/2014/main" id="{35C0B2CE-1042-AE6A-3FDB-9531B28C58D5}"/>
                  </a:ext>
                </a:extLst>
              </p:cNvPr>
              <p:cNvSpPr>
                <a:spLocks/>
              </p:cNvSpPr>
              <p:nvPr/>
            </p:nvSpPr>
            <p:spPr bwMode="auto">
              <a:xfrm>
                <a:off x="1191" y="3479"/>
                <a:ext cx="9" cy="7"/>
              </a:xfrm>
              <a:custGeom>
                <a:avLst/>
                <a:gdLst>
                  <a:gd name="T0" fmla="*/ 8 w 14"/>
                  <a:gd name="T1" fmla="*/ 0 h 11"/>
                  <a:gd name="T2" fmla="*/ 7 w 14"/>
                  <a:gd name="T3" fmla="*/ 0 h 11"/>
                  <a:gd name="T4" fmla="*/ 2 w 14"/>
                  <a:gd name="T5" fmla="*/ 2 h 11"/>
                  <a:gd name="T6" fmla="*/ 1 w 14"/>
                  <a:gd name="T7" fmla="*/ 9 h 11"/>
                  <a:gd name="T8" fmla="*/ 6 w 14"/>
                  <a:gd name="T9" fmla="*/ 10 h 11"/>
                  <a:gd name="T10" fmla="*/ 8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8" y="0"/>
                    </a:moveTo>
                    <a:lnTo>
                      <a:pt x="7" y="0"/>
                    </a:lnTo>
                    <a:cubicBezTo>
                      <a:pt x="5" y="0"/>
                      <a:pt x="3" y="1"/>
                      <a:pt x="2" y="2"/>
                    </a:cubicBezTo>
                    <a:cubicBezTo>
                      <a:pt x="0" y="4"/>
                      <a:pt x="0" y="7"/>
                      <a:pt x="1" y="9"/>
                    </a:cubicBezTo>
                    <a:cubicBezTo>
                      <a:pt x="2" y="11"/>
                      <a:pt x="4" y="11"/>
                      <a:pt x="6" y="10"/>
                    </a:cubicBezTo>
                    <a:cubicBezTo>
                      <a:pt x="10" y="10"/>
                      <a:pt x="14" y="0"/>
                      <a:pt x="8" y="0"/>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1314">
                <a:extLst>
                  <a:ext uri="{FF2B5EF4-FFF2-40B4-BE49-F238E27FC236}">
                    <a16:creationId xmlns:a16="http://schemas.microsoft.com/office/drawing/2014/main" id="{CB911501-FCFB-312F-46CF-3083F7DDC98F}"/>
                  </a:ext>
                </a:extLst>
              </p:cNvPr>
              <p:cNvSpPr>
                <a:spLocks/>
              </p:cNvSpPr>
              <p:nvPr/>
            </p:nvSpPr>
            <p:spPr bwMode="auto">
              <a:xfrm>
                <a:off x="1335" y="3498"/>
                <a:ext cx="6" cy="8"/>
              </a:xfrm>
              <a:custGeom>
                <a:avLst/>
                <a:gdLst>
                  <a:gd name="T0" fmla="*/ 8 w 10"/>
                  <a:gd name="T1" fmla="*/ 4 h 13"/>
                  <a:gd name="T2" fmla="*/ 1 w 10"/>
                  <a:gd name="T3" fmla="*/ 9 h 13"/>
                  <a:gd name="T4" fmla="*/ 1 w 10"/>
                  <a:gd name="T5" fmla="*/ 10 h 13"/>
                  <a:gd name="T6" fmla="*/ 2 w 10"/>
                  <a:gd name="T7" fmla="*/ 13 h 13"/>
                  <a:gd name="T8" fmla="*/ 7 w 10"/>
                  <a:gd name="T9" fmla="*/ 10 h 13"/>
                  <a:gd name="T10" fmla="*/ 8 w 10"/>
                  <a:gd name="T11" fmla="*/ 4 h 13"/>
                </a:gdLst>
                <a:ahLst/>
                <a:cxnLst>
                  <a:cxn ang="0">
                    <a:pos x="T0" y="T1"/>
                  </a:cxn>
                  <a:cxn ang="0">
                    <a:pos x="T2" y="T3"/>
                  </a:cxn>
                  <a:cxn ang="0">
                    <a:pos x="T4" y="T5"/>
                  </a:cxn>
                  <a:cxn ang="0">
                    <a:pos x="T6" y="T7"/>
                  </a:cxn>
                  <a:cxn ang="0">
                    <a:pos x="T8" y="T9"/>
                  </a:cxn>
                  <a:cxn ang="0">
                    <a:pos x="T10" y="T11"/>
                  </a:cxn>
                </a:cxnLst>
                <a:rect l="0" t="0" r="r" b="b"/>
                <a:pathLst>
                  <a:path w="10" h="13">
                    <a:moveTo>
                      <a:pt x="8" y="4"/>
                    </a:moveTo>
                    <a:cubicBezTo>
                      <a:pt x="5" y="0"/>
                      <a:pt x="0" y="6"/>
                      <a:pt x="1" y="9"/>
                    </a:cubicBezTo>
                    <a:lnTo>
                      <a:pt x="1" y="10"/>
                    </a:lnTo>
                    <a:lnTo>
                      <a:pt x="2" y="13"/>
                    </a:lnTo>
                    <a:cubicBezTo>
                      <a:pt x="4" y="13"/>
                      <a:pt x="6" y="12"/>
                      <a:pt x="7" y="10"/>
                    </a:cubicBezTo>
                    <a:cubicBezTo>
                      <a:pt x="9" y="9"/>
                      <a:pt x="10" y="6"/>
                      <a:pt x="8" y="4"/>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1315">
                <a:extLst>
                  <a:ext uri="{FF2B5EF4-FFF2-40B4-BE49-F238E27FC236}">
                    <a16:creationId xmlns:a16="http://schemas.microsoft.com/office/drawing/2014/main" id="{18EF9C5F-6F48-3D0B-57B1-13EBBA22D1D6}"/>
                  </a:ext>
                </a:extLst>
              </p:cNvPr>
              <p:cNvSpPr>
                <a:spLocks/>
              </p:cNvSpPr>
              <p:nvPr/>
            </p:nvSpPr>
            <p:spPr bwMode="auto">
              <a:xfrm>
                <a:off x="1449" y="3281"/>
                <a:ext cx="8" cy="12"/>
              </a:xfrm>
              <a:custGeom>
                <a:avLst/>
                <a:gdLst>
                  <a:gd name="T0" fmla="*/ 14 w 14"/>
                  <a:gd name="T1" fmla="*/ 6 h 19"/>
                  <a:gd name="T2" fmla="*/ 13 w 14"/>
                  <a:gd name="T3" fmla="*/ 5 h 19"/>
                  <a:gd name="T4" fmla="*/ 13 w 14"/>
                  <a:gd name="T5" fmla="*/ 3 h 19"/>
                  <a:gd name="T6" fmla="*/ 1 w 14"/>
                  <a:gd name="T7" fmla="*/ 7 h 19"/>
                  <a:gd name="T8" fmla="*/ 2 w 14"/>
                  <a:gd name="T9" fmla="*/ 16 h 19"/>
                  <a:gd name="T10" fmla="*/ 8 w 14"/>
                  <a:gd name="T11" fmla="*/ 18 h 19"/>
                  <a:gd name="T12" fmla="*/ 14 w 14"/>
                  <a:gd name="T13" fmla="*/ 9 h 19"/>
                  <a:gd name="T14" fmla="*/ 14 w 14"/>
                  <a:gd name="T15" fmla="*/ 6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9">
                    <a:moveTo>
                      <a:pt x="14" y="6"/>
                    </a:moveTo>
                    <a:lnTo>
                      <a:pt x="13" y="5"/>
                    </a:lnTo>
                    <a:lnTo>
                      <a:pt x="13" y="3"/>
                    </a:lnTo>
                    <a:cubicBezTo>
                      <a:pt x="8" y="0"/>
                      <a:pt x="3" y="3"/>
                      <a:pt x="1" y="7"/>
                    </a:cubicBezTo>
                    <a:cubicBezTo>
                      <a:pt x="0" y="10"/>
                      <a:pt x="0" y="13"/>
                      <a:pt x="2" y="16"/>
                    </a:cubicBezTo>
                    <a:cubicBezTo>
                      <a:pt x="3" y="18"/>
                      <a:pt x="6" y="19"/>
                      <a:pt x="8" y="18"/>
                    </a:cubicBezTo>
                    <a:cubicBezTo>
                      <a:pt x="12" y="17"/>
                      <a:pt x="14" y="13"/>
                      <a:pt x="14" y="9"/>
                    </a:cubicBezTo>
                    <a:lnTo>
                      <a:pt x="14" y="6"/>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1316">
                <a:extLst>
                  <a:ext uri="{FF2B5EF4-FFF2-40B4-BE49-F238E27FC236}">
                    <a16:creationId xmlns:a16="http://schemas.microsoft.com/office/drawing/2014/main" id="{0D640F39-7F7F-AD4E-81A3-9709A80EB100}"/>
                  </a:ext>
                </a:extLst>
              </p:cNvPr>
              <p:cNvSpPr>
                <a:spLocks/>
              </p:cNvSpPr>
              <p:nvPr/>
            </p:nvSpPr>
            <p:spPr bwMode="auto">
              <a:xfrm>
                <a:off x="1481" y="3548"/>
                <a:ext cx="10" cy="12"/>
              </a:xfrm>
              <a:custGeom>
                <a:avLst/>
                <a:gdLst>
                  <a:gd name="T0" fmla="*/ 10 w 17"/>
                  <a:gd name="T1" fmla="*/ 1 h 19"/>
                  <a:gd name="T2" fmla="*/ 6 w 17"/>
                  <a:gd name="T3" fmla="*/ 2 h 19"/>
                  <a:gd name="T4" fmla="*/ 1 w 17"/>
                  <a:gd name="T5" fmla="*/ 13 h 19"/>
                  <a:gd name="T6" fmla="*/ 8 w 17"/>
                  <a:gd name="T7" fmla="*/ 18 h 19"/>
                  <a:gd name="T8" fmla="*/ 15 w 17"/>
                  <a:gd name="T9" fmla="*/ 13 h 19"/>
                  <a:gd name="T10" fmla="*/ 10 w 17"/>
                  <a:gd name="T11" fmla="*/ 1 h 19"/>
                </a:gdLst>
                <a:ahLst/>
                <a:cxnLst>
                  <a:cxn ang="0">
                    <a:pos x="T0" y="T1"/>
                  </a:cxn>
                  <a:cxn ang="0">
                    <a:pos x="T2" y="T3"/>
                  </a:cxn>
                  <a:cxn ang="0">
                    <a:pos x="T4" y="T5"/>
                  </a:cxn>
                  <a:cxn ang="0">
                    <a:pos x="T6" y="T7"/>
                  </a:cxn>
                  <a:cxn ang="0">
                    <a:pos x="T8" y="T9"/>
                  </a:cxn>
                  <a:cxn ang="0">
                    <a:pos x="T10" y="T11"/>
                  </a:cxn>
                </a:cxnLst>
                <a:rect l="0" t="0" r="r" b="b"/>
                <a:pathLst>
                  <a:path w="17" h="19">
                    <a:moveTo>
                      <a:pt x="10" y="1"/>
                    </a:moveTo>
                    <a:cubicBezTo>
                      <a:pt x="9" y="0"/>
                      <a:pt x="7" y="1"/>
                      <a:pt x="6" y="2"/>
                    </a:cubicBezTo>
                    <a:cubicBezTo>
                      <a:pt x="3" y="4"/>
                      <a:pt x="0" y="10"/>
                      <a:pt x="1" y="13"/>
                    </a:cubicBezTo>
                    <a:cubicBezTo>
                      <a:pt x="2" y="16"/>
                      <a:pt x="5" y="19"/>
                      <a:pt x="8" y="18"/>
                    </a:cubicBezTo>
                    <a:cubicBezTo>
                      <a:pt x="11" y="17"/>
                      <a:pt x="13" y="15"/>
                      <a:pt x="15" y="13"/>
                    </a:cubicBezTo>
                    <a:cubicBezTo>
                      <a:pt x="17" y="8"/>
                      <a:pt x="16" y="2"/>
                      <a:pt x="10" y="1"/>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1317">
                <a:extLst>
                  <a:ext uri="{FF2B5EF4-FFF2-40B4-BE49-F238E27FC236}">
                    <a16:creationId xmlns:a16="http://schemas.microsoft.com/office/drawing/2014/main" id="{C3433EF8-F8BF-A5BA-0366-43A2CE0B025A}"/>
                  </a:ext>
                </a:extLst>
              </p:cNvPr>
              <p:cNvSpPr>
                <a:spLocks/>
              </p:cNvSpPr>
              <p:nvPr/>
            </p:nvSpPr>
            <p:spPr bwMode="auto">
              <a:xfrm>
                <a:off x="1471" y="3582"/>
                <a:ext cx="9" cy="9"/>
              </a:xfrm>
              <a:custGeom>
                <a:avLst/>
                <a:gdLst>
                  <a:gd name="T0" fmla="*/ 11 w 15"/>
                  <a:gd name="T1" fmla="*/ 1 h 14"/>
                  <a:gd name="T2" fmla="*/ 10 w 15"/>
                  <a:gd name="T3" fmla="*/ 1 h 14"/>
                  <a:gd name="T4" fmla="*/ 5 w 15"/>
                  <a:gd name="T5" fmla="*/ 2 h 14"/>
                  <a:gd name="T6" fmla="*/ 5 w 15"/>
                  <a:gd name="T7" fmla="*/ 2 h 14"/>
                  <a:gd name="T8" fmla="*/ 2 w 15"/>
                  <a:gd name="T9" fmla="*/ 6 h 14"/>
                  <a:gd name="T10" fmla="*/ 2 w 15"/>
                  <a:gd name="T11" fmla="*/ 6 h 14"/>
                  <a:gd name="T12" fmla="*/ 8 w 15"/>
                  <a:gd name="T13" fmla="*/ 12 h 14"/>
                  <a:gd name="T14" fmla="*/ 11 w 15"/>
                  <a:gd name="T15" fmla="*/ 1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11" y="1"/>
                    </a:moveTo>
                    <a:lnTo>
                      <a:pt x="10" y="1"/>
                    </a:lnTo>
                    <a:cubicBezTo>
                      <a:pt x="9" y="0"/>
                      <a:pt x="6" y="0"/>
                      <a:pt x="5" y="2"/>
                    </a:cubicBezTo>
                    <a:lnTo>
                      <a:pt x="5" y="2"/>
                    </a:lnTo>
                    <a:cubicBezTo>
                      <a:pt x="3" y="3"/>
                      <a:pt x="2" y="4"/>
                      <a:pt x="2" y="6"/>
                    </a:cubicBezTo>
                    <a:lnTo>
                      <a:pt x="2" y="6"/>
                    </a:lnTo>
                    <a:cubicBezTo>
                      <a:pt x="0" y="11"/>
                      <a:pt x="4" y="14"/>
                      <a:pt x="8" y="12"/>
                    </a:cubicBezTo>
                    <a:cubicBezTo>
                      <a:pt x="11" y="10"/>
                      <a:pt x="15" y="4"/>
                      <a:pt x="11" y="1"/>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1318">
                <a:extLst>
                  <a:ext uri="{FF2B5EF4-FFF2-40B4-BE49-F238E27FC236}">
                    <a16:creationId xmlns:a16="http://schemas.microsoft.com/office/drawing/2014/main" id="{C7228A16-95DC-D5B9-21B7-5F81ECECC7C9}"/>
                  </a:ext>
                </a:extLst>
              </p:cNvPr>
              <p:cNvSpPr>
                <a:spLocks/>
              </p:cNvSpPr>
              <p:nvPr/>
            </p:nvSpPr>
            <p:spPr bwMode="auto">
              <a:xfrm>
                <a:off x="1428" y="3568"/>
                <a:ext cx="4" cy="3"/>
              </a:xfrm>
              <a:custGeom>
                <a:avLst/>
                <a:gdLst>
                  <a:gd name="T0" fmla="*/ 5 w 7"/>
                  <a:gd name="T1" fmla="*/ 0 h 5"/>
                  <a:gd name="T2" fmla="*/ 3 w 7"/>
                  <a:gd name="T3" fmla="*/ 0 h 5"/>
                  <a:gd name="T4" fmla="*/ 0 w 7"/>
                  <a:gd name="T5" fmla="*/ 3 h 5"/>
                  <a:gd name="T6" fmla="*/ 1 w 7"/>
                  <a:gd name="T7" fmla="*/ 5 h 5"/>
                  <a:gd name="T8" fmla="*/ 3 w 7"/>
                  <a:gd name="T9" fmla="*/ 5 h 5"/>
                  <a:gd name="T10" fmla="*/ 5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5" y="0"/>
                    </a:moveTo>
                    <a:lnTo>
                      <a:pt x="3" y="0"/>
                    </a:lnTo>
                    <a:cubicBezTo>
                      <a:pt x="2" y="0"/>
                      <a:pt x="1" y="2"/>
                      <a:pt x="0" y="3"/>
                    </a:cubicBezTo>
                    <a:cubicBezTo>
                      <a:pt x="0" y="4"/>
                      <a:pt x="0" y="5"/>
                      <a:pt x="1" y="5"/>
                    </a:cubicBezTo>
                    <a:lnTo>
                      <a:pt x="3" y="5"/>
                    </a:lnTo>
                    <a:cubicBezTo>
                      <a:pt x="4" y="5"/>
                      <a:pt x="7" y="1"/>
                      <a:pt x="5" y="0"/>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1319">
                <a:extLst>
                  <a:ext uri="{FF2B5EF4-FFF2-40B4-BE49-F238E27FC236}">
                    <a16:creationId xmlns:a16="http://schemas.microsoft.com/office/drawing/2014/main" id="{562F5C0B-5438-764D-D5B6-143E4461C663}"/>
                  </a:ext>
                </a:extLst>
              </p:cNvPr>
              <p:cNvSpPr>
                <a:spLocks/>
              </p:cNvSpPr>
              <p:nvPr/>
            </p:nvSpPr>
            <p:spPr bwMode="auto">
              <a:xfrm>
                <a:off x="1598" y="3501"/>
                <a:ext cx="7" cy="11"/>
              </a:xfrm>
              <a:custGeom>
                <a:avLst/>
                <a:gdLst>
                  <a:gd name="T0" fmla="*/ 10 w 12"/>
                  <a:gd name="T1" fmla="*/ 2 h 18"/>
                  <a:gd name="T2" fmla="*/ 9 w 12"/>
                  <a:gd name="T3" fmla="*/ 1 h 18"/>
                  <a:gd name="T4" fmla="*/ 8 w 12"/>
                  <a:gd name="T5" fmla="*/ 1 h 18"/>
                  <a:gd name="T6" fmla="*/ 7 w 12"/>
                  <a:gd name="T7" fmla="*/ 1 h 18"/>
                  <a:gd name="T8" fmla="*/ 3 w 12"/>
                  <a:gd name="T9" fmla="*/ 2 h 18"/>
                  <a:gd name="T10" fmla="*/ 3 w 12"/>
                  <a:gd name="T11" fmla="*/ 2 h 18"/>
                  <a:gd name="T12" fmla="*/ 3 w 12"/>
                  <a:gd name="T13" fmla="*/ 3 h 18"/>
                  <a:gd name="T14" fmla="*/ 0 w 12"/>
                  <a:gd name="T15" fmla="*/ 6 h 18"/>
                  <a:gd name="T16" fmla="*/ 0 w 12"/>
                  <a:gd name="T17" fmla="*/ 7 h 18"/>
                  <a:gd name="T18" fmla="*/ 0 w 12"/>
                  <a:gd name="T19" fmla="*/ 7 h 18"/>
                  <a:gd name="T20" fmla="*/ 0 w 12"/>
                  <a:gd name="T21" fmla="*/ 8 h 18"/>
                  <a:gd name="T22" fmla="*/ 1 w 12"/>
                  <a:gd name="T23" fmla="*/ 11 h 18"/>
                  <a:gd name="T24" fmla="*/ 12 w 12"/>
                  <a:gd name="T25" fmla="*/ 6 h 18"/>
                  <a:gd name="T26" fmla="*/ 10 w 1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8">
                    <a:moveTo>
                      <a:pt x="10" y="2"/>
                    </a:moveTo>
                    <a:lnTo>
                      <a:pt x="9" y="1"/>
                    </a:lnTo>
                    <a:lnTo>
                      <a:pt x="8" y="1"/>
                    </a:lnTo>
                    <a:lnTo>
                      <a:pt x="7" y="1"/>
                    </a:lnTo>
                    <a:cubicBezTo>
                      <a:pt x="5" y="0"/>
                      <a:pt x="4" y="1"/>
                      <a:pt x="3" y="2"/>
                    </a:cubicBezTo>
                    <a:lnTo>
                      <a:pt x="3" y="2"/>
                    </a:lnTo>
                    <a:lnTo>
                      <a:pt x="3" y="3"/>
                    </a:lnTo>
                    <a:lnTo>
                      <a:pt x="0" y="6"/>
                    </a:lnTo>
                    <a:lnTo>
                      <a:pt x="0" y="7"/>
                    </a:lnTo>
                    <a:lnTo>
                      <a:pt x="0" y="7"/>
                    </a:lnTo>
                    <a:lnTo>
                      <a:pt x="0" y="8"/>
                    </a:lnTo>
                    <a:lnTo>
                      <a:pt x="1" y="11"/>
                    </a:lnTo>
                    <a:cubicBezTo>
                      <a:pt x="4" y="18"/>
                      <a:pt x="12" y="11"/>
                      <a:pt x="12" y="6"/>
                    </a:cubicBezTo>
                    <a:lnTo>
                      <a:pt x="10" y="2"/>
                    </a:ln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1320">
                <a:extLst>
                  <a:ext uri="{FF2B5EF4-FFF2-40B4-BE49-F238E27FC236}">
                    <a16:creationId xmlns:a16="http://schemas.microsoft.com/office/drawing/2014/main" id="{210AB131-6AFC-3CB5-6E4A-0B09BCA99019}"/>
                  </a:ext>
                </a:extLst>
              </p:cNvPr>
              <p:cNvSpPr>
                <a:spLocks/>
              </p:cNvSpPr>
              <p:nvPr/>
            </p:nvSpPr>
            <p:spPr bwMode="auto">
              <a:xfrm>
                <a:off x="1704" y="3400"/>
                <a:ext cx="10" cy="11"/>
              </a:xfrm>
              <a:custGeom>
                <a:avLst/>
                <a:gdLst>
                  <a:gd name="T0" fmla="*/ 14 w 16"/>
                  <a:gd name="T1" fmla="*/ 4 h 18"/>
                  <a:gd name="T2" fmla="*/ 6 w 16"/>
                  <a:gd name="T3" fmla="*/ 2 h 18"/>
                  <a:gd name="T4" fmla="*/ 6 w 16"/>
                  <a:gd name="T5" fmla="*/ 2 h 18"/>
                  <a:gd name="T6" fmla="*/ 2 w 16"/>
                  <a:gd name="T7" fmla="*/ 5 h 18"/>
                  <a:gd name="T8" fmla="*/ 1 w 16"/>
                  <a:gd name="T9" fmla="*/ 8 h 18"/>
                  <a:gd name="T10" fmla="*/ 0 w 16"/>
                  <a:gd name="T11" fmla="*/ 13 h 18"/>
                  <a:gd name="T12" fmla="*/ 4 w 16"/>
                  <a:gd name="T13" fmla="*/ 17 h 18"/>
                  <a:gd name="T14" fmla="*/ 12 w 16"/>
                  <a:gd name="T15" fmla="*/ 15 h 18"/>
                  <a:gd name="T16" fmla="*/ 14 w 16"/>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8">
                    <a:moveTo>
                      <a:pt x="14" y="4"/>
                    </a:moveTo>
                    <a:cubicBezTo>
                      <a:pt x="13" y="1"/>
                      <a:pt x="9" y="0"/>
                      <a:pt x="6" y="2"/>
                    </a:cubicBezTo>
                    <a:lnTo>
                      <a:pt x="6" y="2"/>
                    </a:lnTo>
                    <a:cubicBezTo>
                      <a:pt x="5" y="2"/>
                      <a:pt x="3" y="3"/>
                      <a:pt x="2" y="5"/>
                    </a:cubicBezTo>
                    <a:lnTo>
                      <a:pt x="1" y="8"/>
                    </a:lnTo>
                    <a:lnTo>
                      <a:pt x="0" y="13"/>
                    </a:lnTo>
                    <a:cubicBezTo>
                      <a:pt x="0" y="15"/>
                      <a:pt x="2" y="16"/>
                      <a:pt x="4" y="17"/>
                    </a:cubicBezTo>
                    <a:cubicBezTo>
                      <a:pt x="6" y="18"/>
                      <a:pt x="10" y="17"/>
                      <a:pt x="12" y="15"/>
                    </a:cubicBezTo>
                    <a:cubicBezTo>
                      <a:pt x="15" y="13"/>
                      <a:pt x="16" y="8"/>
                      <a:pt x="14" y="4"/>
                    </a:cubicBezTo>
                    <a:close/>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1321">
                <a:extLst>
                  <a:ext uri="{FF2B5EF4-FFF2-40B4-BE49-F238E27FC236}">
                    <a16:creationId xmlns:a16="http://schemas.microsoft.com/office/drawing/2014/main" id="{E9740CC4-9420-1F5C-2CCF-C84D021997DC}"/>
                  </a:ext>
                </a:extLst>
              </p:cNvPr>
              <p:cNvSpPr>
                <a:spLocks/>
              </p:cNvSpPr>
              <p:nvPr/>
            </p:nvSpPr>
            <p:spPr bwMode="auto">
              <a:xfrm>
                <a:off x="1895" y="3463"/>
                <a:ext cx="8" cy="10"/>
              </a:xfrm>
              <a:custGeom>
                <a:avLst/>
                <a:gdLst>
                  <a:gd name="T0" fmla="*/ 12 w 13"/>
                  <a:gd name="T1" fmla="*/ 5 h 16"/>
                  <a:gd name="T2" fmla="*/ 8 w 13"/>
                  <a:gd name="T3" fmla="*/ 0 h 16"/>
                  <a:gd name="T4" fmla="*/ 3 w 13"/>
                  <a:gd name="T5" fmla="*/ 4 h 16"/>
                  <a:gd name="T6" fmla="*/ 0 w 13"/>
                  <a:gd name="T7" fmla="*/ 10 h 16"/>
                  <a:gd name="T8" fmla="*/ 4 w 13"/>
                  <a:gd name="T9" fmla="*/ 15 h 16"/>
                  <a:gd name="T10" fmla="*/ 10 w 13"/>
                  <a:gd name="T11" fmla="*/ 12 h 16"/>
                  <a:gd name="T12" fmla="*/ 12 w 13"/>
                  <a:gd name="T13" fmla="*/ 5 h 16"/>
                </a:gdLst>
                <a:ahLst/>
                <a:cxnLst>
                  <a:cxn ang="0">
                    <a:pos x="T0" y="T1"/>
                  </a:cxn>
                  <a:cxn ang="0">
                    <a:pos x="T2" y="T3"/>
                  </a:cxn>
                  <a:cxn ang="0">
                    <a:pos x="T4" y="T5"/>
                  </a:cxn>
                  <a:cxn ang="0">
                    <a:pos x="T6" y="T7"/>
                  </a:cxn>
                  <a:cxn ang="0">
                    <a:pos x="T8" y="T9"/>
                  </a:cxn>
                  <a:cxn ang="0">
                    <a:pos x="T10" y="T11"/>
                  </a:cxn>
                  <a:cxn ang="0">
                    <a:pos x="T12" y="T13"/>
                  </a:cxn>
                </a:cxnLst>
                <a:rect l="0" t="0" r="r" b="b"/>
                <a:pathLst>
                  <a:path w="13" h="16">
                    <a:moveTo>
                      <a:pt x="12" y="5"/>
                    </a:moveTo>
                    <a:cubicBezTo>
                      <a:pt x="12" y="2"/>
                      <a:pt x="10" y="1"/>
                      <a:pt x="8" y="0"/>
                    </a:cubicBezTo>
                    <a:cubicBezTo>
                      <a:pt x="6" y="0"/>
                      <a:pt x="4" y="1"/>
                      <a:pt x="3" y="4"/>
                    </a:cubicBezTo>
                    <a:cubicBezTo>
                      <a:pt x="1" y="5"/>
                      <a:pt x="0" y="8"/>
                      <a:pt x="0" y="10"/>
                    </a:cubicBezTo>
                    <a:cubicBezTo>
                      <a:pt x="0" y="12"/>
                      <a:pt x="1" y="14"/>
                      <a:pt x="4" y="15"/>
                    </a:cubicBezTo>
                    <a:cubicBezTo>
                      <a:pt x="6" y="16"/>
                      <a:pt x="9" y="14"/>
                      <a:pt x="10" y="12"/>
                    </a:cubicBezTo>
                    <a:cubicBezTo>
                      <a:pt x="12" y="10"/>
                      <a:pt x="13" y="7"/>
                      <a:pt x="12" y="5"/>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1322">
                <a:extLst>
                  <a:ext uri="{FF2B5EF4-FFF2-40B4-BE49-F238E27FC236}">
                    <a16:creationId xmlns:a16="http://schemas.microsoft.com/office/drawing/2014/main" id="{22D25984-F635-874C-EFDE-4F6084D0B294}"/>
                  </a:ext>
                </a:extLst>
              </p:cNvPr>
              <p:cNvSpPr>
                <a:spLocks/>
              </p:cNvSpPr>
              <p:nvPr/>
            </p:nvSpPr>
            <p:spPr bwMode="auto">
              <a:xfrm>
                <a:off x="1895" y="3554"/>
                <a:ext cx="9" cy="8"/>
              </a:xfrm>
              <a:custGeom>
                <a:avLst/>
                <a:gdLst>
                  <a:gd name="T0" fmla="*/ 13 w 15"/>
                  <a:gd name="T1" fmla="*/ 2 h 13"/>
                  <a:gd name="T2" fmla="*/ 9 w 15"/>
                  <a:gd name="T3" fmla="*/ 0 h 13"/>
                  <a:gd name="T4" fmla="*/ 7 w 15"/>
                  <a:gd name="T5" fmla="*/ 2 h 13"/>
                  <a:gd name="T6" fmla="*/ 4 w 15"/>
                  <a:gd name="T7" fmla="*/ 3 h 13"/>
                  <a:gd name="T8" fmla="*/ 7 w 15"/>
                  <a:gd name="T9" fmla="*/ 12 h 13"/>
                  <a:gd name="T10" fmla="*/ 13 w 15"/>
                  <a:gd name="T11" fmla="*/ 2 h 13"/>
                </a:gdLst>
                <a:ahLst/>
                <a:cxnLst>
                  <a:cxn ang="0">
                    <a:pos x="T0" y="T1"/>
                  </a:cxn>
                  <a:cxn ang="0">
                    <a:pos x="T2" y="T3"/>
                  </a:cxn>
                  <a:cxn ang="0">
                    <a:pos x="T4" y="T5"/>
                  </a:cxn>
                  <a:cxn ang="0">
                    <a:pos x="T6" y="T7"/>
                  </a:cxn>
                  <a:cxn ang="0">
                    <a:pos x="T8" y="T9"/>
                  </a:cxn>
                  <a:cxn ang="0">
                    <a:pos x="T10" y="T11"/>
                  </a:cxn>
                </a:cxnLst>
                <a:rect l="0" t="0" r="r" b="b"/>
                <a:pathLst>
                  <a:path w="15" h="13">
                    <a:moveTo>
                      <a:pt x="13" y="2"/>
                    </a:moveTo>
                    <a:lnTo>
                      <a:pt x="9" y="0"/>
                    </a:lnTo>
                    <a:lnTo>
                      <a:pt x="7" y="2"/>
                    </a:lnTo>
                    <a:lnTo>
                      <a:pt x="4" y="3"/>
                    </a:lnTo>
                    <a:cubicBezTo>
                      <a:pt x="0" y="6"/>
                      <a:pt x="1" y="13"/>
                      <a:pt x="7" y="12"/>
                    </a:cubicBezTo>
                    <a:cubicBezTo>
                      <a:pt x="11" y="11"/>
                      <a:pt x="15" y="6"/>
                      <a:pt x="13" y="2"/>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1323">
                <a:extLst>
                  <a:ext uri="{FF2B5EF4-FFF2-40B4-BE49-F238E27FC236}">
                    <a16:creationId xmlns:a16="http://schemas.microsoft.com/office/drawing/2014/main" id="{5516D202-1A91-F142-079B-AA388F175CB6}"/>
                  </a:ext>
                </a:extLst>
              </p:cNvPr>
              <p:cNvSpPr>
                <a:spLocks/>
              </p:cNvSpPr>
              <p:nvPr/>
            </p:nvSpPr>
            <p:spPr bwMode="auto">
              <a:xfrm>
                <a:off x="1949" y="3419"/>
                <a:ext cx="9" cy="10"/>
              </a:xfrm>
              <a:custGeom>
                <a:avLst/>
                <a:gdLst>
                  <a:gd name="T0" fmla="*/ 8 w 14"/>
                  <a:gd name="T1" fmla="*/ 0 h 17"/>
                  <a:gd name="T2" fmla="*/ 6 w 14"/>
                  <a:gd name="T3" fmla="*/ 1 h 17"/>
                  <a:gd name="T4" fmla="*/ 3 w 14"/>
                  <a:gd name="T5" fmla="*/ 3 h 17"/>
                  <a:gd name="T6" fmla="*/ 4 w 14"/>
                  <a:gd name="T7" fmla="*/ 15 h 17"/>
                  <a:gd name="T8" fmla="*/ 13 w 14"/>
                  <a:gd name="T9" fmla="*/ 8 h 17"/>
                  <a:gd name="T10" fmla="*/ 8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8" y="0"/>
                    </a:moveTo>
                    <a:lnTo>
                      <a:pt x="6" y="1"/>
                    </a:lnTo>
                    <a:lnTo>
                      <a:pt x="3" y="3"/>
                    </a:lnTo>
                    <a:cubicBezTo>
                      <a:pt x="0" y="7"/>
                      <a:pt x="0" y="12"/>
                      <a:pt x="4" y="15"/>
                    </a:cubicBezTo>
                    <a:cubicBezTo>
                      <a:pt x="8" y="17"/>
                      <a:pt x="13" y="11"/>
                      <a:pt x="13" y="8"/>
                    </a:cubicBezTo>
                    <a:cubicBezTo>
                      <a:pt x="14" y="5"/>
                      <a:pt x="12" y="0"/>
                      <a:pt x="8" y="0"/>
                    </a:cubicBezTo>
                  </a:path>
                </a:pathLst>
              </a:custGeom>
              <a:solidFill>
                <a:srgbClr val="FCF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1324">
                <a:extLst>
                  <a:ext uri="{FF2B5EF4-FFF2-40B4-BE49-F238E27FC236}">
                    <a16:creationId xmlns:a16="http://schemas.microsoft.com/office/drawing/2014/main" id="{555F3753-7836-A51E-F731-BAD7DC15DF01}"/>
                  </a:ext>
                </a:extLst>
              </p:cNvPr>
              <p:cNvSpPr>
                <a:spLocks/>
              </p:cNvSpPr>
              <p:nvPr/>
            </p:nvSpPr>
            <p:spPr bwMode="auto">
              <a:xfrm>
                <a:off x="1116" y="3137"/>
                <a:ext cx="101" cy="80"/>
              </a:xfrm>
              <a:custGeom>
                <a:avLst/>
                <a:gdLst>
                  <a:gd name="T0" fmla="*/ 23 w 165"/>
                  <a:gd name="T1" fmla="*/ 101 h 132"/>
                  <a:gd name="T2" fmla="*/ 70 w 165"/>
                  <a:gd name="T3" fmla="*/ 65 h 132"/>
                  <a:gd name="T4" fmla="*/ 165 w 165"/>
                  <a:gd name="T5" fmla="*/ 9 h 132"/>
                  <a:gd name="T6" fmla="*/ 125 w 165"/>
                  <a:gd name="T7" fmla="*/ 1 h 132"/>
                  <a:gd name="T8" fmla="*/ 64 w 165"/>
                  <a:gd name="T9" fmla="*/ 16 h 132"/>
                  <a:gd name="T10" fmla="*/ 7 w 165"/>
                  <a:gd name="T11" fmla="*/ 98 h 132"/>
                  <a:gd name="T12" fmla="*/ 0 w 165"/>
                  <a:gd name="T13" fmla="*/ 132 h 132"/>
                  <a:gd name="T14" fmla="*/ 23 w 165"/>
                  <a:gd name="T15" fmla="*/ 10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32">
                    <a:moveTo>
                      <a:pt x="23" y="101"/>
                    </a:moveTo>
                    <a:cubicBezTo>
                      <a:pt x="48" y="81"/>
                      <a:pt x="62" y="97"/>
                      <a:pt x="70" y="65"/>
                    </a:cubicBezTo>
                    <a:cubicBezTo>
                      <a:pt x="80" y="27"/>
                      <a:pt x="128" y="5"/>
                      <a:pt x="165" y="9"/>
                    </a:cubicBezTo>
                    <a:cubicBezTo>
                      <a:pt x="154" y="4"/>
                      <a:pt x="139" y="0"/>
                      <a:pt x="125" y="1"/>
                    </a:cubicBezTo>
                    <a:cubicBezTo>
                      <a:pt x="84" y="4"/>
                      <a:pt x="64" y="16"/>
                      <a:pt x="64" y="16"/>
                    </a:cubicBezTo>
                    <a:cubicBezTo>
                      <a:pt x="64" y="16"/>
                      <a:pt x="26" y="41"/>
                      <a:pt x="7" y="98"/>
                    </a:cubicBezTo>
                    <a:cubicBezTo>
                      <a:pt x="3" y="109"/>
                      <a:pt x="1" y="121"/>
                      <a:pt x="0" y="132"/>
                    </a:cubicBezTo>
                    <a:cubicBezTo>
                      <a:pt x="5" y="122"/>
                      <a:pt x="12" y="110"/>
                      <a:pt x="23" y="101"/>
                    </a:cubicBezTo>
                    <a:close/>
                  </a:path>
                </a:pathLst>
              </a:custGeom>
              <a:solidFill>
                <a:srgbClr val="F368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1325">
                <a:extLst>
                  <a:ext uri="{FF2B5EF4-FFF2-40B4-BE49-F238E27FC236}">
                    <a16:creationId xmlns:a16="http://schemas.microsoft.com/office/drawing/2014/main" id="{45B6F416-EBB9-5B1C-BCBC-404EBBDD68CE}"/>
                  </a:ext>
                </a:extLst>
              </p:cNvPr>
              <p:cNvSpPr>
                <a:spLocks/>
              </p:cNvSpPr>
              <p:nvPr/>
            </p:nvSpPr>
            <p:spPr bwMode="auto">
              <a:xfrm>
                <a:off x="1115" y="3140"/>
                <a:ext cx="116" cy="120"/>
              </a:xfrm>
              <a:custGeom>
                <a:avLst/>
                <a:gdLst>
                  <a:gd name="T0" fmla="*/ 167 w 189"/>
                  <a:gd name="T1" fmla="*/ 4 h 196"/>
                  <a:gd name="T2" fmla="*/ 72 w 189"/>
                  <a:gd name="T3" fmla="*/ 60 h 196"/>
                  <a:gd name="T4" fmla="*/ 25 w 189"/>
                  <a:gd name="T5" fmla="*/ 96 h 196"/>
                  <a:gd name="T6" fmla="*/ 2 w 189"/>
                  <a:gd name="T7" fmla="*/ 127 h 196"/>
                  <a:gd name="T8" fmla="*/ 4 w 189"/>
                  <a:gd name="T9" fmla="*/ 168 h 196"/>
                  <a:gd name="T10" fmla="*/ 38 w 189"/>
                  <a:gd name="T11" fmla="*/ 191 h 196"/>
                  <a:gd name="T12" fmla="*/ 94 w 189"/>
                  <a:gd name="T13" fmla="*/ 169 h 196"/>
                  <a:gd name="T14" fmla="*/ 93 w 189"/>
                  <a:gd name="T15" fmla="*/ 96 h 196"/>
                  <a:gd name="T16" fmla="*/ 189 w 189"/>
                  <a:gd name="T17" fmla="*/ 16 h 196"/>
                  <a:gd name="T18" fmla="*/ 167 w 189"/>
                  <a:gd name="T19"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96">
                    <a:moveTo>
                      <a:pt x="167" y="4"/>
                    </a:moveTo>
                    <a:cubicBezTo>
                      <a:pt x="130" y="0"/>
                      <a:pt x="82" y="22"/>
                      <a:pt x="72" y="60"/>
                    </a:cubicBezTo>
                    <a:cubicBezTo>
                      <a:pt x="64" y="92"/>
                      <a:pt x="50" y="76"/>
                      <a:pt x="25" y="96"/>
                    </a:cubicBezTo>
                    <a:cubicBezTo>
                      <a:pt x="14" y="105"/>
                      <a:pt x="7" y="117"/>
                      <a:pt x="2" y="127"/>
                    </a:cubicBezTo>
                    <a:cubicBezTo>
                      <a:pt x="0" y="142"/>
                      <a:pt x="1" y="155"/>
                      <a:pt x="4" y="168"/>
                    </a:cubicBezTo>
                    <a:cubicBezTo>
                      <a:pt x="10" y="177"/>
                      <a:pt x="21" y="188"/>
                      <a:pt x="38" y="191"/>
                    </a:cubicBezTo>
                    <a:cubicBezTo>
                      <a:pt x="62" y="196"/>
                      <a:pt x="78" y="178"/>
                      <a:pt x="94" y="169"/>
                    </a:cubicBezTo>
                    <a:cubicBezTo>
                      <a:pt x="87" y="152"/>
                      <a:pt x="84" y="128"/>
                      <a:pt x="93" y="96"/>
                    </a:cubicBezTo>
                    <a:cubicBezTo>
                      <a:pt x="110" y="35"/>
                      <a:pt x="189" y="16"/>
                      <a:pt x="189" y="16"/>
                    </a:cubicBezTo>
                    <a:cubicBezTo>
                      <a:pt x="189" y="16"/>
                      <a:pt x="180" y="10"/>
                      <a:pt x="167" y="4"/>
                    </a:cubicBezTo>
                  </a:path>
                </a:pathLst>
              </a:custGeom>
              <a:solidFill>
                <a:srgbClr val="FDD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1326">
                <a:extLst>
                  <a:ext uri="{FF2B5EF4-FFF2-40B4-BE49-F238E27FC236}">
                    <a16:creationId xmlns:a16="http://schemas.microsoft.com/office/drawing/2014/main" id="{6F0C7508-39DE-8E73-26C4-41F6629192F8}"/>
                  </a:ext>
                </a:extLst>
              </p:cNvPr>
              <p:cNvSpPr>
                <a:spLocks noEditPoints="1"/>
              </p:cNvSpPr>
              <p:nvPr/>
            </p:nvSpPr>
            <p:spPr bwMode="auto">
              <a:xfrm>
                <a:off x="1212" y="3142"/>
                <a:ext cx="5" cy="0"/>
              </a:xfrm>
              <a:custGeom>
                <a:avLst/>
                <a:gdLst>
                  <a:gd name="T0" fmla="*/ 9 w 9"/>
                  <a:gd name="T1" fmla="*/ 1 w 9"/>
                  <a:gd name="T2" fmla="*/ 9 w 9"/>
                  <a:gd name="T3" fmla="*/ 9 w 9"/>
                  <a:gd name="T4" fmla="*/ 0 w 9"/>
                  <a:gd name="T5" fmla="*/ 1 w 9"/>
                  <a:gd name="T6" fmla="*/ 1 w 9"/>
                  <a:gd name="T7" fmla="*/ 0 w 9"/>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9">
                    <a:moveTo>
                      <a:pt x="9" y="0"/>
                    </a:moveTo>
                    <a:cubicBezTo>
                      <a:pt x="6" y="0"/>
                      <a:pt x="3" y="0"/>
                      <a:pt x="1" y="0"/>
                    </a:cubicBezTo>
                    <a:cubicBezTo>
                      <a:pt x="3" y="0"/>
                      <a:pt x="6" y="0"/>
                      <a:pt x="9" y="0"/>
                    </a:cubicBezTo>
                    <a:lnTo>
                      <a:pt x="9" y="0"/>
                    </a:lnTo>
                    <a:close/>
                    <a:moveTo>
                      <a:pt x="0" y="0"/>
                    </a:moveTo>
                    <a:lnTo>
                      <a:pt x="1" y="0"/>
                    </a:lnTo>
                    <a:lnTo>
                      <a:pt x="1" y="0"/>
                    </a:lnTo>
                    <a:lnTo>
                      <a:pt x="0" y="0"/>
                    </a:lnTo>
                    <a:close/>
                  </a:path>
                </a:pathLst>
              </a:custGeom>
              <a:solidFill>
                <a:srgbClr val="618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1327">
                <a:extLst>
                  <a:ext uri="{FF2B5EF4-FFF2-40B4-BE49-F238E27FC236}">
                    <a16:creationId xmlns:a16="http://schemas.microsoft.com/office/drawing/2014/main" id="{CA47E843-5899-22BE-B0C0-AAC7190501A5}"/>
                  </a:ext>
                </a:extLst>
              </p:cNvPr>
              <p:cNvSpPr>
                <a:spLocks/>
              </p:cNvSpPr>
              <p:nvPr/>
            </p:nvSpPr>
            <p:spPr bwMode="auto">
              <a:xfrm>
                <a:off x="1144" y="3138"/>
                <a:ext cx="73" cy="20"/>
              </a:xfrm>
              <a:custGeom>
                <a:avLst/>
                <a:gdLst>
                  <a:gd name="T0" fmla="*/ 0 w 120"/>
                  <a:gd name="T1" fmla="*/ 33 h 33"/>
                  <a:gd name="T2" fmla="*/ 19 w 120"/>
                  <a:gd name="T3" fmla="*/ 15 h 33"/>
                  <a:gd name="T4" fmla="*/ 19 w 120"/>
                  <a:gd name="T5" fmla="*/ 15 h 33"/>
                  <a:gd name="T6" fmla="*/ 19 w 120"/>
                  <a:gd name="T7" fmla="*/ 15 h 33"/>
                  <a:gd name="T8" fmla="*/ 80 w 120"/>
                  <a:gd name="T9" fmla="*/ 0 h 33"/>
                  <a:gd name="T10" fmla="*/ 84 w 120"/>
                  <a:gd name="T11" fmla="*/ 0 h 33"/>
                  <a:gd name="T12" fmla="*/ 120 w 120"/>
                  <a:gd name="T13" fmla="*/ 8 h 33"/>
                  <a:gd name="T14" fmla="*/ 112 w 120"/>
                  <a:gd name="T15" fmla="*/ 8 h 33"/>
                  <a:gd name="T16" fmla="*/ 112 w 120"/>
                  <a:gd name="T17" fmla="*/ 8 h 33"/>
                  <a:gd name="T18" fmla="*/ 112 w 120"/>
                  <a:gd name="T19" fmla="*/ 8 h 33"/>
                  <a:gd name="T20" fmla="*/ 112 w 120"/>
                  <a:gd name="T21" fmla="*/ 8 h 33"/>
                  <a:gd name="T22" fmla="*/ 111 w 120"/>
                  <a:gd name="T23" fmla="*/ 8 h 33"/>
                  <a:gd name="T24" fmla="*/ 81 w 120"/>
                  <a:gd name="T25" fmla="*/ 13 h 33"/>
                  <a:gd name="T26" fmla="*/ 61 w 120"/>
                  <a:gd name="T27" fmla="*/ 5 h 33"/>
                  <a:gd name="T28" fmla="*/ 47 w 120"/>
                  <a:gd name="T29" fmla="*/ 7 h 33"/>
                  <a:gd name="T30" fmla="*/ 5 w 120"/>
                  <a:gd name="T31" fmla="*/ 33 h 33"/>
                  <a:gd name="T32" fmla="*/ 0 w 120"/>
                  <a:gd name="T3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33">
                    <a:moveTo>
                      <a:pt x="0" y="33"/>
                    </a:moveTo>
                    <a:cubicBezTo>
                      <a:pt x="11" y="21"/>
                      <a:pt x="19" y="15"/>
                      <a:pt x="19" y="15"/>
                    </a:cubicBezTo>
                    <a:cubicBezTo>
                      <a:pt x="19" y="15"/>
                      <a:pt x="19" y="15"/>
                      <a:pt x="19" y="15"/>
                    </a:cubicBezTo>
                    <a:cubicBezTo>
                      <a:pt x="19" y="15"/>
                      <a:pt x="19" y="15"/>
                      <a:pt x="19" y="15"/>
                    </a:cubicBezTo>
                    <a:cubicBezTo>
                      <a:pt x="19" y="15"/>
                      <a:pt x="39" y="3"/>
                      <a:pt x="80" y="0"/>
                    </a:cubicBezTo>
                    <a:cubicBezTo>
                      <a:pt x="81" y="0"/>
                      <a:pt x="82" y="0"/>
                      <a:pt x="84" y="0"/>
                    </a:cubicBezTo>
                    <a:cubicBezTo>
                      <a:pt x="97" y="0"/>
                      <a:pt x="110" y="4"/>
                      <a:pt x="120" y="8"/>
                    </a:cubicBezTo>
                    <a:cubicBezTo>
                      <a:pt x="117" y="8"/>
                      <a:pt x="114" y="8"/>
                      <a:pt x="112" y="8"/>
                    </a:cubicBezTo>
                    <a:lnTo>
                      <a:pt x="112" y="8"/>
                    </a:lnTo>
                    <a:lnTo>
                      <a:pt x="112" y="8"/>
                    </a:lnTo>
                    <a:lnTo>
                      <a:pt x="112" y="8"/>
                    </a:lnTo>
                    <a:lnTo>
                      <a:pt x="111" y="8"/>
                    </a:lnTo>
                    <a:cubicBezTo>
                      <a:pt x="101" y="8"/>
                      <a:pt x="91" y="9"/>
                      <a:pt x="81" y="13"/>
                    </a:cubicBezTo>
                    <a:cubicBezTo>
                      <a:pt x="78" y="8"/>
                      <a:pt x="70" y="5"/>
                      <a:pt x="61" y="5"/>
                    </a:cubicBezTo>
                    <a:cubicBezTo>
                      <a:pt x="56" y="5"/>
                      <a:pt x="51" y="6"/>
                      <a:pt x="47" y="7"/>
                    </a:cubicBezTo>
                    <a:cubicBezTo>
                      <a:pt x="33" y="11"/>
                      <a:pt x="18" y="20"/>
                      <a:pt x="5" y="33"/>
                    </a:cubicBezTo>
                    <a:cubicBezTo>
                      <a:pt x="3" y="33"/>
                      <a:pt x="1" y="33"/>
                      <a:pt x="0" y="33"/>
                    </a:cubicBezTo>
                  </a:path>
                </a:pathLst>
              </a:custGeom>
              <a:solidFill>
                <a:srgbClr val="ED4F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1328">
                <a:extLst>
                  <a:ext uri="{FF2B5EF4-FFF2-40B4-BE49-F238E27FC236}">
                    <a16:creationId xmlns:a16="http://schemas.microsoft.com/office/drawing/2014/main" id="{08E30CAD-B1DC-64C1-C449-386129AC0674}"/>
                  </a:ext>
                </a:extLst>
              </p:cNvPr>
              <p:cNvSpPr>
                <a:spLocks/>
              </p:cNvSpPr>
              <p:nvPr/>
            </p:nvSpPr>
            <p:spPr bwMode="auto">
              <a:xfrm>
                <a:off x="1193" y="3142"/>
                <a:ext cx="38" cy="11"/>
              </a:xfrm>
              <a:custGeom>
                <a:avLst/>
                <a:gdLst>
                  <a:gd name="T0" fmla="*/ 42 w 61"/>
                  <a:gd name="T1" fmla="*/ 18 h 18"/>
                  <a:gd name="T2" fmla="*/ 41 w 61"/>
                  <a:gd name="T3" fmla="*/ 18 h 18"/>
                  <a:gd name="T4" fmla="*/ 43 w 61"/>
                  <a:gd name="T5" fmla="*/ 18 h 18"/>
                  <a:gd name="T6" fmla="*/ 41 w 61"/>
                  <a:gd name="T7" fmla="*/ 18 h 18"/>
                  <a:gd name="T8" fmla="*/ 14 w 61"/>
                  <a:gd name="T9" fmla="*/ 14 h 18"/>
                  <a:gd name="T10" fmla="*/ 10 w 61"/>
                  <a:gd name="T11" fmla="*/ 14 h 18"/>
                  <a:gd name="T12" fmla="*/ 0 w 61"/>
                  <a:gd name="T13" fmla="*/ 15 h 18"/>
                  <a:gd name="T14" fmla="*/ 0 w 61"/>
                  <a:gd name="T15" fmla="*/ 5 h 18"/>
                  <a:gd name="T16" fmla="*/ 30 w 61"/>
                  <a:gd name="T17" fmla="*/ 0 h 18"/>
                  <a:gd name="T18" fmla="*/ 31 w 61"/>
                  <a:gd name="T19" fmla="*/ 0 h 18"/>
                  <a:gd name="T20" fmla="*/ 31 w 61"/>
                  <a:gd name="T21" fmla="*/ 0 h 18"/>
                  <a:gd name="T22" fmla="*/ 31 w 61"/>
                  <a:gd name="T23" fmla="*/ 0 h 18"/>
                  <a:gd name="T24" fmla="*/ 39 w 61"/>
                  <a:gd name="T25" fmla="*/ 0 h 18"/>
                  <a:gd name="T26" fmla="*/ 39 w 61"/>
                  <a:gd name="T27" fmla="*/ 0 h 18"/>
                  <a:gd name="T28" fmla="*/ 61 w 61"/>
                  <a:gd name="T29" fmla="*/ 12 h 18"/>
                  <a:gd name="T30" fmla="*/ 42 w 61"/>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18">
                    <a:moveTo>
                      <a:pt x="42" y="18"/>
                    </a:moveTo>
                    <a:cubicBezTo>
                      <a:pt x="42" y="18"/>
                      <a:pt x="41" y="18"/>
                      <a:pt x="41" y="18"/>
                    </a:cubicBezTo>
                    <a:cubicBezTo>
                      <a:pt x="42" y="18"/>
                      <a:pt x="43" y="18"/>
                      <a:pt x="43" y="18"/>
                    </a:cubicBezTo>
                    <a:cubicBezTo>
                      <a:pt x="43" y="18"/>
                      <a:pt x="42" y="18"/>
                      <a:pt x="41" y="18"/>
                    </a:cubicBezTo>
                    <a:cubicBezTo>
                      <a:pt x="33" y="16"/>
                      <a:pt x="24" y="14"/>
                      <a:pt x="14" y="14"/>
                    </a:cubicBezTo>
                    <a:cubicBezTo>
                      <a:pt x="13" y="14"/>
                      <a:pt x="11" y="14"/>
                      <a:pt x="10" y="14"/>
                    </a:cubicBezTo>
                    <a:cubicBezTo>
                      <a:pt x="7" y="14"/>
                      <a:pt x="3" y="14"/>
                      <a:pt x="0" y="15"/>
                    </a:cubicBezTo>
                    <a:cubicBezTo>
                      <a:pt x="2" y="11"/>
                      <a:pt x="1" y="7"/>
                      <a:pt x="0" y="5"/>
                    </a:cubicBezTo>
                    <a:cubicBezTo>
                      <a:pt x="10" y="1"/>
                      <a:pt x="20" y="0"/>
                      <a:pt x="30" y="0"/>
                    </a:cubicBezTo>
                    <a:lnTo>
                      <a:pt x="31" y="0"/>
                    </a:lnTo>
                    <a:lnTo>
                      <a:pt x="31" y="0"/>
                    </a:lnTo>
                    <a:lnTo>
                      <a:pt x="31" y="0"/>
                    </a:lnTo>
                    <a:cubicBezTo>
                      <a:pt x="33" y="0"/>
                      <a:pt x="36" y="0"/>
                      <a:pt x="39" y="0"/>
                    </a:cubicBezTo>
                    <a:lnTo>
                      <a:pt x="39" y="0"/>
                    </a:lnTo>
                    <a:cubicBezTo>
                      <a:pt x="52" y="5"/>
                      <a:pt x="60" y="11"/>
                      <a:pt x="61" y="12"/>
                    </a:cubicBezTo>
                    <a:cubicBezTo>
                      <a:pt x="60" y="12"/>
                      <a:pt x="52" y="14"/>
                      <a:pt x="42" y="18"/>
                    </a:cubicBezTo>
                  </a:path>
                </a:pathLst>
              </a:custGeom>
              <a:solidFill>
                <a:srgbClr val="F19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1329">
                <a:extLst>
                  <a:ext uri="{FF2B5EF4-FFF2-40B4-BE49-F238E27FC236}">
                    <a16:creationId xmlns:a16="http://schemas.microsoft.com/office/drawing/2014/main" id="{2C570796-DA81-4581-2457-C49CD6CA3361}"/>
                  </a:ext>
                </a:extLst>
              </p:cNvPr>
              <p:cNvSpPr>
                <a:spLocks/>
              </p:cNvSpPr>
              <p:nvPr/>
            </p:nvSpPr>
            <p:spPr bwMode="auto">
              <a:xfrm>
                <a:off x="1427" y="3558"/>
                <a:ext cx="75" cy="59"/>
              </a:xfrm>
              <a:custGeom>
                <a:avLst/>
                <a:gdLst>
                  <a:gd name="T0" fmla="*/ 0 w 123"/>
                  <a:gd name="T1" fmla="*/ 97 h 97"/>
                  <a:gd name="T2" fmla="*/ 0 w 123"/>
                  <a:gd name="T3" fmla="*/ 97 h 97"/>
                  <a:gd name="T4" fmla="*/ 11 w 123"/>
                  <a:gd name="T5" fmla="*/ 67 h 97"/>
                  <a:gd name="T6" fmla="*/ 12 w 123"/>
                  <a:gd name="T7" fmla="*/ 66 h 97"/>
                  <a:gd name="T8" fmla="*/ 110 w 123"/>
                  <a:gd name="T9" fmla="*/ 7 h 97"/>
                  <a:gd name="T10" fmla="*/ 123 w 123"/>
                  <a:gd name="T11" fmla="*/ 0 h 97"/>
                  <a:gd name="T12" fmla="*/ 118 w 123"/>
                  <a:gd name="T13" fmla="*/ 28 h 97"/>
                  <a:gd name="T14" fmla="*/ 113 w 123"/>
                  <a:gd name="T15" fmla="*/ 31 h 97"/>
                  <a:gd name="T16" fmla="*/ 84 w 123"/>
                  <a:gd name="T17" fmla="*/ 46 h 97"/>
                  <a:gd name="T18" fmla="*/ 83 w 123"/>
                  <a:gd name="T19" fmla="*/ 41 h 97"/>
                  <a:gd name="T20" fmla="*/ 82 w 123"/>
                  <a:gd name="T21" fmla="*/ 41 h 97"/>
                  <a:gd name="T22" fmla="*/ 80 w 123"/>
                  <a:gd name="T23" fmla="*/ 40 h 97"/>
                  <a:gd name="T24" fmla="*/ 77 w 123"/>
                  <a:gd name="T25" fmla="*/ 42 h 97"/>
                  <a:gd name="T26" fmla="*/ 77 w 123"/>
                  <a:gd name="T27" fmla="*/ 42 h 97"/>
                  <a:gd name="T28" fmla="*/ 74 w 123"/>
                  <a:gd name="T29" fmla="*/ 46 h 97"/>
                  <a:gd name="T30" fmla="*/ 74 w 123"/>
                  <a:gd name="T31" fmla="*/ 46 h 97"/>
                  <a:gd name="T32" fmla="*/ 75 w 123"/>
                  <a:gd name="T33" fmla="*/ 51 h 97"/>
                  <a:gd name="T34" fmla="*/ 1 w 123"/>
                  <a:gd name="T35" fmla="*/ 97 h 97"/>
                  <a:gd name="T36" fmla="*/ 0 w 123"/>
                  <a:gd name="T3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97">
                    <a:moveTo>
                      <a:pt x="0" y="97"/>
                    </a:moveTo>
                    <a:lnTo>
                      <a:pt x="0" y="97"/>
                    </a:lnTo>
                    <a:cubicBezTo>
                      <a:pt x="3" y="90"/>
                      <a:pt x="7" y="79"/>
                      <a:pt x="11" y="67"/>
                    </a:cubicBezTo>
                    <a:cubicBezTo>
                      <a:pt x="11" y="67"/>
                      <a:pt x="12" y="66"/>
                      <a:pt x="12" y="66"/>
                    </a:cubicBezTo>
                    <a:cubicBezTo>
                      <a:pt x="36" y="50"/>
                      <a:pt x="67" y="29"/>
                      <a:pt x="110" y="7"/>
                    </a:cubicBezTo>
                    <a:cubicBezTo>
                      <a:pt x="115" y="4"/>
                      <a:pt x="119" y="2"/>
                      <a:pt x="123" y="0"/>
                    </a:cubicBezTo>
                    <a:cubicBezTo>
                      <a:pt x="120" y="10"/>
                      <a:pt x="119" y="19"/>
                      <a:pt x="118" y="28"/>
                    </a:cubicBezTo>
                    <a:cubicBezTo>
                      <a:pt x="117" y="29"/>
                      <a:pt x="115" y="30"/>
                      <a:pt x="113" y="31"/>
                    </a:cubicBezTo>
                    <a:cubicBezTo>
                      <a:pt x="103" y="36"/>
                      <a:pt x="93" y="41"/>
                      <a:pt x="84" y="46"/>
                    </a:cubicBezTo>
                    <a:cubicBezTo>
                      <a:pt x="85" y="44"/>
                      <a:pt x="85" y="43"/>
                      <a:pt x="83" y="41"/>
                    </a:cubicBezTo>
                    <a:lnTo>
                      <a:pt x="82" y="41"/>
                    </a:lnTo>
                    <a:cubicBezTo>
                      <a:pt x="81" y="41"/>
                      <a:pt x="81" y="40"/>
                      <a:pt x="80" y="40"/>
                    </a:cubicBezTo>
                    <a:cubicBezTo>
                      <a:pt x="79" y="40"/>
                      <a:pt x="78" y="41"/>
                      <a:pt x="77" y="42"/>
                    </a:cubicBezTo>
                    <a:lnTo>
                      <a:pt x="77" y="42"/>
                    </a:lnTo>
                    <a:cubicBezTo>
                      <a:pt x="75" y="43"/>
                      <a:pt x="74" y="44"/>
                      <a:pt x="74" y="46"/>
                    </a:cubicBezTo>
                    <a:lnTo>
                      <a:pt x="74" y="46"/>
                    </a:lnTo>
                    <a:cubicBezTo>
                      <a:pt x="73" y="48"/>
                      <a:pt x="73" y="50"/>
                      <a:pt x="75" y="51"/>
                    </a:cubicBezTo>
                    <a:cubicBezTo>
                      <a:pt x="43" y="69"/>
                      <a:pt x="19" y="86"/>
                      <a:pt x="1" y="97"/>
                    </a:cubicBezTo>
                    <a:lnTo>
                      <a:pt x="0" y="97"/>
                    </a:lnTo>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1330">
                <a:extLst>
                  <a:ext uri="{FF2B5EF4-FFF2-40B4-BE49-F238E27FC236}">
                    <a16:creationId xmlns:a16="http://schemas.microsoft.com/office/drawing/2014/main" id="{703A5949-B632-D4C0-3C03-92ABDB9D3AFE}"/>
                  </a:ext>
                </a:extLst>
              </p:cNvPr>
              <p:cNvSpPr>
                <a:spLocks/>
              </p:cNvSpPr>
              <p:nvPr/>
            </p:nvSpPr>
            <p:spPr bwMode="auto">
              <a:xfrm>
                <a:off x="1425" y="3599"/>
                <a:ext cx="9" cy="18"/>
              </a:xfrm>
              <a:custGeom>
                <a:avLst/>
                <a:gdLst>
                  <a:gd name="T0" fmla="*/ 3 w 14"/>
                  <a:gd name="T1" fmla="*/ 30 h 30"/>
                  <a:gd name="T2" fmla="*/ 3 w 14"/>
                  <a:gd name="T3" fmla="*/ 30 h 30"/>
                  <a:gd name="T4" fmla="*/ 2 w 14"/>
                  <a:gd name="T5" fmla="*/ 30 h 30"/>
                  <a:gd name="T6" fmla="*/ 2 w 14"/>
                  <a:gd name="T7" fmla="*/ 30 h 30"/>
                  <a:gd name="T8" fmla="*/ 1 w 14"/>
                  <a:gd name="T9" fmla="*/ 29 h 30"/>
                  <a:gd name="T10" fmla="*/ 1 w 14"/>
                  <a:gd name="T11" fmla="*/ 29 h 30"/>
                  <a:gd name="T12" fmla="*/ 14 w 14"/>
                  <a:gd name="T13" fmla="*/ 0 h 30"/>
                  <a:gd name="T14" fmla="*/ 3 w 14"/>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30">
                    <a:moveTo>
                      <a:pt x="3" y="30"/>
                    </a:moveTo>
                    <a:lnTo>
                      <a:pt x="3" y="30"/>
                    </a:lnTo>
                    <a:lnTo>
                      <a:pt x="2" y="30"/>
                    </a:lnTo>
                    <a:lnTo>
                      <a:pt x="2" y="30"/>
                    </a:lnTo>
                    <a:lnTo>
                      <a:pt x="1" y="29"/>
                    </a:lnTo>
                    <a:lnTo>
                      <a:pt x="1" y="29"/>
                    </a:lnTo>
                    <a:cubicBezTo>
                      <a:pt x="0" y="26"/>
                      <a:pt x="2" y="15"/>
                      <a:pt x="14" y="0"/>
                    </a:cubicBezTo>
                    <a:cubicBezTo>
                      <a:pt x="10" y="12"/>
                      <a:pt x="6" y="23"/>
                      <a:pt x="3" y="30"/>
                    </a:cubicBezTo>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1331">
                <a:extLst>
                  <a:ext uri="{FF2B5EF4-FFF2-40B4-BE49-F238E27FC236}">
                    <a16:creationId xmlns:a16="http://schemas.microsoft.com/office/drawing/2014/main" id="{837560C6-EC0A-07BF-94E0-C6C721760490}"/>
                  </a:ext>
                </a:extLst>
              </p:cNvPr>
              <p:cNvSpPr>
                <a:spLocks noEditPoints="1"/>
              </p:cNvSpPr>
              <p:nvPr/>
            </p:nvSpPr>
            <p:spPr bwMode="auto">
              <a:xfrm>
                <a:off x="1499" y="3441"/>
                <a:ext cx="209" cy="134"/>
              </a:xfrm>
              <a:custGeom>
                <a:avLst/>
                <a:gdLst>
                  <a:gd name="T0" fmla="*/ 0 w 342"/>
                  <a:gd name="T1" fmla="*/ 220 h 220"/>
                  <a:gd name="T2" fmla="*/ 5 w 342"/>
                  <a:gd name="T3" fmla="*/ 192 h 220"/>
                  <a:gd name="T4" fmla="*/ 34 w 342"/>
                  <a:gd name="T5" fmla="*/ 172 h 220"/>
                  <a:gd name="T6" fmla="*/ 34 w 342"/>
                  <a:gd name="T7" fmla="*/ 172 h 220"/>
                  <a:gd name="T8" fmla="*/ 124 w 342"/>
                  <a:gd name="T9" fmla="*/ 180 h 220"/>
                  <a:gd name="T10" fmla="*/ 252 w 342"/>
                  <a:gd name="T11" fmla="*/ 146 h 220"/>
                  <a:gd name="T12" fmla="*/ 261 w 342"/>
                  <a:gd name="T13" fmla="*/ 120 h 220"/>
                  <a:gd name="T14" fmla="*/ 261 w 342"/>
                  <a:gd name="T15" fmla="*/ 120 h 220"/>
                  <a:gd name="T16" fmla="*/ 291 w 342"/>
                  <a:gd name="T17" fmla="*/ 102 h 220"/>
                  <a:gd name="T18" fmla="*/ 291 w 342"/>
                  <a:gd name="T19" fmla="*/ 102 h 220"/>
                  <a:gd name="T20" fmla="*/ 291 w 342"/>
                  <a:gd name="T21" fmla="*/ 102 h 220"/>
                  <a:gd name="T22" fmla="*/ 291 w 342"/>
                  <a:gd name="T23" fmla="*/ 102 h 220"/>
                  <a:gd name="T24" fmla="*/ 291 w 342"/>
                  <a:gd name="T25" fmla="*/ 102 h 220"/>
                  <a:gd name="T26" fmla="*/ 292 w 342"/>
                  <a:gd name="T27" fmla="*/ 102 h 220"/>
                  <a:gd name="T28" fmla="*/ 292 w 342"/>
                  <a:gd name="T29" fmla="*/ 102 h 220"/>
                  <a:gd name="T30" fmla="*/ 331 w 342"/>
                  <a:gd name="T31" fmla="*/ 40 h 220"/>
                  <a:gd name="T32" fmla="*/ 336 w 342"/>
                  <a:gd name="T33" fmla="*/ 8 h 220"/>
                  <a:gd name="T34" fmla="*/ 339 w 342"/>
                  <a:gd name="T35" fmla="*/ 7 h 220"/>
                  <a:gd name="T36" fmla="*/ 341 w 342"/>
                  <a:gd name="T37" fmla="*/ 21 h 220"/>
                  <a:gd name="T38" fmla="*/ 336 w 342"/>
                  <a:gd name="T39" fmla="*/ 69 h 220"/>
                  <a:gd name="T40" fmla="*/ 320 w 342"/>
                  <a:gd name="T41" fmla="*/ 103 h 220"/>
                  <a:gd name="T42" fmla="*/ 320 w 342"/>
                  <a:gd name="T43" fmla="*/ 104 h 220"/>
                  <a:gd name="T44" fmla="*/ 315 w 342"/>
                  <a:gd name="T45" fmla="*/ 110 h 220"/>
                  <a:gd name="T46" fmla="*/ 315 w 342"/>
                  <a:gd name="T47" fmla="*/ 111 h 220"/>
                  <a:gd name="T48" fmla="*/ 310 w 342"/>
                  <a:gd name="T49" fmla="*/ 116 h 220"/>
                  <a:gd name="T50" fmla="*/ 309 w 342"/>
                  <a:gd name="T51" fmla="*/ 117 h 220"/>
                  <a:gd name="T52" fmla="*/ 304 w 342"/>
                  <a:gd name="T53" fmla="*/ 122 h 220"/>
                  <a:gd name="T54" fmla="*/ 304 w 342"/>
                  <a:gd name="T55" fmla="*/ 123 h 220"/>
                  <a:gd name="T56" fmla="*/ 297 w 342"/>
                  <a:gd name="T57" fmla="*/ 128 h 220"/>
                  <a:gd name="T58" fmla="*/ 297 w 342"/>
                  <a:gd name="T59" fmla="*/ 129 h 220"/>
                  <a:gd name="T60" fmla="*/ 291 w 342"/>
                  <a:gd name="T61" fmla="*/ 133 h 220"/>
                  <a:gd name="T62" fmla="*/ 289 w 342"/>
                  <a:gd name="T63" fmla="*/ 134 h 220"/>
                  <a:gd name="T64" fmla="*/ 284 w 342"/>
                  <a:gd name="T65" fmla="*/ 138 h 220"/>
                  <a:gd name="T66" fmla="*/ 281 w 342"/>
                  <a:gd name="T67" fmla="*/ 139 h 220"/>
                  <a:gd name="T68" fmla="*/ 276 w 342"/>
                  <a:gd name="T69" fmla="*/ 142 h 220"/>
                  <a:gd name="T70" fmla="*/ 273 w 342"/>
                  <a:gd name="T71" fmla="*/ 144 h 220"/>
                  <a:gd name="T72" fmla="*/ 265 w 342"/>
                  <a:gd name="T73" fmla="*/ 147 h 220"/>
                  <a:gd name="T74" fmla="*/ 255 w 342"/>
                  <a:gd name="T75" fmla="*/ 173 h 220"/>
                  <a:gd name="T76" fmla="*/ 132 w 342"/>
                  <a:gd name="T77" fmla="*/ 206 h 220"/>
                  <a:gd name="T78" fmla="*/ 37 w 342"/>
                  <a:gd name="T79" fmla="*/ 197 h 220"/>
                  <a:gd name="T80" fmla="*/ 0 w 342"/>
                  <a:gd name="T81" fmla="*/ 220 h 220"/>
                  <a:gd name="T82" fmla="*/ 336 w 342"/>
                  <a:gd name="T83" fmla="*/ 1 h 220"/>
                  <a:gd name="T84" fmla="*/ 336 w 342"/>
                  <a:gd name="T85" fmla="*/ 0 h 220"/>
                  <a:gd name="T86" fmla="*/ 337 w 342"/>
                  <a:gd name="T87" fmla="*/ 1 h 220"/>
                  <a:gd name="T88" fmla="*/ 336 w 342"/>
                  <a:gd name="T89" fmla="*/ 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2" h="220">
                    <a:moveTo>
                      <a:pt x="0" y="220"/>
                    </a:moveTo>
                    <a:cubicBezTo>
                      <a:pt x="1" y="211"/>
                      <a:pt x="2" y="202"/>
                      <a:pt x="5" y="192"/>
                    </a:cubicBezTo>
                    <a:cubicBezTo>
                      <a:pt x="33" y="177"/>
                      <a:pt x="34" y="172"/>
                      <a:pt x="34" y="172"/>
                    </a:cubicBezTo>
                    <a:lnTo>
                      <a:pt x="34" y="172"/>
                    </a:lnTo>
                    <a:cubicBezTo>
                      <a:pt x="69" y="178"/>
                      <a:pt x="98" y="180"/>
                      <a:pt x="124" y="180"/>
                    </a:cubicBezTo>
                    <a:cubicBezTo>
                      <a:pt x="207" y="180"/>
                      <a:pt x="245" y="155"/>
                      <a:pt x="252" y="146"/>
                    </a:cubicBezTo>
                    <a:cubicBezTo>
                      <a:pt x="261" y="134"/>
                      <a:pt x="261" y="120"/>
                      <a:pt x="261" y="120"/>
                    </a:cubicBezTo>
                    <a:lnTo>
                      <a:pt x="261" y="120"/>
                    </a:lnTo>
                    <a:cubicBezTo>
                      <a:pt x="272" y="115"/>
                      <a:pt x="282" y="109"/>
                      <a:pt x="291" y="102"/>
                    </a:cubicBezTo>
                    <a:lnTo>
                      <a:pt x="291" y="102"/>
                    </a:lnTo>
                    <a:cubicBezTo>
                      <a:pt x="291" y="102"/>
                      <a:pt x="291" y="102"/>
                      <a:pt x="291" y="102"/>
                    </a:cubicBezTo>
                    <a:cubicBezTo>
                      <a:pt x="291" y="102"/>
                      <a:pt x="291" y="102"/>
                      <a:pt x="291" y="102"/>
                    </a:cubicBezTo>
                    <a:cubicBezTo>
                      <a:pt x="291" y="102"/>
                      <a:pt x="291" y="102"/>
                      <a:pt x="291" y="102"/>
                    </a:cubicBezTo>
                    <a:cubicBezTo>
                      <a:pt x="291" y="102"/>
                      <a:pt x="291" y="102"/>
                      <a:pt x="292" y="102"/>
                    </a:cubicBezTo>
                    <a:cubicBezTo>
                      <a:pt x="292" y="102"/>
                      <a:pt x="292" y="102"/>
                      <a:pt x="292" y="102"/>
                    </a:cubicBezTo>
                    <a:cubicBezTo>
                      <a:pt x="313" y="84"/>
                      <a:pt x="325" y="62"/>
                      <a:pt x="331" y="40"/>
                    </a:cubicBezTo>
                    <a:cubicBezTo>
                      <a:pt x="335" y="29"/>
                      <a:pt x="336" y="18"/>
                      <a:pt x="336" y="8"/>
                    </a:cubicBezTo>
                    <a:cubicBezTo>
                      <a:pt x="337" y="8"/>
                      <a:pt x="338" y="7"/>
                      <a:pt x="339" y="7"/>
                    </a:cubicBezTo>
                    <a:cubicBezTo>
                      <a:pt x="340" y="11"/>
                      <a:pt x="341" y="16"/>
                      <a:pt x="341" y="21"/>
                    </a:cubicBezTo>
                    <a:cubicBezTo>
                      <a:pt x="342" y="35"/>
                      <a:pt x="341" y="52"/>
                      <a:pt x="336" y="69"/>
                    </a:cubicBezTo>
                    <a:cubicBezTo>
                      <a:pt x="333" y="81"/>
                      <a:pt x="327" y="92"/>
                      <a:pt x="320" y="103"/>
                    </a:cubicBezTo>
                    <a:lnTo>
                      <a:pt x="320" y="104"/>
                    </a:lnTo>
                    <a:cubicBezTo>
                      <a:pt x="318" y="106"/>
                      <a:pt x="317" y="108"/>
                      <a:pt x="315" y="110"/>
                    </a:cubicBezTo>
                    <a:lnTo>
                      <a:pt x="315" y="111"/>
                    </a:lnTo>
                    <a:cubicBezTo>
                      <a:pt x="313" y="112"/>
                      <a:pt x="312" y="114"/>
                      <a:pt x="310" y="116"/>
                    </a:cubicBezTo>
                    <a:lnTo>
                      <a:pt x="309" y="117"/>
                    </a:lnTo>
                    <a:cubicBezTo>
                      <a:pt x="308" y="119"/>
                      <a:pt x="306" y="120"/>
                      <a:pt x="304" y="122"/>
                    </a:cubicBezTo>
                    <a:lnTo>
                      <a:pt x="304" y="123"/>
                    </a:lnTo>
                    <a:cubicBezTo>
                      <a:pt x="302" y="124"/>
                      <a:pt x="300" y="126"/>
                      <a:pt x="297" y="128"/>
                    </a:cubicBezTo>
                    <a:lnTo>
                      <a:pt x="297" y="129"/>
                    </a:lnTo>
                    <a:cubicBezTo>
                      <a:pt x="295" y="130"/>
                      <a:pt x="293" y="132"/>
                      <a:pt x="291" y="133"/>
                    </a:cubicBezTo>
                    <a:lnTo>
                      <a:pt x="289" y="134"/>
                    </a:lnTo>
                    <a:cubicBezTo>
                      <a:pt x="287" y="136"/>
                      <a:pt x="285" y="137"/>
                      <a:pt x="284" y="138"/>
                    </a:cubicBezTo>
                    <a:lnTo>
                      <a:pt x="281" y="139"/>
                    </a:lnTo>
                    <a:cubicBezTo>
                      <a:pt x="279" y="140"/>
                      <a:pt x="277" y="141"/>
                      <a:pt x="276" y="142"/>
                    </a:cubicBezTo>
                    <a:lnTo>
                      <a:pt x="273" y="144"/>
                    </a:lnTo>
                    <a:cubicBezTo>
                      <a:pt x="270" y="145"/>
                      <a:pt x="267" y="146"/>
                      <a:pt x="265" y="147"/>
                    </a:cubicBezTo>
                    <a:cubicBezTo>
                      <a:pt x="265" y="147"/>
                      <a:pt x="264" y="162"/>
                      <a:pt x="255" y="173"/>
                    </a:cubicBezTo>
                    <a:cubicBezTo>
                      <a:pt x="248" y="182"/>
                      <a:pt x="212" y="206"/>
                      <a:pt x="132" y="206"/>
                    </a:cubicBezTo>
                    <a:cubicBezTo>
                      <a:pt x="105" y="206"/>
                      <a:pt x="74" y="203"/>
                      <a:pt x="37" y="197"/>
                    </a:cubicBezTo>
                    <a:cubicBezTo>
                      <a:pt x="37" y="197"/>
                      <a:pt x="36" y="202"/>
                      <a:pt x="0" y="220"/>
                    </a:cubicBezTo>
                    <a:moveTo>
                      <a:pt x="336" y="1"/>
                    </a:moveTo>
                    <a:cubicBezTo>
                      <a:pt x="336" y="1"/>
                      <a:pt x="336" y="1"/>
                      <a:pt x="336" y="0"/>
                    </a:cubicBezTo>
                    <a:cubicBezTo>
                      <a:pt x="336" y="0"/>
                      <a:pt x="336" y="1"/>
                      <a:pt x="337" y="1"/>
                    </a:cubicBezTo>
                    <a:cubicBezTo>
                      <a:pt x="336" y="1"/>
                      <a:pt x="336" y="1"/>
                      <a:pt x="336" y="1"/>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1332">
                <a:extLst>
                  <a:ext uri="{FF2B5EF4-FFF2-40B4-BE49-F238E27FC236}">
                    <a16:creationId xmlns:a16="http://schemas.microsoft.com/office/drawing/2014/main" id="{95C210B6-0FDD-4AF1-1604-4CBAE3367789}"/>
                  </a:ext>
                </a:extLst>
              </p:cNvPr>
              <p:cNvSpPr>
                <a:spLocks/>
              </p:cNvSpPr>
              <p:nvPr/>
            </p:nvSpPr>
            <p:spPr bwMode="auto">
              <a:xfrm>
                <a:off x="1371" y="3582"/>
                <a:ext cx="15" cy="13"/>
              </a:xfrm>
              <a:custGeom>
                <a:avLst/>
                <a:gdLst>
                  <a:gd name="T0" fmla="*/ 5 w 25"/>
                  <a:gd name="T1" fmla="*/ 21 h 21"/>
                  <a:gd name="T2" fmla="*/ 4 w 25"/>
                  <a:gd name="T3" fmla="*/ 19 h 21"/>
                  <a:gd name="T4" fmla="*/ 0 w 25"/>
                  <a:gd name="T5" fmla="*/ 14 h 21"/>
                  <a:gd name="T6" fmla="*/ 25 w 25"/>
                  <a:gd name="T7" fmla="*/ 0 h 21"/>
                  <a:gd name="T8" fmla="*/ 23 w 25"/>
                  <a:gd name="T9" fmla="*/ 3 h 21"/>
                  <a:gd name="T10" fmla="*/ 5 w 25"/>
                  <a:gd name="T11" fmla="*/ 21 h 21"/>
                </a:gdLst>
                <a:ahLst/>
                <a:cxnLst>
                  <a:cxn ang="0">
                    <a:pos x="T0" y="T1"/>
                  </a:cxn>
                  <a:cxn ang="0">
                    <a:pos x="T2" y="T3"/>
                  </a:cxn>
                  <a:cxn ang="0">
                    <a:pos x="T4" y="T5"/>
                  </a:cxn>
                  <a:cxn ang="0">
                    <a:pos x="T6" y="T7"/>
                  </a:cxn>
                  <a:cxn ang="0">
                    <a:pos x="T8" y="T9"/>
                  </a:cxn>
                  <a:cxn ang="0">
                    <a:pos x="T10" y="T11"/>
                  </a:cxn>
                </a:cxnLst>
                <a:rect l="0" t="0" r="r" b="b"/>
                <a:pathLst>
                  <a:path w="25" h="21">
                    <a:moveTo>
                      <a:pt x="5" y="21"/>
                    </a:moveTo>
                    <a:lnTo>
                      <a:pt x="4" y="19"/>
                    </a:lnTo>
                    <a:cubicBezTo>
                      <a:pt x="1" y="17"/>
                      <a:pt x="0" y="14"/>
                      <a:pt x="0" y="14"/>
                    </a:cubicBezTo>
                    <a:lnTo>
                      <a:pt x="25" y="0"/>
                    </a:lnTo>
                    <a:cubicBezTo>
                      <a:pt x="24" y="1"/>
                      <a:pt x="23" y="2"/>
                      <a:pt x="23" y="3"/>
                    </a:cubicBezTo>
                    <a:cubicBezTo>
                      <a:pt x="17" y="9"/>
                      <a:pt x="11" y="15"/>
                      <a:pt x="5" y="21"/>
                    </a:cubicBez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1333">
                <a:extLst>
                  <a:ext uri="{FF2B5EF4-FFF2-40B4-BE49-F238E27FC236}">
                    <a16:creationId xmlns:a16="http://schemas.microsoft.com/office/drawing/2014/main" id="{420DE8E8-5418-9318-A8AC-D1939FEF615F}"/>
                  </a:ext>
                </a:extLst>
              </p:cNvPr>
              <p:cNvSpPr>
                <a:spLocks/>
              </p:cNvSpPr>
              <p:nvPr/>
            </p:nvSpPr>
            <p:spPr bwMode="auto">
              <a:xfrm>
                <a:off x="1374" y="3580"/>
                <a:ext cx="63" cy="20"/>
              </a:xfrm>
              <a:custGeom>
                <a:avLst/>
                <a:gdLst>
                  <a:gd name="T0" fmla="*/ 43 w 103"/>
                  <a:gd name="T1" fmla="*/ 33 h 33"/>
                  <a:gd name="T2" fmla="*/ 27 w 103"/>
                  <a:gd name="T3" fmla="*/ 33 h 33"/>
                  <a:gd name="T4" fmla="*/ 25 w 103"/>
                  <a:gd name="T5" fmla="*/ 32 h 33"/>
                  <a:gd name="T6" fmla="*/ 24 w 103"/>
                  <a:gd name="T7" fmla="*/ 32 h 33"/>
                  <a:gd name="T8" fmla="*/ 23 w 103"/>
                  <a:gd name="T9" fmla="*/ 32 h 33"/>
                  <a:gd name="T10" fmla="*/ 23 w 103"/>
                  <a:gd name="T11" fmla="*/ 32 h 33"/>
                  <a:gd name="T12" fmla="*/ 22 w 103"/>
                  <a:gd name="T13" fmla="*/ 31 h 33"/>
                  <a:gd name="T14" fmla="*/ 21 w 103"/>
                  <a:gd name="T15" fmla="*/ 31 h 33"/>
                  <a:gd name="T16" fmla="*/ 21 w 103"/>
                  <a:gd name="T17" fmla="*/ 31 h 33"/>
                  <a:gd name="T18" fmla="*/ 20 w 103"/>
                  <a:gd name="T19" fmla="*/ 31 h 33"/>
                  <a:gd name="T20" fmla="*/ 20 w 103"/>
                  <a:gd name="T21" fmla="*/ 30 h 33"/>
                  <a:gd name="T22" fmla="*/ 23 w 103"/>
                  <a:gd name="T23" fmla="*/ 23 h 33"/>
                  <a:gd name="T24" fmla="*/ 5 w 103"/>
                  <a:gd name="T25" fmla="*/ 26 h 33"/>
                  <a:gd name="T26" fmla="*/ 4 w 103"/>
                  <a:gd name="T27" fmla="*/ 26 h 33"/>
                  <a:gd name="T28" fmla="*/ 3 w 103"/>
                  <a:gd name="T29" fmla="*/ 25 h 33"/>
                  <a:gd name="T30" fmla="*/ 2 w 103"/>
                  <a:gd name="T31" fmla="*/ 25 h 33"/>
                  <a:gd name="T32" fmla="*/ 1 w 103"/>
                  <a:gd name="T33" fmla="*/ 25 h 33"/>
                  <a:gd name="T34" fmla="*/ 0 w 103"/>
                  <a:gd name="T35" fmla="*/ 24 h 33"/>
                  <a:gd name="T36" fmla="*/ 0 w 103"/>
                  <a:gd name="T37" fmla="*/ 24 h 33"/>
                  <a:gd name="T38" fmla="*/ 0 w 103"/>
                  <a:gd name="T39" fmla="*/ 24 h 33"/>
                  <a:gd name="T40" fmla="*/ 18 w 103"/>
                  <a:gd name="T41" fmla="*/ 6 h 33"/>
                  <a:gd name="T42" fmla="*/ 20 w 103"/>
                  <a:gd name="T43" fmla="*/ 9 h 33"/>
                  <a:gd name="T44" fmla="*/ 25 w 103"/>
                  <a:gd name="T45" fmla="*/ 10 h 33"/>
                  <a:gd name="T46" fmla="*/ 38 w 103"/>
                  <a:gd name="T47" fmla="*/ 11 h 33"/>
                  <a:gd name="T48" fmla="*/ 103 w 103"/>
                  <a:gd name="T49" fmla="*/ 0 h 33"/>
                  <a:gd name="T50" fmla="*/ 84 w 103"/>
                  <a:gd name="T51" fmla="*/ 30 h 33"/>
                  <a:gd name="T52" fmla="*/ 43 w 103"/>
                  <a:gd name="T5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33">
                    <a:moveTo>
                      <a:pt x="43" y="33"/>
                    </a:moveTo>
                    <a:cubicBezTo>
                      <a:pt x="38" y="33"/>
                      <a:pt x="33" y="33"/>
                      <a:pt x="27" y="33"/>
                    </a:cubicBezTo>
                    <a:lnTo>
                      <a:pt x="25" y="32"/>
                    </a:lnTo>
                    <a:lnTo>
                      <a:pt x="24" y="32"/>
                    </a:lnTo>
                    <a:lnTo>
                      <a:pt x="23" y="32"/>
                    </a:lnTo>
                    <a:lnTo>
                      <a:pt x="23" y="32"/>
                    </a:lnTo>
                    <a:lnTo>
                      <a:pt x="22" y="31"/>
                    </a:lnTo>
                    <a:lnTo>
                      <a:pt x="21" y="31"/>
                    </a:lnTo>
                    <a:lnTo>
                      <a:pt x="21" y="31"/>
                    </a:lnTo>
                    <a:lnTo>
                      <a:pt x="20" y="31"/>
                    </a:lnTo>
                    <a:lnTo>
                      <a:pt x="20" y="30"/>
                    </a:lnTo>
                    <a:cubicBezTo>
                      <a:pt x="18" y="28"/>
                      <a:pt x="23" y="23"/>
                      <a:pt x="23" y="23"/>
                    </a:cubicBezTo>
                    <a:cubicBezTo>
                      <a:pt x="23" y="23"/>
                      <a:pt x="12" y="25"/>
                      <a:pt x="5" y="26"/>
                    </a:cubicBezTo>
                    <a:lnTo>
                      <a:pt x="4" y="26"/>
                    </a:lnTo>
                    <a:lnTo>
                      <a:pt x="3" y="25"/>
                    </a:lnTo>
                    <a:lnTo>
                      <a:pt x="2" y="25"/>
                    </a:lnTo>
                    <a:lnTo>
                      <a:pt x="1" y="25"/>
                    </a:lnTo>
                    <a:lnTo>
                      <a:pt x="0" y="24"/>
                    </a:lnTo>
                    <a:lnTo>
                      <a:pt x="0" y="24"/>
                    </a:lnTo>
                    <a:lnTo>
                      <a:pt x="0" y="24"/>
                    </a:lnTo>
                    <a:cubicBezTo>
                      <a:pt x="6" y="18"/>
                      <a:pt x="12" y="12"/>
                      <a:pt x="18" y="6"/>
                    </a:cubicBezTo>
                    <a:cubicBezTo>
                      <a:pt x="18" y="7"/>
                      <a:pt x="18" y="9"/>
                      <a:pt x="20" y="9"/>
                    </a:cubicBezTo>
                    <a:cubicBezTo>
                      <a:pt x="21" y="10"/>
                      <a:pt x="23" y="10"/>
                      <a:pt x="25" y="10"/>
                    </a:cubicBezTo>
                    <a:cubicBezTo>
                      <a:pt x="30" y="11"/>
                      <a:pt x="34" y="11"/>
                      <a:pt x="38" y="11"/>
                    </a:cubicBezTo>
                    <a:cubicBezTo>
                      <a:pt x="84" y="11"/>
                      <a:pt x="103" y="0"/>
                      <a:pt x="103" y="0"/>
                    </a:cubicBezTo>
                    <a:cubicBezTo>
                      <a:pt x="91" y="12"/>
                      <a:pt x="86" y="23"/>
                      <a:pt x="84" y="30"/>
                    </a:cubicBezTo>
                    <a:cubicBezTo>
                      <a:pt x="74" y="31"/>
                      <a:pt x="61" y="33"/>
                      <a:pt x="43" y="33"/>
                    </a:cubicBezTo>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1334">
                <a:extLst>
                  <a:ext uri="{FF2B5EF4-FFF2-40B4-BE49-F238E27FC236}">
                    <a16:creationId xmlns:a16="http://schemas.microsoft.com/office/drawing/2014/main" id="{E303484B-B64B-1FD0-D344-B8FF2D073A7E}"/>
                  </a:ext>
                </a:extLst>
              </p:cNvPr>
              <p:cNvSpPr>
                <a:spLocks/>
              </p:cNvSpPr>
              <p:nvPr/>
            </p:nvSpPr>
            <p:spPr bwMode="auto">
              <a:xfrm>
                <a:off x="1361" y="3560"/>
                <a:ext cx="35" cy="28"/>
              </a:xfrm>
              <a:custGeom>
                <a:avLst/>
                <a:gdLst>
                  <a:gd name="T0" fmla="*/ 11 w 58"/>
                  <a:gd name="T1" fmla="*/ 45 h 45"/>
                  <a:gd name="T2" fmla="*/ 10 w 58"/>
                  <a:gd name="T3" fmla="*/ 45 h 45"/>
                  <a:gd name="T4" fmla="*/ 10 w 58"/>
                  <a:gd name="T5" fmla="*/ 45 h 45"/>
                  <a:gd name="T6" fmla="*/ 10 w 58"/>
                  <a:gd name="T7" fmla="*/ 44 h 45"/>
                  <a:gd name="T8" fmla="*/ 10 w 58"/>
                  <a:gd name="T9" fmla="*/ 44 h 45"/>
                  <a:gd name="T10" fmla="*/ 6 w 58"/>
                  <a:gd name="T11" fmla="*/ 38 h 45"/>
                  <a:gd name="T12" fmla="*/ 0 w 58"/>
                  <a:gd name="T13" fmla="*/ 13 h 45"/>
                  <a:gd name="T14" fmla="*/ 2 w 58"/>
                  <a:gd name="T15" fmla="*/ 12 h 45"/>
                  <a:gd name="T16" fmla="*/ 8 w 58"/>
                  <a:gd name="T17" fmla="*/ 23 h 45"/>
                  <a:gd name="T18" fmla="*/ 8 w 58"/>
                  <a:gd name="T19" fmla="*/ 23 h 45"/>
                  <a:gd name="T20" fmla="*/ 58 w 58"/>
                  <a:gd name="T21" fmla="*/ 0 h 45"/>
                  <a:gd name="T22" fmla="*/ 58 w 58"/>
                  <a:gd name="T23" fmla="*/ 2 h 45"/>
                  <a:gd name="T24" fmla="*/ 14 w 58"/>
                  <a:gd name="T25" fmla="*/ 27 h 45"/>
                  <a:gd name="T26" fmla="*/ 18 w 58"/>
                  <a:gd name="T27" fmla="*/ 32 h 45"/>
                  <a:gd name="T28" fmla="*/ 18 w 58"/>
                  <a:gd name="T29" fmla="*/ 32 h 45"/>
                  <a:gd name="T30" fmla="*/ 19 w 58"/>
                  <a:gd name="T31" fmla="*/ 34 h 45"/>
                  <a:gd name="T32" fmla="*/ 24 w 58"/>
                  <a:gd name="T33" fmla="*/ 36 h 45"/>
                  <a:gd name="T34" fmla="*/ 25 w 58"/>
                  <a:gd name="T35" fmla="*/ 36 h 45"/>
                  <a:gd name="T36" fmla="*/ 25 w 58"/>
                  <a:gd name="T37" fmla="*/ 36 h 45"/>
                  <a:gd name="T38" fmla="*/ 28 w 58"/>
                  <a:gd name="T39" fmla="*/ 35 h 45"/>
                  <a:gd name="T40" fmla="*/ 11 w 58"/>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45">
                    <a:moveTo>
                      <a:pt x="11" y="45"/>
                    </a:moveTo>
                    <a:lnTo>
                      <a:pt x="10" y="45"/>
                    </a:lnTo>
                    <a:lnTo>
                      <a:pt x="10" y="45"/>
                    </a:lnTo>
                    <a:lnTo>
                      <a:pt x="10" y="44"/>
                    </a:lnTo>
                    <a:lnTo>
                      <a:pt x="10" y="44"/>
                    </a:lnTo>
                    <a:cubicBezTo>
                      <a:pt x="9" y="43"/>
                      <a:pt x="8" y="41"/>
                      <a:pt x="6" y="38"/>
                    </a:cubicBezTo>
                    <a:cubicBezTo>
                      <a:pt x="4" y="32"/>
                      <a:pt x="1" y="24"/>
                      <a:pt x="0" y="13"/>
                    </a:cubicBezTo>
                    <a:cubicBezTo>
                      <a:pt x="0" y="13"/>
                      <a:pt x="1" y="12"/>
                      <a:pt x="2" y="12"/>
                    </a:cubicBezTo>
                    <a:cubicBezTo>
                      <a:pt x="5" y="19"/>
                      <a:pt x="8" y="23"/>
                      <a:pt x="8" y="23"/>
                    </a:cubicBezTo>
                    <a:lnTo>
                      <a:pt x="8" y="23"/>
                    </a:lnTo>
                    <a:cubicBezTo>
                      <a:pt x="20" y="14"/>
                      <a:pt x="45" y="5"/>
                      <a:pt x="58" y="0"/>
                    </a:cubicBezTo>
                    <a:cubicBezTo>
                      <a:pt x="58" y="1"/>
                      <a:pt x="58" y="1"/>
                      <a:pt x="58" y="2"/>
                    </a:cubicBezTo>
                    <a:lnTo>
                      <a:pt x="14" y="27"/>
                    </a:lnTo>
                    <a:cubicBezTo>
                      <a:pt x="14" y="27"/>
                      <a:pt x="15" y="30"/>
                      <a:pt x="18" y="32"/>
                    </a:cubicBezTo>
                    <a:lnTo>
                      <a:pt x="18" y="32"/>
                    </a:lnTo>
                    <a:cubicBezTo>
                      <a:pt x="18" y="33"/>
                      <a:pt x="19" y="33"/>
                      <a:pt x="19" y="34"/>
                    </a:cubicBezTo>
                    <a:cubicBezTo>
                      <a:pt x="21" y="35"/>
                      <a:pt x="22" y="36"/>
                      <a:pt x="24" y="36"/>
                    </a:cubicBezTo>
                    <a:cubicBezTo>
                      <a:pt x="24" y="36"/>
                      <a:pt x="24" y="36"/>
                      <a:pt x="25" y="36"/>
                    </a:cubicBezTo>
                    <a:lnTo>
                      <a:pt x="25" y="36"/>
                    </a:lnTo>
                    <a:cubicBezTo>
                      <a:pt x="26" y="36"/>
                      <a:pt x="27" y="35"/>
                      <a:pt x="28" y="35"/>
                    </a:cubicBezTo>
                    <a:cubicBezTo>
                      <a:pt x="21" y="38"/>
                      <a:pt x="15" y="42"/>
                      <a:pt x="11" y="45"/>
                    </a:cubicBezTo>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1335">
                <a:extLst>
                  <a:ext uri="{FF2B5EF4-FFF2-40B4-BE49-F238E27FC236}">
                    <a16:creationId xmlns:a16="http://schemas.microsoft.com/office/drawing/2014/main" id="{629A1EBE-CDE9-CFFA-8EDA-9E08175CB407}"/>
                  </a:ext>
                </a:extLst>
              </p:cNvPr>
              <p:cNvSpPr>
                <a:spLocks/>
              </p:cNvSpPr>
              <p:nvPr/>
            </p:nvSpPr>
            <p:spPr bwMode="auto">
              <a:xfrm>
                <a:off x="1396" y="3559"/>
                <a:ext cx="5" cy="3"/>
              </a:xfrm>
              <a:custGeom>
                <a:avLst/>
                <a:gdLst>
                  <a:gd name="T0" fmla="*/ 0 w 8"/>
                  <a:gd name="T1" fmla="*/ 5 h 5"/>
                  <a:gd name="T2" fmla="*/ 0 w 8"/>
                  <a:gd name="T3" fmla="*/ 3 h 5"/>
                  <a:gd name="T4" fmla="*/ 8 w 8"/>
                  <a:gd name="T5" fmla="*/ 0 h 5"/>
                  <a:gd name="T6" fmla="*/ 0 w 8"/>
                  <a:gd name="T7" fmla="*/ 5 h 5"/>
                </a:gdLst>
                <a:ahLst/>
                <a:cxnLst>
                  <a:cxn ang="0">
                    <a:pos x="T0" y="T1"/>
                  </a:cxn>
                  <a:cxn ang="0">
                    <a:pos x="T2" y="T3"/>
                  </a:cxn>
                  <a:cxn ang="0">
                    <a:pos x="T4" y="T5"/>
                  </a:cxn>
                  <a:cxn ang="0">
                    <a:pos x="T6" y="T7"/>
                  </a:cxn>
                </a:cxnLst>
                <a:rect l="0" t="0" r="r" b="b"/>
                <a:pathLst>
                  <a:path w="8" h="5">
                    <a:moveTo>
                      <a:pt x="0" y="5"/>
                    </a:moveTo>
                    <a:cubicBezTo>
                      <a:pt x="0" y="4"/>
                      <a:pt x="0" y="4"/>
                      <a:pt x="0" y="3"/>
                    </a:cubicBezTo>
                    <a:cubicBezTo>
                      <a:pt x="5" y="1"/>
                      <a:pt x="8" y="0"/>
                      <a:pt x="8" y="0"/>
                    </a:cubicBezTo>
                    <a:lnTo>
                      <a:pt x="0" y="5"/>
                    </a:lnTo>
                    <a:close/>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1336">
                <a:extLst>
                  <a:ext uri="{FF2B5EF4-FFF2-40B4-BE49-F238E27FC236}">
                    <a16:creationId xmlns:a16="http://schemas.microsoft.com/office/drawing/2014/main" id="{DB1C84E0-E2B8-90CF-B316-6E8930E91507}"/>
                  </a:ext>
                </a:extLst>
              </p:cNvPr>
              <p:cNvSpPr>
                <a:spLocks noEditPoints="1"/>
              </p:cNvSpPr>
              <p:nvPr/>
            </p:nvSpPr>
            <p:spPr bwMode="auto">
              <a:xfrm>
                <a:off x="1560" y="3363"/>
                <a:ext cx="32" cy="58"/>
              </a:xfrm>
              <a:custGeom>
                <a:avLst/>
                <a:gdLst>
                  <a:gd name="T0" fmla="*/ 32 w 52"/>
                  <a:gd name="T1" fmla="*/ 96 h 96"/>
                  <a:gd name="T2" fmla="*/ 32 w 52"/>
                  <a:gd name="T3" fmla="*/ 96 h 96"/>
                  <a:gd name="T4" fmla="*/ 52 w 52"/>
                  <a:gd name="T5" fmla="*/ 84 h 96"/>
                  <a:gd name="T6" fmla="*/ 52 w 52"/>
                  <a:gd name="T7" fmla="*/ 84 h 96"/>
                  <a:gd name="T8" fmla="*/ 52 w 52"/>
                  <a:gd name="T9" fmla="*/ 84 h 96"/>
                  <a:gd name="T10" fmla="*/ 32 w 52"/>
                  <a:gd name="T11" fmla="*/ 96 h 96"/>
                  <a:gd name="T12" fmla="*/ 0 w 52"/>
                  <a:gd name="T13" fmla="*/ 11 h 96"/>
                  <a:gd name="T14" fmla="*/ 0 w 52"/>
                  <a:gd name="T15" fmla="*/ 11 h 96"/>
                  <a:gd name="T16" fmla="*/ 1 w 52"/>
                  <a:gd name="T17" fmla="*/ 11 h 96"/>
                  <a:gd name="T18" fmla="*/ 2 w 52"/>
                  <a:gd name="T19" fmla="*/ 9 h 96"/>
                  <a:gd name="T20" fmla="*/ 1 w 52"/>
                  <a:gd name="T21" fmla="*/ 11 h 96"/>
                  <a:gd name="T22" fmla="*/ 0 w 52"/>
                  <a:gd name="T23" fmla="*/ 11 h 96"/>
                  <a:gd name="T24" fmla="*/ 14 w 52"/>
                  <a:gd name="T25" fmla="*/ 1 h 96"/>
                  <a:gd name="T26" fmla="*/ 16 w 52"/>
                  <a:gd name="T27" fmla="*/ 0 h 96"/>
                  <a:gd name="T28" fmla="*/ 14 w 52"/>
                  <a:gd name="T29" fmla="*/ 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96">
                    <a:moveTo>
                      <a:pt x="32" y="96"/>
                    </a:moveTo>
                    <a:lnTo>
                      <a:pt x="32" y="96"/>
                    </a:lnTo>
                    <a:cubicBezTo>
                      <a:pt x="38" y="92"/>
                      <a:pt x="45" y="88"/>
                      <a:pt x="52" y="84"/>
                    </a:cubicBezTo>
                    <a:cubicBezTo>
                      <a:pt x="52" y="84"/>
                      <a:pt x="52" y="84"/>
                      <a:pt x="52" y="84"/>
                    </a:cubicBezTo>
                    <a:lnTo>
                      <a:pt x="52" y="84"/>
                    </a:lnTo>
                    <a:cubicBezTo>
                      <a:pt x="45" y="88"/>
                      <a:pt x="38" y="92"/>
                      <a:pt x="32" y="96"/>
                    </a:cubicBezTo>
                    <a:moveTo>
                      <a:pt x="0" y="11"/>
                    </a:moveTo>
                    <a:lnTo>
                      <a:pt x="0" y="11"/>
                    </a:lnTo>
                    <a:cubicBezTo>
                      <a:pt x="1" y="11"/>
                      <a:pt x="1" y="11"/>
                      <a:pt x="1" y="11"/>
                    </a:cubicBezTo>
                    <a:cubicBezTo>
                      <a:pt x="1" y="10"/>
                      <a:pt x="2" y="10"/>
                      <a:pt x="2" y="9"/>
                    </a:cubicBezTo>
                    <a:cubicBezTo>
                      <a:pt x="2" y="10"/>
                      <a:pt x="1" y="10"/>
                      <a:pt x="1" y="11"/>
                    </a:cubicBezTo>
                    <a:cubicBezTo>
                      <a:pt x="1" y="11"/>
                      <a:pt x="1" y="11"/>
                      <a:pt x="0" y="11"/>
                    </a:cubicBezTo>
                    <a:close/>
                    <a:moveTo>
                      <a:pt x="14" y="1"/>
                    </a:moveTo>
                    <a:cubicBezTo>
                      <a:pt x="14" y="1"/>
                      <a:pt x="15" y="1"/>
                      <a:pt x="16" y="0"/>
                    </a:cubicBezTo>
                    <a:cubicBezTo>
                      <a:pt x="15" y="1"/>
                      <a:pt x="14" y="1"/>
                      <a:pt x="14" y="1"/>
                    </a:cubicBezTo>
                    <a:close/>
                  </a:path>
                </a:pathLst>
              </a:custGeom>
              <a:solidFill>
                <a:srgbClr val="417F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1337">
                <a:extLst>
                  <a:ext uri="{FF2B5EF4-FFF2-40B4-BE49-F238E27FC236}">
                    <a16:creationId xmlns:a16="http://schemas.microsoft.com/office/drawing/2014/main" id="{9C3AFFEB-81FC-4D57-AFF7-6629206795E1}"/>
                  </a:ext>
                </a:extLst>
              </p:cNvPr>
              <p:cNvSpPr>
                <a:spLocks noEditPoints="1"/>
              </p:cNvSpPr>
              <p:nvPr/>
            </p:nvSpPr>
            <p:spPr bwMode="auto">
              <a:xfrm>
                <a:off x="1533" y="3367"/>
                <a:ext cx="94" cy="9"/>
              </a:xfrm>
              <a:custGeom>
                <a:avLst/>
                <a:gdLst>
                  <a:gd name="T0" fmla="*/ 10 w 154"/>
                  <a:gd name="T1" fmla="*/ 15 h 15"/>
                  <a:gd name="T2" fmla="*/ 44 w 154"/>
                  <a:gd name="T3" fmla="*/ 4 h 15"/>
                  <a:gd name="T4" fmla="*/ 44 w 154"/>
                  <a:gd name="T5" fmla="*/ 4 h 15"/>
                  <a:gd name="T6" fmla="*/ 10 w 154"/>
                  <a:gd name="T7" fmla="*/ 15 h 15"/>
                  <a:gd name="T8" fmla="*/ 0 w 154"/>
                  <a:gd name="T9" fmla="*/ 15 h 15"/>
                  <a:gd name="T10" fmla="*/ 0 w 154"/>
                  <a:gd name="T11" fmla="*/ 14 h 15"/>
                  <a:gd name="T12" fmla="*/ 17 w 154"/>
                  <a:gd name="T13" fmla="*/ 0 h 15"/>
                  <a:gd name="T14" fmla="*/ 17 w 154"/>
                  <a:gd name="T15" fmla="*/ 0 h 15"/>
                  <a:gd name="T16" fmla="*/ 0 w 154"/>
                  <a:gd name="T17" fmla="*/ 15 h 15"/>
                  <a:gd name="T18" fmla="*/ 150 w 154"/>
                  <a:gd name="T19" fmla="*/ 7 h 15"/>
                  <a:gd name="T20" fmla="*/ 153 w 154"/>
                  <a:gd name="T21" fmla="*/ 5 h 15"/>
                  <a:gd name="T22" fmla="*/ 154 w 154"/>
                  <a:gd name="T23" fmla="*/ 4 h 15"/>
                  <a:gd name="T24" fmla="*/ 154 w 154"/>
                  <a:gd name="T25" fmla="*/ 4 h 15"/>
                  <a:gd name="T26" fmla="*/ 153 w 154"/>
                  <a:gd name="T27" fmla="*/ 5 h 15"/>
                  <a:gd name="T28" fmla="*/ 150 w 154"/>
                  <a:gd name="T2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15">
                    <a:moveTo>
                      <a:pt x="10" y="15"/>
                    </a:moveTo>
                    <a:cubicBezTo>
                      <a:pt x="24" y="11"/>
                      <a:pt x="35" y="13"/>
                      <a:pt x="44" y="4"/>
                    </a:cubicBezTo>
                    <a:lnTo>
                      <a:pt x="44" y="4"/>
                    </a:lnTo>
                    <a:cubicBezTo>
                      <a:pt x="35" y="13"/>
                      <a:pt x="24" y="11"/>
                      <a:pt x="10" y="15"/>
                    </a:cubicBezTo>
                    <a:close/>
                    <a:moveTo>
                      <a:pt x="0" y="15"/>
                    </a:moveTo>
                    <a:cubicBezTo>
                      <a:pt x="0" y="14"/>
                      <a:pt x="0" y="14"/>
                      <a:pt x="0" y="14"/>
                    </a:cubicBezTo>
                    <a:cubicBezTo>
                      <a:pt x="5" y="9"/>
                      <a:pt x="11" y="4"/>
                      <a:pt x="17" y="0"/>
                    </a:cubicBezTo>
                    <a:lnTo>
                      <a:pt x="17" y="0"/>
                    </a:lnTo>
                    <a:cubicBezTo>
                      <a:pt x="11" y="4"/>
                      <a:pt x="5" y="9"/>
                      <a:pt x="0" y="15"/>
                    </a:cubicBezTo>
                    <a:close/>
                    <a:moveTo>
                      <a:pt x="150" y="7"/>
                    </a:moveTo>
                    <a:cubicBezTo>
                      <a:pt x="151" y="7"/>
                      <a:pt x="152" y="6"/>
                      <a:pt x="153" y="5"/>
                    </a:cubicBezTo>
                    <a:cubicBezTo>
                      <a:pt x="154" y="5"/>
                      <a:pt x="154" y="4"/>
                      <a:pt x="154" y="4"/>
                    </a:cubicBezTo>
                    <a:lnTo>
                      <a:pt x="154" y="4"/>
                    </a:lnTo>
                    <a:cubicBezTo>
                      <a:pt x="154" y="4"/>
                      <a:pt x="154" y="5"/>
                      <a:pt x="153" y="5"/>
                    </a:cubicBezTo>
                    <a:cubicBezTo>
                      <a:pt x="152" y="6"/>
                      <a:pt x="151" y="7"/>
                      <a:pt x="150" y="7"/>
                    </a:cubicBezTo>
                    <a:close/>
                  </a:path>
                </a:pathLst>
              </a:custGeom>
              <a:solidFill>
                <a:srgbClr val="2D62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1338">
                <a:extLst>
                  <a:ext uri="{FF2B5EF4-FFF2-40B4-BE49-F238E27FC236}">
                    <a16:creationId xmlns:a16="http://schemas.microsoft.com/office/drawing/2014/main" id="{E7383919-B971-04CB-FBE4-EBFDEC2EBA75}"/>
                  </a:ext>
                </a:extLst>
              </p:cNvPr>
              <p:cNvSpPr>
                <a:spLocks noEditPoints="1"/>
              </p:cNvSpPr>
              <p:nvPr/>
            </p:nvSpPr>
            <p:spPr bwMode="auto">
              <a:xfrm>
                <a:off x="1480" y="3421"/>
                <a:ext cx="99" cy="51"/>
              </a:xfrm>
              <a:custGeom>
                <a:avLst/>
                <a:gdLst>
                  <a:gd name="T0" fmla="*/ 27 w 163"/>
                  <a:gd name="T1" fmla="*/ 83 h 83"/>
                  <a:gd name="T2" fmla="*/ 0 w 163"/>
                  <a:gd name="T3" fmla="*/ 76 h 83"/>
                  <a:gd name="T4" fmla="*/ 5 w 163"/>
                  <a:gd name="T5" fmla="*/ 75 h 83"/>
                  <a:gd name="T6" fmla="*/ 38 w 163"/>
                  <a:gd name="T7" fmla="*/ 61 h 83"/>
                  <a:gd name="T8" fmla="*/ 58 w 163"/>
                  <a:gd name="T9" fmla="*/ 62 h 83"/>
                  <a:gd name="T10" fmla="*/ 77 w 163"/>
                  <a:gd name="T11" fmla="*/ 61 h 83"/>
                  <a:gd name="T12" fmla="*/ 77 w 163"/>
                  <a:gd name="T13" fmla="*/ 61 h 83"/>
                  <a:gd name="T14" fmla="*/ 77 w 163"/>
                  <a:gd name="T15" fmla="*/ 61 h 83"/>
                  <a:gd name="T16" fmla="*/ 77 w 163"/>
                  <a:gd name="T17" fmla="*/ 61 h 83"/>
                  <a:gd name="T18" fmla="*/ 79 w 163"/>
                  <a:gd name="T19" fmla="*/ 62 h 83"/>
                  <a:gd name="T20" fmla="*/ 77 w 163"/>
                  <a:gd name="T21" fmla="*/ 63 h 83"/>
                  <a:gd name="T22" fmla="*/ 70 w 163"/>
                  <a:gd name="T23" fmla="*/ 66 h 83"/>
                  <a:gd name="T24" fmla="*/ 53 w 163"/>
                  <a:gd name="T25" fmla="*/ 72 h 83"/>
                  <a:gd name="T26" fmla="*/ 36 w 163"/>
                  <a:gd name="T27" fmla="*/ 79 h 83"/>
                  <a:gd name="T28" fmla="*/ 27 w 163"/>
                  <a:gd name="T29" fmla="*/ 83 h 83"/>
                  <a:gd name="T30" fmla="*/ 75 w 163"/>
                  <a:gd name="T31" fmla="*/ 68 h 83"/>
                  <a:gd name="T32" fmla="*/ 79 w 163"/>
                  <a:gd name="T33" fmla="*/ 66 h 83"/>
                  <a:gd name="T34" fmla="*/ 83 w 163"/>
                  <a:gd name="T35" fmla="*/ 65 h 83"/>
                  <a:gd name="T36" fmla="*/ 83 w 163"/>
                  <a:gd name="T37" fmla="*/ 65 h 83"/>
                  <a:gd name="T38" fmla="*/ 75 w 163"/>
                  <a:gd name="T39" fmla="*/ 68 h 83"/>
                  <a:gd name="T40" fmla="*/ 77 w 163"/>
                  <a:gd name="T41" fmla="*/ 61 h 83"/>
                  <a:gd name="T42" fmla="*/ 55 w 163"/>
                  <a:gd name="T43" fmla="*/ 12 h 83"/>
                  <a:gd name="T44" fmla="*/ 55 w 163"/>
                  <a:gd name="T45" fmla="*/ 7 h 83"/>
                  <a:gd name="T46" fmla="*/ 55 w 163"/>
                  <a:gd name="T47" fmla="*/ 6 h 83"/>
                  <a:gd name="T48" fmla="*/ 55 w 163"/>
                  <a:gd name="T49" fmla="*/ 7 h 83"/>
                  <a:gd name="T50" fmla="*/ 55 w 163"/>
                  <a:gd name="T51" fmla="*/ 11 h 83"/>
                  <a:gd name="T52" fmla="*/ 77 w 163"/>
                  <a:gd name="T53" fmla="*/ 61 h 83"/>
                  <a:gd name="T54" fmla="*/ 77 w 163"/>
                  <a:gd name="T55" fmla="*/ 61 h 83"/>
                  <a:gd name="T56" fmla="*/ 141 w 163"/>
                  <a:gd name="T57" fmla="*/ 20 h 83"/>
                  <a:gd name="T58" fmla="*/ 141 w 163"/>
                  <a:gd name="T59" fmla="*/ 20 h 83"/>
                  <a:gd name="T60" fmla="*/ 141 w 163"/>
                  <a:gd name="T61" fmla="*/ 20 h 83"/>
                  <a:gd name="T62" fmla="*/ 141 w 163"/>
                  <a:gd name="T63" fmla="*/ 20 h 83"/>
                  <a:gd name="T64" fmla="*/ 163 w 163"/>
                  <a:gd name="T65" fmla="*/ 0 h 83"/>
                  <a:gd name="T66" fmla="*/ 163 w 163"/>
                  <a:gd name="T67" fmla="*/ 0 h 83"/>
                  <a:gd name="T68" fmla="*/ 141 w 163"/>
                  <a:gd name="T69"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 h="83">
                    <a:moveTo>
                      <a:pt x="27" y="83"/>
                    </a:moveTo>
                    <a:cubicBezTo>
                      <a:pt x="19" y="81"/>
                      <a:pt x="10" y="79"/>
                      <a:pt x="0" y="76"/>
                    </a:cubicBezTo>
                    <a:cubicBezTo>
                      <a:pt x="2" y="75"/>
                      <a:pt x="3" y="75"/>
                      <a:pt x="5" y="75"/>
                    </a:cubicBezTo>
                    <a:cubicBezTo>
                      <a:pt x="20" y="72"/>
                      <a:pt x="31" y="68"/>
                      <a:pt x="38" y="61"/>
                    </a:cubicBezTo>
                    <a:cubicBezTo>
                      <a:pt x="46" y="62"/>
                      <a:pt x="53" y="62"/>
                      <a:pt x="58" y="62"/>
                    </a:cubicBezTo>
                    <a:cubicBezTo>
                      <a:pt x="70" y="62"/>
                      <a:pt x="77" y="61"/>
                      <a:pt x="77" y="61"/>
                    </a:cubicBezTo>
                    <a:lnTo>
                      <a:pt x="77" y="61"/>
                    </a:lnTo>
                    <a:lnTo>
                      <a:pt x="77" y="61"/>
                    </a:lnTo>
                    <a:lnTo>
                      <a:pt x="77" y="61"/>
                    </a:lnTo>
                    <a:cubicBezTo>
                      <a:pt x="77" y="61"/>
                      <a:pt x="78" y="62"/>
                      <a:pt x="79" y="62"/>
                    </a:cubicBezTo>
                    <a:cubicBezTo>
                      <a:pt x="78" y="63"/>
                      <a:pt x="78" y="63"/>
                      <a:pt x="77" y="63"/>
                    </a:cubicBezTo>
                    <a:cubicBezTo>
                      <a:pt x="75" y="64"/>
                      <a:pt x="72" y="65"/>
                      <a:pt x="70" y="66"/>
                    </a:cubicBezTo>
                    <a:cubicBezTo>
                      <a:pt x="64" y="68"/>
                      <a:pt x="59" y="70"/>
                      <a:pt x="53" y="72"/>
                    </a:cubicBezTo>
                    <a:cubicBezTo>
                      <a:pt x="48" y="74"/>
                      <a:pt x="42" y="76"/>
                      <a:pt x="36" y="79"/>
                    </a:cubicBezTo>
                    <a:cubicBezTo>
                      <a:pt x="33" y="80"/>
                      <a:pt x="30" y="81"/>
                      <a:pt x="27" y="83"/>
                    </a:cubicBezTo>
                    <a:moveTo>
                      <a:pt x="75" y="68"/>
                    </a:moveTo>
                    <a:cubicBezTo>
                      <a:pt x="76" y="67"/>
                      <a:pt x="77" y="67"/>
                      <a:pt x="79" y="66"/>
                    </a:cubicBezTo>
                    <a:cubicBezTo>
                      <a:pt x="80" y="66"/>
                      <a:pt x="81" y="65"/>
                      <a:pt x="83" y="65"/>
                    </a:cubicBezTo>
                    <a:cubicBezTo>
                      <a:pt x="83" y="65"/>
                      <a:pt x="83" y="65"/>
                      <a:pt x="83" y="65"/>
                    </a:cubicBezTo>
                    <a:cubicBezTo>
                      <a:pt x="80" y="66"/>
                      <a:pt x="78" y="67"/>
                      <a:pt x="75" y="68"/>
                    </a:cubicBezTo>
                    <a:close/>
                    <a:moveTo>
                      <a:pt x="77" y="61"/>
                    </a:moveTo>
                    <a:cubicBezTo>
                      <a:pt x="69" y="55"/>
                      <a:pt x="57" y="38"/>
                      <a:pt x="55" y="12"/>
                    </a:cubicBezTo>
                    <a:cubicBezTo>
                      <a:pt x="55" y="10"/>
                      <a:pt x="55" y="9"/>
                      <a:pt x="55" y="7"/>
                    </a:cubicBezTo>
                    <a:cubicBezTo>
                      <a:pt x="55" y="6"/>
                      <a:pt x="55" y="6"/>
                      <a:pt x="55" y="6"/>
                    </a:cubicBezTo>
                    <a:cubicBezTo>
                      <a:pt x="55" y="7"/>
                      <a:pt x="55" y="7"/>
                      <a:pt x="55" y="7"/>
                    </a:cubicBezTo>
                    <a:cubicBezTo>
                      <a:pt x="55" y="9"/>
                      <a:pt x="55" y="10"/>
                      <a:pt x="55" y="11"/>
                    </a:cubicBezTo>
                    <a:cubicBezTo>
                      <a:pt x="56" y="38"/>
                      <a:pt x="69" y="55"/>
                      <a:pt x="77" y="61"/>
                    </a:cubicBezTo>
                    <a:lnTo>
                      <a:pt x="77" y="61"/>
                    </a:lnTo>
                    <a:close/>
                    <a:moveTo>
                      <a:pt x="141" y="20"/>
                    </a:moveTo>
                    <a:cubicBezTo>
                      <a:pt x="141" y="20"/>
                      <a:pt x="141" y="20"/>
                      <a:pt x="141" y="20"/>
                    </a:cubicBezTo>
                    <a:cubicBezTo>
                      <a:pt x="141" y="20"/>
                      <a:pt x="141" y="20"/>
                      <a:pt x="141" y="20"/>
                    </a:cubicBezTo>
                    <a:close/>
                    <a:moveTo>
                      <a:pt x="141" y="20"/>
                    </a:moveTo>
                    <a:cubicBezTo>
                      <a:pt x="147" y="13"/>
                      <a:pt x="154" y="6"/>
                      <a:pt x="163" y="0"/>
                    </a:cubicBezTo>
                    <a:lnTo>
                      <a:pt x="163" y="0"/>
                    </a:lnTo>
                    <a:cubicBezTo>
                      <a:pt x="154" y="6"/>
                      <a:pt x="147" y="13"/>
                      <a:pt x="141" y="20"/>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1339">
                <a:extLst>
                  <a:ext uri="{FF2B5EF4-FFF2-40B4-BE49-F238E27FC236}">
                    <a16:creationId xmlns:a16="http://schemas.microsoft.com/office/drawing/2014/main" id="{74A5A921-FCA3-5B88-CB93-78344B977223}"/>
                  </a:ext>
                </a:extLst>
              </p:cNvPr>
              <p:cNvSpPr>
                <a:spLocks/>
              </p:cNvSpPr>
              <p:nvPr/>
            </p:nvSpPr>
            <p:spPr bwMode="auto">
              <a:xfrm>
                <a:off x="1502" y="3461"/>
                <a:ext cx="54" cy="19"/>
              </a:xfrm>
              <a:custGeom>
                <a:avLst/>
                <a:gdLst>
                  <a:gd name="T0" fmla="*/ 64 w 89"/>
                  <a:gd name="T1" fmla="*/ 31 h 31"/>
                  <a:gd name="T2" fmla="*/ 45 w 89"/>
                  <a:gd name="T3" fmla="*/ 21 h 31"/>
                  <a:gd name="T4" fmla="*/ 28 w 89"/>
                  <a:gd name="T5" fmla="*/ 22 h 31"/>
                  <a:gd name="T6" fmla="*/ 0 w 89"/>
                  <a:gd name="T7" fmla="*/ 20 h 31"/>
                  <a:gd name="T8" fmla="*/ 2 w 89"/>
                  <a:gd name="T9" fmla="*/ 19 h 31"/>
                  <a:gd name="T10" fmla="*/ 19 w 89"/>
                  <a:gd name="T11" fmla="*/ 11 h 31"/>
                  <a:gd name="T12" fmla="*/ 35 w 89"/>
                  <a:gd name="T13" fmla="*/ 5 h 31"/>
                  <a:gd name="T14" fmla="*/ 39 w 89"/>
                  <a:gd name="T15" fmla="*/ 3 h 31"/>
                  <a:gd name="T16" fmla="*/ 47 w 89"/>
                  <a:gd name="T17" fmla="*/ 0 h 31"/>
                  <a:gd name="T18" fmla="*/ 86 w 89"/>
                  <a:gd name="T19" fmla="*/ 10 h 31"/>
                  <a:gd name="T20" fmla="*/ 89 w 89"/>
                  <a:gd name="T21" fmla="*/ 10 h 31"/>
                  <a:gd name="T22" fmla="*/ 89 w 89"/>
                  <a:gd name="T23" fmla="*/ 15 h 31"/>
                  <a:gd name="T24" fmla="*/ 89 w 89"/>
                  <a:gd name="T25" fmla="*/ 16 h 31"/>
                  <a:gd name="T26" fmla="*/ 64 w 89"/>
                  <a:gd name="T2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31">
                    <a:moveTo>
                      <a:pt x="64" y="31"/>
                    </a:moveTo>
                    <a:cubicBezTo>
                      <a:pt x="58" y="29"/>
                      <a:pt x="51" y="25"/>
                      <a:pt x="45" y="21"/>
                    </a:cubicBezTo>
                    <a:cubicBezTo>
                      <a:pt x="45" y="21"/>
                      <a:pt x="39" y="22"/>
                      <a:pt x="28" y="22"/>
                    </a:cubicBezTo>
                    <a:cubicBezTo>
                      <a:pt x="21" y="22"/>
                      <a:pt x="12" y="21"/>
                      <a:pt x="0" y="20"/>
                    </a:cubicBezTo>
                    <a:cubicBezTo>
                      <a:pt x="1" y="19"/>
                      <a:pt x="1" y="19"/>
                      <a:pt x="2" y="19"/>
                    </a:cubicBezTo>
                    <a:cubicBezTo>
                      <a:pt x="8" y="16"/>
                      <a:pt x="14" y="14"/>
                      <a:pt x="19" y="11"/>
                    </a:cubicBezTo>
                    <a:cubicBezTo>
                      <a:pt x="25" y="9"/>
                      <a:pt x="30" y="7"/>
                      <a:pt x="35" y="5"/>
                    </a:cubicBezTo>
                    <a:cubicBezTo>
                      <a:pt x="36" y="4"/>
                      <a:pt x="38" y="3"/>
                      <a:pt x="39" y="3"/>
                    </a:cubicBezTo>
                    <a:cubicBezTo>
                      <a:pt x="42" y="2"/>
                      <a:pt x="44" y="1"/>
                      <a:pt x="47" y="0"/>
                    </a:cubicBezTo>
                    <a:cubicBezTo>
                      <a:pt x="63" y="9"/>
                      <a:pt x="80" y="10"/>
                      <a:pt x="86" y="10"/>
                    </a:cubicBezTo>
                    <a:cubicBezTo>
                      <a:pt x="88" y="10"/>
                      <a:pt x="89" y="10"/>
                      <a:pt x="89" y="10"/>
                    </a:cubicBezTo>
                    <a:cubicBezTo>
                      <a:pt x="89" y="13"/>
                      <a:pt x="89" y="14"/>
                      <a:pt x="89" y="15"/>
                    </a:cubicBezTo>
                    <a:cubicBezTo>
                      <a:pt x="89" y="16"/>
                      <a:pt x="89" y="16"/>
                      <a:pt x="89" y="16"/>
                    </a:cubicBezTo>
                    <a:cubicBezTo>
                      <a:pt x="80" y="21"/>
                      <a:pt x="72" y="26"/>
                      <a:pt x="64" y="31"/>
                    </a:cubicBezTo>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1340">
                <a:extLst>
                  <a:ext uri="{FF2B5EF4-FFF2-40B4-BE49-F238E27FC236}">
                    <a16:creationId xmlns:a16="http://schemas.microsoft.com/office/drawing/2014/main" id="{A53E1869-227C-7A18-BFBC-7201F2B09F29}"/>
                  </a:ext>
                </a:extLst>
              </p:cNvPr>
              <p:cNvSpPr>
                <a:spLocks/>
              </p:cNvSpPr>
              <p:nvPr/>
            </p:nvSpPr>
            <p:spPr bwMode="auto">
              <a:xfrm>
                <a:off x="1496" y="3459"/>
                <a:ext cx="35" cy="14"/>
              </a:xfrm>
              <a:custGeom>
                <a:avLst/>
                <a:gdLst>
                  <a:gd name="T0" fmla="*/ 5 w 56"/>
                  <a:gd name="T1" fmla="*/ 22 h 22"/>
                  <a:gd name="T2" fmla="*/ 0 w 56"/>
                  <a:gd name="T3" fmla="*/ 21 h 22"/>
                  <a:gd name="T4" fmla="*/ 9 w 56"/>
                  <a:gd name="T5" fmla="*/ 17 h 22"/>
                  <a:gd name="T6" fmla="*/ 26 w 56"/>
                  <a:gd name="T7" fmla="*/ 10 h 22"/>
                  <a:gd name="T8" fmla="*/ 43 w 56"/>
                  <a:gd name="T9" fmla="*/ 4 h 22"/>
                  <a:gd name="T10" fmla="*/ 50 w 56"/>
                  <a:gd name="T11" fmla="*/ 1 h 22"/>
                  <a:gd name="T12" fmla="*/ 52 w 56"/>
                  <a:gd name="T13" fmla="*/ 0 h 22"/>
                  <a:gd name="T14" fmla="*/ 56 w 56"/>
                  <a:gd name="T15" fmla="*/ 3 h 22"/>
                  <a:gd name="T16" fmla="*/ 52 w 56"/>
                  <a:gd name="T17" fmla="*/ 4 h 22"/>
                  <a:gd name="T18" fmla="*/ 48 w 56"/>
                  <a:gd name="T19" fmla="*/ 6 h 22"/>
                  <a:gd name="T20" fmla="*/ 10 w 56"/>
                  <a:gd name="T21" fmla="*/ 20 h 22"/>
                  <a:gd name="T22" fmla="*/ 5 w 56"/>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22">
                    <a:moveTo>
                      <a:pt x="5" y="22"/>
                    </a:moveTo>
                    <a:cubicBezTo>
                      <a:pt x="3" y="21"/>
                      <a:pt x="1" y="21"/>
                      <a:pt x="0" y="21"/>
                    </a:cubicBezTo>
                    <a:cubicBezTo>
                      <a:pt x="3" y="19"/>
                      <a:pt x="6" y="18"/>
                      <a:pt x="9" y="17"/>
                    </a:cubicBezTo>
                    <a:cubicBezTo>
                      <a:pt x="15" y="14"/>
                      <a:pt x="21" y="12"/>
                      <a:pt x="26" y="10"/>
                    </a:cubicBezTo>
                    <a:cubicBezTo>
                      <a:pt x="32" y="8"/>
                      <a:pt x="37" y="6"/>
                      <a:pt x="43" y="4"/>
                    </a:cubicBezTo>
                    <a:cubicBezTo>
                      <a:pt x="45" y="3"/>
                      <a:pt x="48" y="2"/>
                      <a:pt x="50" y="1"/>
                    </a:cubicBezTo>
                    <a:cubicBezTo>
                      <a:pt x="51" y="1"/>
                      <a:pt x="51" y="1"/>
                      <a:pt x="52" y="0"/>
                    </a:cubicBezTo>
                    <a:cubicBezTo>
                      <a:pt x="53" y="1"/>
                      <a:pt x="54" y="2"/>
                      <a:pt x="56" y="3"/>
                    </a:cubicBezTo>
                    <a:cubicBezTo>
                      <a:pt x="54" y="3"/>
                      <a:pt x="53" y="4"/>
                      <a:pt x="52" y="4"/>
                    </a:cubicBezTo>
                    <a:cubicBezTo>
                      <a:pt x="50" y="5"/>
                      <a:pt x="49" y="5"/>
                      <a:pt x="48" y="6"/>
                    </a:cubicBezTo>
                    <a:cubicBezTo>
                      <a:pt x="35" y="10"/>
                      <a:pt x="22" y="15"/>
                      <a:pt x="10" y="20"/>
                    </a:cubicBezTo>
                    <a:cubicBezTo>
                      <a:pt x="8" y="20"/>
                      <a:pt x="7" y="21"/>
                      <a:pt x="5" y="22"/>
                    </a:cubicBezTo>
                    <a:close/>
                  </a:path>
                </a:pathLst>
              </a:custGeom>
              <a:solidFill>
                <a:srgbClr val="3273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1341">
                <a:extLst>
                  <a:ext uri="{FF2B5EF4-FFF2-40B4-BE49-F238E27FC236}">
                    <a16:creationId xmlns:a16="http://schemas.microsoft.com/office/drawing/2014/main" id="{EA21AFEC-6A2B-CF24-A6C4-82A2DE91B9F4}"/>
                  </a:ext>
                </a:extLst>
              </p:cNvPr>
              <p:cNvSpPr>
                <a:spLocks/>
              </p:cNvSpPr>
              <p:nvPr/>
            </p:nvSpPr>
            <p:spPr bwMode="auto">
              <a:xfrm>
                <a:off x="1500" y="3463"/>
                <a:ext cx="26" cy="10"/>
              </a:xfrm>
              <a:custGeom>
                <a:avLst/>
                <a:gdLst>
                  <a:gd name="T0" fmla="*/ 4 w 43"/>
                  <a:gd name="T1" fmla="*/ 17 h 17"/>
                  <a:gd name="T2" fmla="*/ 0 w 43"/>
                  <a:gd name="T3" fmla="*/ 16 h 17"/>
                  <a:gd name="T4" fmla="*/ 5 w 43"/>
                  <a:gd name="T5" fmla="*/ 14 h 17"/>
                  <a:gd name="T6" fmla="*/ 43 w 43"/>
                  <a:gd name="T7" fmla="*/ 0 h 17"/>
                  <a:gd name="T8" fmla="*/ 39 w 43"/>
                  <a:gd name="T9" fmla="*/ 2 h 17"/>
                  <a:gd name="T10" fmla="*/ 23 w 43"/>
                  <a:gd name="T11" fmla="*/ 8 h 17"/>
                  <a:gd name="T12" fmla="*/ 6 w 43"/>
                  <a:gd name="T13" fmla="*/ 16 h 17"/>
                  <a:gd name="T14" fmla="*/ 4 w 43"/>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7">
                    <a:moveTo>
                      <a:pt x="4" y="17"/>
                    </a:moveTo>
                    <a:cubicBezTo>
                      <a:pt x="3" y="16"/>
                      <a:pt x="1" y="16"/>
                      <a:pt x="0" y="16"/>
                    </a:cubicBezTo>
                    <a:cubicBezTo>
                      <a:pt x="2" y="15"/>
                      <a:pt x="3" y="14"/>
                      <a:pt x="5" y="14"/>
                    </a:cubicBezTo>
                    <a:cubicBezTo>
                      <a:pt x="17" y="9"/>
                      <a:pt x="30" y="4"/>
                      <a:pt x="43" y="0"/>
                    </a:cubicBezTo>
                    <a:cubicBezTo>
                      <a:pt x="42" y="0"/>
                      <a:pt x="40" y="1"/>
                      <a:pt x="39" y="2"/>
                    </a:cubicBezTo>
                    <a:cubicBezTo>
                      <a:pt x="34" y="4"/>
                      <a:pt x="29" y="6"/>
                      <a:pt x="23" y="8"/>
                    </a:cubicBezTo>
                    <a:cubicBezTo>
                      <a:pt x="18" y="11"/>
                      <a:pt x="12" y="13"/>
                      <a:pt x="6" y="16"/>
                    </a:cubicBezTo>
                    <a:cubicBezTo>
                      <a:pt x="5" y="16"/>
                      <a:pt x="5" y="16"/>
                      <a:pt x="4" y="17"/>
                    </a:cubicBezTo>
                    <a:close/>
                  </a:path>
                </a:pathLst>
              </a:custGeom>
              <a:solidFill>
                <a:srgbClr val="2A65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1342">
                <a:extLst>
                  <a:ext uri="{FF2B5EF4-FFF2-40B4-BE49-F238E27FC236}">
                    <a16:creationId xmlns:a16="http://schemas.microsoft.com/office/drawing/2014/main" id="{D161C6AA-CF20-514D-9570-C404A4CFF6A9}"/>
                  </a:ext>
                </a:extLst>
              </p:cNvPr>
              <p:cNvSpPr>
                <a:spLocks/>
              </p:cNvSpPr>
              <p:nvPr/>
            </p:nvSpPr>
            <p:spPr bwMode="auto">
              <a:xfrm>
                <a:off x="1543" y="3366"/>
                <a:ext cx="0" cy="1"/>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cubicBezTo>
                      <a:pt x="0" y="1"/>
                      <a:pt x="0" y="0"/>
                      <a:pt x="0" y="0"/>
                    </a:cubicBezTo>
                    <a:lnTo>
                      <a:pt x="0" y="0"/>
                    </a:lnTo>
                    <a:cubicBezTo>
                      <a:pt x="0" y="0"/>
                      <a:pt x="0" y="1"/>
                      <a:pt x="0" y="1"/>
                    </a:cubicBez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Freeform 1343">
                <a:extLst>
                  <a:ext uri="{FF2B5EF4-FFF2-40B4-BE49-F238E27FC236}">
                    <a16:creationId xmlns:a16="http://schemas.microsoft.com/office/drawing/2014/main" id="{1180AC57-AA42-02B9-17E3-1B43E60E3694}"/>
                  </a:ext>
                </a:extLst>
              </p:cNvPr>
              <p:cNvSpPr>
                <a:spLocks noEditPoints="1"/>
              </p:cNvSpPr>
              <p:nvPr/>
            </p:nvSpPr>
            <p:spPr bwMode="auto">
              <a:xfrm>
                <a:off x="1320" y="3411"/>
                <a:ext cx="25" cy="42"/>
              </a:xfrm>
              <a:custGeom>
                <a:avLst/>
                <a:gdLst>
                  <a:gd name="T0" fmla="*/ 42 w 42"/>
                  <a:gd name="T1" fmla="*/ 69 h 69"/>
                  <a:gd name="T2" fmla="*/ 42 w 42"/>
                  <a:gd name="T3" fmla="*/ 69 h 69"/>
                  <a:gd name="T4" fmla="*/ 42 w 42"/>
                  <a:gd name="T5" fmla="*/ 69 h 69"/>
                  <a:gd name="T6" fmla="*/ 42 w 42"/>
                  <a:gd name="T7" fmla="*/ 69 h 69"/>
                  <a:gd name="T8" fmla="*/ 40 w 42"/>
                  <a:gd name="T9" fmla="*/ 60 h 69"/>
                  <a:gd name="T10" fmla="*/ 23 w 42"/>
                  <a:gd name="T11" fmla="*/ 41 h 69"/>
                  <a:gd name="T12" fmla="*/ 1 w 42"/>
                  <a:gd name="T13" fmla="*/ 0 h 69"/>
                  <a:gd name="T14" fmla="*/ 18 w 42"/>
                  <a:gd name="T15" fmla="*/ 20 h 69"/>
                  <a:gd name="T16" fmla="*/ 40 w 42"/>
                  <a:gd name="T17" fmla="*/ 6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69">
                    <a:moveTo>
                      <a:pt x="42" y="69"/>
                    </a:moveTo>
                    <a:cubicBezTo>
                      <a:pt x="42" y="69"/>
                      <a:pt x="42" y="69"/>
                      <a:pt x="42" y="69"/>
                    </a:cubicBezTo>
                    <a:cubicBezTo>
                      <a:pt x="42" y="69"/>
                      <a:pt x="42" y="69"/>
                      <a:pt x="42" y="69"/>
                    </a:cubicBezTo>
                    <a:cubicBezTo>
                      <a:pt x="42" y="69"/>
                      <a:pt x="42" y="69"/>
                      <a:pt x="42" y="69"/>
                    </a:cubicBezTo>
                    <a:close/>
                    <a:moveTo>
                      <a:pt x="40" y="60"/>
                    </a:moveTo>
                    <a:cubicBezTo>
                      <a:pt x="37" y="54"/>
                      <a:pt x="33" y="48"/>
                      <a:pt x="23" y="41"/>
                    </a:cubicBezTo>
                    <a:cubicBezTo>
                      <a:pt x="10" y="31"/>
                      <a:pt x="0" y="16"/>
                      <a:pt x="1" y="0"/>
                    </a:cubicBezTo>
                    <a:cubicBezTo>
                      <a:pt x="5" y="8"/>
                      <a:pt x="11" y="15"/>
                      <a:pt x="18" y="20"/>
                    </a:cubicBezTo>
                    <a:cubicBezTo>
                      <a:pt x="37" y="33"/>
                      <a:pt x="37" y="45"/>
                      <a:pt x="40" y="60"/>
                    </a:cubicBezTo>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1344">
                <a:extLst>
                  <a:ext uri="{FF2B5EF4-FFF2-40B4-BE49-F238E27FC236}">
                    <a16:creationId xmlns:a16="http://schemas.microsoft.com/office/drawing/2014/main" id="{09A2708D-2841-1E87-6658-8EDACFB2B297}"/>
                  </a:ext>
                </a:extLst>
              </p:cNvPr>
              <p:cNvSpPr>
                <a:spLocks noEditPoints="1"/>
              </p:cNvSpPr>
              <p:nvPr/>
            </p:nvSpPr>
            <p:spPr bwMode="auto">
              <a:xfrm>
                <a:off x="1345" y="3320"/>
                <a:ext cx="188" cy="164"/>
              </a:xfrm>
              <a:custGeom>
                <a:avLst/>
                <a:gdLst>
                  <a:gd name="T0" fmla="*/ 2 w 308"/>
                  <a:gd name="T1" fmla="*/ 231 h 268"/>
                  <a:gd name="T2" fmla="*/ 8 w 308"/>
                  <a:gd name="T3" fmla="*/ 231 h 268"/>
                  <a:gd name="T4" fmla="*/ 50 w 308"/>
                  <a:gd name="T5" fmla="*/ 246 h 268"/>
                  <a:gd name="T6" fmla="*/ 99 w 308"/>
                  <a:gd name="T7" fmla="*/ 212 h 268"/>
                  <a:gd name="T8" fmla="*/ 210 w 308"/>
                  <a:gd name="T9" fmla="*/ 216 h 268"/>
                  <a:gd name="T10" fmla="*/ 221 w 308"/>
                  <a:gd name="T11" fmla="*/ 242 h 268"/>
                  <a:gd name="T12" fmla="*/ 161 w 308"/>
                  <a:gd name="T13" fmla="*/ 250 h 268"/>
                  <a:gd name="T14" fmla="*/ 111 w 308"/>
                  <a:gd name="T15" fmla="*/ 230 h 268"/>
                  <a:gd name="T16" fmla="*/ 108 w 308"/>
                  <a:gd name="T17" fmla="*/ 225 h 268"/>
                  <a:gd name="T18" fmla="*/ 103 w 308"/>
                  <a:gd name="T19" fmla="*/ 235 h 268"/>
                  <a:gd name="T20" fmla="*/ 103 w 308"/>
                  <a:gd name="T21" fmla="*/ 236 h 268"/>
                  <a:gd name="T22" fmla="*/ 101 w 308"/>
                  <a:gd name="T23" fmla="*/ 241 h 268"/>
                  <a:gd name="T24" fmla="*/ 87 w 308"/>
                  <a:gd name="T25" fmla="*/ 256 h 268"/>
                  <a:gd name="T26" fmla="*/ 55 w 308"/>
                  <a:gd name="T27" fmla="*/ 268 h 268"/>
                  <a:gd name="T28" fmla="*/ 207 w 308"/>
                  <a:gd name="T29" fmla="*/ 214 h 268"/>
                  <a:gd name="T30" fmla="*/ 301 w 308"/>
                  <a:gd name="T31" fmla="*/ 100 h 268"/>
                  <a:gd name="T32" fmla="*/ 287 w 308"/>
                  <a:gd name="T33" fmla="*/ 127 h 268"/>
                  <a:gd name="T34" fmla="*/ 285 w 308"/>
                  <a:gd name="T35" fmla="*/ 129 h 268"/>
                  <a:gd name="T36" fmla="*/ 284 w 308"/>
                  <a:gd name="T37" fmla="*/ 134 h 268"/>
                  <a:gd name="T38" fmla="*/ 276 w 308"/>
                  <a:gd name="T39" fmla="*/ 173 h 268"/>
                  <a:gd name="T40" fmla="*/ 73 w 308"/>
                  <a:gd name="T41" fmla="*/ 142 h 268"/>
                  <a:gd name="T42" fmla="*/ 73 w 308"/>
                  <a:gd name="T43" fmla="*/ 132 h 268"/>
                  <a:gd name="T44" fmla="*/ 73 w 308"/>
                  <a:gd name="T45" fmla="*/ 131 h 268"/>
                  <a:gd name="T46" fmla="*/ 191 w 308"/>
                  <a:gd name="T47" fmla="*/ 108 h 268"/>
                  <a:gd name="T48" fmla="*/ 192 w 308"/>
                  <a:gd name="T49" fmla="*/ 105 h 268"/>
                  <a:gd name="T50" fmla="*/ 210 w 308"/>
                  <a:gd name="T51" fmla="*/ 72 h 268"/>
                  <a:gd name="T52" fmla="*/ 308 w 308"/>
                  <a:gd name="T53" fmla="*/ 91 h 268"/>
                  <a:gd name="T54" fmla="*/ 301 w 308"/>
                  <a:gd name="T55" fmla="*/ 100 h 268"/>
                  <a:gd name="T56" fmla="*/ 135 w 308"/>
                  <a:gd name="T57" fmla="*/ 70 h 268"/>
                  <a:gd name="T58" fmla="*/ 207 w 308"/>
                  <a:gd name="T59" fmla="*/ 89 h 268"/>
                  <a:gd name="T60" fmla="*/ 231 w 308"/>
                  <a:gd name="T61" fmla="*/ 76 h 268"/>
                  <a:gd name="T62" fmla="*/ 265 w 308"/>
                  <a:gd name="T63" fmla="*/ 73 h 268"/>
                  <a:gd name="T64" fmla="*/ 264 w 308"/>
                  <a:gd name="T65" fmla="*/ 73 h 268"/>
                  <a:gd name="T66" fmla="*/ 79 w 308"/>
                  <a:gd name="T67" fmla="*/ 72 h 268"/>
                  <a:gd name="T68" fmla="*/ 79 w 308"/>
                  <a:gd name="T69" fmla="*/ 72 h 268"/>
                  <a:gd name="T70" fmla="*/ 210 w 308"/>
                  <a:gd name="T71" fmla="*/ 71 h 268"/>
                  <a:gd name="T72" fmla="*/ 212 w 308"/>
                  <a:gd name="T73" fmla="*/ 69 h 268"/>
                  <a:gd name="T74" fmla="*/ 212 w 308"/>
                  <a:gd name="T75" fmla="*/ 69 h 268"/>
                  <a:gd name="T76" fmla="*/ 212 w 308"/>
                  <a:gd name="T77" fmla="*/ 69 h 268"/>
                  <a:gd name="T78" fmla="*/ 135 w 308"/>
                  <a:gd name="T79" fmla="*/ 67 h 268"/>
                  <a:gd name="T80" fmla="*/ 135 w 308"/>
                  <a:gd name="T81" fmla="*/ 66 h 268"/>
                  <a:gd name="T82" fmla="*/ 224 w 308"/>
                  <a:gd name="T83" fmla="*/ 0 h 268"/>
                  <a:gd name="T84" fmla="*/ 287 w 308"/>
                  <a:gd name="T85" fmla="*/ 6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268">
                    <a:moveTo>
                      <a:pt x="55" y="268"/>
                    </a:moveTo>
                    <a:cubicBezTo>
                      <a:pt x="55" y="268"/>
                      <a:pt x="54" y="268"/>
                      <a:pt x="54" y="268"/>
                    </a:cubicBezTo>
                    <a:cubicBezTo>
                      <a:pt x="17" y="267"/>
                      <a:pt x="5" y="246"/>
                      <a:pt x="2" y="231"/>
                    </a:cubicBezTo>
                    <a:cubicBezTo>
                      <a:pt x="2" y="226"/>
                      <a:pt x="1" y="222"/>
                      <a:pt x="0" y="218"/>
                    </a:cubicBezTo>
                    <a:cubicBezTo>
                      <a:pt x="0" y="218"/>
                      <a:pt x="0" y="218"/>
                      <a:pt x="0" y="218"/>
                    </a:cubicBezTo>
                    <a:cubicBezTo>
                      <a:pt x="2" y="223"/>
                      <a:pt x="5" y="227"/>
                      <a:pt x="8" y="231"/>
                    </a:cubicBezTo>
                    <a:cubicBezTo>
                      <a:pt x="8" y="238"/>
                      <a:pt x="7" y="242"/>
                      <a:pt x="7" y="242"/>
                    </a:cubicBezTo>
                    <a:cubicBezTo>
                      <a:pt x="7" y="242"/>
                      <a:pt x="8" y="238"/>
                      <a:pt x="9" y="232"/>
                    </a:cubicBezTo>
                    <a:cubicBezTo>
                      <a:pt x="17" y="240"/>
                      <a:pt x="30" y="246"/>
                      <a:pt x="50" y="246"/>
                    </a:cubicBezTo>
                    <a:lnTo>
                      <a:pt x="50" y="246"/>
                    </a:lnTo>
                    <a:cubicBezTo>
                      <a:pt x="86" y="246"/>
                      <a:pt x="99" y="213"/>
                      <a:pt x="99" y="212"/>
                    </a:cubicBezTo>
                    <a:cubicBezTo>
                      <a:pt x="99" y="212"/>
                      <a:pt x="99" y="212"/>
                      <a:pt x="99" y="212"/>
                    </a:cubicBezTo>
                    <a:cubicBezTo>
                      <a:pt x="99" y="212"/>
                      <a:pt x="109" y="227"/>
                      <a:pt x="154" y="227"/>
                    </a:cubicBezTo>
                    <a:cubicBezTo>
                      <a:pt x="156" y="227"/>
                      <a:pt x="159" y="227"/>
                      <a:pt x="161" y="227"/>
                    </a:cubicBezTo>
                    <a:cubicBezTo>
                      <a:pt x="202" y="225"/>
                      <a:pt x="210" y="216"/>
                      <a:pt x="210" y="216"/>
                    </a:cubicBezTo>
                    <a:cubicBezTo>
                      <a:pt x="229" y="222"/>
                      <a:pt x="246" y="226"/>
                      <a:pt x="259" y="227"/>
                    </a:cubicBezTo>
                    <a:cubicBezTo>
                      <a:pt x="252" y="234"/>
                      <a:pt x="241" y="238"/>
                      <a:pt x="226" y="241"/>
                    </a:cubicBezTo>
                    <a:cubicBezTo>
                      <a:pt x="224" y="241"/>
                      <a:pt x="223" y="241"/>
                      <a:pt x="221" y="242"/>
                    </a:cubicBezTo>
                    <a:cubicBezTo>
                      <a:pt x="219" y="241"/>
                      <a:pt x="217" y="240"/>
                      <a:pt x="214" y="239"/>
                    </a:cubicBezTo>
                    <a:cubicBezTo>
                      <a:pt x="214" y="239"/>
                      <a:pt x="207" y="249"/>
                      <a:pt x="166" y="250"/>
                    </a:cubicBezTo>
                    <a:cubicBezTo>
                      <a:pt x="164" y="250"/>
                      <a:pt x="162" y="250"/>
                      <a:pt x="161" y="250"/>
                    </a:cubicBezTo>
                    <a:cubicBezTo>
                      <a:pt x="124" y="250"/>
                      <a:pt x="110" y="240"/>
                      <a:pt x="105" y="236"/>
                    </a:cubicBezTo>
                    <a:cubicBezTo>
                      <a:pt x="106" y="236"/>
                      <a:pt x="106" y="236"/>
                      <a:pt x="106" y="236"/>
                    </a:cubicBezTo>
                    <a:cubicBezTo>
                      <a:pt x="108" y="236"/>
                      <a:pt x="111" y="233"/>
                      <a:pt x="111" y="230"/>
                    </a:cubicBezTo>
                    <a:lnTo>
                      <a:pt x="111" y="228"/>
                    </a:lnTo>
                    <a:lnTo>
                      <a:pt x="110" y="227"/>
                    </a:lnTo>
                    <a:cubicBezTo>
                      <a:pt x="110" y="226"/>
                      <a:pt x="109" y="225"/>
                      <a:pt x="108" y="225"/>
                    </a:cubicBezTo>
                    <a:cubicBezTo>
                      <a:pt x="107" y="225"/>
                      <a:pt x="107" y="225"/>
                      <a:pt x="106" y="226"/>
                    </a:cubicBezTo>
                    <a:cubicBezTo>
                      <a:pt x="104" y="227"/>
                      <a:pt x="103" y="229"/>
                      <a:pt x="103" y="232"/>
                    </a:cubicBezTo>
                    <a:lnTo>
                      <a:pt x="103" y="235"/>
                    </a:lnTo>
                    <a:cubicBezTo>
                      <a:pt x="103" y="235"/>
                      <a:pt x="103" y="235"/>
                      <a:pt x="103" y="235"/>
                    </a:cubicBezTo>
                    <a:lnTo>
                      <a:pt x="103" y="235"/>
                    </a:lnTo>
                    <a:lnTo>
                      <a:pt x="103" y="236"/>
                    </a:lnTo>
                    <a:lnTo>
                      <a:pt x="103" y="236"/>
                    </a:lnTo>
                    <a:lnTo>
                      <a:pt x="102" y="239"/>
                    </a:lnTo>
                    <a:lnTo>
                      <a:pt x="101" y="241"/>
                    </a:lnTo>
                    <a:lnTo>
                      <a:pt x="101" y="241"/>
                    </a:lnTo>
                    <a:cubicBezTo>
                      <a:pt x="98" y="245"/>
                      <a:pt x="94" y="251"/>
                      <a:pt x="88" y="256"/>
                    </a:cubicBezTo>
                    <a:lnTo>
                      <a:pt x="87" y="256"/>
                    </a:lnTo>
                    <a:cubicBezTo>
                      <a:pt x="85" y="258"/>
                      <a:pt x="82" y="260"/>
                      <a:pt x="79" y="262"/>
                    </a:cubicBezTo>
                    <a:lnTo>
                      <a:pt x="78" y="262"/>
                    </a:lnTo>
                    <a:cubicBezTo>
                      <a:pt x="72" y="266"/>
                      <a:pt x="64" y="268"/>
                      <a:pt x="55" y="268"/>
                    </a:cubicBezTo>
                    <a:moveTo>
                      <a:pt x="207" y="214"/>
                    </a:moveTo>
                    <a:cubicBezTo>
                      <a:pt x="207" y="214"/>
                      <a:pt x="207" y="214"/>
                      <a:pt x="207" y="214"/>
                    </a:cubicBezTo>
                    <a:cubicBezTo>
                      <a:pt x="207" y="214"/>
                      <a:pt x="207" y="214"/>
                      <a:pt x="207" y="214"/>
                    </a:cubicBezTo>
                    <a:close/>
                    <a:moveTo>
                      <a:pt x="276" y="173"/>
                    </a:moveTo>
                    <a:cubicBezTo>
                      <a:pt x="276" y="172"/>
                      <a:pt x="276" y="172"/>
                      <a:pt x="276" y="172"/>
                    </a:cubicBezTo>
                    <a:cubicBezTo>
                      <a:pt x="276" y="153"/>
                      <a:pt x="282" y="129"/>
                      <a:pt x="301" y="100"/>
                    </a:cubicBezTo>
                    <a:cubicBezTo>
                      <a:pt x="296" y="109"/>
                      <a:pt x="291" y="117"/>
                      <a:pt x="288" y="124"/>
                    </a:cubicBezTo>
                    <a:lnTo>
                      <a:pt x="288" y="124"/>
                    </a:lnTo>
                    <a:cubicBezTo>
                      <a:pt x="287" y="125"/>
                      <a:pt x="287" y="126"/>
                      <a:pt x="287" y="127"/>
                    </a:cubicBezTo>
                    <a:cubicBezTo>
                      <a:pt x="287" y="127"/>
                      <a:pt x="287" y="127"/>
                      <a:pt x="287" y="127"/>
                    </a:cubicBezTo>
                    <a:cubicBezTo>
                      <a:pt x="286" y="127"/>
                      <a:pt x="286" y="128"/>
                      <a:pt x="286" y="129"/>
                    </a:cubicBezTo>
                    <a:cubicBezTo>
                      <a:pt x="286" y="129"/>
                      <a:pt x="286" y="129"/>
                      <a:pt x="285" y="129"/>
                    </a:cubicBezTo>
                    <a:cubicBezTo>
                      <a:pt x="285" y="130"/>
                      <a:pt x="285" y="131"/>
                      <a:pt x="285" y="131"/>
                    </a:cubicBezTo>
                    <a:cubicBezTo>
                      <a:pt x="285" y="131"/>
                      <a:pt x="285" y="131"/>
                      <a:pt x="284" y="132"/>
                    </a:cubicBezTo>
                    <a:cubicBezTo>
                      <a:pt x="284" y="132"/>
                      <a:pt x="284" y="133"/>
                      <a:pt x="284" y="134"/>
                    </a:cubicBezTo>
                    <a:cubicBezTo>
                      <a:pt x="284" y="134"/>
                      <a:pt x="284" y="134"/>
                      <a:pt x="284" y="134"/>
                    </a:cubicBezTo>
                    <a:cubicBezTo>
                      <a:pt x="278" y="148"/>
                      <a:pt x="276" y="161"/>
                      <a:pt x="276" y="172"/>
                    </a:cubicBezTo>
                    <a:cubicBezTo>
                      <a:pt x="276" y="172"/>
                      <a:pt x="276" y="172"/>
                      <a:pt x="276" y="173"/>
                    </a:cubicBezTo>
                    <a:close/>
                    <a:moveTo>
                      <a:pt x="74" y="149"/>
                    </a:moveTo>
                    <a:cubicBezTo>
                      <a:pt x="74" y="146"/>
                      <a:pt x="73" y="143"/>
                      <a:pt x="73" y="140"/>
                    </a:cubicBezTo>
                    <a:cubicBezTo>
                      <a:pt x="73" y="141"/>
                      <a:pt x="73" y="141"/>
                      <a:pt x="73" y="142"/>
                    </a:cubicBezTo>
                    <a:cubicBezTo>
                      <a:pt x="74" y="144"/>
                      <a:pt x="74" y="147"/>
                      <a:pt x="74" y="149"/>
                    </a:cubicBezTo>
                    <a:close/>
                    <a:moveTo>
                      <a:pt x="73" y="138"/>
                    </a:moveTo>
                    <a:cubicBezTo>
                      <a:pt x="73" y="136"/>
                      <a:pt x="73" y="134"/>
                      <a:pt x="73" y="132"/>
                    </a:cubicBezTo>
                    <a:cubicBezTo>
                      <a:pt x="73" y="124"/>
                      <a:pt x="73" y="116"/>
                      <a:pt x="74" y="109"/>
                    </a:cubicBezTo>
                    <a:cubicBezTo>
                      <a:pt x="74" y="116"/>
                      <a:pt x="73" y="123"/>
                      <a:pt x="73" y="130"/>
                    </a:cubicBezTo>
                    <a:lnTo>
                      <a:pt x="73" y="131"/>
                    </a:lnTo>
                    <a:cubicBezTo>
                      <a:pt x="73" y="134"/>
                      <a:pt x="73" y="136"/>
                      <a:pt x="73" y="138"/>
                    </a:cubicBezTo>
                    <a:close/>
                    <a:moveTo>
                      <a:pt x="190" y="109"/>
                    </a:moveTo>
                    <a:cubicBezTo>
                      <a:pt x="190" y="109"/>
                      <a:pt x="190" y="108"/>
                      <a:pt x="191" y="108"/>
                    </a:cubicBezTo>
                    <a:cubicBezTo>
                      <a:pt x="190" y="108"/>
                      <a:pt x="190" y="109"/>
                      <a:pt x="190" y="109"/>
                    </a:cubicBezTo>
                    <a:close/>
                    <a:moveTo>
                      <a:pt x="191" y="106"/>
                    </a:moveTo>
                    <a:cubicBezTo>
                      <a:pt x="192" y="106"/>
                      <a:pt x="192" y="105"/>
                      <a:pt x="192" y="105"/>
                    </a:cubicBezTo>
                    <a:cubicBezTo>
                      <a:pt x="192" y="105"/>
                      <a:pt x="192" y="106"/>
                      <a:pt x="191" y="106"/>
                    </a:cubicBezTo>
                    <a:close/>
                    <a:moveTo>
                      <a:pt x="193" y="102"/>
                    </a:moveTo>
                    <a:cubicBezTo>
                      <a:pt x="198" y="91"/>
                      <a:pt x="203" y="81"/>
                      <a:pt x="210" y="72"/>
                    </a:cubicBezTo>
                    <a:cubicBezTo>
                      <a:pt x="203" y="81"/>
                      <a:pt x="198" y="91"/>
                      <a:pt x="193" y="102"/>
                    </a:cubicBezTo>
                    <a:close/>
                    <a:moveTo>
                      <a:pt x="301" y="100"/>
                    </a:moveTo>
                    <a:cubicBezTo>
                      <a:pt x="303" y="97"/>
                      <a:pt x="306" y="94"/>
                      <a:pt x="308" y="91"/>
                    </a:cubicBezTo>
                    <a:cubicBezTo>
                      <a:pt x="308" y="91"/>
                      <a:pt x="308" y="91"/>
                      <a:pt x="308" y="92"/>
                    </a:cubicBezTo>
                    <a:cubicBezTo>
                      <a:pt x="306" y="94"/>
                      <a:pt x="304" y="96"/>
                      <a:pt x="302" y="99"/>
                    </a:cubicBezTo>
                    <a:lnTo>
                      <a:pt x="301" y="100"/>
                    </a:lnTo>
                    <a:close/>
                    <a:moveTo>
                      <a:pt x="88" y="99"/>
                    </a:moveTo>
                    <a:cubicBezTo>
                      <a:pt x="95" y="88"/>
                      <a:pt x="108" y="87"/>
                      <a:pt x="115" y="84"/>
                    </a:cubicBezTo>
                    <a:cubicBezTo>
                      <a:pt x="123" y="80"/>
                      <a:pt x="135" y="82"/>
                      <a:pt x="135" y="70"/>
                    </a:cubicBezTo>
                    <a:cubicBezTo>
                      <a:pt x="135" y="82"/>
                      <a:pt x="123" y="80"/>
                      <a:pt x="115" y="84"/>
                    </a:cubicBezTo>
                    <a:cubicBezTo>
                      <a:pt x="108" y="87"/>
                      <a:pt x="95" y="88"/>
                      <a:pt x="88" y="99"/>
                    </a:cubicBezTo>
                    <a:close/>
                    <a:moveTo>
                      <a:pt x="207" y="89"/>
                    </a:moveTo>
                    <a:cubicBezTo>
                      <a:pt x="214" y="84"/>
                      <a:pt x="221" y="80"/>
                      <a:pt x="229" y="77"/>
                    </a:cubicBezTo>
                    <a:cubicBezTo>
                      <a:pt x="221" y="80"/>
                      <a:pt x="214" y="84"/>
                      <a:pt x="207" y="89"/>
                    </a:cubicBezTo>
                    <a:close/>
                    <a:moveTo>
                      <a:pt x="231" y="76"/>
                    </a:moveTo>
                    <a:cubicBezTo>
                      <a:pt x="231" y="76"/>
                      <a:pt x="231" y="76"/>
                      <a:pt x="231" y="76"/>
                    </a:cubicBezTo>
                    <a:cubicBezTo>
                      <a:pt x="231" y="76"/>
                      <a:pt x="231" y="76"/>
                      <a:pt x="231" y="76"/>
                    </a:cubicBezTo>
                    <a:close/>
                    <a:moveTo>
                      <a:pt x="265" y="73"/>
                    </a:moveTo>
                    <a:cubicBezTo>
                      <a:pt x="270" y="73"/>
                      <a:pt x="274" y="73"/>
                      <a:pt x="278" y="70"/>
                    </a:cubicBezTo>
                    <a:cubicBezTo>
                      <a:pt x="274" y="73"/>
                      <a:pt x="270" y="73"/>
                      <a:pt x="265" y="73"/>
                    </a:cubicBezTo>
                    <a:close/>
                    <a:moveTo>
                      <a:pt x="264" y="73"/>
                    </a:moveTo>
                    <a:cubicBezTo>
                      <a:pt x="263" y="73"/>
                      <a:pt x="261" y="73"/>
                      <a:pt x="259" y="73"/>
                    </a:cubicBezTo>
                    <a:cubicBezTo>
                      <a:pt x="261" y="73"/>
                      <a:pt x="263" y="73"/>
                      <a:pt x="264" y="73"/>
                    </a:cubicBezTo>
                    <a:close/>
                    <a:moveTo>
                      <a:pt x="79" y="72"/>
                    </a:moveTo>
                    <a:cubicBezTo>
                      <a:pt x="79" y="72"/>
                      <a:pt x="79" y="72"/>
                      <a:pt x="79" y="72"/>
                    </a:cubicBezTo>
                    <a:cubicBezTo>
                      <a:pt x="79" y="72"/>
                      <a:pt x="79" y="72"/>
                      <a:pt x="79" y="72"/>
                    </a:cubicBezTo>
                    <a:close/>
                    <a:moveTo>
                      <a:pt x="79" y="72"/>
                    </a:moveTo>
                    <a:cubicBezTo>
                      <a:pt x="79" y="72"/>
                      <a:pt x="79" y="72"/>
                      <a:pt x="79" y="72"/>
                    </a:cubicBezTo>
                    <a:cubicBezTo>
                      <a:pt x="79" y="72"/>
                      <a:pt x="79" y="72"/>
                      <a:pt x="79" y="72"/>
                    </a:cubicBezTo>
                    <a:close/>
                    <a:moveTo>
                      <a:pt x="210" y="71"/>
                    </a:moveTo>
                    <a:cubicBezTo>
                      <a:pt x="211" y="71"/>
                      <a:pt x="211" y="70"/>
                      <a:pt x="212" y="69"/>
                    </a:cubicBezTo>
                    <a:cubicBezTo>
                      <a:pt x="211" y="70"/>
                      <a:pt x="211" y="71"/>
                      <a:pt x="210" y="71"/>
                    </a:cubicBezTo>
                    <a:close/>
                    <a:moveTo>
                      <a:pt x="212" y="69"/>
                    </a:moveTo>
                    <a:cubicBezTo>
                      <a:pt x="212" y="69"/>
                      <a:pt x="212" y="69"/>
                      <a:pt x="212" y="69"/>
                    </a:cubicBezTo>
                    <a:cubicBezTo>
                      <a:pt x="212" y="69"/>
                      <a:pt x="212" y="69"/>
                      <a:pt x="212" y="69"/>
                    </a:cubicBezTo>
                    <a:close/>
                    <a:moveTo>
                      <a:pt x="212" y="69"/>
                    </a:moveTo>
                    <a:cubicBezTo>
                      <a:pt x="212" y="69"/>
                      <a:pt x="212" y="69"/>
                      <a:pt x="212" y="69"/>
                    </a:cubicBezTo>
                    <a:cubicBezTo>
                      <a:pt x="212" y="69"/>
                      <a:pt x="212" y="69"/>
                      <a:pt x="212" y="69"/>
                    </a:cubicBezTo>
                    <a:close/>
                    <a:moveTo>
                      <a:pt x="212" y="69"/>
                    </a:moveTo>
                    <a:cubicBezTo>
                      <a:pt x="213" y="68"/>
                      <a:pt x="213" y="68"/>
                      <a:pt x="213" y="67"/>
                    </a:cubicBezTo>
                    <a:cubicBezTo>
                      <a:pt x="213" y="68"/>
                      <a:pt x="213" y="68"/>
                      <a:pt x="212" y="69"/>
                    </a:cubicBezTo>
                    <a:close/>
                    <a:moveTo>
                      <a:pt x="135" y="67"/>
                    </a:moveTo>
                    <a:cubicBezTo>
                      <a:pt x="135" y="66"/>
                      <a:pt x="135" y="66"/>
                      <a:pt x="135" y="66"/>
                    </a:cubicBezTo>
                    <a:cubicBezTo>
                      <a:pt x="135" y="66"/>
                      <a:pt x="135" y="66"/>
                      <a:pt x="135" y="67"/>
                    </a:cubicBezTo>
                    <a:close/>
                    <a:moveTo>
                      <a:pt x="135" y="66"/>
                    </a:moveTo>
                    <a:cubicBezTo>
                      <a:pt x="135" y="52"/>
                      <a:pt x="151" y="29"/>
                      <a:pt x="178" y="28"/>
                    </a:cubicBezTo>
                    <a:cubicBezTo>
                      <a:pt x="199" y="27"/>
                      <a:pt x="206" y="12"/>
                      <a:pt x="224" y="0"/>
                    </a:cubicBezTo>
                    <a:lnTo>
                      <a:pt x="224" y="0"/>
                    </a:lnTo>
                    <a:cubicBezTo>
                      <a:pt x="206" y="12"/>
                      <a:pt x="199" y="27"/>
                      <a:pt x="178" y="28"/>
                    </a:cubicBezTo>
                    <a:cubicBezTo>
                      <a:pt x="151" y="29"/>
                      <a:pt x="135" y="52"/>
                      <a:pt x="135" y="66"/>
                    </a:cubicBezTo>
                    <a:moveTo>
                      <a:pt x="287" y="62"/>
                    </a:moveTo>
                    <a:cubicBezTo>
                      <a:pt x="288" y="61"/>
                      <a:pt x="288" y="61"/>
                      <a:pt x="288" y="61"/>
                    </a:cubicBezTo>
                    <a:cubicBezTo>
                      <a:pt x="288" y="61"/>
                      <a:pt x="288" y="61"/>
                      <a:pt x="287" y="62"/>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1345">
                <a:extLst>
                  <a:ext uri="{FF2B5EF4-FFF2-40B4-BE49-F238E27FC236}">
                    <a16:creationId xmlns:a16="http://schemas.microsoft.com/office/drawing/2014/main" id="{8411A56F-57F0-76F0-65B4-7E18A395DC04}"/>
                  </a:ext>
                </a:extLst>
              </p:cNvPr>
              <p:cNvSpPr>
                <a:spLocks noEditPoints="1"/>
              </p:cNvSpPr>
              <p:nvPr/>
            </p:nvSpPr>
            <p:spPr bwMode="auto">
              <a:xfrm>
                <a:off x="1640" y="3402"/>
                <a:ext cx="41" cy="6"/>
              </a:xfrm>
              <a:custGeom>
                <a:avLst/>
                <a:gdLst>
                  <a:gd name="T0" fmla="*/ 68 w 68"/>
                  <a:gd name="T1" fmla="*/ 9 h 9"/>
                  <a:gd name="T2" fmla="*/ 47 w 68"/>
                  <a:gd name="T3" fmla="*/ 4 h 9"/>
                  <a:gd name="T4" fmla="*/ 68 w 68"/>
                  <a:gd name="T5" fmla="*/ 9 h 9"/>
                  <a:gd name="T6" fmla="*/ 68 w 68"/>
                  <a:gd name="T7" fmla="*/ 9 h 9"/>
                  <a:gd name="T8" fmla="*/ 42 w 68"/>
                  <a:gd name="T9" fmla="*/ 3 h 9"/>
                  <a:gd name="T10" fmla="*/ 17 w 68"/>
                  <a:gd name="T11" fmla="*/ 0 h 9"/>
                  <a:gd name="T12" fmla="*/ 42 w 68"/>
                  <a:gd name="T13" fmla="*/ 3 h 9"/>
                  <a:gd name="T14" fmla="*/ 0 w 68"/>
                  <a:gd name="T15" fmla="*/ 0 h 9"/>
                  <a:gd name="T16" fmla="*/ 3 w 68"/>
                  <a:gd name="T17" fmla="*/ 0 h 9"/>
                  <a:gd name="T18" fmla="*/ 0 w 68"/>
                  <a:gd name="T19" fmla="*/ 0 h 9"/>
                  <a:gd name="T20" fmla="*/ 3 w 68"/>
                  <a:gd name="T21" fmla="*/ 0 h 9"/>
                  <a:gd name="T22" fmla="*/ 6 w 68"/>
                  <a:gd name="T23" fmla="*/ 0 h 9"/>
                  <a:gd name="T24" fmla="*/ 3 w 68"/>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9">
                    <a:moveTo>
                      <a:pt x="68" y="9"/>
                    </a:moveTo>
                    <a:cubicBezTo>
                      <a:pt x="63" y="7"/>
                      <a:pt x="56" y="5"/>
                      <a:pt x="47" y="4"/>
                    </a:cubicBezTo>
                    <a:cubicBezTo>
                      <a:pt x="56" y="5"/>
                      <a:pt x="63" y="7"/>
                      <a:pt x="68" y="9"/>
                    </a:cubicBezTo>
                    <a:lnTo>
                      <a:pt x="68" y="9"/>
                    </a:lnTo>
                    <a:close/>
                    <a:moveTo>
                      <a:pt x="42" y="3"/>
                    </a:moveTo>
                    <a:cubicBezTo>
                      <a:pt x="34" y="1"/>
                      <a:pt x="26" y="0"/>
                      <a:pt x="17" y="0"/>
                    </a:cubicBezTo>
                    <a:cubicBezTo>
                      <a:pt x="26" y="0"/>
                      <a:pt x="34" y="1"/>
                      <a:pt x="42" y="3"/>
                    </a:cubicBezTo>
                    <a:close/>
                    <a:moveTo>
                      <a:pt x="0" y="0"/>
                    </a:moveTo>
                    <a:cubicBezTo>
                      <a:pt x="1" y="0"/>
                      <a:pt x="2" y="0"/>
                      <a:pt x="3" y="0"/>
                    </a:cubicBezTo>
                    <a:cubicBezTo>
                      <a:pt x="2" y="0"/>
                      <a:pt x="1" y="0"/>
                      <a:pt x="0" y="0"/>
                    </a:cubicBezTo>
                    <a:close/>
                    <a:moveTo>
                      <a:pt x="3" y="0"/>
                    </a:moveTo>
                    <a:cubicBezTo>
                      <a:pt x="4" y="0"/>
                      <a:pt x="5" y="0"/>
                      <a:pt x="6" y="0"/>
                    </a:cubicBezTo>
                    <a:cubicBezTo>
                      <a:pt x="5" y="0"/>
                      <a:pt x="4" y="0"/>
                      <a:pt x="3" y="0"/>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Freeform 1346">
                <a:extLst>
                  <a:ext uri="{FF2B5EF4-FFF2-40B4-BE49-F238E27FC236}">
                    <a16:creationId xmlns:a16="http://schemas.microsoft.com/office/drawing/2014/main" id="{C7AC26F0-B8CC-CB69-6C8D-59CEA442DF70}"/>
                  </a:ext>
                </a:extLst>
              </p:cNvPr>
              <p:cNvSpPr>
                <a:spLocks/>
              </p:cNvSpPr>
              <p:nvPr/>
            </p:nvSpPr>
            <p:spPr bwMode="auto">
              <a:xfrm>
                <a:off x="1581" y="3465"/>
                <a:ext cx="5" cy="0"/>
              </a:xfrm>
              <a:custGeom>
                <a:avLst/>
                <a:gdLst>
                  <a:gd name="T0" fmla="*/ 0 w 7"/>
                  <a:gd name="T1" fmla="*/ 7 w 7"/>
                  <a:gd name="T2" fmla="*/ 7 w 7"/>
                  <a:gd name="T3" fmla="*/ 0 w 7"/>
                </a:gdLst>
                <a:ahLst/>
                <a:cxnLst>
                  <a:cxn ang="0">
                    <a:pos x="T0" y="0"/>
                  </a:cxn>
                  <a:cxn ang="0">
                    <a:pos x="T1" y="0"/>
                  </a:cxn>
                  <a:cxn ang="0">
                    <a:pos x="T2" y="0"/>
                  </a:cxn>
                  <a:cxn ang="0">
                    <a:pos x="T3" y="0"/>
                  </a:cxn>
                </a:cxnLst>
                <a:rect l="0" t="0" r="r" b="b"/>
                <a:pathLst>
                  <a:path w="7">
                    <a:moveTo>
                      <a:pt x="0" y="0"/>
                    </a:moveTo>
                    <a:cubicBezTo>
                      <a:pt x="2" y="0"/>
                      <a:pt x="5" y="0"/>
                      <a:pt x="7" y="0"/>
                    </a:cubicBezTo>
                    <a:lnTo>
                      <a:pt x="7" y="0"/>
                    </a:lnTo>
                    <a:cubicBezTo>
                      <a:pt x="4" y="0"/>
                      <a:pt x="2" y="0"/>
                      <a:pt x="0" y="0"/>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3" name="Rectangle 1347">
                <a:extLst>
                  <a:ext uri="{FF2B5EF4-FFF2-40B4-BE49-F238E27FC236}">
                    <a16:creationId xmlns:a16="http://schemas.microsoft.com/office/drawing/2014/main" id="{E207D0B1-93F7-14C1-D01E-A0CCD476B36F}"/>
                  </a:ext>
                </a:extLst>
              </p:cNvPr>
              <p:cNvSpPr>
                <a:spLocks noChangeArrowheads="1"/>
              </p:cNvSpPr>
              <p:nvPr/>
            </p:nvSpPr>
            <p:spPr bwMode="auto">
              <a:xfrm>
                <a:off x="1586" y="3465"/>
                <a:ext cx="1" cy="1"/>
              </a:xfrm>
              <a:prstGeom prst="rect">
                <a:avLst/>
              </a:prstGeom>
              <a:solidFill>
                <a:srgbClr val="4583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 name="Freeform 1348">
                <a:extLst>
                  <a:ext uri="{FF2B5EF4-FFF2-40B4-BE49-F238E27FC236}">
                    <a16:creationId xmlns:a16="http://schemas.microsoft.com/office/drawing/2014/main" id="{13BDDD13-2076-C9C9-2841-518108B048FC}"/>
                  </a:ext>
                </a:extLst>
              </p:cNvPr>
              <p:cNvSpPr>
                <a:spLocks/>
              </p:cNvSpPr>
              <p:nvPr/>
            </p:nvSpPr>
            <p:spPr bwMode="auto">
              <a:xfrm>
                <a:off x="1586" y="3465"/>
                <a:ext cx="12" cy="1"/>
              </a:xfrm>
              <a:custGeom>
                <a:avLst/>
                <a:gdLst>
                  <a:gd name="T0" fmla="*/ 21 w 21"/>
                  <a:gd name="T1" fmla="*/ 2 h 2"/>
                  <a:gd name="T2" fmla="*/ 16 w 21"/>
                  <a:gd name="T3" fmla="*/ 1 h 2"/>
                  <a:gd name="T4" fmla="*/ 4 w 21"/>
                  <a:gd name="T5" fmla="*/ 0 h 2"/>
                  <a:gd name="T6" fmla="*/ 2 w 21"/>
                  <a:gd name="T7" fmla="*/ 0 h 2"/>
                  <a:gd name="T8" fmla="*/ 0 w 21"/>
                  <a:gd name="T9" fmla="*/ 0 h 2"/>
                  <a:gd name="T10" fmla="*/ 0 w 21"/>
                  <a:gd name="T11" fmla="*/ 0 h 2"/>
                  <a:gd name="T12" fmla="*/ 2 w 21"/>
                  <a:gd name="T13" fmla="*/ 0 h 2"/>
                  <a:gd name="T14" fmla="*/ 21 w 2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
                    <a:moveTo>
                      <a:pt x="21" y="2"/>
                    </a:moveTo>
                    <a:cubicBezTo>
                      <a:pt x="19" y="1"/>
                      <a:pt x="17" y="1"/>
                      <a:pt x="16" y="1"/>
                    </a:cubicBezTo>
                    <a:cubicBezTo>
                      <a:pt x="12" y="0"/>
                      <a:pt x="8" y="0"/>
                      <a:pt x="4" y="0"/>
                    </a:cubicBezTo>
                    <a:lnTo>
                      <a:pt x="2" y="0"/>
                    </a:lnTo>
                    <a:cubicBezTo>
                      <a:pt x="1" y="0"/>
                      <a:pt x="1" y="0"/>
                      <a:pt x="0" y="0"/>
                    </a:cubicBezTo>
                    <a:lnTo>
                      <a:pt x="0" y="0"/>
                    </a:lnTo>
                    <a:cubicBezTo>
                      <a:pt x="1" y="0"/>
                      <a:pt x="1" y="0"/>
                      <a:pt x="2" y="0"/>
                    </a:cubicBezTo>
                    <a:cubicBezTo>
                      <a:pt x="8" y="0"/>
                      <a:pt x="15" y="0"/>
                      <a:pt x="21" y="2"/>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Freeform 1349">
                <a:extLst>
                  <a:ext uri="{FF2B5EF4-FFF2-40B4-BE49-F238E27FC236}">
                    <a16:creationId xmlns:a16="http://schemas.microsoft.com/office/drawing/2014/main" id="{32F210F5-24B0-6DEE-D45B-F6B2ED0E7DA4}"/>
                  </a:ext>
                </a:extLst>
              </p:cNvPr>
              <p:cNvSpPr>
                <a:spLocks/>
              </p:cNvSpPr>
              <p:nvPr/>
            </p:nvSpPr>
            <p:spPr bwMode="auto">
              <a:xfrm>
                <a:off x="1606" y="3419"/>
                <a:ext cx="7" cy="8"/>
              </a:xfrm>
              <a:custGeom>
                <a:avLst/>
                <a:gdLst>
                  <a:gd name="T0" fmla="*/ 11 w 11"/>
                  <a:gd name="T1" fmla="*/ 12 h 12"/>
                  <a:gd name="T2" fmla="*/ 4 w 11"/>
                  <a:gd name="T3" fmla="*/ 5 h 12"/>
                  <a:gd name="T4" fmla="*/ 0 w 11"/>
                  <a:gd name="T5" fmla="*/ 0 h 12"/>
                  <a:gd name="T6" fmla="*/ 0 w 11"/>
                  <a:gd name="T7" fmla="*/ 0 h 12"/>
                  <a:gd name="T8" fmla="*/ 4 w 11"/>
                  <a:gd name="T9" fmla="*/ 5 h 12"/>
                  <a:gd name="T10" fmla="*/ 11 w 11"/>
                  <a:gd name="T11" fmla="*/ 12 h 12"/>
                  <a:gd name="T12" fmla="*/ 11 w 1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11" y="12"/>
                    </a:moveTo>
                    <a:cubicBezTo>
                      <a:pt x="8" y="10"/>
                      <a:pt x="6" y="7"/>
                      <a:pt x="4" y="5"/>
                    </a:cubicBezTo>
                    <a:cubicBezTo>
                      <a:pt x="3" y="3"/>
                      <a:pt x="2" y="2"/>
                      <a:pt x="0" y="0"/>
                    </a:cubicBezTo>
                    <a:cubicBezTo>
                      <a:pt x="0" y="0"/>
                      <a:pt x="0" y="0"/>
                      <a:pt x="0" y="0"/>
                    </a:cubicBezTo>
                    <a:cubicBezTo>
                      <a:pt x="2" y="1"/>
                      <a:pt x="3" y="3"/>
                      <a:pt x="4" y="5"/>
                    </a:cubicBezTo>
                    <a:cubicBezTo>
                      <a:pt x="6" y="7"/>
                      <a:pt x="8" y="10"/>
                      <a:pt x="11" y="12"/>
                    </a:cubicBezTo>
                    <a:cubicBezTo>
                      <a:pt x="11" y="12"/>
                      <a:pt x="11" y="12"/>
                      <a:pt x="11" y="12"/>
                    </a:cubicBezTo>
                  </a:path>
                </a:pathLst>
              </a:custGeom>
              <a:solidFill>
                <a:srgbClr val="2D62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1350">
                <a:extLst>
                  <a:ext uri="{FF2B5EF4-FFF2-40B4-BE49-F238E27FC236}">
                    <a16:creationId xmlns:a16="http://schemas.microsoft.com/office/drawing/2014/main" id="{EF41360A-3E79-2CB5-13BA-794A015628FD}"/>
                  </a:ext>
                </a:extLst>
              </p:cNvPr>
              <p:cNvSpPr>
                <a:spLocks/>
              </p:cNvSpPr>
              <p:nvPr/>
            </p:nvSpPr>
            <p:spPr bwMode="auto">
              <a:xfrm>
                <a:off x="1613" y="3427"/>
                <a:ext cx="44" cy="11"/>
              </a:xfrm>
              <a:custGeom>
                <a:avLst/>
                <a:gdLst>
                  <a:gd name="T0" fmla="*/ 48 w 72"/>
                  <a:gd name="T1" fmla="*/ 18 h 18"/>
                  <a:gd name="T2" fmla="*/ 0 w 72"/>
                  <a:gd name="T3" fmla="*/ 0 h 18"/>
                  <a:gd name="T4" fmla="*/ 0 w 72"/>
                  <a:gd name="T5" fmla="*/ 0 h 18"/>
                  <a:gd name="T6" fmla="*/ 48 w 72"/>
                  <a:gd name="T7" fmla="*/ 18 h 18"/>
                  <a:gd name="T8" fmla="*/ 72 w 72"/>
                  <a:gd name="T9" fmla="*/ 15 h 18"/>
                  <a:gd name="T10" fmla="*/ 72 w 72"/>
                  <a:gd name="T11" fmla="*/ 15 h 18"/>
                  <a:gd name="T12" fmla="*/ 48 w 7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2" h="18">
                    <a:moveTo>
                      <a:pt x="48" y="18"/>
                    </a:moveTo>
                    <a:cubicBezTo>
                      <a:pt x="28" y="18"/>
                      <a:pt x="12" y="11"/>
                      <a:pt x="0" y="0"/>
                    </a:cubicBezTo>
                    <a:cubicBezTo>
                      <a:pt x="0" y="0"/>
                      <a:pt x="0" y="0"/>
                      <a:pt x="0" y="0"/>
                    </a:cubicBezTo>
                    <a:cubicBezTo>
                      <a:pt x="12" y="11"/>
                      <a:pt x="28" y="18"/>
                      <a:pt x="48" y="18"/>
                    </a:cubicBezTo>
                    <a:cubicBezTo>
                      <a:pt x="56" y="18"/>
                      <a:pt x="64" y="17"/>
                      <a:pt x="72" y="15"/>
                    </a:cubicBezTo>
                    <a:cubicBezTo>
                      <a:pt x="72" y="15"/>
                      <a:pt x="72" y="15"/>
                      <a:pt x="72" y="15"/>
                    </a:cubicBezTo>
                    <a:cubicBezTo>
                      <a:pt x="64" y="17"/>
                      <a:pt x="56" y="18"/>
                      <a:pt x="48" y="18"/>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1351">
                <a:extLst>
                  <a:ext uri="{FF2B5EF4-FFF2-40B4-BE49-F238E27FC236}">
                    <a16:creationId xmlns:a16="http://schemas.microsoft.com/office/drawing/2014/main" id="{CEE4D408-6CCF-E9DB-4106-0D7A43396E17}"/>
                  </a:ext>
                </a:extLst>
              </p:cNvPr>
              <p:cNvSpPr>
                <a:spLocks noEditPoints="1"/>
              </p:cNvSpPr>
              <p:nvPr/>
            </p:nvSpPr>
            <p:spPr bwMode="auto">
              <a:xfrm>
                <a:off x="1657" y="3434"/>
                <a:ext cx="37" cy="8"/>
              </a:xfrm>
              <a:custGeom>
                <a:avLst/>
                <a:gdLst>
                  <a:gd name="T0" fmla="*/ 61 w 61"/>
                  <a:gd name="T1" fmla="*/ 14 h 14"/>
                  <a:gd name="T2" fmla="*/ 61 w 61"/>
                  <a:gd name="T3" fmla="*/ 14 h 14"/>
                  <a:gd name="T4" fmla="*/ 61 w 61"/>
                  <a:gd name="T5" fmla="*/ 14 h 14"/>
                  <a:gd name="T6" fmla="*/ 61 w 61"/>
                  <a:gd name="T7" fmla="*/ 14 h 14"/>
                  <a:gd name="T8" fmla="*/ 58 w 61"/>
                  <a:gd name="T9" fmla="*/ 11 h 14"/>
                  <a:gd name="T10" fmla="*/ 58 w 61"/>
                  <a:gd name="T11" fmla="*/ 11 h 14"/>
                  <a:gd name="T12" fmla="*/ 61 w 61"/>
                  <a:gd name="T13" fmla="*/ 14 h 14"/>
                  <a:gd name="T14" fmla="*/ 55 w 61"/>
                  <a:gd name="T15" fmla="*/ 9 h 14"/>
                  <a:gd name="T16" fmla="*/ 26 w 61"/>
                  <a:gd name="T17" fmla="*/ 0 h 14"/>
                  <a:gd name="T18" fmla="*/ 13 w 61"/>
                  <a:gd name="T19" fmla="*/ 1 h 14"/>
                  <a:gd name="T20" fmla="*/ 13 w 61"/>
                  <a:gd name="T21" fmla="*/ 1 h 14"/>
                  <a:gd name="T22" fmla="*/ 26 w 61"/>
                  <a:gd name="T23" fmla="*/ 0 h 14"/>
                  <a:gd name="T24" fmla="*/ 55 w 61"/>
                  <a:gd name="T25" fmla="*/ 9 h 14"/>
                  <a:gd name="T26" fmla="*/ 55 w 61"/>
                  <a:gd name="T27" fmla="*/ 9 h 14"/>
                  <a:gd name="T28" fmla="*/ 0 w 61"/>
                  <a:gd name="T29" fmla="*/ 4 h 14"/>
                  <a:gd name="T30" fmla="*/ 0 w 61"/>
                  <a:gd name="T31" fmla="*/ 4 h 14"/>
                  <a:gd name="T32" fmla="*/ 4 w 61"/>
                  <a:gd name="T33" fmla="*/ 3 h 14"/>
                  <a:gd name="T34" fmla="*/ 7 w 61"/>
                  <a:gd name="T35" fmla="*/ 2 h 14"/>
                  <a:gd name="T36" fmla="*/ 7 w 61"/>
                  <a:gd name="T37" fmla="*/ 3 h 14"/>
                  <a:gd name="T38" fmla="*/ 4 w 61"/>
                  <a:gd name="T39" fmla="*/ 3 h 14"/>
                  <a:gd name="T40" fmla="*/ 0 w 61"/>
                  <a:gd name="T41"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4">
                    <a:moveTo>
                      <a:pt x="61" y="14"/>
                    </a:moveTo>
                    <a:cubicBezTo>
                      <a:pt x="61" y="14"/>
                      <a:pt x="61" y="14"/>
                      <a:pt x="61" y="14"/>
                    </a:cubicBezTo>
                    <a:cubicBezTo>
                      <a:pt x="61" y="14"/>
                      <a:pt x="61" y="14"/>
                      <a:pt x="61" y="14"/>
                    </a:cubicBezTo>
                    <a:close/>
                    <a:moveTo>
                      <a:pt x="61" y="14"/>
                    </a:moveTo>
                    <a:cubicBezTo>
                      <a:pt x="60" y="13"/>
                      <a:pt x="59" y="12"/>
                      <a:pt x="58" y="11"/>
                    </a:cubicBezTo>
                    <a:lnTo>
                      <a:pt x="58" y="11"/>
                    </a:lnTo>
                    <a:cubicBezTo>
                      <a:pt x="59" y="12"/>
                      <a:pt x="60" y="13"/>
                      <a:pt x="61" y="14"/>
                    </a:cubicBezTo>
                    <a:close/>
                    <a:moveTo>
                      <a:pt x="55" y="9"/>
                    </a:moveTo>
                    <a:cubicBezTo>
                      <a:pt x="47" y="3"/>
                      <a:pt x="37" y="0"/>
                      <a:pt x="26" y="0"/>
                    </a:cubicBezTo>
                    <a:cubicBezTo>
                      <a:pt x="22" y="0"/>
                      <a:pt x="18" y="0"/>
                      <a:pt x="13" y="1"/>
                    </a:cubicBezTo>
                    <a:cubicBezTo>
                      <a:pt x="13" y="1"/>
                      <a:pt x="13" y="1"/>
                      <a:pt x="13" y="1"/>
                    </a:cubicBezTo>
                    <a:cubicBezTo>
                      <a:pt x="18" y="0"/>
                      <a:pt x="22" y="0"/>
                      <a:pt x="26" y="0"/>
                    </a:cubicBezTo>
                    <a:cubicBezTo>
                      <a:pt x="37" y="0"/>
                      <a:pt x="47" y="3"/>
                      <a:pt x="55" y="9"/>
                    </a:cubicBezTo>
                    <a:lnTo>
                      <a:pt x="55" y="9"/>
                    </a:lnTo>
                    <a:close/>
                    <a:moveTo>
                      <a:pt x="0" y="4"/>
                    </a:moveTo>
                    <a:cubicBezTo>
                      <a:pt x="0" y="4"/>
                      <a:pt x="0" y="4"/>
                      <a:pt x="0" y="4"/>
                    </a:cubicBezTo>
                    <a:cubicBezTo>
                      <a:pt x="2" y="4"/>
                      <a:pt x="3" y="4"/>
                      <a:pt x="4" y="3"/>
                    </a:cubicBezTo>
                    <a:cubicBezTo>
                      <a:pt x="5" y="3"/>
                      <a:pt x="6" y="3"/>
                      <a:pt x="7" y="2"/>
                    </a:cubicBezTo>
                    <a:cubicBezTo>
                      <a:pt x="7" y="2"/>
                      <a:pt x="7" y="2"/>
                      <a:pt x="7" y="3"/>
                    </a:cubicBezTo>
                    <a:cubicBezTo>
                      <a:pt x="6" y="3"/>
                      <a:pt x="5" y="3"/>
                      <a:pt x="4" y="3"/>
                    </a:cubicBezTo>
                    <a:cubicBezTo>
                      <a:pt x="3" y="4"/>
                      <a:pt x="1" y="4"/>
                      <a:pt x="0" y="4"/>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1352">
                <a:extLst>
                  <a:ext uri="{FF2B5EF4-FFF2-40B4-BE49-F238E27FC236}">
                    <a16:creationId xmlns:a16="http://schemas.microsoft.com/office/drawing/2014/main" id="{D7FD9FBE-4BF5-F16E-47F2-70843958051F}"/>
                  </a:ext>
                </a:extLst>
              </p:cNvPr>
              <p:cNvSpPr>
                <a:spLocks/>
              </p:cNvSpPr>
              <p:nvPr/>
            </p:nvSpPr>
            <p:spPr bwMode="auto">
              <a:xfrm>
                <a:off x="1471" y="3582"/>
                <a:ext cx="8" cy="7"/>
              </a:xfrm>
              <a:custGeom>
                <a:avLst/>
                <a:gdLst>
                  <a:gd name="T0" fmla="*/ 2 w 12"/>
                  <a:gd name="T1" fmla="*/ 11 h 11"/>
                  <a:gd name="T2" fmla="*/ 1 w 12"/>
                  <a:gd name="T3" fmla="*/ 6 h 11"/>
                  <a:gd name="T4" fmla="*/ 1 w 12"/>
                  <a:gd name="T5" fmla="*/ 6 h 11"/>
                  <a:gd name="T6" fmla="*/ 4 w 12"/>
                  <a:gd name="T7" fmla="*/ 2 h 11"/>
                  <a:gd name="T8" fmla="*/ 4 w 12"/>
                  <a:gd name="T9" fmla="*/ 2 h 11"/>
                  <a:gd name="T10" fmla="*/ 7 w 12"/>
                  <a:gd name="T11" fmla="*/ 0 h 11"/>
                  <a:gd name="T12" fmla="*/ 9 w 12"/>
                  <a:gd name="T13" fmla="*/ 1 h 11"/>
                  <a:gd name="T14" fmla="*/ 10 w 12"/>
                  <a:gd name="T15" fmla="*/ 1 h 11"/>
                  <a:gd name="T16" fmla="*/ 11 w 12"/>
                  <a:gd name="T17" fmla="*/ 6 h 11"/>
                  <a:gd name="T18" fmla="*/ 2 w 12"/>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2" y="11"/>
                    </a:moveTo>
                    <a:cubicBezTo>
                      <a:pt x="0" y="10"/>
                      <a:pt x="0" y="8"/>
                      <a:pt x="1" y="6"/>
                    </a:cubicBezTo>
                    <a:lnTo>
                      <a:pt x="1" y="6"/>
                    </a:lnTo>
                    <a:cubicBezTo>
                      <a:pt x="1" y="4"/>
                      <a:pt x="2" y="3"/>
                      <a:pt x="4" y="2"/>
                    </a:cubicBezTo>
                    <a:lnTo>
                      <a:pt x="4" y="2"/>
                    </a:lnTo>
                    <a:cubicBezTo>
                      <a:pt x="5" y="1"/>
                      <a:pt x="6" y="0"/>
                      <a:pt x="7" y="0"/>
                    </a:cubicBezTo>
                    <a:cubicBezTo>
                      <a:pt x="8" y="0"/>
                      <a:pt x="8" y="1"/>
                      <a:pt x="9" y="1"/>
                    </a:cubicBezTo>
                    <a:lnTo>
                      <a:pt x="10" y="1"/>
                    </a:lnTo>
                    <a:cubicBezTo>
                      <a:pt x="12" y="3"/>
                      <a:pt x="12" y="4"/>
                      <a:pt x="11" y="6"/>
                    </a:cubicBezTo>
                    <a:cubicBezTo>
                      <a:pt x="8" y="8"/>
                      <a:pt x="5" y="10"/>
                      <a:pt x="2" y="11"/>
                    </a:cubicBezTo>
                    <a:close/>
                  </a:path>
                </a:pathLst>
              </a:custGeom>
              <a:solidFill>
                <a:srgbClr val="C4C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1353">
                <a:extLst>
                  <a:ext uri="{FF2B5EF4-FFF2-40B4-BE49-F238E27FC236}">
                    <a16:creationId xmlns:a16="http://schemas.microsoft.com/office/drawing/2014/main" id="{C9ABE9F4-7069-1FD2-9321-0035348D3908}"/>
                  </a:ext>
                </a:extLst>
              </p:cNvPr>
              <p:cNvSpPr>
                <a:spLocks/>
              </p:cNvSpPr>
              <p:nvPr/>
            </p:nvSpPr>
            <p:spPr bwMode="auto">
              <a:xfrm>
                <a:off x="1505" y="3460"/>
                <a:ext cx="153" cy="101"/>
              </a:xfrm>
              <a:custGeom>
                <a:avLst/>
                <a:gdLst>
                  <a:gd name="T0" fmla="*/ 251 w 251"/>
                  <a:gd name="T1" fmla="*/ 89 h 166"/>
                  <a:gd name="T2" fmla="*/ 169 w 251"/>
                  <a:gd name="T3" fmla="*/ 15 h 166"/>
                  <a:gd name="T4" fmla="*/ 84 w 251"/>
                  <a:gd name="T5" fmla="*/ 18 h 166"/>
                  <a:gd name="T6" fmla="*/ 0 w 251"/>
                  <a:gd name="T7" fmla="*/ 110 h 166"/>
                  <a:gd name="T8" fmla="*/ 17 w 251"/>
                  <a:gd name="T9" fmla="*/ 120 h 166"/>
                  <a:gd name="T10" fmla="*/ 24 w 251"/>
                  <a:gd name="T11" fmla="*/ 141 h 166"/>
                  <a:gd name="T12" fmla="*/ 242 w 251"/>
                  <a:gd name="T13" fmla="*/ 115 h 166"/>
                  <a:gd name="T14" fmla="*/ 251 w 251"/>
                  <a:gd name="T15" fmla="*/ 89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166">
                    <a:moveTo>
                      <a:pt x="251" y="89"/>
                    </a:moveTo>
                    <a:cubicBezTo>
                      <a:pt x="248" y="45"/>
                      <a:pt x="209" y="31"/>
                      <a:pt x="169" y="15"/>
                    </a:cubicBezTo>
                    <a:cubicBezTo>
                      <a:pt x="129" y="0"/>
                      <a:pt x="84" y="18"/>
                      <a:pt x="84" y="18"/>
                    </a:cubicBezTo>
                    <a:cubicBezTo>
                      <a:pt x="7" y="58"/>
                      <a:pt x="0" y="110"/>
                      <a:pt x="0" y="110"/>
                    </a:cubicBezTo>
                    <a:cubicBezTo>
                      <a:pt x="0" y="110"/>
                      <a:pt x="9" y="112"/>
                      <a:pt x="17" y="120"/>
                    </a:cubicBezTo>
                    <a:cubicBezTo>
                      <a:pt x="25" y="129"/>
                      <a:pt x="26" y="138"/>
                      <a:pt x="24" y="141"/>
                    </a:cubicBezTo>
                    <a:cubicBezTo>
                      <a:pt x="172" y="166"/>
                      <a:pt x="233" y="126"/>
                      <a:pt x="242" y="115"/>
                    </a:cubicBezTo>
                    <a:cubicBezTo>
                      <a:pt x="251" y="103"/>
                      <a:pt x="251" y="89"/>
                      <a:pt x="251" y="89"/>
                    </a:cubicBezTo>
                    <a:close/>
                  </a:path>
                </a:pathLst>
              </a:custGeom>
              <a:solidFill>
                <a:srgbClr val="EB4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1354">
                <a:extLst>
                  <a:ext uri="{FF2B5EF4-FFF2-40B4-BE49-F238E27FC236}">
                    <a16:creationId xmlns:a16="http://schemas.microsoft.com/office/drawing/2014/main" id="{2689FE3C-B3C5-5379-C9EC-AED43F588679}"/>
                  </a:ext>
                </a:extLst>
              </p:cNvPr>
              <p:cNvSpPr>
                <a:spLocks/>
              </p:cNvSpPr>
              <p:nvPr/>
            </p:nvSpPr>
            <p:spPr bwMode="auto">
              <a:xfrm>
                <a:off x="1595" y="3466"/>
                <a:ext cx="13" cy="3"/>
              </a:xfrm>
              <a:custGeom>
                <a:avLst/>
                <a:gdLst>
                  <a:gd name="T0" fmla="*/ 21 w 21"/>
                  <a:gd name="T1" fmla="*/ 5 h 5"/>
                  <a:gd name="T2" fmla="*/ 16 w 21"/>
                  <a:gd name="T3" fmla="*/ 3 h 5"/>
                  <a:gd name="T4" fmla="*/ 16 w 21"/>
                  <a:gd name="T5" fmla="*/ 3 h 5"/>
                  <a:gd name="T6" fmla="*/ 16 w 21"/>
                  <a:gd name="T7" fmla="*/ 3 h 5"/>
                  <a:gd name="T8" fmla="*/ 1 w 21"/>
                  <a:gd name="T9" fmla="*/ 0 h 5"/>
                  <a:gd name="T10" fmla="*/ 1 w 21"/>
                  <a:gd name="T11" fmla="*/ 0 h 5"/>
                  <a:gd name="T12" fmla="*/ 1 w 21"/>
                  <a:gd name="T13" fmla="*/ 0 h 5"/>
                  <a:gd name="T14" fmla="*/ 0 w 21"/>
                  <a:gd name="T15" fmla="*/ 0 h 5"/>
                  <a:gd name="T16" fmla="*/ 5 w 21"/>
                  <a:gd name="T17" fmla="*/ 1 h 5"/>
                  <a:gd name="T18" fmla="*/ 21 w 2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5">
                    <a:moveTo>
                      <a:pt x="21" y="5"/>
                    </a:moveTo>
                    <a:cubicBezTo>
                      <a:pt x="20" y="4"/>
                      <a:pt x="18" y="4"/>
                      <a:pt x="16" y="3"/>
                    </a:cubicBezTo>
                    <a:cubicBezTo>
                      <a:pt x="16" y="3"/>
                      <a:pt x="16" y="3"/>
                      <a:pt x="16" y="3"/>
                    </a:cubicBezTo>
                    <a:cubicBezTo>
                      <a:pt x="16" y="3"/>
                      <a:pt x="16" y="3"/>
                      <a:pt x="16" y="3"/>
                    </a:cubicBezTo>
                    <a:cubicBezTo>
                      <a:pt x="11" y="2"/>
                      <a:pt x="6" y="1"/>
                      <a:pt x="1" y="0"/>
                    </a:cubicBezTo>
                    <a:lnTo>
                      <a:pt x="1" y="0"/>
                    </a:lnTo>
                    <a:cubicBezTo>
                      <a:pt x="1" y="0"/>
                      <a:pt x="1" y="0"/>
                      <a:pt x="1" y="0"/>
                    </a:cubicBezTo>
                    <a:cubicBezTo>
                      <a:pt x="1" y="0"/>
                      <a:pt x="0" y="0"/>
                      <a:pt x="0" y="0"/>
                    </a:cubicBezTo>
                    <a:cubicBezTo>
                      <a:pt x="1" y="0"/>
                      <a:pt x="3" y="0"/>
                      <a:pt x="5" y="1"/>
                    </a:cubicBezTo>
                    <a:cubicBezTo>
                      <a:pt x="10" y="2"/>
                      <a:pt x="16" y="3"/>
                      <a:pt x="21" y="5"/>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1355">
                <a:extLst>
                  <a:ext uri="{FF2B5EF4-FFF2-40B4-BE49-F238E27FC236}">
                    <a16:creationId xmlns:a16="http://schemas.microsoft.com/office/drawing/2014/main" id="{16B5D4FD-F2FA-A6D8-F220-98394BB5493C}"/>
                  </a:ext>
                </a:extLst>
              </p:cNvPr>
              <p:cNvSpPr>
                <a:spLocks/>
              </p:cNvSpPr>
              <p:nvPr/>
            </p:nvSpPr>
            <p:spPr bwMode="auto">
              <a:xfrm>
                <a:off x="1576" y="3465"/>
                <a:ext cx="10" cy="1"/>
              </a:xfrm>
              <a:custGeom>
                <a:avLst/>
                <a:gdLst>
                  <a:gd name="T0" fmla="*/ 0 w 15"/>
                  <a:gd name="T1" fmla="*/ 1 h 1"/>
                  <a:gd name="T2" fmla="*/ 8 w 15"/>
                  <a:gd name="T3" fmla="*/ 0 h 1"/>
                  <a:gd name="T4" fmla="*/ 15 w 15"/>
                  <a:gd name="T5" fmla="*/ 0 h 1"/>
                  <a:gd name="T6" fmla="*/ 15 w 15"/>
                  <a:gd name="T7" fmla="*/ 0 h 1"/>
                  <a:gd name="T8" fmla="*/ 0 w 15"/>
                  <a:gd name="T9" fmla="*/ 1 h 1"/>
                </a:gdLst>
                <a:ahLst/>
                <a:cxnLst>
                  <a:cxn ang="0">
                    <a:pos x="T0" y="T1"/>
                  </a:cxn>
                  <a:cxn ang="0">
                    <a:pos x="T2" y="T3"/>
                  </a:cxn>
                  <a:cxn ang="0">
                    <a:pos x="T4" y="T5"/>
                  </a:cxn>
                  <a:cxn ang="0">
                    <a:pos x="T6" y="T7"/>
                  </a:cxn>
                  <a:cxn ang="0">
                    <a:pos x="T8" y="T9"/>
                  </a:cxn>
                </a:cxnLst>
                <a:rect l="0" t="0" r="r" b="b"/>
                <a:pathLst>
                  <a:path w="15" h="1">
                    <a:moveTo>
                      <a:pt x="0" y="1"/>
                    </a:moveTo>
                    <a:cubicBezTo>
                      <a:pt x="3" y="1"/>
                      <a:pt x="5" y="1"/>
                      <a:pt x="8" y="0"/>
                    </a:cubicBezTo>
                    <a:cubicBezTo>
                      <a:pt x="10" y="0"/>
                      <a:pt x="12" y="0"/>
                      <a:pt x="15" y="0"/>
                    </a:cubicBezTo>
                    <a:lnTo>
                      <a:pt x="15" y="0"/>
                    </a:lnTo>
                    <a:cubicBezTo>
                      <a:pt x="10" y="0"/>
                      <a:pt x="5" y="1"/>
                      <a:pt x="0" y="1"/>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Rectangle 1356">
                <a:extLst>
                  <a:ext uri="{FF2B5EF4-FFF2-40B4-BE49-F238E27FC236}">
                    <a16:creationId xmlns:a16="http://schemas.microsoft.com/office/drawing/2014/main" id="{322AF2EB-23BC-2EB7-C6F9-B6D1D0A2D34D}"/>
                  </a:ext>
                </a:extLst>
              </p:cNvPr>
              <p:cNvSpPr>
                <a:spLocks noChangeArrowheads="1"/>
              </p:cNvSpPr>
              <p:nvPr/>
            </p:nvSpPr>
            <p:spPr bwMode="auto">
              <a:xfrm>
                <a:off x="1586" y="3465"/>
                <a:ext cx="1" cy="1"/>
              </a:xfrm>
              <a:prstGeom prst="rect">
                <a:avLst/>
              </a:prstGeom>
              <a:solidFill>
                <a:srgbClr val="3953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1357">
                <a:extLst>
                  <a:ext uri="{FF2B5EF4-FFF2-40B4-BE49-F238E27FC236}">
                    <a16:creationId xmlns:a16="http://schemas.microsoft.com/office/drawing/2014/main" id="{B345B984-D982-27A9-97E5-C8E29C67891B}"/>
                  </a:ext>
                </a:extLst>
              </p:cNvPr>
              <p:cNvSpPr>
                <a:spLocks/>
              </p:cNvSpPr>
              <p:nvPr/>
            </p:nvSpPr>
            <p:spPr bwMode="auto">
              <a:xfrm>
                <a:off x="1586" y="3465"/>
                <a:ext cx="2" cy="0"/>
              </a:xfrm>
              <a:custGeom>
                <a:avLst/>
                <a:gdLst>
                  <a:gd name="T0" fmla="*/ 0 w 4"/>
                  <a:gd name="T1" fmla="*/ 0 w 4"/>
                  <a:gd name="T2" fmla="*/ 2 w 4"/>
                  <a:gd name="T3" fmla="*/ 4 w 4"/>
                  <a:gd name="T4" fmla="*/ 2 w 4"/>
                  <a:gd name="T5" fmla="*/ 0 w 4"/>
                </a:gdLst>
                <a:ahLst/>
                <a:cxnLst>
                  <a:cxn ang="0">
                    <a:pos x="T0" y="0"/>
                  </a:cxn>
                  <a:cxn ang="0">
                    <a:pos x="T1" y="0"/>
                  </a:cxn>
                  <a:cxn ang="0">
                    <a:pos x="T2" y="0"/>
                  </a:cxn>
                  <a:cxn ang="0">
                    <a:pos x="T3" y="0"/>
                  </a:cxn>
                  <a:cxn ang="0">
                    <a:pos x="T4" y="0"/>
                  </a:cxn>
                  <a:cxn ang="0">
                    <a:pos x="T5" y="0"/>
                  </a:cxn>
                </a:cxnLst>
                <a:rect l="0" t="0" r="r" b="b"/>
                <a:pathLst>
                  <a:path w="4">
                    <a:moveTo>
                      <a:pt x="0" y="0"/>
                    </a:moveTo>
                    <a:lnTo>
                      <a:pt x="0" y="0"/>
                    </a:lnTo>
                    <a:cubicBezTo>
                      <a:pt x="1" y="0"/>
                      <a:pt x="1" y="0"/>
                      <a:pt x="2" y="0"/>
                    </a:cubicBezTo>
                    <a:lnTo>
                      <a:pt x="4" y="0"/>
                    </a:lnTo>
                    <a:lnTo>
                      <a:pt x="2" y="0"/>
                    </a:lnTo>
                    <a:cubicBezTo>
                      <a:pt x="1" y="0"/>
                      <a:pt x="1" y="0"/>
                      <a:pt x="0" y="0"/>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1358">
                <a:extLst>
                  <a:ext uri="{FF2B5EF4-FFF2-40B4-BE49-F238E27FC236}">
                    <a16:creationId xmlns:a16="http://schemas.microsoft.com/office/drawing/2014/main" id="{3560746C-655E-EC19-E413-A404A7F63DD4}"/>
                  </a:ext>
                </a:extLst>
              </p:cNvPr>
              <p:cNvSpPr>
                <a:spLocks noEditPoints="1"/>
              </p:cNvSpPr>
              <p:nvPr/>
            </p:nvSpPr>
            <p:spPr bwMode="auto">
              <a:xfrm>
                <a:off x="1504" y="3465"/>
                <a:ext cx="166" cy="77"/>
              </a:xfrm>
              <a:custGeom>
                <a:avLst/>
                <a:gdLst>
                  <a:gd name="T0" fmla="*/ 16 w 272"/>
                  <a:gd name="T1" fmla="*/ 69 h 126"/>
                  <a:gd name="T2" fmla="*/ 86 w 272"/>
                  <a:gd name="T3" fmla="*/ 9 h 126"/>
                  <a:gd name="T4" fmla="*/ 86 w 272"/>
                  <a:gd name="T5" fmla="*/ 9 h 126"/>
                  <a:gd name="T6" fmla="*/ 86 w 272"/>
                  <a:gd name="T7" fmla="*/ 9 h 126"/>
                  <a:gd name="T8" fmla="*/ 101 w 272"/>
                  <a:gd name="T9" fmla="*/ 5 h 126"/>
                  <a:gd name="T10" fmla="*/ 103 w 272"/>
                  <a:gd name="T11" fmla="*/ 4 h 126"/>
                  <a:gd name="T12" fmla="*/ 110 w 272"/>
                  <a:gd name="T13" fmla="*/ 3 h 126"/>
                  <a:gd name="T14" fmla="*/ 134 w 272"/>
                  <a:gd name="T15" fmla="*/ 0 h 126"/>
                  <a:gd name="T16" fmla="*/ 136 w 272"/>
                  <a:gd name="T17" fmla="*/ 0 h 126"/>
                  <a:gd name="T18" fmla="*/ 140 w 272"/>
                  <a:gd name="T19" fmla="*/ 0 h 126"/>
                  <a:gd name="T20" fmla="*/ 110 w 272"/>
                  <a:gd name="T21" fmla="*/ 3 h 126"/>
                  <a:gd name="T22" fmla="*/ 181 w 272"/>
                  <a:gd name="T23" fmla="*/ 13 h 126"/>
                  <a:gd name="T24" fmla="*/ 88 w 272"/>
                  <a:gd name="T25" fmla="*/ 126 h 126"/>
                  <a:gd name="T26" fmla="*/ 57 w 272"/>
                  <a:gd name="T27" fmla="*/ 108 h 126"/>
                  <a:gd name="T28" fmla="*/ 105 w 272"/>
                  <a:gd name="T29" fmla="*/ 106 h 126"/>
                  <a:gd name="T30" fmla="*/ 204 w 272"/>
                  <a:gd name="T31" fmla="*/ 32 h 126"/>
                  <a:gd name="T32" fmla="*/ 191 w 272"/>
                  <a:gd name="T33" fmla="*/ 22 h 126"/>
                  <a:gd name="T34" fmla="*/ 110 w 272"/>
                  <a:gd name="T35" fmla="*/ 29 h 126"/>
                  <a:gd name="T36" fmla="*/ 126 w 272"/>
                  <a:gd name="T37" fmla="*/ 5 h 126"/>
                  <a:gd name="T38" fmla="*/ 96 w 272"/>
                  <a:gd name="T39" fmla="*/ 9 h 126"/>
                  <a:gd name="T40" fmla="*/ 20 w 272"/>
                  <a:gd name="T41" fmla="*/ 72 h 126"/>
                  <a:gd name="T42" fmla="*/ 45 w 272"/>
                  <a:gd name="T43" fmla="*/ 53 h 126"/>
                  <a:gd name="T44" fmla="*/ 25 w 272"/>
                  <a:gd name="T45" fmla="*/ 102 h 126"/>
                  <a:gd name="T46" fmla="*/ 31 w 272"/>
                  <a:gd name="T47" fmla="*/ 104 h 126"/>
                  <a:gd name="T48" fmla="*/ 91 w 272"/>
                  <a:gd name="T49" fmla="*/ 78 h 126"/>
                  <a:gd name="T50" fmla="*/ 166 w 272"/>
                  <a:gd name="T51" fmla="*/ 4 h 126"/>
                  <a:gd name="T52" fmla="*/ 171 w 272"/>
                  <a:gd name="T53" fmla="*/ 6 h 126"/>
                  <a:gd name="T54" fmla="*/ 166 w 272"/>
                  <a:gd name="T55" fmla="*/ 4 h 126"/>
                  <a:gd name="T56" fmla="*/ 151 w 272"/>
                  <a:gd name="T57" fmla="*/ 1 h 126"/>
                  <a:gd name="T58" fmla="*/ 151 w 272"/>
                  <a:gd name="T59" fmla="*/ 1 h 126"/>
                  <a:gd name="T60" fmla="*/ 149 w 272"/>
                  <a:gd name="T61" fmla="*/ 1 h 126"/>
                  <a:gd name="T62" fmla="*/ 151 w 272"/>
                  <a:gd name="T63" fmla="*/ 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2" h="126">
                    <a:moveTo>
                      <a:pt x="88" y="126"/>
                    </a:moveTo>
                    <a:cubicBezTo>
                      <a:pt x="33" y="126"/>
                      <a:pt x="0" y="104"/>
                      <a:pt x="16" y="69"/>
                    </a:cubicBezTo>
                    <a:cubicBezTo>
                      <a:pt x="4" y="88"/>
                      <a:pt x="2" y="101"/>
                      <a:pt x="2" y="101"/>
                    </a:cubicBezTo>
                    <a:cubicBezTo>
                      <a:pt x="2" y="101"/>
                      <a:pt x="9" y="49"/>
                      <a:pt x="86" y="9"/>
                    </a:cubicBezTo>
                    <a:lnTo>
                      <a:pt x="86" y="9"/>
                    </a:lnTo>
                    <a:lnTo>
                      <a:pt x="86" y="9"/>
                    </a:lnTo>
                    <a:lnTo>
                      <a:pt x="86" y="9"/>
                    </a:lnTo>
                    <a:cubicBezTo>
                      <a:pt x="86" y="9"/>
                      <a:pt x="86" y="9"/>
                      <a:pt x="86" y="9"/>
                    </a:cubicBezTo>
                    <a:cubicBezTo>
                      <a:pt x="86" y="9"/>
                      <a:pt x="86" y="9"/>
                      <a:pt x="86" y="9"/>
                    </a:cubicBezTo>
                    <a:cubicBezTo>
                      <a:pt x="86" y="9"/>
                      <a:pt x="92" y="7"/>
                      <a:pt x="101" y="5"/>
                    </a:cubicBezTo>
                    <a:cubicBezTo>
                      <a:pt x="101" y="5"/>
                      <a:pt x="101" y="5"/>
                      <a:pt x="101" y="5"/>
                    </a:cubicBezTo>
                    <a:cubicBezTo>
                      <a:pt x="101" y="5"/>
                      <a:pt x="102" y="4"/>
                      <a:pt x="103" y="4"/>
                    </a:cubicBezTo>
                    <a:cubicBezTo>
                      <a:pt x="104" y="4"/>
                      <a:pt x="106" y="4"/>
                      <a:pt x="107" y="3"/>
                    </a:cubicBezTo>
                    <a:cubicBezTo>
                      <a:pt x="108" y="3"/>
                      <a:pt x="109" y="3"/>
                      <a:pt x="110" y="3"/>
                    </a:cubicBezTo>
                    <a:cubicBezTo>
                      <a:pt x="113" y="2"/>
                      <a:pt x="116" y="2"/>
                      <a:pt x="119" y="1"/>
                    </a:cubicBezTo>
                    <a:cubicBezTo>
                      <a:pt x="124" y="1"/>
                      <a:pt x="129" y="0"/>
                      <a:pt x="134" y="0"/>
                    </a:cubicBezTo>
                    <a:lnTo>
                      <a:pt x="134" y="0"/>
                    </a:lnTo>
                    <a:cubicBezTo>
                      <a:pt x="135" y="0"/>
                      <a:pt x="135" y="0"/>
                      <a:pt x="136" y="0"/>
                    </a:cubicBezTo>
                    <a:lnTo>
                      <a:pt x="138" y="0"/>
                    </a:lnTo>
                    <a:cubicBezTo>
                      <a:pt x="139" y="0"/>
                      <a:pt x="139" y="0"/>
                      <a:pt x="140" y="0"/>
                    </a:cubicBezTo>
                    <a:cubicBezTo>
                      <a:pt x="139" y="0"/>
                      <a:pt x="138" y="0"/>
                      <a:pt x="136" y="0"/>
                    </a:cubicBezTo>
                    <a:cubicBezTo>
                      <a:pt x="127" y="0"/>
                      <a:pt x="118" y="1"/>
                      <a:pt x="110" y="3"/>
                    </a:cubicBezTo>
                    <a:cubicBezTo>
                      <a:pt x="110" y="3"/>
                      <a:pt x="116" y="2"/>
                      <a:pt x="126" y="2"/>
                    </a:cubicBezTo>
                    <a:cubicBezTo>
                      <a:pt x="140" y="2"/>
                      <a:pt x="160" y="4"/>
                      <a:pt x="181" y="13"/>
                    </a:cubicBezTo>
                    <a:cubicBezTo>
                      <a:pt x="222" y="30"/>
                      <a:pt x="272" y="79"/>
                      <a:pt x="169" y="112"/>
                    </a:cubicBezTo>
                    <a:cubicBezTo>
                      <a:pt x="140" y="122"/>
                      <a:pt x="112" y="126"/>
                      <a:pt x="88" y="126"/>
                    </a:cubicBezTo>
                    <a:close/>
                    <a:moveTo>
                      <a:pt x="91" y="78"/>
                    </a:moveTo>
                    <a:cubicBezTo>
                      <a:pt x="91" y="78"/>
                      <a:pt x="77" y="97"/>
                      <a:pt x="57" y="108"/>
                    </a:cubicBezTo>
                    <a:cubicBezTo>
                      <a:pt x="59" y="108"/>
                      <a:pt x="61" y="108"/>
                      <a:pt x="63" y="108"/>
                    </a:cubicBezTo>
                    <a:cubicBezTo>
                      <a:pt x="74" y="108"/>
                      <a:pt x="88" y="107"/>
                      <a:pt x="105" y="106"/>
                    </a:cubicBezTo>
                    <a:cubicBezTo>
                      <a:pt x="195" y="97"/>
                      <a:pt x="223" y="60"/>
                      <a:pt x="209" y="38"/>
                    </a:cubicBezTo>
                    <a:cubicBezTo>
                      <a:pt x="207" y="36"/>
                      <a:pt x="206" y="34"/>
                      <a:pt x="204" y="32"/>
                    </a:cubicBezTo>
                    <a:cubicBezTo>
                      <a:pt x="163" y="51"/>
                      <a:pt x="116" y="52"/>
                      <a:pt x="116" y="52"/>
                    </a:cubicBezTo>
                    <a:cubicBezTo>
                      <a:pt x="152" y="43"/>
                      <a:pt x="181" y="28"/>
                      <a:pt x="191" y="22"/>
                    </a:cubicBezTo>
                    <a:cubicBezTo>
                      <a:pt x="184" y="19"/>
                      <a:pt x="177" y="15"/>
                      <a:pt x="168" y="12"/>
                    </a:cubicBezTo>
                    <a:cubicBezTo>
                      <a:pt x="134" y="13"/>
                      <a:pt x="110" y="29"/>
                      <a:pt x="110" y="29"/>
                    </a:cubicBezTo>
                    <a:cubicBezTo>
                      <a:pt x="121" y="18"/>
                      <a:pt x="137" y="11"/>
                      <a:pt x="147" y="7"/>
                    </a:cubicBezTo>
                    <a:cubicBezTo>
                      <a:pt x="140" y="6"/>
                      <a:pt x="133" y="5"/>
                      <a:pt x="126" y="5"/>
                    </a:cubicBezTo>
                    <a:cubicBezTo>
                      <a:pt x="88" y="16"/>
                      <a:pt x="67" y="33"/>
                      <a:pt x="67" y="33"/>
                    </a:cubicBezTo>
                    <a:cubicBezTo>
                      <a:pt x="74" y="23"/>
                      <a:pt x="87" y="15"/>
                      <a:pt x="96" y="9"/>
                    </a:cubicBezTo>
                    <a:cubicBezTo>
                      <a:pt x="91" y="11"/>
                      <a:pt x="85" y="13"/>
                      <a:pt x="80" y="15"/>
                    </a:cubicBezTo>
                    <a:cubicBezTo>
                      <a:pt x="31" y="39"/>
                      <a:pt x="20" y="72"/>
                      <a:pt x="20" y="72"/>
                    </a:cubicBezTo>
                    <a:cubicBezTo>
                      <a:pt x="18" y="75"/>
                      <a:pt x="18" y="77"/>
                      <a:pt x="17" y="80"/>
                    </a:cubicBezTo>
                    <a:cubicBezTo>
                      <a:pt x="22" y="71"/>
                      <a:pt x="31" y="61"/>
                      <a:pt x="45" y="53"/>
                    </a:cubicBezTo>
                    <a:cubicBezTo>
                      <a:pt x="45" y="53"/>
                      <a:pt x="25" y="73"/>
                      <a:pt x="20" y="99"/>
                    </a:cubicBezTo>
                    <a:cubicBezTo>
                      <a:pt x="22" y="100"/>
                      <a:pt x="23" y="101"/>
                      <a:pt x="25" y="102"/>
                    </a:cubicBezTo>
                    <a:cubicBezTo>
                      <a:pt x="30" y="94"/>
                      <a:pt x="43" y="76"/>
                      <a:pt x="60" y="65"/>
                    </a:cubicBezTo>
                    <a:cubicBezTo>
                      <a:pt x="60" y="65"/>
                      <a:pt x="42" y="82"/>
                      <a:pt x="31" y="104"/>
                    </a:cubicBezTo>
                    <a:cubicBezTo>
                      <a:pt x="33" y="105"/>
                      <a:pt x="35" y="106"/>
                      <a:pt x="38" y="106"/>
                    </a:cubicBezTo>
                    <a:cubicBezTo>
                      <a:pt x="46" y="104"/>
                      <a:pt x="66" y="97"/>
                      <a:pt x="91" y="78"/>
                    </a:cubicBezTo>
                    <a:moveTo>
                      <a:pt x="171" y="6"/>
                    </a:moveTo>
                    <a:cubicBezTo>
                      <a:pt x="170" y="5"/>
                      <a:pt x="168" y="5"/>
                      <a:pt x="166" y="4"/>
                    </a:cubicBezTo>
                    <a:cubicBezTo>
                      <a:pt x="168" y="5"/>
                      <a:pt x="170" y="5"/>
                      <a:pt x="171" y="6"/>
                    </a:cubicBezTo>
                    <a:lnTo>
                      <a:pt x="171" y="6"/>
                    </a:lnTo>
                    <a:close/>
                    <a:moveTo>
                      <a:pt x="166" y="4"/>
                    </a:moveTo>
                    <a:cubicBezTo>
                      <a:pt x="166" y="4"/>
                      <a:pt x="166" y="4"/>
                      <a:pt x="166" y="4"/>
                    </a:cubicBezTo>
                    <a:cubicBezTo>
                      <a:pt x="166" y="4"/>
                      <a:pt x="166" y="4"/>
                      <a:pt x="166" y="4"/>
                    </a:cubicBezTo>
                    <a:close/>
                    <a:moveTo>
                      <a:pt x="151" y="1"/>
                    </a:moveTo>
                    <a:lnTo>
                      <a:pt x="151" y="1"/>
                    </a:lnTo>
                    <a:lnTo>
                      <a:pt x="151" y="1"/>
                    </a:lnTo>
                    <a:close/>
                    <a:moveTo>
                      <a:pt x="151" y="1"/>
                    </a:moveTo>
                    <a:cubicBezTo>
                      <a:pt x="151" y="1"/>
                      <a:pt x="150" y="1"/>
                      <a:pt x="149" y="1"/>
                    </a:cubicBezTo>
                    <a:cubicBezTo>
                      <a:pt x="149" y="1"/>
                      <a:pt x="150" y="1"/>
                      <a:pt x="150" y="1"/>
                    </a:cubicBezTo>
                    <a:cubicBezTo>
                      <a:pt x="150" y="1"/>
                      <a:pt x="151" y="1"/>
                      <a:pt x="151" y="1"/>
                    </a:cubicBezTo>
                    <a:close/>
                  </a:path>
                </a:pathLst>
              </a:custGeom>
              <a:solidFill>
                <a:srgbClr val="D237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1359">
                <a:extLst>
                  <a:ext uri="{FF2B5EF4-FFF2-40B4-BE49-F238E27FC236}">
                    <a16:creationId xmlns:a16="http://schemas.microsoft.com/office/drawing/2014/main" id="{B3EB9BDC-C329-BE15-59A7-963210DEC3F9}"/>
                  </a:ext>
                </a:extLst>
              </p:cNvPr>
              <p:cNvSpPr>
                <a:spLocks/>
              </p:cNvSpPr>
              <p:nvPr/>
            </p:nvSpPr>
            <p:spPr bwMode="auto">
              <a:xfrm>
                <a:off x="1589" y="3465"/>
                <a:ext cx="6" cy="1"/>
              </a:xfrm>
              <a:custGeom>
                <a:avLst/>
                <a:gdLst>
                  <a:gd name="T0" fmla="*/ 9 w 9"/>
                  <a:gd name="T1" fmla="*/ 1 h 1"/>
                  <a:gd name="T2" fmla="*/ 7 w 9"/>
                  <a:gd name="T3" fmla="*/ 1 h 1"/>
                  <a:gd name="T4" fmla="*/ 7 w 9"/>
                  <a:gd name="T5" fmla="*/ 1 h 1"/>
                  <a:gd name="T6" fmla="*/ 7 w 9"/>
                  <a:gd name="T7" fmla="*/ 1 h 1"/>
                  <a:gd name="T8" fmla="*/ 7 w 9"/>
                  <a:gd name="T9" fmla="*/ 1 h 1"/>
                  <a:gd name="T10" fmla="*/ 7 w 9"/>
                  <a:gd name="T11" fmla="*/ 1 h 1"/>
                  <a:gd name="T12" fmla="*/ 0 w 9"/>
                  <a:gd name="T13" fmla="*/ 0 h 1"/>
                  <a:gd name="T14" fmla="*/ 9 w 9"/>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
                    <a:moveTo>
                      <a:pt x="9" y="1"/>
                    </a:moveTo>
                    <a:cubicBezTo>
                      <a:pt x="9" y="1"/>
                      <a:pt x="8" y="1"/>
                      <a:pt x="7" y="1"/>
                    </a:cubicBezTo>
                    <a:lnTo>
                      <a:pt x="7" y="1"/>
                    </a:lnTo>
                    <a:lnTo>
                      <a:pt x="7" y="1"/>
                    </a:lnTo>
                    <a:lnTo>
                      <a:pt x="7" y="1"/>
                    </a:lnTo>
                    <a:lnTo>
                      <a:pt x="7" y="1"/>
                    </a:lnTo>
                    <a:cubicBezTo>
                      <a:pt x="5" y="0"/>
                      <a:pt x="2" y="0"/>
                      <a:pt x="0" y="0"/>
                    </a:cubicBezTo>
                    <a:cubicBezTo>
                      <a:pt x="3" y="0"/>
                      <a:pt x="6" y="0"/>
                      <a:pt x="9" y="1"/>
                    </a:cubicBezTo>
                    <a:close/>
                  </a:path>
                </a:pathLst>
              </a:custGeom>
              <a:solidFill>
                <a:srgbClr val="D237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1360">
                <a:extLst>
                  <a:ext uri="{FF2B5EF4-FFF2-40B4-BE49-F238E27FC236}">
                    <a16:creationId xmlns:a16="http://schemas.microsoft.com/office/drawing/2014/main" id="{D89601B1-4987-E759-346E-4BB07CEA6B47}"/>
                  </a:ext>
                </a:extLst>
              </p:cNvPr>
              <p:cNvSpPr>
                <a:spLocks noEditPoints="1"/>
              </p:cNvSpPr>
              <p:nvPr/>
            </p:nvSpPr>
            <p:spPr bwMode="auto">
              <a:xfrm>
                <a:off x="1596" y="3466"/>
                <a:ext cx="9" cy="2"/>
              </a:xfrm>
              <a:custGeom>
                <a:avLst/>
                <a:gdLst>
                  <a:gd name="T0" fmla="*/ 15 w 15"/>
                  <a:gd name="T1" fmla="*/ 3 h 3"/>
                  <a:gd name="T2" fmla="*/ 15 w 15"/>
                  <a:gd name="T3" fmla="*/ 3 h 3"/>
                  <a:gd name="T4" fmla="*/ 15 w 15"/>
                  <a:gd name="T5" fmla="*/ 3 h 3"/>
                  <a:gd name="T6" fmla="*/ 15 w 15"/>
                  <a:gd name="T7" fmla="*/ 3 h 3"/>
                  <a:gd name="T8" fmla="*/ 0 w 15"/>
                  <a:gd name="T9" fmla="*/ 0 h 3"/>
                  <a:gd name="T10" fmla="*/ 15 w 15"/>
                  <a:gd name="T11" fmla="*/ 3 h 3"/>
                  <a:gd name="T12" fmla="*/ 0 w 15"/>
                  <a:gd name="T13" fmla="*/ 0 h 3"/>
                  <a:gd name="T14" fmla="*/ 0 w 15"/>
                  <a:gd name="T15" fmla="*/ 0 h 3"/>
                  <a:gd name="T16" fmla="*/ 0 w 1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
                    <a:moveTo>
                      <a:pt x="15" y="3"/>
                    </a:moveTo>
                    <a:cubicBezTo>
                      <a:pt x="15" y="3"/>
                      <a:pt x="15" y="3"/>
                      <a:pt x="15" y="3"/>
                    </a:cubicBezTo>
                    <a:cubicBezTo>
                      <a:pt x="15" y="3"/>
                      <a:pt x="15" y="3"/>
                      <a:pt x="15" y="3"/>
                    </a:cubicBezTo>
                    <a:close/>
                    <a:moveTo>
                      <a:pt x="15" y="3"/>
                    </a:moveTo>
                    <a:cubicBezTo>
                      <a:pt x="10" y="2"/>
                      <a:pt x="5" y="1"/>
                      <a:pt x="0" y="0"/>
                    </a:cubicBezTo>
                    <a:cubicBezTo>
                      <a:pt x="5" y="1"/>
                      <a:pt x="10" y="2"/>
                      <a:pt x="15" y="3"/>
                    </a:cubicBezTo>
                    <a:close/>
                    <a:moveTo>
                      <a:pt x="0" y="0"/>
                    </a:moveTo>
                    <a:cubicBezTo>
                      <a:pt x="0" y="0"/>
                      <a:pt x="0" y="0"/>
                      <a:pt x="0" y="0"/>
                    </a:cubicBezTo>
                    <a:cubicBezTo>
                      <a:pt x="0" y="0"/>
                      <a:pt x="0" y="0"/>
                      <a:pt x="0" y="0"/>
                    </a:cubicBezTo>
                    <a:close/>
                  </a:path>
                </a:pathLst>
              </a:custGeom>
              <a:solidFill>
                <a:srgbClr val="3E3C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1361">
                <a:extLst>
                  <a:ext uri="{FF2B5EF4-FFF2-40B4-BE49-F238E27FC236}">
                    <a16:creationId xmlns:a16="http://schemas.microsoft.com/office/drawing/2014/main" id="{FDE436AA-D7E6-8BE3-2D07-8B065F8D25A9}"/>
                  </a:ext>
                </a:extLst>
              </p:cNvPr>
              <p:cNvSpPr>
                <a:spLocks noEditPoints="1"/>
              </p:cNvSpPr>
              <p:nvPr/>
            </p:nvSpPr>
            <p:spPr bwMode="auto">
              <a:xfrm>
                <a:off x="1504" y="3465"/>
                <a:ext cx="166" cy="86"/>
              </a:xfrm>
              <a:custGeom>
                <a:avLst/>
                <a:gdLst>
                  <a:gd name="T0" fmla="*/ 116 w 272"/>
                  <a:gd name="T1" fmla="*/ 140 h 140"/>
                  <a:gd name="T2" fmla="*/ 26 w 272"/>
                  <a:gd name="T3" fmla="*/ 132 h 140"/>
                  <a:gd name="T4" fmla="*/ 27 w 272"/>
                  <a:gd name="T5" fmla="*/ 128 h 140"/>
                  <a:gd name="T6" fmla="*/ 27 w 272"/>
                  <a:gd name="T7" fmla="*/ 128 h 140"/>
                  <a:gd name="T8" fmla="*/ 27 w 272"/>
                  <a:gd name="T9" fmla="*/ 128 h 140"/>
                  <a:gd name="T10" fmla="*/ 27 w 272"/>
                  <a:gd name="T11" fmla="*/ 128 h 140"/>
                  <a:gd name="T12" fmla="*/ 19 w 272"/>
                  <a:gd name="T13" fmla="*/ 111 h 140"/>
                  <a:gd name="T14" fmla="*/ 2 w 272"/>
                  <a:gd name="T15" fmla="*/ 101 h 140"/>
                  <a:gd name="T16" fmla="*/ 2 w 272"/>
                  <a:gd name="T17" fmla="*/ 101 h 140"/>
                  <a:gd name="T18" fmla="*/ 2 w 272"/>
                  <a:gd name="T19" fmla="*/ 101 h 140"/>
                  <a:gd name="T20" fmla="*/ 16 w 272"/>
                  <a:gd name="T21" fmla="*/ 69 h 140"/>
                  <a:gd name="T22" fmla="*/ 88 w 272"/>
                  <a:gd name="T23" fmla="*/ 126 h 140"/>
                  <a:gd name="T24" fmla="*/ 169 w 272"/>
                  <a:gd name="T25" fmla="*/ 112 h 140"/>
                  <a:gd name="T26" fmla="*/ 181 w 272"/>
                  <a:gd name="T27" fmla="*/ 13 h 140"/>
                  <a:gd name="T28" fmla="*/ 126 w 272"/>
                  <a:gd name="T29" fmla="*/ 2 h 140"/>
                  <a:gd name="T30" fmla="*/ 110 w 272"/>
                  <a:gd name="T31" fmla="*/ 3 h 140"/>
                  <a:gd name="T32" fmla="*/ 136 w 272"/>
                  <a:gd name="T33" fmla="*/ 0 h 140"/>
                  <a:gd name="T34" fmla="*/ 140 w 272"/>
                  <a:gd name="T35" fmla="*/ 0 h 140"/>
                  <a:gd name="T36" fmla="*/ 147 w 272"/>
                  <a:gd name="T37" fmla="*/ 1 h 140"/>
                  <a:gd name="T38" fmla="*/ 147 w 272"/>
                  <a:gd name="T39" fmla="*/ 1 h 140"/>
                  <a:gd name="T40" fmla="*/ 149 w 272"/>
                  <a:gd name="T41" fmla="*/ 1 h 140"/>
                  <a:gd name="T42" fmla="*/ 151 w 272"/>
                  <a:gd name="T43" fmla="*/ 1 h 140"/>
                  <a:gd name="T44" fmla="*/ 151 w 272"/>
                  <a:gd name="T45" fmla="*/ 1 h 140"/>
                  <a:gd name="T46" fmla="*/ 151 w 272"/>
                  <a:gd name="T47" fmla="*/ 1 h 140"/>
                  <a:gd name="T48" fmla="*/ 166 w 272"/>
                  <a:gd name="T49" fmla="*/ 4 h 140"/>
                  <a:gd name="T50" fmla="*/ 166 w 272"/>
                  <a:gd name="T51" fmla="*/ 4 h 140"/>
                  <a:gd name="T52" fmla="*/ 166 w 272"/>
                  <a:gd name="T53" fmla="*/ 4 h 140"/>
                  <a:gd name="T54" fmla="*/ 171 w 272"/>
                  <a:gd name="T55" fmla="*/ 6 h 140"/>
                  <a:gd name="T56" fmla="*/ 171 w 272"/>
                  <a:gd name="T57" fmla="*/ 6 h 140"/>
                  <a:gd name="T58" fmla="*/ 253 w 272"/>
                  <a:gd name="T59" fmla="*/ 80 h 140"/>
                  <a:gd name="T60" fmla="*/ 244 w 272"/>
                  <a:gd name="T61" fmla="*/ 106 h 140"/>
                  <a:gd name="T62" fmla="*/ 116 w 272"/>
                  <a:gd name="T63" fmla="*/ 140 h 140"/>
                  <a:gd name="T64" fmla="*/ 147 w 272"/>
                  <a:gd name="T65" fmla="*/ 1 h 140"/>
                  <a:gd name="T66" fmla="*/ 147 w 272"/>
                  <a:gd name="T67" fmla="*/ 1 h 140"/>
                  <a:gd name="T68" fmla="*/ 147 w 272"/>
                  <a:gd name="T69" fmla="*/ 1 h 140"/>
                  <a:gd name="T70" fmla="*/ 147 w 272"/>
                  <a:gd name="T71"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2" h="140">
                    <a:moveTo>
                      <a:pt x="116" y="140"/>
                    </a:moveTo>
                    <a:cubicBezTo>
                      <a:pt x="90" y="140"/>
                      <a:pt x="61" y="138"/>
                      <a:pt x="26" y="132"/>
                    </a:cubicBezTo>
                    <a:cubicBezTo>
                      <a:pt x="27" y="131"/>
                      <a:pt x="27" y="130"/>
                      <a:pt x="27" y="128"/>
                    </a:cubicBezTo>
                    <a:lnTo>
                      <a:pt x="27" y="128"/>
                    </a:lnTo>
                    <a:lnTo>
                      <a:pt x="27" y="128"/>
                    </a:lnTo>
                    <a:lnTo>
                      <a:pt x="27" y="128"/>
                    </a:lnTo>
                    <a:cubicBezTo>
                      <a:pt x="27" y="124"/>
                      <a:pt x="25" y="117"/>
                      <a:pt x="19" y="111"/>
                    </a:cubicBezTo>
                    <a:cubicBezTo>
                      <a:pt x="11" y="103"/>
                      <a:pt x="2" y="101"/>
                      <a:pt x="2" y="101"/>
                    </a:cubicBezTo>
                    <a:lnTo>
                      <a:pt x="2" y="101"/>
                    </a:lnTo>
                    <a:lnTo>
                      <a:pt x="2" y="101"/>
                    </a:lnTo>
                    <a:cubicBezTo>
                      <a:pt x="2" y="101"/>
                      <a:pt x="4" y="88"/>
                      <a:pt x="16" y="69"/>
                    </a:cubicBezTo>
                    <a:cubicBezTo>
                      <a:pt x="0" y="104"/>
                      <a:pt x="33" y="126"/>
                      <a:pt x="88" y="126"/>
                    </a:cubicBezTo>
                    <a:cubicBezTo>
                      <a:pt x="112" y="126"/>
                      <a:pt x="140" y="122"/>
                      <a:pt x="169" y="112"/>
                    </a:cubicBezTo>
                    <a:cubicBezTo>
                      <a:pt x="272" y="79"/>
                      <a:pt x="222" y="30"/>
                      <a:pt x="181" y="13"/>
                    </a:cubicBezTo>
                    <a:cubicBezTo>
                      <a:pt x="160" y="4"/>
                      <a:pt x="140" y="2"/>
                      <a:pt x="126" y="2"/>
                    </a:cubicBezTo>
                    <a:cubicBezTo>
                      <a:pt x="116" y="2"/>
                      <a:pt x="110" y="3"/>
                      <a:pt x="110" y="3"/>
                    </a:cubicBezTo>
                    <a:cubicBezTo>
                      <a:pt x="118" y="1"/>
                      <a:pt x="127" y="0"/>
                      <a:pt x="136" y="0"/>
                    </a:cubicBezTo>
                    <a:cubicBezTo>
                      <a:pt x="138" y="0"/>
                      <a:pt x="139" y="0"/>
                      <a:pt x="140" y="0"/>
                    </a:cubicBezTo>
                    <a:cubicBezTo>
                      <a:pt x="142" y="0"/>
                      <a:pt x="145" y="0"/>
                      <a:pt x="147" y="1"/>
                    </a:cubicBezTo>
                    <a:lnTo>
                      <a:pt x="147" y="1"/>
                    </a:lnTo>
                    <a:cubicBezTo>
                      <a:pt x="148" y="1"/>
                      <a:pt x="149" y="1"/>
                      <a:pt x="149" y="1"/>
                    </a:cubicBezTo>
                    <a:cubicBezTo>
                      <a:pt x="150" y="1"/>
                      <a:pt x="151" y="1"/>
                      <a:pt x="151" y="1"/>
                    </a:cubicBezTo>
                    <a:cubicBezTo>
                      <a:pt x="151" y="1"/>
                      <a:pt x="151" y="1"/>
                      <a:pt x="151" y="1"/>
                    </a:cubicBezTo>
                    <a:lnTo>
                      <a:pt x="151" y="1"/>
                    </a:lnTo>
                    <a:cubicBezTo>
                      <a:pt x="156" y="2"/>
                      <a:pt x="161" y="3"/>
                      <a:pt x="166" y="4"/>
                    </a:cubicBezTo>
                    <a:cubicBezTo>
                      <a:pt x="166" y="4"/>
                      <a:pt x="166" y="4"/>
                      <a:pt x="166" y="4"/>
                    </a:cubicBezTo>
                    <a:cubicBezTo>
                      <a:pt x="166" y="4"/>
                      <a:pt x="166" y="4"/>
                      <a:pt x="166" y="4"/>
                    </a:cubicBezTo>
                    <a:cubicBezTo>
                      <a:pt x="168" y="5"/>
                      <a:pt x="170" y="5"/>
                      <a:pt x="171" y="6"/>
                    </a:cubicBezTo>
                    <a:lnTo>
                      <a:pt x="171" y="6"/>
                    </a:lnTo>
                    <a:cubicBezTo>
                      <a:pt x="211" y="22"/>
                      <a:pt x="250" y="36"/>
                      <a:pt x="253" y="80"/>
                    </a:cubicBezTo>
                    <a:cubicBezTo>
                      <a:pt x="253" y="80"/>
                      <a:pt x="253" y="94"/>
                      <a:pt x="244" y="106"/>
                    </a:cubicBezTo>
                    <a:cubicBezTo>
                      <a:pt x="237" y="115"/>
                      <a:pt x="199" y="140"/>
                      <a:pt x="116" y="140"/>
                    </a:cubicBezTo>
                    <a:moveTo>
                      <a:pt x="147" y="1"/>
                    </a:moveTo>
                    <a:lnTo>
                      <a:pt x="147" y="1"/>
                    </a:lnTo>
                    <a:lnTo>
                      <a:pt x="147" y="1"/>
                    </a:lnTo>
                    <a:lnTo>
                      <a:pt x="147" y="1"/>
                    </a:lnTo>
                    <a:close/>
                  </a:path>
                </a:pathLst>
              </a:custGeom>
              <a:solidFill>
                <a:srgbClr val="BC2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1362">
                <a:extLst>
                  <a:ext uri="{FF2B5EF4-FFF2-40B4-BE49-F238E27FC236}">
                    <a16:creationId xmlns:a16="http://schemas.microsoft.com/office/drawing/2014/main" id="{4E555BF2-E930-64DA-F927-ACBB553F836A}"/>
                  </a:ext>
                </a:extLst>
              </p:cNvPr>
              <p:cNvSpPr>
                <a:spLocks/>
              </p:cNvSpPr>
              <p:nvPr/>
            </p:nvSpPr>
            <p:spPr bwMode="auto">
              <a:xfrm>
                <a:off x="1519" y="3470"/>
                <a:ext cx="95" cy="57"/>
              </a:xfrm>
              <a:custGeom>
                <a:avLst/>
                <a:gdLst>
                  <a:gd name="T0" fmla="*/ 17 w 155"/>
                  <a:gd name="T1" fmla="*/ 94 h 94"/>
                  <a:gd name="T2" fmla="*/ 13 w 155"/>
                  <a:gd name="T3" fmla="*/ 91 h 94"/>
                  <a:gd name="T4" fmla="*/ 64 w 155"/>
                  <a:gd name="T5" fmla="*/ 29 h 94"/>
                  <a:gd name="T6" fmla="*/ 0 w 155"/>
                  <a:gd name="T7" fmla="*/ 85 h 94"/>
                  <a:gd name="T8" fmla="*/ 99 w 155"/>
                  <a:gd name="T9" fmla="*/ 0 h 94"/>
                  <a:gd name="T10" fmla="*/ 57 w 155"/>
                  <a:gd name="T11" fmla="*/ 47 h 94"/>
                  <a:gd name="T12" fmla="*/ 137 w 155"/>
                  <a:gd name="T13" fmla="*/ 10 h 94"/>
                  <a:gd name="T14" fmla="*/ 139 w 155"/>
                  <a:gd name="T15" fmla="*/ 10 h 94"/>
                  <a:gd name="T16" fmla="*/ 147 w 155"/>
                  <a:gd name="T17" fmla="*/ 14 h 94"/>
                  <a:gd name="T18" fmla="*/ 148 w 155"/>
                  <a:gd name="T19" fmla="*/ 15 h 94"/>
                  <a:gd name="T20" fmla="*/ 73 w 155"/>
                  <a:gd name="T21" fmla="*/ 51 h 94"/>
                  <a:gd name="T22" fmla="*/ 155 w 155"/>
                  <a:gd name="T23" fmla="*/ 38 h 94"/>
                  <a:gd name="T24" fmla="*/ 51 w 155"/>
                  <a:gd name="T25" fmla="*/ 92 h 94"/>
                  <a:gd name="T26" fmla="*/ 87 w 155"/>
                  <a:gd name="T27" fmla="*/ 55 h 94"/>
                  <a:gd name="T28" fmla="*/ 17 w 155"/>
                  <a:gd name="T2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 h="94">
                    <a:moveTo>
                      <a:pt x="17" y="94"/>
                    </a:moveTo>
                    <a:lnTo>
                      <a:pt x="13" y="91"/>
                    </a:lnTo>
                    <a:cubicBezTo>
                      <a:pt x="28" y="62"/>
                      <a:pt x="64" y="29"/>
                      <a:pt x="64" y="29"/>
                    </a:cubicBezTo>
                    <a:cubicBezTo>
                      <a:pt x="32" y="40"/>
                      <a:pt x="0" y="85"/>
                      <a:pt x="0" y="85"/>
                    </a:cubicBezTo>
                    <a:cubicBezTo>
                      <a:pt x="24" y="21"/>
                      <a:pt x="99" y="0"/>
                      <a:pt x="99" y="0"/>
                    </a:cubicBezTo>
                    <a:cubicBezTo>
                      <a:pt x="99" y="0"/>
                      <a:pt x="64" y="31"/>
                      <a:pt x="57" y="47"/>
                    </a:cubicBezTo>
                    <a:cubicBezTo>
                      <a:pt x="57" y="47"/>
                      <a:pt x="105" y="10"/>
                      <a:pt x="137" y="10"/>
                    </a:cubicBezTo>
                    <a:cubicBezTo>
                      <a:pt x="138" y="10"/>
                      <a:pt x="138" y="10"/>
                      <a:pt x="139" y="10"/>
                    </a:cubicBezTo>
                    <a:lnTo>
                      <a:pt x="147" y="14"/>
                    </a:lnTo>
                    <a:lnTo>
                      <a:pt x="148" y="15"/>
                    </a:lnTo>
                    <a:cubicBezTo>
                      <a:pt x="148" y="15"/>
                      <a:pt x="98" y="32"/>
                      <a:pt x="73" y="51"/>
                    </a:cubicBezTo>
                    <a:cubicBezTo>
                      <a:pt x="73" y="51"/>
                      <a:pt x="115" y="49"/>
                      <a:pt x="155" y="38"/>
                    </a:cubicBezTo>
                    <a:cubicBezTo>
                      <a:pt x="155" y="38"/>
                      <a:pt x="122" y="66"/>
                      <a:pt x="51" y="92"/>
                    </a:cubicBezTo>
                    <a:cubicBezTo>
                      <a:pt x="51" y="92"/>
                      <a:pt x="80" y="77"/>
                      <a:pt x="87" y="55"/>
                    </a:cubicBezTo>
                    <a:cubicBezTo>
                      <a:pt x="87" y="55"/>
                      <a:pt x="48" y="62"/>
                      <a:pt x="17" y="94"/>
                    </a:cubicBezTo>
                    <a:close/>
                  </a:path>
                </a:pathLst>
              </a:custGeom>
              <a:solidFill>
                <a:srgbClr val="F46A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reeform 1363">
                <a:extLst>
                  <a:ext uri="{FF2B5EF4-FFF2-40B4-BE49-F238E27FC236}">
                    <a16:creationId xmlns:a16="http://schemas.microsoft.com/office/drawing/2014/main" id="{3A55291E-7004-6744-3305-65CA78F51A03}"/>
                  </a:ext>
                </a:extLst>
              </p:cNvPr>
              <p:cNvSpPr>
                <a:spLocks/>
              </p:cNvSpPr>
              <p:nvPr/>
            </p:nvSpPr>
            <p:spPr bwMode="auto">
              <a:xfrm>
                <a:off x="1359" y="3520"/>
                <a:ext cx="162" cy="86"/>
              </a:xfrm>
              <a:custGeom>
                <a:avLst/>
                <a:gdLst>
                  <a:gd name="T0" fmla="*/ 256 w 265"/>
                  <a:gd name="T1" fmla="*/ 21 h 140"/>
                  <a:gd name="T2" fmla="*/ 239 w 265"/>
                  <a:gd name="T3" fmla="*/ 11 h 140"/>
                  <a:gd name="T4" fmla="*/ 0 w 265"/>
                  <a:gd name="T5" fmla="*/ 57 h 140"/>
                  <a:gd name="T6" fmla="*/ 11 w 265"/>
                  <a:gd name="T7" fmla="*/ 89 h 140"/>
                  <a:gd name="T8" fmla="*/ 69 w 265"/>
                  <a:gd name="T9" fmla="*/ 63 h 140"/>
                  <a:gd name="T10" fmla="*/ 17 w 265"/>
                  <a:gd name="T11" fmla="*/ 93 h 140"/>
                  <a:gd name="T12" fmla="*/ 28 w 265"/>
                  <a:gd name="T13" fmla="*/ 102 h 140"/>
                  <a:gd name="T14" fmla="*/ 46 w 265"/>
                  <a:gd name="T15" fmla="*/ 99 h 140"/>
                  <a:gd name="T16" fmla="*/ 49 w 265"/>
                  <a:gd name="T17" fmla="*/ 108 h 140"/>
                  <a:gd name="T18" fmla="*/ 127 w 265"/>
                  <a:gd name="T19" fmla="*/ 98 h 140"/>
                  <a:gd name="T20" fmla="*/ 111 w 265"/>
                  <a:gd name="T21" fmla="*/ 136 h 140"/>
                  <a:gd name="T22" fmla="*/ 221 w 265"/>
                  <a:gd name="T23" fmla="*/ 69 h 140"/>
                  <a:gd name="T24" fmla="*/ 263 w 265"/>
                  <a:gd name="T25" fmla="*/ 42 h 140"/>
                  <a:gd name="T26" fmla="*/ 256 w 265"/>
                  <a:gd name="T27" fmla="*/ 2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5" h="140">
                    <a:moveTo>
                      <a:pt x="256" y="21"/>
                    </a:moveTo>
                    <a:cubicBezTo>
                      <a:pt x="248" y="13"/>
                      <a:pt x="239" y="11"/>
                      <a:pt x="239" y="11"/>
                    </a:cubicBezTo>
                    <a:cubicBezTo>
                      <a:pt x="108" y="0"/>
                      <a:pt x="0" y="57"/>
                      <a:pt x="0" y="57"/>
                    </a:cubicBezTo>
                    <a:cubicBezTo>
                      <a:pt x="3" y="78"/>
                      <a:pt x="11" y="89"/>
                      <a:pt x="11" y="89"/>
                    </a:cubicBezTo>
                    <a:cubicBezTo>
                      <a:pt x="27" y="77"/>
                      <a:pt x="69" y="63"/>
                      <a:pt x="69" y="63"/>
                    </a:cubicBezTo>
                    <a:lnTo>
                      <a:pt x="17" y="93"/>
                    </a:lnTo>
                    <a:cubicBezTo>
                      <a:pt x="17" y="93"/>
                      <a:pt x="21" y="102"/>
                      <a:pt x="28" y="102"/>
                    </a:cubicBezTo>
                    <a:cubicBezTo>
                      <a:pt x="34" y="101"/>
                      <a:pt x="46" y="99"/>
                      <a:pt x="46" y="99"/>
                    </a:cubicBezTo>
                    <a:cubicBezTo>
                      <a:pt x="46" y="99"/>
                      <a:pt x="35" y="108"/>
                      <a:pt x="49" y="108"/>
                    </a:cubicBezTo>
                    <a:cubicBezTo>
                      <a:pt x="104" y="111"/>
                      <a:pt x="127" y="98"/>
                      <a:pt x="127" y="98"/>
                    </a:cubicBezTo>
                    <a:cubicBezTo>
                      <a:pt x="103" y="123"/>
                      <a:pt x="105" y="140"/>
                      <a:pt x="111" y="136"/>
                    </a:cubicBezTo>
                    <a:cubicBezTo>
                      <a:pt x="135" y="120"/>
                      <a:pt x="170" y="95"/>
                      <a:pt x="221" y="69"/>
                    </a:cubicBezTo>
                    <a:cubicBezTo>
                      <a:pt x="262" y="48"/>
                      <a:pt x="263" y="42"/>
                      <a:pt x="263" y="42"/>
                    </a:cubicBezTo>
                    <a:cubicBezTo>
                      <a:pt x="265" y="39"/>
                      <a:pt x="264" y="30"/>
                      <a:pt x="256" y="21"/>
                    </a:cubicBezTo>
                    <a:close/>
                  </a:path>
                </a:pathLst>
              </a:custGeom>
              <a:solidFill>
                <a:srgbClr val="EB4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Freeform 1364">
                <a:extLst>
                  <a:ext uri="{FF2B5EF4-FFF2-40B4-BE49-F238E27FC236}">
                    <a16:creationId xmlns:a16="http://schemas.microsoft.com/office/drawing/2014/main" id="{9C6FB659-A0AE-2F82-D274-CDDA44CA456C}"/>
                  </a:ext>
                </a:extLst>
              </p:cNvPr>
              <p:cNvSpPr>
                <a:spLocks/>
              </p:cNvSpPr>
              <p:nvPr/>
            </p:nvSpPr>
            <p:spPr bwMode="auto">
              <a:xfrm>
                <a:off x="1372" y="3580"/>
                <a:ext cx="1" cy="1"/>
              </a:xfrm>
              <a:custGeom>
                <a:avLst/>
                <a:gdLst>
                  <a:gd name="T0" fmla="*/ 1 w 1"/>
                  <a:gd name="T1" fmla="*/ 2 h 2"/>
                  <a:gd name="T2" fmla="*/ 0 w 1"/>
                  <a:gd name="T3" fmla="*/ 0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0" y="1"/>
                      <a:pt x="0" y="0"/>
                    </a:cubicBezTo>
                    <a:lnTo>
                      <a:pt x="0" y="0"/>
                    </a:lnTo>
                    <a:cubicBezTo>
                      <a:pt x="0" y="1"/>
                      <a:pt x="1" y="1"/>
                      <a:pt x="1" y="2"/>
                    </a:cubicBezTo>
                    <a:close/>
                  </a:path>
                </a:pathLst>
              </a:custGeom>
              <a:solidFill>
                <a:srgbClr val="3E5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1" name="Freeform 1365">
                <a:extLst>
                  <a:ext uri="{FF2B5EF4-FFF2-40B4-BE49-F238E27FC236}">
                    <a16:creationId xmlns:a16="http://schemas.microsoft.com/office/drawing/2014/main" id="{E60FA78D-A90D-3374-C8F1-B6DB039EF73A}"/>
                  </a:ext>
                </a:extLst>
              </p:cNvPr>
              <p:cNvSpPr>
                <a:spLocks/>
              </p:cNvSpPr>
              <p:nvPr/>
            </p:nvSpPr>
            <p:spPr bwMode="auto">
              <a:xfrm>
                <a:off x="1372" y="3559"/>
                <a:ext cx="65" cy="23"/>
              </a:xfrm>
              <a:custGeom>
                <a:avLst/>
                <a:gdLst>
                  <a:gd name="T0" fmla="*/ 6 w 106"/>
                  <a:gd name="T1" fmla="*/ 38 h 38"/>
                  <a:gd name="T2" fmla="*/ 1 w 106"/>
                  <a:gd name="T3" fmla="*/ 36 h 38"/>
                  <a:gd name="T4" fmla="*/ 0 w 106"/>
                  <a:gd name="T5" fmla="*/ 34 h 38"/>
                  <a:gd name="T6" fmla="*/ 106 w 106"/>
                  <a:gd name="T7" fmla="*/ 0 h 38"/>
                  <a:gd name="T8" fmla="*/ 25 w 106"/>
                  <a:gd name="T9" fmla="*/ 35 h 38"/>
                  <a:gd name="T10" fmla="*/ 25 w 106"/>
                  <a:gd name="T11" fmla="*/ 35 h 38"/>
                  <a:gd name="T12" fmla="*/ 25 w 106"/>
                  <a:gd name="T13" fmla="*/ 35 h 38"/>
                  <a:gd name="T14" fmla="*/ 7 w 106"/>
                  <a:gd name="T15" fmla="*/ 38 h 38"/>
                  <a:gd name="T16" fmla="*/ 7 w 106"/>
                  <a:gd name="T17" fmla="*/ 38 h 38"/>
                  <a:gd name="T18" fmla="*/ 6 w 106"/>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38">
                    <a:moveTo>
                      <a:pt x="6" y="38"/>
                    </a:moveTo>
                    <a:cubicBezTo>
                      <a:pt x="4" y="38"/>
                      <a:pt x="3" y="37"/>
                      <a:pt x="1" y="36"/>
                    </a:cubicBezTo>
                    <a:cubicBezTo>
                      <a:pt x="1" y="35"/>
                      <a:pt x="0" y="35"/>
                      <a:pt x="0" y="34"/>
                    </a:cubicBezTo>
                    <a:cubicBezTo>
                      <a:pt x="1" y="34"/>
                      <a:pt x="69" y="16"/>
                      <a:pt x="106" y="0"/>
                    </a:cubicBezTo>
                    <a:cubicBezTo>
                      <a:pt x="106" y="0"/>
                      <a:pt x="80" y="19"/>
                      <a:pt x="25" y="35"/>
                    </a:cubicBezTo>
                    <a:lnTo>
                      <a:pt x="25" y="35"/>
                    </a:lnTo>
                    <a:lnTo>
                      <a:pt x="25" y="35"/>
                    </a:lnTo>
                    <a:cubicBezTo>
                      <a:pt x="25" y="35"/>
                      <a:pt x="13" y="37"/>
                      <a:pt x="7" y="38"/>
                    </a:cubicBezTo>
                    <a:lnTo>
                      <a:pt x="7" y="38"/>
                    </a:lnTo>
                    <a:cubicBezTo>
                      <a:pt x="6" y="38"/>
                      <a:pt x="6" y="38"/>
                      <a:pt x="6" y="38"/>
                    </a:cubicBezTo>
                    <a:close/>
                  </a:path>
                </a:pathLst>
              </a:custGeom>
              <a:solidFill>
                <a:srgbClr val="CF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2" name="Freeform 1366">
                <a:extLst>
                  <a:ext uri="{FF2B5EF4-FFF2-40B4-BE49-F238E27FC236}">
                    <a16:creationId xmlns:a16="http://schemas.microsoft.com/office/drawing/2014/main" id="{ED61007A-0D71-C6E2-B23E-BFA64572350E}"/>
                  </a:ext>
                </a:extLst>
              </p:cNvPr>
              <p:cNvSpPr>
                <a:spLocks/>
              </p:cNvSpPr>
              <p:nvPr/>
            </p:nvSpPr>
            <p:spPr bwMode="auto">
              <a:xfrm>
                <a:off x="1490" y="3526"/>
                <a:ext cx="15" cy="1"/>
              </a:xfrm>
              <a:custGeom>
                <a:avLst/>
                <a:gdLst>
                  <a:gd name="T0" fmla="*/ 24 w 24"/>
                  <a:gd name="T1" fmla="*/ 1 h 1"/>
                  <a:gd name="T2" fmla="*/ 0 w 24"/>
                  <a:gd name="T3" fmla="*/ 0 h 1"/>
                  <a:gd name="T4" fmla="*/ 24 w 24"/>
                  <a:gd name="T5" fmla="*/ 1 h 1"/>
                </a:gdLst>
                <a:ahLst/>
                <a:cxnLst>
                  <a:cxn ang="0">
                    <a:pos x="T0" y="T1"/>
                  </a:cxn>
                  <a:cxn ang="0">
                    <a:pos x="T2" y="T3"/>
                  </a:cxn>
                  <a:cxn ang="0">
                    <a:pos x="T4" y="T5"/>
                  </a:cxn>
                </a:cxnLst>
                <a:rect l="0" t="0" r="r" b="b"/>
                <a:pathLst>
                  <a:path w="24" h="1">
                    <a:moveTo>
                      <a:pt x="24" y="1"/>
                    </a:moveTo>
                    <a:cubicBezTo>
                      <a:pt x="16" y="1"/>
                      <a:pt x="8" y="0"/>
                      <a:pt x="0" y="0"/>
                    </a:cubicBezTo>
                    <a:cubicBezTo>
                      <a:pt x="8" y="0"/>
                      <a:pt x="16" y="1"/>
                      <a:pt x="24" y="1"/>
                    </a:cubicBezTo>
                    <a:close/>
                  </a:path>
                </a:pathLst>
              </a:custGeom>
              <a:solidFill>
                <a:srgbClr val="5971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 name="Freeform 1367">
                <a:extLst>
                  <a:ext uri="{FF2B5EF4-FFF2-40B4-BE49-F238E27FC236}">
                    <a16:creationId xmlns:a16="http://schemas.microsoft.com/office/drawing/2014/main" id="{FD48BB59-A7F6-09F9-DD0E-EBA4E542C374}"/>
                  </a:ext>
                </a:extLst>
              </p:cNvPr>
              <p:cNvSpPr>
                <a:spLocks/>
              </p:cNvSpPr>
              <p:nvPr/>
            </p:nvSpPr>
            <p:spPr bwMode="auto">
              <a:xfrm>
                <a:off x="1424" y="3526"/>
                <a:ext cx="96" cy="77"/>
              </a:xfrm>
              <a:custGeom>
                <a:avLst/>
                <a:gdLst>
                  <a:gd name="T0" fmla="*/ 2 w 157"/>
                  <a:gd name="T1" fmla="*/ 126 h 126"/>
                  <a:gd name="T2" fmla="*/ 0 w 157"/>
                  <a:gd name="T3" fmla="*/ 124 h 126"/>
                  <a:gd name="T4" fmla="*/ 100 w 157"/>
                  <a:gd name="T5" fmla="*/ 54 h 126"/>
                  <a:gd name="T6" fmla="*/ 107 w 157"/>
                  <a:gd name="T7" fmla="*/ 0 h 126"/>
                  <a:gd name="T8" fmla="*/ 108 w 157"/>
                  <a:gd name="T9" fmla="*/ 0 h 126"/>
                  <a:gd name="T10" fmla="*/ 132 w 157"/>
                  <a:gd name="T11" fmla="*/ 1 h 126"/>
                  <a:gd name="T12" fmla="*/ 132 w 157"/>
                  <a:gd name="T13" fmla="*/ 1 h 126"/>
                  <a:gd name="T14" fmla="*/ 149 w 157"/>
                  <a:gd name="T15" fmla="*/ 11 h 126"/>
                  <a:gd name="T16" fmla="*/ 157 w 157"/>
                  <a:gd name="T17" fmla="*/ 28 h 126"/>
                  <a:gd name="T18" fmla="*/ 156 w 157"/>
                  <a:gd name="T19" fmla="*/ 32 h 126"/>
                  <a:gd name="T20" fmla="*/ 156 w 157"/>
                  <a:gd name="T21" fmla="*/ 32 h 126"/>
                  <a:gd name="T22" fmla="*/ 156 w 157"/>
                  <a:gd name="T23" fmla="*/ 32 h 126"/>
                  <a:gd name="T24" fmla="*/ 127 w 157"/>
                  <a:gd name="T25" fmla="*/ 52 h 126"/>
                  <a:gd name="T26" fmla="*/ 127 w 157"/>
                  <a:gd name="T27" fmla="*/ 52 h 126"/>
                  <a:gd name="T28" fmla="*/ 114 w 157"/>
                  <a:gd name="T29" fmla="*/ 59 h 126"/>
                  <a:gd name="T30" fmla="*/ 16 w 157"/>
                  <a:gd name="T31" fmla="*/ 118 h 126"/>
                  <a:gd name="T32" fmla="*/ 4 w 157"/>
                  <a:gd name="T33" fmla="*/ 126 h 126"/>
                  <a:gd name="T34" fmla="*/ 4 w 157"/>
                  <a:gd name="T35" fmla="*/ 126 h 126"/>
                  <a:gd name="T36" fmla="*/ 2 w 157"/>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126">
                    <a:moveTo>
                      <a:pt x="2" y="126"/>
                    </a:moveTo>
                    <a:cubicBezTo>
                      <a:pt x="1" y="126"/>
                      <a:pt x="0" y="126"/>
                      <a:pt x="0" y="124"/>
                    </a:cubicBezTo>
                    <a:cubicBezTo>
                      <a:pt x="16" y="111"/>
                      <a:pt x="54" y="81"/>
                      <a:pt x="100" y="54"/>
                    </a:cubicBezTo>
                    <a:cubicBezTo>
                      <a:pt x="130" y="35"/>
                      <a:pt x="135" y="11"/>
                      <a:pt x="107" y="0"/>
                    </a:cubicBezTo>
                    <a:cubicBezTo>
                      <a:pt x="107" y="0"/>
                      <a:pt x="107" y="0"/>
                      <a:pt x="108" y="0"/>
                    </a:cubicBezTo>
                    <a:cubicBezTo>
                      <a:pt x="116" y="0"/>
                      <a:pt x="124" y="1"/>
                      <a:pt x="132" y="1"/>
                    </a:cubicBezTo>
                    <a:lnTo>
                      <a:pt x="132" y="1"/>
                    </a:lnTo>
                    <a:cubicBezTo>
                      <a:pt x="132" y="1"/>
                      <a:pt x="141" y="3"/>
                      <a:pt x="149" y="11"/>
                    </a:cubicBezTo>
                    <a:cubicBezTo>
                      <a:pt x="155" y="17"/>
                      <a:pt x="157" y="24"/>
                      <a:pt x="157" y="28"/>
                    </a:cubicBezTo>
                    <a:cubicBezTo>
                      <a:pt x="157" y="30"/>
                      <a:pt x="157" y="31"/>
                      <a:pt x="156" y="32"/>
                    </a:cubicBezTo>
                    <a:lnTo>
                      <a:pt x="156" y="32"/>
                    </a:lnTo>
                    <a:lnTo>
                      <a:pt x="156" y="32"/>
                    </a:lnTo>
                    <a:cubicBezTo>
                      <a:pt x="156" y="32"/>
                      <a:pt x="155" y="37"/>
                      <a:pt x="127" y="52"/>
                    </a:cubicBezTo>
                    <a:lnTo>
                      <a:pt x="127" y="52"/>
                    </a:lnTo>
                    <a:cubicBezTo>
                      <a:pt x="123" y="54"/>
                      <a:pt x="119" y="56"/>
                      <a:pt x="114" y="59"/>
                    </a:cubicBezTo>
                    <a:cubicBezTo>
                      <a:pt x="71" y="81"/>
                      <a:pt x="40" y="102"/>
                      <a:pt x="16" y="118"/>
                    </a:cubicBezTo>
                    <a:cubicBezTo>
                      <a:pt x="12" y="121"/>
                      <a:pt x="7" y="124"/>
                      <a:pt x="4" y="126"/>
                    </a:cubicBezTo>
                    <a:lnTo>
                      <a:pt x="4" y="126"/>
                    </a:lnTo>
                    <a:cubicBezTo>
                      <a:pt x="3" y="126"/>
                      <a:pt x="3" y="126"/>
                      <a:pt x="2" y="126"/>
                    </a:cubicBezTo>
                    <a:close/>
                  </a:path>
                </a:pathLst>
              </a:custGeom>
              <a:solidFill>
                <a:srgbClr val="CF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 name="Freeform 1368">
                <a:extLst>
                  <a:ext uri="{FF2B5EF4-FFF2-40B4-BE49-F238E27FC236}">
                    <a16:creationId xmlns:a16="http://schemas.microsoft.com/office/drawing/2014/main" id="{B8200DDA-721E-8D63-56F2-33C8E33DBAB2}"/>
                  </a:ext>
                </a:extLst>
              </p:cNvPr>
              <p:cNvSpPr>
                <a:spLocks/>
              </p:cNvSpPr>
              <p:nvPr/>
            </p:nvSpPr>
            <p:spPr bwMode="auto">
              <a:xfrm>
                <a:off x="1362" y="3543"/>
                <a:ext cx="86" cy="31"/>
              </a:xfrm>
              <a:custGeom>
                <a:avLst/>
                <a:gdLst>
                  <a:gd name="T0" fmla="*/ 6 w 141"/>
                  <a:gd name="T1" fmla="*/ 51 h 51"/>
                  <a:gd name="T2" fmla="*/ 6 w 141"/>
                  <a:gd name="T3" fmla="*/ 51 h 51"/>
                  <a:gd name="T4" fmla="*/ 0 w 141"/>
                  <a:gd name="T5" fmla="*/ 38 h 51"/>
                  <a:gd name="T6" fmla="*/ 141 w 141"/>
                  <a:gd name="T7" fmla="*/ 0 h 51"/>
                  <a:gd name="T8" fmla="*/ 64 w 141"/>
                  <a:gd name="T9" fmla="*/ 25 h 51"/>
                  <a:gd name="T10" fmla="*/ 64 w 141"/>
                  <a:gd name="T11" fmla="*/ 25 h 51"/>
                  <a:gd name="T12" fmla="*/ 56 w 141"/>
                  <a:gd name="T13" fmla="*/ 28 h 51"/>
                  <a:gd name="T14" fmla="*/ 6 w 141"/>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51">
                    <a:moveTo>
                      <a:pt x="6" y="51"/>
                    </a:moveTo>
                    <a:lnTo>
                      <a:pt x="6" y="51"/>
                    </a:lnTo>
                    <a:cubicBezTo>
                      <a:pt x="6" y="51"/>
                      <a:pt x="3" y="47"/>
                      <a:pt x="0" y="38"/>
                    </a:cubicBezTo>
                    <a:cubicBezTo>
                      <a:pt x="27" y="28"/>
                      <a:pt x="83" y="10"/>
                      <a:pt x="141" y="0"/>
                    </a:cubicBezTo>
                    <a:cubicBezTo>
                      <a:pt x="141" y="0"/>
                      <a:pt x="80" y="20"/>
                      <a:pt x="64" y="25"/>
                    </a:cubicBezTo>
                    <a:lnTo>
                      <a:pt x="64" y="25"/>
                    </a:lnTo>
                    <a:cubicBezTo>
                      <a:pt x="64" y="25"/>
                      <a:pt x="61" y="26"/>
                      <a:pt x="56" y="28"/>
                    </a:cubicBezTo>
                    <a:cubicBezTo>
                      <a:pt x="43" y="33"/>
                      <a:pt x="18" y="42"/>
                      <a:pt x="6" y="51"/>
                    </a:cubicBezTo>
                  </a:path>
                </a:pathLst>
              </a:custGeom>
              <a:solidFill>
                <a:srgbClr val="CF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 name="Freeform 1369">
                <a:extLst>
                  <a:ext uri="{FF2B5EF4-FFF2-40B4-BE49-F238E27FC236}">
                    <a16:creationId xmlns:a16="http://schemas.microsoft.com/office/drawing/2014/main" id="{08B50FD4-3FE2-25A1-88FE-C3D6828BFD3A}"/>
                  </a:ext>
                </a:extLst>
              </p:cNvPr>
              <p:cNvSpPr>
                <a:spLocks/>
              </p:cNvSpPr>
              <p:nvPr/>
            </p:nvSpPr>
            <p:spPr bwMode="auto">
              <a:xfrm>
                <a:off x="1386" y="3580"/>
                <a:ext cx="51" cy="7"/>
              </a:xfrm>
              <a:custGeom>
                <a:avLst/>
                <a:gdLst>
                  <a:gd name="T0" fmla="*/ 18 w 83"/>
                  <a:gd name="T1" fmla="*/ 11 h 11"/>
                  <a:gd name="T2" fmla="*/ 5 w 83"/>
                  <a:gd name="T3" fmla="*/ 10 h 11"/>
                  <a:gd name="T4" fmla="*/ 0 w 83"/>
                  <a:gd name="T5" fmla="*/ 9 h 11"/>
                  <a:gd name="T6" fmla="*/ 5 w 83"/>
                  <a:gd name="T7" fmla="*/ 10 h 11"/>
                  <a:gd name="T8" fmla="*/ 18 w 83"/>
                  <a:gd name="T9" fmla="*/ 11 h 11"/>
                  <a:gd name="T10" fmla="*/ 83 w 83"/>
                  <a:gd name="T11" fmla="*/ 0 h 11"/>
                  <a:gd name="T12" fmla="*/ 83 w 83"/>
                  <a:gd name="T13" fmla="*/ 0 h 11"/>
                  <a:gd name="T14" fmla="*/ 18 w 8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1">
                    <a:moveTo>
                      <a:pt x="18" y="11"/>
                    </a:moveTo>
                    <a:cubicBezTo>
                      <a:pt x="14" y="11"/>
                      <a:pt x="10" y="11"/>
                      <a:pt x="5" y="10"/>
                    </a:cubicBezTo>
                    <a:cubicBezTo>
                      <a:pt x="3" y="10"/>
                      <a:pt x="1" y="10"/>
                      <a:pt x="0" y="9"/>
                    </a:cubicBezTo>
                    <a:cubicBezTo>
                      <a:pt x="1" y="10"/>
                      <a:pt x="3" y="10"/>
                      <a:pt x="5" y="10"/>
                    </a:cubicBezTo>
                    <a:cubicBezTo>
                      <a:pt x="10" y="11"/>
                      <a:pt x="14" y="11"/>
                      <a:pt x="18" y="11"/>
                    </a:cubicBezTo>
                    <a:cubicBezTo>
                      <a:pt x="64" y="11"/>
                      <a:pt x="83" y="0"/>
                      <a:pt x="83" y="0"/>
                    </a:cubicBezTo>
                    <a:lnTo>
                      <a:pt x="83" y="0"/>
                    </a:lnTo>
                    <a:cubicBezTo>
                      <a:pt x="83" y="0"/>
                      <a:pt x="64" y="11"/>
                      <a:pt x="18" y="11"/>
                    </a:cubicBezTo>
                    <a:close/>
                  </a:path>
                </a:pathLst>
              </a:custGeom>
              <a:solidFill>
                <a:srgbClr val="295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6" name="Freeform 1370">
                <a:extLst>
                  <a:ext uri="{FF2B5EF4-FFF2-40B4-BE49-F238E27FC236}">
                    <a16:creationId xmlns:a16="http://schemas.microsoft.com/office/drawing/2014/main" id="{B1ED9132-6C4F-BB2E-BF0B-19303F461F3C}"/>
                  </a:ext>
                </a:extLst>
              </p:cNvPr>
              <p:cNvSpPr>
                <a:spLocks/>
              </p:cNvSpPr>
              <p:nvPr/>
            </p:nvSpPr>
            <p:spPr bwMode="auto">
              <a:xfrm>
                <a:off x="1385" y="3563"/>
                <a:ext cx="77" cy="24"/>
              </a:xfrm>
              <a:custGeom>
                <a:avLst/>
                <a:gdLst>
                  <a:gd name="T0" fmla="*/ 20 w 126"/>
                  <a:gd name="T1" fmla="*/ 39 h 39"/>
                  <a:gd name="T2" fmla="*/ 7 w 126"/>
                  <a:gd name="T3" fmla="*/ 38 h 39"/>
                  <a:gd name="T4" fmla="*/ 2 w 126"/>
                  <a:gd name="T5" fmla="*/ 37 h 39"/>
                  <a:gd name="T6" fmla="*/ 0 w 126"/>
                  <a:gd name="T7" fmla="*/ 35 h 39"/>
                  <a:gd name="T8" fmla="*/ 126 w 126"/>
                  <a:gd name="T9" fmla="*/ 0 h 39"/>
                  <a:gd name="T10" fmla="*/ 85 w 126"/>
                  <a:gd name="T11" fmla="*/ 28 h 39"/>
                  <a:gd name="T12" fmla="*/ 85 w 126"/>
                  <a:gd name="T13" fmla="*/ 28 h 39"/>
                  <a:gd name="T14" fmla="*/ 85 w 126"/>
                  <a:gd name="T15" fmla="*/ 28 h 39"/>
                  <a:gd name="T16" fmla="*/ 20 w 126"/>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39">
                    <a:moveTo>
                      <a:pt x="20" y="39"/>
                    </a:moveTo>
                    <a:cubicBezTo>
                      <a:pt x="16" y="39"/>
                      <a:pt x="12" y="39"/>
                      <a:pt x="7" y="38"/>
                    </a:cubicBezTo>
                    <a:cubicBezTo>
                      <a:pt x="5" y="38"/>
                      <a:pt x="3" y="38"/>
                      <a:pt x="2" y="37"/>
                    </a:cubicBezTo>
                    <a:cubicBezTo>
                      <a:pt x="1" y="37"/>
                      <a:pt x="0" y="36"/>
                      <a:pt x="0" y="35"/>
                    </a:cubicBezTo>
                    <a:cubicBezTo>
                      <a:pt x="14" y="35"/>
                      <a:pt x="81" y="30"/>
                      <a:pt x="126" y="0"/>
                    </a:cubicBezTo>
                    <a:cubicBezTo>
                      <a:pt x="126" y="0"/>
                      <a:pt x="111" y="18"/>
                      <a:pt x="85" y="28"/>
                    </a:cubicBezTo>
                    <a:lnTo>
                      <a:pt x="85" y="28"/>
                    </a:lnTo>
                    <a:lnTo>
                      <a:pt x="85" y="28"/>
                    </a:lnTo>
                    <a:cubicBezTo>
                      <a:pt x="85" y="28"/>
                      <a:pt x="66" y="39"/>
                      <a:pt x="20" y="39"/>
                    </a:cubicBezTo>
                  </a:path>
                </a:pathLst>
              </a:custGeom>
              <a:solidFill>
                <a:srgbClr val="CF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7" name="Freeform 1371">
                <a:extLst>
                  <a:ext uri="{FF2B5EF4-FFF2-40B4-BE49-F238E27FC236}">
                    <a16:creationId xmlns:a16="http://schemas.microsoft.com/office/drawing/2014/main" id="{CA4C5934-E1A4-A56A-AB11-D96DC75F22A7}"/>
                  </a:ext>
                </a:extLst>
              </p:cNvPr>
              <p:cNvSpPr>
                <a:spLocks/>
              </p:cNvSpPr>
              <p:nvPr/>
            </p:nvSpPr>
            <p:spPr bwMode="auto">
              <a:xfrm>
                <a:off x="1360" y="3528"/>
                <a:ext cx="138" cy="54"/>
              </a:xfrm>
              <a:custGeom>
                <a:avLst/>
                <a:gdLst>
                  <a:gd name="T0" fmla="*/ 53 w 225"/>
                  <a:gd name="T1" fmla="*/ 88 h 88"/>
                  <a:gd name="T2" fmla="*/ 155 w 225"/>
                  <a:gd name="T3" fmla="*/ 39 h 88"/>
                  <a:gd name="T4" fmla="*/ 36 w 225"/>
                  <a:gd name="T5" fmla="*/ 76 h 88"/>
                  <a:gd name="T6" fmla="*/ 169 w 225"/>
                  <a:gd name="T7" fmla="*/ 17 h 88"/>
                  <a:gd name="T8" fmla="*/ 163 w 225"/>
                  <a:gd name="T9" fmla="*/ 17 h 88"/>
                  <a:gd name="T10" fmla="*/ 2 w 225"/>
                  <a:gd name="T11" fmla="*/ 57 h 88"/>
                  <a:gd name="T12" fmla="*/ 0 w 225"/>
                  <a:gd name="T13" fmla="*/ 44 h 88"/>
                  <a:gd name="T14" fmla="*/ 191 w 225"/>
                  <a:gd name="T15" fmla="*/ 0 h 88"/>
                  <a:gd name="T16" fmla="*/ 191 w 225"/>
                  <a:gd name="T17" fmla="*/ 0 h 88"/>
                  <a:gd name="T18" fmla="*/ 53 w 225"/>
                  <a:gd name="T1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88">
                    <a:moveTo>
                      <a:pt x="53" y="88"/>
                    </a:moveTo>
                    <a:cubicBezTo>
                      <a:pt x="53" y="88"/>
                      <a:pt x="115" y="73"/>
                      <a:pt x="155" y="39"/>
                    </a:cubicBezTo>
                    <a:cubicBezTo>
                      <a:pt x="155" y="39"/>
                      <a:pt x="95" y="60"/>
                      <a:pt x="36" y="76"/>
                    </a:cubicBezTo>
                    <a:cubicBezTo>
                      <a:pt x="36" y="76"/>
                      <a:pt x="74" y="50"/>
                      <a:pt x="169" y="17"/>
                    </a:cubicBezTo>
                    <a:cubicBezTo>
                      <a:pt x="167" y="17"/>
                      <a:pt x="165" y="17"/>
                      <a:pt x="163" y="17"/>
                    </a:cubicBezTo>
                    <a:cubicBezTo>
                      <a:pt x="89" y="17"/>
                      <a:pt x="2" y="57"/>
                      <a:pt x="2" y="57"/>
                    </a:cubicBezTo>
                    <a:cubicBezTo>
                      <a:pt x="0" y="50"/>
                      <a:pt x="0" y="44"/>
                      <a:pt x="0" y="44"/>
                    </a:cubicBezTo>
                    <a:cubicBezTo>
                      <a:pt x="0" y="44"/>
                      <a:pt x="100" y="1"/>
                      <a:pt x="191" y="0"/>
                    </a:cubicBezTo>
                    <a:cubicBezTo>
                      <a:pt x="191" y="0"/>
                      <a:pt x="191" y="0"/>
                      <a:pt x="191" y="0"/>
                    </a:cubicBezTo>
                    <a:cubicBezTo>
                      <a:pt x="225" y="0"/>
                      <a:pt x="199" y="62"/>
                      <a:pt x="53" y="88"/>
                    </a:cubicBezTo>
                  </a:path>
                </a:pathLst>
              </a:custGeom>
              <a:solidFill>
                <a:srgbClr val="F46A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8" name="Freeform 1372">
                <a:extLst>
                  <a:ext uri="{FF2B5EF4-FFF2-40B4-BE49-F238E27FC236}">
                    <a16:creationId xmlns:a16="http://schemas.microsoft.com/office/drawing/2014/main" id="{62CF303F-3D16-F707-3731-5D77B2421110}"/>
                  </a:ext>
                </a:extLst>
              </p:cNvPr>
              <p:cNvSpPr>
                <a:spLocks/>
              </p:cNvSpPr>
              <p:nvPr/>
            </p:nvSpPr>
            <p:spPr bwMode="auto">
              <a:xfrm>
                <a:off x="1556" y="3413"/>
                <a:ext cx="145" cy="101"/>
              </a:xfrm>
              <a:custGeom>
                <a:avLst/>
                <a:gdLst>
                  <a:gd name="T0" fmla="*/ 169 w 237"/>
                  <a:gd name="T1" fmla="*/ 36 h 165"/>
                  <a:gd name="T2" fmla="*/ 86 w 237"/>
                  <a:gd name="T3" fmla="*/ 15 h 165"/>
                  <a:gd name="T4" fmla="*/ 58 w 237"/>
                  <a:gd name="T5" fmla="*/ 1 h 165"/>
                  <a:gd name="T6" fmla="*/ 0 w 237"/>
                  <a:gd name="T7" fmla="*/ 62 h 165"/>
                  <a:gd name="T8" fmla="*/ 7 w 237"/>
                  <a:gd name="T9" fmla="*/ 64 h 165"/>
                  <a:gd name="T10" fmla="*/ 15 w 237"/>
                  <a:gd name="T11" fmla="*/ 90 h 165"/>
                  <a:gd name="T12" fmla="*/ 85 w 237"/>
                  <a:gd name="T13" fmla="*/ 91 h 165"/>
                  <a:gd name="T14" fmla="*/ 167 w 237"/>
                  <a:gd name="T15" fmla="*/ 165 h 165"/>
                  <a:gd name="T16" fmla="*/ 237 w 237"/>
                  <a:gd name="T17" fmla="*/ 85 h 165"/>
                  <a:gd name="T18" fmla="*/ 169 w 237"/>
                  <a:gd name="T19" fmla="*/ 3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165">
                    <a:moveTo>
                      <a:pt x="169" y="36"/>
                    </a:moveTo>
                    <a:cubicBezTo>
                      <a:pt x="131" y="47"/>
                      <a:pt x="103" y="36"/>
                      <a:pt x="86" y="15"/>
                    </a:cubicBezTo>
                    <a:cubicBezTo>
                      <a:pt x="78" y="4"/>
                      <a:pt x="68" y="0"/>
                      <a:pt x="58" y="1"/>
                    </a:cubicBezTo>
                    <a:cubicBezTo>
                      <a:pt x="19" y="20"/>
                      <a:pt x="4" y="46"/>
                      <a:pt x="0" y="62"/>
                    </a:cubicBezTo>
                    <a:cubicBezTo>
                      <a:pt x="2" y="63"/>
                      <a:pt x="4" y="63"/>
                      <a:pt x="7" y="64"/>
                    </a:cubicBezTo>
                    <a:cubicBezTo>
                      <a:pt x="25" y="66"/>
                      <a:pt x="9" y="73"/>
                      <a:pt x="15" y="90"/>
                    </a:cubicBezTo>
                    <a:cubicBezTo>
                      <a:pt x="31" y="85"/>
                      <a:pt x="59" y="81"/>
                      <a:pt x="85" y="91"/>
                    </a:cubicBezTo>
                    <a:cubicBezTo>
                      <a:pt x="125" y="107"/>
                      <a:pt x="164" y="121"/>
                      <a:pt x="167" y="165"/>
                    </a:cubicBezTo>
                    <a:cubicBezTo>
                      <a:pt x="208" y="147"/>
                      <a:pt x="229" y="116"/>
                      <a:pt x="237" y="85"/>
                    </a:cubicBezTo>
                    <a:cubicBezTo>
                      <a:pt x="236" y="35"/>
                      <a:pt x="201" y="27"/>
                      <a:pt x="169" y="36"/>
                    </a:cubicBezTo>
                  </a:path>
                </a:pathLst>
              </a:custGeom>
              <a:solidFill>
                <a:srgbClr val="FDD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9" name="Freeform 1373">
                <a:extLst>
                  <a:ext uri="{FF2B5EF4-FFF2-40B4-BE49-F238E27FC236}">
                    <a16:creationId xmlns:a16="http://schemas.microsoft.com/office/drawing/2014/main" id="{C3F6A713-9098-30EB-D378-607D89D310F6}"/>
                  </a:ext>
                </a:extLst>
              </p:cNvPr>
              <p:cNvSpPr>
                <a:spLocks/>
              </p:cNvSpPr>
              <p:nvPr/>
            </p:nvSpPr>
            <p:spPr bwMode="auto">
              <a:xfrm>
                <a:off x="1701" y="3424"/>
                <a:ext cx="3" cy="17"/>
              </a:xfrm>
              <a:custGeom>
                <a:avLst/>
                <a:gdLst>
                  <a:gd name="T0" fmla="*/ 5 w 5"/>
                  <a:gd name="T1" fmla="*/ 27 h 27"/>
                  <a:gd name="T2" fmla="*/ 5 w 5"/>
                  <a:gd name="T3" fmla="*/ 27 h 27"/>
                  <a:gd name="T4" fmla="*/ 5 w 5"/>
                  <a:gd name="T5" fmla="*/ 19 h 27"/>
                  <a:gd name="T6" fmla="*/ 0 w 5"/>
                  <a:gd name="T7" fmla="*/ 0 h 27"/>
                  <a:gd name="T8" fmla="*/ 5 w 5"/>
                  <a:gd name="T9" fmla="*/ 19 h 27"/>
                  <a:gd name="T10" fmla="*/ 5 w 5"/>
                  <a:gd name="T11" fmla="*/ 27 h 27"/>
                </a:gdLst>
                <a:ahLst/>
                <a:cxnLst>
                  <a:cxn ang="0">
                    <a:pos x="T0" y="T1"/>
                  </a:cxn>
                  <a:cxn ang="0">
                    <a:pos x="T2" y="T3"/>
                  </a:cxn>
                  <a:cxn ang="0">
                    <a:pos x="T4" y="T5"/>
                  </a:cxn>
                  <a:cxn ang="0">
                    <a:pos x="T6" y="T7"/>
                  </a:cxn>
                  <a:cxn ang="0">
                    <a:pos x="T8" y="T9"/>
                  </a:cxn>
                  <a:cxn ang="0">
                    <a:pos x="T10" y="T11"/>
                  </a:cxn>
                </a:cxnLst>
                <a:rect l="0" t="0" r="r" b="b"/>
                <a:pathLst>
                  <a:path w="5" h="27">
                    <a:moveTo>
                      <a:pt x="5" y="27"/>
                    </a:moveTo>
                    <a:cubicBezTo>
                      <a:pt x="5" y="27"/>
                      <a:pt x="5" y="27"/>
                      <a:pt x="5" y="27"/>
                    </a:cubicBezTo>
                    <a:cubicBezTo>
                      <a:pt x="5" y="24"/>
                      <a:pt x="5" y="22"/>
                      <a:pt x="5" y="19"/>
                    </a:cubicBezTo>
                    <a:cubicBezTo>
                      <a:pt x="4" y="12"/>
                      <a:pt x="2" y="6"/>
                      <a:pt x="0" y="0"/>
                    </a:cubicBezTo>
                    <a:cubicBezTo>
                      <a:pt x="2" y="6"/>
                      <a:pt x="4" y="12"/>
                      <a:pt x="5" y="19"/>
                    </a:cubicBezTo>
                    <a:cubicBezTo>
                      <a:pt x="5" y="22"/>
                      <a:pt x="5" y="24"/>
                      <a:pt x="5" y="27"/>
                    </a:cubicBezTo>
                    <a:close/>
                  </a:path>
                </a:pathLst>
              </a:custGeom>
              <a:solidFill>
                <a:srgbClr val="618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0" name="Freeform 1374">
                <a:extLst>
                  <a:ext uri="{FF2B5EF4-FFF2-40B4-BE49-F238E27FC236}">
                    <a16:creationId xmlns:a16="http://schemas.microsoft.com/office/drawing/2014/main" id="{23EA60D4-4A5A-6A4F-47A1-ADA7D8E6C89C}"/>
                  </a:ext>
                </a:extLst>
              </p:cNvPr>
              <p:cNvSpPr>
                <a:spLocks noEditPoints="1"/>
              </p:cNvSpPr>
              <p:nvPr/>
            </p:nvSpPr>
            <p:spPr bwMode="auto">
              <a:xfrm>
                <a:off x="1677" y="3441"/>
                <a:ext cx="27" cy="62"/>
              </a:xfrm>
              <a:custGeom>
                <a:avLst/>
                <a:gdLst>
                  <a:gd name="T0" fmla="*/ 0 w 44"/>
                  <a:gd name="T1" fmla="*/ 102 h 102"/>
                  <a:gd name="T2" fmla="*/ 0 w 44"/>
                  <a:gd name="T3" fmla="*/ 102 h 102"/>
                  <a:gd name="T4" fmla="*/ 39 w 44"/>
                  <a:gd name="T5" fmla="*/ 40 h 102"/>
                  <a:gd name="T6" fmla="*/ 39 w 44"/>
                  <a:gd name="T7" fmla="*/ 40 h 102"/>
                  <a:gd name="T8" fmla="*/ 44 w 44"/>
                  <a:gd name="T9" fmla="*/ 8 h 102"/>
                  <a:gd name="T10" fmla="*/ 44 w 44"/>
                  <a:gd name="T11" fmla="*/ 8 h 102"/>
                  <a:gd name="T12" fmla="*/ 39 w 44"/>
                  <a:gd name="T13" fmla="*/ 40 h 102"/>
                  <a:gd name="T14" fmla="*/ 0 w 44"/>
                  <a:gd name="T15" fmla="*/ 102 h 102"/>
                  <a:gd name="T16" fmla="*/ 44 w 44"/>
                  <a:gd name="T17" fmla="*/ 1 h 102"/>
                  <a:gd name="T18" fmla="*/ 44 w 44"/>
                  <a:gd name="T19" fmla="*/ 0 h 102"/>
                  <a:gd name="T20" fmla="*/ 44 w 44"/>
                  <a:gd name="T21" fmla="*/ 0 h 102"/>
                  <a:gd name="T22" fmla="*/ 44 w 44"/>
                  <a:gd name="T23" fmla="*/ 1 h 102"/>
                  <a:gd name="T24" fmla="*/ 44 w 44"/>
                  <a:gd name="T25"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02">
                    <a:moveTo>
                      <a:pt x="0" y="102"/>
                    </a:moveTo>
                    <a:lnTo>
                      <a:pt x="0" y="102"/>
                    </a:lnTo>
                    <a:cubicBezTo>
                      <a:pt x="21" y="84"/>
                      <a:pt x="33" y="62"/>
                      <a:pt x="39" y="40"/>
                    </a:cubicBezTo>
                    <a:lnTo>
                      <a:pt x="39" y="40"/>
                    </a:lnTo>
                    <a:cubicBezTo>
                      <a:pt x="42" y="29"/>
                      <a:pt x="44" y="18"/>
                      <a:pt x="44" y="8"/>
                    </a:cubicBezTo>
                    <a:lnTo>
                      <a:pt x="44" y="8"/>
                    </a:lnTo>
                    <a:cubicBezTo>
                      <a:pt x="44" y="18"/>
                      <a:pt x="43" y="29"/>
                      <a:pt x="39" y="40"/>
                    </a:cubicBezTo>
                    <a:cubicBezTo>
                      <a:pt x="33" y="62"/>
                      <a:pt x="21" y="84"/>
                      <a:pt x="0" y="102"/>
                    </a:cubicBezTo>
                    <a:close/>
                    <a:moveTo>
                      <a:pt x="44" y="1"/>
                    </a:moveTo>
                    <a:cubicBezTo>
                      <a:pt x="44" y="1"/>
                      <a:pt x="44" y="0"/>
                      <a:pt x="44" y="0"/>
                    </a:cubicBezTo>
                    <a:cubicBezTo>
                      <a:pt x="44" y="0"/>
                      <a:pt x="44" y="0"/>
                      <a:pt x="44" y="0"/>
                    </a:cubicBezTo>
                    <a:cubicBezTo>
                      <a:pt x="44" y="1"/>
                      <a:pt x="44" y="1"/>
                      <a:pt x="44" y="1"/>
                    </a:cubicBezTo>
                    <a:cubicBezTo>
                      <a:pt x="44" y="1"/>
                      <a:pt x="44" y="1"/>
                      <a:pt x="44" y="1"/>
                    </a:cubicBezTo>
                    <a:close/>
                  </a:path>
                </a:pathLst>
              </a:custGeom>
              <a:solidFill>
                <a:srgbClr val="4D6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1" name="Freeform 1375">
                <a:extLst>
                  <a:ext uri="{FF2B5EF4-FFF2-40B4-BE49-F238E27FC236}">
                    <a16:creationId xmlns:a16="http://schemas.microsoft.com/office/drawing/2014/main" id="{CDD82287-F32A-996D-55E9-C4673DBE36C1}"/>
                  </a:ext>
                </a:extLst>
              </p:cNvPr>
              <p:cNvSpPr>
                <a:spLocks/>
              </p:cNvSpPr>
              <p:nvPr/>
            </p:nvSpPr>
            <p:spPr bwMode="auto">
              <a:xfrm>
                <a:off x="1592" y="3412"/>
                <a:ext cx="3" cy="2"/>
              </a:xfrm>
              <a:custGeom>
                <a:avLst/>
                <a:gdLst>
                  <a:gd name="T0" fmla="*/ 0 w 5"/>
                  <a:gd name="T1" fmla="*/ 3 h 3"/>
                  <a:gd name="T2" fmla="*/ 0 w 5"/>
                  <a:gd name="T3" fmla="*/ 3 h 3"/>
                  <a:gd name="T4" fmla="*/ 5 w 5"/>
                  <a:gd name="T5" fmla="*/ 0 h 3"/>
                  <a:gd name="T6" fmla="*/ 1 w 5"/>
                  <a:gd name="T7" fmla="*/ 3 h 3"/>
                  <a:gd name="T8" fmla="*/ 0 w 5"/>
                  <a:gd name="T9" fmla="*/ 3 h 3"/>
                  <a:gd name="T10" fmla="*/ 0 w 5"/>
                  <a:gd name="T11" fmla="*/ 3 h 3"/>
                </a:gdLst>
                <a:ahLst/>
                <a:cxnLst>
                  <a:cxn ang="0">
                    <a:pos x="T0" y="T1"/>
                  </a:cxn>
                  <a:cxn ang="0">
                    <a:pos x="T2" y="T3"/>
                  </a:cxn>
                  <a:cxn ang="0">
                    <a:pos x="T4" y="T5"/>
                  </a:cxn>
                  <a:cxn ang="0">
                    <a:pos x="T6" y="T7"/>
                  </a:cxn>
                  <a:cxn ang="0">
                    <a:pos x="T8" y="T9"/>
                  </a:cxn>
                  <a:cxn ang="0">
                    <a:pos x="T10" y="T11"/>
                  </a:cxn>
                </a:cxnLst>
                <a:rect l="0" t="0" r="r" b="b"/>
                <a:pathLst>
                  <a:path w="5" h="3">
                    <a:moveTo>
                      <a:pt x="0" y="3"/>
                    </a:moveTo>
                    <a:cubicBezTo>
                      <a:pt x="0" y="3"/>
                      <a:pt x="0" y="3"/>
                      <a:pt x="0" y="3"/>
                    </a:cubicBezTo>
                    <a:cubicBezTo>
                      <a:pt x="2" y="2"/>
                      <a:pt x="4" y="1"/>
                      <a:pt x="5" y="0"/>
                    </a:cubicBezTo>
                    <a:cubicBezTo>
                      <a:pt x="4" y="1"/>
                      <a:pt x="3" y="2"/>
                      <a:pt x="1" y="3"/>
                    </a:cubicBezTo>
                    <a:lnTo>
                      <a:pt x="0" y="3"/>
                    </a:lnTo>
                    <a:lnTo>
                      <a:pt x="0" y="3"/>
                    </a:lnTo>
                    <a:close/>
                  </a:path>
                </a:pathLst>
              </a:custGeom>
              <a:solidFill>
                <a:srgbClr val="3857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2" name="Freeform 1376">
                <a:extLst>
                  <a:ext uri="{FF2B5EF4-FFF2-40B4-BE49-F238E27FC236}">
                    <a16:creationId xmlns:a16="http://schemas.microsoft.com/office/drawing/2014/main" id="{ACDD3419-8F80-8C85-C105-348BA7BC0DFD}"/>
                  </a:ext>
                </a:extLst>
              </p:cNvPr>
              <p:cNvSpPr>
                <a:spLocks/>
              </p:cNvSpPr>
              <p:nvPr/>
            </p:nvSpPr>
            <p:spPr bwMode="auto">
              <a:xfrm>
                <a:off x="1600" y="3415"/>
                <a:ext cx="6" cy="4"/>
              </a:xfrm>
              <a:custGeom>
                <a:avLst/>
                <a:gdLst>
                  <a:gd name="T0" fmla="*/ 10 w 10"/>
                  <a:gd name="T1" fmla="*/ 7 h 7"/>
                  <a:gd name="T2" fmla="*/ 0 w 10"/>
                  <a:gd name="T3" fmla="*/ 0 h 7"/>
                  <a:gd name="T4" fmla="*/ 10 w 10"/>
                  <a:gd name="T5" fmla="*/ 7 h 7"/>
                  <a:gd name="T6" fmla="*/ 10 w 10"/>
                  <a:gd name="T7" fmla="*/ 7 h 7"/>
                </a:gdLst>
                <a:ahLst/>
                <a:cxnLst>
                  <a:cxn ang="0">
                    <a:pos x="T0" y="T1"/>
                  </a:cxn>
                  <a:cxn ang="0">
                    <a:pos x="T2" y="T3"/>
                  </a:cxn>
                  <a:cxn ang="0">
                    <a:pos x="T4" y="T5"/>
                  </a:cxn>
                  <a:cxn ang="0">
                    <a:pos x="T6" y="T7"/>
                  </a:cxn>
                </a:cxnLst>
                <a:rect l="0" t="0" r="r" b="b"/>
                <a:pathLst>
                  <a:path w="10" h="7">
                    <a:moveTo>
                      <a:pt x="10" y="7"/>
                    </a:moveTo>
                    <a:cubicBezTo>
                      <a:pt x="7" y="4"/>
                      <a:pt x="4" y="1"/>
                      <a:pt x="0" y="0"/>
                    </a:cubicBezTo>
                    <a:cubicBezTo>
                      <a:pt x="4" y="1"/>
                      <a:pt x="7" y="4"/>
                      <a:pt x="10" y="7"/>
                    </a:cubicBezTo>
                    <a:cubicBezTo>
                      <a:pt x="10" y="7"/>
                      <a:pt x="10" y="7"/>
                      <a:pt x="10" y="7"/>
                    </a:cubicBezTo>
                    <a:close/>
                  </a:path>
                </a:pathLst>
              </a:custGeom>
              <a:solidFill>
                <a:srgbClr val="284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3" name="Freeform 1377">
                <a:extLst>
                  <a:ext uri="{FF2B5EF4-FFF2-40B4-BE49-F238E27FC236}">
                    <a16:creationId xmlns:a16="http://schemas.microsoft.com/office/drawing/2014/main" id="{45D92CB1-6696-0807-6437-6AA8AEFE3438}"/>
                  </a:ext>
                </a:extLst>
              </p:cNvPr>
              <p:cNvSpPr>
                <a:spLocks noEditPoints="1"/>
              </p:cNvSpPr>
              <p:nvPr/>
            </p:nvSpPr>
            <p:spPr bwMode="auto">
              <a:xfrm>
                <a:off x="1576" y="3414"/>
                <a:ext cx="125" cy="89"/>
              </a:xfrm>
              <a:custGeom>
                <a:avLst/>
                <a:gdLst>
                  <a:gd name="T0" fmla="*/ 164 w 204"/>
                  <a:gd name="T1" fmla="*/ 146 h 146"/>
                  <a:gd name="T2" fmla="*/ 164 w 204"/>
                  <a:gd name="T3" fmla="*/ 146 h 146"/>
                  <a:gd name="T4" fmla="*/ 164 w 204"/>
                  <a:gd name="T5" fmla="*/ 146 h 146"/>
                  <a:gd name="T6" fmla="*/ 164 w 204"/>
                  <a:gd name="T7" fmla="*/ 146 h 146"/>
                  <a:gd name="T8" fmla="*/ 164 w 204"/>
                  <a:gd name="T9" fmla="*/ 146 h 146"/>
                  <a:gd name="T10" fmla="*/ 164 w 204"/>
                  <a:gd name="T11" fmla="*/ 146 h 146"/>
                  <a:gd name="T12" fmla="*/ 164 w 204"/>
                  <a:gd name="T13" fmla="*/ 146 h 146"/>
                  <a:gd name="T14" fmla="*/ 165 w 204"/>
                  <a:gd name="T15" fmla="*/ 146 h 146"/>
                  <a:gd name="T16" fmla="*/ 164 w 204"/>
                  <a:gd name="T17" fmla="*/ 146 h 146"/>
                  <a:gd name="T18" fmla="*/ 165 w 204"/>
                  <a:gd name="T19" fmla="*/ 146 h 146"/>
                  <a:gd name="T20" fmla="*/ 189 w 204"/>
                  <a:gd name="T21" fmla="*/ 119 h 146"/>
                  <a:gd name="T22" fmla="*/ 165 w 204"/>
                  <a:gd name="T23" fmla="*/ 129 h 146"/>
                  <a:gd name="T24" fmla="*/ 108 w 204"/>
                  <a:gd name="T25" fmla="*/ 105 h 146"/>
                  <a:gd name="T26" fmla="*/ 6 w 204"/>
                  <a:gd name="T27" fmla="*/ 47 h 146"/>
                  <a:gd name="T28" fmla="*/ 26 w 204"/>
                  <a:gd name="T29" fmla="*/ 0 h 146"/>
                  <a:gd name="T30" fmla="*/ 29 w 204"/>
                  <a:gd name="T31" fmla="*/ 0 h 146"/>
                  <a:gd name="T32" fmla="*/ 39 w 204"/>
                  <a:gd name="T33" fmla="*/ 2 h 146"/>
                  <a:gd name="T34" fmla="*/ 49 w 204"/>
                  <a:gd name="T35" fmla="*/ 9 h 146"/>
                  <a:gd name="T36" fmla="*/ 80 w 204"/>
                  <a:gd name="T37" fmla="*/ 53 h 146"/>
                  <a:gd name="T38" fmla="*/ 118 w 204"/>
                  <a:gd name="T39" fmla="*/ 66 h 146"/>
                  <a:gd name="T40" fmla="*/ 113 w 204"/>
                  <a:gd name="T41" fmla="*/ 75 h 146"/>
                  <a:gd name="T42" fmla="*/ 108 w 204"/>
                  <a:gd name="T43" fmla="*/ 85 h 146"/>
                  <a:gd name="T44" fmla="*/ 114 w 204"/>
                  <a:gd name="T45" fmla="*/ 75 h 146"/>
                  <a:gd name="T46" fmla="*/ 120 w 204"/>
                  <a:gd name="T47" fmla="*/ 66 h 146"/>
                  <a:gd name="T48" fmla="*/ 123 w 204"/>
                  <a:gd name="T49" fmla="*/ 67 h 146"/>
                  <a:gd name="T50" fmla="*/ 120 w 204"/>
                  <a:gd name="T51" fmla="*/ 69 h 146"/>
                  <a:gd name="T52" fmla="*/ 117 w 204"/>
                  <a:gd name="T53" fmla="*/ 72 h 146"/>
                  <a:gd name="T54" fmla="*/ 121 w 204"/>
                  <a:gd name="T55" fmla="*/ 70 h 146"/>
                  <a:gd name="T56" fmla="*/ 126 w 204"/>
                  <a:gd name="T57" fmla="*/ 67 h 146"/>
                  <a:gd name="T58" fmla="*/ 153 w 204"/>
                  <a:gd name="T59" fmla="*/ 70 h 146"/>
                  <a:gd name="T60" fmla="*/ 166 w 204"/>
                  <a:gd name="T61" fmla="*/ 69 h 146"/>
                  <a:gd name="T62" fmla="*/ 157 w 204"/>
                  <a:gd name="T63" fmla="*/ 76 h 146"/>
                  <a:gd name="T64" fmla="*/ 156 w 204"/>
                  <a:gd name="T65" fmla="*/ 80 h 146"/>
                  <a:gd name="T66" fmla="*/ 157 w 204"/>
                  <a:gd name="T67" fmla="*/ 80 h 146"/>
                  <a:gd name="T68" fmla="*/ 174 w 204"/>
                  <a:gd name="T69" fmla="*/ 69 h 146"/>
                  <a:gd name="T70" fmla="*/ 196 w 204"/>
                  <a:gd name="T71" fmla="*/ 58 h 146"/>
                  <a:gd name="T72" fmla="*/ 199 w 204"/>
                  <a:gd name="T73" fmla="*/ 56 h 146"/>
                  <a:gd name="T74" fmla="*/ 204 w 204"/>
                  <a:gd name="T75" fmla="*/ 84 h 146"/>
                  <a:gd name="T76" fmla="*/ 204 w 204"/>
                  <a:gd name="T77" fmla="*/ 84 h 146"/>
                  <a:gd name="T78" fmla="*/ 204 w 204"/>
                  <a:gd name="T79" fmla="*/ 84 h 146"/>
                  <a:gd name="T80" fmla="*/ 165 w 204"/>
                  <a:gd name="T8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4" h="146">
                    <a:moveTo>
                      <a:pt x="164" y="146"/>
                    </a:moveTo>
                    <a:lnTo>
                      <a:pt x="164" y="146"/>
                    </a:lnTo>
                    <a:lnTo>
                      <a:pt x="164" y="146"/>
                    </a:lnTo>
                    <a:close/>
                    <a:moveTo>
                      <a:pt x="164" y="146"/>
                    </a:moveTo>
                    <a:cubicBezTo>
                      <a:pt x="164" y="146"/>
                      <a:pt x="164" y="146"/>
                      <a:pt x="164" y="146"/>
                    </a:cubicBezTo>
                    <a:cubicBezTo>
                      <a:pt x="164" y="146"/>
                      <a:pt x="164" y="146"/>
                      <a:pt x="164" y="146"/>
                    </a:cubicBezTo>
                    <a:close/>
                    <a:moveTo>
                      <a:pt x="164" y="146"/>
                    </a:moveTo>
                    <a:cubicBezTo>
                      <a:pt x="164" y="146"/>
                      <a:pt x="164" y="146"/>
                      <a:pt x="165" y="146"/>
                    </a:cubicBezTo>
                    <a:cubicBezTo>
                      <a:pt x="164" y="146"/>
                      <a:pt x="164" y="146"/>
                      <a:pt x="164" y="146"/>
                    </a:cubicBezTo>
                    <a:close/>
                    <a:moveTo>
                      <a:pt x="165" y="146"/>
                    </a:moveTo>
                    <a:cubicBezTo>
                      <a:pt x="174" y="138"/>
                      <a:pt x="182" y="129"/>
                      <a:pt x="189" y="119"/>
                    </a:cubicBezTo>
                    <a:cubicBezTo>
                      <a:pt x="182" y="125"/>
                      <a:pt x="174" y="129"/>
                      <a:pt x="165" y="129"/>
                    </a:cubicBezTo>
                    <a:cubicBezTo>
                      <a:pt x="152" y="129"/>
                      <a:pt x="134" y="122"/>
                      <a:pt x="108" y="105"/>
                    </a:cubicBezTo>
                    <a:cubicBezTo>
                      <a:pt x="64" y="76"/>
                      <a:pt x="14" y="76"/>
                      <a:pt x="6" y="47"/>
                    </a:cubicBezTo>
                    <a:cubicBezTo>
                      <a:pt x="0" y="21"/>
                      <a:pt x="19" y="5"/>
                      <a:pt x="26" y="0"/>
                    </a:cubicBezTo>
                    <a:cubicBezTo>
                      <a:pt x="27" y="0"/>
                      <a:pt x="28" y="0"/>
                      <a:pt x="29" y="0"/>
                    </a:cubicBezTo>
                    <a:cubicBezTo>
                      <a:pt x="32" y="0"/>
                      <a:pt x="36" y="1"/>
                      <a:pt x="39" y="2"/>
                    </a:cubicBezTo>
                    <a:cubicBezTo>
                      <a:pt x="43" y="3"/>
                      <a:pt x="46" y="6"/>
                      <a:pt x="49" y="9"/>
                    </a:cubicBezTo>
                    <a:cubicBezTo>
                      <a:pt x="39" y="25"/>
                      <a:pt x="55" y="44"/>
                      <a:pt x="80" y="53"/>
                    </a:cubicBezTo>
                    <a:cubicBezTo>
                      <a:pt x="95" y="59"/>
                      <a:pt x="107" y="63"/>
                      <a:pt x="118" y="66"/>
                    </a:cubicBezTo>
                    <a:cubicBezTo>
                      <a:pt x="116" y="69"/>
                      <a:pt x="114" y="72"/>
                      <a:pt x="113" y="75"/>
                    </a:cubicBezTo>
                    <a:cubicBezTo>
                      <a:pt x="109" y="81"/>
                      <a:pt x="108" y="85"/>
                      <a:pt x="108" y="85"/>
                    </a:cubicBezTo>
                    <a:cubicBezTo>
                      <a:pt x="108" y="85"/>
                      <a:pt x="110" y="81"/>
                      <a:pt x="114" y="75"/>
                    </a:cubicBezTo>
                    <a:cubicBezTo>
                      <a:pt x="116" y="73"/>
                      <a:pt x="118" y="70"/>
                      <a:pt x="120" y="66"/>
                    </a:cubicBezTo>
                    <a:cubicBezTo>
                      <a:pt x="121" y="66"/>
                      <a:pt x="122" y="67"/>
                      <a:pt x="123" y="67"/>
                    </a:cubicBezTo>
                    <a:cubicBezTo>
                      <a:pt x="122" y="68"/>
                      <a:pt x="121" y="69"/>
                      <a:pt x="120" y="69"/>
                    </a:cubicBezTo>
                    <a:cubicBezTo>
                      <a:pt x="118" y="71"/>
                      <a:pt x="117" y="72"/>
                      <a:pt x="117" y="72"/>
                    </a:cubicBezTo>
                    <a:cubicBezTo>
                      <a:pt x="117" y="72"/>
                      <a:pt x="118" y="71"/>
                      <a:pt x="121" y="70"/>
                    </a:cubicBezTo>
                    <a:cubicBezTo>
                      <a:pt x="122" y="69"/>
                      <a:pt x="124" y="68"/>
                      <a:pt x="126" y="67"/>
                    </a:cubicBezTo>
                    <a:cubicBezTo>
                      <a:pt x="135" y="69"/>
                      <a:pt x="144" y="70"/>
                      <a:pt x="153" y="70"/>
                    </a:cubicBezTo>
                    <a:cubicBezTo>
                      <a:pt x="157" y="70"/>
                      <a:pt x="161" y="70"/>
                      <a:pt x="166" y="69"/>
                    </a:cubicBezTo>
                    <a:cubicBezTo>
                      <a:pt x="163" y="71"/>
                      <a:pt x="160" y="74"/>
                      <a:pt x="157" y="76"/>
                    </a:cubicBezTo>
                    <a:cubicBezTo>
                      <a:pt x="156" y="77"/>
                      <a:pt x="155" y="80"/>
                      <a:pt x="156" y="80"/>
                    </a:cubicBezTo>
                    <a:cubicBezTo>
                      <a:pt x="156" y="80"/>
                      <a:pt x="156" y="80"/>
                      <a:pt x="157" y="80"/>
                    </a:cubicBezTo>
                    <a:cubicBezTo>
                      <a:pt x="163" y="76"/>
                      <a:pt x="168" y="72"/>
                      <a:pt x="174" y="69"/>
                    </a:cubicBezTo>
                    <a:cubicBezTo>
                      <a:pt x="184" y="67"/>
                      <a:pt x="191" y="63"/>
                      <a:pt x="196" y="58"/>
                    </a:cubicBezTo>
                    <a:cubicBezTo>
                      <a:pt x="197" y="57"/>
                      <a:pt x="198" y="57"/>
                      <a:pt x="199" y="56"/>
                    </a:cubicBezTo>
                    <a:cubicBezTo>
                      <a:pt x="202" y="64"/>
                      <a:pt x="204" y="73"/>
                      <a:pt x="204" y="84"/>
                    </a:cubicBezTo>
                    <a:cubicBezTo>
                      <a:pt x="204" y="84"/>
                      <a:pt x="204" y="84"/>
                      <a:pt x="204" y="84"/>
                    </a:cubicBezTo>
                    <a:lnTo>
                      <a:pt x="204" y="84"/>
                    </a:lnTo>
                    <a:cubicBezTo>
                      <a:pt x="198" y="106"/>
                      <a:pt x="186" y="128"/>
                      <a:pt x="165" y="146"/>
                    </a:cubicBezTo>
                  </a:path>
                </a:pathLst>
              </a:custGeom>
              <a:solidFill>
                <a:srgbClr val="F19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4" name="Freeform 1378">
                <a:extLst>
                  <a:ext uri="{FF2B5EF4-FFF2-40B4-BE49-F238E27FC236}">
                    <a16:creationId xmlns:a16="http://schemas.microsoft.com/office/drawing/2014/main" id="{9B337620-5F62-8E5A-9592-ED6203A18382}"/>
                  </a:ext>
                </a:extLst>
              </p:cNvPr>
              <p:cNvSpPr>
                <a:spLocks/>
              </p:cNvSpPr>
              <p:nvPr/>
            </p:nvSpPr>
            <p:spPr bwMode="auto">
              <a:xfrm>
                <a:off x="1658" y="3503"/>
                <a:ext cx="18" cy="11"/>
              </a:xfrm>
              <a:custGeom>
                <a:avLst/>
                <a:gdLst>
                  <a:gd name="T0" fmla="*/ 0 w 30"/>
                  <a:gd name="T1" fmla="*/ 18 h 18"/>
                  <a:gd name="T2" fmla="*/ 0 w 30"/>
                  <a:gd name="T3" fmla="*/ 18 h 18"/>
                  <a:gd name="T4" fmla="*/ 0 w 30"/>
                  <a:gd name="T5" fmla="*/ 18 h 18"/>
                  <a:gd name="T6" fmla="*/ 0 w 30"/>
                  <a:gd name="T7" fmla="*/ 18 h 18"/>
                  <a:gd name="T8" fmla="*/ 30 w 30"/>
                  <a:gd name="T9" fmla="*/ 0 h 18"/>
                  <a:gd name="T10" fmla="*/ 0 w 30"/>
                  <a:gd name="T11" fmla="*/ 18 h 18"/>
                </a:gdLst>
                <a:ahLst/>
                <a:cxnLst>
                  <a:cxn ang="0">
                    <a:pos x="T0" y="T1"/>
                  </a:cxn>
                  <a:cxn ang="0">
                    <a:pos x="T2" y="T3"/>
                  </a:cxn>
                  <a:cxn ang="0">
                    <a:pos x="T4" y="T5"/>
                  </a:cxn>
                  <a:cxn ang="0">
                    <a:pos x="T6" y="T7"/>
                  </a:cxn>
                  <a:cxn ang="0">
                    <a:pos x="T8" y="T9"/>
                  </a:cxn>
                  <a:cxn ang="0">
                    <a:pos x="T10" y="T11"/>
                  </a:cxn>
                </a:cxnLst>
                <a:rect l="0" t="0" r="r" b="b"/>
                <a:pathLst>
                  <a:path w="30" h="18">
                    <a:moveTo>
                      <a:pt x="0" y="18"/>
                    </a:moveTo>
                    <a:lnTo>
                      <a:pt x="0" y="18"/>
                    </a:lnTo>
                    <a:lnTo>
                      <a:pt x="0" y="18"/>
                    </a:lnTo>
                    <a:lnTo>
                      <a:pt x="0" y="18"/>
                    </a:lnTo>
                    <a:cubicBezTo>
                      <a:pt x="11" y="13"/>
                      <a:pt x="21" y="7"/>
                      <a:pt x="30" y="0"/>
                    </a:cubicBezTo>
                    <a:cubicBezTo>
                      <a:pt x="21" y="7"/>
                      <a:pt x="11" y="13"/>
                      <a:pt x="0" y="18"/>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 name="Freeform 1379">
                <a:extLst>
                  <a:ext uri="{FF2B5EF4-FFF2-40B4-BE49-F238E27FC236}">
                    <a16:creationId xmlns:a16="http://schemas.microsoft.com/office/drawing/2014/main" id="{F27286B9-210D-E90F-7916-39670537A76F}"/>
                  </a:ext>
                </a:extLst>
              </p:cNvPr>
              <p:cNvSpPr>
                <a:spLocks noEditPoints="1"/>
              </p:cNvSpPr>
              <p:nvPr/>
            </p:nvSpPr>
            <p:spPr bwMode="auto">
              <a:xfrm>
                <a:off x="1676" y="3503"/>
                <a:ext cx="1" cy="0"/>
              </a:xfrm>
              <a:custGeom>
                <a:avLst/>
                <a:gdLst>
                  <a:gd name="T0" fmla="*/ 0 w 1"/>
                  <a:gd name="T1" fmla="*/ 0 w 1"/>
                  <a:gd name="T2" fmla="*/ 0 w 1"/>
                  <a:gd name="T3" fmla="*/ 0 w 1"/>
                  <a:gd name="T4" fmla="*/ 0 w 1"/>
                  <a:gd name="T5" fmla="*/ 0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close/>
                    <a:moveTo>
                      <a:pt x="0" y="0"/>
                    </a:moveTo>
                    <a:cubicBezTo>
                      <a:pt x="0" y="0"/>
                      <a:pt x="0" y="0"/>
                      <a:pt x="0" y="0"/>
                    </a:cubicBezTo>
                    <a:cubicBezTo>
                      <a:pt x="0" y="0"/>
                      <a:pt x="0" y="0"/>
                      <a:pt x="0" y="0"/>
                    </a:cubicBezTo>
                    <a:close/>
                    <a:moveTo>
                      <a:pt x="1" y="0"/>
                    </a:moveTo>
                    <a:cubicBezTo>
                      <a:pt x="1" y="0"/>
                      <a:pt x="1" y="0"/>
                      <a:pt x="1" y="0"/>
                    </a:cubicBezTo>
                    <a:cubicBezTo>
                      <a:pt x="1" y="0"/>
                      <a:pt x="1" y="0"/>
                      <a:pt x="1" y="0"/>
                    </a:cubicBezTo>
                    <a:close/>
                  </a:path>
                </a:pathLst>
              </a:custGeom>
              <a:solidFill>
                <a:srgbClr val="495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6" name="Freeform 1380">
                <a:extLst>
                  <a:ext uri="{FF2B5EF4-FFF2-40B4-BE49-F238E27FC236}">
                    <a16:creationId xmlns:a16="http://schemas.microsoft.com/office/drawing/2014/main" id="{44C61652-D46D-8CAB-DBA5-ECD46D3B4A90}"/>
                  </a:ext>
                </a:extLst>
              </p:cNvPr>
              <p:cNvSpPr>
                <a:spLocks noEditPoints="1"/>
              </p:cNvSpPr>
              <p:nvPr/>
            </p:nvSpPr>
            <p:spPr bwMode="auto">
              <a:xfrm>
                <a:off x="1556" y="3451"/>
                <a:ext cx="9" cy="20"/>
              </a:xfrm>
              <a:custGeom>
                <a:avLst/>
                <a:gdLst>
                  <a:gd name="T0" fmla="*/ 1 w 15"/>
                  <a:gd name="T1" fmla="*/ 32 h 32"/>
                  <a:gd name="T2" fmla="*/ 1 w 15"/>
                  <a:gd name="T3" fmla="*/ 31 h 32"/>
                  <a:gd name="T4" fmla="*/ 1 w 15"/>
                  <a:gd name="T5" fmla="*/ 32 h 32"/>
                  <a:gd name="T6" fmla="*/ 1 w 15"/>
                  <a:gd name="T7" fmla="*/ 32 h 32"/>
                  <a:gd name="T8" fmla="*/ 1 w 15"/>
                  <a:gd name="T9" fmla="*/ 32 h 32"/>
                  <a:gd name="T10" fmla="*/ 0 w 15"/>
                  <a:gd name="T11" fmla="*/ 8 h 32"/>
                  <a:gd name="T12" fmla="*/ 1 w 15"/>
                  <a:gd name="T13" fmla="*/ 0 h 32"/>
                  <a:gd name="T14" fmla="*/ 1 w 15"/>
                  <a:gd name="T15" fmla="*/ 0 h 32"/>
                  <a:gd name="T16" fmla="*/ 0 w 15"/>
                  <a:gd name="T17" fmla="*/ 8 h 32"/>
                  <a:gd name="T18" fmla="*/ 15 w 15"/>
                  <a:gd name="T19" fmla="*/ 3 h 32"/>
                  <a:gd name="T20" fmla="*/ 11 w 15"/>
                  <a:gd name="T21" fmla="*/ 2 h 32"/>
                  <a:gd name="T22" fmla="*/ 15 w 15"/>
                  <a:gd name="T23" fmla="*/ 3 h 32"/>
                  <a:gd name="T24" fmla="*/ 8 w 15"/>
                  <a:gd name="T25" fmla="*/ 2 h 32"/>
                  <a:gd name="T26" fmla="*/ 5 w 15"/>
                  <a:gd name="T27" fmla="*/ 1 h 32"/>
                  <a:gd name="T28" fmla="*/ 8 w 15"/>
                  <a:gd name="T2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 y="32"/>
                    </a:moveTo>
                    <a:cubicBezTo>
                      <a:pt x="1" y="32"/>
                      <a:pt x="1" y="32"/>
                      <a:pt x="1" y="31"/>
                    </a:cubicBezTo>
                    <a:cubicBezTo>
                      <a:pt x="1" y="32"/>
                      <a:pt x="1" y="32"/>
                      <a:pt x="1" y="32"/>
                    </a:cubicBezTo>
                    <a:cubicBezTo>
                      <a:pt x="1" y="32"/>
                      <a:pt x="1" y="32"/>
                      <a:pt x="1" y="32"/>
                    </a:cubicBezTo>
                    <a:lnTo>
                      <a:pt x="1" y="32"/>
                    </a:lnTo>
                    <a:close/>
                    <a:moveTo>
                      <a:pt x="0" y="8"/>
                    </a:moveTo>
                    <a:cubicBezTo>
                      <a:pt x="0" y="6"/>
                      <a:pt x="0" y="3"/>
                      <a:pt x="1" y="0"/>
                    </a:cubicBezTo>
                    <a:cubicBezTo>
                      <a:pt x="1" y="0"/>
                      <a:pt x="1" y="0"/>
                      <a:pt x="1" y="0"/>
                    </a:cubicBezTo>
                    <a:cubicBezTo>
                      <a:pt x="0" y="3"/>
                      <a:pt x="0" y="6"/>
                      <a:pt x="0" y="8"/>
                    </a:cubicBezTo>
                    <a:close/>
                    <a:moveTo>
                      <a:pt x="15" y="3"/>
                    </a:moveTo>
                    <a:cubicBezTo>
                      <a:pt x="14" y="3"/>
                      <a:pt x="13" y="2"/>
                      <a:pt x="11" y="2"/>
                    </a:cubicBezTo>
                    <a:cubicBezTo>
                      <a:pt x="13" y="2"/>
                      <a:pt x="14" y="3"/>
                      <a:pt x="15" y="3"/>
                    </a:cubicBezTo>
                    <a:close/>
                    <a:moveTo>
                      <a:pt x="8" y="2"/>
                    </a:moveTo>
                    <a:cubicBezTo>
                      <a:pt x="7" y="1"/>
                      <a:pt x="6" y="1"/>
                      <a:pt x="5" y="1"/>
                    </a:cubicBezTo>
                    <a:cubicBezTo>
                      <a:pt x="6" y="1"/>
                      <a:pt x="7" y="1"/>
                      <a:pt x="8" y="2"/>
                    </a:cubicBezTo>
                    <a:close/>
                  </a:path>
                </a:pathLst>
              </a:custGeom>
              <a:solidFill>
                <a:srgbClr val="434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7" name="Oval 1381">
                <a:extLst>
                  <a:ext uri="{FF2B5EF4-FFF2-40B4-BE49-F238E27FC236}">
                    <a16:creationId xmlns:a16="http://schemas.microsoft.com/office/drawing/2014/main" id="{87FA7DD8-5562-05B7-305C-5431CA8509E8}"/>
                  </a:ext>
                </a:extLst>
              </p:cNvPr>
              <p:cNvSpPr>
                <a:spLocks noChangeArrowheads="1"/>
              </p:cNvSpPr>
              <p:nvPr/>
            </p:nvSpPr>
            <p:spPr bwMode="auto">
              <a:xfrm>
                <a:off x="1556" y="3471"/>
                <a:ext cx="1" cy="1"/>
              </a:xfrm>
              <a:prstGeom prst="ellipse">
                <a:avLst/>
              </a:prstGeom>
              <a:solidFill>
                <a:srgbClr val="C62C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8" name="Freeform 1382">
                <a:extLst>
                  <a:ext uri="{FF2B5EF4-FFF2-40B4-BE49-F238E27FC236}">
                    <a16:creationId xmlns:a16="http://schemas.microsoft.com/office/drawing/2014/main" id="{EB164538-9D52-7249-F0BE-9724865EE3DE}"/>
                  </a:ext>
                </a:extLst>
              </p:cNvPr>
              <p:cNvSpPr>
                <a:spLocks noEditPoints="1"/>
              </p:cNvSpPr>
              <p:nvPr/>
            </p:nvSpPr>
            <p:spPr bwMode="auto">
              <a:xfrm>
                <a:off x="1556" y="3466"/>
                <a:ext cx="20" cy="5"/>
              </a:xfrm>
              <a:custGeom>
                <a:avLst/>
                <a:gdLst>
                  <a:gd name="T0" fmla="*/ 0 w 33"/>
                  <a:gd name="T1" fmla="*/ 8 h 8"/>
                  <a:gd name="T2" fmla="*/ 0 w 33"/>
                  <a:gd name="T3" fmla="*/ 8 h 8"/>
                  <a:gd name="T4" fmla="*/ 0 w 33"/>
                  <a:gd name="T5" fmla="*/ 8 h 8"/>
                  <a:gd name="T6" fmla="*/ 0 w 33"/>
                  <a:gd name="T7" fmla="*/ 8 h 8"/>
                  <a:gd name="T8" fmla="*/ 0 w 33"/>
                  <a:gd name="T9" fmla="*/ 8 h 8"/>
                  <a:gd name="T10" fmla="*/ 0 w 33"/>
                  <a:gd name="T11" fmla="*/ 8 h 8"/>
                  <a:gd name="T12" fmla="*/ 0 w 33"/>
                  <a:gd name="T13" fmla="*/ 8 h 8"/>
                  <a:gd name="T14" fmla="*/ 0 w 33"/>
                  <a:gd name="T15" fmla="*/ 8 h 8"/>
                  <a:gd name="T16" fmla="*/ 0 w 33"/>
                  <a:gd name="T17" fmla="*/ 8 h 8"/>
                  <a:gd name="T18" fmla="*/ 24 w 33"/>
                  <a:gd name="T19" fmla="*/ 2 h 8"/>
                  <a:gd name="T20" fmla="*/ 24 w 33"/>
                  <a:gd name="T21" fmla="*/ 2 h 8"/>
                  <a:gd name="T22" fmla="*/ 33 w 33"/>
                  <a:gd name="T23" fmla="*/ 0 h 8"/>
                  <a:gd name="T24" fmla="*/ 33 w 33"/>
                  <a:gd name="T25" fmla="*/ 0 h 8"/>
                  <a:gd name="T26" fmla="*/ 24 w 33"/>
                  <a:gd name="T2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8">
                    <a:moveTo>
                      <a:pt x="0" y="8"/>
                    </a:moveTo>
                    <a:lnTo>
                      <a:pt x="0" y="8"/>
                    </a:lnTo>
                    <a:lnTo>
                      <a:pt x="0" y="8"/>
                    </a:lnTo>
                    <a:lnTo>
                      <a:pt x="0" y="8"/>
                    </a:lnTo>
                    <a:lnTo>
                      <a:pt x="0" y="8"/>
                    </a:lnTo>
                    <a:close/>
                    <a:moveTo>
                      <a:pt x="0" y="8"/>
                    </a:moveTo>
                    <a:cubicBezTo>
                      <a:pt x="0" y="8"/>
                      <a:pt x="0" y="8"/>
                      <a:pt x="0" y="8"/>
                    </a:cubicBezTo>
                    <a:lnTo>
                      <a:pt x="0" y="8"/>
                    </a:lnTo>
                    <a:cubicBezTo>
                      <a:pt x="0" y="8"/>
                      <a:pt x="0" y="8"/>
                      <a:pt x="0" y="8"/>
                    </a:cubicBezTo>
                    <a:close/>
                    <a:moveTo>
                      <a:pt x="24" y="2"/>
                    </a:moveTo>
                    <a:lnTo>
                      <a:pt x="24" y="2"/>
                    </a:lnTo>
                    <a:cubicBezTo>
                      <a:pt x="27" y="1"/>
                      <a:pt x="30" y="1"/>
                      <a:pt x="33" y="0"/>
                    </a:cubicBezTo>
                    <a:lnTo>
                      <a:pt x="33" y="0"/>
                    </a:lnTo>
                    <a:cubicBezTo>
                      <a:pt x="30" y="1"/>
                      <a:pt x="27" y="1"/>
                      <a:pt x="24" y="2"/>
                    </a:cubicBezTo>
                    <a:close/>
                  </a:path>
                </a:pathLst>
              </a:custGeom>
              <a:solidFill>
                <a:srgbClr val="B121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9" name="Freeform 1383">
                <a:extLst>
                  <a:ext uri="{FF2B5EF4-FFF2-40B4-BE49-F238E27FC236}">
                    <a16:creationId xmlns:a16="http://schemas.microsoft.com/office/drawing/2014/main" id="{891C381C-530F-0376-B1C2-E3BDBE033CD9}"/>
                  </a:ext>
                </a:extLst>
              </p:cNvPr>
              <p:cNvSpPr>
                <a:spLocks/>
              </p:cNvSpPr>
              <p:nvPr/>
            </p:nvSpPr>
            <p:spPr bwMode="auto">
              <a:xfrm>
                <a:off x="1592" y="3414"/>
                <a:ext cx="0"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cubicBezTo>
                      <a:pt x="1" y="0"/>
                      <a:pt x="1" y="0"/>
                      <a:pt x="0" y="0"/>
                    </a:cubicBezTo>
                    <a:lnTo>
                      <a:pt x="0" y="0"/>
                    </a:lnTo>
                    <a:close/>
                  </a:path>
                </a:pathLst>
              </a:custGeom>
              <a:solidFill>
                <a:srgbClr val="303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0" name="Freeform 1384">
                <a:extLst>
                  <a:ext uri="{FF2B5EF4-FFF2-40B4-BE49-F238E27FC236}">
                    <a16:creationId xmlns:a16="http://schemas.microsoft.com/office/drawing/2014/main" id="{53DB8AC0-5955-72D9-4D06-6D9C1DD936B4}"/>
                  </a:ext>
                </a:extLst>
              </p:cNvPr>
              <p:cNvSpPr>
                <a:spLocks/>
              </p:cNvSpPr>
              <p:nvPr/>
            </p:nvSpPr>
            <p:spPr bwMode="auto">
              <a:xfrm>
                <a:off x="1556" y="3414"/>
                <a:ext cx="136" cy="100"/>
              </a:xfrm>
              <a:custGeom>
                <a:avLst/>
                <a:gdLst>
                  <a:gd name="T0" fmla="*/ 167 w 222"/>
                  <a:gd name="T1" fmla="*/ 164 h 164"/>
                  <a:gd name="T2" fmla="*/ 167 w 222"/>
                  <a:gd name="T3" fmla="*/ 164 h 164"/>
                  <a:gd name="T4" fmla="*/ 85 w 222"/>
                  <a:gd name="T5" fmla="*/ 90 h 164"/>
                  <a:gd name="T6" fmla="*/ 85 w 222"/>
                  <a:gd name="T7" fmla="*/ 90 h 164"/>
                  <a:gd name="T8" fmla="*/ 69 w 222"/>
                  <a:gd name="T9" fmla="*/ 86 h 164"/>
                  <a:gd name="T10" fmla="*/ 50 w 222"/>
                  <a:gd name="T11" fmla="*/ 84 h 164"/>
                  <a:gd name="T12" fmla="*/ 48 w 222"/>
                  <a:gd name="T13" fmla="*/ 84 h 164"/>
                  <a:gd name="T14" fmla="*/ 48 w 222"/>
                  <a:gd name="T15" fmla="*/ 84 h 164"/>
                  <a:gd name="T16" fmla="*/ 33 w 222"/>
                  <a:gd name="T17" fmla="*/ 85 h 164"/>
                  <a:gd name="T18" fmla="*/ 24 w 222"/>
                  <a:gd name="T19" fmla="*/ 87 h 164"/>
                  <a:gd name="T20" fmla="*/ 15 w 222"/>
                  <a:gd name="T21" fmla="*/ 89 h 164"/>
                  <a:gd name="T22" fmla="*/ 14 w 222"/>
                  <a:gd name="T23" fmla="*/ 64 h 164"/>
                  <a:gd name="T24" fmla="*/ 10 w 222"/>
                  <a:gd name="T25" fmla="*/ 63 h 164"/>
                  <a:gd name="T26" fmla="*/ 7 w 222"/>
                  <a:gd name="T27" fmla="*/ 63 h 164"/>
                  <a:gd name="T28" fmla="*/ 7 w 222"/>
                  <a:gd name="T29" fmla="*/ 63 h 164"/>
                  <a:gd name="T30" fmla="*/ 4 w 222"/>
                  <a:gd name="T31" fmla="*/ 62 h 164"/>
                  <a:gd name="T32" fmla="*/ 0 w 222"/>
                  <a:gd name="T33" fmla="*/ 61 h 164"/>
                  <a:gd name="T34" fmla="*/ 0 w 222"/>
                  <a:gd name="T35" fmla="*/ 61 h 164"/>
                  <a:gd name="T36" fmla="*/ 0 w 222"/>
                  <a:gd name="T37" fmla="*/ 61 h 164"/>
                  <a:gd name="T38" fmla="*/ 4 w 222"/>
                  <a:gd name="T39" fmla="*/ 50 h 164"/>
                  <a:gd name="T40" fmla="*/ 16 w 222"/>
                  <a:gd name="T41" fmla="*/ 32 h 164"/>
                  <a:gd name="T42" fmla="*/ 16 w 222"/>
                  <a:gd name="T43" fmla="*/ 32 h 164"/>
                  <a:gd name="T44" fmla="*/ 16 w 222"/>
                  <a:gd name="T45" fmla="*/ 32 h 164"/>
                  <a:gd name="T46" fmla="*/ 58 w 222"/>
                  <a:gd name="T47" fmla="*/ 0 h 164"/>
                  <a:gd name="T48" fmla="*/ 58 w 222"/>
                  <a:gd name="T49" fmla="*/ 0 h 164"/>
                  <a:gd name="T50" fmla="*/ 58 w 222"/>
                  <a:gd name="T51" fmla="*/ 0 h 164"/>
                  <a:gd name="T52" fmla="*/ 58 w 222"/>
                  <a:gd name="T53" fmla="*/ 0 h 164"/>
                  <a:gd name="T54" fmla="*/ 59 w 222"/>
                  <a:gd name="T55" fmla="*/ 0 h 164"/>
                  <a:gd name="T56" fmla="*/ 39 w 222"/>
                  <a:gd name="T57" fmla="*/ 47 h 164"/>
                  <a:gd name="T58" fmla="*/ 141 w 222"/>
                  <a:gd name="T59" fmla="*/ 105 h 164"/>
                  <a:gd name="T60" fmla="*/ 198 w 222"/>
                  <a:gd name="T61" fmla="*/ 129 h 164"/>
                  <a:gd name="T62" fmla="*/ 222 w 222"/>
                  <a:gd name="T63" fmla="*/ 119 h 164"/>
                  <a:gd name="T64" fmla="*/ 198 w 222"/>
                  <a:gd name="T65" fmla="*/ 146 h 164"/>
                  <a:gd name="T66" fmla="*/ 198 w 222"/>
                  <a:gd name="T67" fmla="*/ 146 h 164"/>
                  <a:gd name="T68" fmla="*/ 197 w 222"/>
                  <a:gd name="T69" fmla="*/ 146 h 164"/>
                  <a:gd name="T70" fmla="*/ 197 w 222"/>
                  <a:gd name="T71" fmla="*/ 146 h 164"/>
                  <a:gd name="T72" fmla="*/ 197 w 222"/>
                  <a:gd name="T73" fmla="*/ 146 h 164"/>
                  <a:gd name="T74" fmla="*/ 197 w 222"/>
                  <a:gd name="T75" fmla="*/ 146 h 164"/>
                  <a:gd name="T76" fmla="*/ 197 w 222"/>
                  <a:gd name="T77" fmla="*/ 146 h 164"/>
                  <a:gd name="T78" fmla="*/ 167 w 222"/>
                  <a:gd name="T79"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2" h="164">
                    <a:moveTo>
                      <a:pt x="167" y="164"/>
                    </a:moveTo>
                    <a:lnTo>
                      <a:pt x="167" y="164"/>
                    </a:lnTo>
                    <a:cubicBezTo>
                      <a:pt x="164" y="120"/>
                      <a:pt x="125" y="106"/>
                      <a:pt x="85" y="90"/>
                    </a:cubicBezTo>
                    <a:lnTo>
                      <a:pt x="85" y="90"/>
                    </a:lnTo>
                    <a:cubicBezTo>
                      <a:pt x="80" y="88"/>
                      <a:pt x="74" y="87"/>
                      <a:pt x="69" y="86"/>
                    </a:cubicBezTo>
                    <a:cubicBezTo>
                      <a:pt x="63" y="84"/>
                      <a:pt x="56" y="84"/>
                      <a:pt x="50" y="84"/>
                    </a:cubicBezTo>
                    <a:cubicBezTo>
                      <a:pt x="49" y="84"/>
                      <a:pt x="49" y="84"/>
                      <a:pt x="48" y="84"/>
                    </a:cubicBezTo>
                    <a:lnTo>
                      <a:pt x="48" y="84"/>
                    </a:lnTo>
                    <a:cubicBezTo>
                      <a:pt x="43" y="84"/>
                      <a:pt x="38" y="85"/>
                      <a:pt x="33" y="85"/>
                    </a:cubicBezTo>
                    <a:cubicBezTo>
                      <a:pt x="30" y="86"/>
                      <a:pt x="27" y="86"/>
                      <a:pt x="24" y="87"/>
                    </a:cubicBezTo>
                    <a:cubicBezTo>
                      <a:pt x="20" y="87"/>
                      <a:pt x="17" y="88"/>
                      <a:pt x="15" y="89"/>
                    </a:cubicBezTo>
                    <a:cubicBezTo>
                      <a:pt x="10" y="75"/>
                      <a:pt x="20" y="68"/>
                      <a:pt x="14" y="64"/>
                    </a:cubicBezTo>
                    <a:cubicBezTo>
                      <a:pt x="13" y="64"/>
                      <a:pt x="12" y="63"/>
                      <a:pt x="10" y="63"/>
                    </a:cubicBezTo>
                    <a:cubicBezTo>
                      <a:pt x="9" y="63"/>
                      <a:pt x="8" y="63"/>
                      <a:pt x="7" y="63"/>
                    </a:cubicBezTo>
                    <a:cubicBezTo>
                      <a:pt x="7" y="63"/>
                      <a:pt x="7" y="63"/>
                      <a:pt x="7" y="63"/>
                    </a:cubicBezTo>
                    <a:cubicBezTo>
                      <a:pt x="6" y="62"/>
                      <a:pt x="5" y="62"/>
                      <a:pt x="4" y="62"/>
                    </a:cubicBezTo>
                    <a:cubicBezTo>
                      <a:pt x="2" y="62"/>
                      <a:pt x="1" y="61"/>
                      <a:pt x="0" y="61"/>
                    </a:cubicBezTo>
                    <a:cubicBezTo>
                      <a:pt x="0" y="61"/>
                      <a:pt x="0" y="61"/>
                      <a:pt x="0" y="61"/>
                    </a:cubicBezTo>
                    <a:cubicBezTo>
                      <a:pt x="0" y="61"/>
                      <a:pt x="0" y="61"/>
                      <a:pt x="0" y="61"/>
                    </a:cubicBezTo>
                    <a:cubicBezTo>
                      <a:pt x="1" y="57"/>
                      <a:pt x="2" y="54"/>
                      <a:pt x="4" y="50"/>
                    </a:cubicBezTo>
                    <a:cubicBezTo>
                      <a:pt x="7" y="44"/>
                      <a:pt x="11" y="38"/>
                      <a:pt x="16" y="32"/>
                    </a:cubicBezTo>
                    <a:cubicBezTo>
                      <a:pt x="16" y="32"/>
                      <a:pt x="16" y="32"/>
                      <a:pt x="16" y="32"/>
                    </a:cubicBezTo>
                    <a:cubicBezTo>
                      <a:pt x="16" y="32"/>
                      <a:pt x="16" y="32"/>
                      <a:pt x="16" y="32"/>
                    </a:cubicBezTo>
                    <a:cubicBezTo>
                      <a:pt x="25" y="21"/>
                      <a:pt x="39" y="10"/>
                      <a:pt x="58" y="0"/>
                    </a:cubicBezTo>
                    <a:lnTo>
                      <a:pt x="58" y="0"/>
                    </a:lnTo>
                    <a:lnTo>
                      <a:pt x="58" y="0"/>
                    </a:lnTo>
                    <a:cubicBezTo>
                      <a:pt x="58" y="0"/>
                      <a:pt x="58" y="0"/>
                      <a:pt x="58" y="0"/>
                    </a:cubicBezTo>
                    <a:cubicBezTo>
                      <a:pt x="58" y="0"/>
                      <a:pt x="59" y="0"/>
                      <a:pt x="59" y="0"/>
                    </a:cubicBezTo>
                    <a:cubicBezTo>
                      <a:pt x="52" y="5"/>
                      <a:pt x="33" y="21"/>
                      <a:pt x="39" y="47"/>
                    </a:cubicBezTo>
                    <a:cubicBezTo>
                      <a:pt x="47" y="76"/>
                      <a:pt x="97" y="76"/>
                      <a:pt x="141" y="105"/>
                    </a:cubicBezTo>
                    <a:cubicBezTo>
                      <a:pt x="167" y="122"/>
                      <a:pt x="185" y="129"/>
                      <a:pt x="198" y="129"/>
                    </a:cubicBezTo>
                    <a:cubicBezTo>
                      <a:pt x="207" y="129"/>
                      <a:pt x="215" y="125"/>
                      <a:pt x="222" y="119"/>
                    </a:cubicBezTo>
                    <a:cubicBezTo>
                      <a:pt x="215" y="129"/>
                      <a:pt x="207" y="138"/>
                      <a:pt x="198" y="146"/>
                    </a:cubicBezTo>
                    <a:cubicBezTo>
                      <a:pt x="198" y="146"/>
                      <a:pt x="198" y="146"/>
                      <a:pt x="198" y="146"/>
                    </a:cubicBezTo>
                    <a:cubicBezTo>
                      <a:pt x="197" y="146"/>
                      <a:pt x="197" y="146"/>
                      <a:pt x="197" y="146"/>
                    </a:cubicBezTo>
                    <a:cubicBezTo>
                      <a:pt x="197" y="146"/>
                      <a:pt x="197" y="146"/>
                      <a:pt x="197" y="146"/>
                    </a:cubicBezTo>
                    <a:cubicBezTo>
                      <a:pt x="197" y="146"/>
                      <a:pt x="197" y="146"/>
                      <a:pt x="197" y="146"/>
                    </a:cubicBezTo>
                    <a:cubicBezTo>
                      <a:pt x="197" y="146"/>
                      <a:pt x="197" y="146"/>
                      <a:pt x="197" y="146"/>
                    </a:cubicBezTo>
                    <a:lnTo>
                      <a:pt x="197" y="146"/>
                    </a:lnTo>
                    <a:cubicBezTo>
                      <a:pt x="188" y="153"/>
                      <a:pt x="178" y="159"/>
                      <a:pt x="167" y="164"/>
                    </a:cubicBezTo>
                    <a:close/>
                  </a:path>
                </a:pathLst>
              </a:custGeom>
              <a:solidFill>
                <a:srgbClr val="D96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1" name="Freeform 1385">
                <a:extLst>
                  <a:ext uri="{FF2B5EF4-FFF2-40B4-BE49-F238E27FC236}">
                    <a16:creationId xmlns:a16="http://schemas.microsoft.com/office/drawing/2014/main" id="{988DF824-2815-171F-7832-7ED10FB6DA34}"/>
                  </a:ext>
                </a:extLst>
              </p:cNvPr>
              <p:cNvSpPr>
                <a:spLocks/>
              </p:cNvSpPr>
              <p:nvPr/>
            </p:nvSpPr>
            <p:spPr bwMode="auto">
              <a:xfrm>
                <a:off x="1779" y="3271"/>
                <a:ext cx="52" cy="32"/>
              </a:xfrm>
              <a:custGeom>
                <a:avLst/>
                <a:gdLst>
                  <a:gd name="T0" fmla="*/ 65 w 86"/>
                  <a:gd name="T1" fmla="*/ 53 h 53"/>
                  <a:gd name="T2" fmla="*/ 61 w 86"/>
                  <a:gd name="T3" fmla="*/ 52 h 53"/>
                  <a:gd name="T4" fmla="*/ 42 w 86"/>
                  <a:gd name="T5" fmla="*/ 47 h 53"/>
                  <a:gd name="T6" fmla="*/ 47 w 86"/>
                  <a:gd name="T7" fmla="*/ 42 h 53"/>
                  <a:gd name="T8" fmla="*/ 44 w 86"/>
                  <a:gd name="T9" fmla="*/ 37 h 53"/>
                  <a:gd name="T10" fmla="*/ 41 w 86"/>
                  <a:gd name="T11" fmla="*/ 37 h 53"/>
                  <a:gd name="T12" fmla="*/ 37 w 86"/>
                  <a:gd name="T13" fmla="*/ 40 h 53"/>
                  <a:gd name="T14" fmla="*/ 38 w 86"/>
                  <a:gd name="T15" fmla="*/ 46 h 53"/>
                  <a:gd name="T16" fmla="*/ 11 w 86"/>
                  <a:gd name="T17" fmla="*/ 27 h 53"/>
                  <a:gd name="T18" fmla="*/ 11 w 86"/>
                  <a:gd name="T19" fmla="*/ 27 h 53"/>
                  <a:gd name="T20" fmla="*/ 10 w 86"/>
                  <a:gd name="T21" fmla="*/ 27 h 53"/>
                  <a:gd name="T22" fmla="*/ 10 w 86"/>
                  <a:gd name="T23" fmla="*/ 27 h 53"/>
                  <a:gd name="T24" fmla="*/ 10 w 86"/>
                  <a:gd name="T25" fmla="*/ 28 h 53"/>
                  <a:gd name="T26" fmla="*/ 10 w 86"/>
                  <a:gd name="T27" fmla="*/ 28 h 53"/>
                  <a:gd name="T28" fmla="*/ 8 w 86"/>
                  <a:gd name="T29" fmla="*/ 30 h 53"/>
                  <a:gd name="T30" fmla="*/ 8 w 86"/>
                  <a:gd name="T31" fmla="*/ 30 h 53"/>
                  <a:gd name="T32" fmla="*/ 7 w 86"/>
                  <a:gd name="T33" fmla="*/ 31 h 53"/>
                  <a:gd name="T34" fmla="*/ 7 w 86"/>
                  <a:gd name="T35" fmla="*/ 31 h 53"/>
                  <a:gd name="T36" fmla="*/ 1 w 86"/>
                  <a:gd name="T37" fmla="*/ 36 h 53"/>
                  <a:gd name="T38" fmla="*/ 0 w 86"/>
                  <a:gd name="T39" fmla="*/ 31 h 53"/>
                  <a:gd name="T40" fmla="*/ 1 w 86"/>
                  <a:gd name="T41" fmla="*/ 11 h 53"/>
                  <a:gd name="T42" fmla="*/ 9 w 86"/>
                  <a:gd name="T43" fmla="*/ 2 h 53"/>
                  <a:gd name="T44" fmla="*/ 9 w 86"/>
                  <a:gd name="T45" fmla="*/ 2 h 53"/>
                  <a:gd name="T46" fmla="*/ 10 w 86"/>
                  <a:gd name="T47" fmla="*/ 0 h 53"/>
                  <a:gd name="T48" fmla="*/ 10 w 86"/>
                  <a:gd name="T49" fmla="*/ 0 h 53"/>
                  <a:gd name="T50" fmla="*/ 9 w 86"/>
                  <a:gd name="T51" fmla="*/ 2 h 53"/>
                  <a:gd name="T52" fmla="*/ 60 w 86"/>
                  <a:gd name="T53" fmla="*/ 27 h 53"/>
                  <a:gd name="T54" fmla="*/ 77 w 86"/>
                  <a:gd name="T55" fmla="*/ 30 h 53"/>
                  <a:gd name="T56" fmla="*/ 86 w 86"/>
                  <a:gd name="T57" fmla="*/ 41 h 53"/>
                  <a:gd name="T58" fmla="*/ 65 w 86"/>
                  <a:gd name="T59"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53">
                    <a:moveTo>
                      <a:pt x="65" y="53"/>
                    </a:moveTo>
                    <a:cubicBezTo>
                      <a:pt x="64" y="53"/>
                      <a:pt x="63" y="52"/>
                      <a:pt x="61" y="52"/>
                    </a:cubicBezTo>
                    <a:cubicBezTo>
                      <a:pt x="54" y="51"/>
                      <a:pt x="48" y="49"/>
                      <a:pt x="42" y="47"/>
                    </a:cubicBezTo>
                    <a:cubicBezTo>
                      <a:pt x="44" y="47"/>
                      <a:pt x="47" y="44"/>
                      <a:pt x="47" y="42"/>
                    </a:cubicBezTo>
                    <a:cubicBezTo>
                      <a:pt x="48" y="39"/>
                      <a:pt x="47" y="37"/>
                      <a:pt x="44" y="37"/>
                    </a:cubicBezTo>
                    <a:lnTo>
                      <a:pt x="41" y="37"/>
                    </a:lnTo>
                    <a:lnTo>
                      <a:pt x="37" y="40"/>
                    </a:lnTo>
                    <a:cubicBezTo>
                      <a:pt x="37" y="42"/>
                      <a:pt x="37" y="44"/>
                      <a:pt x="38" y="46"/>
                    </a:cubicBezTo>
                    <a:cubicBezTo>
                      <a:pt x="15" y="37"/>
                      <a:pt x="11" y="27"/>
                      <a:pt x="11" y="27"/>
                    </a:cubicBezTo>
                    <a:lnTo>
                      <a:pt x="11" y="27"/>
                    </a:lnTo>
                    <a:lnTo>
                      <a:pt x="10" y="27"/>
                    </a:lnTo>
                    <a:lnTo>
                      <a:pt x="10" y="27"/>
                    </a:lnTo>
                    <a:lnTo>
                      <a:pt x="10" y="28"/>
                    </a:lnTo>
                    <a:lnTo>
                      <a:pt x="10" y="28"/>
                    </a:lnTo>
                    <a:lnTo>
                      <a:pt x="8" y="30"/>
                    </a:lnTo>
                    <a:lnTo>
                      <a:pt x="8" y="30"/>
                    </a:lnTo>
                    <a:lnTo>
                      <a:pt x="7" y="31"/>
                    </a:lnTo>
                    <a:lnTo>
                      <a:pt x="7" y="31"/>
                    </a:lnTo>
                    <a:cubicBezTo>
                      <a:pt x="5" y="33"/>
                      <a:pt x="3" y="35"/>
                      <a:pt x="1" y="36"/>
                    </a:cubicBezTo>
                    <a:cubicBezTo>
                      <a:pt x="1" y="35"/>
                      <a:pt x="1" y="33"/>
                      <a:pt x="0" y="31"/>
                    </a:cubicBezTo>
                    <a:cubicBezTo>
                      <a:pt x="0" y="24"/>
                      <a:pt x="1" y="18"/>
                      <a:pt x="1" y="11"/>
                    </a:cubicBezTo>
                    <a:cubicBezTo>
                      <a:pt x="6" y="6"/>
                      <a:pt x="9" y="2"/>
                      <a:pt x="9" y="2"/>
                    </a:cubicBezTo>
                    <a:lnTo>
                      <a:pt x="9" y="2"/>
                    </a:lnTo>
                    <a:cubicBezTo>
                      <a:pt x="9" y="2"/>
                      <a:pt x="10" y="1"/>
                      <a:pt x="10" y="0"/>
                    </a:cubicBezTo>
                    <a:cubicBezTo>
                      <a:pt x="10" y="0"/>
                      <a:pt x="10" y="0"/>
                      <a:pt x="10" y="0"/>
                    </a:cubicBezTo>
                    <a:cubicBezTo>
                      <a:pt x="10" y="1"/>
                      <a:pt x="9" y="2"/>
                      <a:pt x="9" y="2"/>
                    </a:cubicBezTo>
                    <a:cubicBezTo>
                      <a:pt x="9" y="2"/>
                      <a:pt x="15" y="19"/>
                      <a:pt x="60" y="27"/>
                    </a:cubicBezTo>
                    <a:cubicBezTo>
                      <a:pt x="66" y="28"/>
                      <a:pt x="72" y="29"/>
                      <a:pt x="77" y="30"/>
                    </a:cubicBezTo>
                    <a:cubicBezTo>
                      <a:pt x="78" y="34"/>
                      <a:pt x="81" y="37"/>
                      <a:pt x="86" y="41"/>
                    </a:cubicBezTo>
                    <a:cubicBezTo>
                      <a:pt x="80" y="46"/>
                      <a:pt x="73" y="50"/>
                      <a:pt x="65" y="53"/>
                    </a:cubicBezTo>
                    <a:close/>
                  </a:path>
                </a:pathLst>
              </a:custGeom>
              <a:solidFill>
                <a:srgbClr val="417F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2" name="Freeform 1386">
                <a:extLst>
                  <a:ext uri="{FF2B5EF4-FFF2-40B4-BE49-F238E27FC236}">
                    <a16:creationId xmlns:a16="http://schemas.microsoft.com/office/drawing/2014/main" id="{5A983F01-B3C9-D02A-1E6C-0314A2BB92AA}"/>
                  </a:ext>
                </a:extLst>
              </p:cNvPr>
              <p:cNvSpPr>
                <a:spLocks noEditPoints="1"/>
              </p:cNvSpPr>
              <p:nvPr/>
            </p:nvSpPr>
            <p:spPr bwMode="auto">
              <a:xfrm>
                <a:off x="1754" y="3277"/>
                <a:ext cx="110" cy="32"/>
              </a:xfrm>
              <a:custGeom>
                <a:avLst/>
                <a:gdLst>
                  <a:gd name="T0" fmla="*/ 165 w 180"/>
                  <a:gd name="T1" fmla="*/ 52 h 52"/>
                  <a:gd name="T2" fmla="*/ 146 w 180"/>
                  <a:gd name="T3" fmla="*/ 41 h 52"/>
                  <a:gd name="T4" fmla="*/ 130 w 180"/>
                  <a:gd name="T5" fmla="*/ 44 h 52"/>
                  <a:gd name="T6" fmla="*/ 106 w 180"/>
                  <a:gd name="T7" fmla="*/ 42 h 52"/>
                  <a:gd name="T8" fmla="*/ 127 w 180"/>
                  <a:gd name="T9" fmla="*/ 30 h 52"/>
                  <a:gd name="T10" fmla="*/ 138 w 180"/>
                  <a:gd name="T11" fmla="*/ 36 h 52"/>
                  <a:gd name="T12" fmla="*/ 139 w 180"/>
                  <a:gd name="T13" fmla="*/ 37 h 52"/>
                  <a:gd name="T14" fmla="*/ 139 w 180"/>
                  <a:gd name="T15" fmla="*/ 37 h 52"/>
                  <a:gd name="T16" fmla="*/ 140 w 180"/>
                  <a:gd name="T17" fmla="*/ 37 h 52"/>
                  <a:gd name="T18" fmla="*/ 156 w 180"/>
                  <a:gd name="T19" fmla="*/ 40 h 52"/>
                  <a:gd name="T20" fmla="*/ 156 w 180"/>
                  <a:gd name="T21" fmla="*/ 40 h 52"/>
                  <a:gd name="T22" fmla="*/ 156 w 180"/>
                  <a:gd name="T23" fmla="*/ 40 h 52"/>
                  <a:gd name="T24" fmla="*/ 156 w 180"/>
                  <a:gd name="T25" fmla="*/ 40 h 52"/>
                  <a:gd name="T26" fmla="*/ 156 w 180"/>
                  <a:gd name="T27" fmla="*/ 40 h 52"/>
                  <a:gd name="T28" fmla="*/ 178 w 180"/>
                  <a:gd name="T29" fmla="*/ 33 h 52"/>
                  <a:gd name="T30" fmla="*/ 180 w 180"/>
                  <a:gd name="T31" fmla="*/ 33 h 52"/>
                  <a:gd name="T32" fmla="*/ 165 w 180"/>
                  <a:gd name="T33" fmla="*/ 52 h 52"/>
                  <a:gd name="T34" fmla="*/ 13 w 180"/>
                  <a:gd name="T35" fmla="*/ 36 h 52"/>
                  <a:gd name="T36" fmla="*/ 2 w 180"/>
                  <a:gd name="T37" fmla="*/ 35 h 52"/>
                  <a:gd name="T38" fmla="*/ 0 w 180"/>
                  <a:gd name="T39" fmla="*/ 34 h 52"/>
                  <a:gd name="T40" fmla="*/ 2 w 180"/>
                  <a:gd name="T41" fmla="*/ 31 h 52"/>
                  <a:gd name="T42" fmla="*/ 18 w 180"/>
                  <a:gd name="T43" fmla="*/ 12 h 52"/>
                  <a:gd name="T44" fmla="*/ 42 w 180"/>
                  <a:gd name="T45" fmla="*/ 0 h 52"/>
                  <a:gd name="T46" fmla="*/ 41 w 180"/>
                  <a:gd name="T47" fmla="*/ 20 h 52"/>
                  <a:gd name="T48" fmla="*/ 42 w 180"/>
                  <a:gd name="T49" fmla="*/ 25 h 52"/>
                  <a:gd name="T50" fmla="*/ 34 w 180"/>
                  <a:gd name="T51" fmla="*/ 31 h 52"/>
                  <a:gd name="T52" fmla="*/ 33 w 180"/>
                  <a:gd name="T53" fmla="*/ 31 h 52"/>
                  <a:gd name="T54" fmla="*/ 25 w 180"/>
                  <a:gd name="T55" fmla="*/ 35 h 52"/>
                  <a:gd name="T56" fmla="*/ 24 w 180"/>
                  <a:gd name="T57" fmla="*/ 35 h 52"/>
                  <a:gd name="T58" fmla="*/ 24 w 180"/>
                  <a:gd name="T59" fmla="*/ 35 h 52"/>
                  <a:gd name="T60" fmla="*/ 13 w 180"/>
                  <a:gd name="T6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0" h="52">
                    <a:moveTo>
                      <a:pt x="165" y="52"/>
                    </a:moveTo>
                    <a:cubicBezTo>
                      <a:pt x="159" y="49"/>
                      <a:pt x="153" y="45"/>
                      <a:pt x="146" y="41"/>
                    </a:cubicBezTo>
                    <a:cubicBezTo>
                      <a:pt x="146" y="41"/>
                      <a:pt x="143" y="44"/>
                      <a:pt x="130" y="44"/>
                    </a:cubicBezTo>
                    <a:cubicBezTo>
                      <a:pt x="124" y="44"/>
                      <a:pt x="116" y="44"/>
                      <a:pt x="106" y="42"/>
                    </a:cubicBezTo>
                    <a:cubicBezTo>
                      <a:pt x="114" y="39"/>
                      <a:pt x="121" y="35"/>
                      <a:pt x="127" y="30"/>
                    </a:cubicBezTo>
                    <a:cubicBezTo>
                      <a:pt x="130" y="32"/>
                      <a:pt x="134" y="34"/>
                      <a:pt x="138" y="36"/>
                    </a:cubicBezTo>
                    <a:cubicBezTo>
                      <a:pt x="139" y="36"/>
                      <a:pt x="139" y="36"/>
                      <a:pt x="139" y="37"/>
                    </a:cubicBezTo>
                    <a:cubicBezTo>
                      <a:pt x="139" y="37"/>
                      <a:pt x="139" y="37"/>
                      <a:pt x="139" y="37"/>
                    </a:cubicBezTo>
                    <a:cubicBezTo>
                      <a:pt x="139" y="37"/>
                      <a:pt x="139" y="37"/>
                      <a:pt x="140" y="37"/>
                    </a:cubicBezTo>
                    <a:cubicBezTo>
                      <a:pt x="145" y="39"/>
                      <a:pt x="151" y="40"/>
                      <a:pt x="156" y="40"/>
                    </a:cubicBezTo>
                    <a:lnTo>
                      <a:pt x="156" y="40"/>
                    </a:lnTo>
                    <a:lnTo>
                      <a:pt x="156" y="40"/>
                    </a:lnTo>
                    <a:lnTo>
                      <a:pt x="156" y="40"/>
                    </a:lnTo>
                    <a:lnTo>
                      <a:pt x="156" y="40"/>
                    </a:lnTo>
                    <a:cubicBezTo>
                      <a:pt x="164" y="40"/>
                      <a:pt x="172" y="37"/>
                      <a:pt x="178" y="33"/>
                    </a:cubicBezTo>
                    <a:lnTo>
                      <a:pt x="180" y="33"/>
                    </a:lnTo>
                    <a:cubicBezTo>
                      <a:pt x="177" y="42"/>
                      <a:pt x="172" y="48"/>
                      <a:pt x="165" y="52"/>
                    </a:cubicBezTo>
                    <a:close/>
                    <a:moveTo>
                      <a:pt x="13" y="36"/>
                    </a:moveTo>
                    <a:cubicBezTo>
                      <a:pt x="10" y="36"/>
                      <a:pt x="6" y="36"/>
                      <a:pt x="2" y="35"/>
                    </a:cubicBezTo>
                    <a:cubicBezTo>
                      <a:pt x="1" y="35"/>
                      <a:pt x="1" y="35"/>
                      <a:pt x="0" y="34"/>
                    </a:cubicBezTo>
                    <a:cubicBezTo>
                      <a:pt x="1" y="33"/>
                      <a:pt x="1" y="32"/>
                      <a:pt x="2" y="31"/>
                    </a:cubicBezTo>
                    <a:cubicBezTo>
                      <a:pt x="6" y="24"/>
                      <a:pt x="12" y="17"/>
                      <a:pt x="18" y="12"/>
                    </a:cubicBezTo>
                    <a:cubicBezTo>
                      <a:pt x="29" y="10"/>
                      <a:pt x="37" y="5"/>
                      <a:pt x="42" y="0"/>
                    </a:cubicBezTo>
                    <a:cubicBezTo>
                      <a:pt x="42" y="7"/>
                      <a:pt x="41" y="13"/>
                      <a:pt x="41" y="20"/>
                    </a:cubicBezTo>
                    <a:cubicBezTo>
                      <a:pt x="42" y="22"/>
                      <a:pt x="42" y="24"/>
                      <a:pt x="42" y="25"/>
                    </a:cubicBezTo>
                    <a:cubicBezTo>
                      <a:pt x="40" y="27"/>
                      <a:pt x="37" y="29"/>
                      <a:pt x="34" y="31"/>
                    </a:cubicBezTo>
                    <a:lnTo>
                      <a:pt x="33" y="31"/>
                    </a:lnTo>
                    <a:cubicBezTo>
                      <a:pt x="31" y="33"/>
                      <a:pt x="28" y="34"/>
                      <a:pt x="25" y="35"/>
                    </a:cubicBezTo>
                    <a:lnTo>
                      <a:pt x="24" y="35"/>
                    </a:lnTo>
                    <a:lnTo>
                      <a:pt x="24" y="35"/>
                    </a:lnTo>
                    <a:cubicBezTo>
                      <a:pt x="21" y="36"/>
                      <a:pt x="17" y="36"/>
                      <a:pt x="13" y="36"/>
                    </a:cubicBezTo>
                  </a:path>
                </a:pathLst>
              </a:custGeom>
              <a:solidFill>
                <a:srgbClr val="2D62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3" name="Freeform 1387">
                <a:extLst>
                  <a:ext uri="{FF2B5EF4-FFF2-40B4-BE49-F238E27FC236}">
                    <a16:creationId xmlns:a16="http://schemas.microsoft.com/office/drawing/2014/main" id="{6BF7045D-A57C-E5FE-9993-964EE68A3F23}"/>
                  </a:ext>
                </a:extLst>
              </p:cNvPr>
              <p:cNvSpPr>
                <a:spLocks noEditPoints="1"/>
              </p:cNvSpPr>
              <p:nvPr/>
            </p:nvSpPr>
            <p:spPr bwMode="auto">
              <a:xfrm>
                <a:off x="1824" y="3292"/>
                <a:ext cx="195" cy="113"/>
              </a:xfrm>
              <a:custGeom>
                <a:avLst/>
                <a:gdLst>
                  <a:gd name="T0" fmla="*/ 9 w 320"/>
                  <a:gd name="T1" fmla="*/ 185 h 185"/>
                  <a:gd name="T2" fmla="*/ 1 w 320"/>
                  <a:gd name="T3" fmla="*/ 164 h 185"/>
                  <a:gd name="T4" fmla="*/ 0 w 320"/>
                  <a:gd name="T5" fmla="*/ 162 h 185"/>
                  <a:gd name="T6" fmla="*/ 25 w 320"/>
                  <a:gd name="T7" fmla="*/ 155 h 185"/>
                  <a:gd name="T8" fmla="*/ 66 w 320"/>
                  <a:gd name="T9" fmla="*/ 140 h 185"/>
                  <a:gd name="T10" fmla="*/ 152 w 320"/>
                  <a:gd name="T11" fmla="*/ 166 h 185"/>
                  <a:gd name="T12" fmla="*/ 131 w 320"/>
                  <a:gd name="T13" fmla="*/ 175 h 185"/>
                  <a:gd name="T14" fmla="*/ 111 w 320"/>
                  <a:gd name="T15" fmla="*/ 183 h 185"/>
                  <a:gd name="T16" fmla="*/ 66 w 320"/>
                  <a:gd name="T17" fmla="*/ 166 h 185"/>
                  <a:gd name="T18" fmla="*/ 24 w 320"/>
                  <a:gd name="T19" fmla="*/ 181 h 185"/>
                  <a:gd name="T20" fmla="*/ 9 w 320"/>
                  <a:gd name="T21" fmla="*/ 185 h 185"/>
                  <a:gd name="T22" fmla="*/ 131 w 320"/>
                  <a:gd name="T23" fmla="*/ 180 h 185"/>
                  <a:gd name="T24" fmla="*/ 133 w 320"/>
                  <a:gd name="T25" fmla="*/ 179 h 185"/>
                  <a:gd name="T26" fmla="*/ 159 w 320"/>
                  <a:gd name="T27" fmla="*/ 170 h 185"/>
                  <a:gd name="T28" fmla="*/ 163 w 320"/>
                  <a:gd name="T29" fmla="*/ 168 h 185"/>
                  <a:gd name="T30" fmla="*/ 165 w 320"/>
                  <a:gd name="T31" fmla="*/ 169 h 185"/>
                  <a:gd name="T32" fmla="*/ 131 w 320"/>
                  <a:gd name="T33" fmla="*/ 180 h 185"/>
                  <a:gd name="T34" fmla="*/ 68 w 320"/>
                  <a:gd name="T35" fmla="*/ 134 h 185"/>
                  <a:gd name="T36" fmla="*/ 68 w 320"/>
                  <a:gd name="T37" fmla="*/ 134 h 185"/>
                  <a:gd name="T38" fmla="*/ 68 w 320"/>
                  <a:gd name="T39" fmla="*/ 134 h 185"/>
                  <a:gd name="T40" fmla="*/ 290 w 320"/>
                  <a:gd name="T41" fmla="*/ 134 h 185"/>
                  <a:gd name="T42" fmla="*/ 320 w 320"/>
                  <a:gd name="T43" fmla="*/ 117 h 185"/>
                  <a:gd name="T44" fmla="*/ 314 w 320"/>
                  <a:gd name="T45" fmla="*/ 124 h 185"/>
                  <a:gd name="T46" fmla="*/ 291 w 320"/>
                  <a:gd name="T47" fmla="*/ 134 h 185"/>
                  <a:gd name="T48" fmla="*/ 290 w 320"/>
                  <a:gd name="T49" fmla="*/ 134 h 185"/>
                  <a:gd name="T50" fmla="*/ 68 w 320"/>
                  <a:gd name="T51" fmla="*/ 134 h 185"/>
                  <a:gd name="T52" fmla="*/ 64 w 320"/>
                  <a:gd name="T53" fmla="*/ 121 h 185"/>
                  <a:gd name="T54" fmla="*/ 62 w 320"/>
                  <a:gd name="T55" fmla="*/ 118 h 185"/>
                  <a:gd name="T56" fmla="*/ 62 w 320"/>
                  <a:gd name="T57" fmla="*/ 118 h 185"/>
                  <a:gd name="T58" fmla="*/ 64 w 320"/>
                  <a:gd name="T59" fmla="*/ 121 h 185"/>
                  <a:gd name="T60" fmla="*/ 68 w 320"/>
                  <a:gd name="T61" fmla="*/ 134 h 185"/>
                  <a:gd name="T62" fmla="*/ 115 w 320"/>
                  <a:gd name="T63" fmla="*/ 54 h 185"/>
                  <a:gd name="T64" fmla="*/ 105 w 320"/>
                  <a:gd name="T65" fmla="*/ 45 h 185"/>
                  <a:gd name="T66" fmla="*/ 50 w 320"/>
                  <a:gd name="T67" fmla="*/ 28 h 185"/>
                  <a:gd name="T68" fmla="*/ 65 w 320"/>
                  <a:gd name="T69" fmla="*/ 9 h 185"/>
                  <a:gd name="T70" fmla="*/ 103 w 320"/>
                  <a:gd name="T71" fmla="*/ 19 h 185"/>
                  <a:gd name="T72" fmla="*/ 103 w 320"/>
                  <a:gd name="T73" fmla="*/ 19 h 185"/>
                  <a:gd name="T74" fmla="*/ 103 w 320"/>
                  <a:gd name="T75" fmla="*/ 19 h 185"/>
                  <a:gd name="T76" fmla="*/ 103 w 320"/>
                  <a:gd name="T77" fmla="*/ 19 h 185"/>
                  <a:gd name="T78" fmla="*/ 103 w 320"/>
                  <a:gd name="T79" fmla="*/ 19 h 185"/>
                  <a:gd name="T80" fmla="*/ 143 w 320"/>
                  <a:gd name="T81" fmla="*/ 40 h 185"/>
                  <a:gd name="T82" fmla="*/ 143 w 320"/>
                  <a:gd name="T83" fmla="*/ 40 h 185"/>
                  <a:gd name="T84" fmla="*/ 142 w 320"/>
                  <a:gd name="T85" fmla="*/ 44 h 185"/>
                  <a:gd name="T86" fmla="*/ 141 w 320"/>
                  <a:gd name="T87" fmla="*/ 46 h 185"/>
                  <a:gd name="T88" fmla="*/ 115 w 320"/>
                  <a:gd name="T89" fmla="*/ 54 h 185"/>
                  <a:gd name="T90" fmla="*/ 141 w 320"/>
                  <a:gd name="T91" fmla="*/ 46 h 185"/>
                  <a:gd name="T92" fmla="*/ 141 w 320"/>
                  <a:gd name="T93" fmla="*/ 46 h 185"/>
                  <a:gd name="T94" fmla="*/ 141 w 320"/>
                  <a:gd name="T95" fmla="*/ 46 h 185"/>
                  <a:gd name="T96" fmla="*/ 141 w 320"/>
                  <a:gd name="T97" fmla="*/ 46 h 185"/>
                  <a:gd name="T98" fmla="*/ 103 w 320"/>
                  <a:gd name="T99" fmla="*/ 19 h 185"/>
                  <a:gd name="T100" fmla="*/ 96 w 320"/>
                  <a:gd name="T101" fmla="*/ 2 h 185"/>
                  <a:gd name="T102" fmla="*/ 103 w 320"/>
                  <a:gd name="T103" fmla="*/ 19 h 185"/>
                  <a:gd name="T104" fmla="*/ 103 w 320"/>
                  <a:gd name="T105" fmla="*/ 19 h 185"/>
                  <a:gd name="T106" fmla="*/ 95 w 320"/>
                  <a:gd name="T107" fmla="*/ 1 h 185"/>
                  <a:gd name="T108" fmla="*/ 95 w 320"/>
                  <a:gd name="T109" fmla="*/ 0 h 185"/>
                  <a:gd name="T110" fmla="*/ 95 w 320"/>
                  <a:gd name="T111"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185">
                    <a:moveTo>
                      <a:pt x="9" y="185"/>
                    </a:moveTo>
                    <a:cubicBezTo>
                      <a:pt x="7" y="178"/>
                      <a:pt x="3" y="171"/>
                      <a:pt x="1" y="164"/>
                    </a:cubicBezTo>
                    <a:cubicBezTo>
                      <a:pt x="1" y="163"/>
                      <a:pt x="1" y="163"/>
                      <a:pt x="0" y="162"/>
                    </a:cubicBezTo>
                    <a:cubicBezTo>
                      <a:pt x="8" y="160"/>
                      <a:pt x="16" y="157"/>
                      <a:pt x="25" y="155"/>
                    </a:cubicBezTo>
                    <a:cubicBezTo>
                      <a:pt x="64" y="145"/>
                      <a:pt x="66" y="140"/>
                      <a:pt x="66" y="140"/>
                    </a:cubicBezTo>
                    <a:cubicBezTo>
                      <a:pt x="99" y="154"/>
                      <a:pt x="128" y="162"/>
                      <a:pt x="152" y="166"/>
                    </a:cubicBezTo>
                    <a:cubicBezTo>
                      <a:pt x="145" y="169"/>
                      <a:pt x="138" y="172"/>
                      <a:pt x="131" y="175"/>
                    </a:cubicBezTo>
                    <a:cubicBezTo>
                      <a:pt x="124" y="178"/>
                      <a:pt x="118" y="180"/>
                      <a:pt x="111" y="183"/>
                    </a:cubicBezTo>
                    <a:cubicBezTo>
                      <a:pt x="97" y="179"/>
                      <a:pt x="82" y="173"/>
                      <a:pt x="66" y="166"/>
                    </a:cubicBezTo>
                    <a:cubicBezTo>
                      <a:pt x="66" y="166"/>
                      <a:pt x="63" y="171"/>
                      <a:pt x="24" y="181"/>
                    </a:cubicBezTo>
                    <a:cubicBezTo>
                      <a:pt x="19" y="182"/>
                      <a:pt x="14" y="183"/>
                      <a:pt x="9" y="185"/>
                    </a:cubicBezTo>
                    <a:moveTo>
                      <a:pt x="131" y="180"/>
                    </a:moveTo>
                    <a:cubicBezTo>
                      <a:pt x="131" y="180"/>
                      <a:pt x="132" y="180"/>
                      <a:pt x="133" y="179"/>
                    </a:cubicBezTo>
                    <a:cubicBezTo>
                      <a:pt x="142" y="176"/>
                      <a:pt x="150" y="173"/>
                      <a:pt x="159" y="170"/>
                    </a:cubicBezTo>
                    <a:cubicBezTo>
                      <a:pt x="161" y="169"/>
                      <a:pt x="162" y="169"/>
                      <a:pt x="163" y="168"/>
                    </a:cubicBezTo>
                    <a:cubicBezTo>
                      <a:pt x="164" y="169"/>
                      <a:pt x="165" y="169"/>
                      <a:pt x="165" y="169"/>
                    </a:cubicBezTo>
                    <a:cubicBezTo>
                      <a:pt x="155" y="175"/>
                      <a:pt x="143" y="178"/>
                      <a:pt x="131" y="180"/>
                    </a:cubicBezTo>
                    <a:moveTo>
                      <a:pt x="68" y="134"/>
                    </a:moveTo>
                    <a:lnTo>
                      <a:pt x="68" y="134"/>
                    </a:lnTo>
                    <a:lnTo>
                      <a:pt x="68" y="134"/>
                    </a:lnTo>
                    <a:close/>
                    <a:moveTo>
                      <a:pt x="290" y="134"/>
                    </a:moveTo>
                    <a:cubicBezTo>
                      <a:pt x="302" y="130"/>
                      <a:pt x="312" y="124"/>
                      <a:pt x="320" y="117"/>
                    </a:cubicBezTo>
                    <a:cubicBezTo>
                      <a:pt x="319" y="120"/>
                      <a:pt x="316" y="122"/>
                      <a:pt x="314" y="124"/>
                    </a:cubicBezTo>
                    <a:cubicBezTo>
                      <a:pt x="307" y="129"/>
                      <a:pt x="299" y="132"/>
                      <a:pt x="291" y="134"/>
                    </a:cubicBezTo>
                    <a:cubicBezTo>
                      <a:pt x="291" y="134"/>
                      <a:pt x="290" y="134"/>
                      <a:pt x="290" y="134"/>
                    </a:cubicBezTo>
                    <a:moveTo>
                      <a:pt x="68" y="134"/>
                    </a:moveTo>
                    <a:cubicBezTo>
                      <a:pt x="68" y="130"/>
                      <a:pt x="67" y="126"/>
                      <a:pt x="64" y="121"/>
                    </a:cubicBezTo>
                    <a:cubicBezTo>
                      <a:pt x="63" y="120"/>
                      <a:pt x="63" y="119"/>
                      <a:pt x="62" y="118"/>
                    </a:cubicBezTo>
                    <a:lnTo>
                      <a:pt x="62" y="118"/>
                    </a:lnTo>
                    <a:cubicBezTo>
                      <a:pt x="63" y="119"/>
                      <a:pt x="63" y="120"/>
                      <a:pt x="64" y="121"/>
                    </a:cubicBezTo>
                    <a:cubicBezTo>
                      <a:pt x="67" y="126"/>
                      <a:pt x="68" y="130"/>
                      <a:pt x="68" y="134"/>
                    </a:cubicBezTo>
                    <a:close/>
                    <a:moveTo>
                      <a:pt x="115" y="54"/>
                    </a:moveTo>
                    <a:cubicBezTo>
                      <a:pt x="112" y="52"/>
                      <a:pt x="108" y="49"/>
                      <a:pt x="105" y="45"/>
                    </a:cubicBezTo>
                    <a:cubicBezTo>
                      <a:pt x="105" y="45"/>
                      <a:pt x="84" y="45"/>
                      <a:pt x="50" y="28"/>
                    </a:cubicBezTo>
                    <a:cubicBezTo>
                      <a:pt x="57" y="24"/>
                      <a:pt x="62" y="18"/>
                      <a:pt x="65" y="9"/>
                    </a:cubicBezTo>
                    <a:cubicBezTo>
                      <a:pt x="88" y="18"/>
                      <a:pt x="103" y="19"/>
                      <a:pt x="103" y="19"/>
                    </a:cubicBezTo>
                    <a:lnTo>
                      <a:pt x="103" y="19"/>
                    </a:lnTo>
                    <a:lnTo>
                      <a:pt x="103" y="19"/>
                    </a:lnTo>
                    <a:lnTo>
                      <a:pt x="103" y="19"/>
                    </a:lnTo>
                    <a:lnTo>
                      <a:pt x="103" y="19"/>
                    </a:lnTo>
                    <a:cubicBezTo>
                      <a:pt x="120" y="37"/>
                      <a:pt x="141" y="40"/>
                      <a:pt x="143" y="40"/>
                    </a:cubicBezTo>
                    <a:lnTo>
                      <a:pt x="143" y="40"/>
                    </a:lnTo>
                    <a:cubicBezTo>
                      <a:pt x="142" y="42"/>
                      <a:pt x="142" y="43"/>
                      <a:pt x="142" y="44"/>
                    </a:cubicBezTo>
                    <a:cubicBezTo>
                      <a:pt x="141" y="45"/>
                      <a:pt x="141" y="46"/>
                      <a:pt x="141" y="46"/>
                    </a:cubicBezTo>
                    <a:cubicBezTo>
                      <a:pt x="132" y="48"/>
                      <a:pt x="123" y="51"/>
                      <a:pt x="115" y="54"/>
                    </a:cubicBezTo>
                    <a:moveTo>
                      <a:pt x="141" y="46"/>
                    </a:moveTo>
                    <a:cubicBezTo>
                      <a:pt x="141" y="46"/>
                      <a:pt x="141" y="46"/>
                      <a:pt x="141" y="46"/>
                    </a:cubicBezTo>
                    <a:lnTo>
                      <a:pt x="141" y="46"/>
                    </a:lnTo>
                    <a:cubicBezTo>
                      <a:pt x="141" y="46"/>
                      <a:pt x="141" y="46"/>
                      <a:pt x="141" y="46"/>
                    </a:cubicBezTo>
                    <a:close/>
                    <a:moveTo>
                      <a:pt x="103" y="19"/>
                    </a:moveTo>
                    <a:cubicBezTo>
                      <a:pt x="101" y="15"/>
                      <a:pt x="98" y="10"/>
                      <a:pt x="96" y="2"/>
                    </a:cubicBezTo>
                    <a:cubicBezTo>
                      <a:pt x="98" y="10"/>
                      <a:pt x="101" y="15"/>
                      <a:pt x="103" y="19"/>
                    </a:cubicBezTo>
                    <a:lnTo>
                      <a:pt x="103" y="19"/>
                    </a:lnTo>
                    <a:close/>
                    <a:moveTo>
                      <a:pt x="95" y="1"/>
                    </a:moveTo>
                    <a:cubicBezTo>
                      <a:pt x="95" y="1"/>
                      <a:pt x="95" y="0"/>
                      <a:pt x="95" y="0"/>
                    </a:cubicBezTo>
                    <a:cubicBezTo>
                      <a:pt x="95" y="0"/>
                      <a:pt x="95" y="1"/>
                      <a:pt x="95" y="1"/>
                    </a:cubicBez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4" name="Freeform 1388">
                <a:extLst>
                  <a:ext uri="{FF2B5EF4-FFF2-40B4-BE49-F238E27FC236}">
                    <a16:creationId xmlns:a16="http://schemas.microsoft.com/office/drawing/2014/main" id="{40AA00AD-DA81-E186-624C-57103553FA99}"/>
                  </a:ext>
                </a:extLst>
              </p:cNvPr>
              <p:cNvSpPr>
                <a:spLocks noEditPoints="1"/>
              </p:cNvSpPr>
              <p:nvPr/>
            </p:nvSpPr>
            <p:spPr bwMode="auto">
              <a:xfrm>
                <a:off x="1819" y="3321"/>
                <a:ext cx="227" cy="93"/>
              </a:xfrm>
              <a:custGeom>
                <a:avLst/>
                <a:gdLst>
                  <a:gd name="T0" fmla="*/ 214 w 373"/>
                  <a:gd name="T1" fmla="*/ 153 h 153"/>
                  <a:gd name="T2" fmla="*/ 128 w 373"/>
                  <a:gd name="T3" fmla="*/ 138 h 153"/>
                  <a:gd name="T4" fmla="*/ 140 w 373"/>
                  <a:gd name="T5" fmla="*/ 133 h 153"/>
                  <a:gd name="T6" fmla="*/ 174 w 373"/>
                  <a:gd name="T7" fmla="*/ 122 h 153"/>
                  <a:gd name="T8" fmla="*/ 212 w 373"/>
                  <a:gd name="T9" fmla="*/ 125 h 153"/>
                  <a:gd name="T10" fmla="*/ 268 w 373"/>
                  <a:gd name="T11" fmla="*/ 113 h 153"/>
                  <a:gd name="T12" fmla="*/ 281 w 373"/>
                  <a:gd name="T13" fmla="*/ 92 h 153"/>
                  <a:gd name="T14" fmla="*/ 281 w 373"/>
                  <a:gd name="T15" fmla="*/ 92 h 153"/>
                  <a:gd name="T16" fmla="*/ 289 w 373"/>
                  <a:gd name="T17" fmla="*/ 90 h 153"/>
                  <a:gd name="T18" fmla="*/ 291 w 373"/>
                  <a:gd name="T19" fmla="*/ 89 h 153"/>
                  <a:gd name="T20" fmla="*/ 302 w 373"/>
                  <a:gd name="T21" fmla="*/ 88 h 153"/>
                  <a:gd name="T22" fmla="*/ 315 w 373"/>
                  <a:gd name="T23" fmla="*/ 86 h 153"/>
                  <a:gd name="T24" fmla="*/ 302 w 373"/>
                  <a:gd name="T25" fmla="*/ 87 h 153"/>
                  <a:gd name="T26" fmla="*/ 300 w 373"/>
                  <a:gd name="T27" fmla="*/ 87 h 153"/>
                  <a:gd name="T28" fmla="*/ 323 w 373"/>
                  <a:gd name="T29" fmla="*/ 77 h 153"/>
                  <a:gd name="T30" fmla="*/ 329 w 373"/>
                  <a:gd name="T31" fmla="*/ 70 h 153"/>
                  <a:gd name="T32" fmla="*/ 358 w 373"/>
                  <a:gd name="T33" fmla="*/ 36 h 153"/>
                  <a:gd name="T34" fmla="*/ 370 w 373"/>
                  <a:gd name="T35" fmla="*/ 0 h 153"/>
                  <a:gd name="T36" fmla="*/ 372 w 373"/>
                  <a:gd name="T37" fmla="*/ 25 h 153"/>
                  <a:gd name="T38" fmla="*/ 358 w 373"/>
                  <a:gd name="T39" fmla="*/ 66 h 153"/>
                  <a:gd name="T40" fmla="*/ 338 w 373"/>
                  <a:gd name="T41" fmla="*/ 93 h 153"/>
                  <a:gd name="T42" fmla="*/ 338 w 373"/>
                  <a:gd name="T43" fmla="*/ 93 h 153"/>
                  <a:gd name="T44" fmla="*/ 333 w 373"/>
                  <a:gd name="T45" fmla="*/ 97 h 153"/>
                  <a:gd name="T46" fmla="*/ 332 w 373"/>
                  <a:gd name="T47" fmla="*/ 98 h 153"/>
                  <a:gd name="T48" fmla="*/ 327 w 373"/>
                  <a:gd name="T49" fmla="*/ 102 h 153"/>
                  <a:gd name="T50" fmla="*/ 326 w 373"/>
                  <a:gd name="T51" fmla="*/ 103 h 153"/>
                  <a:gd name="T52" fmla="*/ 322 w 373"/>
                  <a:gd name="T53" fmla="*/ 105 h 153"/>
                  <a:gd name="T54" fmla="*/ 318 w 373"/>
                  <a:gd name="T55" fmla="*/ 105 h 153"/>
                  <a:gd name="T56" fmla="*/ 310 w 373"/>
                  <a:gd name="T57" fmla="*/ 111 h 153"/>
                  <a:gd name="T58" fmla="*/ 307 w 373"/>
                  <a:gd name="T59" fmla="*/ 113 h 153"/>
                  <a:gd name="T60" fmla="*/ 305 w 373"/>
                  <a:gd name="T61" fmla="*/ 114 h 153"/>
                  <a:gd name="T62" fmla="*/ 300 w 373"/>
                  <a:gd name="T63" fmla="*/ 116 h 153"/>
                  <a:gd name="T64" fmla="*/ 297 w 373"/>
                  <a:gd name="T65" fmla="*/ 117 h 153"/>
                  <a:gd name="T66" fmla="*/ 292 w 373"/>
                  <a:gd name="T67" fmla="*/ 118 h 153"/>
                  <a:gd name="T68" fmla="*/ 289 w 373"/>
                  <a:gd name="T69" fmla="*/ 119 h 153"/>
                  <a:gd name="T70" fmla="*/ 281 w 373"/>
                  <a:gd name="T71" fmla="*/ 120 h 153"/>
                  <a:gd name="T72" fmla="*/ 268 w 373"/>
                  <a:gd name="T73" fmla="*/ 141 h 153"/>
                  <a:gd name="T74" fmla="*/ 214 w 373"/>
                  <a:gd name="T75" fmla="*/ 153 h 153"/>
                  <a:gd name="T76" fmla="*/ 5 w 373"/>
                  <a:gd name="T77" fmla="*/ 141 h 153"/>
                  <a:gd name="T78" fmla="*/ 6 w 373"/>
                  <a:gd name="T79" fmla="*/ 140 h 153"/>
                  <a:gd name="T80" fmla="*/ 0 w 373"/>
                  <a:gd name="T81" fmla="*/ 118 h 153"/>
                  <a:gd name="T82" fmla="*/ 9 w 373"/>
                  <a:gd name="T83" fmla="*/ 115 h 153"/>
                  <a:gd name="T84" fmla="*/ 10 w 373"/>
                  <a:gd name="T85" fmla="*/ 117 h 153"/>
                  <a:gd name="T86" fmla="*/ 18 w 373"/>
                  <a:gd name="T87" fmla="*/ 138 h 153"/>
                  <a:gd name="T88" fmla="*/ 5 w 373"/>
                  <a:gd name="T89" fmla="*/ 141 h 153"/>
                  <a:gd name="T90" fmla="*/ 281 w 373"/>
                  <a:gd name="T91" fmla="*/ 92 h 153"/>
                  <a:gd name="T92" fmla="*/ 281 w 373"/>
                  <a:gd name="T93" fmla="*/ 92 h 153"/>
                  <a:gd name="T94" fmla="*/ 281 w 373"/>
                  <a:gd name="T95" fmla="*/ 92 h 153"/>
                  <a:gd name="T96" fmla="*/ 281 w 373"/>
                  <a:gd name="T97" fmla="*/ 92 h 153"/>
                  <a:gd name="T98" fmla="*/ 281 w 373"/>
                  <a:gd name="T99"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153">
                    <a:moveTo>
                      <a:pt x="214" y="153"/>
                    </a:moveTo>
                    <a:cubicBezTo>
                      <a:pt x="192" y="153"/>
                      <a:pt x="163" y="149"/>
                      <a:pt x="128" y="138"/>
                    </a:cubicBezTo>
                    <a:cubicBezTo>
                      <a:pt x="132" y="137"/>
                      <a:pt x="136" y="135"/>
                      <a:pt x="140" y="133"/>
                    </a:cubicBezTo>
                    <a:cubicBezTo>
                      <a:pt x="152" y="131"/>
                      <a:pt x="164" y="128"/>
                      <a:pt x="174" y="122"/>
                    </a:cubicBezTo>
                    <a:cubicBezTo>
                      <a:pt x="188" y="124"/>
                      <a:pt x="201" y="125"/>
                      <a:pt x="212" y="125"/>
                    </a:cubicBezTo>
                    <a:cubicBezTo>
                      <a:pt x="245" y="125"/>
                      <a:pt x="263" y="117"/>
                      <a:pt x="268" y="113"/>
                    </a:cubicBezTo>
                    <a:cubicBezTo>
                      <a:pt x="278" y="104"/>
                      <a:pt x="281" y="92"/>
                      <a:pt x="281" y="92"/>
                    </a:cubicBezTo>
                    <a:lnTo>
                      <a:pt x="281" y="92"/>
                    </a:lnTo>
                    <a:cubicBezTo>
                      <a:pt x="284" y="91"/>
                      <a:pt x="286" y="91"/>
                      <a:pt x="289" y="90"/>
                    </a:cubicBezTo>
                    <a:cubicBezTo>
                      <a:pt x="290" y="90"/>
                      <a:pt x="291" y="90"/>
                      <a:pt x="291" y="89"/>
                    </a:cubicBezTo>
                    <a:cubicBezTo>
                      <a:pt x="295" y="89"/>
                      <a:pt x="299" y="88"/>
                      <a:pt x="302" y="88"/>
                    </a:cubicBezTo>
                    <a:cubicBezTo>
                      <a:pt x="310" y="87"/>
                      <a:pt x="315" y="86"/>
                      <a:pt x="315" y="86"/>
                    </a:cubicBezTo>
                    <a:cubicBezTo>
                      <a:pt x="315" y="86"/>
                      <a:pt x="310" y="86"/>
                      <a:pt x="302" y="87"/>
                    </a:cubicBezTo>
                    <a:cubicBezTo>
                      <a:pt x="301" y="87"/>
                      <a:pt x="301" y="87"/>
                      <a:pt x="300" y="87"/>
                    </a:cubicBezTo>
                    <a:cubicBezTo>
                      <a:pt x="308" y="85"/>
                      <a:pt x="316" y="82"/>
                      <a:pt x="323" y="77"/>
                    </a:cubicBezTo>
                    <a:cubicBezTo>
                      <a:pt x="325" y="75"/>
                      <a:pt x="328" y="73"/>
                      <a:pt x="329" y="70"/>
                    </a:cubicBezTo>
                    <a:cubicBezTo>
                      <a:pt x="342" y="61"/>
                      <a:pt x="351" y="49"/>
                      <a:pt x="358" y="36"/>
                    </a:cubicBezTo>
                    <a:cubicBezTo>
                      <a:pt x="364" y="24"/>
                      <a:pt x="368" y="12"/>
                      <a:pt x="370" y="0"/>
                    </a:cubicBezTo>
                    <a:cubicBezTo>
                      <a:pt x="372" y="7"/>
                      <a:pt x="373" y="15"/>
                      <a:pt x="372" y="25"/>
                    </a:cubicBezTo>
                    <a:cubicBezTo>
                      <a:pt x="370" y="38"/>
                      <a:pt x="366" y="52"/>
                      <a:pt x="358" y="66"/>
                    </a:cubicBezTo>
                    <a:cubicBezTo>
                      <a:pt x="353" y="76"/>
                      <a:pt x="346" y="85"/>
                      <a:pt x="338" y="93"/>
                    </a:cubicBezTo>
                    <a:lnTo>
                      <a:pt x="338" y="93"/>
                    </a:lnTo>
                    <a:cubicBezTo>
                      <a:pt x="336" y="95"/>
                      <a:pt x="334" y="96"/>
                      <a:pt x="333" y="97"/>
                    </a:cubicBezTo>
                    <a:lnTo>
                      <a:pt x="332" y="98"/>
                    </a:lnTo>
                    <a:cubicBezTo>
                      <a:pt x="330" y="99"/>
                      <a:pt x="329" y="101"/>
                      <a:pt x="327" y="102"/>
                    </a:cubicBezTo>
                    <a:lnTo>
                      <a:pt x="326" y="103"/>
                    </a:lnTo>
                    <a:cubicBezTo>
                      <a:pt x="324" y="103"/>
                      <a:pt x="323" y="104"/>
                      <a:pt x="322" y="105"/>
                    </a:cubicBezTo>
                    <a:lnTo>
                      <a:pt x="318" y="105"/>
                    </a:lnTo>
                    <a:cubicBezTo>
                      <a:pt x="315" y="105"/>
                      <a:pt x="312" y="108"/>
                      <a:pt x="310" y="111"/>
                    </a:cubicBezTo>
                    <a:cubicBezTo>
                      <a:pt x="309" y="112"/>
                      <a:pt x="308" y="112"/>
                      <a:pt x="307" y="113"/>
                    </a:cubicBezTo>
                    <a:lnTo>
                      <a:pt x="305" y="114"/>
                    </a:lnTo>
                    <a:cubicBezTo>
                      <a:pt x="303" y="114"/>
                      <a:pt x="301" y="115"/>
                      <a:pt x="300" y="116"/>
                    </a:cubicBezTo>
                    <a:lnTo>
                      <a:pt x="297" y="117"/>
                    </a:lnTo>
                    <a:cubicBezTo>
                      <a:pt x="295" y="117"/>
                      <a:pt x="294" y="118"/>
                      <a:pt x="292" y="118"/>
                    </a:cubicBezTo>
                    <a:lnTo>
                      <a:pt x="289" y="119"/>
                    </a:lnTo>
                    <a:cubicBezTo>
                      <a:pt x="287" y="119"/>
                      <a:pt x="284" y="120"/>
                      <a:pt x="281" y="120"/>
                    </a:cubicBezTo>
                    <a:cubicBezTo>
                      <a:pt x="281" y="120"/>
                      <a:pt x="278" y="133"/>
                      <a:pt x="268" y="141"/>
                    </a:cubicBezTo>
                    <a:cubicBezTo>
                      <a:pt x="263" y="145"/>
                      <a:pt x="245" y="153"/>
                      <a:pt x="214" y="153"/>
                    </a:cubicBezTo>
                    <a:moveTo>
                      <a:pt x="5" y="141"/>
                    </a:moveTo>
                    <a:cubicBezTo>
                      <a:pt x="6" y="141"/>
                      <a:pt x="6" y="140"/>
                      <a:pt x="6" y="140"/>
                    </a:cubicBezTo>
                    <a:cubicBezTo>
                      <a:pt x="6" y="134"/>
                      <a:pt x="3" y="128"/>
                      <a:pt x="0" y="118"/>
                    </a:cubicBezTo>
                    <a:cubicBezTo>
                      <a:pt x="3" y="117"/>
                      <a:pt x="6" y="116"/>
                      <a:pt x="9" y="115"/>
                    </a:cubicBezTo>
                    <a:cubicBezTo>
                      <a:pt x="10" y="116"/>
                      <a:pt x="10" y="116"/>
                      <a:pt x="10" y="117"/>
                    </a:cubicBezTo>
                    <a:cubicBezTo>
                      <a:pt x="12" y="124"/>
                      <a:pt x="16" y="131"/>
                      <a:pt x="18" y="138"/>
                    </a:cubicBezTo>
                    <a:cubicBezTo>
                      <a:pt x="14" y="139"/>
                      <a:pt x="10" y="140"/>
                      <a:pt x="5" y="141"/>
                    </a:cubicBezTo>
                    <a:moveTo>
                      <a:pt x="281" y="92"/>
                    </a:moveTo>
                    <a:lnTo>
                      <a:pt x="281" y="92"/>
                    </a:lnTo>
                    <a:lnTo>
                      <a:pt x="281" y="92"/>
                    </a:lnTo>
                    <a:lnTo>
                      <a:pt x="281" y="92"/>
                    </a:lnTo>
                    <a:lnTo>
                      <a:pt x="281" y="92"/>
                    </a:lnTo>
                    <a:close/>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 name="Freeform 1389">
                <a:extLst>
                  <a:ext uri="{FF2B5EF4-FFF2-40B4-BE49-F238E27FC236}">
                    <a16:creationId xmlns:a16="http://schemas.microsoft.com/office/drawing/2014/main" id="{18C3587B-8F20-7310-2AC8-F162A437F679}"/>
                  </a:ext>
                </a:extLst>
              </p:cNvPr>
              <p:cNvSpPr>
                <a:spLocks/>
              </p:cNvSpPr>
              <p:nvPr/>
            </p:nvSpPr>
            <p:spPr bwMode="auto">
              <a:xfrm>
                <a:off x="1723" y="3369"/>
                <a:ext cx="2" cy="4"/>
              </a:xfrm>
              <a:custGeom>
                <a:avLst/>
                <a:gdLst>
                  <a:gd name="T0" fmla="*/ 0 w 3"/>
                  <a:gd name="T1" fmla="*/ 7 h 7"/>
                  <a:gd name="T2" fmla="*/ 1 w 3"/>
                  <a:gd name="T3" fmla="*/ 0 h 7"/>
                  <a:gd name="T4" fmla="*/ 2 w 3"/>
                  <a:gd name="T5" fmla="*/ 0 h 7"/>
                  <a:gd name="T6" fmla="*/ 3 w 3"/>
                  <a:gd name="T7" fmla="*/ 5 h 7"/>
                  <a:gd name="T8" fmla="*/ 0 w 3"/>
                  <a:gd name="T9" fmla="*/ 7 h 7"/>
                </a:gdLst>
                <a:ahLst/>
                <a:cxnLst>
                  <a:cxn ang="0">
                    <a:pos x="T0" y="T1"/>
                  </a:cxn>
                  <a:cxn ang="0">
                    <a:pos x="T2" y="T3"/>
                  </a:cxn>
                  <a:cxn ang="0">
                    <a:pos x="T4" y="T5"/>
                  </a:cxn>
                  <a:cxn ang="0">
                    <a:pos x="T6" y="T7"/>
                  </a:cxn>
                  <a:cxn ang="0">
                    <a:pos x="T8" y="T9"/>
                  </a:cxn>
                </a:cxnLst>
                <a:rect l="0" t="0" r="r" b="b"/>
                <a:pathLst>
                  <a:path w="3" h="7">
                    <a:moveTo>
                      <a:pt x="0" y="7"/>
                    </a:moveTo>
                    <a:cubicBezTo>
                      <a:pt x="0" y="5"/>
                      <a:pt x="0" y="2"/>
                      <a:pt x="1" y="0"/>
                    </a:cubicBezTo>
                    <a:cubicBezTo>
                      <a:pt x="1" y="0"/>
                      <a:pt x="1" y="0"/>
                      <a:pt x="2" y="0"/>
                    </a:cubicBezTo>
                    <a:cubicBezTo>
                      <a:pt x="2" y="2"/>
                      <a:pt x="3" y="4"/>
                      <a:pt x="3" y="5"/>
                    </a:cubicBezTo>
                    <a:cubicBezTo>
                      <a:pt x="2" y="6"/>
                      <a:pt x="1" y="6"/>
                      <a:pt x="0" y="7"/>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6" name="Freeform 1390">
                <a:extLst>
                  <a:ext uri="{FF2B5EF4-FFF2-40B4-BE49-F238E27FC236}">
                    <a16:creationId xmlns:a16="http://schemas.microsoft.com/office/drawing/2014/main" id="{0EFBC643-97E3-CBA1-C0DB-50A310AB3760}"/>
                  </a:ext>
                </a:extLst>
              </p:cNvPr>
              <p:cNvSpPr>
                <a:spLocks noEditPoints="1"/>
              </p:cNvSpPr>
              <p:nvPr/>
            </p:nvSpPr>
            <p:spPr bwMode="auto">
              <a:xfrm>
                <a:off x="1723" y="3366"/>
                <a:ext cx="99" cy="58"/>
              </a:xfrm>
              <a:custGeom>
                <a:avLst/>
                <a:gdLst>
                  <a:gd name="T0" fmla="*/ 79 w 162"/>
                  <a:gd name="T1" fmla="*/ 95 h 95"/>
                  <a:gd name="T2" fmla="*/ 79 w 162"/>
                  <a:gd name="T3" fmla="*/ 95 h 95"/>
                  <a:gd name="T4" fmla="*/ 78 w 162"/>
                  <a:gd name="T5" fmla="*/ 95 h 95"/>
                  <a:gd name="T6" fmla="*/ 78 w 162"/>
                  <a:gd name="T7" fmla="*/ 95 h 95"/>
                  <a:gd name="T8" fmla="*/ 78 w 162"/>
                  <a:gd name="T9" fmla="*/ 94 h 95"/>
                  <a:gd name="T10" fmla="*/ 78 w 162"/>
                  <a:gd name="T11" fmla="*/ 94 h 95"/>
                  <a:gd name="T12" fmla="*/ 102 w 162"/>
                  <a:gd name="T13" fmla="*/ 66 h 95"/>
                  <a:gd name="T14" fmla="*/ 91 w 162"/>
                  <a:gd name="T15" fmla="*/ 67 h 95"/>
                  <a:gd name="T16" fmla="*/ 156 w 162"/>
                  <a:gd name="T17" fmla="*/ 44 h 95"/>
                  <a:gd name="T18" fmla="*/ 162 w 162"/>
                  <a:gd name="T19" fmla="*/ 66 h 95"/>
                  <a:gd name="T20" fmla="*/ 161 w 162"/>
                  <a:gd name="T21" fmla="*/ 67 h 95"/>
                  <a:gd name="T22" fmla="*/ 80 w 162"/>
                  <a:gd name="T23" fmla="*/ 95 h 95"/>
                  <a:gd name="T24" fmla="*/ 79 w 162"/>
                  <a:gd name="T25" fmla="*/ 95 h 95"/>
                  <a:gd name="T26" fmla="*/ 79 w 162"/>
                  <a:gd name="T27" fmla="*/ 67 h 95"/>
                  <a:gd name="T28" fmla="*/ 33 w 162"/>
                  <a:gd name="T29" fmla="*/ 59 h 95"/>
                  <a:gd name="T30" fmla="*/ 31 w 162"/>
                  <a:gd name="T31" fmla="*/ 58 h 95"/>
                  <a:gd name="T32" fmla="*/ 30 w 162"/>
                  <a:gd name="T33" fmla="*/ 58 h 95"/>
                  <a:gd name="T34" fmla="*/ 29 w 162"/>
                  <a:gd name="T35" fmla="*/ 58 h 95"/>
                  <a:gd name="T36" fmla="*/ 29 w 162"/>
                  <a:gd name="T37" fmla="*/ 57 h 95"/>
                  <a:gd name="T38" fmla="*/ 28 w 162"/>
                  <a:gd name="T39" fmla="*/ 57 h 95"/>
                  <a:gd name="T40" fmla="*/ 28 w 162"/>
                  <a:gd name="T41" fmla="*/ 56 h 95"/>
                  <a:gd name="T42" fmla="*/ 28 w 162"/>
                  <a:gd name="T43" fmla="*/ 56 h 95"/>
                  <a:gd name="T44" fmla="*/ 27 w 162"/>
                  <a:gd name="T45" fmla="*/ 56 h 95"/>
                  <a:gd name="T46" fmla="*/ 27 w 162"/>
                  <a:gd name="T47" fmla="*/ 56 h 95"/>
                  <a:gd name="T48" fmla="*/ 31 w 162"/>
                  <a:gd name="T49" fmla="*/ 50 h 95"/>
                  <a:gd name="T50" fmla="*/ 15 w 162"/>
                  <a:gd name="T51" fmla="*/ 49 h 95"/>
                  <a:gd name="T52" fmla="*/ 14 w 162"/>
                  <a:gd name="T53" fmla="*/ 48 h 95"/>
                  <a:gd name="T54" fmla="*/ 13 w 162"/>
                  <a:gd name="T55" fmla="*/ 48 h 95"/>
                  <a:gd name="T56" fmla="*/ 12 w 162"/>
                  <a:gd name="T57" fmla="*/ 47 h 95"/>
                  <a:gd name="T58" fmla="*/ 12 w 162"/>
                  <a:gd name="T59" fmla="*/ 47 h 95"/>
                  <a:gd name="T60" fmla="*/ 11 w 162"/>
                  <a:gd name="T61" fmla="*/ 46 h 95"/>
                  <a:gd name="T62" fmla="*/ 11 w 162"/>
                  <a:gd name="T63" fmla="*/ 46 h 95"/>
                  <a:gd name="T64" fmla="*/ 8 w 162"/>
                  <a:gd name="T65" fmla="*/ 39 h 95"/>
                  <a:gd name="T66" fmla="*/ 28 w 162"/>
                  <a:gd name="T67" fmla="*/ 33 h 95"/>
                  <a:gd name="T68" fmla="*/ 33 w 162"/>
                  <a:gd name="T69" fmla="*/ 35 h 95"/>
                  <a:gd name="T70" fmla="*/ 85 w 162"/>
                  <a:gd name="T71" fmla="*/ 43 h 95"/>
                  <a:gd name="T72" fmla="*/ 103 w 162"/>
                  <a:gd name="T73" fmla="*/ 41 h 95"/>
                  <a:gd name="T74" fmla="*/ 79 w 162"/>
                  <a:gd name="T75" fmla="*/ 67 h 95"/>
                  <a:gd name="T76" fmla="*/ 4 w 162"/>
                  <a:gd name="T77" fmla="*/ 35 h 95"/>
                  <a:gd name="T78" fmla="*/ 4 w 162"/>
                  <a:gd name="T79" fmla="*/ 35 h 95"/>
                  <a:gd name="T80" fmla="*/ 4 w 162"/>
                  <a:gd name="T81" fmla="*/ 34 h 95"/>
                  <a:gd name="T82" fmla="*/ 4 w 162"/>
                  <a:gd name="T83" fmla="*/ 34 h 95"/>
                  <a:gd name="T84" fmla="*/ 4 w 162"/>
                  <a:gd name="T85" fmla="*/ 34 h 95"/>
                  <a:gd name="T86" fmla="*/ 2 w 162"/>
                  <a:gd name="T87" fmla="*/ 27 h 95"/>
                  <a:gd name="T88" fmla="*/ 2 w 162"/>
                  <a:gd name="T89" fmla="*/ 27 h 95"/>
                  <a:gd name="T90" fmla="*/ 0 w 162"/>
                  <a:gd name="T91" fmla="*/ 17 h 95"/>
                  <a:gd name="T92" fmla="*/ 7 w 162"/>
                  <a:gd name="T93" fmla="*/ 12 h 95"/>
                  <a:gd name="T94" fmla="*/ 11 w 162"/>
                  <a:gd name="T95" fmla="*/ 9 h 95"/>
                  <a:gd name="T96" fmla="*/ 59 w 162"/>
                  <a:gd name="T97" fmla="*/ 0 h 95"/>
                  <a:gd name="T98" fmla="*/ 8 w 162"/>
                  <a:gd name="T99" fmla="*/ 15 h 95"/>
                  <a:gd name="T100" fmla="*/ 10 w 162"/>
                  <a:gd name="T101" fmla="*/ 21 h 95"/>
                  <a:gd name="T102" fmla="*/ 10 w 162"/>
                  <a:gd name="T103" fmla="*/ 21 h 95"/>
                  <a:gd name="T104" fmla="*/ 16 w 162"/>
                  <a:gd name="T105" fmla="*/ 25 h 95"/>
                  <a:gd name="T106" fmla="*/ 32 w 162"/>
                  <a:gd name="T107" fmla="*/ 26 h 95"/>
                  <a:gd name="T108" fmla="*/ 30 w 162"/>
                  <a:gd name="T109" fmla="*/ 28 h 95"/>
                  <a:gd name="T110" fmla="*/ 4 w 162"/>
                  <a:gd name="T111"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2" h="95">
                    <a:moveTo>
                      <a:pt x="79" y="95"/>
                    </a:moveTo>
                    <a:lnTo>
                      <a:pt x="79" y="95"/>
                    </a:lnTo>
                    <a:lnTo>
                      <a:pt x="78" y="95"/>
                    </a:lnTo>
                    <a:lnTo>
                      <a:pt x="78" y="95"/>
                    </a:lnTo>
                    <a:lnTo>
                      <a:pt x="78" y="94"/>
                    </a:lnTo>
                    <a:lnTo>
                      <a:pt x="78" y="94"/>
                    </a:lnTo>
                    <a:cubicBezTo>
                      <a:pt x="77" y="90"/>
                      <a:pt x="82" y="78"/>
                      <a:pt x="102" y="66"/>
                    </a:cubicBezTo>
                    <a:cubicBezTo>
                      <a:pt x="102" y="66"/>
                      <a:pt x="98" y="67"/>
                      <a:pt x="91" y="67"/>
                    </a:cubicBezTo>
                    <a:cubicBezTo>
                      <a:pt x="108" y="61"/>
                      <a:pt x="129" y="52"/>
                      <a:pt x="156" y="44"/>
                    </a:cubicBezTo>
                    <a:cubicBezTo>
                      <a:pt x="159" y="54"/>
                      <a:pt x="162" y="60"/>
                      <a:pt x="162" y="66"/>
                    </a:cubicBezTo>
                    <a:cubicBezTo>
                      <a:pt x="162" y="66"/>
                      <a:pt x="162" y="67"/>
                      <a:pt x="161" y="67"/>
                    </a:cubicBezTo>
                    <a:cubicBezTo>
                      <a:pt x="126" y="78"/>
                      <a:pt x="100" y="88"/>
                      <a:pt x="80" y="95"/>
                    </a:cubicBezTo>
                    <a:lnTo>
                      <a:pt x="79" y="95"/>
                    </a:lnTo>
                    <a:moveTo>
                      <a:pt x="79" y="67"/>
                    </a:moveTo>
                    <a:cubicBezTo>
                      <a:pt x="67" y="66"/>
                      <a:pt x="52" y="64"/>
                      <a:pt x="33" y="59"/>
                    </a:cubicBezTo>
                    <a:lnTo>
                      <a:pt x="31" y="58"/>
                    </a:lnTo>
                    <a:lnTo>
                      <a:pt x="30" y="58"/>
                    </a:lnTo>
                    <a:lnTo>
                      <a:pt x="29" y="58"/>
                    </a:lnTo>
                    <a:lnTo>
                      <a:pt x="29" y="57"/>
                    </a:lnTo>
                    <a:lnTo>
                      <a:pt x="28" y="57"/>
                    </a:lnTo>
                    <a:lnTo>
                      <a:pt x="28" y="56"/>
                    </a:lnTo>
                    <a:lnTo>
                      <a:pt x="28" y="56"/>
                    </a:lnTo>
                    <a:lnTo>
                      <a:pt x="27" y="56"/>
                    </a:lnTo>
                    <a:lnTo>
                      <a:pt x="27" y="56"/>
                    </a:lnTo>
                    <a:cubicBezTo>
                      <a:pt x="26" y="53"/>
                      <a:pt x="31" y="50"/>
                      <a:pt x="31" y="50"/>
                    </a:cubicBezTo>
                    <a:cubicBezTo>
                      <a:pt x="31" y="50"/>
                      <a:pt x="21" y="49"/>
                      <a:pt x="15" y="49"/>
                    </a:cubicBezTo>
                    <a:lnTo>
                      <a:pt x="14" y="48"/>
                    </a:lnTo>
                    <a:lnTo>
                      <a:pt x="13" y="48"/>
                    </a:lnTo>
                    <a:lnTo>
                      <a:pt x="12" y="47"/>
                    </a:lnTo>
                    <a:lnTo>
                      <a:pt x="12" y="47"/>
                    </a:lnTo>
                    <a:lnTo>
                      <a:pt x="11" y="46"/>
                    </a:lnTo>
                    <a:lnTo>
                      <a:pt x="11" y="46"/>
                    </a:lnTo>
                    <a:cubicBezTo>
                      <a:pt x="9" y="43"/>
                      <a:pt x="8" y="39"/>
                      <a:pt x="8" y="39"/>
                    </a:cubicBezTo>
                    <a:lnTo>
                      <a:pt x="28" y="33"/>
                    </a:lnTo>
                    <a:cubicBezTo>
                      <a:pt x="29" y="34"/>
                      <a:pt x="30" y="35"/>
                      <a:pt x="33" y="35"/>
                    </a:cubicBezTo>
                    <a:cubicBezTo>
                      <a:pt x="57" y="41"/>
                      <a:pt x="74" y="43"/>
                      <a:pt x="85" y="43"/>
                    </a:cubicBezTo>
                    <a:cubicBezTo>
                      <a:pt x="97" y="43"/>
                      <a:pt x="103" y="41"/>
                      <a:pt x="103" y="41"/>
                    </a:cubicBezTo>
                    <a:cubicBezTo>
                      <a:pt x="86" y="52"/>
                      <a:pt x="80" y="62"/>
                      <a:pt x="79" y="67"/>
                    </a:cubicBezTo>
                    <a:moveTo>
                      <a:pt x="4" y="35"/>
                    </a:moveTo>
                    <a:lnTo>
                      <a:pt x="4" y="35"/>
                    </a:lnTo>
                    <a:lnTo>
                      <a:pt x="4" y="34"/>
                    </a:lnTo>
                    <a:lnTo>
                      <a:pt x="4" y="34"/>
                    </a:lnTo>
                    <a:lnTo>
                      <a:pt x="4" y="34"/>
                    </a:lnTo>
                    <a:cubicBezTo>
                      <a:pt x="3" y="33"/>
                      <a:pt x="2" y="31"/>
                      <a:pt x="2" y="27"/>
                    </a:cubicBezTo>
                    <a:lnTo>
                      <a:pt x="2" y="27"/>
                    </a:lnTo>
                    <a:cubicBezTo>
                      <a:pt x="1" y="25"/>
                      <a:pt x="1" y="21"/>
                      <a:pt x="0" y="17"/>
                    </a:cubicBezTo>
                    <a:cubicBezTo>
                      <a:pt x="3" y="15"/>
                      <a:pt x="5" y="14"/>
                      <a:pt x="7" y="12"/>
                    </a:cubicBezTo>
                    <a:cubicBezTo>
                      <a:pt x="8" y="11"/>
                      <a:pt x="9" y="10"/>
                      <a:pt x="11" y="9"/>
                    </a:cubicBezTo>
                    <a:cubicBezTo>
                      <a:pt x="29" y="3"/>
                      <a:pt x="59" y="0"/>
                      <a:pt x="59" y="0"/>
                    </a:cubicBezTo>
                    <a:lnTo>
                      <a:pt x="8" y="15"/>
                    </a:lnTo>
                    <a:cubicBezTo>
                      <a:pt x="8" y="15"/>
                      <a:pt x="9" y="18"/>
                      <a:pt x="10" y="21"/>
                    </a:cubicBezTo>
                    <a:lnTo>
                      <a:pt x="10" y="21"/>
                    </a:lnTo>
                    <a:cubicBezTo>
                      <a:pt x="11" y="23"/>
                      <a:pt x="13" y="25"/>
                      <a:pt x="16" y="25"/>
                    </a:cubicBezTo>
                    <a:cubicBezTo>
                      <a:pt x="21" y="26"/>
                      <a:pt x="32" y="26"/>
                      <a:pt x="32" y="26"/>
                    </a:cubicBezTo>
                    <a:cubicBezTo>
                      <a:pt x="32" y="26"/>
                      <a:pt x="31" y="27"/>
                      <a:pt x="30" y="28"/>
                    </a:cubicBezTo>
                    <a:cubicBezTo>
                      <a:pt x="20" y="30"/>
                      <a:pt x="10" y="32"/>
                      <a:pt x="4" y="35"/>
                    </a:cubicBezTo>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7" name="Freeform 1391">
                <a:extLst>
                  <a:ext uri="{FF2B5EF4-FFF2-40B4-BE49-F238E27FC236}">
                    <a16:creationId xmlns:a16="http://schemas.microsoft.com/office/drawing/2014/main" id="{3C98A396-1990-727F-2C1F-8821DDA85404}"/>
                  </a:ext>
                </a:extLst>
              </p:cNvPr>
              <p:cNvSpPr>
                <a:spLocks noEditPoints="1"/>
              </p:cNvSpPr>
              <p:nvPr/>
            </p:nvSpPr>
            <p:spPr bwMode="auto">
              <a:xfrm>
                <a:off x="1827" y="3176"/>
                <a:ext cx="141" cy="126"/>
              </a:xfrm>
              <a:custGeom>
                <a:avLst/>
                <a:gdLst>
                  <a:gd name="T0" fmla="*/ 37 w 232"/>
                  <a:gd name="T1" fmla="*/ 206 h 206"/>
                  <a:gd name="T2" fmla="*/ 37 w 232"/>
                  <a:gd name="T3" fmla="*/ 206 h 206"/>
                  <a:gd name="T4" fmla="*/ 37 w 232"/>
                  <a:gd name="T5" fmla="*/ 206 h 206"/>
                  <a:gd name="T6" fmla="*/ 37 w 232"/>
                  <a:gd name="T7" fmla="*/ 206 h 206"/>
                  <a:gd name="T8" fmla="*/ 37 w 232"/>
                  <a:gd name="T9" fmla="*/ 206 h 206"/>
                  <a:gd name="T10" fmla="*/ 21 w 232"/>
                  <a:gd name="T11" fmla="*/ 203 h 206"/>
                  <a:gd name="T12" fmla="*/ 37 w 232"/>
                  <a:gd name="T13" fmla="*/ 206 h 206"/>
                  <a:gd name="T14" fmla="*/ 20 w 232"/>
                  <a:gd name="T15" fmla="*/ 203 h 206"/>
                  <a:gd name="T16" fmla="*/ 20 w 232"/>
                  <a:gd name="T17" fmla="*/ 203 h 206"/>
                  <a:gd name="T18" fmla="*/ 20 w 232"/>
                  <a:gd name="T19" fmla="*/ 203 h 206"/>
                  <a:gd name="T20" fmla="*/ 232 w 232"/>
                  <a:gd name="T21" fmla="*/ 77 h 206"/>
                  <a:gd name="T22" fmla="*/ 231 w 232"/>
                  <a:gd name="T23" fmla="*/ 77 h 206"/>
                  <a:gd name="T24" fmla="*/ 231 w 232"/>
                  <a:gd name="T25" fmla="*/ 77 h 206"/>
                  <a:gd name="T26" fmla="*/ 232 w 232"/>
                  <a:gd name="T27" fmla="*/ 77 h 206"/>
                  <a:gd name="T28" fmla="*/ 232 w 232"/>
                  <a:gd name="T29" fmla="*/ 77 h 206"/>
                  <a:gd name="T30" fmla="*/ 223 w 232"/>
                  <a:gd name="T31" fmla="*/ 76 h 206"/>
                  <a:gd name="T32" fmla="*/ 223 w 232"/>
                  <a:gd name="T33" fmla="*/ 76 h 206"/>
                  <a:gd name="T34" fmla="*/ 223 w 232"/>
                  <a:gd name="T35" fmla="*/ 76 h 206"/>
                  <a:gd name="T36" fmla="*/ 222 w 232"/>
                  <a:gd name="T37" fmla="*/ 76 h 206"/>
                  <a:gd name="T38" fmla="*/ 221 w 232"/>
                  <a:gd name="T39" fmla="*/ 76 h 206"/>
                  <a:gd name="T40" fmla="*/ 222 w 232"/>
                  <a:gd name="T41" fmla="*/ 76 h 206"/>
                  <a:gd name="T42" fmla="*/ 220 w 232"/>
                  <a:gd name="T43" fmla="*/ 76 h 206"/>
                  <a:gd name="T44" fmla="*/ 219 w 232"/>
                  <a:gd name="T45" fmla="*/ 75 h 206"/>
                  <a:gd name="T46" fmla="*/ 220 w 232"/>
                  <a:gd name="T47" fmla="*/ 76 h 206"/>
                  <a:gd name="T48" fmla="*/ 219 w 232"/>
                  <a:gd name="T49" fmla="*/ 75 h 206"/>
                  <a:gd name="T50" fmla="*/ 218 w 232"/>
                  <a:gd name="T51" fmla="*/ 75 h 206"/>
                  <a:gd name="T52" fmla="*/ 219 w 232"/>
                  <a:gd name="T53" fmla="*/ 75 h 206"/>
                  <a:gd name="T54" fmla="*/ 218 w 232"/>
                  <a:gd name="T55" fmla="*/ 75 h 206"/>
                  <a:gd name="T56" fmla="*/ 213 w 232"/>
                  <a:gd name="T57" fmla="*/ 75 h 206"/>
                  <a:gd name="T58" fmla="*/ 213 w 232"/>
                  <a:gd name="T59" fmla="*/ 75 h 206"/>
                  <a:gd name="T60" fmla="*/ 218 w 232"/>
                  <a:gd name="T61" fmla="*/ 75 h 206"/>
                  <a:gd name="T62" fmla="*/ 0 w 232"/>
                  <a:gd name="T63" fmla="*/ 23 h 206"/>
                  <a:gd name="T64" fmla="*/ 6 w 232"/>
                  <a:gd name="T65" fmla="*/ 18 h 206"/>
                  <a:gd name="T66" fmla="*/ 0 w 232"/>
                  <a:gd name="T67" fmla="*/ 23 h 206"/>
                  <a:gd name="T68" fmla="*/ 41 w 232"/>
                  <a:gd name="T69" fmla="*/ 14 h 206"/>
                  <a:gd name="T70" fmla="*/ 54 w 232"/>
                  <a:gd name="T71" fmla="*/ 11 h 206"/>
                  <a:gd name="T72" fmla="*/ 41 w 232"/>
                  <a:gd name="T73" fmla="*/ 14 h 206"/>
                  <a:gd name="T74" fmla="*/ 23 w 232"/>
                  <a:gd name="T75" fmla="*/ 13 h 206"/>
                  <a:gd name="T76" fmla="*/ 27 w 232"/>
                  <a:gd name="T77" fmla="*/ 12 h 206"/>
                  <a:gd name="T78" fmla="*/ 23 w 232"/>
                  <a:gd name="T79" fmla="*/ 13 h 206"/>
                  <a:gd name="T80" fmla="*/ 31 w 232"/>
                  <a:gd name="T81" fmla="*/ 13 h 206"/>
                  <a:gd name="T82" fmla="*/ 29 w 232"/>
                  <a:gd name="T83" fmla="*/ 12 h 206"/>
                  <a:gd name="T84" fmla="*/ 31 w 232"/>
                  <a:gd name="T85" fmla="*/ 13 h 206"/>
                  <a:gd name="T86" fmla="*/ 62 w 232"/>
                  <a:gd name="T87" fmla="*/ 7 h 206"/>
                  <a:gd name="T88" fmla="*/ 75 w 232"/>
                  <a:gd name="T89" fmla="*/ 0 h 206"/>
                  <a:gd name="T90" fmla="*/ 75 w 232"/>
                  <a:gd name="T91" fmla="*/ 0 h 206"/>
                  <a:gd name="T92" fmla="*/ 62 w 232"/>
                  <a:gd name="T93" fmla="*/ 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 h="206">
                    <a:moveTo>
                      <a:pt x="37" y="206"/>
                    </a:moveTo>
                    <a:lnTo>
                      <a:pt x="37" y="206"/>
                    </a:lnTo>
                    <a:lnTo>
                      <a:pt x="37" y="206"/>
                    </a:lnTo>
                    <a:lnTo>
                      <a:pt x="37" y="206"/>
                    </a:lnTo>
                    <a:close/>
                    <a:moveTo>
                      <a:pt x="37" y="206"/>
                    </a:moveTo>
                    <a:cubicBezTo>
                      <a:pt x="32" y="206"/>
                      <a:pt x="26" y="205"/>
                      <a:pt x="21" y="203"/>
                    </a:cubicBezTo>
                    <a:cubicBezTo>
                      <a:pt x="26" y="205"/>
                      <a:pt x="32" y="206"/>
                      <a:pt x="37" y="206"/>
                    </a:cubicBezTo>
                    <a:close/>
                    <a:moveTo>
                      <a:pt x="20" y="203"/>
                    </a:moveTo>
                    <a:cubicBezTo>
                      <a:pt x="20" y="203"/>
                      <a:pt x="20" y="203"/>
                      <a:pt x="20" y="203"/>
                    </a:cubicBezTo>
                    <a:cubicBezTo>
                      <a:pt x="20" y="203"/>
                      <a:pt x="20" y="203"/>
                      <a:pt x="20" y="203"/>
                    </a:cubicBezTo>
                    <a:close/>
                    <a:moveTo>
                      <a:pt x="232" y="77"/>
                    </a:moveTo>
                    <a:cubicBezTo>
                      <a:pt x="232" y="77"/>
                      <a:pt x="232" y="77"/>
                      <a:pt x="231" y="77"/>
                    </a:cubicBezTo>
                    <a:cubicBezTo>
                      <a:pt x="231" y="77"/>
                      <a:pt x="231" y="77"/>
                      <a:pt x="231" y="77"/>
                    </a:cubicBezTo>
                    <a:cubicBezTo>
                      <a:pt x="231" y="77"/>
                      <a:pt x="232" y="77"/>
                      <a:pt x="232" y="77"/>
                    </a:cubicBezTo>
                    <a:lnTo>
                      <a:pt x="232" y="77"/>
                    </a:lnTo>
                    <a:close/>
                    <a:moveTo>
                      <a:pt x="223" y="76"/>
                    </a:moveTo>
                    <a:cubicBezTo>
                      <a:pt x="223" y="76"/>
                      <a:pt x="223" y="76"/>
                      <a:pt x="223" y="76"/>
                    </a:cubicBezTo>
                    <a:cubicBezTo>
                      <a:pt x="223" y="76"/>
                      <a:pt x="223" y="76"/>
                      <a:pt x="223" y="76"/>
                    </a:cubicBezTo>
                    <a:close/>
                    <a:moveTo>
                      <a:pt x="222" y="76"/>
                    </a:moveTo>
                    <a:cubicBezTo>
                      <a:pt x="221" y="76"/>
                      <a:pt x="221" y="76"/>
                      <a:pt x="221" y="76"/>
                    </a:cubicBezTo>
                    <a:cubicBezTo>
                      <a:pt x="221" y="76"/>
                      <a:pt x="221" y="76"/>
                      <a:pt x="222" y="76"/>
                    </a:cubicBezTo>
                    <a:close/>
                    <a:moveTo>
                      <a:pt x="220" y="76"/>
                    </a:moveTo>
                    <a:cubicBezTo>
                      <a:pt x="220" y="75"/>
                      <a:pt x="219" y="75"/>
                      <a:pt x="219" y="75"/>
                    </a:cubicBezTo>
                    <a:cubicBezTo>
                      <a:pt x="219" y="75"/>
                      <a:pt x="220" y="75"/>
                      <a:pt x="220" y="76"/>
                    </a:cubicBezTo>
                    <a:close/>
                    <a:moveTo>
                      <a:pt x="219" y="75"/>
                    </a:moveTo>
                    <a:lnTo>
                      <a:pt x="218" y="75"/>
                    </a:lnTo>
                    <a:lnTo>
                      <a:pt x="219" y="75"/>
                    </a:lnTo>
                    <a:close/>
                    <a:moveTo>
                      <a:pt x="218" y="75"/>
                    </a:moveTo>
                    <a:cubicBezTo>
                      <a:pt x="216" y="75"/>
                      <a:pt x="215" y="75"/>
                      <a:pt x="213" y="75"/>
                    </a:cubicBezTo>
                    <a:lnTo>
                      <a:pt x="213" y="75"/>
                    </a:lnTo>
                    <a:cubicBezTo>
                      <a:pt x="215" y="75"/>
                      <a:pt x="216" y="75"/>
                      <a:pt x="218" y="75"/>
                    </a:cubicBezTo>
                    <a:close/>
                    <a:moveTo>
                      <a:pt x="0" y="23"/>
                    </a:moveTo>
                    <a:cubicBezTo>
                      <a:pt x="2" y="21"/>
                      <a:pt x="4" y="19"/>
                      <a:pt x="6" y="18"/>
                    </a:cubicBezTo>
                    <a:cubicBezTo>
                      <a:pt x="4" y="19"/>
                      <a:pt x="2" y="21"/>
                      <a:pt x="0" y="23"/>
                    </a:cubicBezTo>
                    <a:close/>
                    <a:moveTo>
                      <a:pt x="41" y="14"/>
                    </a:moveTo>
                    <a:cubicBezTo>
                      <a:pt x="46" y="14"/>
                      <a:pt x="50" y="13"/>
                      <a:pt x="54" y="11"/>
                    </a:cubicBezTo>
                    <a:cubicBezTo>
                      <a:pt x="50" y="13"/>
                      <a:pt x="46" y="14"/>
                      <a:pt x="41" y="14"/>
                    </a:cubicBezTo>
                    <a:close/>
                    <a:moveTo>
                      <a:pt x="23" y="13"/>
                    </a:moveTo>
                    <a:cubicBezTo>
                      <a:pt x="24" y="12"/>
                      <a:pt x="26" y="12"/>
                      <a:pt x="27" y="12"/>
                    </a:cubicBezTo>
                    <a:cubicBezTo>
                      <a:pt x="26" y="12"/>
                      <a:pt x="24" y="12"/>
                      <a:pt x="23" y="13"/>
                    </a:cubicBezTo>
                    <a:close/>
                    <a:moveTo>
                      <a:pt x="31" y="13"/>
                    </a:moveTo>
                    <a:cubicBezTo>
                      <a:pt x="30" y="13"/>
                      <a:pt x="29" y="12"/>
                      <a:pt x="29" y="12"/>
                    </a:cubicBezTo>
                    <a:cubicBezTo>
                      <a:pt x="29" y="12"/>
                      <a:pt x="30" y="13"/>
                      <a:pt x="31" y="13"/>
                    </a:cubicBezTo>
                    <a:close/>
                    <a:moveTo>
                      <a:pt x="62" y="7"/>
                    </a:moveTo>
                    <a:cubicBezTo>
                      <a:pt x="66" y="5"/>
                      <a:pt x="70" y="2"/>
                      <a:pt x="75" y="0"/>
                    </a:cubicBezTo>
                    <a:lnTo>
                      <a:pt x="75" y="0"/>
                    </a:lnTo>
                    <a:cubicBezTo>
                      <a:pt x="70" y="2"/>
                      <a:pt x="66" y="5"/>
                      <a:pt x="62" y="7"/>
                    </a:cubicBezTo>
                    <a:close/>
                  </a:path>
                </a:pathLst>
              </a:custGeom>
              <a:solidFill>
                <a:srgbClr val="6BA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8" name="Freeform 1392">
                <a:extLst>
                  <a:ext uri="{FF2B5EF4-FFF2-40B4-BE49-F238E27FC236}">
                    <a16:creationId xmlns:a16="http://schemas.microsoft.com/office/drawing/2014/main" id="{CF08B4B3-74DF-2547-F9CA-CFA9954D2B17}"/>
                  </a:ext>
                </a:extLst>
              </p:cNvPr>
              <p:cNvSpPr>
                <a:spLocks noEditPoints="1"/>
              </p:cNvSpPr>
              <p:nvPr/>
            </p:nvSpPr>
            <p:spPr bwMode="auto">
              <a:xfrm>
                <a:off x="1849" y="3297"/>
                <a:ext cx="14" cy="5"/>
              </a:xfrm>
              <a:custGeom>
                <a:avLst/>
                <a:gdLst>
                  <a:gd name="T0" fmla="*/ 0 w 22"/>
                  <a:gd name="T1" fmla="*/ 7 h 7"/>
                  <a:gd name="T2" fmla="*/ 0 w 22"/>
                  <a:gd name="T3" fmla="*/ 7 h 7"/>
                  <a:gd name="T4" fmla="*/ 0 w 22"/>
                  <a:gd name="T5" fmla="*/ 7 h 7"/>
                  <a:gd name="T6" fmla="*/ 0 w 22"/>
                  <a:gd name="T7" fmla="*/ 7 h 7"/>
                  <a:gd name="T8" fmla="*/ 0 w 22"/>
                  <a:gd name="T9" fmla="*/ 7 h 7"/>
                  <a:gd name="T10" fmla="*/ 22 w 22"/>
                  <a:gd name="T11" fmla="*/ 0 h 7"/>
                  <a:gd name="T12" fmla="*/ 22 w 22"/>
                  <a:gd name="T13" fmla="*/ 0 h 7"/>
                  <a:gd name="T14" fmla="*/ 0 w 22"/>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
                    <a:moveTo>
                      <a:pt x="0" y="7"/>
                    </a:moveTo>
                    <a:lnTo>
                      <a:pt x="0" y="7"/>
                    </a:lnTo>
                    <a:lnTo>
                      <a:pt x="0" y="7"/>
                    </a:lnTo>
                    <a:lnTo>
                      <a:pt x="0" y="7"/>
                    </a:lnTo>
                    <a:close/>
                    <a:moveTo>
                      <a:pt x="0" y="7"/>
                    </a:moveTo>
                    <a:cubicBezTo>
                      <a:pt x="8" y="7"/>
                      <a:pt x="16" y="4"/>
                      <a:pt x="22" y="0"/>
                    </a:cubicBezTo>
                    <a:lnTo>
                      <a:pt x="22" y="0"/>
                    </a:lnTo>
                    <a:cubicBezTo>
                      <a:pt x="16" y="4"/>
                      <a:pt x="8" y="7"/>
                      <a:pt x="0" y="7"/>
                    </a:cubicBezTo>
                    <a:close/>
                  </a:path>
                </a:pathLst>
              </a:custGeom>
              <a:solidFill>
                <a:srgbClr val="275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9" name="Freeform 1393">
                <a:extLst>
                  <a:ext uri="{FF2B5EF4-FFF2-40B4-BE49-F238E27FC236}">
                    <a16:creationId xmlns:a16="http://schemas.microsoft.com/office/drawing/2014/main" id="{48939858-89D1-680A-3135-2D072839EE84}"/>
                  </a:ext>
                </a:extLst>
              </p:cNvPr>
              <p:cNvSpPr>
                <a:spLocks noEditPoints="1"/>
              </p:cNvSpPr>
              <p:nvPr/>
            </p:nvSpPr>
            <p:spPr bwMode="auto">
              <a:xfrm>
                <a:off x="1826" y="3207"/>
                <a:ext cx="163" cy="102"/>
              </a:xfrm>
              <a:custGeom>
                <a:avLst/>
                <a:gdLst>
                  <a:gd name="T0" fmla="*/ 142 w 268"/>
                  <a:gd name="T1" fmla="*/ 164 h 167"/>
                  <a:gd name="T2" fmla="*/ 38 w 268"/>
                  <a:gd name="T3" fmla="*/ 155 h 167"/>
                  <a:gd name="T4" fmla="*/ 21 w 268"/>
                  <a:gd name="T5" fmla="*/ 152 h 167"/>
                  <a:gd name="T6" fmla="*/ 0 w 268"/>
                  <a:gd name="T7" fmla="*/ 134 h 167"/>
                  <a:gd name="T8" fmla="*/ 60 w 268"/>
                  <a:gd name="T9" fmla="*/ 148 h 167"/>
                  <a:gd name="T10" fmla="*/ 164 w 268"/>
                  <a:gd name="T11" fmla="*/ 134 h 167"/>
                  <a:gd name="T12" fmla="*/ 207 w 268"/>
                  <a:gd name="T13" fmla="*/ 115 h 167"/>
                  <a:gd name="T14" fmla="*/ 25 w 268"/>
                  <a:gd name="T15" fmla="*/ 129 h 167"/>
                  <a:gd name="T16" fmla="*/ 23 w 268"/>
                  <a:gd name="T17" fmla="*/ 127 h 167"/>
                  <a:gd name="T18" fmla="*/ 225 w 268"/>
                  <a:gd name="T19" fmla="*/ 112 h 167"/>
                  <a:gd name="T20" fmla="*/ 223 w 268"/>
                  <a:gd name="T21" fmla="*/ 112 h 167"/>
                  <a:gd name="T22" fmla="*/ 12 w 268"/>
                  <a:gd name="T23" fmla="*/ 106 h 167"/>
                  <a:gd name="T24" fmla="*/ 11 w 268"/>
                  <a:gd name="T25" fmla="*/ 103 h 167"/>
                  <a:gd name="T26" fmla="*/ 16 w 268"/>
                  <a:gd name="T27" fmla="*/ 63 h 167"/>
                  <a:gd name="T28" fmla="*/ 11 w 268"/>
                  <a:gd name="T29" fmla="*/ 101 h 167"/>
                  <a:gd name="T30" fmla="*/ 98 w 268"/>
                  <a:gd name="T31" fmla="*/ 90 h 167"/>
                  <a:gd name="T32" fmla="*/ 98 w 268"/>
                  <a:gd name="T33" fmla="*/ 88 h 167"/>
                  <a:gd name="T34" fmla="*/ 99 w 268"/>
                  <a:gd name="T35" fmla="*/ 87 h 167"/>
                  <a:gd name="T36" fmla="*/ 100 w 268"/>
                  <a:gd name="T37" fmla="*/ 85 h 167"/>
                  <a:gd name="T38" fmla="*/ 101 w 268"/>
                  <a:gd name="T39" fmla="*/ 83 h 167"/>
                  <a:gd name="T40" fmla="*/ 255 w 268"/>
                  <a:gd name="T41" fmla="*/ 67 h 167"/>
                  <a:gd name="T42" fmla="*/ 268 w 268"/>
                  <a:gd name="T43" fmla="*/ 65 h 167"/>
                  <a:gd name="T44" fmla="*/ 118 w 268"/>
                  <a:gd name="T45" fmla="*/ 59 h 167"/>
                  <a:gd name="T46" fmla="*/ 120 w 268"/>
                  <a:gd name="T47" fmla="*/ 57 h 167"/>
                  <a:gd name="T48" fmla="*/ 224 w 268"/>
                  <a:gd name="T49" fmla="*/ 53 h 167"/>
                  <a:gd name="T50" fmla="*/ 227 w 268"/>
                  <a:gd name="T51" fmla="*/ 56 h 167"/>
                  <a:gd name="T52" fmla="*/ 122 w 268"/>
                  <a:gd name="T53" fmla="*/ 55 h 167"/>
                  <a:gd name="T54" fmla="*/ 205 w 268"/>
                  <a:gd name="T55" fmla="*/ 23 h 167"/>
                  <a:gd name="T56" fmla="*/ 129 w 268"/>
                  <a:gd name="T57" fmla="*/ 48 h 167"/>
                  <a:gd name="T58" fmla="*/ 163 w 268"/>
                  <a:gd name="T59" fmla="*/ 45 h 167"/>
                  <a:gd name="T60" fmla="*/ 145 w 268"/>
                  <a:gd name="T61" fmla="*/ 45 h 167"/>
                  <a:gd name="T62" fmla="*/ 145 w 268"/>
                  <a:gd name="T63" fmla="*/ 45 h 167"/>
                  <a:gd name="T64" fmla="*/ 145 w 268"/>
                  <a:gd name="T65" fmla="*/ 45 h 167"/>
                  <a:gd name="T66" fmla="*/ 176 w 268"/>
                  <a:gd name="T67" fmla="*/ 42 h 167"/>
                  <a:gd name="T68" fmla="*/ 30 w 268"/>
                  <a:gd name="T69" fmla="*/ 36 h 167"/>
                  <a:gd name="T70" fmla="*/ 37 w 268"/>
                  <a:gd name="T71" fmla="*/ 26 h 167"/>
                  <a:gd name="T72" fmla="*/ 195 w 268"/>
                  <a:gd name="T73" fmla="*/ 35 h 167"/>
                  <a:gd name="T74" fmla="*/ 37 w 268"/>
                  <a:gd name="T75" fmla="*/ 25 h 167"/>
                  <a:gd name="T76" fmla="*/ 38 w 268"/>
                  <a:gd name="T77" fmla="*/ 24 h 167"/>
                  <a:gd name="T78" fmla="*/ 41 w 268"/>
                  <a:gd name="T79" fmla="*/ 21 h 167"/>
                  <a:gd name="T80" fmla="*/ 49 w 268"/>
                  <a:gd name="T81" fmla="*/ 21 h 167"/>
                  <a:gd name="T82" fmla="*/ 70 w 268"/>
                  <a:gd name="T83" fmla="*/ 15 h 167"/>
                  <a:gd name="T84" fmla="*/ 41 w 268"/>
                  <a:gd name="T85" fmla="*/ 20 h 167"/>
                  <a:gd name="T86" fmla="*/ 96 w 268"/>
                  <a:gd name="T87" fmla="*/ 17 h 167"/>
                  <a:gd name="T88" fmla="*/ 113 w 268"/>
                  <a:gd name="T89" fmla="*/ 19 h 167"/>
                  <a:gd name="T90" fmla="*/ 44 w 268"/>
                  <a:gd name="T91" fmla="*/ 18 h 167"/>
                  <a:gd name="T92" fmla="*/ 44 w 268"/>
                  <a:gd name="T93" fmla="*/ 18 h 167"/>
                  <a:gd name="T94" fmla="*/ 48 w 268"/>
                  <a:gd name="T95" fmla="*/ 13 h 167"/>
                  <a:gd name="T96" fmla="*/ 51 w 268"/>
                  <a:gd name="T97" fmla="*/ 10 h 167"/>
                  <a:gd name="T98" fmla="*/ 129 w 268"/>
                  <a:gd name="T99" fmla="*/ 8 h 167"/>
                  <a:gd name="T100" fmla="*/ 127 w 268"/>
                  <a:gd name="T101" fmla="*/ 10 h 167"/>
                  <a:gd name="T102" fmla="*/ 52 w 268"/>
                  <a:gd name="T103" fmla="*/ 9 h 167"/>
                  <a:gd name="T104" fmla="*/ 55 w 268"/>
                  <a:gd name="T105" fmla="*/ 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8" h="167">
                    <a:moveTo>
                      <a:pt x="141" y="167"/>
                    </a:moveTo>
                    <a:cubicBezTo>
                      <a:pt x="141" y="165"/>
                      <a:pt x="142" y="163"/>
                      <a:pt x="143" y="160"/>
                    </a:cubicBezTo>
                    <a:cubicBezTo>
                      <a:pt x="142" y="161"/>
                      <a:pt x="142" y="163"/>
                      <a:pt x="142" y="164"/>
                    </a:cubicBezTo>
                    <a:cubicBezTo>
                      <a:pt x="141" y="165"/>
                      <a:pt x="141" y="166"/>
                      <a:pt x="141" y="167"/>
                    </a:cubicBezTo>
                    <a:close/>
                    <a:moveTo>
                      <a:pt x="38" y="155"/>
                    </a:moveTo>
                    <a:lnTo>
                      <a:pt x="38" y="155"/>
                    </a:lnTo>
                    <a:cubicBezTo>
                      <a:pt x="33" y="155"/>
                      <a:pt x="27" y="154"/>
                      <a:pt x="22" y="152"/>
                    </a:cubicBezTo>
                    <a:cubicBezTo>
                      <a:pt x="21" y="152"/>
                      <a:pt x="21" y="152"/>
                      <a:pt x="21" y="152"/>
                    </a:cubicBezTo>
                    <a:cubicBezTo>
                      <a:pt x="21" y="152"/>
                      <a:pt x="21" y="152"/>
                      <a:pt x="21" y="152"/>
                    </a:cubicBezTo>
                    <a:cubicBezTo>
                      <a:pt x="21" y="151"/>
                      <a:pt x="21" y="151"/>
                      <a:pt x="20" y="151"/>
                    </a:cubicBezTo>
                    <a:cubicBezTo>
                      <a:pt x="16" y="149"/>
                      <a:pt x="12" y="147"/>
                      <a:pt x="9" y="145"/>
                    </a:cubicBezTo>
                    <a:cubicBezTo>
                      <a:pt x="4" y="141"/>
                      <a:pt x="1" y="138"/>
                      <a:pt x="0" y="134"/>
                    </a:cubicBezTo>
                    <a:cubicBezTo>
                      <a:pt x="4" y="134"/>
                      <a:pt x="7" y="134"/>
                      <a:pt x="9" y="134"/>
                    </a:cubicBezTo>
                    <a:cubicBezTo>
                      <a:pt x="23" y="134"/>
                      <a:pt x="27" y="131"/>
                      <a:pt x="27" y="131"/>
                    </a:cubicBezTo>
                    <a:cubicBezTo>
                      <a:pt x="39" y="138"/>
                      <a:pt x="51" y="144"/>
                      <a:pt x="60" y="148"/>
                    </a:cubicBezTo>
                    <a:cubicBezTo>
                      <a:pt x="54" y="152"/>
                      <a:pt x="46" y="155"/>
                      <a:pt x="38" y="155"/>
                    </a:cubicBezTo>
                    <a:lnTo>
                      <a:pt x="38" y="155"/>
                    </a:lnTo>
                    <a:moveTo>
                      <a:pt x="164" y="134"/>
                    </a:moveTo>
                    <a:cubicBezTo>
                      <a:pt x="176" y="125"/>
                      <a:pt x="193" y="117"/>
                      <a:pt x="217" y="113"/>
                    </a:cubicBezTo>
                    <a:cubicBezTo>
                      <a:pt x="214" y="113"/>
                      <a:pt x="211" y="114"/>
                      <a:pt x="209" y="115"/>
                    </a:cubicBezTo>
                    <a:lnTo>
                      <a:pt x="207" y="115"/>
                    </a:lnTo>
                    <a:cubicBezTo>
                      <a:pt x="188" y="120"/>
                      <a:pt x="174" y="127"/>
                      <a:pt x="164" y="134"/>
                    </a:cubicBezTo>
                    <a:moveTo>
                      <a:pt x="25" y="129"/>
                    </a:moveTo>
                    <a:cubicBezTo>
                      <a:pt x="25" y="129"/>
                      <a:pt x="25" y="129"/>
                      <a:pt x="25" y="129"/>
                    </a:cubicBezTo>
                    <a:cubicBezTo>
                      <a:pt x="25" y="129"/>
                      <a:pt x="25" y="129"/>
                      <a:pt x="25" y="129"/>
                    </a:cubicBezTo>
                    <a:close/>
                    <a:moveTo>
                      <a:pt x="23" y="127"/>
                    </a:moveTo>
                    <a:cubicBezTo>
                      <a:pt x="23" y="127"/>
                      <a:pt x="23" y="127"/>
                      <a:pt x="23" y="127"/>
                    </a:cubicBezTo>
                    <a:cubicBezTo>
                      <a:pt x="23" y="127"/>
                      <a:pt x="23" y="127"/>
                      <a:pt x="23" y="127"/>
                    </a:cubicBezTo>
                    <a:close/>
                    <a:moveTo>
                      <a:pt x="223" y="112"/>
                    </a:moveTo>
                    <a:cubicBezTo>
                      <a:pt x="224" y="112"/>
                      <a:pt x="225" y="112"/>
                      <a:pt x="225" y="112"/>
                    </a:cubicBezTo>
                    <a:cubicBezTo>
                      <a:pt x="232" y="111"/>
                      <a:pt x="239" y="110"/>
                      <a:pt x="245" y="110"/>
                    </a:cubicBezTo>
                    <a:cubicBezTo>
                      <a:pt x="239" y="110"/>
                      <a:pt x="232" y="111"/>
                      <a:pt x="225" y="112"/>
                    </a:cubicBezTo>
                    <a:cubicBezTo>
                      <a:pt x="225" y="112"/>
                      <a:pt x="224" y="112"/>
                      <a:pt x="223" y="112"/>
                    </a:cubicBezTo>
                    <a:close/>
                    <a:moveTo>
                      <a:pt x="12" y="106"/>
                    </a:moveTo>
                    <a:cubicBezTo>
                      <a:pt x="12" y="106"/>
                      <a:pt x="12" y="105"/>
                      <a:pt x="12" y="105"/>
                    </a:cubicBezTo>
                    <a:cubicBezTo>
                      <a:pt x="12" y="105"/>
                      <a:pt x="12" y="106"/>
                      <a:pt x="12" y="106"/>
                    </a:cubicBezTo>
                    <a:close/>
                    <a:moveTo>
                      <a:pt x="11" y="103"/>
                    </a:moveTo>
                    <a:cubicBezTo>
                      <a:pt x="11" y="103"/>
                      <a:pt x="11" y="103"/>
                      <a:pt x="11" y="102"/>
                    </a:cubicBezTo>
                    <a:cubicBezTo>
                      <a:pt x="11" y="103"/>
                      <a:pt x="11" y="103"/>
                      <a:pt x="11" y="103"/>
                    </a:cubicBezTo>
                    <a:close/>
                    <a:moveTo>
                      <a:pt x="11" y="101"/>
                    </a:moveTo>
                    <a:cubicBezTo>
                      <a:pt x="11" y="98"/>
                      <a:pt x="10" y="95"/>
                      <a:pt x="11" y="91"/>
                    </a:cubicBezTo>
                    <a:cubicBezTo>
                      <a:pt x="11" y="82"/>
                      <a:pt x="13" y="72"/>
                      <a:pt x="16" y="63"/>
                    </a:cubicBezTo>
                    <a:cubicBezTo>
                      <a:pt x="16" y="63"/>
                      <a:pt x="16" y="64"/>
                      <a:pt x="15" y="65"/>
                    </a:cubicBezTo>
                    <a:cubicBezTo>
                      <a:pt x="12" y="75"/>
                      <a:pt x="11" y="84"/>
                      <a:pt x="11" y="93"/>
                    </a:cubicBezTo>
                    <a:cubicBezTo>
                      <a:pt x="11" y="96"/>
                      <a:pt x="11" y="99"/>
                      <a:pt x="11" y="101"/>
                    </a:cubicBezTo>
                    <a:close/>
                    <a:moveTo>
                      <a:pt x="98" y="90"/>
                    </a:moveTo>
                    <a:cubicBezTo>
                      <a:pt x="98" y="90"/>
                      <a:pt x="98" y="90"/>
                      <a:pt x="98" y="90"/>
                    </a:cubicBezTo>
                    <a:cubicBezTo>
                      <a:pt x="98" y="90"/>
                      <a:pt x="98" y="90"/>
                      <a:pt x="98" y="90"/>
                    </a:cubicBezTo>
                    <a:close/>
                    <a:moveTo>
                      <a:pt x="98" y="88"/>
                    </a:moveTo>
                    <a:cubicBezTo>
                      <a:pt x="99" y="88"/>
                      <a:pt x="99" y="88"/>
                      <a:pt x="99" y="88"/>
                    </a:cubicBezTo>
                    <a:cubicBezTo>
                      <a:pt x="99" y="88"/>
                      <a:pt x="99" y="88"/>
                      <a:pt x="98" y="88"/>
                    </a:cubicBezTo>
                    <a:close/>
                    <a:moveTo>
                      <a:pt x="99" y="87"/>
                    </a:moveTo>
                    <a:cubicBezTo>
                      <a:pt x="99" y="86"/>
                      <a:pt x="100" y="86"/>
                      <a:pt x="100" y="85"/>
                    </a:cubicBezTo>
                    <a:cubicBezTo>
                      <a:pt x="100" y="86"/>
                      <a:pt x="99" y="86"/>
                      <a:pt x="99" y="87"/>
                    </a:cubicBezTo>
                    <a:close/>
                    <a:moveTo>
                      <a:pt x="100" y="85"/>
                    </a:moveTo>
                    <a:cubicBezTo>
                      <a:pt x="100" y="85"/>
                      <a:pt x="101" y="84"/>
                      <a:pt x="101" y="83"/>
                    </a:cubicBezTo>
                    <a:cubicBezTo>
                      <a:pt x="101" y="84"/>
                      <a:pt x="100" y="85"/>
                      <a:pt x="100" y="85"/>
                    </a:cubicBezTo>
                    <a:close/>
                    <a:moveTo>
                      <a:pt x="101" y="83"/>
                    </a:moveTo>
                    <a:cubicBezTo>
                      <a:pt x="105" y="76"/>
                      <a:pt x="110" y="69"/>
                      <a:pt x="116" y="61"/>
                    </a:cubicBezTo>
                    <a:cubicBezTo>
                      <a:pt x="110" y="69"/>
                      <a:pt x="105" y="76"/>
                      <a:pt x="101" y="83"/>
                    </a:cubicBezTo>
                    <a:close/>
                    <a:moveTo>
                      <a:pt x="255" y="67"/>
                    </a:moveTo>
                    <a:cubicBezTo>
                      <a:pt x="256" y="67"/>
                      <a:pt x="258" y="67"/>
                      <a:pt x="259" y="67"/>
                    </a:cubicBezTo>
                    <a:cubicBezTo>
                      <a:pt x="258" y="67"/>
                      <a:pt x="256" y="67"/>
                      <a:pt x="255" y="67"/>
                    </a:cubicBezTo>
                    <a:close/>
                    <a:moveTo>
                      <a:pt x="267" y="65"/>
                    </a:moveTo>
                    <a:cubicBezTo>
                      <a:pt x="267" y="65"/>
                      <a:pt x="268" y="65"/>
                      <a:pt x="268" y="65"/>
                    </a:cubicBezTo>
                    <a:lnTo>
                      <a:pt x="268" y="65"/>
                    </a:lnTo>
                    <a:cubicBezTo>
                      <a:pt x="268" y="65"/>
                      <a:pt x="267" y="65"/>
                      <a:pt x="267" y="65"/>
                    </a:cubicBezTo>
                    <a:close/>
                    <a:moveTo>
                      <a:pt x="116" y="61"/>
                    </a:moveTo>
                    <a:cubicBezTo>
                      <a:pt x="117" y="61"/>
                      <a:pt x="117" y="60"/>
                      <a:pt x="118" y="59"/>
                    </a:cubicBezTo>
                    <a:cubicBezTo>
                      <a:pt x="117" y="60"/>
                      <a:pt x="117" y="61"/>
                      <a:pt x="116" y="61"/>
                    </a:cubicBezTo>
                    <a:close/>
                    <a:moveTo>
                      <a:pt x="119" y="58"/>
                    </a:moveTo>
                    <a:cubicBezTo>
                      <a:pt x="119" y="58"/>
                      <a:pt x="119" y="58"/>
                      <a:pt x="120" y="57"/>
                    </a:cubicBezTo>
                    <a:cubicBezTo>
                      <a:pt x="119" y="58"/>
                      <a:pt x="119" y="58"/>
                      <a:pt x="119" y="58"/>
                    </a:cubicBezTo>
                    <a:close/>
                    <a:moveTo>
                      <a:pt x="227" y="56"/>
                    </a:moveTo>
                    <a:cubicBezTo>
                      <a:pt x="226" y="55"/>
                      <a:pt x="225" y="54"/>
                      <a:pt x="224" y="53"/>
                    </a:cubicBezTo>
                    <a:cubicBezTo>
                      <a:pt x="218" y="45"/>
                      <a:pt x="210" y="38"/>
                      <a:pt x="202" y="36"/>
                    </a:cubicBezTo>
                    <a:cubicBezTo>
                      <a:pt x="210" y="38"/>
                      <a:pt x="218" y="45"/>
                      <a:pt x="224" y="53"/>
                    </a:cubicBezTo>
                    <a:cubicBezTo>
                      <a:pt x="225" y="54"/>
                      <a:pt x="226" y="55"/>
                      <a:pt x="227" y="56"/>
                    </a:cubicBezTo>
                    <a:close/>
                    <a:moveTo>
                      <a:pt x="122" y="55"/>
                    </a:moveTo>
                    <a:cubicBezTo>
                      <a:pt x="122" y="55"/>
                      <a:pt x="122" y="55"/>
                      <a:pt x="122" y="55"/>
                    </a:cubicBezTo>
                    <a:cubicBezTo>
                      <a:pt x="122" y="55"/>
                      <a:pt x="122" y="55"/>
                      <a:pt x="122" y="55"/>
                    </a:cubicBezTo>
                    <a:close/>
                    <a:moveTo>
                      <a:pt x="128" y="49"/>
                    </a:moveTo>
                    <a:cubicBezTo>
                      <a:pt x="149" y="29"/>
                      <a:pt x="178" y="23"/>
                      <a:pt x="202" y="23"/>
                    </a:cubicBezTo>
                    <a:cubicBezTo>
                      <a:pt x="203" y="23"/>
                      <a:pt x="204" y="23"/>
                      <a:pt x="205" y="23"/>
                    </a:cubicBezTo>
                    <a:cubicBezTo>
                      <a:pt x="205" y="23"/>
                      <a:pt x="205" y="24"/>
                      <a:pt x="205" y="24"/>
                    </a:cubicBezTo>
                    <a:cubicBezTo>
                      <a:pt x="204" y="23"/>
                      <a:pt x="203" y="23"/>
                      <a:pt x="202" y="23"/>
                    </a:cubicBezTo>
                    <a:cubicBezTo>
                      <a:pt x="178" y="23"/>
                      <a:pt x="150" y="29"/>
                      <a:pt x="129" y="48"/>
                    </a:cubicBezTo>
                    <a:lnTo>
                      <a:pt x="128" y="49"/>
                    </a:lnTo>
                    <a:close/>
                    <a:moveTo>
                      <a:pt x="163" y="45"/>
                    </a:moveTo>
                    <a:lnTo>
                      <a:pt x="163" y="45"/>
                    </a:lnTo>
                    <a:cubicBezTo>
                      <a:pt x="168" y="45"/>
                      <a:pt x="172" y="45"/>
                      <a:pt x="176" y="42"/>
                    </a:cubicBezTo>
                    <a:cubicBezTo>
                      <a:pt x="172" y="45"/>
                      <a:pt x="168" y="45"/>
                      <a:pt x="163" y="45"/>
                    </a:cubicBezTo>
                    <a:close/>
                    <a:moveTo>
                      <a:pt x="145" y="45"/>
                    </a:moveTo>
                    <a:lnTo>
                      <a:pt x="145" y="45"/>
                    </a:lnTo>
                    <a:lnTo>
                      <a:pt x="145" y="45"/>
                    </a:lnTo>
                    <a:lnTo>
                      <a:pt x="145" y="45"/>
                    </a:lnTo>
                    <a:close/>
                    <a:moveTo>
                      <a:pt x="145" y="45"/>
                    </a:moveTo>
                    <a:cubicBezTo>
                      <a:pt x="146" y="44"/>
                      <a:pt x="146" y="44"/>
                      <a:pt x="147" y="44"/>
                    </a:cubicBezTo>
                    <a:cubicBezTo>
                      <a:pt x="146" y="44"/>
                      <a:pt x="146" y="44"/>
                      <a:pt x="145" y="45"/>
                    </a:cubicBezTo>
                    <a:close/>
                    <a:moveTo>
                      <a:pt x="176" y="42"/>
                    </a:moveTo>
                    <a:cubicBezTo>
                      <a:pt x="183" y="37"/>
                      <a:pt x="189" y="35"/>
                      <a:pt x="195" y="35"/>
                    </a:cubicBezTo>
                    <a:cubicBezTo>
                      <a:pt x="189" y="35"/>
                      <a:pt x="183" y="37"/>
                      <a:pt x="176" y="42"/>
                    </a:cubicBezTo>
                    <a:close/>
                    <a:moveTo>
                      <a:pt x="29" y="37"/>
                    </a:moveTo>
                    <a:cubicBezTo>
                      <a:pt x="29" y="37"/>
                      <a:pt x="29" y="37"/>
                      <a:pt x="29" y="36"/>
                    </a:cubicBezTo>
                    <a:cubicBezTo>
                      <a:pt x="30" y="36"/>
                      <a:pt x="30" y="36"/>
                      <a:pt x="30" y="36"/>
                    </a:cubicBezTo>
                    <a:cubicBezTo>
                      <a:pt x="29" y="36"/>
                      <a:pt x="29" y="37"/>
                      <a:pt x="29" y="37"/>
                    </a:cubicBezTo>
                    <a:close/>
                    <a:moveTo>
                      <a:pt x="30" y="36"/>
                    </a:moveTo>
                    <a:cubicBezTo>
                      <a:pt x="32" y="32"/>
                      <a:pt x="34" y="29"/>
                      <a:pt x="37" y="26"/>
                    </a:cubicBezTo>
                    <a:cubicBezTo>
                      <a:pt x="36" y="27"/>
                      <a:pt x="35" y="28"/>
                      <a:pt x="34" y="29"/>
                    </a:cubicBezTo>
                    <a:cubicBezTo>
                      <a:pt x="33" y="31"/>
                      <a:pt x="31" y="33"/>
                      <a:pt x="30" y="36"/>
                    </a:cubicBezTo>
                    <a:close/>
                    <a:moveTo>
                      <a:pt x="195" y="35"/>
                    </a:moveTo>
                    <a:lnTo>
                      <a:pt x="195" y="35"/>
                    </a:lnTo>
                    <a:lnTo>
                      <a:pt x="195" y="35"/>
                    </a:lnTo>
                    <a:close/>
                    <a:moveTo>
                      <a:pt x="37" y="25"/>
                    </a:moveTo>
                    <a:cubicBezTo>
                      <a:pt x="38" y="25"/>
                      <a:pt x="38" y="24"/>
                      <a:pt x="38" y="24"/>
                    </a:cubicBezTo>
                    <a:cubicBezTo>
                      <a:pt x="38" y="24"/>
                      <a:pt x="38" y="25"/>
                      <a:pt x="37" y="25"/>
                    </a:cubicBezTo>
                    <a:close/>
                    <a:moveTo>
                      <a:pt x="38" y="24"/>
                    </a:moveTo>
                    <a:cubicBezTo>
                      <a:pt x="39" y="24"/>
                      <a:pt x="39" y="23"/>
                      <a:pt x="39" y="23"/>
                    </a:cubicBezTo>
                    <a:cubicBezTo>
                      <a:pt x="39" y="23"/>
                      <a:pt x="39" y="24"/>
                      <a:pt x="38" y="24"/>
                    </a:cubicBezTo>
                    <a:close/>
                    <a:moveTo>
                      <a:pt x="41" y="21"/>
                    </a:moveTo>
                    <a:cubicBezTo>
                      <a:pt x="41" y="21"/>
                      <a:pt x="41" y="21"/>
                      <a:pt x="41" y="21"/>
                    </a:cubicBezTo>
                    <a:cubicBezTo>
                      <a:pt x="41" y="21"/>
                      <a:pt x="41" y="21"/>
                      <a:pt x="41" y="21"/>
                    </a:cubicBezTo>
                    <a:close/>
                    <a:moveTo>
                      <a:pt x="49" y="21"/>
                    </a:moveTo>
                    <a:cubicBezTo>
                      <a:pt x="55" y="18"/>
                      <a:pt x="63" y="16"/>
                      <a:pt x="70" y="15"/>
                    </a:cubicBezTo>
                    <a:cubicBezTo>
                      <a:pt x="73" y="14"/>
                      <a:pt x="76" y="14"/>
                      <a:pt x="79" y="14"/>
                    </a:cubicBezTo>
                    <a:cubicBezTo>
                      <a:pt x="76" y="14"/>
                      <a:pt x="73" y="14"/>
                      <a:pt x="70" y="15"/>
                    </a:cubicBezTo>
                    <a:cubicBezTo>
                      <a:pt x="63" y="16"/>
                      <a:pt x="55" y="18"/>
                      <a:pt x="49" y="21"/>
                    </a:cubicBezTo>
                    <a:close/>
                    <a:moveTo>
                      <a:pt x="41" y="21"/>
                    </a:moveTo>
                    <a:cubicBezTo>
                      <a:pt x="41" y="21"/>
                      <a:pt x="41" y="20"/>
                      <a:pt x="41" y="20"/>
                    </a:cubicBezTo>
                    <a:cubicBezTo>
                      <a:pt x="41" y="20"/>
                      <a:pt x="41" y="21"/>
                      <a:pt x="41" y="21"/>
                    </a:cubicBezTo>
                    <a:close/>
                    <a:moveTo>
                      <a:pt x="106" y="19"/>
                    </a:moveTo>
                    <a:cubicBezTo>
                      <a:pt x="103" y="18"/>
                      <a:pt x="99" y="18"/>
                      <a:pt x="96" y="17"/>
                    </a:cubicBezTo>
                    <a:cubicBezTo>
                      <a:pt x="99" y="18"/>
                      <a:pt x="103" y="18"/>
                      <a:pt x="106" y="19"/>
                    </a:cubicBezTo>
                    <a:close/>
                    <a:moveTo>
                      <a:pt x="111" y="19"/>
                    </a:moveTo>
                    <a:cubicBezTo>
                      <a:pt x="111" y="19"/>
                      <a:pt x="112" y="19"/>
                      <a:pt x="113" y="19"/>
                    </a:cubicBezTo>
                    <a:cubicBezTo>
                      <a:pt x="112" y="19"/>
                      <a:pt x="111" y="19"/>
                      <a:pt x="111" y="19"/>
                    </a:cubicBezTo>
                    <a:close/>
                    <a:moveTo>
                      <a:pt x="43" y="18"/>
                    </a:moveTo>
                    <a:cubicBezTo>
                      <a:pt x="43" y="18"/>
                      <a:pt x="43" y="18"/>
                      <a:pt x="44" y="18"/>
                    </a:cubicBezTo>
                    <a:cubicBezTo>
                      <a:pt x="43" y="18"/>
                      <a:pt x="43" y="18"/>
                      <a:pt x="43" y="18"/>
                    </a:cubicBezTo>
                    <a:close/>
                    <a:moveTo>
                      <a:pt x="44" y="18"/>
                    </a:moveTo>
                    <a:cubicBezTo>
                      <a:pt x="44" y="18"/>
                      <a:pt x="44" y="18"/>
                      <a:pt x="44" y="18"/>
                    </a:cubicBezTo>
                    <a:cubicBezTo>
                      <a:pt x="44" y="18"/>
                      <a:pt x="44" y="18"/>
                      <a:pt x="44" y="18"/>
                    </a:cubicBezTo>
                    <a:close/>
                    <a:moveTo>
                      <a:pt x="47" y="14"/>
                    </a:moveTo>
                    <a:cubicBezTo>
                      <a:pt x="47" y="14"/>
                      <a:pt x="48" y="13"/>
                      <a:pt x="48" y="13"/>
                    </a:cubicBezTo>
                    <a:cubicBezTo>
                      <a:pt x="48" y="13"/>
                      <a:pt x="47" y="14"/>
                      <a:pt x="47" y="14"/>
                    </a:cubicBezTo>
                    <a:close/>
                    <a:moveTo>
                      <a:pt x="49" y="12"/>
                    </a:moveTo>
                    <a:cubicBezTo>
                      <a:pt x="50" y="11"/>
                      <a:pt x="51" y="10"/>
                      <a:pt x="51" y="10"/>
                    </a:cubicBezTo>
                    <a:cubicBezTo>
                      <a:pt x="51" y="10"/>
                      <a:pt x="50" y="11"/>
                      <a:pt x="49" y="12"/>
                    </a:cubicBezTo>
                    <a:close/>
                    <a:moveTo>
                      <a:pt x="127" y="10"/>
                    </a:moveTo>
                    <a:cubicBezTo>
                      <a:pt x="128" y="9"/>
                      <a:pt x="128" y="9"/>
                      <a:pt x="129" y="8"/>
                    </a:cubicBezTo>
                    <a:cubicBezTo>
                      <a:pt x="132" y="5"/>
                      <a:pt x="136" y="2"/>
                      <a:pt x="140" y="0"/>
                    </a:cubicBezTo>
                    <a:cubicBezTo>
                      <a:pt x="136" y="2"/>
                      <a:pt x="132" y="5"/>
                      <a:pt x="129" y="8"/>
                    </a:cubicBezTo>
                    <a:cubicBezTo>
                      <a:pt x="128" y="9"/>
                      <a:pt x="128" y="9"/>
                      <a:pt x="127" y="10"/>
                    </a:cubicBezTo>
                    <a:close/>
                    <a:moveTo>
                      <a:pt x="52" y="9"/>
                    </a:moveTo>
                    <a:cubicBezTo>
                      <a:pt x="53" y="8"/>
                      <a:pt x="54" y="7"/>
                      <a:pt x="55" y="7"/>
                    </a:cubicBezTo>
                    <a:cubicBezTo>
                      <a:pt x="54" y="7"/>
                      <a:pt x="53" y="8"/>
                      <a:pt x="52" y="9"/>
                    </a:cubicBezTo>
                    <a:close/>
                    <a:moveTo>
                      <a:pt x="55" y="6"/>
                    </a:moveTo>
                    <a:cubicBezTo>
                      <a:pt x="56" y="5"/>
                      <a:pt x="57" y="4"/>
                      <a:pt x="58" y="3"/>
                    </a:cubicBezTo>
                    <a:cubicBezTo>
                      <a:pt x="57" y="4"/>
                      <a:pt x="56" y="5"/>
                      <a:pt x="55" y="6"/>
                    </a:cubicBez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0" name="Freeform 1394">
                <a:extLst>
                  <a:ext uri="{FF2B5EF4-FFF2-40B4-BE49-F238E27FC236}">
                    <a16:creationId xmlns:a16="http://schemas.microsoft.com/office/drawing/2014/main" id="{64F8631D-B32C-9284-1CD2-876F6CF25A2C}"/>
                  </a:ext>
                </a:extLst>
              </p:cNvPr>
              <p:cNvSpPr>
                <a:spLocks/>
              </p:cNvSpPr>
              <p:nvPr/>
            </p:nvSpPr>
            <p:spPr bwMode="auto">
              <a:xfrm>
                <a:off x="2026" y="3313"/>
                <a:ext cx="11" cy="13"/>
              </a:xfrm>
              <a:custGeom>
                <a:avLst/>
                <a:gdLst>
                  <a:gd name="T0" fmla="*/ 18 w 18"/>
                  <a:gd name="T1" fmla="*/ 22 h 22"/>
                  <a:gd name="T2" fmla="*/ 0 w 18"/>
                  <a:gd name="T3" fmla="*/ 0 h 22"/>
                  <a:gd name="T4" fmla="*/ 0 w 18"/>
                  <a:gd name="T5" fmla="*/ 0 h 22"/>
                  <a:gd name="T6" fmla="*/ 18 w 18"/>
                  <a:gd name="T7" fmla="*/ 22 h 22"/>
                  <a:gd name="T8" fmla="*/ 18 w 18"/>
                  <a:gd name="T9" fmla="*/ 22 h 22"/>
                </a:gdLst>
                <a:ahLst/>
                <a:cxnLst>
                  <a:cxn ang="0">
                    <a:pos x="T0" y="T1"/>
                  </a:cxn>
                  <a:cxn ang="0">
                    <a:pos x="T2" y="T3"/>
                  </a:cxn>
                  <a:cxn ang="0">
                    <a:pos x="T4" y="T5"/>
                  </a:cxn>
                  <a:cxn ang="0">
                    <a:pos x="T6" y="T7"/>
                  </a:cxn>
                  <a:cxn ang="0">
                    <a:pos x="T8" y="T9"/>
                  </a:cxn>
                </a:cxnLst>
                <a:rect l="0" t="0" r="r" b="b"/>
                <a:pathLst>
                  <a:path w="18" h="22">
                    <a:moveTo>
                      <a:pt x="18" y="22"/>
                    </a:moveTo>
                    <a:cubicBezTo>
                      <a:pt x="15" y="12"/>
                      <a:pt x="9" y="5"/>
                      <a:pt x="0" y="0"/>
                    </a:cubicBezTo>
                    <a:lnTo>
                      <a:pt x="0" y="0"/>
                    </a:lnTo>
                    <a:cubicBezTo>
                      <a:pt x="9" y="5"/>
                      <a:pt x="15" y="12"/>
                      <a:pt x="18" y="22"/>
                    </a:cubicBezTo>
                    <a:lnTo>
                      <a:pt x="18" y="22"/>
                    </a:ln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1" name="Freeform 1395">
                <a:extLst>
                  <a:ext uri="{FF2B5EF4-FFF2-40B4-BE49-F238E27FC236}">
                    <a16:creationId xmlns:a16="http://schemas.microsoft.com/office/drawing/2014/main" id="{3D06474B-1754-566C-E584-7AC7E8ABFF3C}"/>
                  </a:ext>
                </a:extLst>
              </p:cNvPr>
              <p:cNvSpPr>
                <a:spLocks/>
              </p:cNvSpPr>
              <p:nvPr/>
            </p:nvSpPr>
            <p:spPr bwMode="auto">
              <a:xfrm>
                <a:off x="2037" y="3326"/>
                <a:ext cx="0" cy="1"/>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0"/>
                    </a:cubicBezTo>
                    <a:lnTo>
                      <a:pt x="0" y="0"/>
                    </a:lnTo>
                    <a:cubicBezTo>
                      <a:pt x="0" y="1"/>
                      <a:pt x="0" y="1"/>
                      <a:pt x="0" y="1"/>
                    </a:cubicBezTo>
                    <a:lnTo>
                      <a:pt x="0" y="1"/>
                    </a:lnTo>
                    <a:close/>
                  </a:path>
                </a:pathLst>
              </a:custGeom>
              <a:solidFill>
                <a:srgbClr val="358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2" name="Rectangle 1396">
                <a:extLst>
                  <a:ext uri="{FF2B5EF4-FFF2-40B4-BE49-F238E27FC236}">
                    <a16:creationId xmlns:a16="http://schemas.microsoft.com/office/drawing/2014/main" id="{3C562EE7-91D6-F273-6C7A-EEAE2AC811B5}"/>
                  </a:ext>
                </a:extLst>
              </p:cNvPr>
              <p:cNvSpPr>
                <a:spLocks noChangeArrowheads="1"/>
              </p:cNvSpPr>
              <p:nvPr/>
            </p:nvSpPr>
            <p:spPr bwMode="auto">
              <a:xfrm>
                <a:off x="2026" y="3313"/>
                <a:ext cx="1" cy="1"/>
              </a:xfrm>
              <a:prstGeom prst="rect">
                <a:avLst/>
              </a:prstGeom>
              <a:solidFill>
                <a:srgbClr val="4087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3" name="Freeform 1397">
                <a:extLst>
                  <a:ext uri="{FF2B5EF4-FFF2-40B4-BE49-F238E27FC236}">
                    <a16:creationId xmlns:a16="http://schemas.microsoft.com/office/drawing/2014/main" id="{70C7CBDE-BB71-24BC-A9F2-264CC9BFA354}"/>
                  </a:ext>
                </a:extLst>
              </p:cNvPr>
              <p:cNvSpPr>
                <a:spLocks noEditPoints="1"/>
              </p:cNvSpPr>
              <p:nvPr/>
            </p:nvSpPr>
            <p:spPr bwMode="auto">
              <a:xfrm>
                <a:off x="2003" y="3309"/>
                <a:ext cx="23" cy="4"/>
              </a:xfrm>
              <a:custGeom>
                <a:avLst/>
                <a:gdLst>
                  <a:gd name="T0" fmla="*/ 38 w 38"/>
                  <a:gd name="T1" fmla="*/ 6 h 6"/>
                  <a:gd name="T2" fmla="*/ 10 w 38"/>
                  <a:gd name="T3" fmla="*/ 0 h 6"/>
                  <a:gd name="T4" fmla="*/ 38 w 38"/>
                  <a:gd name="T5" fmla="*/ 6 h 6"/>
                  <a:gd name="T6" fmla="*/ 38 w 38"/>
                  <a:gd name="T7" fmla="*/ 6 h 6"/>
                  <a:gd name="T8" fmla="*/ 0 w 38"/>
                  <a:gd name="T9" fmla="*/ 0 h 6"/>
                  <a:gd name="T10" fmla="*/ 0 w 38"/>
                  <a:gd name="T11" fmla="*/ 0 h 6"/>
                  <a:gd name="T12" fmla="*/ 0 w 38"/>
                  <a:gd name="T13" fmla="*/ 0 h 6"/>
                  <a:gd name="T14" fmla="*/ 0 w 3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
                    <a:moveTo>
                      <a:pt x="38" y="6"/>
                    </a:moveTo>
                    <a:cubicBezTo>
                      <a:pt x="30" y="2"/>
                      <a:pt x="20" y="0"/>
                      <a:pt x="10" y="0"/>
                    </a:cubicBezTo>
                    <a:cubicBezTo>
                      <a:pt x="20" y="0"/>
                      <a:pt x="30" y="2"/>
                      <a:pt x="38" y="6"/>
                    </a:cubicBezTo>
                    <a:lnTo>
                      <a:pt x="38" y="6"/>
                    </a:lnTo>
                    <a:close/>
                    <a:moveTo>
                      <a:pt x="0" y="0"/>
                    </a:moveTo>
                    <a:lnTo>
                      <a:pt x="0" y="0"/>
                    </a:lnTo>
                    <a:lnTo>
                      <a:pt x="0" y="0"/>
                    </a:lnTo>
                    <a:lnTo>
                      <a:pt x="0" y="0"/>
                    </a:ln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4" name="Freeform 1398">
                <a:extLst>
                  <a:ext uri="{FF2B5EF4-FFF2-40B4-BE49-F238E27FC236}">
                    <a16:creationId xmlns:a16="http://schemas.microsoft.com/office/drawing/2014/main" id="{EAA36997-BA92-873D-9C2F-16D05B3450CD}"/>
                  </a:ext>
                </a:extLst>
              </p:cNvPr>
              <p:cNvSpPr>
                <a:spLocks/>
              </p:cNvSpPr>
              <p:nvPr/>
            </p:nvSpPr>
            <p:spPr bwMode="auto">
              <a:xfrm>
                <a:off x="1974" y="3300"/>
                <a:ext cx="18" cy="8"/>
              </a:xfrm>
              <a:custGeom>
                <a:avLst/>
                <a:gdLst>
                  <a:gd name="T0" fmla="*/ 30 w 30"/>
                  <a:gd name="T1" fmla="*/ 14 h 14"/>
                  <a:gd name="T2" fmla="*/ 0 w 30"/>
                  <a:gd name="T3" fmla="*/ 0 h 14"/>
                  <a:gd name="T4" fmla="*/ 0 w 30"/>
                  <a:gd name="T5" fmla="*/ 0 h 14"/>
                  <a:gd name="T6" fmla="*/ 30 w 30"/>
                  <a:gd name="T7" fmla="*/ 14 h 14"/>
                  <a:gd name="T8" fmla="*/ 30 w 30"/>
                  <a:gd name="T9" fmla="*/ 14 h 14"/>
                </a:gdLst>
                <a:ahLst/>
                <a:cxnLst>
                  <a:cxn ang="0">
                    <a:pos x="T0" y="T1"/>
                  </a:cxn>
                  <a:cxn ang="0">
                    <a:pos x="T2" y="T3"/>
                  </a:cxn>
                  <a:cxn ang="0">
                    <a:pos x="T4" y="T5"/>
                  </a:cxn>
                  <a:cxn ang="0">
                    <a:pos x="T6" y="T7"/>
                  </a:cxn>
                  <a:cxn ang="0">
                    <a:pos x="T8" y="T9"/>
                  </a:cxn>
                </a:cxnLst>
                <a:rect l="0" t="0" r="r" b="b"/>
                <a:pathLst>
                  <a:path w="30" h="14">
                    <a:moveTo>
                      <a:pt x="30" y="14"/>
                    </a:moveTo>
                    <a:cubicBezTo>
                      <a:pt x="18" y="11"/>
                      <a:pt x="8" y="6"/>
                      <a:pt x="0" y="0"/>
                    </a:cubicBezTo>
                    <a:lnTo>
                      <a:pt x="0" y="0"/>
                    </a:lnTo>
                    <a:cubicBezTo>
                      <a:pt x="8" y="6"/>
                      <a:pt x="18" y="11"/>
                      <a:pt x="30" y="14"/>
                    </a:cubicBezTo>
                    <a:lnTo>
                      <a:pt x="30" y="14"/>
                    </a:lnTo>
                    <a:close/>
                  </a:path>
                </a:pathLst>
              </a:custGeom>
              <a:solidFill>
                <a:srgbClr val="4D9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5" name="Rectangle 1399">
                <a:extLst>
                  <a:ext uri="{FF2B5EF4-FFF2-40B4-BE49-F238E27FC236}">
                    <a16:creationId xmlns:a16="http://schemas.microsoft.com/office/drawing/2014/main" id="{6C4DF002-86F5-1E2F-6E9D-E64D28ABF863}"/>
                  </a:ext>
                </a:extLst>
              </p:cNvPr>
              <p:cNvSpPr>
                <a:spLocks noChangeArrowheads="1"/>
              </p:cNvSpPr>
              <p:nvPr/>
            </p:nvSpPr>
            <p:spPr bwMode="auto">
              <a:xfrm>
                <a:off x="1974" y="3300"/>
                <a:ext cx="1" cy="1"/>
              </a:xfrm>
              <a:prstGeom prst="rect">
                <a:avLst/>
              </a:prstGeom>
              <a:solidFill>
                <a:srgbClr val="4087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6" name="Freeform 1400">
                <a:extLst>
                  <a:ext uri="{FF2B5EF4-FFF2-40B4-BE49-F238E27FC236}">
                    <a16:creationId xmlns:a16="http://schemas.microsoft.com/office/drawing/2014/main" id="{A473D85E-5E83-CE0F-07F4-866398A42A4E}"/>
                  </a:ext>
                </a:extLst>
              </p:cNvPr>
              <p:cNvSpPr>
                <a:spLocks noEditPoints="1"/>
              </p:cNvSpPr>
              <p:nvPr/>
            </p:nvSpPr>
            <p:spPr bwMode="auto">
              <a:xfrm>
                <a:off x="1966" y="3288"/>
                <a:ext cx="43" cy="21"/>
              </a:xfrm>
              <a:custGeom>
                <a:avLst/>
                <a:gdLst>
                  <a:gd name="T0" fmla="*/ 61 w 71"/>
                  <a:gd name="T1" fmla="*/ 34 h 34"/>
                  <a:gd name="T2" fmla="*/ 44 w 71"/>
                  <a:gd name="T3" fmla="*/ 33 h 34"/>
                  <a:gd name="T4" fmla="*/ 44 w 71"/>
                  <a:gd name="T5" fmla="*/ 33 h 34"/>
                  <a:gd name="T6" fmla="*/ 61 w 71"/>
                  <a:gd name="T7" fmla="*/ 34 h 34"/>
                  <a:gd name="T8" fmla="*/ 67 w 71"/>
                  <a:gd name="T9" fmla="*/ 34 h 34"/>
                  <a:gd name="T10" fmla="*/ 67 w 71"/>
                  <a:gd name="T11" fmla="*/ 34 h 34"/>
                  <a:gd name="T12" fmla="*/ 67 w 71"/>
                  <a:gd name="T13" fmla="*/ 34 h 34"/>
                  <a:gd name="T14" fmla="*/ 67 w 71"/>
                  <a:gd name="T15" fmla="*/ 34 h 34"/>
                  <a:gd name="T16" fmla="*/ 67 w 71"/>
                  <a:gd name="T17" fmla="*/ 34 h 34"/>
                  <a:gd name="T18" fmla="*/ 71 w 71"/>
                  <a:gd name="T19" fmla="*/ 34 h 34"/>
                  <a:gd name="T20" fmla="*/ 71 w 71"/>
                  <a:gd name="T21" fmla="*/ 34 h 34"/>
                  <a:gd name="T22" fmla="*/ 71 w 71"/>
                  <a:gd name="T23" fmla="*/ 34 h 34"/>
                  <a:gd name="T24" fmla="*/ 71 w 71"/>
                  <a:gd name="T25" fmla="*/ 34 h 34"/>
                  <a:gd name="T26" fmla="*/ 14 w 71"/>
                  <a:gd name="T27" fmla="*/ 19 h 34"/>
                  <a:gd name="T28" fmla="*/ 0 w 71"/>
                  <a:gd name="T29" fmla="*/ 0 h 34"/>
                  <a:gd name="T30" fmla="*/ 14 w 71"/>
                  <a:gd name="T31" fmla="*/ 19 h 34"/>
                  <a:gd name="T32" fmla="*/ 14 w 71"/>
                  <a:gd name="T33"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34">
                    <a:moveTo>
                      <a:pt x="61" y="34"/>
                    </a:moveTo>
                    <a:cubicBezTo>
                      <a:pt x="55" y="34"/>
                      <a:pt x="49" y="34"/>
                      <a:pt x="44" y="33"/>
                    </a:cubicBezTo>
                    <a:lnTo>
                      <a:pt x="44" y="33"/>
                    </a:lnTo>
                    <a:cubicBezTo>
                      <a:pt x="49" y="34"/>
                      <a:pt x="55" y="34"/>
                      <a:pt x="61" y="34"/>
                    </a:cubicBezTo>
                    <a:close/>
                    <a:moveTo>
                      <a:pt x="67" y="34"/>
                    </a:moveTo>
                    <a:lnTo>
                      <a:pt x="67" y="34"/>
                    </a:lnTo>
                    <a:cubicBezTo>
                      <a:pt x="67" y="34"/>
                      <a:pt x="67" y="34"/>
                      <a:pt x="67" y="34"/>
                    </a:cubicBezTo>
                    <a:cubicBezTo>
                      <a:pt x="67" y="34"/>
                      <a:pt x="67" y="34"/>
                      <a:pt x="67" y="34"/>
                    </a:cubicBezTo>
                    <a:lnTo>
                      <a:pt x="67" y="34"/>
                    </a:lnTo>
                    <a:close/>
                    <a:moveTo>
                      <a:pt x="71" y="34"/>
                    </a:moveTo>
                    <a:lnTo>
                      <a:pt x="71" y="34"/>
                    </a:lnTo>
                    <a:lnTo>
                      <a:pt x="71" y="34"/>
                    </a:lnTo>
                    <a:lnTo>
                      <a:pt x="71" y="34"/>
                    </a:lnTo>
                    <a:close/>
                    <a:moveTo>
                      <a:pt x="14" y="19"/>
                    </a:moveTo>
                    <a:cubicBezTo>
                      <a:pt x="8" y="13"/>
                      <a:pt x="3" y="7"/>
                      <a:pt x="0" y="0"/>
                    </a:cubicBezTo>
                    <a:cubicBezTo>
                      <a:pt x="3" y="7"/>
                      <a:pt x="8" y="13"/>
                      <a:pt x="14" y="19"/>
                    </a:cubicBezTo>
                    <a:lnTo>
                      <a:pt x="14" y="19"/>
                    </a:lnTo>
                    <a:close/>
                  </a:path>
                </a:pathLst>
              </a:custGeom>
              <a:solidFill>
                <a:srgbClr val="559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7" name="Freeform 1401">
                <a:extLst>
                  <a:ext uri="{FF2B5EF4-FFF2-40B4-BE49-F238E27FC236}">
                    <a16:creationId xmlns:a16="http://schemas.microsoft.com/office/drawing/2014/main" id="{E24FACCE-87A4-C71C-2838-8B6C710D6802}"/>
                  </a:ext>
                </a:extLst>
              </p:cNvPr>
              <p:cNvSpPr>
                <a:spLocks/>
              </p:cNvSpPr>
              <p:nvPr/>
            </p:nvSpPr>
            <p:spPr bwMode="auto">
              <a:xfrm>
                <a:off x="1711" y="3137"/>
                <a:ext cx="102" cy="151"/>
              </a:xfrm>
              <a:custGeom>
                <a:avLst/>
                <a:gdLst>
                  <a:gd name="T0" fmla="*/ 117 w 167"/>
                  <a:gd name="T1" fmla="*/ 209 h 248"/>
                  <a:gd name="T2" fmla="*/ 110 w 167"/>
                  <a:gd name="T3" fmla="*/ 162 h 248"/>
                  <a:gd name="T4" fmla="*/ 129 w 167"/>
                  <a:gd name="T5" fmla="*/ 96 h 248"/>
                  <a:gd name="T6" fmla="*/ 139 w 167"/>
                  <a:gd name="T7" fmla="*/ 39 h 248"/>
                  <a:gd name="T8" fmla="*/ 167 w 167"/>
                  <a:gd name="T9" fmla="*/ 22 h 248"/>
                  <a:gd name="T10" fmla="*/ 165 w 167"/>
                  <a:gd name="T11" fmla="*/ 21 h 248"/>
                  <a:gd name="T12" fmla="*/ 99 w 167"/>
                  <a:gd name="T13" fmla="*/ 16 h 248"/>
                  <a:gd name="T14" fmla="*/ 66 w 167"/>
                  <a:gd name="T15" fmla="*/ 78 h 248"/>
                  <a:gd name="T16" fmla="*/ 33 w 167"/>
                  <a:gd name="T17" fmla="*/ 95 h 248"/>
                  <a:gd name="T18" fmla="*/ 22 w 167"/>
                  <a:gd name="T19" fmla="*/ 161 h 248"/>
                  <a:gd name="T20" fmla="*/ 33 w 167"/>
                  <a:gd name="T21" fmla="*/ 200 h 248"/>
                  <a:gd name="T22" fmla="*/ 70 w 167"/>
                  <a:gd name="T23" fmla="*/ 241 h 248"/>
                  <a:gd name="T24" fmla="*/ 120 w 167"/>
                  <a:gd name="T25" fmla="*/ 221 h 248"/>
                  <a:gd name="T26" fmla="*/ 117 w 167"/>
                  <a:gd name="T27" fmla="*/ 20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7" h="248">
                    <a:moveTo>
                      <a:pt x="117" y="209"/>
                    </a:moveTo>
                    <a:cubicBezTo>
                      <a:pt x="112" y="203"/>
                      <a:pt x="107" y="190"/>
                      <a:pt x="110" y="162"/>
                    </a:cubicBezTo>
                    <a:cubicBezTo>
                      <a:pt x="113" y="134"/>
                      <a:pt x="129" y="96"/>
                      <a:pt x="129" y="96"/>
                    </a:cubicBezTo>
                    <a:cubicBezTo>
                      <a:pt x="131" y="74"/>
                      <a:pt x="129" y="53"/>
                      <a:pt x="139" y="39"/>
                    </a:cubicBezTo>
                    <a:cubicBezTo>
                      <a:pt x="149" y="25"/>
                      <a:pt x="167" y="22"/>
                      <a:pt x="167" y="22"/>
                    </a:cubicBezTo>
                    <a:lnTo>
                      <a:pt x="165" y="21"/>
                    </a:lnTo>
                    <a:cubicBezTo>
                      <a:pt x="155" y="12"/>
                      <a:pt x="128" y="0"/>
                      <a:pt x="99" y="16"/>
                    </a:cubicBezTo>
                    <a:cubicBezTo>
                      <a:pt x="70" y="31"/>
                      <a:pt x="80" y="54"/>
                      <a:pt x="66" y="78"/>
                    </a:cubicBezTo>
                    <a:cubicBezTo>
                      <a:pt x="58" y="89"/>
                      <a:pt x="52" y="87"/>
                      <a:pt x="33" y="95"/>
                    </a:cubicBezTo>
                    <a:cubicBezTo>
                      <a:pt x="0" y="110"/>
                      <a:pt x="5" y="142"/>
                      <a:pt x="22" y="161"/>
                    </a:cubicBezTo>
                    <a:cubicBezTo>
                      <a:pt x="36" y="176"/>
                      <a:pt x="33" y="186"/>
                      <a:pt x="33" y="200"/>
                    </a:cubicBezTo>
                    <a:cubicBezTo>
                      <a:pt x="32" y="214"/>
                      <a:pt x="39" y="234"/>
                      <a:pt x="70" y="241"/>
                    </a:cubicBezTo>
                    <a:cubicBezTo>
                      <a:pt x="102" y="248"/>
                      <a:pt x="120" y="221"/>
                      <a:pt x="120" y="221"/>
                    </a:cubicBezTo>
                    <a:cubicBezTo>
                      <a:pt x="121" y="219"/>
                      <a:pt x="122" y="215"/>
                      <a:pt x="117" y="209"/>
                    </a:cubicBezTo>
                    <a:close/>
                  </a:path>
                </a:pathLst>
              </a:custGeom>
              <a:solidFill>
                <a:srgbClr val="FCD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8" name="Freeform 1402">
                <a:extLst>
                  <a:ext uri="{FF2B5EF4-FFF2-40B4-BE49-F238E27FC236}">
                    <a16:creationId xmlns:a16="http://schemas.microsoft.com/office/drawing/2014/main" id="{B956A9C4-138C-4238-5FC1-00D2417B57A3}"/>
                  </a:ext>
                </a:extLst>
              </p:cNvPr>
              <p:cNvSpPr>
                <a:spLocks/>
              </p:cNvSpPr>
              <p:nvPr/>
            </p:nvSpPr>
            <p:spPr bwMode="auto">
              <a:xfrm>
                <a:off x="1952" y="3270"/>
                <a:ext cx="95" cy="73"/>
              </a:xfrm>
              <a:custGeom>
                <a:avLst/>
                <a:gdLst>
                  <a:gd name="T0" fmla="*/ 152 w 156"/>
                  <a:gd name="T1" fmla="*/ 79 h 119"/>
                  <a:gd name="T2" fmla="*/ 136 w 156"/>
                  <a:gd name="T3" fmla="*/ 36 h 119"/>
                  <a:gd name="T4" fmla="*/ 18 w 156"/>
                  <a:gd name="T5" fmla="*/ 9 h 119"/>
                  <a:gd name="T6" fmla="*/ 0 w 156"/>
                  <a:gd name="T7" fmla="*/ 12 h 119"/>
                  <a:gd name="T8" fmla="*/ 21 w 156"/>
                  <a:gd name="T9" fmla="*/ 30 h 119"/>
                  <a:gd name="T10" fmla="*/ 89 w 156"/>
                  <a:gd name="T11" fmla="*/ 64 h 119"/>
                  <a:gd name="T12" fmla="*/ 139 w 156"/>
                  <a:gd name="T13" fmla="*/ 119 h 119"/>
                  <a:gd name="T14" fmla="*/ 152 w 156"/>
                  <a:gd name="T15" fmla="*/ 7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19">
                    <a:moveTo>
                      <a:pt x="152" y="79"/>
                    </a:moveTo>
                    <a:cubicBezTo>
                      <a:pt x="156" y="46"/>
                      <a:pt x="136" y="36"/>
                      <a:pt x="136" y="36"/>
                    </a:cubicBezTo>
                    <a:cubicBezTo>
                      <a:pt x="136" y="36"/>
                      <a:pt x="84" y="0"/>
                      <a:pt x="18" y="9"/>
                    </a:cubicBezTo>
                    <a:cubicBezTo>
                      <a:pt x="12" y="9"/>
                      <a:pt x="6" y="11"/>
                      <a:pt x="0" y="12"/>
                    </a:cubicBezTo>
                    <a:cubicBezTo>
                      <a:pt x="9" y="13"/>
                      <a:pt x="16" y="18"/>
                      <a:pt x="21" y="30"/>
                    </a:cubicBezTo>
                    <a:cubicBezTo>
                      <a:pt x="31" y="51"/>
                      <a:pt x="54" y="66"/>
                      <a:pt x="89" y="64"/>
                    </a:cubicBezTo>
                    <a:cubicBezTo>
                      <a:pt x="118" y="62"/>
                      <a:pt x="147" y="76"/>
                      <a:pt x="139" y="119"/>
                    </a:cubicBezTo>
                    <a:cubicBezTo>
                      <a:pt x="146" y="106"/>
                      <a:pt x="150" y="92"/>
                      <a:pt x="152" y="79"/>
                    </a:cubicBezTo>
                    <a:close/>
                  </a:path>
                </a:pathLst>
              </a:custGeom>
              <a:solidFill>
                <a:srgbClr val="F368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9" name="Freeform 1403">
                <a:extLst>
                  <a:ext uri="{FF2B5EF4-FFF2-40B4-BE49-F238E27FC236}">
                    <a16:creationId xmlns:a16="http://schemas.microsoft.com/office/drawing/2014/main" id="{0FA50D45-2796-24AC-BF80-0A23F120D69B}"/>
                  </a:ext>
                </a:extLst>
              </p:cNvPr>
              <p:cNvSpPr>
                <a:spLocks/>
              </p:cNvSpPr>
              <p:nvPr/>
            </p:nvSpPr>
            <p:spPr bwMode="auto">
              <a:xfrm>
                <a:off x="1914" y="3277"/>
                <a:ext cx="128" cy="100"/>
              </a:xfrm>
              <a:custGeom>
                <a:avLst/>
                <a:gdLst>
                  <a:gd name="T0" fmla="*/ 151 w 209"/>
                  <a:gd name="T1" fmla="*/ 52 h 163"/>
                  <a:gd name="T2" fmla="*/ 83 w 209"/>
                  <a:gd name="T3" fmla="*/ 18 h 163"/>
                  <a:gd name="T4" fmla="*/ 62 w 209"/>
                  <a:gd name="T5" fmla="*/ 0 h 163"/>
                  <a:gd name="T6" fmla="*/ 0 w 209"/>
                  <a:gd name="T7" fmla="*/ 41 h 163"/>
                  <a:gd name="T8" fmla="*/ 6 w 209"/>
                  <a:gd name="T9" fmla="*/ 44 h 163"/>
                  <a:gd name="T10" fmla="*/ 7 w 209"/>
                  <a:gd name="T11" fmla="*/ 68 h 163"/>
                  <a:gd name="T12" fmla="*/ 68 w 209"/>
                  <a:gd name="T13" fmla="*/ 83 h 163"/>
                  <a:gd name="T14" fmla="*/ 124 w 209"/>
                  <a:gd name="T15" fmla="*/ 163 h 163"/>
                  <a:gd name="T16" fmla="*/ 201 w 209"/>
                  <a:gd name="T17" fmla="*/ 107 h 163"/>
                  <a:gd name="T18" fmla="*/ 151 w 209"/>
                  <a:gd name="T19" fmla="*/ 5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63">
                    <a:moveTo>
                      <a:pt x="151" y="52"/>
                    </a:moveTo>
                    <a:cubicBezTo>
                      <a:pt x="116" y="54"/>
                      <a:pt x="93" y="39"/>
                      <a:pt x="83" y="18"/>
                    </a:cubicBezTo>
                    <a:cubicBezTo>
                      <a:pt x="78" y="6"/>
                      <a:pt x="71" y="1"/>
                      <a:pt x="62" y="0"/>
                    </a:cubicBezTo>
                    <a:cubicBezTo>
                      <a:pt x="24" y="9"/>
                      <a:pt x="6" y="28"/>
                      <a:pt x="0" y="41"/>
                    </a:cubicBezTo>
                    <a:cubicBezTo>
                      <a:pt x="1" y="43"/>
                      <a:pt x="3" y="44"/>
                      <a:pt x="6" y="44"/>
                    </a:cubicBezTo>
                    <a:cubicBezTo>
                      <a:pt x="21" y="50"/>
                      <a:pt x="5" y="53"/>
                      <a:pt x="7" y="68"/>
                    </a:cubicBezTo>
                    <a:cubicBezTo>
                      <a:pt x="22" y="68"/>
                      <a:pt x="47" y="70"/>
                      <a:pt x="68" y="83"/>
                    </a:cubicBezTo>
                    <a:cubicBezTo>
                      <a:pt x="99" y="104"/>
                      <a:pt x="130" y="124"/>
                      <a:pt x="124" y="163"/>
                    </a:cubicBezTo>
                    <a:cubicBezTo>
                      <a:pt x="163" y="155"/>
                      <a:pt x="187" y="133"/>
                      <a:pt x="201" y="107"/>
                    </a:cubicBezTo>
                    <a:cubicBezTo>
                      <a:pt x="209" y="64"/>
                      <a:pt x="180" y="50"/>
                      <a:pt x="151" y="52"/>
                    </a:cubicBezTo>
                    <a:close/>
                  </a:path>
                </a:pathLst>
              </a:custGeom>
              <a:solidFill>
                <a:srgbClr val="FDD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0" name="Freeform 1404">
                <a:extLst>
                  <a:ext uri="{FF2B5EF4-FFF2-40B4-BE49-F238E27FC236}">
                    <a16:creationId xmlns:a16="http://schemas.microsoft.com/office/drawing/2014/main" id="{CFEEE64C-714B-3BFC-E08C-5DC7AA9A31F3}"/>
                  </a:ext>
                </a:extLst>
              </p:cNvPr>
              <p:cNvSpPr>
                <a:spLocks noEditPoints="1"/>
              </p:cNvSpPr>
              <p:nvPr/>
            </p:nvSpPr>
            <p:spPr bwMode="auto">
              <a:xfrm>
                <a:off x="1910" y="3316"/>
                <a:ext cx="1" cy="4"/>
              </a:xfrm>
              <a:custGeom>
                <a:avLst/>
                <a:gdLst>
                  <a:gd name="T0" fmla="*/ 0 w 2"/>
                  <a:gd name="T1" fmla="*/ 6 h 6"/>
                  <a:gd name="T2" fmla="*/ 0 w 2"/>
                  <a:gd name="T3" fmla="*/ 6 h 6"/>
                  <a:gd name="T4" fmla="*/ 0 w 2"/>
                  <a:gd name="T5" fmla="*/ 6 h 6"/>
                  <a:gd name="T6" fmla="*/ 0 w 2"/>
                  <a:gd name="T7" fmla="*/ 6 h 6"/>
                  <a:gd name="T8" fmla="*/ 1 w 2"/>
                  <a:gd name="T9" fmla="*/ 4 h 6"/>
                  <a:gd name="T10" fmla="*/ 2 w 2"/>
                  <a:gd name="T11" fmla="*/ 0 h 6"/>
                  <a:gd name="T12" fmla="*/ 2 w 2"/>
                  <a:gd name="T13" fmla="*/ 0 h 6"/>
                  <a:gd name="T14" fmla="*/ 2 w 2"/>
                  <a:gd name="T15" fmla="*/ 0 h 6"/>
                  <a:gd name="T16" fmla="*/ 1 w 2"/>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0" y="6"/>
                    </a:moveTo>
                    <a:lnTo>
                      <a:pt x="0" y="6"/>
                    </a:lnTo>
                    <a:lnTo>
                      <a:pt x="0" y="6"/>
                    </a:lnTo>
                    <a:lnTo>
                      <a:pt x="0" y="6"/>
                    </a:lnTo>
                    <a:close/>
                    <a:moveTo>
                      <a:pt x="1" y="4"/>
                    </a:moveTo>
                    <a:cubicBezTo>
                      <a:pt x="1" y="3"/>
                      <a:pt x="1" y="2"/>
                      <a:pt x="2" y="0"/>
                    </a:cubicBezTo>
                    <a:lnTo>
                      <a:pt x="2" y="0"/>
                    </a:lnTo>
                    <a:cubicBezTo>
                      <a:pt x="2" y="0"/>
                      <a:pt x="2" y="0"/>
                      <a:pt x="2" y="0"/>
                    </a:cubicBezTo>
                    <a:cubicBezTo>
                      <a:pt x="1" y="2"/>
                      <a:pt x="1" y="3"/>
                      <a:pt x="1" y="4"/>
                    </a:cubicBezTo>
                    <a:close/>
                  </a:path>
                </a:pathLst>
              </a:custGeom>
              <a:solidFill>
                <a:srgbClr val="44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1" name="Freeform 1405">
                <a:extLst>
                  <a:ext uri="{FF2B5EF4-FFF2-40B4-BE49-F238E27FC236}">
                    <a16:creationId xmlns:a16="http://schemas.microsoft.com/office/drawing/2014/main" id="{D0C5A359-1ADF-0917-A5DA-4574FA9B5EAF}"/>
                  </a:ext>
                </a:extLst>
              </p:cNvPr>
              <p:cNvSpPr>
                <a:spLocks/>
              </p:cNvSpPr>
              <p:nvPr/>
            </p:nvSpPr>
            <p:spPr bwMode="auto">
              <a:xfrm>
                <a:off x="1913" y="3304"/>
                <a:ext cx="0" cy="3"/>
              </a:xfrm>
              <a:custGeom>
                <a:avLst/>
                <a:gdLst>
                  <a:gd name="T0" fmla="*/ 0 w 1"/>
                  <a:gd name="T1" fmla="*/ 5 h 5"/>
                  <a:gd name="T2" fmla="*/ 1 w 1"/>
                  <a:gd name="T3" fmla="*/ 1 h 5"/>
                  <a:gd name="T4" fmla="*/ 1 w 1"/>
                  <a:gd name="T5" fmla="*/ 0 h 5"/>
                  <a:gd name="T6" fmla="*/ 0 w 1"/>
                  <a:gd name="T7" fmla="*/ 5 h 5"/>
                </a:gdLst>
                <a:ahLst/>
                <a:cxnLst>
                  <a:cxn ang="0">
                    <a:pos x="T0" y="T1"/>
                  </a:cxn>
                  <a:cxn ang="0">
                    <a:pos x="T2" y="T3"/>
                  </a:cxn>
                  <a:cxn ang="0">
                    <a:pos x="T4" y="T5"/>
                  </a:cxn>
                  <a:cxn ang="0">
                    <a:pos x="T6" y="T7"/>
                  </a:cxn>
                </a:cxnLst>
                <a:rect l="0" t="0" r="r" b="b"/>
                <a:pathLst>
                  <a:path w="1" h="5">
                    <a:moveTo>
                      <a:pt x="0" y="5"/>
                    </a:moveTo>
                    <a:cubicBezTo>
                      <a:pt x="0" y="4"/>
                      <a:pt x="0" y="2"/>
                      <a:pt x="1" y="1"/>
                    </a:cubicBezTo>
                    <a:cubicBezTo>
                      <a:pt x="1" y="0"/>
                      <a:pt x="1" y="0"/>
                      <a:pt x="1" y="0"/>
                    </a:cubicBezTo>
                    <a:cubicBezTo>
                      <a:pt x="1" y="2"/>
                      <a:pt x="0" y="4"/>
                      <a:pt x="0" y="5"/>
                    </a:cubicBezTo>
                  </a:path>
                </a:pathLst>
              </a:custGeom>
              <a:solidFill>
                <a:srgbClr val="4D66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2" name="Freeform 1406">
                <a:extLst>
                  <a:ext uri="{FF2B5EF4-FFF2-40B4-BE49-F238E27FC236}">
                    <a16:creationId xmlns:a16="http://schemas.microsoft.com/office/drawing/2014/main" id="{F2260CCF-88A3-C749-EFF7-085C488FB08A}"/>
                  </a:ext>
                </a:extLst>
              </p:cNvPr>
              <p:cNvSpPr>
                <a:spLocks/>
              </p:cNvSpPr>
              <p:nvPr/>
            </p:nvSpPr>
            <p:spPr bwMode="auto">
              <a:xfrm>
                <a:off x="2037" y="3327"/>
                <a:ext cx="1" cy="15"/>
              </a:xfrm>
              <a:custGeom>
                <a:avLst/>
                <a:gdLst>
                  <a:gd name="T0" fmla="*/ 0 w 2"/>
                  <a:gd name="T1" fmla="*/ 25 h 25"/>
                  <a:gd name="T2" fmla="*/ 0 w 2"/>
                  <a:gd name="T3" fmla="*/ 0 h 25"/>
                  <a:gd name="T4" fmla="*/ 0 w 2"/>
                  <a:gd name="T5" fmla="*/ 0 h 25"/>
                  <a:gd name="T6" fmla="*/ 0 w 2"/>
                  <a:gd name="T7" fmla="*/ 25 h 25"/>
                </a:gdLst>
                <a:ahLst/>
                <a:cxnLst>
                  <a:cxn ang="0">
                    <a:pos x="T0" y="T1"/>
                  </a:cxn>
                  <a:cxn ang="0">
                    <a:pos x="T2" y="T3"/>
                  </a:cxn>
                  <a:cxn ang="0">
                    <a:pos x="T4" y="T5"/>
                  </a:cxn>
                  <a:cxn ang="0">
                    <a:pos x="T6" y="T7"/>
                  </a:cxn>
                </a:cxnLst>
                <a:rect l="0" t="0" r="r" b="b"/>
                <a:pathLst>
                  <a:path w="2" h="25">
                    <a:moveTo>
                      <a:pt x="0" y="25"/>
                    </a:moveTo>
                    <a:cubicBezTo>
                      <a:pt x="2" y="15"/>
                      <a:pt x="2" y="7"/>
                      <a:pt x="0" y="0"/>
                    </a:cubicBezTo>
                    <a:lnTo>
                      <a:pt x="0" y="0"/>
                    </a:lnTo>
                    <a:cubicBezTo>
                      <a:pt x="2" y="7"/>
                      <a:pt x="2" y="15"/>
                      <a:pt x="0" y="25"/>
                    </a:cubicBezTo>
                    <a:close/>
                  </a:path>
                </a:pathLst>
              </a:custGeom>
              <a:solidFill>
                <a:srgbClr val="2D5E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3" name="Freeform 1407">
                <a:extLst>
                  <a:ext uri="{FF2B5EF4-FFF2-40B4-BE49-F238E27FC236}">
                    <a16:creationId xmlns:a16="http://schemas.microsoft.com/office/drawing/2014/main" id="{A8C18171-0146-2925-5CC7-5C11704942CF}"/>
                  </a:ext>
                </a:extLst>
              </p:cNvPr>
              <p:cNvSpPr>
                <a:spLocks/>
              </p:cNvSpPr>
              <p:nvPr/>
            </p:nvSpPr>
            <p:spPr bwMode="auto">
              <a:xfrm>
                <a:off x="1953" y="3274"/>
                <a:ext cx="94" cy="69"/>
              </a:xfrm>
              <a:custGeom>
                <a:avLst/>
                <a:gdLst>
                  <a:gd name="T0" fmla="*/ 138 w 154"/>
                  <a:gd name="T1" fmla="*/ 112 h 112"/>
                  <a:gd name="T2" fmla="*/ 138 w 154"/>
                  <a:gd name="T3" fmla="*/ 111 h 112"/>
                  <a:gd name="T4" fmla="*/ 138 w 154"/>
                  <a:gd name="T5" fmla="*/ 86 h 112"/>
                  <a:gd name="T6" fmla="*/ 141 w 154"/>
                  <a:gd name="T7" fmla="*/ 37 h 112"/>
                  <a:gd name="T8" fmla="*/ 59 w 154"/>
                  <a:gd name="T9" fmla="*/ 6 h 112"/>
                  <a:gd name="T10" fmla="*/ 30 w 154"/>
                  <a:gd name="T11" fmla="*/ 11 h 112"/>
                  <a:gd name="T12" fmla="*/ 18 w 154"/>
                  <a:gd name="T13" fmla="*/ 18 h 112"/>
                  <a:gd name="T14" fmla="*/ 0 w 154"/>
                  <a:gd name="T15" fmla="*/ 5 h 112"/>
                  <a:gd name="T16" fmla="*/ 1 w 154"/>
                  <a:gd name="T17" fmla="*/ 4 h 112"/>
                  <a:gd name="T18" fmla="*/ 1 w 154"/>
                  <a:gd name="T19" fmla="*/ 5 h 112"/>
                  <a:gd name="T20" fmla="*/ 9 w 154"/>
                  <a:gd name="T21" fmla="*/ 3 h 112"/>
                  <a:gd name="T22" fmla="*/ 15 w 154"/>
                  <a:gd name="T23" fmla="*/ 2 h 112"/>
                  <a:gd name="T24" fmla="*/ 17 w 154"/>
                  <a:gd name="T25" fmla="*/ 2 h 112"/>
                  <a:gd name="T26" fmla="*/ 37 w 154"/>
                  <a:gd name="T27" fmla="*/ 0 h 112"/>
                  <a:gd name="T28" fmla="*/ 38 w 154"/>
                  <a:gd name="T29" fmla="*/ 0 h 112"/>
                  <a:gd name="T30" fmla="*/ 135 w 154"/>
                  <a:gd name="T31" fmla="*/ 29 h 112"/>
                  <a:gd name="T32" fmla="*/ 135 w 154"/>
                  <a:gd name="T33" fmla="*/ 29 h 112"/>
                  <a:gd name="T34" fmla="*/ 151 w 154"/>
                  <a:gd name="T35" fmla="*/ 63 h 112"/>
                  <a:gd name="T36" fmla="*/ 151 w 154"/>
                  <a:gd name="T37" fmla="*/ 72 h 112"/>
                  <a:gd name="T38" fmla="*/ 150 w 154"/>
                  <a:gd name="T39" fmla="*/ 76 h 112"/>
                  <a:gd name="T40" fmla="*/ 138 w 154"/>
                  <a:gd name="T4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4" h="112">
                    <a:moveTo>
                      <a:pt x="138" y="112"/>
                    </a:moveTo>
                    <a:cubicBezTo>
                      <a:pt x="138" y="112"/>
                      <a:pt x="138" y="112"/>
                      <a:pt x="138" y="111"/>
                    </a:cubicBezTo>
                    <a:cubicBezTo>
                      <a:pt x="140" y="101"/>
                      <a:pt x="140" y="93"/>
                      <a:pt x="138" y="86"/>
                    </a:cubicBezTo>
                    <a:cubicBezTo>
                      <a:pt x="152" y="74"/>
                      <a:pt x="154" y="51"/>
                      <a:pt x="141" y="37"/>
                    </a:cubicBezTo>
                    <a:cubicBezTo>
                      <a:pt x="127" y="22"/>
                      <a:pt x="92" y="6"/>
                      <a:pt x="59" y="6"/>
                    </a:cubicBezTo>
                    <a:cubicBezTo>
                      <a:pt x="49" y="6"/>
                      <a:pt x="39" y="7"/>
                      <a:pt x="30" y="11"/>
                    </a:cubicBezTo>
                    <a:cubicBezTo>
                      <a:pt x="24" y="12"/>
                      <a:pt x="21" y="15"/>
                      <a:pt x="18" y="18"/>
                    </a:cubicBezTo>
                    <a:cubicBezTo>
                      <a:pt x="13" y="10"/>
                      <a:pt x="7" y="6"/>
                      <a:pt x="0" y="5"/>
                    </a:cubicBezTo>
                    <a:cubicBezTo>
                      <a:pt x="0" y="5"/>
                      <a:pt x="1" y="5"/>
                      <a:pt x="1" y="4"/>
                    </a:cubicBezTo>
                    <a:lnTo>
                      <a:pt x="1" y="5"/>
                    </a:lnTo>
                    <a:cubicBezTo>
                      <a:pt x="3" y="4"/>
                      <a:pt x="6" y="3"/>
                      <a:pt x="9" y="3"/>
                    </a:cubicBezTo>
                    <a:cubicBezTo>
                      <a:pt x="11" y="3"/>
                      <a:pt x="13" y="2"/>
                      <a:pt x="15" y="2"/>
                    </a:cubicBezTo>
                    <a:cubicBezTo>
                      <a:pt x="16" y="2"/>
                      <a:pt x="17" y="2"/>
                      <a:pt x="17" y="2"/>
                    </a:cubicBezTo>
                    <a:cubicBezTo>
                      <a:pt x="24" y="1"/>
                      <a:pt x="31" y="0"/>
                      <a:pt x="37" y="0"/>
                    </a:cubicBezTo>
                    <a:lnTo>
                      <a:pt x="38" y="0"/>
                    </a:lnTo>
                    <a:cubicBezTo>
                      <a:pt x="93" y="0"/>
                      <a:pt x="135" y="29"/>
                      <a:pt x="135" y="29"/>
                    </a:cubicBezTo>
                    <a:lnTo>
                      <a:pt x="135" y="29"/>
                    </a:lnTo>
                    <a:cubicBezTo>
                      <a:pt x="136" y="29"/>
                      <a:pt x="151" y="38"/>
                      <a:pt x="151" y="63"/>
                    </a:cubicBezTo>
                    <a:cubicBezTo>
                      <a:pt x="151" y="66"/>
                      <a:pt x="151" y="69"/>
                      <a:pt x="151" y="72"/>
                    </a:cubicBezTo>
                    <a:cubicBezTo>
                      <a:pt x="150" y="73"/>
                      <a:pt x="150" y="75"/>
                      <a:pt x="150" y="76"/>
                    </a:cubicBezTo>
                    <a:cubicBezTo>
                      <a:pt x="148" y="88"/>
                      <a:pt x="144" y="100"/>
                      <a:pt x="138" y="112"/>
                    </a:cubicBezTo>
                  </a:path>
                </a:pathLst>
              </a:custGeom>
              <a:solidFill>
                <a:srgbClr val="ED4F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4" name="Freeform 1408">
                <a:extLst>
                  <a:ext uri="{FF2B5EF4-FFF2-40B4-BE49-F238E27FC236}">
                    <a16:creationId xmlns:a16="http://schemas.microsoft.com/office/drawing/2014/main" id="{82D6FB4A-C4AF-D93A-77DA-91462CC51220}"/>
                  </a:ext>
                </a:extLst>
              </p:cNvPr>
              <p:cNvSpPr>
                <a:spLocks noEditPoints="1"/>
              </p:cNvSpPr>
              <p:nvPr/>
            </p:nvSpPr>
            <p:spPr bwMode="auto">
              <a:xfrm>
                <a:off x="1936" y="3277"/>
                <a:ext cx="102" cy="100"/>
              </a:xfrm>
              <a:custGeom>
                <a:avLst/>
                <a:gdLst>
                  <a:gd name="T0" fmla="*/ 88 w 167"/>
                  <a:gd name="T1" fmla="*/ 163 h 163"/>
                  <a:gd name="T2" fmla="*/ 88 w 167"/>
                  <a:gd name="T3" fmla="*/ 162 h 163"/>
                  <a:gd name="T4" fmla="*/ 88 w 167"/>
                  <a:gd name="T5" fmla="*/ 163 h 163"/>
                  <a:gd name="T6" fmla="*/ 88 w 167"/>
                  <a:gd name="T7" fmla="*/ 163 h 163"/>
                  <a:gd name="T8" fmla="*/ 96 w 167"/>
                  <a:gd name="T9" fmla="*/ 161 h 163"/>
                  <a:gd name="T10" fmla="*/ 98 w 167"/>
                  <a:gd name="T11" fmla="*/ 160 h 163"/>
                  <a:gd name="T12" fmla="*/ 98 w 167"/>
                  <a:gd name="T13" fmla="*/ 160 h 163"/>
                  <a:gd name="T14" fmla="*/ 96 w 167"/>
                  <a:gd name="T15" fmla="*/ 161 h 163"/>
                  <a:gd name="T16" fmla="*/ 89 w 167"/>
                  <a:gd name="T17" fmla="*/ 160 h 163"/>
                  <a:gd name="T18" fmla="*/ 89 w 167"/>
                  <a:gd name="T19" fmla="*/ 154 h 163"/>
                  <a:gd name="T20" fmla="*/ 89 w 167"/>
                  <a:gd name="T21" fmla="*/ 160 h 163"/>
                  <a:gd name="T22" fmla="*/ 106 w 167"/>
                  <a:gd name="T23" fmla="*/ 158 h 163"/>
                  <a:gd name="T24" fmla="*/ 144 w 167"/>
                  <a:gd name="T25" fmla="*/ 135 h 163"/>
                  <a:gd name="T26" fmla="*/ 128 w 167"/>
                  <a:gd name="T27" fmla="*/ 139 h 163"/>
                  <a:gd name="T28" fmla="*/ 77 w 167"/>
                  <a:gd name="T29" fmla="*/ 107 h 163"/>
                  <a:gd name="T30" fmla="*/ 0 w 167"/>
                  <a:gd name="T31" fmla="*/ 37 h 163"/>
                  <a:gd name="T32" fmla="*/ 27 w 167"/>
                  <a:gd name="T33" fmla="*/ 0 h 163"/>
                  <a:gd name="T34" fmla="*/ 45 w 167"/>
                  <a:gd name="T35" fmla="*/ 13 h 163"/>
                  <a:gd name="T36" fmla="*/ 63 w 167"/>
                  <a:gd name="T37" fmla="*/ 57 h 163"/>
                  <a:gd name="T38" fmla="*/ 138 w 167"/>
                  <a:gd name="T39" fmla="*/ 88 h 163"/>
                  <a:gd name="T40" fmla="*/ 144 w 167"/>
                  <a:gd name="T41" fmla="*/ 88 h 163"/>
                  <a:gd name="T42" fmla="*/ 165 w 167"/>
                  <a:gd name="T43" fmla="*/ 81 h 163"/>
                  <a:gd name="T44" fmla="*/ 165 w 167"/>
                  <a:gd name="T45" fmla="*/ 106 h 163"/>
                  <a:gd name="T46" fmla="*/ 165 w 167"/>
                  <a:gd name="T47" fmla="*/ 107 h 163"/>
                  <a:gd name="T48" fmla="*/ 165 w 167"/>
                  <a:gd name="T49" fmla="*/ 107 h 163"/>
                  <a:gd name="T50" fmla="*/ 136 w 167"/>
                  <a:gd name="T51" fmla="*/ 141 h 163"/>
                  <a:gd name="T52" fmla="*/ 106 w 167"/>
                  <a:gd name="T53" fmla="*/ 158 h 163"/>
                  <a:gd name="T54" fmla="*/ 106 w 167"/>
                  <a:gd name="T55" fmla="*/ 158 h 163"/>
                  <a:gd name="T56" fmla="*/ 32 w 167"/>
                  <a:gd name="T57" fmla="*/ 83 h 163"/>
                  <a:gd name="T58" fmla="*/ 30 w 167"/>
                  <a:gd name="T59" fmla="*/ 82 h 163"/>
                  <a:gd name="T60" fmla="*/ 29 w 167"/>
                  <a:gd name="T61" fmla="*/ 82 h 163"/>
                  <a:gd name="T62" fmla="*/ 28 w 167"/>
                  <a:gd name="T63" fmla="*/ 81 h 163"/>
                  <a:gd name="T64" fmla="*/ 27 w 167"/>
                  <a:gd name="T65" fmla="*/ 80 h 163"/>
                  <a:gd name="T66" fmla="*/ 27 w 167"/>
                  <a:gd name="T67" fmla="*/ 80 h 163"/>
                  <a:gd name="T68" fmla="*/ 25 w 167"/>
                  <a:gd name="T69" fmla="*/ 79 h 163"/>
                  <a:gd name="T70" fmla="*/ 25 w 167"/>
                  <a:gd name="T71" fmla="*/ 79 h 163"/>
                  <a:gd name="T72" fmla="*/ 10 w 167"/>
                  <a:gd name="T73" fmla="*/ 73 h 163"/>
                  <a:gd name="T74" fmla="*/ 32 w 167"/>
                  <a:gd name="T75" fmla="*/ 83 h 163"/>
                  <a:gd name="T76" fmla="*/ 10 w 167"/>
                  <a:gd name="T77" fmla="*/ 73 h 163"/>
                  <a:gd name="T78" fmla="*/ 9 w 167"/>
                  <a:gd name="T79" fmla="*/ 73 h 163"/>
                  <a:gd name="T80" fmla="*/ 10 w 167"/>
                  <a:gd name="T81" fmla="*/ 7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 h="163">
                    <a:moveTo>
                      <a:pt x="88" y="163"/>
                    </a:moveTo>
                    <a:cubicBezTo>
                      <a:pt x="88" y="163"/>
                      <a:pt x="88" y="162"/>
                      <a:pt x="88" y="162"/>
                    </a:cubicBezTo>
                    <a:cubicBezTo>
                      <a:pt x="88" y="162"/>
                      <a:pt x="88" y="163"/>
                      <a:pt x="88" y="163"/>
                    </a:cubicBezTo>
                    <a:lnTo>
                      <a:pt x="88" y="163"/>
                    </a:lnTo>
                    <a:close/>
                    <a:moveTo>
                      <a:pt x="96" y="161"/>
                    </a:moveTo>
                    <a:cubicBezTo>
                      <a:pt x="97" y="161"/>
                      <a:pt x="97" y="161"/>
                      <a:pt x="98" y="160"/>
                    </a:cubicBezTo>
                    <a:cubicBezTo>
                      <a:pt x="98" y="160"/>
                      <a:pt x="98" y="160"/>
                      <a:pt x="98" y="160"/>
                    </a:cubicBezTo>
                    <a:cubicBezTo>
                      <a:pt x="98" y="161"/>
                      <a:pt x="97" y="161"/>
                      <a:pt x="96" y="161"/>
                    </a:cubicBezTo>
                    <a:close/>
                    <a:moveTo>
                      <a:pt x="89" y="160"/>
                    </a:moveTo>
                    <a:cubicBezTo>
                      <a:pt x="89" y="158"/>
                      <a:pt x="89" y="156"/>
                      <a:pt x="89" y="154"/>
                    </a:cubicBezTo>
                    <a:cubicBezTo>
                      <a:pt x="89" y="156"/>
                      <a:pt x="89" y="158"/>
                      <a:pt x="89" y="160"/>
                    </a:cubicBezTo>
                    <a:close/>
                    <a:moveTo>
                      <a:pt x="106" y="158"/>
                    </a:moveTo>
                    <a:cubicBezTo>
                      <a:pt x="122" y="153"/>
                      <a:pt x="134" y="144"/>
                      <a:pt x="144" y="135"/>
                    </a:cubicBezTo>
                    <a:cubicBezTo>
                      <a:pt x="139" y="138"/>
                      <a:pt x="134" y="139"/>
                      <a:pt x="128" y="139"/>
                    </a:cubicBezTo>
                    <a:cubicBezTo>
                      <a:pt x="116" y="139"/>
                      <a:pt x="101" y="130"/>
                      <a:pt x="77" y="107"/>
                    </a:cubicBezTo>
                    <a:cubicBezTo>
                      <a:pt x="45" y="73"/>
                      <a:pt x="1" y="64"/>
                      <a:pt x="0" y="37"/>
                    </a:cubicBezTo>
                    <a:cubicBezTo>
                      <a:pt x="0" y="13"/>
                      <a:pt x="20" y="3"/>
                      <a:pt x="27" y="0"/>
                    </a:cubicBezTo>
                    <a:cubicBezTo>
                      <a:pt x="34" y="1"/>
                      <a:pt x="40" y="5"/>
                      <a:pt x="45" y="13"/>
                    </a:cubicBezTo>
                    <a:cubicBezTo>
                      <a:pt x="33" y="25"/>
                      <a:pt x="43" y="44"/>
                      <a:pt x="63" y="57"/>
                    </a:cubicBezTo>
                    <a:cubicBezTo>
                      <a:pt x="94" y="78"/>
                      <a:pt x="112" y="84"/>
                      <a:pt x="138" y="88"/>
                    </a:cubicBezTo>
                    <a:cubicBezTo>
                      <a:pt x="140" y="88"/>
                      <a:pt x="142" y="88"/>
                      <a:pt x="144" y="88"/>
                    </a:cubicBezTo>
                    <a:cubicBezTo>
                      <a:pt x="153" y="88"/>
                      <a:pt x="160" y="85"/>
                      <a:pt x="165" y="81"/>
                    </a:cubicBezTo>
                    <a:cubicBezTo>
                      <a:pt x="167" y="88"/>
                      <a:pt x="167" y="96"/>
                      <a:pt x="165" y="106"/>
                    </a:cubicBezTo>
                    <a:cubicBezTo>
                      <a:pt x="165" y="107"/>
                      <a:pt x="165" y="107"/>
                      <a:pt x="165" y="107"/>
                    </a:cubicBezTo>
                    <a:lnTo>
                      <a:pt x="165" y="107"/>
                    </a:lnTo>
                    <a:cubicBezTo>
                      <a:pt x="158" y="120"/>
                      <a:pt x="149" y="132"/>
                      <a:pt x="136" y="141"/>
                    </a:cubicBezTo>
                    <a:cubicBezTo>
                      <a:pt x="128" y="148"/>
                      <a:pt x="118" y="154"/>
                      <a:pt x="106" y="158"/>
                    </a:cubicBezTo>
                    <a:cubicBezTo>
                      <a:pt x="106" y="158"/>
                      <a:pt x="106" y="158"/>
                      <a:pt x="106" y="158"/>
                    </a:cubicBezTo>
                    <a:moveTo>
                      <a:pt x="32" y="83"/>
                    </a:moveTo>
                    <a:cubicBezTo>
                      <a:pt x="31" y="83"/>
                      <a:pt x="31" y="82"/>
                      <a:pt x="30" y="82"/>
                    </a:cubicBezTo>
                    <a:cubicBezTo>
                      <a:pt x="30" y="82"/>
                      <a:pt x="29" y="82"/>
                      <a:pt x="29" y="82"/>
                    </a:cubicBezTo>
                    <a:cubicBezTo>
                      <a:pt x="29" y="81"/>
                      <a:pt x="29" y="81"/>
                      <a:pt x="28" y="81"/>
                    </a:cubicBezTo>
                    <a:cubicBezTo>
                      <a:pt x="28" y="81"/>
                      <a:pt x="28" y="81"/>
                      <a:pt x="27" y="80"/>
                    </a:cubicBezTo>
                    <a:cubicBezTo>
                      <a:pt x="27" y="80"/>
                      <a:pt x="27" y="80"/>
                      <a:pt x="27" y="80"/>
                    </a:cubicBezTo>
                    <a:cubicBezTo>
                      <a:pt x="26" y="80"/>
                      <a:pt x="26" y="80"/>
                      <a:pt x="25" y="79"/>
                    </a:cubicBezTo>
                    <a:cubicBezTo>
                      <a:pt x="25" y="79"/>
                      <a:pt x="25" y="79"/>
                      <a:pt x="25" y="79"/>
                    </a:cubicBezTo>
                    <a:cubicBezTo>
                      <a:pt x="20" y="77"/>
                      <a:pt x="15" y="75"/>
                      <a:pt x="10" y="73"/>
                    </a:cubicBezTo>
                    <a:cubicBezTo>
                      <a:pt x="18" y="75"/>
                      <a:pt x="25" y="79"/>
                      <a:pt x="32" y="83"/>
                    </a:cubicBezTo>
                    <a:moveTo>
                      <a:pt x="10" y="73"/>
                    </a:moveTo>
                    <a:cubicBezTo>
                      <a:pt x="10" y="73"/>
                      <a:pt x="10" y="73"/>
                      <a:pt x="9" y="73"/>
                    </a:cubicBezTo>
                    <a:cubicBezTo>
                      <a:pt x="10" y="73"/>
                      <a:pt x="10" y="73"/>
                      <a:pt x="10" y="73"/>
                    </a:cubicBezTo>
                    <a:close/>
                  </a:path>
                </a:pathLst>
              </a:custGeom>
              <a:solidFill>
                <a:srgbClr val="F19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 name="Freeform 1409">
                <a:extLst>
                  <a:ext uri="{FF2B5EF4-FFF2-40B4-BE49-F238E27FC236}">
                    <a16:creationId xmlns:a16="http://schemas.microsoft.com/office/drawing/2014/main" id="{44CD60CD-436B-31B6-DEDE-9FF604C65870}"/>
                  </a:ext>
                </a:extLst>
              </p:cNvPr>
              <p:cNvSpPr>
                <a:spLocks noEditPoints="1"/>
              </p:cNvSpPr>
              <p:nvPr/>
            </p:nvSpPr>
            <p:spPr bwMode="auto">
              <a:xfrm>
                <a:off x="1756" y="3142"/>
                <a:ext cx="57" cy="143"/>
              </a:xfrm>
              <a:custGeom>
                <a:avLst/>
                <a:gdLst>
                  <a:gd name="T0" fmla="*/ 15 w 94"/>
                  <a:gd name="T1" fmla="*/ 234 h 234"/>
                  <a:gd name="T2" fmla="*/ 30 w 94"/>
                  <a:gd name="T3" fmla="*/ 223 h 234"/>
                  <a:gd name="T4" fmla="*/ 20 w 94"/>
                  <a:gd name="T5" fmla="*/ 233 h 234"/>
                  <a:gd name="T6" fmla="*/ 47 w 94"/>
                  <a:gd name="T7" fmla="*/ 213 h 234"/>
                  <a:gd name="T8" fmla="*/ 15 w 94"/>
                  <a:gd name="T9" fmla="*/ 234 h 234"/>
                  <a:gd name="T10" fmla="*/ 0 w 94"/>
                  <a:gd name="T11" fmla="*/ 52 h 234"/>
                  <a:gd name="T12" fmla="*/ 11 w 94"/>
                  <a:gd name="T13" fmla="*/ 20 h 234"/>
                  <a:gd name="T14" fmla="*/ 13 w 94"/>
                  <a:gd name="T15" fmla="*/ 21 h 234"/>
                  <a:gd name="T16" fmla="*/ 7 w 94"/>
                  <a:gd name="T17" fmla="*/ 34 h 234"/>
                  <a:gd name="T18" fmla="*/ 11 w 94"/>
                  <a:gd name="T19" fmla="*/ 45 h 234"/>
                  <a:gd name="T20" fmla="*/ 0 w 94"/>
                  <a:gd name="T21" fmla="*/ 52 h 234"/>
                  <a:gd name="T22" fmla="*/ 35 w 94"/>
                  <a:gd name="T23" fmla="*/ 28 h 234"/>
                  <a:gd name="T24" fmla="*/ 35 w 94"/>
                  <a:gd name="T25" fmla="*/ 27 h 234"/>
                  <a:gd name="T26" fmla="*/ 35 w 94"/>
                  <a:gd name="T27" fmla="*/ 27 h 234"/>
                  <a:gd name="T28" fmla="*/ 36 w 94"/>
                  <a:gd name="T29" fmla="*/ 27 h 234"/>
                  <a:gd name="T30" fmla="*/ 35 w 94"/>
                  <a:gd name="T31" fmla="*/ 28 h 234"/>
                  <a:gd name="T32" fmla="*/ 40 w 94"/>
                  <a:gd name="T33" fmla="*/ 24 h 234"/>
                  <a:gd name="T34" fmla="*/ 37 w 94"/>
                  <a:gd name="T35" fmla="*/ 23 h 234"/>
                  <a:gd name="T36" fmla="*/ 36 w 94"/>
                  <a:gd name="T37" fmla="*/ 22 h 234"/>
                  <a:gd name="T38" fmla="*/ 36 w 94"/>
                  <a:gd name="T39" fmla="*/ 21 h 234"/>
                  <a:gd name="T40" fmla="*/ 52 w 94"/>
                  <a:gd name="T41" fmla="*/ 4 h 234"/>
                  <a:gd name="T42" fmla="*/ 52 w 94"/>
                  <a:gd name="T43" fmla="*/ 4 h 234"/>
                  <a:gd name="T44" fmla="*/ 16 w 94"/>
                  <a:gd name="T45" fmla="*/ 17 h 234"/>
                  <a:gd name="T46" fmla="*/ 14 w 94"/>
                  <a:gd name="T47" fmla="*/ 16 h 234"/>
                  <a:gd name="T48" fmla="*/ 26 w 94"/>
                  <a:gd name="T49" fmla="*/ 8 h 234"/>
                  <a:gd name="T50" fmla="*/ 55 w 94"/>
                  <a:gd name="T51" fmla="*/ 0 h 234"/>
                  <a:gd name="T52" fmla="*/ 92 w 94"/>
                  <a:gd name="T53" fmla="*/ 13 h 234"/>
                  <a:gd name="T54" fmla="*/ 94 w 94"/>
                  <a:gd name="T55" fmla="*/ 14 h 234"/>
                  <a:gd name="T56" fmla="*/ 94 w 94"/>
                  <a:gd name="T57" fmla="*/ 14 h 234"/>
                  <a:gd name="T58" fmla="*/ 92 w 94"/>
                  <a:gd name="T59" fmla="*/ 13 h 234"/>
                  <a:gd name="T60" fmla="*/ 74 w 94"/>
                  <a:gd name="T61" fmla="*/ 3 h 234"/>
                  <a:gd name="T62" fmla="*/ 70 w 94"/>
                  <a:gd name="T63" fmla="*/ 16 h 234"/>
                  <a:gd name="T64" fmla="*/ 61 w 94"/>
                  <a:gd name="T65" fmla="*/ 6 h 234"/>
                  <a:gd name="T66" fmla="*/ 40 w 94"/>
                  <a:gd name="T67" fmla="*/ 2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234">
                    <a:moveTo>
                      <a:pt x="15" y="234"/>
                    </a:moveTo>
                    <a:cubicBezTo>
                      <a:pt x="20" y="230"/>
                      <a:pt x="26" y="226"/>
                      <a:pt x="30" y="223"/>
                    </a:cubicBezTo>
                    <a:cubicBezTo>
                      <a:pt x="28" y="227"/>
                      <a:pt x="24" y="230"/>
                      <a:pt x="20" y="233"/>
                    </a:cubicBezTo>
                    <a:cubicBezTo>
                      <a:pt x="37" y="228"/>
                      <a:pt x="47" y="213"/>
                      <a:pt x="47" y="213"/>
                    </a:cubicBezTo>
                    <a:cubicBezTo>
                      <a:pt x="47" y="213"/>
                      <a:pt x="36" y="230"/>
                      <a:pt x="15" y="234"/>
                    </a:cubicBezTo>
                    <a:close/>
                    <a:moveTo>
                      <a:pt x="0" y="52"/>
                    </a:moveTo>
                    <a:cubicBezTo>
                      <a:pt x="3" y="40"/>
                      <a:pt x="4" y="30"/>
                      <a:pt x="11" y="20"/>
                    </a:cubicBezTo>
                    <a:cubicBezTo>
                      <a:pt x="11" y="20"/>
                      <a:pt x="12" y="21"/>
                      <a:pt x="13" y="21"/>
                    </a:cubicBezTo>
                    <a:cubicBezTo>
                      <a:pt x="10" y="25"/>
                      <a:pt x="8" y="29"/>
                      <a:pt x="7" y="34"/>
                    </a:cubicBezTo>
                    <a:cubicBezTo>
                      <a:pt x="6" y="38"/>
                      <a:pt x="7" y="43"/>
                      <a:pt x="11" y="45"/>
                    </a:cubicBezTo>
                    <a:cubicBezTo>
                      <a:pt x="7" y="47"/>
                      <a:pt x="4" y="50"/>
                      <a:pt x="0" y="52"/>
                    </a:cubicBezTo>
                    <a:close/>
                    <a:moveTo>
                      <a:pt x="35" y="28"/>
                    </a:moveTo>
                    <a:cubicBezTo>
                      <a:pt x="35" y="27"/>
                      <a:pt x="35" y="27"/>
                      <a:pt x="35" y="27"/>
                    </a:cubicBezTo>
                    <a:cubicBezTo>
                      <a:pt x="35" y="27"/>
                      <a:pt x="35" y="27"/>
                      <a:pt x="35" y="27"/>
                    </a:cubicBezTo>
                    <a:cubicBezTo>
                      <a:pt x="35" y="27"/>
                      <a:pt x="35" y="27"/>
                      <a:pt x="36" y="27"/>
                    </a:cubicBezTo>
                    <a:cubicBezTo>
                      <a:pt x="35" y="27"/>
                      <a:pt x="35" y="27"/>
                      <a:pt x="35" y="28"/>
                    </a:cubicBezTo>
                    <a:close/>
                    <a:moveTo>
                      <a:pt x="40" y="24"/>
                    </a:moveTo>
                    <a:cubicBezTo>
                      <a:pt x="39" y="23"/>
                      <a:pt x="38" y="23"/>
                      <a:pt x="37" y="23"/>
                    </a:cubicBezTo>
                    <a:cubicBezTo>
                      <a:pt x="37" y="23"/>
                      <a:pt x="36" y="22"/>
                      <a:pt x="36" y="22"/>
                    </a:cubicBezTo>
                    <a:cubicBezTo>
                      <a:pt x="36" y="22"/>
                      <a:pt x="36" y="22"/>
                      <a:pt x="36" y="21"/>
                    </a:cubicBezTo>
                    <a:cubicBezTo>
                      <a:pt x="43" y="6"/>
                      <a:pt x="80" y="4"/>
                      <a:pt x="52" y="4"/>
                    </a:cubicBezTo>
                    <a:lnTo>
                      <a:pt x="52" y="4"/>
                    </a:lnTo>
                    <a:cubicBezTo>
                      <a:pt x="36" y="4"/>
                      <a:pt x="24" y="9"/>
                      <a:pt x="16" y="17"/>
                    </a:cubicBezTo>
                    <a:cubicBezTo>
                      <a:pt x="16" y="17"/>
                      <a:pt x="15" y="16"/>
                      <a:pt x="14" y="16"/>
                    </a:cubicBezTo>
                    <a:cubicBezTo>
                      <a:pt x="17" y="13"/>
                      <a:pt x="21" y="10"/>
                      <a:pt x="26" y="8"/>
                    </a:cubicBezTo>
                    <a:cubicBezTo>
                      <a:pt x="36" y="2"/>
                      <a:pt x="46" y="0"/>
                      <a:pt x="55" y="0"/>
                    </a:cubicBezTo>
                    <a:cubicBezTo>
                      <a:pt x="72" y="0"/>
                      <a:pt x="85" y="7"/>
                      <a:pt x="92" y="13"/>
                    </a:cubicBezTo>
                    <a:lnTo>
                      <a:pt x="94" y="14"/>
                    </a:lnTo>
                    <a:lnTo>
                      <a:pt x="94" y="14"/>
                    </a:lnTo>
                    <a:lnTo>
                      <a:pt x="92" y="13"/>
                    </a:lnTo>
                    <a:cubicBezTo>
                      <a:pt x="88" y="10"/>
                      <a:pt x="82" y="6"/>
                      <a:pt x="74" y="3"/>
                    </a:cubicBezTo>
                    <a:cubicBezTo>
                      <a:pt x="78" y="7"/>
                      <a:pt x="77" y="12"/>
                      <a:pt x="70" y="16"/>
                    </a:cubicBezTo>
                    <a:cubicBezTo>
                      <a:pt x="67" y="13"/>
                      <a:pt x="64" y="9"/>
                      <a:pt x="61" y="6"/>
                    </a:cubicBezTo>
                    <a:cubicBezTo>
                      <a:pt x="54" y="12"/>
                      <a:pt x="47" y="18"/>
                      <a:pt x="40" y="24"/>
                    </a:cubicBezTo>
                  </a:path>
                </a:pathLst>
              </a:custGeom>
              <a:solidFill>
                <a:srgbClr val="F2B8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6" name="Freeform 1410">
                <a:extLst>
                  <a:ext uri="{FF2B5EF4-FFF2-40B4-BE49-F238E27FC236}">
                    <a16:creationId xmlns:a16="http://schemas.microsoft.com/office/drawing/2014/main" id="{9956D443-3379-AC82-2FC8-ACE36CA8B6DB}"/>
                  </a:ext>
                </a:extLst>
              </p:cNvPr>
              <p:cNvSpPr>
                <a:spLocks noEditPoints="1"/>
              </p:cNvSpPr>
              <p:nvPr/>
            </p:nvSpPr>
            <p:spPr bwMode="auto">
              <a:xfrm>
                <a:off x="1768" y="3144"/>
                <a:ext cx="45" cy="140"/>
              </a:xfrm>
              <a:custGeom>
                <a:avLst/>
                <a:gdLst>
                  <a:gd name="T0" fmla="*/ 0 w 74"/>
                  <a:gd name="T1" fmla="*/ 230 h 230"/>
                  <a:gd name="T2" fmla="*/ 10 w 74"/>
                  <a:gd name="T3" fmla="*/ 220 h 230"/>
                  <a:gd name="T4" fmla="*/ 23 w 74"/>
                  <a:gd name="T5" fmla="*/ 213 h 230"/>
                  <a:gd name="T6" fmla="*/ 28 w 74"/>
                  <a:gd name="T7" fmla="*/ 208 h 230"/>
                  <a:gd name="T8" fmla="*/ 27 w 74"/>
                  <a:gd name="T9" fmla="*/ 210 h 230"/>
                  <a:gd name="T10" fmla="*/ 27 w 74"/>
                  <a:gd name="T11" fmla="*/ 210 h 230"/>
                  <a:gd name="T12" fmla="*/ 0 w 74"/>
                  <a:gd name="T13" fmla="*/ 230 h 230"/>
                  <a:gd name="T14" fmla="*/ 55 w 74"/>
                  <a:gd name="T15" fmla="*/ 19 h 230"/>
                  <a:gd name="T16" fmla="*/ 50 w 74"/>
                  <a:gd name="T17" fmla="*/ 13 h 230"/>
                  <a:gd name="T18" fmla="*/ 54 w 74"/>
                  <a:gd name="T19" fmla="*/ 0 h 230"/>
                  <a:gd name="T20" fmla="*/ 72 w 74"/>
                  <a:gd name="T21" fmla="*/ 10 h 230"/>
                  <a:gd name="T22" fmla="*/ 74 w 74"/>
                  <a:gd name="T23" fmla="*/ 11 h 230"/>
                  <a:gd name="T24" fmla="*/ 55 w 74"/>
                  <a:gd name="T25" fmla="*/ 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230">
                    <a:moveTo>
                      <a:pt x="0" y="230"/>
                    </a:moveTo>
                    <a:cubicBezTo>
                      <a:pt x="4" y="227"/>
                      <a:pt x="8" y="224"/>
                      <a:pt x="10" y="220"/>
                    </a:cubicBezTo>
                    <a:cubicBezTo>
                      <a:pt x="18" y="215"/>
                      <a:pt x="23" y="213"/>
                      <a:pt x="23" y="213"/>
                    </a:cubicBezTo>
                    <a:cubicBezTo>
                      <a:pt x="23" y="213"/>
                      <a:pt x="25" y="211"/>
                      <a:pt x="28" y="208"/>
                    </a:cubicBezTo>
                    <a:cubicBezTo>
                      <a:pt x="28" y="209"/>
                      <a:pt x="27" y="210"/>
                      <a:pt x="27" y="210"/>
                    </a:cubicBezTo>
                    <a:lnTo>
                      <a:pt x="27" y="210"/>
                    </a:lnTo>
                    <a:cubicBezTo>
                      <a:pt x="27" y="210"/>
                      <a:pt x="17" y="225"/>
                      <a:pt x="0" y="230"/>
                    </a:cubicBezTo>
                    <a:moveTo>
                      <a:pt x="55" y="19"/>
                    </a:moveTo>
                    <a:cubicBezTo>
                      <a:pt x="54" y="17"/>
                      <a:pt x="52" y="15"/>
                      <a:pt x="50" y="13"/>
                    </a:cubicBezTo>
                    <a:cubicBezTo>
                      <a:pt x="57" y="9"/>
                      <a:pt x="58" y="4"/>
                      <a:pt x="54" y="0"/>
                    </a:cubicBezTo>
                    <a:cubicBezTo>
                      <a:pt x="62" y="3"/>
                      <a:pt x="68" y="7"/>
                      <a:pt x="72" y="10"/>
                    </a:cubicBezTo>
                    <a:lnTo>
                      <a:pt x="74" y="11"/>
                    </a:lnTo>
                    <a:cubicBezTo>
                      <a:pt x="74" y="11"/>
                      <a:pt x="65" y="13"/>
                      <a:pt x="55" y="19"/>
                    </a:cubicBezTo>
                    <a:close/>
                  </a:path>
                </a:pathLst>
              </a:custGeom>
              <a:solidFill>
                <a:srgbClr val="E79F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36" name="Picture 1872">
              <a:extLst>
                <a:ext uri="{FF2B5EF4-FFF2-40B4-BE49-F238E27FC236}">
                  <a16:creationId xmlns:a16="http://schemas.microsoft.com/office/drawing/2014/main" id="{00CEB08F-8F2B-CEDA-F126-F025F3FCFD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7338" y="4983163"/>
              <a:ext cx="17462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7" name="Group 236">
            <a:extLst>
              <a:ext uri="{FF2B5EF4-FFF2-40B4-BE49-F238E27FC236}">
                <a16:creationId xmlns:a16="http://schemas.microsoft.com/office/drawing/2014/main" id="{8115BF7C-FC9A-8D56-753A-B5015FBDC92D}"/>
              </a:ext>
            </a:extLst>
          </p:cNvPr>
          <p:cNvGrpSpPr/>
          <p:nvPr/>
        </p:nvGrpSpPr>
        <p:grpSpPr>
          <a:xfrm>
            <a:off x="5834404" y="3177960"/>
            <a:ext cx="1993541" cy="867491"/>
            <a:chOff x="904875" y="5127625"/>
            <a:chExt cx="2855912" cy="1165225"/>
          </a:xfrm>
        </p:grpSpPr>
        <p:sp>
          <p:nvSpPr>
            <p:cNvPr id="238" name="Freeform 1183">
              <a:extLst>
                <a:ext uri="{FF2B5EF4-FFF2-40B4-BE49-F238E27FC236}">
                  <a16:creationId xmlns:a16="http://schemas.microsoft.com/office/drawing/2014/main" id="{8D6CCBA1-139E-4DE4-3AE9-E6DE423D6F37}"/>
                </a:ext>
              </a:extLst>
            </p:cNvPr>
            <p:cNvSpPr>
              <a:spLocks/>
            </p:cNvSpPr>
            <p:nvPr/>
          </p:nvSpPr>
          <p:spPr bwMode="auto">
            <a:xfrm>
              <a:off x="904875" y="5153025"/>
              <a:ext cx="2851150" cy="1139825"/>
            </a:xfrm>
            <a:custGeom>
              <a:avLst/>
              <a:gdLst>
                <a:gd name="T0" fmla="*/ 2941 w 2943"/>
                <a:gd name="T1" fmla="*/ 600 h 1177"/>
                <a:gd name="T2" fmla="*/ 1467 w 2943"/>
                <a:gd name="T3" fmla="*/ 1171 h 1177"/>
                <a:gd name="T4" fmla="*/ 3 w 2943"/>
                <a:gd name="T5" fmla="*/ 577 h 1177"/>
                <a:gd name="T6" fmla="*/ 1476 w 2943"/>
                <a:gd name="T7" fmla="*/ 7 h 1177"/>
                <a:gd name="T8" fmla="*/ 2941 w 2943"/>
                <a:gd name="T9" fmla="*/ 600 h 1177"/>
              </a:gdLst>
              <a:ahLst/>
              <a:cxnLst>
                <a:cxn ang="0">
                  <a:pos x="T0" y="T1"/>
                </a:cxn>
                <a:cxn ang="0">
                  <a:pos x="T2" y="T3"/>
                </a:cxn>
                <a:cxn ang="0">
                  <a:pos x="T4" y="T5"/>
                </a:cxn>
                <a:cxn ang="0">
                  <a:pos x="T6" y="T7"/>
                </a:cxn>
                <a:cxn ang="0">
                  <a:pos x="T8" y="T9"/>
                </a:cxn>
              </a:cxnLst>
              <a:rect l="0" t="0" r="r" b="b"/>
              <a:pathLst>
                <a:path w="2943" h="1177">
                  <a:moveTo>
                    <a:pt x="2941" y="600"/>
                  </a:moveTo>
                  <a:cubicBezTo>
                    <a:pt x="2938" y="922"/>
                    <a:pt x="2278" y="1177"/>
                    <a:pt x="1467" y="1171"/>
                  </a:cubicBezTo>
                  <a:cubicBezTo>
                    <a:pt x="656" y="1165"/>
                    <a:pt x="0" y="899"/>
                    <a:pt x="3" y="577"/>
                  </a:cubicBezTo>
                  <a:cubicBezTo>
                    <a:pt x="5" y="256"/>
                    <a:pt x="665" y="0"/>
                    <a:pt x="1476" y="7"/>
                  </a:cubicBezTo>
                  <a:cubicBezTo>
                    <a:pt x="2287" y="13"/>
                    <a:pt x="2943" y="279"/>
                    <a:pt x="2941" y="600"/>
                  </a:cubicBezTo>
                  <a:close/>
                </a:path>
              </a:pathLst>
            </a:custGeom>
            <a:solidFill>
              <a:srgbClr val="D2D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9" name="Freeform 1184">
              <a:extLst>
                <a:ext uri="{FF2B5EF4-FFF2-40B4-BE49-F238E27FC236}">
                  <a16:creationId xmlns:a16="http://schemas.microsoft.com/office/drawing/2014/main" id="{F3F315EC-0778-A594-017B-56F8094D966E}"/>
                </a:ext>
              </a:extLst>
            </p:cNvPr>
            <p:cNvSpPr>
              <a:spLocks/>
            </p:cNvSpPr>
            <p:nvPr/>
          </p:nvSpPr>
          <p:spPr bwMode="auto">
            <a:xfrm>
              <a:off x="909637" y="5127625"/>
              <a:ext cx="2851150" cy="1139825"/>
            </a:xfrm>
            <a:custGeom>
              <a:avLst/>
              <a:gdLst>
                <a:gd name="T0" fmla="*/ 2940 w 2943"/>
                <a:gd name="T1" fmla="*/ 600 h 1177"/>
                <a:gd name="T2" fmla="*/ 1467 w 2943"/>
                <a:gd name="T3" fmla="*/ 1171 h 1177"/>
                <a:gd name="T4" fmla="*/ 2 w 2943"/>
                <a:gd name="T5" fmla="*/ 577 h 1177"/>
                <a:gd name="T6" fmla="*/ 1476 w 2943"/>
                <a:gd name="T7" fmla="*/ 6 h 1177"/>
                <a:gd name="T8" fmla="*/ 2940 w 2943"/>
                <a:gd name="T9" fmla="*/ 600 h 1177"/>
              </a:gdLst>
              <a:ahLst/>
              <a:cxnLst>
                <a:cxn ang="0">
                  <a:pos x="T0" y="T1"/>
                </a:cxn>
                <a:cxn ang="0">
                  <a:pos x="T2" y="T3"/>
                </a:cxn>
                <a:cxn ang="0">
                  <a:pos x="T4" y="T5"/>
                </a:cxn>
                <a:cxn ang="0">
                  <a:pos x="T6" y="T7"/>
                </a:cxn>
                <a:cxn ang="0">
                  <a:pos x="T8" y="T9"/>
                </a:cxn>
              </a:cxnLst>
              <a:rect l="0" t="0" r="r" b="b"/>
              <a:pathLst>
                <a:path w="2943" h="1177">
                  <a:moveTo>
                    <a:pt x="2940" y="600"/>
                  </a:moveTo>
                  <a:cubicBezTo>
                    <a:pt x="2938" y="922"/>
                    <a:pt x="2278" y="1177"/>
                    <a:pt x="1467" y="1171"/>
                  </a:cubicBezTo>
                  <a:cubicBezTo>
                    <a:pt x="656" y="1165"/>
                    <a:pt x="0" y="899"/>
                    <a:pt x="2" y="577"/>
                  </a:cubicBezTo>
                  <a:cubicBezTo>
                    <a:pt x="5" y="256"/>
                    <a:pt x="665" y="0"/>
                    <a:pt x="1476" y="6"/>
                  </a:cubicBezTo>
                  <a:cubicBezTo>
                    <a:pt x="2287" y="13"/>
                    <a:pt x="2943" y="278"/>
                    <a:pt x="2940" y="600"/>
                  </a:cubicBezTo>
                  <a:close/>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0" name="Freeform 1185">
              <a:extLst>
                <a:ext uri="{FF2B5EF4-FFF2-40B4-BE49-F238E27FC236}">
                  <a16:creationId xmlns:a16="http://schemas.microsoft.com/office/drawing/2014/main" id="{B67C226C-DF1F-1BEC-6E96-2F87DF0E44CC}"/>
                </a:ext>
              </a:extLst>
            </p:cNvPr>
            <p:cNvSpPr>
              <a:spLocks/>
            </p:cNvSpPr>
            <p:nvPr/>
          </p:nvSpPr>
          <p:spPr bwMode="auto">
            <a:xfrm>
              <a:off x="1360487" y="5248275"/>
              <a:ext cx="1943100" cy="777875"/>
            </a:xfrm>
            <a:custGeom>
              <a:avLst/>
              <a:gdLst>
                <a:gd name="T0" fmla="*/ 2005 w 2007"/>
                <a:gd name="T1" fmla="*/ 409 h 803"/>
                <a:gd name="T2" fmla="*/ 1000 w 2007"/>
                <a:gd name="T3" fmla="*/ 799 h 803"/>
                <a:gd name="T4" fmla="*/ 1 w 2007"/>
                <a:gd name="T5" fmla="*/ 394 h 803"/>
                <a:gd name="T6" fmla="*/ 1006 w 2007"/>
                <a:gd name="T7" fmla="*/ 4 h 803"/>
                <a:gd name="T8" fmla="*/ 2005 w 2007"/>
                <a:gd name="T9" fmla="*/ 409 h 803"/>
              </a:gdLst>
              <a:ahLst/>
              <a:cxnLst>
                <a:cxn ang="0">
                  <a:pos x="T0" y="T1"/>
                </a:cxn>
                <a:cxn ang="0">
                  <a:pos x="T2" y="T3"/>
                </a:cxn>
                <a:cxn ang="0">
                  <a:pos x="T4" y="T5"/>
                </a:cxn>
                <a:cxn ang="0">
                  <a:pos x="T6" y="T7"/>
                </a:cxn>
                <a:cxn ang="0">
                  <a:pos x="T8" y="T9"/>
                </a:cxn>
              </a:cxnLst>
              <a:rect l="0" t="0" r="r" b="b"/>
              <a:pathLst>
                <a:path w="2007" h="803">
                  <a:moveTo>
                    <a:pt x="2005" y="409"/>
                  </a:moveTo>
                  <a:cubicBezTo>
                    <a:pt x="2003" y="629"/>
                    <a:pt x="1554" y="803"/>
                    <a:pt x="1000" y="799"/>
                  </a:cubicBezTo>
                  <a:cubicBezTo>
                    <a:pt x="447" y="794"/>
                    <a:pt x="0" y="613"/>
                    <a:pt x="1" y="394"/>
                  </a:cubicBezTo>
                  <a:cubicBezTo>
                    <a:pt x="3" y="175"/>
                    <a:pt x="453" y="0"/>
                    <a:pt x="1006" y="4"/>
                  </a:cubicBezTo>
                  <a:cubicBezTo>
                    <a:pt x="1560" y="9"/>
                    <a:pt x="2007" y="190"/>
                    <a:pt x="2005" y="409"/>
                  </a:cubicBez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1" name="Freeform 1186">
              <a:extLst>
                <a:ext uri="{FF2B5EF4-FFF2-40B4-BE49-F238E27FC236}">
                  <a16:creationId xmlns:a16="http://schemas.microsoft.com/office/drawing/2014/main" id="{0936D67E-B2C9-00AB-1EA8-7E92C16E26B9}"/>
                </a:ext>
              </a:extLst>
            </p:cNvPr>
            <p:cNvSpPr>
              <a:spLocks/>
            </p:cNvSpPr>
            <p:nvPr/>
          </p:nvSpPr>
          <p:spPr bwMode="auto">
            <a:xfrm>
              <a:off x="1393825" y="5275263"/>
              <a:ext cx="1876425" cy="738188"/>
            </a:xfrm>
            <a:custGeom>
              <a:avLst/>
              <a:gdLst>
                <a:gd name="T0" fmla="*/ 1935 w 1937"/>
                <a:gd name="T1" fmla="*/ 388 h 762"/>
                <a:gd name="T2" fmla="*/ 965 w 1937"/>
                <a:gd name="T3" fmla="*/ 758 h 762"/>
                <a:gd name="T4" fmla="*/ 1 w 1937"/>
                <a:gd name="T5" fmla="*/ 373 h 762"/>
                <a:gd name="T6" fmla="*/ 971 w 1937"/>
                <a:gd name="T7" fmla="*/ 4 h 762"/>
                <a:gd name="T8" fmla="*/ 1935 w 1937"/>
                <a:gd name="T9" fmla="*/ 388 h 762"/>
              </a:gdLst>
              <a:ahLst/>
              <a:cxnLst>
                <a:cxn ang="0">
                  <a:pos x="T0" y="T1"/>
                </a:cxn>
                <a:cxn ang="0">
                  <a:pos x="T2" y="T3"/>
                </a:cxn>
                <a:cxn ang="0">
                  <a:pos x="T4" y="T5"/>
                </a:cxn>
                <a:cxn ang="0">
                  <a:pos x="T6" y="T7"/>
                </a:cxn>
                <a:cxn ang="0">
                  <a:pos x="T8" y="T9"/>
                </a:cxn>
              </a:cxnLst>
              <a:rect l="0" t="0" r="r" b="b"/>
              <a:pathLst>
                <a:path w="1937" h="762">
                  <a:moveTo>
                    <a:pt x="1935" y="388"/>
                  </a:moveTo>
                  <a:cubicBezTo>
                    <a:pt x="1934" y="596"/>
                    <a:pt x="1499" y="762"/>
                    <a:pt x="965" y="758"/>
                  </a:cubicBezTo>
                  <a:cubicBezTo>
                    <a:pt x="431" y="754"/>
                    <a:pt x="0" y="582"/>
                    <a:pt x="1" y="373"/>
                  </a:cubicBezTo>
                  <a:cubicBezTo>
                    <a:pt x="3" y="165"/>
                    <a:pt x="437" y="0"/>
                    <a:pt x="971" y="4"/>
                  </a:cubicBezTo>
                  <a:cubicBezTo>
                    <a:pt x="1505" y="8"/>
                    <a:pt x="1937" y="180"/>
                    <a:pt x="1935" y="388"/>
                  </a:cubicBezTo>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2" name="Freeform 1187">
              <a:extLst>
                <a:ext uri="{FF2B5EF4-FFF2-40B4-BE49-F238E27FC236}">
                  <a16:creationId xmlns:a16="http://schemas.microsoft.com/office/drawing/2014/main" id="{5962FC27-BB74-4929-48F6-C2FC3FABFCB0}"/>
                </a:ext>
              </a:extLst>
            </p:cNvPr>
            <p:cNvSpPr>
              <a:spLocks noEditPoints="1"/>
            </p:cNvSpPr>
            <p:nvPr/>
          </p:nvSpPr>
          <p:spPr bwMode="auto">
            <a:xfrm>
              <a:off x="941387" y="5148263"/>
              <a:ext cx="2779712" cy="1082675"/>
            </a:xfrm>
            <a:custGeom>
              <a:avLst/>
              <a:gdLst>
                <a:gd name="T0" fmla="*/ 1439 w 2870"/>
                <a:gd name="T1" fmla="*/ 6 h 1118"/>
                <a:gd name="T2" fmla="*/ 2 w 2870"/>
                <a:gd name="T3" fmla="*/ 548 h 1118"/>
                <a:gd name="T4" fmla="*/ 1431 w 2870"/>
                <a:gd name="T5" fmla="*/ 1112 h 1118"/>
                <a:gd name="T6" fmla="*/ 2868 w 2870"/>
                <a:gd name="T7" fmla="*/ 570 h 1118"/>
                <a:gd name="T8" fmla="*/ 1439 w 2870"/>
                <a:gd name="T9" fmla="*/ 6 h 1118"/>
                <a:gd name="T10" fmla="*/ 1439 w 2870"/>
                <a:gd name="T11" fmla="*/ 26 h 1118"/>
                <a:gd name="T12" fmla="*/ 2443 w 2870"/>
                <a:gd name="T13" fmla="*/ 195 h 1118"/>
                <a:gd name="T14" fmla="*/ 2743 w 2870"/>
                <a:gd name="T15" fmla="*/ 369 h 1118"/>
                <a:gd name="T16" fmla="*/ 2847 w 2870"/>
                <a:gd name="T17" fmla="*/ 570 h 1118"/>
                <a:gd name="T18" fmla="*/ 2739 w 2870"/>
                <a:gd name="T19" fmla="*/ 769 h 1118"/>
                <a:gd name="T20" fmla="*/ 2438 w 2870"/>
                <a:gd name="T21" fmla="*/ 939 h 1118"/>
                <a:gd name="T22" fmla="*/ 1431 w 2870"/>
                <a:gd name="T23" fmla="*/ 1092 h 1118"/>
                <a:gd name="T24" fmla="*/ 426 w 2870"/>
                <a:gd name="T25" fmla="*/ 923 h 1118"/>
                <a:gd name="T26" fmla="*/ 127 w 2870"/>
                <a:gd name="T27" fmla="*/ 749 h 1118"/>
                <a:gd name="T28" fmla="*/ 23 w 2870"/>
                <a:gd name="T29" fmla="*/ 548 h 1118"/>
                <a:gd name="T30" fmla="*/ 130 w 2870"/>
                <a:gd name="T31" fmla="*/ 349 h 1118"/>
                <a:gd name="T32" fmla="*/ 432 w 2870"/>
                <a:gd name="T33" fmla="*/ 179 h 1118"/>
                <a:gd name="T34" fmla="*/ 1439 w 2870"/>
                <a:gd name="T35" fmla="*/ 26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0" h="1118">
                  <a:moveTo>
                    <a:pt x="1439" y="6"/>
                  </a:moveTo>
                  <a:cubicBezTo>
                    <a:pt x="648" y="0"/>
                    <a:pt x="5" y="242"/>
                    <a:pt x="2" y="548"/>
                  </a:cubicBezTo>
                  <a:cubicBezTo>
                    <a:pt x="0" y="854"/>
                    <a:pt x="639" y="1106"/>
                    <a:pt x="1431" y="1112"/>
                  </a:cubicBezTo>
                  <a:cubicBezTo>
                    <a:pt x="2222" y="1118"/>
                    <a:pt x="2865" y="876"/>
                    <a:pt x="2868" y="570"/>
                  </a:cubicBezTo>
                  <a:cubicBezTo>
                    <a:pt x="2870" y="264"/>
                    <a:pt x="2230" y="12"/>
                    <a:pt x="1439" y="6"/>
                  </a:cubicBezTo>
                  <a:moveTo>
                    <a:pt x="1439" y="26"/>
                  </a:moveTo>
                  <a:cubicBezTo>
                    <a:pt x="1819" y="29"/>
                    <a:pt x="2176" y="89"/>
                    <a:pt x="2443" y="195"/>
                  </a:cubicBezTo>
                  <a:cubicBezTo>
                    <a:pt x="2572" y="246"/>
                    <a:pt x="2673" y="304"/>
                    <a:pt x="2743" y="369"/>
                  </a:cubicBezTo>
                  <a:cubicBezTo>
                    <a:pt x="2812" y="434"/>
                    <a:pt x="2847" y="501"/>
                    <a:pt x="2847" y="570"/>
                  </a:cubicBezTo>
                  <a:cubicBezTo>
                    <a:pt x="2846" y="638"/>
                    <a:pt x="2810" y="706"/>
                    <a:pt x="2739" y="769"/>
                  </a:cubicBezTo>
                  <a:cubicBezTo>
                    <a:pt x="2669" y="833"/>
                    <a:pt x="2567" y="890"/>
                    <a:pt x="2438" y="939"/>
                  </a:cubicBezTo>
                  <a:cubicBezTo>
                    <a:pt x="2169" y="1040"/>
                    <a:pt x="1811" y="1094"/>
                    <a:pt x="1431" y="1092"/>
                  </a:cubicBezTo>
                  <a:cubicBezTo>
                    <a:pt x="1051" y="1089"/>
                    <a:pt x="694" y="1029"/>
                    <a:pt x="426" y="923"/>
                  </a:cubicBezTo>
                  <a:cubicBezTo>
                    <a:pt x="298" y="872"/>
                    <a:pt x="197" y="814"/>
                    <a:pt x="127" y="749"/>
                  </a:cubicBezTo>
                  <a:cubicBezTo>
                    <a:pt x="58" y="684"/>
                    <a:pt x="22" y="617"/>
                    <a:pt x="23" y="548"/>
                  </a:cubicBezTo>
                  <a:cubicBezTo>
                    <a:pt x="24" y="479"/>
                    <a:pt x="60" y="412"/>
                    <a:pt x="130" y="349"/>
                  </a:cubicBezTo>
                  <a:cubicBezTo>
                    <a:pt x="201" y="285"/>
                    <a:pt x="303" y="228"/>
                    <a:pt x="432" y="179"/>
                  </a:cubicBezTo>
                  <a:cubicBezTo>
                    <a:pt x="701" y="78"/>
                    <a:pt x="1059" y="23"/>
                    <a:pt x="1439" y="26"/>
                  </a:cubicBezTo>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3" name="Freeform 1188">
              <a:extLst>
                <a:ext uri="{FF2B5EF4-FFF2-40B4-BE49-F238E27FC236}">
                  <a16:creationId xmlns:a16="http://schemas.microsoft.com/office/drawing/2014/main" id="{E14780A6-54DC-4579-9926-3252A91D3C53}"/>
                </a:ext>
              </a:extLst>
            </p:cNvPr>
            <p:cNvSpPr>
              <a:spLocks noEditPoints="1"/>
            </p:cNvSpPr>
            <p:nvPr/>
          </p:nvSpPr>
          <p:spPr bwMode="auto">
            <a:xfrm>
              <a:off x="998537" y="5180013"/>
              <a:ext cx="2665412" cy="1008063"/>
            </a:xfrm>
            <a:custGeom>
              <a:avLst/>
              <a:gdLst>
                <a:gd name="T0" fmla="*/ 1380 w 2752"/>
                <a:gd name="T1" fmla="*/ 6 h 1040"/>
                <a:gd name="T2" fmla="*/ 2 w 2752"/>
                <a:gd name="T3" fmla="*/ 510 h 1040"/>
                <a:gd name="T4" fmla="*/ 1372 w 2752"/>
                <a:gd name="T5" fmla="*/ 1034 h 1040"/>
                <a:gd name="T6" fmla="*/ 2750 w 2752"/>
                <a:gd name="T7" fmla="*/ 531 h 1040"/>
                <a:gd name="T8" fmla="*/ 1380 w 2752"/>
                <a:gd name="T9" fmla="*/ 6 h 1040"/>
                <a:gd name="T10" fmla="*/ 1380 w 2752"/>
                <a:gd name="T11" fmla="*/ 17 h 1040"/>
                <a:gd name="T12" fmla="*/ 2347 w 2752"/>
                <a:gd name="T13" fmla="*/ 174 h 1040"/>
                <a:gd name="T14" fmla="*/ 2637 w 2752"/>
                <a:gd name="T15" fmla="*/ 338 h 1040"/>
                <a:gd name="T16" fmla="*/ 2740 w 2752"/>
                <a:gd name="T17" fmla="*/ 531 h 1040"/>
                <a:gd name="T18" fmla="*/ 2634 w 2752"/>
                <a:gd name="T19" fmla="*/ 722 h 1040"/>
                <a:gd name="T20" fmla="*/ 2341 w 2752"/>
                <a:gd name="T21" fmla="*/ 882 h 1040"/>
                <a:gd name="T22" fmla="*/ 1372 w 2752"/>
                <a:gd name="T23" fmla="*/ 1024 h 1040"/>
                <a:gd name="T24" fmla="*/ 405 w 2752"/>
                <a:gd name="T25" fmla="*/ 867 h 1040"/>
                <a:gd name="T26" fmla="*/ 115 w 2752"/>
                <a:gd name="T27" fmla="*/ 703 h 1040"/>
                <a:gd name="T28" fmla="*/ 12 w 2752"/>
                <a:gd name="T29" fmla="*/ 510 h 1040"/>
                <a:gd name="T30" fmla="*/ 118 w 2752"/>
                <a:gd name="T31" fmla="*/ 318 h 1040"/>
                <a:gd name="T32" fmla="*/ 411 w 2752"/>
                <a:gd name="T33" fmla="*/ 159 h 1040"/>
                <a:gd name="T34" fmla="*/ 1380 w 2752"/>
                <a:gd name="T35" fmla="*/ 1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2" h="1040">
                  <a:moveTo>
                    <a:pt x="1380" y="6"/>
                  </a:moveTo>
                  <a:cubicBezTo>
                    <a:pt x="621" y="0"/>
                    <a:pt x="4" y="226"/>
                    <a:pt x="2" y="510"/>
                  </a:cubicBezTo>
                  <a:cubicBezTo>
                    <a:pt x="0" y="794"/>
                    <a:pt x="613" y="1028"/>
                    <a:pt x="1372" y="1034"/>
                  </a:cubicBezTo>
                  <a:cubicBezTo>
                    <a:pt x="2131" y="1040"/>
                    <a:pt x="2748" y="815"/>
                    <a:pt x="2750" y="531"/>
                  </a:cubicBezTo>
                  <a:cubicBezTo>
                    <a:pt x="2752" y="247"/>
                    <a:pt x="2139" y="12"/>
                    <a:pt x="1380" y="6"/>
                  </a:cubicBezTo>
                  <a:close/>
                  <a:moveTo>
                    <a:pt x="1380" y="17"/>
                  </a:moveTo>
                  <a:cubicBezTo>
                    <a:pt x="1746" y="19"/>
                    <a:pt x="2089" y="75"/>
                    <a:pt x="2347" y="174"/>
                  </a:cubicBezTo>
                  <a:cubicBezTo>
                    <a:pt x="2471" y="222"/>
                    <a:pt x="2569" y="277"/>
                    <a:pt x="2637" y="338"/>
                  </a:cubicBezTo>
                  <a:cubicBezTo>
                    <a:pt x="2706" y="400"/>
                    <a:pt x="2740" y="464"/>
                    <a:pt x="2740" y="531"/>
                  </a:cubicBezTo>
                  <a:cubicBezTo>
                    <a:pt x="2739" y="597"/>
                    <a:pt x="2704" y="662"/>
                    <a:pt x="2634" y="722"/>
                  </a:cubicBezTo>
                  <a:cubicBezTo>
                    <a:pt x="2565" y="782"/>
                    <a:pt x="2467" y="836"/>
                    <a:pt x="2341" y="882"/>
                  </a:cubicBezTo>
                  <a:cubicBezTo>
                    <a:pt x="2082" y="976"/>
                    <a:pt x="1738" y="1027"/>
                    <a:pt x="1372" y="1024"/>
                  </a:cubicBezTo>
                  <a:cubicBezTo>
                    <a:pt x="1006" y="1021"/>
                    <a:pt x="663" y="965"/>
                    <a:pt x="405" y="867"/>
                  </a:cubicBezTo>
                  <a:cubicBezTo>
                    <a:pt x="281" y="819"/>
                    <a:pt x="183" y="764"/>
                    <a:pt x="115" y="703"/>
                  </a:cubicBezTo>
                  <a:cubicBezTo>
                    <a:pt x="46" y="641"/>
                    <a:pt x="12" y="576"/>
                    <a:pt x="12" y="510"/>
                  </a:cubicBezTo>
                  <a:cubicBezTo>
                    <a:pt x="13" y="444"/>
                    <a:pt x="48" y="379"/>
                    <a:pt x="118" y="318"/>
                  </a:cubicBezTo>
                  <a:cubicBezTo>
                    <a:pt x="187" y="258"/>
                    <a:pt x="285" y="205"/>
                    <a:pt x="411" y="159"/>
                  </a:cubicBezTo>
                  <a:cubicBezTo>
                    <a:pt x="670" y="64"/>
                    <a:pt x="1014" y="14"/>
                    <a:pt x="1380" y="17"/>
                  </a:cubicBezTo>
                  <a:close/>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4" name="Freeform 1189">
              <a:extLst>
                <a:ext uri="{FF2B5EF4-FFF2-40B4-BE49-F238E27FC236}">
                  <a16:creationId xmlns:a16="http://schemas.microsoft.com/office/drawing/2014/main" id="{0262BFB6-44E0-2962-0F64-C59697D2195C}"/>
                </a:ext>
              </a:extLst>
            </p:cNvPr>
            <p:cNvSpPr>
              <a:spLocks/>
            </p:cNvSpPr>
            <p:nvPr/>
          </p:nvSpPr>
          <p:spPr bwMode="auto">
            <a:xfrm>
              <a:off x="2728912" y="6008688"/>
              <a:ext cx="103187" cy="47625"/>
            </a:xfrm>
            <a:custGeom>
              <a:avLst/>
              <a:gdLst>
                <a:gd name="T0" fmla="*/ 30 w 108"/>
                <a:gd name="T1" fmla="*/ 49 h 49"/>
                <a:gd name="T2" fmla="*/ 16 w 108"/>
                <a:gd name="T3" fmla="*/ 49 h 49"/>
                <a:gd name="T4" fmla="*/ 0 w 108"/>
                <a:gd name="T5" fmla="*/ 31 h 49"/>
                <a:gd name="T6" fmla="*/ 21 w 108"/>
                <a:gd name="T7" fmla="*/ 16 h 49"/>
                <a:gd name="T8" fmla="*/ 53 w 108"/>
                <a:gd name="T9" fmla="*/ 0 h 49"/>
                <a:gd name="T10" fmla="*/ 93 w 108"/>
                <a:gd name="T11" fmla="*/ 27 h 49"/>
                <a:gd name="T12" fmla="*/ 108 w 108"/>
                <a:gd name="T13" fmla="*/ 40 h 49"/>
                <a:gd name="T14" fmla="*/ 30 w 108"/>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9">
                  <a:moveTo>
                    <a:pt x="30" y="49"/>
                  </a:moveTo>
                  <a:cubicBezTo>
                    <a:pt x="21" y="49"/>
                    <a:pt x="16" y="49"/>
                    <a:pt x="16" y="49"/>
                  </a:cubicBezTo>
                  <a:lnTo>
                    <a:pt x="0" y="31"/>
                  </a:lnTo>
                  <a:cubicBezTo>
                    <a:pt x="6" y="29"/>
                    <a:pt x="13" y="24"/>
                    <a:pt x="21" y="16"/>
                  </a:cubicBezTo>
                  <a:cubicBezTo>
                    <a:pt x="34" y="5"/>
                    <a:pt x="43" y="0"/>
                    <a:pt x="53" y="0"/>
                  </a:cubicBezTo>
                  <a:cubicBezTo>
                    <a:pt x="65" y="0"/>
                    <a:pt x="77" y="10"/>
                    <a:pt x="93" y="27"/>
                  </a:cubicBezTo>
                  <a:cubicBezTo>
                    <a:pt x="98" y="33"/>
                    <a:pt x="103" y="37"/>
                    <a:pt x="108" y="40"/>
                  </a:cubicBezTo>
                  <a:cubicBezTo>
                    <a:pt x="73" y="48"/>
                    <a:pt x="46" y="49"/>
                    <a:pt x="30" y="49"/>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5" name="Freeform 1190">
              <a:extLst>
                <a:ext uri="{FF2B5EF4-FFF2-40B4-BE49-F238E27FC236}">
                  <a16:creationId xmlns:a16="http://schemas.microsoft.com/office/drawing/2014/main" id="{3823FB35-DE55-0BB6-4DF8-46FEE668E9E3}"/>
                </a:ext>
              </a:extLst>
            </p:cNvPr>
            <p:cNvSpPr>
              <a:spLocks noEditPoints="1"/>
            </p:cNvSpPr>
            <p:nvPr/>
          </p:nvSpPr>
          <p:spPr bwMode="auto">
            <a:xfrm>
              <a:off x="1458912" y="5243513"/>
              <a:ext cx="1816100" cy="828675"/>
            </a:xfrm>
            <a:custGeom>
              <a:avLst/>
              <a:gdLst>
                <a:gd name="T0" fmla="*/ 612 w 1876"/>
                <a:gd name="T1" fmla="*/ 855 h 856"/>
                <a:gd name="T2" fmla="*/ 560 w 1876"/>
                <a:gd name="T3" fmla="*/ 820 h 856"/>
                <a:gd name="T4" fmla="*/ 403 w 1876"/>
                <a:gd name="T5" fmla="*/ 836 h 856"/>
                <a:gd name="T6" fmla="*/ 323 w 1876"/>
                <a:gd name="T7" fmla="*/ 814 h 856"/>
                <a:gd name="T8" fmla="*/ 316 w 1876"/>
                <a:gd name="T9" fmla="*/ 802 h 856"/>
                <a:gd name="T10" fmla="*/ 395 w 1876"/>
                <a:gd name="T11" fmla="*/ 823 h 856"/>
                <a:gd name="T12" fmla="*/ 423 w 1876"/>
                <a:gd name="T13" fmla="*/ 752 h 856"/>
                <a:gd name="T14" fmla="*/ 615 w 1876"/>
                <a:gd name="T15" fmla="*/ 843 h 856"/>
                <a:gd name="T16" fmla="*/ 717 w 1876"/>
                <a:gd name="T17" fmla="*/ 799 h 856"/>
                <a:gd name="T18" fmla="*/ 738 w 1876"/>
                <a:gd name="T19" fmla="*/ 806 h 856"/>
                <a:gd name="T20" fmla="*/ 678 w 1876"/>
                <a:gd name="T21" fmla="*/ 806 h 856"/>
                <a:gd name="T22" fmla="*/ 1096 w 1876"/>
                <a:gd name="T23" fmla="*/ 810 h 856"/>
                <a:gd name="T24" fmla="*/ 1011 w 1876"/>
                <a:gd name="T25" fmla="*/ 801 h 856"/>
                <a:gd name="T26" fmla="*/ 1113 w 1876"/>
                <a:gd name="T27" fmla="*/ 795 h 856"/>
                <a:gd name="T28" fmla="*/ 1138 w 1876"/>
                <a:gd name="T29" fmla="*/ 799 h 856"/>
                <a:gd name="T30" fmla="*/ 1129 w 1876"/>
                <a:gd name="T31" fmla="*/ 805 h 856"/>
                <a:gd name="T32" fmla="*/ 1615 w 1876"/>
                <a:gd name="T33" fmla="*/ 776 h 856"/>
                <a:gd name="T34" fmla="*/ 1600 w 1876"/>
                <a:gd name="T35" fmla="*/ 763 h 856"/>
                <a:gd name="T36" fmla="*/ 1607 w 1876"/>
                <a:gd name="T37" fmla="*/ 764 h 856"/>
                <a:gd name="T38" fmla="*/ 1615 w 1876"/>
                <a:gd name="T39" fmla="*/ 776 h 856"/>
                <a:gd name="T40" fmla="*/ 1722 w 1876"/>
                <a:gd name="T41" fmla="*/ 753 h 856"/>
                <a:gd name="T42" fmla="*/ 1743 w 1876"/>
                <a:gd name="T43" fmla="*/ 756 h 856"/>
                <a:gd name="T44" fmla="*/ 1800 w 1876"/>
                <a:gd name="T45" fmla="*/ 721 h 856"/>
                <a:gd name="T46" fmla="*/ 1828 w 1876"/>
                <a:gd name="T47" fmla="*/ 672 h 856"/>
                <a:gd name="T48" fmla="*/ 1876 w 1876"/>
                <a:gd name="T49" fmla="*/ 616 h 856"/>
                <a:gd name="T50" fmla="*/ 1850 w 1876"/>
                <a:gd name="T51" fmla="*/ 675 h 856"/>
                <a:gd name="T52" fmla="*/ 1842 w 1876"/>
                <a:gd name="T53" fmla="*/ 680 h 856"/>
                <a:gd name="T54" fmla="*/ 1750 w 1876"/>
                <a:gd name="T55" fmla="*/ 769 h 856"/>
                <a:gd name="T56" fmla="*/ 197 w 1876"/>
                <a:gd name="T57" fmla="*/ 760 h 856"/>
                <a:gd name="T58" fmla="*/ 189 w 1876"/>
                <a:gd name="T59" fmla="*/ 756 h 856"/>
                <a:gd name="T60" fmla="*/ 183 w 1876"/>
                <a:gd name="T61" fmla="*/ 749 h 856"/>
                <a:gd name="T62" fmla="*/ 177 w 1876"/>
                <a:gd name="T63" fmla="*/ 739 h 856"/>
                <a:gd name="T64" fmla="*/ 195 w 1876"/>
                <a:gd name="T65" fmla="*/ 748 h 856"/>
                <a:gd name="T66" fmla="*/ 221 w 1876"/>
                <a:gd name="T67" fmla="*/ 737 h 856"/>
                <a:gd name="T68" fmla="*/ 247 w 1876"/>
                <a:gd name="T69" fmla="*/ 739 h 856"/>
                <a:gd name="T70" fmla="*/ 1499 w 1876"/>
                <a:gd name="T71" fmla="*/ 743 h 856"/>
                <a:gd name="T72" fmla="*/ 1564 w 1876"/>
                <a:gd name="T73" fmla="*/ 735 h 856"/>
                <a:gd name="T74" fmla="*/ 1499 w 1876"/>
                <a:gd name="T75" fmla="*/ 743 h 856"/>
                <a:gd name="T76" fmla="*/ 136 w 1876"/>
                <a:gd name="T77" fmla="*/ 677 h 856"/>
                <a:gd name="T78" fmla="*/ 173 w 1876"/>
                <a:gd name="T79" fmla="*/ 684 h 856"/>
                <a:gd name="T80" fmla="*/ 66 w 1876"/>
                <a:gd name="T81" fmla="*/ 629 h 856"/>
                <a:gd name="T82" fmla="*/ 0 w 1876"/>
                <a:gd name="T83" fmla="*/ 583 h 856"/>
                <a:gd name="T84" fmla="*/ 79 w 1876"/>
                <a:gd name="T85" fmla="*/ 627 h 856"/>
                <a:gd name="T86" fmla="*/ 73 w 1876"/>
                <a:gd name="T87" fmla="*/ 629 h 856"/>
                <a:gd name="T88" fmla="*/ 1836 w 1876"/>
                <a:gd name="T89" fmla="*/ 226 h 856"/>
                <a:gd name="T90" fmla="*/ 1843 w 1876"/>
                <a:gd name="T91" fmla="*/ 241 h 856"/>
                <a:gd name="T92" fmla="*/ 1840 w 1876"/>
                <a:gd name="T93" fmla="*/ 268 h 856"/>
                <a:gd name="T94" fmla="*/ 1804 w 1876"/>
                <a:gd name="T95" fmla="*/ 182 h 856"/>
                <a:gd name="T96" fmla="*/ 1780 w 1876"/>
                <a:gd name="T97" fmla="*/ 211 h 856"/>
                <a:gd name="T98" fmla="*/ 1469 w 1876"/>
                <a:gd name="T99" fmla="*/ 1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76" h="856">
                  <a:moveTo>
                    <a:pt x="618" y="856"/>
                  </a:moveTo>
                  <a:lnTo>
                    <a:pt x="617" y="856"/>
                  </a:lnTo>
                  <a:lnTo>
                    <a:pt x="616" y="856"/>
                  </a:lnTo>
                  <a:lnTo>
                    <a:pt x="612" y="855"/>
                  </a:lnTo>
                  <a:lnTo>
                    <a:pt x="612" y="855"/>
                  </a:lnTo>
                  <a:cubicBezTo>
                    <a:pt x="610" y="855"/>
                    <a:pt x="609" y="855"/>
                    <a:pt x="607" y="854"/>
                  </a:cubicBezTo>
                  <a:lnTo>
                    <a:pt x="607" y="854"/>
                  </a:lnTo>
                  <a:cubicBezTo>
                    <a:pt x="589" y="850"/>
                    <a:pt x="573" y="836"/>
                    <a:pt x="560" y="820"/>
                  </a:cubicBezTo>
                  <a:cubicBezTo>
                    <a:pt x="536" y="830"/>
                    <a:pt x="506" y="837"/>
                    <a:pt x="467" y="837"/>
                  </a:cubicBezTo>
                  <a:cubicBezTo>
                    <a:pt x="465" y="837"/>
                    <a:pt x="463" y="837"/>
                    <a:pt x="461" y="837"/>
                  </a:cubicBezTo>
                  <a:cubicBezTo>
                    <a:pt x="442" y="836"/>
                    <a:pt x="426" y="834"/>
                    <a:pt x="411" y="831"/>
                  </a:cubicBezTo>
                  <a:cubicBezTo>
                    <a:pt x="409" y="832"/>
                    <a:pt x="406" y="833"/>
                    <a:pt x="403" y="836"/>
                  </a:cubicBezTo>
                  <a:cubicBezTo>
                    <a:pt x="399" y="838"/>
                    <a:pt x="395" y="839"/>
                    <a:pt x="391" y="839"/>
                  </a:cubicBezTo>
                  <a:cubicBezTo>
                    <a:pt x="382" y="839"/>
                    <a:pt x="374" y="833"/>
                    <a:pt x="367" y="825"/>
                  </a:cubicBezTo>
                  <a:cubicBezTo>
                    <a:pt x="360" y="817"/>
                    <a:pt x="356" y="811"/>
                    <a:pt x="344" y="811"/>
                  </a:cubicBezTo>
                  <a:cubicBezTo>
                    <a:pt x="338" y="811"/>
                    <a:pt x="332" y="812"/>
                    <a:pt x="323" y="814"/>
                  </a:cubicBezTo>
                  <a:cubicBezTo>
                    <a:pt x="320" y="815"/>
                    <a:pt x="316" y="816"/>
                    <a:pt x="313" y="816"/>
                  </a:cubicBezTo>
                  <a:cubicBezTo>
                    <a:pt x="290" y="816"/>
                    <a:pt x="269" y="797"/>
                    <a:pt x="265" y="783"/>
                  </a:cubicBezTo>
                  <a:cubicBezTo>
                    <a:pt x="274" y="793"/>
                    <a:pt x="289" y="803"/>
                    <a:pt x="306" y="803"/>
                  </a:cubicBezTo>
                  <a:cubicBezTo>
                    <a:pt x="309" y="803"/>
                    <a:pt x="313" y="803"/>
                    <a:pt x="316" y="802"/>
                  </a:cubicBezTo>
                  <a:cubicBezTo>
                    <a:pt x="325" y="799"/>
                    <a:pt x="331" y="798"/>
                    <a:pt x="336" y="798"/>
                  </a:cubicBezTo>
                  <a:cubicBezTo>
                    <a:pt x="349" y="798"/>
                    <a:pt x="353" y="804"/>
                    <a:pt x="360" y="812"/>
                  </a:cubicBezTo>
                  <a:cubicBezTo>
                    <a:pt x="366" y="820"/>
                    <a:pt x="375" y="826"/>
                    <a:pt x="384" y="826"/>
                  </a:cubicBezTo>
                  <a:cubicBezTo>
                    <a:pt x="388" y="826"/>
                    <a:pt x="391" y="825"/>
                    <a:pt x="395" y="823"/>
                  </a:cubicBezTo>
                  <a:cubicBezTo>
                    <a:pt x="405" y="817"/>
                    <a:pt x="408" y="817"/>
                    <a:pt x="408" y="808"/>
                  </a:cubicBezTo>
                  <a:cubicBezTo>
                    <a:pt x="408" y="805"/>
                    <a:pt x="408" y="801"/>
                    <a:pt x="407" y="796"/>
                  </a:cubicBezTo>
                  <a:cubicBezTo>
                    <a:pt x="407" y="796"/>
                    <a:pt x="407" y="796"/>
                    <a:pt x="407" y="795"/>
                  </a:cubicBezTo>
                  <a:cubicBezTo>
                    <a:pt x="407" y="788"/>
                    <a:pt x="413" y="772"/>
                    <a:pt x="423" y="752"/>
                  </a:cubicBezTo>
                  <a:cubicBezTo>
                    <a:pt x="457" y="759"/>
                    <a:pt x="492" y="766"/>
                    <a:pt x="528" y="772"/>
                  </a:cubicBezTo>
                  <a:cubicBezTo>
                    <a:pt x="539" y="792"/>
                    <a:pt x="569" y="838"/>
                    <a:pt x="604" y="843"/>
                  </a:cubicBezTo>
                  <a:cubicBezTo>
                    <a:pt x="606" y="843"/>
                    <a:pt x="608" y="843"/>
                    <a:pt x="610" y="843"/>
                  </a:cubicBezTo>
                  <a:cubicBezTo>
                    <a:pt x="612" y="843"/>
                    <a:pt x="613" y="843"/>
                    <a:pt x="615" y="843"/>
                  </a:cubicBezTo>
                  <a:cubicBezTo>
                    <a:pt x="666" y="837"/>
                    <a:pt x="658" y="811"/>
                    <a:pt x="671" y="793"/>
                  </a:cubicBezTo>
                  <a:cubicBezTo>
                    <a:pt x="671" y="792"/>
                    <a:pt x="672" y="792"/>
                    <a:pt x="672" y="791"/>
                  </a:cubicBezTo>
                  <a:cubicBezTo>
                    <a:pt x="683" y="792"/>
                    <a:pt x="693" y="793"/>
                    <a:pt x="704" y="794"/>
                  </a:cubicBezTo>
                  <a:cubicBezTo>
                    <a:pt x="708" y="797"/>
                    <a:pt x="712" y="799"/>
                    <a:pt x="717" y="799"/>
                  </a:cubicBezTo>
                  <a:cubicBezTo>
                    <a:pt x="720" y="799"/>
                    <a:pt x="724" y="798"/>
                    <a:pt x="728" y="796"/>
                  </a:cubicBezTo>
                  <a:cubicBezTo>
                    <a:pt x="773" y="799"/>
                    <a:pt x="819" y="801"/>
                    <a:pt x="866" y="802"/>
                  </a:cubicBezTo>
                  <a:cubicBezTo>
                    <a:pt x="855" y="818"/>
                    <a:pt x="849" y="829"/>
                    <a:pt x="849" y="829"/>
                  </a:cubicBezTo>
                  <a:lnTo>
                    <a:pt x="738" y="806"/>
                  </a:lnTo>
                  <a:cubicBezTo>
                    <a:pt x="733" y="810"/>
                    <a:pt x="729" y="811"/>
                    <a:pt x="724" y="811"/>
                  </a:cubicBezTo>
                  <a:cubicBezTo>
                    <a:pt x="718" y="811"/>
                    <a:pt x="713" y="808"/>
                    <a:pt x="709" y="804"/>
                  </a:cubicBezTo>
                  <a:cubicBezTo>
                    <a:pt x="703" y="799"/>
                    <a:pt x="698" y="794"/>
                    <a:pt x="693" y="794"/>
                  </a:cubicBezTo>
                  <a:cubicBezTo>
                    <a:pt x="689" y="794"/>
                    <a:pt x="684" y="797"/>
                    <a:pt x="678" y="806"/>
                  </a:cubicBezTo>
                  <a:cubicBezTo>
                    <a:pt x="666" y="824"/>
                    <a:pt x="673" y="850"/>
                    <a:pt x="622" y="855"/>
                  </a:cubicBezTo>
                  <a:cubicBezTo>
                    <a:pt x="621" y="856"/>
                    <a:pt x="619" y="856"/>
                    <a:pt x="618" y="856"/>
                  </a:cubicBezTo>
                  <a:moveTo>
                    <a:pt x="1104" y="810"/>
                  </a:moveTo>
                  <a:cubicBezTo>
                    <a:pt x="1101" y="810"/>
                    <a:pt x="1098" y="810"/>
                    <a:pt x="1096" y="810"/>
                  </a:cubicBezTo>
                  <a:cubicBezTo>
                    <a:pt x="1084" y="808"/>
                    <a:pt x="1069" y="808"/>
                    <a:pt x="1054" y="808"/>
                  </a:cubicBezTo>
                  <a:cubicBezTo>
                    <a:pt x="1045" y="808"/>
                    <a:pt x="1036" y="808"/>
                    <a:pt x="1027" y="809"/>
                  </a:cubicBezTo>
                  <a:cubicBezTo>
                    <a:pt x="1026" y="809"/>
                    <a:pt x="1026" y="809"/>
                    <a:pt x="1025" y="809"/>
                  </a:cubicBezTo>
                  <a:cubicBezTo>
                    <a:pt x="1019" y="809"/>
                    <a:pt x="1015" y="806"/>
                    <a:pt x="1011" y="801"/>
                  </a:cubicBezTo>
                  <a:cubicBezTo>
                    <a:pt x="1037" y="800"/>
                    <a:pt x="1063" y="799"/>
                    <a:pt x="1088" y="797"/>
                  </a:cubicBezTo>
                  <a:cubicBezTo>
                    <a:pt x="1088" y="797"/>
                    <a:pt x="1088" y="797"/>
                    <a:pt x="1089" y="797"/>
                  </a:cubicBezTo>
                  <a:cubicBezTo>
                    <a:pt x="1091" y="798"/>
                    <a:pt x="1094" y="798"/>
                    <a:pt x="1097" y="798"/>
                  </a:cubicBezTo>
                  <a:cubicBezTo>
                    <a:pt x="1102" y="798"/>
                    <a:pt x="1108" y="797"/>
                    <a:pt x="1113" y="795"/>
                  </a:cubicBezTo>
                  <a:cubicBezTo>
                    <a:pt x="1124" y="794"/>
                    <a:pt x="1135" y="793"/>
                    <a:pt x="1145" y="793"/>
                  </a:cubicBezTo>
                  <a:lnTo>
                    <a:pt x="1143" y="795"/>
                  </a:lnTo>
                  <a:lnTo>
                    <a:pt x="1141" y="797"/>
                  </a:lnTo>
                  <a:lnTo>
                    <a:pt x="1138" y="799"/>
                  </a:lnTo>
                  <a:lnTo>
                    <a:pt x="1136" y="800"/>
                  </a:lnTo>
                  <a:lnTo>
                    <a:pt x="1134" y="802"/>
                  </a:lnTo>
                  <a:lnTo>
                    <a:pt x="1130" y="804"/>
                  </a:lnTo>
                  <a:lnTo>
                    <a:pt x="1129" y="805"/>
                  </a:lnTo>
                  <a:lnTo>
                    <a:pt x="1126" y="806"/>
                  </a:lnTo>
                  <a:lnTo>
                    <a:pt x="1125" y="806"/>
                  </a:lnTo>
                  <a:cubicBezTo>
                    <a:pt x="1118" y="809"/>
                    <a:pt x="1110" y="810"/>
                    <a:pt x="1104" y="810"/>
                  </a:cubicBezTo>
                  <a:moveTo>
                    <a:pt x="1615" y="776"/>
                  </a:moveTo>
                  <a:cubicBezTo>
                    <a:pt x="1612" y="776"/>
                    <a:pt x="1610" y="776"/>
                    <a:pt x="1607" y="776"/>
                  </a:cubicBezTo>
                  <a:cubicBezTo>
                    <a:pt x="1584" y="773"/>
                    <a:pt x="1577" y="758"/>
                    <a:pt x="1570" y="746"/>
                  </a:cubicBezTo>
                  <a:cubicBezTo>
                    <a:pt x="1576" y="754"/>
                    <a:pt x="1585" y="761"/>
                    <a:pt x="1600" y="763"/>
                  </a:cubicBezTo>
                  <a:lnTo>
                    <a:pt x="1600" y="763"/>
                  </a:lnTo>
                  <a:cubicBezTo>
                    <a:pt x="1602" y="764"/>
                    <a:pt x="1605" y="764"/>
                    <a:pt x="1607" y="764"/>
                  </a:cubicBezTo>
                  <a:lnTo>
                    <a:pt x="1607" y="764"/>
                  </a:lnTo>
                  <a:lnTo>
                    <a:pt x="1607" y="764"/>
                  </a:lnTo>
                  <a:lnTo>
                    <a:pt x="1607" y="764"/>
                  </a:lnTo>
                  <a:lnTo>
                    <a:pt x="1607" y="764"/>
                  </a:lnTo>
                  <a:cubicBezTo>
                    <a:pt x="1648" y="764"/>
                    <a:pt x="1693" y="718"/>
                    <a:pt x="1693" y="718"/>
                  </a:cubicBezTo>
                  <a:cubicBezTo>
                    <a:pt x="1693" y="718"/>
                    <a:pt x="1694" y="725"/>
                    <a:pt x="1698" y="733"/>
                  </a:cubicBezTo>
                  <a:cubicBezTo>
                    <a:pt x="1688" y="743"/>
                    <a:pt x="1650" y="776"/>
                    <a:pt x="1615" y="776"/>
                  </a:cubicBezTo>
                  <a:close/>
                  <a:moveTo>
                    <a:pt x="1750" y="769"/>
                  </a:moveTo>
                  <a:cubicBezTo>
                    <a:pt x="1744" y="769"/>
                    <a:pt x="1737" y="768"/>
                    <a:pt x="1729" y="766"/>
                  </a:cubicBezTo>
                  <a:cubicBezTo>
                    <a:pt x="1715" y="763"/>
                    <a:pt x="1708" y="751"/>
                    <a:pt x="1704" y="742"/>
                  </a:cubicBezTo>
                  <a:cubicBezTo>
                    <a:pt x="1708" y="747"/>
                    <a:pt x="1714" y="752"/>
                    <a:pt x="1722" y="753"/>
                  </a:cubicBezTo>
                  <a:lnTo>
                    <a:pt x="1722" y="753"/>
                  </a:lnTo>
                  <a:cubicBezTo>
                    <a:pt x="1730" y="755"/>
                    <a:pt x="1737" y="756"/>
                    <a:pt x="1743" y="756"/>
                  </a:cubicBezTo>
                  <a:lnTo>
                    <a:pt x="1743" y="756"/>
                  </a:lnTo>
                  <a:lnTo>
                    <a:pt x="1743" y="756"/>
                  </a:lnTo>
                  <a:lnTo>
                    <a:pt x="1743" y="756"/>
                  </a:lnTo>
                  <a:lnTo>
                    <a:pt x="1743" y="756"/>
                  </a:lnTo>
                  <a:cubicBezTo>
                    <a:pt x="1776" y="756"/>
                    <a:pt x="1795" y="735"/>
                    <a:pt x="1800" y="721"/>
                  </a:cubicBezTo>
                  <a:cubicBezTo>
                    <a:pt x="1800" y="721"/>
                    <a:pt x="1800" y="721"/>
                    <a:pt x="1800" y="721"/>
                  </a:cubicBezTo>
                  <a:cubicBezTo>
                    <a:pt x="1800" y="721"/>
                    <a:pt x="1800" y="721"/>
                    <a:pt x="1800" y="721"/>
                  </a:cubicBezTo>
                  <a:cubicBezTo>
                    <a:pt x="1800" y="720"/>
                    <a:pt x="1800" y="720"/>
                    <a:pt x="1801" y="720"/>
                  </a:cubicBezTo>
                  <a:lnTo>
                    <a:pt x="1801" y="720"/>
                  </a:lnTo>
                  <a:cubicBezTo>
                    <a:pt x="1806" y="704"/>
                    <a:pt x="1812" y="682"/>
                    <a:pt x="1828" y="672"/>
                  </a:cubicBezTo>
                  <a:cubicBezTo>
                    <a:pt x="1832" y="669"/>
                    <a:pt x="1836" y="667"/>
                    <a:pt x="1840" y="664"/>
                  </a:cubicBezTo>
                  <a:cubicBezTo>
                    <a:pt x="1853" y="654"/>
                    <a:pt x="1867" y="639"/>
                    <a:pt x="1868" y="604"/>
                  </a:cubicBezTo>
                  <a:cubicBezTo>
                    <a:pt x="1868" y="596"/>
                    <a:pt x="1867" y="588"/>
                    <a:pt x="1864" y="581"/>
                  </a:cubicBezTo>
                  <a:cubicBezTo>
                    <a:pt x="1872" y="591"/>
                    <a:pt x="1876" y="603"/>
                    <a:pt x="1876" y="616"/>
                  </a:cubicBezTo>
                  <a:cubicBezTo>
                    <a:pt x="1875" y="645"/>
                    <a:pt x="1865" y="661"/>
                    <a:pt x="1854" y="671"/>
                  </a:cubicBezTo>
                  <a:lnTo>
                    <a:pt x="1854" y="671"/>
                  </a:lnTo>
                  <a:lnTo>
                    <a:pt x="1850" y="674"/>
                  </a:lnTo>
                  <a:lnTo>
                    <a:pt x="1850" y="675"/>
                  </a:lnTo>
                  <a:lnTo>
                    <a:pt x="1847" y="677"/>
                  </a:lnTo>
                  <a:lnTo>
                    <a:pt x="1846" y="677"/>
                  </a:lnTo>
                  <a:lnTo>
                    <a:pt x="1843" y="680"/>
                  </a:lnTo>
                  <a:lnTo>
                    <a:pt x="1842" y="680"/>
                  </a:lnTo>
                  <a:lnTo>
                    <a:pt x="1839" y="682"/>
                  </a:lnTo>
                  <a:lnTo>
                    <a:pt x="1835" y="685"/>
                  </a:lnTo>
                  <a:cubicBezTo>
                    <a:pt x="1820" y="695"/>
                    <a:pt x="1814" y="716"/>
                    <a:pt x="1808" y="733"/>
                  </a:cubicBezTo>
                  <a:cubicBezTo>
                    <a:pt x="1803" y="747"/>
                    <a:pt x="1784" y="769"/>
                    <a:pt x="1750" y="769"/>
                  </a:cubicBezTo>
                  <a:moveTo>
                    <a:pt x="207" y="761"/>
                  </a:moveTo>
                  <a:cubicBezTo>
                    <a:pt x="206" y="761"/>
                    <a:pt x="204" y="761"/>
                    <a:pt x="202" y="761"/>
                  </a:cubicBezTo>
                  <a:cubicBezTo>
                    <a:pt x="201" y="761"/>
                    <a:pt x="200" y="760"/>
                    <a:pt x="198" y="760"/>
                  </a:cubicBezTo>
                  <a:lnTo>
                    <a:pt x="197" y="760"/>
                  </a:lnTo>
                  <a:lnTo>
                    <a:pt x="194" y="758"/>
                  </a:lnTo>
                  <a:lnTo>
                    <a:pt x="193" y="758"/>
                  </a:lnTo>
                  <a:lnTo>
                    <a:pt x="191" y="757"/>
                  </a:lnTo>
                  <a:lnTo>
                    <a:pt x="189" y="756"/>
                  </a:lnTo>
                  <a:lnTo>
                    <a:pt x="187" y="754"/>
                  </a:lnTo>
                  <a:lnTo>
                    <a:pt x="185" y="752"/>
                  </a:lnTo>
                  <a:lnTo>
                    <a:pt x="184" y="751"/>
                  </a:lnTo>
                  <a:lnTo>
                    <a:pt x="183" y="749"/>
                  </a:lnTo>
                  <a:lnTo>
                    <a:pt x="182" y="748"/>
                  </a:lnTo>
                  <a:lnTo>
                    <a:pt x="181" y="746"/>
                  </a:lnTo>
                  <a:lnTo>
                    <a:pt x="181" y="746"/>
                  </a:lnTo>
                  <a:cubicBezTo>
                    <a:pt x="179" y="744"/>
                    <a:pt x="178" y="742"/>
                    <a:pt x="177" y="739"/>
                  </a:cubicBezTo>
                  <a:cubicBezTo>
                    <a:pt x="180" y="742"/>
                    <a:pt x="184" y="744"/>
                    <a:pt x="187" y="746"/>
                  </a:cubicBezTo>
                  <a:cubicBezTo>
                    <a:pt x="188" y="746"/>
                    <a:pt x="188" y="746"/>
                    <a:pt x="188" y="746"/>
                  </a:cubicBezTo>
                  <a:cubicBezTo>
                    <a:pt x="188" y="746"/>
                    <a:pt x="188" y="746"/>
                    <a:pt x="188" y="746"/>
                  </a:cubicBezTo>
                  <a:cubicBezTo>
                    <a:pt x="190" y="747"/>
                    <a:pt x="192" y="748"/>
                    <a:pt x="195" y="748"/>
                  </a:cubicBezTo>
                  <a:cubicBezTo>
                    <a:pt x="195" y="748"/>
                    <a:pt x="195" y="748"/>
                    <a:pt x="195" y="748"/>
                  </a:cubicBezTo>
                  <a:lnTo>
                    <a:pt x="195" y="748"/>
                  </a:lnTo>
                  <a:cubicBezTo>
                    <a:pt x="197" y="748"/>
                    <a:pt x="198" y="748"/>
                    <a:pt x="200" y="748"/>
                  </a:cubicBezTo>
                  <a:cubicBezTo>
                    <a:pt x="210" y="748"/>
                    <a:pt x="216" y="743"/>
                    <a:pt x="221" y="737"/>
                  </a:cubicBezTo>
                  <a:cubicBezTo>
                    <a:pt x="226" y="732"/>
                    <a:pt x="230" y="726"/>
                    <a:pt x="236" y="726"/>
                  </a:cubicBezTo>
                  <a:cubicBezTo>
                    <a:pt x="237" y="726"/>
                    <a:pt x="238" y="726"/>
                    <a:pt x="239" y="726"/>
                  </a:cubicBezTo>
                  <a:cubicBezTo>
                    <a:pt x="248" y="728"/>
                    <a:pt x="253" y="735"/>
                    <a:pt x="255" y="743"/>
                  </a:cubicBezTo>
                  <a:cubicBezTo>
                    <a:pt x="253" y="741"/>
                    <a:pt x="250" y="740"/>
                    <a:pt x="247" y="739"/>
                  </a:cubicBezTo>
                  <a:cubicBezTo>
                    <a:pt x="246" y="739"/>
                    <a:pt x="245" y="739"/>
                    <a:pt x="244" y="739"/>
                  </a:cubicBezTo>
                  <a:cubicBezTo>
                    <a:pt x="237" y="739"/>
                    <a:pt x="233" y="744"/>
                    <a:pt x="228" y="750"/>
                  </a:cubicBezTo>
                  <a:cubicBezTo>
                    <a:pt x="223" y="756"/>
                    <a:pt x="217" y="761"/>
                    <a:pt x="207" y="761"/>
                  </a:cubicBezTo>
                  <a:moveTo>
                    <a:pt x="1499" y="743"/>
                  </a:moveTo>
                  <a:cubicBezTo>
                    <a:pt x="1499" y="741"/>
                    <a:pt x="1499" y="740"/>
                    <a:pt x="1499" y="738"/>
                  </a:cubicBezTo>
                  <a:cubicBezTo>
                    <a:pt x="1499" y="735"/>
                    <a:pt x="1499" y="731"/>
                    <a:pt x="1501" y="728"/>
                  </a:cubicBezTo>
                  <a:cubicBezTo>
                    <a:pt x="1517" y="723"/>
                    <a:pt x="1532" y="718"/>
                    <a:pt x="1547" y="713"/>
                  </a:cubicBezTo>
                  <a:cubicBezTo>
                    <a:pt x="1555" y="718"/>
                    <a:pt x="1559" y="726"/>
                    <a:pt x="1564" y="735"/>
                  </a:cubicBezTo>
                  <a:cubicBezTo>
                    <a:pt x="1560" y="729"/>
                    <a:pt x="1554" y="724"/>
                    <a:pt x="1544" y="724"/>
                  </a:cubicBezTo>
                  <a:cubicBezTo>
                    <a:pt x="1543" y="723"/>
                    <a:pt x="1542" y="723"/>
                    <a:pt x="1541" y="723"/>
                  </a:cubicBezTo>
                  <a:cubicBezTo>
                    <a:pt x="1529" y="723"/>
                    <a:pt x="1520" y="730"/>
                    <a:pt x="1510" y="736"/>
                  </a:cubicBezTo>
                  <a:cubicBezTo>
                    <a:pt x="1507" y="738"/>
                    <a:pt x="1503" y="741"/>
                    <a:pt x="1499" y="743"/>
                  </a:cubicBezTo>
                  <a:close/>
                  <a:moveTo>
                    <a:pt x="129" y="692"/>
                  </a:moveTo>
                  <a:cubicBezTo>
                    <a:pt x="111" y="692"/>
                    <a:pt x="96" y="682"/>
                    <a:pt x="92" y="668"/>
                  </a:cubicBezTo>
                  <a:cubicBezTo>
                    <a:pt x="99" y="675"/>
                    <a:pt x="110" y="680"/>
                    <a:pt x="121" y="680"/>
                  </a:cubicBezTo>
                  <a:cubicBezTo>
                    <a:pt x="126" y="680"/>
                    <a:pt x="131" y="679"/>
                    <a:pt x="136" y="677"/>
                  </a:cubicBezTo>
                  <a:cubicBezTo>
                    <a:pt x="149" y="673"/>
                    <a:pt x="159" y="671"/>
                    <a:pt x="165" y="671"/>
                  </a:cubicBezTo>
                  <a:cubicBezTo>
                    <a:pt x="166" y="671"/>
                    <a:pt x="167" y="671"/>
                    <a:pt x="168" y="671"/>
                  </a:cubicBezTo>
                  <a:cubicBezTo>
                    <a:pt x="169" y="672"/>
                    <a:pt x="171" y="673"/>
                    <a:pt x="172" y="673"/>
                  </a:cubicBezTo>
                  <a:cubicBezTo>
                    <a:pt x="174" y="675"/>
                    <a:pt x="174" y="679"/>
                    <a:pt x="173" y="684"/>
                  </a:cubicBezTo>
                  <a:lnTo>
                    <a:pt x="172" y="684"/>
                  </a:lnTo>
                  <a:cubicBezTo>
                    <a:pt x="166" y="684"/>
                    <a:pt x="157" y="686"/>
                    <a:pt x="143" y="690"/>
                  </a:cubicBezTo>
                  <a:cubicBezTo>
                    <a:pt x="138" y="692"/>
                    <a:pt x="133" y="692"/>
                    <a:pt x="129" y="692"/>
                  </a:cubicBezTo>
                  <a:close/>
                  <a:moveTo>
                    <a:pt x="66" y="629"/>
                  </a:moveTo>
                  <a:cubicBezTo>
                    <a:pt x="62" y="629"/>
                    <a:pt x="58" y="629"/>
                    <a:pt x="53" y="628"/>
                  </a:cubicBezTo>
                  <a:lnTo>
                    <a:pt x="53" y="628"/>
                  </a:lnTo>
                  <a:cubicBezTo>
                    <a:pt x="44" y="625"/>
                    <a:pt x="34" y="621"/>
                    <a:pt x="25" y="613"/>
                  </a:cubicBezTo>
                  <a:cubicBezTo>
                    <a:pt x="13" y="602"/>
                    <a:pt x="4" y="593"/>
                    <a:pt x="0" y="583"/>
                  </a:cubicBezTo>
                  <a:cubicBezTo>
                    <a:pt x="5" y="588"/>
                    <a:pt x="11" y="594"/>
                    <a:pt x="17" y="600"/>
                  </a:cubicBezTo>
                  <a:cubicBezTo>
                    <a:pt x="31" y="612"/>
                    <a:pt x="46" y="616"/>
                    <a:pt x="58" y="616"/>
                  </a:cubicBezTo>
                  <a:cubicBezTo>
                    <a:pt x="59" y="616"/>
                    <a:pt x="60" y="616"/>
                    <a:pt x="61" y="616"/>
                  </a:cubicBezTo>
                  <a:cubicBezTo>
                    <a:pt x="67" y="620"/>
                    <a:pt x="73" y="624"/>
                    <a:pt x="79" y="627"/>
                  </a:cubicBezTo>
                  <a:cubicBezTo>
                    <a:pt x="79" y="627"/>
                    <a:pt x="79" y="627"/>
                    <a:pt x="78" y="627"/>
                  </a:cubicBezTo>
                  <a:lnTo>
                    <a:pt x="78" y="628"/>
                  </a:lnTo>
                  <a:cubicBezTo>
                    <a:pt x="76" y="628"/>
                    <a:pt x="75" y="628"/>
                    <a:pt x="73" y="629"/>
                  </a:cubicBezTo>
                  <a:lnTo>
                    <a:pt x="73" y="629"/>
                  </a:lnTo>
                  <a:cubicBezTo>
                    <a:pt x="70" y="629"/>
                    <a:pt x="68" y="629"/>
                    <a:pt x="66" y="629"/>
                  </a:cubicBezTo>
                  <a:close/>
                  <a:moveTo>
                    <a:pt x="1839" y="271"/>
                  </a:moveTo>
                  <a:cubicBezTo>
                    <a:pt x="1836" y="268"/>
                    <a:pt x="1833" y="265"/>
                    <a:pt x="1830" y="262"/>
                  </a:cubicBezTo>
                  <a:cubicBezTo>
                    <a:pt x="1834" y="251"/>
                    <a:pt x="1839" y="238"/>
                    <a:pt x="1836" y="226"/>
                  </a:cubicBezTo>
                  <a:cubicBezTo>
                    <a:pt x="1836" y="227"/>
                    <a:pt x="1836" y="227"/>
                    <a:pt x="1837" y="228"/>
                  </a:cubicBezTo>
                  <a:cubicBezTo>
                    <a:pt x="1839" y="230"/>
                    <a:pt x="1841" y="233"/>
                    <a:pt x="1842" y="236"/>
                  </a:cubicBezTo>
                  <a:cubicBezTo>
                    <a:pt x="1843" y="238"/>
                    <a:pt x="1843" y="239"/>
                    <a:pt x="1843" y="241"/>
                  </a:cubicBezTo>
                  <a:lnTo>
                    <a:pt x="1843" y="241"/>
                  </a:lnTo>
                  <a:cubicBezTo>
                    <a:pt x="1844" y="247"/>
                    <a:pt x="1844" y="252"/>
                    <a:pt x="1843" y="258"/>
                  </a:cubicBezTo>
                  <a:lnTo>
                    <a:pt x="1843" y="258"/>
                  </a:lnTo>
                  <a:cubicBezTo>
                    <a:pt x="1842" y="261"/>
                    <a:pt x="1841" y="265"/>
                    <a:pt x="1840" y="268"/>
                  </a:cubicBezTo>
                  <a:lnTo>
                    <a:pt x="1840" y="268"/>
                  </a:lnTo>
                  <a:cubicBezTo>
                    <a:pt x="1839" y="269"/>
                    <a:pt x="1839" y="270"/>
                    <a:pt x="1839" y="271"/>
                  </a:cubicBezTo>
                  <a:moveTo>
                    <a:pt x="1780" y="211"/>
                  </a:moveTo>
                  <a:cubicBezTo>
                    <a:pt x="1784" y="201"/>
                    <a:pt x="1790" y="192"/>
                    <a:pt x="1798" y="187"/>
                  </a:cubicBezTo>
                  <a:cubicBezTo>
                    <a:pt x="1800" y="185"/>
                    <a:pt x="1802" y="184"/>
                    <a:pt x="1804" y="182"/>
                  </a:cubicBezTo>
                  <a:cubicBezTo>
                    <a:pt x="1806" y="181"/>
                    <a:pt x="1808" y="180"/>
                    <a:pt x="1810" y="178"/>
                  </a:cubicBezTo>
                  <a:cubicBezTo>
                    <a:pt x="1809" y="190"/>
                    <a:pt x="1808" y="193"/>
                    <a:pt x="1808" y="193"/>
                  </a:cubicBezTo>
                  <a:lnTo>
                    <a:pt x="1797" y="206"/>
                  </a:lnTo>
                  <a:cubicBezTo>
                    <a:pt x="1792" y="207"/>
                    <a:pt x="1786" y="208"/>
                    <a:pt x="1780" y="211"/>
                  </a:cubicBezTo>
                  <a:close/>
                  <a:moveTo>
                    <a:pt x="25" y="205"/>
                  </a:moveTo>
                  <a:cubicBezTo>
                    <a:pt x="23" y="202"/>
                    <a:pt x="21" y="199"/>
                    <a:pt x="20" y="196"/>
                  </a:cubicBezTo>
                  <a:cubicBezTo>
                    <a:pt x="22" y="199"/>
                    <a:pt x="24" y="202"/>
                    <a:pt x="25" y="205"/>
                  </a:cubicBezTo>
                  <a:close/>
                  <a:moveTo>
                    <a:pt x="1469" y="10"/>
                  </a:moveTo>
                  <a:cubicBezTo>
                    <a:pt x="1468" y="6"/>
                    <a:pt x="1467" y="3"/>
                    <a:pt x="1466" y="0"/>
                  </a:cubicBezTo>
                  <a:cubicBezTo>
                    <a:pt x="1478" y="2"/>
                    <a:pt x="1490" y="4"/>
                    <a:pt x="1503" y="6"/>
                  </a:cubicBezTo>
                  <a:cubicBezTo>
                    <a:pt x="1490" y="7"/>
                    <a:pt x="1479" y="8"/>
                    <a:pt x="1469" y="10"/>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6" name="Freeform 1191">
              <a:extLst>
                <a:ext uri="{FF2B5EF4-FFF2-40B4-BE49-F238E27FC236}">
                  <a16:creationId xmlns:a16="http://schemas.microsoft.com/office/drawing/2014/main" id="{A02339BE-D3C8-75FE-64A1-63109F30A52A}"/>
                </a:ext>
              </a:extLst>
            </p:cNvPr>
            <p:cNvSpPr>
              <a:spLocks noEditPoints="1"/>
            </p:cNvSpPr>
            <p:nvPr/>
          </p:nvSpPr>
          <p:spPr bwMode="auto">
            <a:xfrm>
              <a:off x="1392237" y="5497513"/>
              <a:ext cx="1893887" cy="523875"/>
            </a:xfrm>
            <a:custGeom>
              <a:avLst/>
              <a:gdLst>
                <a:gd name="T0" fmla="*/ 796 w 1955"/>
                <a:gd name="T1" fmla="*/ 534 h 540"/>
                <a:gd name="T2" fmla="*/ 898 w 1955"/>
                <a:gd name="T3" fmla="*/ 526 h 540"/>
                <a:gd name="T4" fmla="*/ 923 w 1955"/>
                <a:gd name="T5" fmla="*/ 540 h 540"/>
                <a:gd name="T6" fmla="*/ 939 w 1955"/>
                <a:gd name="T7" fmla="*/ 534 h 540"/>
                <a:gd name="T8" fmla="*/ 1079 w 1955"/>
                <a:gd name="T9" fmla="*/ 539 h 540"/>
                <a:gd name="T10" fmla="*/ 1072 w 1955"/>
                <a:gd name="T11" fmla="*/ 526 h 540"/>
                <a:gd name="T12" fmla="*/ 1088 w 1955"/>
                <a:gd name="T13" fmla="*/ 534 h 540"/>
                <a:gd name="T14" fmla="*/ 1156 w 1955"/>
                <a:gd name="T15" fmla="*/ 535 h 540"/>
                <a:gd name="T16" fmla="*/ 1008 w 1955"/>
                <a:gd name="T17" fmla="*/ 538 h 540"/>
                <a:gd name="T18" fmla="*/ 1026 w 1955"/>
                <a:gd name="T19" fmla="*/ 527 h 540"/>
                <a:gd name="T20" fmla="*/ 1008 w 1955"/>
                <a:gd name="T21" fmla="*/ 538 h 540"/>
                <a:gd name="T22" fmla="*/ 1206 w 1955"/>
                <a:gd name="T23" fmla="*/ 518 h 540"/>
                <a:gd name="T24" fmla="*/ 1216 w 1955"/>
                <a:gd name="T25" fmla="*/ 527 h 540"/>
                <a:gd name="T26" fmla="*/ 1214 w 1955"/>
                <a:gd name="T27" fmla="*/ 530 h 540"/>
                <a:gd name="T28" fmla="*/ 1181 w 1955"/>
                <a:gd name="T29" fmla="*/ 533 h 540"/>
                <a:gd name="T30" fmla="*/ 740 w 1955"/>
                <a:gd name="T31" fmla="*/ 529 h 540"/>
                <a:gd name="T32" fmla="*/ 769 w 1955"/>
                <a:gd name="T33" fmla="*/ 530 h 540"/>
                <a:gd name="T34" fmla="*/ 596 w 1955"/>
                <a:gd name="T35" fmla="*/ 510 h 540"/>
                <a:gd name="T36" fmla="*/ 497 w 1955"/>
                <a:gd name="T37" fmla="*/ 477 h 540"/>
                <a:gd name="T38" fmla="*/ 590 w 1955"/>
                <a:gd name="T39" fmla="*/ 500 h 540"/>
                <a:gd name="T40" fmla="*/ 1569 w 1955"/>
                <a:gd name="T41" fmla="*/ 466 h 540"/>
                <a:gd name="T42" fmla="*/ 1583 w 1955"/>
                <a:gd name="T43" fmla="*/ 453 h 540"/>
                <a:gd name="T44" fmla="*/ 1602 w 1955"/>
                <a:gd name="T45" fmla="*/ 449 h 540"/>
                <a:gd name="T46" fmla="*/ 1605 w 1955"/>
                <a:gd name="T47" fmla="*/ 449 h 540"/>
                <a:gd name="T48" fmla="*/ 1615 w 1955"/>
                <a:gd name="T49" fmla="*/ 451 h 540"/>
                <a:gd name="T50" fmla="*/ 240 w 1955"/>
                <a:gd name="T51" fmla="*/ 411 h 540"/>
                <a:gd name="T52" fmla="*/ 240 w 1955"/>
                <a:gd name="T53" fmla="*/ 411 h 540"/>
                <a:gd name="T54" fmla="*/ 129 w 1955"/>
                <a:gd name="T55" fmla="*/ 354 h 540"/>
                <a:gd name="T56" fmla="*/ 164 w 1955"/>
                <a:gd name="T57" fmla="*/ 354 h 540"/>
                <a:gd name="T58" fmla="*/ 161 w 1955"/>
                <a:gd name="T59" fmla="*/ 358 h 540"/>
                <a:gd name="T60" fmla="*/ 157 w 1955"/>
                <a:gd name="T61" fmla="*/ 361 h 540"/>
                <a:gd name="T62" fmla="*/ 147 w 1955"/>
                <a:gd name="T63" fmla="*/ 365 h 540"/>
                <a:gd name="T64" fmla="*/ 1931 w 1955"/>
                <a:gd name="T65" fmla="*/ 117 h 540"/>
                <a:gd name="T66" fmla="*/ 1935 w 1955"/>
                <a:gd name="T67" fmla="*/ 110 h 540"/>
                <a:gd name="T68" fmla="*/ 1936 w 1955"/>
                <a:gd name="T69" fmla="*/ 108 h 540"/>
                <a:gd name="T70" fmla="*/ 1943 w 1955"/>
                <a:gd name="T71" fmla="*/ 80 h 540"/>
                <a:gd name="T72" fmla="*/ 1943 w 1955"/>
                <a:gd name="T73" fmla="*/ 121 h 540"/>
                <a:gd name="T74" fmla="*/ 6 w 1955"/>
                <a:gd name="T75" fmla="*/ 112 h 540"/>
                <a:gd name="T76" fmla="*/ 0 w 1955"/>
                <a:gd name="T77" fmla="*/ 101 h 540"/>
                <a:gd name="T78" fmla="*/ 6 w 1955"/>
                <a:gd name="T79" fmla="*/ 112 h 540"/>
                <a:gd name="T80" fmla="*/ 1894 w 1955"/>
                <a:gd name="T81" fmla="*/ 10 h 540"/>
                <a:gd name="T82" fmla="*/ 1896 w 1955"/>
                <a:gd name="T83" fmla="*/ 3 h 540"/>
                <a:gd name="T84" fmla="*/ 1907 w 1955"/>
                <a:gd name="T85" fmla="*/ 9 h 540"/>
                <a:gd name="T86" fmla="*/ 1905 w 1955"/>
                <a:gd name="T87" fmla="*/ 12 h 540"/>
                <a:gd name="T88" fmla="*/ 1902 w 1955"/>
                <a:gd name="T89" fmla="*/ 2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5" h="540">
                  <a:moveTo>
                    <a:pt x="934" y="540"/>
                  </a:moveTo>
                  <a:cubicBezTo>
                    <a:pt x="887" y="539"/>
                    <a:pt x="841" y="537"/>
                    <a:pt x="796" y="534"/>
                  </a:cubicBezTo>
                  <a:cubicBezTo>
                    <a:pt x="800" y="531"/>
                    <a:pt x="805" y="527"/>
                    <a:pt x="809" y="521"/>
                  </a:cubicBezTo>
                  <a:cubicBezTo>
                    <a:pt x="838" y="524"/>
                    <a:pt x="868" y="525"/>
                    <a:pt x="898" y="526"/>
                  </a:cubicBezTo>
                  <a:cubicBezTo>
                    <a:pt x="898" y="526"/>
                    <a:pt x="898" y="526"/>
                    <a:pt x="898" y="526"/>
                  </a:cubicBezTo>
                  <a:cubicBezTo>
                    <a:pt x="905" y="534"/>
                    <a:pt x="914" y="540"/>
                    <a:pt x="923" y="540"/>
                  </a:cubicBezTo>
                  <a:cubicBezTo>
                    <a:pt x="926" y="540"/>
                    <a:pt x="930" y="539"/>
                    <a:pt x="934" y="537"/>
                  </a:cubicBezTo>
                  <a:cubicBezTo>
                    <a:pt x="936" y="536"/>
                    <a:pt x="938" y="535"/>
                    <a:pt x="939" y="534"/>
                  </a:cubicBezTo>
                  <a:cubicBezTo>
                    <a:pt x="937" y="536"/>
                    <a:pt x="936" y="538"/>
                    <a:pt x="934" y="540"/>
                  </a:cubicBezTo>
                  <a:close/>
                  <a:moveTo>
                    <a:pt x="1079" y="539"/>
                  </a:moveTo>
                  <a:cubicBezTo>
                    <a:pt x="1076" y="535"/>
                    <a:pt x="1074" y="531"/>
                    <a:pt x="1071" y="526"/>
                  </a:cubicBezTo>
                  <a:cubicBezTo>
                    <a:pt x="1072" y="526"/>
                    <a:pt x="1072" y="526"/>
                    <a:pt x="1072" y="526"/>
                  </a:cubicBezTo>
                  <a:cubicBezTo>
                    <a:pt x="1075" y="531"/>
                    <a:pt x="1080" y="534"/>
                    <a:pt x="1086" y="534"/>
                  </a:cubicBezTo>
                  <a:cubicBezTo>
                    <a:pt x="1087" y="534"/>
                    <a:pt x="1087" y="534"/>
                    <a:pt x="1088" y="534"/>
                  </a:cubicBezTo>
                  <a:cubicBezTo>
                    <a:pt x="1097" y="533"/>
                    <a:pt x="1106" y="533"/>
                    <a:pt x="1115" y="533"/>
                  </a:cubicBezTo>
                  <a:cubicBezTo>
                    <a:pt x="1129" y="533"/>
                    <a:pt x="1143" y="534"/>
                    <a:pt x="1156" y="535"/>
                  </a:cubicBezTo>
                  <a:cubicBezTo>
                    <a:pt x="1131" y="537"/>
                    <a:pt x="1105" y="538"/>
                    <a:pt x="1079" y="539"/>
                  </a:cubicBezTo>
                  <a:moveTo>
                    <a:pt x="1008" y="538"/>
                  </a:moveTo>
                  <a:cubicBezTo>
                    <a:pt x="1002" y="538"/>
                    <a:pt x="995" y="534"/>
                    <a:pt x="988" y="528"/>
                  </a:cubicBezTo>
                  <a:cubicBezTo>
                    <a:pt x="1001" y="528"/>
                    <a:pt x="1013" y="528"/>
                    <a:pt x="1026" y="527"/>
                  </a:cubicBezTo>
                  <a:cubicBezTo>
                    <a:pt x="1022" y="533"/>
                    <a:pt x="1018" y="537"/>
                    <a:pt x="1010" y="538"/>
                  </a:cubicBezTo>
                  <a:cubicBezTo>
                    <a:pt x="1009" y="538"/>
                    <a:pt x="1009" y="538"/>
                    <a:pt x="1008" y="538"/>
                  </a:cubicBezTo>
                  <a:close/>
                  <a:moveTo>
                    <a:pt x="1181" y="533"/>
                  </a:moveTo>
                  <a:cubicBezTo>
                    <a:pt x="1189" y="531"/>
                    <a:pt x="1198" y="526"/>
                    <a:pt x="1206" y="518"/>
                  </a:cubicBezTo>
                  <a:cubicBezTo>
                    <a:pt x="1208" y="518"/>
                    <a:pt x="1211" y="517"/>
                    <a:pt x="1213" y="517"/>
                  </a:cubicBezTo>
                  <a:cubicBezTo>
                    <a:pt x="1214" y="521"/>
                    <a:pt x="1215" y="524"/>
                    <a:pt x="1216" y="527"/>
                  </a:cubicBezTo>
                  <a:lnTo>
                    <a:pt x="1216" y="528"/>
                  </a:lnTo>
                  <a:lnTo>
                    <a:pt x="1214" y="530"/>
                  </a:lnTo>
                  <a:lnTo>
                    <a:pt x="1213" y="531"/>
                  </a:lnTo>
                  <a:cubicBezTo>
                    <a:pt x="1203" y="531"/>
                    <a:pt x="1192" y="532"/>
                    <a:pt x="1181" y="533"/>
                  </a:cubicBezTo>
                  <a:close/>
                  <a:moveTo>
                    <a:pt x="772" y="532"/>
                  </a:moveTo>
                  <a:cubicBezTo>
                    <a:pt x="761" y="531"/>
                    <a:pt x="751" y="530"/>
                    <a:pt x="740" y="529"/>
                  </a:cubicBezTo>
                  <a:cubicBezTo>
                    <a:pt x="745" y="522"/>
                    <a:pt x="750" y="520"/>
                    <a:pt x="754" y="520"/>
                  </a:cubicBezTo>
                  <a:cubicBezTo>
                    <a:pt x="759" y="520"/>
                    <a:pt x="764" y="524"/>
                    <a:pt x="769" y="530"/>
                  </a:cubicBezTo>
                  <a:cubicBezTo>
                    <a:pt x="770" y="530"/>
                    <a:pt x="771" y="531"/>
                    <a:pt x="772" y="532"/>
                  </a:cubicBezTo>
                  <a:close/>
                  <a:moveTo>
                    <a:pt x="596" y="510"/>
                  </a:moveTo>
                  <a:cubicBezTo>
                    <a:pt x="560" y="504"/>
                    <a:pt x="525" y="497"/>
                    <a:pt x="491" y="490"/>
                  </a:cubicBezTo>
                  <a:cubicBezTo>
                    <a:pt x="493" y="485"/>
                    <a:pt x="495" y="481"/>
                    <a:pt x="497" y="477"/>
                  </a:cubicBezTo>
                  <a:cubicBezTo>
                    <a:pt x="526" y="483"/>
                    <a:pt x="555" y="489"/>
                    <a:pt x="586" y="494"/>
                  </a:cubicBezTo>
                  <a:cubicBezTo>
                    <a:pt x="589" y="498"/>
                    <a:pt x="590" y="500"/>
                    <a:pt x="590" y="500"/>
                  </a:cubicBezTo>
                  <a:cubicBezTo>
                    <a:pt x="590" y="500"/>
                    <a:pt x="592" y="504"/>
                    <a:pt x="596" y="510"/>
                  </a:cubicBezTo>
                  <a:moveTo>
                    <a:pt x="1569" y="466"/>
                  </a:moveTo>
                  <a:cubicBezTo>
                    <a:pt x="1569" y="464"/>
                    <a:pt x="1570" y="463"/>
                    <a:pt x="1571" y="461"/>
                  </a:cubicBezTo>
                  <a:cubicBezTo>
                    <a:pt x="1575" y="458"/>
                    <a:pt x="1579" y="456"/>
                    <a:pt x="1583" y="453"/>
                  </a:cubicBezTo>
                  <a:cubicBezTo>
                    <a:pt x="1589" y="451"/>
                    <a:pt x="1595" y="449"/>
                    <a:pt x="1602" y="449"/>
                  </a:cubicBezTo>
                  <a:lnTo>
                    <a:pt x="1602" y="449"/>
                  </a:lnTo>
                  <a:lnTo>
                    <a:pt x="1602" y="449"/>
                  </a:lnTo>
                  <a:cubicBezTo>
                    <a:pt x="1603" y="449"/>
                    <a:pt x="1604" y="449"/>
                    <a:pt x="1605" y="449"/>
                  </a:cubicBezTo>
                  <a:lnTo>
                    <a:pt x="1605" y="449"/>
                  </a:lnTo>
                  <a:cubicBezTo>
                    <a:pt x="1609" y="449"/>
                    <a:pt x="1612" y="450"/>
                    <a:pt x="1615" y="451"/>
                  </a:cubicBezTo>
                  <a:cubicBezTo>
                    <a:pt x="1600" y="456"/>
                    <a:pt x="1585" y="461"/>
                    <a:pt x="1569" y="466"/>
                  </a:cubicBezTo>
                  <a:moveTo>
                    <a:pt x="240" y="411"/>
                  </a:moveTo>
                  <a:cubicBezTo>
                    <a:pt x="239" y="411"/>
                    <a:pt x="237" y="410"/>
                    <a:pt x="236" y="409"/>
                  </a:cubicBezTo>
                  <a:cubicBezTo>
                    <a:pt x="238" y="410"/>
                    <a:pt x="239" y="410"/>
                    <a:pt x="240" y="411"/>
                  </a:cubicBezTo>
                  <a:close/>
                  <a:moveTo>
                    <a:pt x="147" y="365"/>
                  </a:moveTo>
                  <a:cubicBezTo>
                    <a:pt x="141" y="362"/>
                    <a:pt x="135" y="358"/>
                    <a:pt x="129" y="354"/>
                  </a:cubicBezTo>
                  <a:cubicBezTo>
                    <a:pt x="138" y="354"/>
                    <a:pt x="146" y="351"/>
                    <a:pt x="152" y="347"/>
                  </a:cubicBezTo>
                  <a:cubicBezTo>
                    <a:pt x="156" y="349"/>
                    <a:pt x="160" y="352"/>
                    <a:pt x="164" y="354"/>
                  </a:cubicBezTo>
                  <a:cubicBezTo>
                    <a:pt x="164" y="354"/>
                    <a:pt x="164" y="355"/>
                    <a:pt x="163" y="355"/>
                  </a:cubicBezTo>
                  <a:lnTo>
                    <a:pt x="161" y="358"/>
                  </a:lnTo>
                  <a:lnTo>
                    <a:pt x="160" y="359"/>
                  </a:lnTo>
                  <a:lnTo>
                    <a:pt x="157" y="361"/>
                  </a:lnTo>
                  <a:lnTo>
                    <a:pt x="156" y="361"/>
                  </a:lnTo>
                  <a:cubicBezTo>
                    <a:pt x="153" y="363"/>
                    <a:pt x="150" y="364"/>
                    <a:pt x="147" y="365"/>
                  </a:cubicBezTo>
                  <a:moveTo>
                    <a:pt x="1935" y="136"/>
                  </a:moveTo>
                  <a:cubicBezTo>
                    <a:pt x="1934" y="130"/>
                    <a:pt x="1933" y="123"/>
                    <a:pt x="1931" y="117"/>
                  </a:cubicBezTo>
                  <a:cubicBezTo>
                    <a:pt x="1932" y="115"/>
                    <a:pt x="1933" y="113"/>
                    <a:pt x="1935" y="110"/>
                  </a:cubicBezTo>
                  <a:cubicBezTo>
                    <a:pt x="1935" y="110"/>
                    <a:pt x="1935" y="110"/>
                    <a:pt x="1935" y="110"/>
                  </a:cubicBezTo>
                  <a:cubicBezTo>
                    <a:pt x="1935" y="110"/>
                    <a:pt x="1935" y="110"/>
                    <a:pt x="1935" y="110"/>
                  </a:cubicBezTo>
                  <a:cubicBezTo>
                    <a:pt x="1935" y="109"/>
                    <a:pt x="1936" y="108"/>
                    <a:pt x="1936" y="108"/>
                  </a:cubicBezTo>
                  <a:lnTo>
                    <a:pt x="1936" y="108"/>
                  </a:lnTo>
                  <a:cubicBezTo>
                    <a:pt x="1941" y="97"/>
                    <a:pt x="1943" y="88"/>
                    <a:pt x="1943" y="80"/>
                  </a:cubicBezTo>
                  <a:cubicBezTo>
                    <a:pt x="1943" y="75"/>
                    <a:pt x="1942" y="71"/>
                    <a:pt x="1941" y="67"/>
                  </a:cubicBezTo>
                  <a:cubicBezTo>
                    <a:pt x="1951" y="79"/>
                    <a:pt x="1955" y="95"/>
                    <a:pt x="1943" y="121"/>
                  </a:cubicBezTo>
                  <a:cubicBezTo>
                    <a:pt x="1940" y="127"/>
                    <a:pt x="1938" y="132"/>
                    <a:pt x="1935" y="136"/>
                  </a:cubicBezTo>
                  <a:moveTo>
                    <a:pt x="6" y="112"/>
                  </a:moveTo>
                  <a:cubicBezTo>
                    <a:pt x="4" y="110"/>
                    <a:pt x="3" y="108"/>
                    <a:pt x="2" y="105"/>
                  </a:cubicBezTo>
                  <a:cubicBezTo>
                    <a:pt x="1" y="104"/>
                    <a:pt x="0" y="102"/>
                    <a:pt x="0" y="101"/>
                  </a:cubicBezTo>
                  <a:cubicBezTo>
                    <a:pt x="2" y="104"/>
                    <a:pt x="4" y="106"/>
                    <a:pt x="7" y="107"/>
                  </a:cubicBezTo>
                  <a:cubicBezTo>
                    <a:pt x="7" y="109"/>
                    <a:pt x="6" y="110"/>
                    <a:pt x="6" y="112"/>
                  </a:cubicBezTo>
                  <a:close/>
                  <a:moveTo>
                    <a:pt x="1902" y="27"/>
                  </a:moveTo>
                  <a:cubicBezTo>
                    <a:pt x="1897" y="21"/>
                    <a:pt x="1894" y="16"/>
                    <a:pt x="1894" y="10"/>
                  </a:cubicBezTo>
                  <a:cubicBezTo>
                    <a:pt x="1894" y="8"/>
                    <a:pt x="1895" y="6"/>
                    <a:pt x="1896" y="3"/>
                  </a:cubicBezTo>
                  <a:lnTo>
                    <a:pt x="1896" y="3"/>
                  </a:lnTo>
                  <a:cubicBezTo>
                    <a:pt x="1897" y="2"/>
                    <a:pt x="1897" y="1"/>
                    <a:pt x="1898" y="0"/>
                  </a:cubicBezTo>
                  <a:cubicBezTo>
                    <a:pt x="1901" y="3"/>
                    <a:pt x="1904" y="6"/>
                    <a:pt x="1907" y="9"/>
                  </a:cubicBezTo>
                  <a:cubicBezTo>
                    <a:pt x="1906" y="10"/>
                    <a:pt x="1906" y="10"/>
                    <a:pt x="1906" y="11"/>
                  </a:cubicBezTo>
                  <a:lnTo>
                    <a:pt x="1905" y="12"/>
                  </a:lnTo>
                  <a:lnTo>
                    <a:pt x="1903" y="16"/>
                  </a:lnTo>
                  <a:cubicBezTo>
                    <a:pt x="1902" y="20"/>
                    <a:pt x="1901" y="23"/>
                    <a:pt x="1902" y="27"/>
                  </a:cubicBezTo>
                </a:path>
              </a:pathLst>
            </a:custGeom>
            <a:solidFill>
              <a:srgbClr val="D1D0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7" name="Freeform 1192">
              <a:extLst>
                <a:ext uri="{FF2B5EF4-FFF2-40B4-BE49-F238E27FC236}">
                  <a16:creationId xmlns:a16="http://schemas.microsoft.com/office/drawing/2014/main" id="{ED8AB42A-AD6F-6F6F-9C4C-AB5C267D1240}"/>
                </a:ext>
              </a:extLst>
            </p:cNvPr>
            <p:cNvSpPr>
              <a:spLocks noEditPoints="1"/>
            </p:cNvSpPr>
            <p:nvPr/>
          </p:nvSpPr>
          <p:spPr bwMode="auto">
            <a:xfrm>
              <a:off x="1398587" y="5600700"/>
              <a:ext cx="1868487" cy="407988"/>
            </a:xfrm>
            <a:custGeom>
              <a:avLst/>
              <a:gdLst>
                <a:gd name="T0" fmla="*/ 962 w 1929"/>
                <a:gd name="T1" fmla="*/ 397 h 421"/>
                <a:gd name="T2" fmla="*/ 940 w 1929"/>
                <a:gd name="T3" fmla="*/ 403 h 421"/>
                <a:gd name="T4" fmla="*/ 954 w 1929"/>
                <a:gd name="T5" fmla="*/ 385 h 421"/>
                <a:gd name="T6" fmla="*/ 996 w 1929"/>
                <a:gd name="T7" fmla="*/ 418 h 421"/>
                <a:gd name="T8" fmla="*/ 1058 w 1929"/>
                <a:gd name="T9" fmla="*/ 406 h 421"/>
                <a:gd name="T10" fmla="*/ 1020 w 1929"/>
                <a:gd name="T11" fmla="*/ 420 h 421"/>
                <a:gd name="T12" fmla="*/ 1065 w 1929"/>
                <a:gd name="T13" fmla="*/ 418 h 421"/>
                <a:gd name="T14" fmla="*/ 892 w 1929"/>
                <a:gd name="T15" fmla="*/ 419 h 421"/>
                <a:gd name="T16" fmla="*/ 811 w 1929"/>
                <a:gd name="T17" fmla="*/ 402 h 421"/>
                <a:gd name="T18" fmla="*/ 869 w 1929"/>
                <a:gd name="T19" fmla="*/ 405 h 421"/>
                <a:gd name="T20" fmla="*/ 1206 w 1929"/>
                <a:gd name="T21" fmla="*/ 404 h 421"/>
                <a:gd name="T22" fmla="*/ 1200 w 1929"/>
                <a:gd name="T23" fmla="*/ 411 h 421"/>
                <a:gd name="T24" fmla="*/ 531 w 1929"/>
                <a:gd name="T25" fmla="*/ 293 h 421"/>
                <a:gd name="T26" fmla="*/ 146 w 1929"/>
                <a:gd name="T27" fmla="*/ 240 h 421"/>
                <a:gd name="T28" fmla="*/ 172 w 1929"/>
                <a:gd name="T29" fmla="*/ 224 h 421"/>
                <a:gd name="T30" fmla="*/ 192 w 1929"/>
                <a:gd name="T31" fmla="*/ 239 h 421"/>
                <a:gd name="T32" fmla="*/ 1727 w 1929"/>
                <a:gd name="T33" fmla="*/ 136 h 421"/>
                <a:gd name="T34" fmla="*/ 1699 w 1929"/>
                <a:gd name="T35" fmla="*/ 129 h 421"/>
                <a:gd name="T36" fmla="*/ 1704 w 1929"/>
                <a:gd name="T37" fmla="*/ 129 h 421"/>
                <a:gd name="T38" fmla="*/ 1706 w 1929"/>
                <a:gd name="T39" fmla="*/ 128 h 421"/>
                <a:gd name="T40" fmla="*/ 1753 w 1929"/>
                <a:gd name="T41" fmla="*/ 96 h 421"/>
                <a:gd name="T42" fmla="*/ 1761 w 1929"/>
                <a:gd name="T43" fmla="*/ 99 h 421"/>
                <a:gd name="T44" fmla="*/ 1762 w 1929"/>
                <a:gd name="T45" fmla="*/ 100 h 421"/>
                <a:gd name="T46" fmla="*/ 1762 w 1929"/>
                <a:gd name="T47" fmla="*/ 100 h 421"/>
                <a:gd name="T48" fmla="*/ 1794 w 1929"/>
                <a:gd name="T49" fmla="*/ 116 h 421"/>
                <a:gd name="T50" fmla="*/ 1794 w 1929"/>
                <a:gd name="T51" fmla="*/ 116 h 421"/>
                <a:gd name="T52" fmla="*/ 1811 w 1929"/>
                <a:gd name="T53" fmla="*/ 110 h 421"/>
                <a:gd name="T54" fmla="*/ 1833 w 1929"/>
                <a:gd name="T55" fmla="*/ 42 h 421"/>
                <a:gd name="T56" fmla="*/ 1833 w 1929"/>
                <a:gd name="T57" fmla="*/ 41 h 421"/>
                <a:gd name="T58" fmla="*/ 1858 w 1929"/>
                <a:gd name="T59" fmla="*/ 23 h 421"/>
                <a:gd name="T60" fmla="*/ 1878 w 1929"/>
                <a:gd name="T61" fmla="*/ 28 h 421"/>
                <a:gd name="T62" fmla="*/ 1880 w 1929"/>
                <a:gd name="T63" fmla="*/ 29 h 421"/>
                <a:gd name="T64" fmla="*/ 1880 w 1929"/>
                <a:gd name="T65" fmla="*/ 29 h 421"/>
                <a:gd name="T66" fmla="*/ 1896 w 1929"/>
                <a:gd name="T67" fmla="*/ 33 h 421"/>
                <a:gd name="T68" fmla="*/ 1896 w 1929"/>
                <a:gd name="T69" fmla="*/ 33 h 421"/>
                <a:gd name="T70" fmla="*/ 1903 w 1929"/>
                <a:gd name="T71" fmla="*/ 45 h 421"/>
                <a:gd name="T72" fmla="*/ 1840 w 1929"/>
                <a:gd name="T73" fmla="*/ 55 h 421"/>
                <a:gd name="T74" fmla="*/ 1768 w 1929"/>
                <a:gd name="T75" fmla="*/ 112 h 421"/>
                <a:gd name="T76" fmla="*/ 1527 w 1929"/>
                <a:gd name="T77" fmla="*/ 134 h 421"/>
                <a:gd name="T78" fmla="*/ 1527 w 1929"/>
                <a:gd name="T79" fmla="*/ 134 h 421"/>
                <a:gd name="T80" fmla="*/ 40 w 1929"/>
                <a:gd name="T81" fmla="*/ 67 h 421"/>
                <a:gd name="T82" fmla="*/ 34 w 1929"/>
                <a:gd name="T83" fmla="*/ 22 h 421"/>
                <a:gd name="T84" fmla="*/ 34 w 1929"/>
                <a:gd name="T85" fmla="*/ 22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9" h="421">
                  <a:moveTo>
                    <a:pt x="982" y="421"/>
                  </a:moveTo>
                  <a:cubicBezTo>
                    <a:pt x="975" y="414"/>
                    <a:pt x="968" y="406"/>
                    <a:pt x="962" y="398"/>
                  </a:cubicBezTo>
                  <a:lnTo>
                    <a:pt x="962" y="397"/>
                  </a:lnTo>
                  <a:cubicBezTo>
                    <a:pt x="953" y="404"/>
                    <a:pt x="946" y="412"/>
                    <a:pt x="940" y="418"/>
                  </a:cubicBezTo>
                  <a:cubicBezTo>
                    <a:pt x="940" y="417"/>
                    <a:pt x="941" y="416"/>
                    <a:pt x="941" y="415"/>
                  </a:cubicBezTo>
                  <a:cubicBezTo>
                    <a:pt x="941" y="412"/>
                    <a:pt x="940" y="408"/>
                    <a:pt x="940" y="403"/>
                  </a:cubicBezTo>
                  <a:cubicBezTo>
                    <a:pt x="940" y="403"/>
                    <a:pt x="940" y="403"/>
                    <a:pt x="940" y="402"/>
                  </a:cubicBezTo>
                  <a:cubicBezTo>
                    <a:pt x="940" y="397"/>
                    <a:pt x="943" y="388"/>
                    <a:pt x="948" y="376"/>
                  </a:cubicBezTo>
                  <a:cubicBezTo>
                    <a:pt x="950" y="379"/>
                    <a:pt x="952" y="382"/>
                    <a:pt x="954" y="385"/>
                  </a:cubicBezTo>
                  <a:lnTo>
                    <a:pt x="954" y="385"/>
                  </a:lnTo>
                  <a:cubicBezTo>
                    <a:pt x="966" y="401"/>
                    <a:pt x="982" y="418"/>
                    <a:pt x="995" y="418"/>
                  </a:cubicBezTo>
                  <a:cubicBezTo>
                    <a:pt x="995" y="418"/>
                    <a:pt x="996" y="418"/>
                    <a:pt x="996" y="418"/>
                  </a:cubicBezTo>
                  <a:cubicBezTo>
                    <a:pt x="1020" y="416"/>
                    <a:pt x="1014" y="383"/>
                    <a:pt x="1033" y="383"/>
                  </a:cubicBezTo>
                  <a:cubicBezTo>
                    <a:pt x="1034" y="383"/>
                    <a:pt x="1035" y="383"/>
                    <a:pt x="1036" y="384"/>
                  </a:cubicBezTo>
                  <a:cubicBezTo>
                    <a:pt x="1047" y="385"/>
                    <a:pt x="1053" y="396"/>
                    <a:pt x="1058" y="406"/>
                  </a:cubicBezTo>
                  <a:cubicBezTo>
                    <a:pt x="1054" y="401"/>
                    <a:pt x="1050" y="397"/>
                    <a:pt x="1043" y="396"/>
                  </a:cubicBezTo>
                  <a:cubicBezTo>
                    <a:pt x="1042" y="396"/>
                    <a:pt x="1041" y="396"/>
                    <a:pt x="1040" y="396"/>
                  </a:cubicBezTo>
                  <a:cubicBezTo>
                    <a:pt x="1028" y="396"/>
                    <a:pt x="1026" y="410"/>
                    <a:pt x="1020" y="420"/>
                  </a:cubicBezTo>
                  <a:cubicBezTo>
                    <a:pt x="1007" y="421"/>
                    <a:pt x="995" y="421"/>
                    <a:pt x="982" y="421"/>
                  </a:cubicBezTo>
                  <a:moveTo>
                    <a:pt x="1065" y="419"/>
                  </a:moveTo>
                  <a:cubicBezTo>
                    <a:pt x="1065" y="419"/>
                    <a:pt x="1065" y="419"/>
                    <a:pt x="1065" y="418"/>
                  </a:cubicBezTo>
                  <a:cubicBezTo>
                    <a:pt x="1065" y="419"/>
                    <a:pt x="1065" y="419"/>
                    <a:pt x="1066" y="419"/>
                  </a:cubicBezTo>
                  <a:cubicBezTo>
                    <a:pt x="1066" y="419"/>
                    <a:pt x="1066" y="419"/>
                    <a:pt x="1065" y="419"/>
                  </a:cubicBezTo>
                  <a:close/>
                  <a:moveTo>
                    <a:pt x="892" y="419"/>
                  </a:moveTo>
                  <a:cubicBezTo>
                    <a:pt x="862" y="418"/>
                    <a:pt x="832" y="417"/>
                    <a:pt x="803" y="414"/>
                  </a:cubicBezTo>
                  <a:cubicBezTo>
                    <a:pt x="805" y="412"/>
                    <a:pt x="807" y="409"/>
                    <a:pt x="809" y="406"/>
                  </a:cubicBezTo>
                  <a:cubicBezTo>
                    <a:pt x="809" y="405"/>
                    <a:pt x="810" y="403"/>
                    <a:pt x="811" y="402"/>
                  </a:cubicBezTo>
                  <a:cubicBezTo>
                    <a:pt x="819" y="407"/>
                    <a:pt x="829" y="410"/>
                    <a:pt x="838" y="410"/>
                  </a:cubicBezTo>
                  <a:cubicBezTo>
                    <a:pt x="842" y="410"/>
                    <a:pt x="845" y="410"/>
                    <a:pt x="849" y="409"/>
                  </a:cubicBezTo>
                  <a:cubicBezTo>
                    <a:pt x="857" y="406"/>
                    <a:pt x="864" y="405"/>
                    <a:pt x="869" y="405"/>
                  </a:cubicBezTo>
                  <a:cubicBezTo>
                    <a:pt x="881" y="405"/>
                    <a:pt x="886" y="411"/>
                    <a:pt x="892" y="419"/>
                  </a:cubicBezTo>
                  <a:close/>
                  <a:moveTo>
                    <a:pt x="1200" y="411"/>
                  </a:moveTo>
                  <a:cubicBezTo>
                    <a:pt x="1202" y="409"/>
                    <a:pt x="1204" y="406"/>
                    <a:pt x="1206" y="404"/>
                  </a:cubicBezTo>
                  <a:cubicBezTo>
                    <a:pt x="1206" y="405"/>
                    <a:pt x="1206" y="406"/>
                    <a:pt x="1207" y="408"/>
                  </a:cubicBezTo>
                  <a:cubicBezTo>
                    <a:pt x="1207" y="409"/>
                    <a:pt x="1207" y="409"/>
                    <a:pt x="1207" y="410"/>
                  </a:cubicBezTo>
                  <a:cubicBezTo>
                    <a:pt x="1205" y="410"/>
                    <a:pt x="1202" y="411"/>
                    <a:pt x="1200" y="411"/>
                  </a:cubicBezTo>
                  <a:close/>
                  <a:moveTo>
                    <a:pt x="580" y="387"/>
                  </a:moveTo>
                  <a:cubicBezTo>
                    <a:pt x="549" y="382"/>
                    <a:pt x="520" y="376"/>
                    <a:pt x="491" y="370"/>
                  </a:cubicBezTo>
                  <a:cubicBezTo>
                    <a:pt x="503" y="346"/>
                    <a:pt x="518" y="318"/>
                    <a:pt x="531" y="293"/>
                  </a:cubicBezTo>
                  <a:cubicBezTo>
                    <a:pt x="540" y="336"/>
                    <a:pt x="569" y="374"/>
                    <a:pt x="580" y="387"/>
                  </a:cubicBezTo>
                  <a:close/>
                  <a:moveTo>
                    <a:pt x="158" y="247"/>
                  </a:moveTo>
                  <a:cubicBezTo>
                    <a:pt x="154" y="245"/>
                    <a:pt x="150" y="242"/>
                    <a:pt x="146" y="240"/>
                  </a:cubicBezTo>
                  <a:cubicBezTo>
                    <a:pt x="147" y="239"/>
                    <a:pt x="148" y="238"/>
                    <a:pt x="149" y="236"/>
                  </a:cubicBezTo>
                  <a:cubicBezTo>
                    <a:pt x="149" y="236"/>
                    <a:pt x="150" y="236"/>
                    <a:pt x="150" y="235"/>
                  </a:cubicBezTo>
                  <a:cubicBezTo>
                    <a:pt x="156" y="228"/>
                    <a:pt x="163" y="224"/>
                    <a:pt x="172" y="224"/>
                  </a:cubicBezTo>
                  <a:cubicBezTo>
                    <a:pt x="181" y="224"/>
                    <a:pt x="191" y="228"/>
                    <a:pt x="202" y="237"/>
                  </a:cubicBezTo>
                  <a:cubicBezTo>
                    <a:pt x="202" y="237"/>
                    <a:pt x="203" y="237"/>
                    <a:pt x="203" y="237"/>
                  </a:cubicBezTo>
                  <a:cubicBezTo>
                    <a:pt x="199" y="238"/>
                    <a:pt x="195" y="238"/>
                    <a:pt x="192" y="239"/>
                  </a:cubicBezTo>
                  <a:cubicBezTo>
                    <a:pt x="187" y="237"/>
                    <a:pt x="183" y="237"/>
                    <a:pt x="179" y="237"/>
                  </a:cubicBezTo>
                  <a:cubicBezTo>
                    <a:pt x="171" y="237"/>
                    <a:pt x="163" y="240"/>
                    <a:pt x="158" y="247"/>
                  </a:cubicBezTo>
                  <a:close/>
                  <a:moveTo>
                    <a:pt x="1727" y="136"/>
                  </a:moveTo>
                  <a:cubicBezTo>
                    <a:pt x="1716" y="134"/>
                    <a:pt x="1705" y="132"/>
                    <a:pt x="1695" y="130"/>
                  </a:cubicBezTo>
                  <a:cubicBezTo>
                    <a:pt x="1696" y="130"/>
                    <a:pt x="1697" y="129"/>
                    <a:pt x="1698" y="129"/>
                  </a:cubicBezTo>
                  <a:cubicBezTo>
                    <a:pt x="1698" y="129"/>
                    <a:pt x="1698" y="129"/>
                    <a:pt x="1699" y="129"/>
                  </a:cubicBezTo>
                  <a:cubicBezTo>
                    <a:pt x="1699" y="129"/>
                    <a:pt x="1699" y="129"/>
                    <a:pt x="1699" y="129"/>
                  </a:cubicBezTo>
                  <a:cubicBezTo>
                    <a:pt x="1699" y="129"/>
                    <a:pt x="1700" y="129"/>
                    <a:pt x="1700" y="129"/>
                  </a:cubicBezTo>
                  <a:cubicBezTo>
                    <a:pt x="1701" y="129"/>
                    <a:pt x="1703" y="129"/>
                    <a:pt x="1704" y="129"/>
                  </a:cubicBezTo>
                  <a:cubicBezTo>
                    <a:pt x="1704" y="128"/>
                    <a:pt x="1705" y="128"/>
                    <a:pt x="1705" y="128"/>
                  </a:cubicBezTo>
                  <a:cubicBezTo>
                    <a:pt x="1706" y="128"/>
                    <a:pt x="1706" y="128"/>
                    <a:pt x="1706" y="128"/>
                  </a:cubicBezTo>
                  <a:cubicBezTo>
                    <a:pt x="1706" y="128"/>
                    <a:pt x="1706" y="128"/>
                    <a:pt x="1706" y="128"/>
                  </a:cubicBezTo>
                  <a:cubicBezTo>
                    <a:pt x="1721" y="125"/>
                    <a:pt x="1730" y="117"/>
                    <a:pt x="1736" y="110"/>
                  </a:cubicBezTo>
                  <a:cubicBezTo>
                    <a:pt x="1743" y="103"/>
                    <a:pt x="1747" y="96"/>
                    <a:pt x="1753" y="96"/>
                  </a:cubicBezTo>
                  <a:lnTo>
                    <a:pt x="1753" y="96"/>
                  </a:lnTo>
                  <a:lnTo>
                    <a:pt x="1753" y="96"/>
                  </a:lnTo>
                  <a:cubicBezTo>
                    <a:pt x="1756" y="96"/>
                    <a:pt x="1758" y="97"/>
                    <a:pt x="1761" y="99"/>
                  </a:cubicBezTo>
                  <a:cubicBezTo>
                    <a:pt x="1761" y="99"/>
                    <a:pt x="1761" y="99"/>
                    <a:pt x="1761" y="99"/>
                  </a:cubicBezTo>
                  <a:cubicBezTo>
                    <a:pt x="1761" y="99"/>
                    <a:pt x="1761" y="99"/>
                    <a:pt x="1762" y="100"/>
                  </a:cubicBezTo>
                  <a:cubicBezTo>
                    <a:pt x="1762" y="100"/>
                    <a:pt x="1762" y="100"/>
                    <a:pt x="1762" y="100"/>
                  </a:cubicBezTo>
                  <a:cubicBezTo>
                    <a:pt x="1762" y="100"/>
                    <a:pt x="1762" y="100"/>
                    <a:pt x="1762" y="100"/>
                  </a:cubicBezTo>
                  <a:cubicBezTo>
                    <a:pt x="1762" y="100"/>
                    <a:pt x="1762" y="100"/>
                    <a:pt x="1762" y="100"/>
                  </a:cubicBezTo>
                  <a:cubicBezTo>
                    <a:pt x="1762" y="100"/>
                    <a:pt x="1762" y="100"/>
                    <a:pt x="1762" y="100"/>
                  </a:cubicBezTo>
                  <a:cubicBezTo>
                    <a:pt x="1762" y="100"/>
                    <a:pt x="1762" y="100"/>
                    <a:pt x="1762" y="100"/>
                  </a:cubicBezTo>
                  <a:lnTo>
                    <a:pt x="1762" y="100"/>
                  </a:lnTo>
                  <a:cubicBezTo>
                    <a:pt x="1769" y="106"/>
                    <a:pt x="1780" y="116"/>
                    <a:pt x="1794" y="116"/>
                  </a:cubicBezTo>
                  <a:lnTo>
                    <a:pt x="1794" y="116"/>
                  </a:lnTo>
                  <a:lnTo>
                    <a:pt x="1794" y="116"/>
                  </a:lnTo>
                  <a:lnTo>
                    <a:pt x="1794" y="116"/>
                  </a:lnTo>
                  <a:lnTo>
                    <a:pt x="1794" y="116"/>
                  </a:lnTo>
                  <a:cubicBezTo>
                    <a:pt x="1799" y="116"/>
                    <a:pt x="1805" y="114"/>
                    <a:pt x="1811" y="110"/>
                  </a:cubicBezTo>
                  <a:cubicBezTo>
                    <a:pt x="1811" y="110"/>
                    <a:pt x="1811" y="110"/>
                    <a:pt x="1811" y="110"/>
                  </a:cubicBezTo>
                  <a:lnTo>
                    <a:pt x="1811" y="110"/>
                  </a:lnTo>
                  <a:cubicBezTo>
                    <a:pt x="1833" y="94"/>
                    <a:pt x="1823" y="67"/>
                    <a:pt x="1833" y="43"/>
                  </a:cubicBezTo>
                  <a:lnTo>
                    <a:pt x="1833" y="43"/>
                  </a:lnTo>
                  <a:cubicBezTo>
                    <a:pt x="1833" y="42"/>
                    <a:pt x="1833" y="42"/>
                    <a:pt x="1833" y="42"/>
                  </a:cubicBezTo>
                  <a:cubicBezTo>
                    <a:pt x="1833" y="42"/>
                    <a:pt x="1833" y="42"/>
                    <a:pt x="1833" y="42"/>
                  </a:cubicBezTo>
                  <a:cubicBezTo>
                    <a:pt x="1833" y="42"/>
                    <a:pt x="1833" y="41"/>
                    <a:pt x="1833" y="41"/>
                  </a:cubicBezTo>
                  <a:cubicBezTo>
                    <a:pt x="1833" y="41"/>
                    <a:pt x="1833" y="41"/>
                    <a:pt x="1833" y="41"/>
                  </a:cubicBezTo>
                  <a:cubicBezTo>
                    <a:pt x="1833" y="41"/>
                    <a:pt x="1834" y="41"/>
                    <a:pt x="1834" y="41"/>
                  </a:cubicBezTo>
                  <a:cubicBezTo>
                    <a:pt x="1840" y="28"/>
                    <a:pt x="1848" y="23"/>
                    <a:pt x="1858" y="23"/>
                  </a:cubicBezTo>
                  <a:lnTo>
                    <a:pt x="1858" y="23"/>
                  </a:lnTo>
                  <a:lnTo>
                    <a:pt x="1858" y="23"/>
                  </a:lnTo>
                  <a:cubicBezTo>
                    <a:pt x="1865" y="23"/>
                    <a:pt x="1871" y="25"/>
                    <a:pt x="1878" y="28"/>
                  </a:cubicBezTo>
                  <a:cubicBezTo>
                    <a:pt x="1878" y="28"/>
                    <a:pt x="1878" y="28"/>
                    <a:pt x="1878" y="28"/>
                  </a:cubicBezTo>
                  <a:cubicBezTo>
                    <a:pt x="1879" y="28"/>
                    <a:pt x="1879" y="28"/>
                    <a:pt x="1879" y="28"/>
                  </a:cubicBezTo>
                  <a:cubicBezTo>
                    <a:pt x="1879" y="28"/>
                    <a:pt x="1879" y="28"/>
                    <a:pt x="1879" y="28"/>
                  </a:cubicBezTo>
                  <a:cubicBezTo>
                    <a:pt x="1879" y="29"/>
                    <a:pt x="1880" y="29"/>
                    <a:pt x="1880" y="29"/>
                  </a:cubicBezTo>
                  <a:cubicBezTo>
                    <a:pt x="1880" y="29"/>
                    <a:pt x="1880" y="29"/>
                    <a:pt x="1880" y="29"/>
                  </a:cubicBezTo>
                  <a:cubicBezTo>
                    <a:pt x="1880" y="29"/>
                    <a:pt x="1880" y="29"/>
                    <a:pt x="1880" y="29"/>
                  </a:cubicBezTo>
                  <a:cubicBezTo>
                    <a:pt x="1880" y="29"/>
                    <a:pt x="1880" y="29"/>
                    <a:pt x="1880" y="29"/>
                  </a:cubicBezTo>
                  <a:cubicBezTo>
                    <a:pt x="1881" y="29"/>
                    <a:pt x="1881" y="29"/>
                    <a:pt x="1881" y="29"/>
                  </a:cubicBezTo>
                  <a:cubicBezTo>
                    <a:pt x="1886" y="31"/>
                    <a:pt x="1891" y="33"/>
                    <a:pt x="1896" y="33"/>
                  </a:cubicBezTo>
                  <a:lnTo>
                    <a:pt x="1896" y="33"/>
                  </a:lnTo>
                  <a:lnTo>
                    <a:pt x="1896" y="33"/>
                  </a:lnTo>
                  <a:lnTo>
                    <a:pt x="1896" y="33"/>
                  </a:lnTo>
                  <a:lnTo>
                    <a:pt x="1896" y="33"/>
                  </a:lnTo>
                  <a:cubicBezTo>
                    <a:pt x="1906" y="33"/>
                    <a:pt x="1915" y="27"/>
                    <a:pt x="1925" y="10"/>
                  </a:cubicBezTo>
                  <a:cubicBezTo>
                    <a:pt x="1927" y="16"/>
                    <a:pt x="1928" y="23"/>
                    <a:pt x="1929" y="29"/>
                  </a:cubicBezTo>
                  <a:cubicBezTo>
                    <a:pt x="1920" y="41"/>
                    <a:pt x="1912" y="45"/>
                    <a:pt x="1903" y="45"/>
                  </a:cubicBezTo>
                  <a:cubicBezTo>
                    <a:pt x="1898" y="45"/>
                    <a:pt x="1892" y="44"/>
                    <a:pt x="1887" y="41"/>
                  </a:cubicBezTo>
                  <a:cubicBezTo>
                    <a:pt x="1880" y="38"/>
                    <a:pt x="1873" y="36"/>
                    <a:pt x="1866" y="36"/>
                  </a:cubicBezTo>
                  <a:cubicBezTo>
                    <a:pt x="1855" y="36"/>
                    <a:pt x="1846" y="41"/>
                    <a:pt x="1840" y="55"/>
                  </a:cubicBezTo>
                  <a:cubicBezTo>
                    <a:pt x="1830" y="79"/>
                    <a:pt x="1841" y="106"/>
                    <a:pt x="1819" y="123"/>
                  </a:cubicBezTo>
                  <a:cubicBezTo>
                    <a:pt x="1812" y="127"/>
                    <a:pt x="1807" y="129"/>
                    <a:pt x="1801" y="129"/>
                  </a:cubicBezTo>
                  <a:cubicBezTo>
                    <a:pt x="1787" y="129"/>
                    <a:pt x="1775" y="117"/>
                    <a:pt x="1768" y="112"/>
                  </a:cubicBezTo>
                  <a:cubicBezTo>
                    <a:pt x="1765" y="110"/>
                    <a:pt x="1763" y="109"/>
                    <a:pt x="1761" y="109"/>
                  </a:cubicBezTo>
                  <a:cubicBezTo>
                    <a:pt x="1751" y="109"/>
                    <a:pt x="1745" y="127"/>
                    <a:pt x="1727" y="136"/>
                  </a:cubicBezTo>
                  <a:close/>
                  <a:moveTo>
                    <a:pt x="1527" y="134"/>
                  </a:moveTo>
                  <a:cubicBezTo>
                    <a:pt x="1527" y="133"/>
                    <a:pt x="1527" y="133"/>
                    <a:pt x="1527" y="133"/>
                  </a:cubicBezTo>
                  <a:cubicBezTo>
                    <a:pt x="1528" y="133"/>
                    <a:pt x="1529" y="133"/>
                    <a:pt x="1529" y="133"/>
                  </a:cubicBezTo>
                  <a:cubicBezTo>
                    <a:pt x="1529" y="133"/>
                    <a:pt x="1528" y="134"/>
                    <a:pt x="1527" y="134"/>
                  </a:cubicBezTo>
                  <a:close/>
                  <a:moveTo>
                    <a:pt x="81" y="107"/>
                  </a:moveTo>
                  <a:cubicBezTo>
                    <a:pt x="77" y="103"/>
                    <a:pt x="72" y="98"/>
                    <a:pt x="65" y="94"/>
                  </a:cubicBezTo>
                  <a:cubicBezTo>
                    <a:pt x="49" y="84"/>
                    <a:pt x="42" y="75"/>
                    <a:pt x="40" y="67"/>
                  </a:cubicBezTo>
                  <a:cubicBezTo>
                    <a:pt x="44" y="71"/>
                    <a:pt x="49" y="76"/>
                    <a:pt x="57" y="81"/>
                  </a:cubicBezTo>
                  <a:cubicBezTo>
                    <a:pt x="71" y="90"/>
                    <a:pt x="79" y="98"/>
                    <a:pt x="81" y="107"/>
                  </a:cubicBezTo>
                  <a:close/>
                  <a:moveTo>
                    <a:pt x="34" y="22"/>
                  </a:moveTo>
                  <a:cubicBezTo>
                    <a:pt x="25" y="18"/>
                    <a:pt x="10" y="19"/>
                    <a:pt x="0" y="5"/>
                  </a:cubicBezTo>
                  <a:cubicBezTo>
                    <a:pt x="0" y="3"/>
                    <a:pt x="1" y="2"/>
                    <a:pt x="1" y="0"/>
                  </a:cubicBezTo>
                  <a:cubicBezTo>
                    <a:pt x="17" y="10"/>
                    <a:pt x="35" y="4"/>
                    <a:pt x="34" y="22"/>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Freeform 1193">
              <a:extLst>
                <a:ext uri="{FF2B5EF4-FFF2-40B4-BE49-F238E27FC236}">
                  <a16:creationId xmlns:a16="http://schemas.microsoft.com/office/drawing/2014/main" id="{58AB7BE9-CD6F-B808-3866-BD414CCB12C1}"/>
                </a:ext>
              </a:extLst>
            </p:cNvPr>
            <p:cNvSpPr>
              <a:spLocks/>
            </p:cNvSpPr>
            <p:nvPr/>
          </p:nvSpPr>
          <p:spPr bwMode="auto">
            <a:xfrm>
              <a:off x="3073400" y="5265738"/>
              <a:ext cx="31750" cy="11113"/>
            </a:xfrm>
            <a:custGeom>
              <a:avLst/>
              <a:gdLst>
                <a:gd name="T0" fmla="*/ 24 w 33"/>
                <a:gd name="T1" fmla="*/ 11 h 11"/>
                <a:gd name="T2" fmla="*/ 0 w 33"/>
                <a:gd name="T3" fmla="*/ 5 h 11"/>
                <a:gd name="T4" fmla="*/ 15 w 33"/>
                <a:gd name="T5" fmla="*/ 0 h 11"/>
                <a:gd name="T6" fmla="*/ 33 w 33"/>
                <a:gd name="T7" fmla="*/ 4 h 11"/>
                <a:gd name="T8" fmla="*/ 24 w 33"/>
                <a:gd name="T9" fmla="*/ 11 h 11"/>
              </a:gdLst>
              <a:ahLst/>
              <a:cxnLst>
                <a:cxn ang="0">
                  <a:pos x="T0" y="T1"/>
                </a:cxn>
                <a:cxn ang="0">
                  <a:pos x="T2" y="T3"/>
                </a:cxn>
                <a:cxn ang="0">
                  <a:pos x="T4" y="T5"/>
                </a:cxn>
                <a:cxn ang="0">
                  <a:pos x="T6" y="T7"/>
                </a:cxn>
                <a:cxn ang="0">
                  <a:pos x="T8" y="T9"/>
                </a:cxn>
              </a:cxnLst>
              <a:rect l="0" t="0" r="r" b="b"/>
              <a:pathLst>
                <a:path w="33" h="11">
                  <a:moveTo>
                    <a:pt x="24" y="11"/>
                  </a:moveTo>
                  <a:cubicBezTo>
                    <a:pt x="16" y="9"/>
                    <a:pt x="8" y="7"/>
                    <a:pt x="0" y="5"/>
                  </a:cubicBezTo>
                  <a:cubicBezTo>
                    <a:pt x="3" y="3"/>
                    <a:pt x="9" y="3"/>
                    <a:pt x="15" y="0"/>
                  </a:cubicBezTo>
                  <a:cubicBezTo>
                    <a:pt x="21" y="1"/>
                    <a:pt x="27" y="3"/>
                    <a:pt x="33" y="4"/>
                  </a:cubicBezTo>
                  <a:cubicBezTo>
                    <a:pt x="30" y="8"/>
                    <a:pt x="27" y="10"/>
                    <a:pt x="24" y="11"/>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Freeform 1194">
              <a:extLst>
                <a:ext uri="{FF2B5EF4-FFF2-40B4-BE49-F238E27FC236}">
                  <a16:creationId xmlns:a16="http://schemas.microsoft.com/office/drawing/2014/main" id="{E24C07D2-BC63-074F-C3AA-45CE498D18A3}"/>
                </a:ext>
              </a:extLst>
            </p:cNvPr>
            <p:cNvSpPr>
              <a:spLocks/>
            </p:cNvSpPr>
            <p:nvPr/>
          </p:nvSpPr>
          <p:spPr bwMode="auto">
            <a:xfrm>
              <a:off x="3087687" y="5253038"/>
              <a:ext cx="25400" cy="17463"/>
            </a:xfrm>
            <a:custGeom>
              <a:avLst/>
              <a:gdLst>
                <a:gd name="T0" fmla="*/ 18 w 27"/>
                <a:gd name="T1" fmla="*/ 17 h 17"/>
                <a:gd name="T2" fmla="*/ 0 w 27"/>
                <a:gd name="T3" fmla="*/ 13 h 17"/>
                <a:gd name="T4" fmla="*/ 12 w 27"/>
                <a:gd name="T5" fmla="*/ 3 h 17"/>
                <a:gd name="T6" fmla="*/ 13 w 27"/>
                <a:gd name="T7" fmla="*/ 2 h 17"/>
                <a:gd name="T8" fmla="*/ 17 w 27"/>
                <a:gd name="T9" fmla="*/ 2 h 17"/>
                <a:gd name="T10" fmla="*/ 27 w 27"/>
                <a:gd name="T11" fmla="*/ 0 h 17"/>
                <a:gd name="T12" fmla="*/ 20 w 27"/>
                <a:gd name="T13" fmla="*/ 16 h 17"/>
                <a:gd name="T14" fmla="*/ 18 w 2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7">
                  <a:moveTo>
                    <a:pt x="18" y="17"/>
                  </a:moveTo>
                  <a:cubicBezTo>
                    <a:pt x="12" y="16"/>
                    <a:pt x="6" y="14"/>
                    <a:pt x="0" y="13"/>
                  </a:cubicBezTo>
                  <a:cubicBezTo>
                    <a:pt x="4" y="11"/>
                    <a:pt x="8" y="8"/>
                    <a:pt x="12" y="3"/>
                  </a:cubicBezTo>
                  <a:cubicBezTo>
                    <a:pt x="12" y="3"/>
                    <a:pt x="13" y="2"/>
                    <a:pt x="13" y="2"/>
                  </a:cubicBezTo>
                  <a:cubicBezTo>
                    <a:pt x="14" y="2"/>
                    <a:pt x="16" y="2"/>
                    <a:pt x="17" y="2"/>
                  </a:cubicBezTo>
                  <a:cubicBezTo>
                    <a:pt x="20" y="2"/>
                    <a:pt x="24" y="1"/>
                    <a:pt x="27" y="0"/>
                  </a:cubicBezTo>
                  <a:cubicBezTo>
                    <a:pt x="26" y="6"/>
                    <a:pt x="23" y="11"/>
                    <a:pt x="20" y="16"/>
                  </a:cubicBezTo>
                  <a:cubicBezTo>
                    <a:pt x="19" y="16"/>
                    <a:pt x="19" y="17"/>
                    <a:pt x="18" y="17"/>
                  </a:cubicBezTo>
                  <a:close/>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Freeform 1195">
              <a:extLst>
                <a:ext uri="{FF2B5EF4-FFF2-40B4-BE49-F238E27FC236}">
                  <a16:creationId xmlns:a16="http://schemas.microsoft.com/office/drawing/2014/main" id="{24D512C5-4D11-E580-67E7-D6D413B43745}"/>
                </a:ext>
              </a:extLst>
            </p:cNvPr>
            <p:cNvSpPr>
              <a:spLocks/>
            </p:cNvSpPr>
            <p:nvPr/>
          </p:nvSpPr>
          <p:spPr bwMode="auto">
            <a:xfrm>
              <a:off x="2878137" y="5240338"/>
              <a:ext cx="36512" cy="9525"/>
            </a:xfrm>
            <a:custGeom>
              <a:avLst/>
              <a:gdLst>
                <a:gd name="T0" fmla="*/ 38 w 39"/>
                <a:gd name="T1" fmla="*/ 10 h 10"/>
                <a:gd name="T2" fmla="*/ 1 w 39"/>
                <a:gd name="T3" fmla="*/ 4 h 10"/>
                <a:gd name="T4" fmla="*/ 0 w 39"/>
                <a:gd name="T5" fmla="*/ 0 h 10"/>
                <a:gd name="T6" fmla="*/ 11 w 39"/>
                <a:gd name="T7" fmla="*/ 0 h 10"/>
                <a:gd name="T8" fmla="*/ 39 w 39"/>
                <a:gd name="T9" fmla="*/ 10 h 10"/>
                <a:gd name="T10" fmla="*/ 38 w 39"/>
                <a:gd name="T11" fmla="*/ 10 h 10"/>
              </a:gdLst>
              <a:ahLst/>
              <a:cxnLst>
                <a:cxn ang="0">
                  <a:pos x="T0" y="T1"/>
                </a:cxn>
                <a:cxn ang="0">
                  <a:pos x="T2" y="T3"/>
                </a:cxn>
                <a:cxn ang="0">
                  <a:pos x="T4" y="T5"/>
                </a:cxn>
                <a:cxn ang="0">
                  <a:pos x="T6" y="T7"/>
                </a:cxn>
                <a:cxn ang="0">
                  <a:pos x="T8" y="T9"/>
                </a:cxn>
                <a:cxn ang="0">
                  <a:pos x="T10" y="T11"/>
                </a:cxn>
              </a:cxnLst>
              <a:rect l="0" t="0" r="r" b="b"/>
              <a:pathLst>
                <a:path w="39" h="10">
                  <a:moveTo>
                    <a:pt x="38" y="10"/>
                  </a:moveTo>
                  <a:cubicBezTo>
                    <a:pt x="25" y="8"/>
                    <a:pt x="13" y="6"/>
                    <a:pt x="1" y="4"/>
                  </a:cubicBezTo>
                  <a:cubicBezTo>
                    <a:pt x="1" y="2"/>
                    <a:pt x="0" y="1"/>
                    <a:pt x="0" y="0"/>
                  </a:cubicBezTo>
                  <a:cubicBezTo>
                    <a:pt x="4" y="0"/>
                    <a:pt x="7" y="0"/>
                    <a:pt x="11" y="0"/>
                  </a:cubicBezTo>
                  <a:lnTo>
                    <a:pt x="39" y="10"/>
                  </a:lnTo>
                  <a:cubicBezTo>
                    <a:pt x="39" y="10"/>
                    <a:pt x="38" y="10"/>
                    <a:pt x="38" y="10"/>
                  </a:cubicBezTo>
                  <a:close/>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Freeform 1198">
              <a:extLst>
                <a:ext uri="{FF2B5EF4-FFF2-40B4-BE49-F238E27FC236}">
                  <a16:creationId xmlns:a16="http://schemas.microsoft.com/office/drawing/2014/main" id="{71242E8E-C247-5190-0BC7-641866521213}"/>
                </a:ext>
              </a:extLst>
            </p:cNvPr>
            <p:cNvSpPr>
              <a:spLocks/>
            </p:cNvSpPr>
            <p:nvPr/>
          </p:nvSpPr>
          <p:spPr bwMode="auto">
            <a:xfrm>
              <a:off x="2608262" y="5907088"/>
              <a:ext cx="130175" cy="44450"/>
            </a:xfrm>
            <a:custGeom>
              <a:avLst/>
              <a:gdLst>
                <a:gd name="T0" fmla="*/ 134 w 134"/>
                <a:gd name="T1" fmla="*/ 46 h 46"/>
                <a:gd name="T2" fmla="*/ 123 w 134"/>
                <a:gd name="T3" fmla="*/ 44 h 46"/>
                <a:gd name="T4" fmla="*/ 110 w 134"/>
                <a:gd name="T5" fmla="*/ 42 h 46"/>
                <a:gd name="T6" fmla="*/ 93 w 134"/>
                <a:gd name="T7" fmla="*/ 39 h 46"/>
                <a:gd name="T8" fmla="*/ 73 w 134"/>
                <a:gd name="T9" fmla="*/ 34 h 46"/>
                <a:gd name="T10" fmla="*/ 52 w 134"/>
                <a:gd name="T11" fmla="*/ 27 h 46"/>
                <a:gd name="T12" fmla="*/ 29 w 134"/>
                <a:gd name="T13" fmla="*/ 18 h 46"/>
                <a:gd name="T14" fmla="*/ 21 w 134"/>
                <a:gd name="T15" fmla="*/ 15 h 46"/>
                <a:gd name="T16" fmla="*/ 21 w 134"/>
                <a:gd name="T17" fmla="*/ 15 h 46"/>
                <a:gd name="T18" fmla="*/ 18 w 134"/>
                <a:gd name="T19" fmla="*/ 12 h 46"/>
                <a:gd name="T20" fmla="*/ 20 w 134"/>
                <a:gd name="T21" fmla="*/ 14 h 46"/>
                <a:gd name="T22" fmla="*/ 6 w 134"/>
                <a:gd name="T23" fmla="*/ 8 h 46"/>
                <a:gd name="T24" fmla="*/ 0 w 134"/>
                <a:gd name="T25" fmla="*/ 4 h 46"/>
                <a:gd name="T26" fmla="*/ 2 w 134"/>
                <a:gd name="T27" fmla="*/ 0 h 46"/>
                <a:gd name="T28" fmla="*/ 9 w 134"/>
                <a:gd name="T29" fmla="*/ 3 h 46"/>
                <a:gd name="T30" fmla="*/ 31 w 134"/>
                <a:gd name="T31" fmla="*/ 14 h 46"/>
                <a:gd name="T32" fmla="*/ 48 w 134"/>
                <a:gd name="T33" fmla="*/ 21 h 46"/>
                <a:gd name="T34" fmla="*/ 99 w 134"/>
                <a:gd name="T35" fmla="*/ 39 h 46"/>
                <a:gd name="T36" fmla="*/ 120 w 134"/>
                <a:gd name="T37" fmla="*/ 43 h 46"/>
                <a:gd name="T38" fmla="*/ 123 w 134"/>
                <a:gd name="T39" fmla="*/ 44 h 46"/>
                <a:gd name="T40" fmla="*/ 134 w 134"/>
                <a:gd name="T4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46">
                  <a:moveTo>
                    <a:pt x="134" y="46"/>
                  </a:moveTo>
                  <a:cubicBezTo>
                    <a:pt x="134" y="46"/>
                    <a:pt x="130" y="46"/>
                    <a:pt x="123" y="44"/>
                  </a:cubicBezTo>
                  <a:cubicBezTo>
                    <a:pt x="119" y="44"/>
                    <a:pt x="115" y="43"/>
                    <a:pt x="110" y="42"/>
                  </a:cubicBezTo>
                  <a:cubicBezTo>
                    <a:pt x="105" y="42"/>
                    <a:pt x="99" y="40"/>
                    <a:pt x="93" y="39"/>
                  </a:cubicBezTo>
                  <a:cubicBezTo>
                    <a:pt x="87" y="37"/>
                    <a:pt x="80" y="36"/>
                    <a:pt x="73" y="34"/>
                  </a:cubicBezTo>
                  <a:cubicBezTo>
                    <a:pt x="67" y="32"/>
                    <a:pt x="59" y="30"/>
                    <a:pt x="52" y="27"/>
                  </a:cubicBezTo>
                  <a:cubicBezTo>
                    <a:pt x="44" y="24"/>
                    <a:pt x="37" y="22"/>
                    <a:pt x="29" y="18"/>
                  </a:cubicBezTo>
                  <a:cubicBezTo>
                    <a:pt x="27" y="17"/>
                    <a:pt x="24" y="16"/>
                    <a:pt x="21" y="15"/>
                  </a:cubicBezTo>
                  <a:cubicBezTo>
                    <a:pt x="21" y="15"/>
                    <a:pt x="21" y="15"/>
                    <a:pt x="21" y="15"/>
                  </a:cubicBezTo>
                  <a:cubicBezTo>
                    <a:pt x="19" y="13"/>
                    <a:pt x="18" y="12"/>
                    <a:pt x="18" y="12"/>
                  </a:cubicBezTo>
                  <a:cubicBezTo>
                    <a:pt x="18" y="12"/>
                    <a:pt x="19" y="13"/>
                    <a:pt x="20" y="14"/>
                  </a:cubicBezTo>
                  <a:cubicBezTo>
                    <a:pt x="15" y="12"/>
                    <a:pt x="11" y="10"/>
                    <a:pt x="6" y="8"/>
                  </a:cubicBezTo>
                  <a:cubicBezTo>
                    <a:pt x="4" y="7"/>
                    <a:pt x="2" y="6"/>
                    <a:pt x="0" y="4"/>
                  </a:cubicBezTo>
                  <a:cubicBezTo>
                    <a:pt x="1" y="3"/>
                    <a:pt x="2" y="1"/>
                    <a:pt x="2" y="0"/>
                  </a:cubicBezTo>
                  <a:cubicBezTo>
                    <a:pt x="5" y="1"/>
                    <a:pt x="7" y="2"/>
                    <a:pt x="9" y="3"/>
                  </a:cubicBezTo>
                  <a:cubicBezTo>
                    <a:pt x="16" y="7"/>
                    <a:pt x="24" y="10"/>
                    <a:pt x="31" y="14"/>
                  </a:cubicBezTo>
                  <a:cubicBezTo>
                    <a:pt x="37" y="16"/>
                    <a:pt x="43" y="18"/>
                    <a:pt x="48" y="21"/>
                  </a:cubicBezTo>
                  <a:cubicBezTo>
                    <a:pt x="64" y="29"/>
                    <a:pt x="81" y="35"/>
                    <a:pt x="99" y="39"/>
                  </a:cubicBezTo>
                  <a:cubicBezTo>
                    <a:pt x="106" y="41"/>
                    <a:pt x="113" y="42"/>
                    <a:pt x="120" y="43"/>
                  </a:cubicBezTo>
                  <a:cubicBezTo>
                    <a:pt x="121" y="43"/>
                    <a:pt x="122" y="43"/>
                    <a:pt x="123" y="44"/>
                  </a:cubicBezTo>
                  <a:cubicBezTo>
                    <a:pt x="130" y="45"/>
                    <a:pt x="134" y="46"/>
                    <a:pt x="134" y="46"/>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Freeform 1199">
              <a:extLst>
                <a:ext uri="{FF2B5EF4-FFF2-40B4-BE49-F238E27FC236}">
                  <a16:creationId xmlns:a16="http://schemas.microsoft.com/office/drawing/2014/main" id="{4FCFD2B3-517E-EF45-8E31-CBF3805C1E43}"/>
                </a:ext>
              </a:extLst>
            </p:cNvPr>
            <p:cNvSpPr>
              <a:spLocks/>
            </p:cNvSpPr>
            <p:nvPr/>
          </p:nvSpPr>
          <p:spPr bwMode="auto">
            <a:xfrm>
              <a:off x="2654300" y="5926138"/>
              <a:ext cx="69850" cy="22225"/>
            </a:xfrm>
            <a:custGeom>
              <a:avLst/>
              <a:gdLst>
                <a:gd name="T0" fmla="*/ 72 w 72"/>
                <a:gd name="T1" fmla="*/ 22 h 22"/>
                <a:gd name="T2" fmla="*/ 51 w 72"/>
                <a:gd name="T3" fmla="*/ 18 h 22"/>
                <a:gd name="T4" fmla="*/ 0 w 72"/>
                <a:gd name="T5" fmla="*/ 0 h 22"/>
                <a:gd name="T6" fmla="*/ 5 w 72"/>
                <a:gd name="T7" fmla="*/ 2 h 22"/>
                <a:gd name="T8" fmla="*/ 27 w 72"/>
                <a:gd name="T9" fmla="*/ 9 h 22"/>
                <a:gd name="T10" fmla="*/ 46 w 72"/>
                <a:gd name="T11" fmla="*/ 15 h 22"/>
                <a:gd name="T12" fmla="*/ 62 w 72"/>
                <a:gd name="T13" fmla="*/ 20 h 22"/>
                <a:gd name="T14" fmla="*/ 72 w 7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22">
                  <a:moveTo>
                    <a:pt x="72" y="22"/>
                  </a:moveTo>
                  <a:cubicBezTo>
                    <a:pt x="65" y="21"/>
                    <a:pt x="58" y="20"/>
                    <a:pt x="51" y="18"/>
                  </a:cubicBezTo>
                  <a:cubicBezTo>
                    <a:pt x="33" y="14"/>
                    <a:pt x="16" y="8"/>
                    <a:pt x="0" y="0"/>
                  </a:cubicBezTo>
                  <a:cubicBezTo>
                    <a:pt x="2" y="0"/>
                    <a:pt x="4" y="1"/>
                    <a:pt x="5" y="2"/>
                  </a:cubicBezTo>
                  <a:cubicBezTo>
                    <a:pt x="13" y="4"/>
                    <a:pt x="20" y="7"/>
                    <a:pt x="27" y="9"/>
                  </a:cubicBezTo>
                  <a:cubicBezTo>
                    <a:pt x="33" y="12"/>
                    <a:pt x="40" y="13"/>
                    <a:pt x="46" y="15"/>
                  </a:cubicBezTo>
                  <a:cubicBezTo>
                    <a:pt x="52" y="17"/>
                    <a:pt x="57" y="19"/>
                    <a:pt x="62" y="20"/>
                  </a:cubicBezTo>
                  <a:cubicBezTo>
                    <a:pt x="66" y="20"/>
                    <a:pt x="69" y="21"/>
                    <a:pt x="72" y="22"/>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Freeform 1200">
              <a:extLst>
                <a:ext uri="{FF2B5EF4-FFF2-40B4-BE49-F238E27FC236}">
                  <a16:creationId xmlns:a16="http://schemas.microsoft.com/office/drawing/2014/main" id="{F1F0F7B1-1274-8E9B-F4A3-8B3B95EEF8E0}"/>
                </a:ext>
              </a:extLst>
            </p:cNvPr>
            <p:cNvSpPr>
              <a:spLocks/>
            </p:cNvSpPr>
            <p:nvPr/>
          </p:nvSpPr>
          <p:spPr bwMode="auto">
            <a:xfrm>
              <a:off x="2619375" y="5884863"/>
              <a:ext cx="71437" cy="6350"/>
            </a:xfrm>
            <a:custGeom>
              <a:avLst/>
              <a:gdLst>
                <a:gd name="T0" fmla="*/ 23 w 74"/>
                <a:gd name="T1" fmla="*/ 7 h 7"/>
                <a:gd name="T2" fmla="*/ 17 w 74"/>
                <a:gd name="T3" fmla="*/ 7 h 7"/>
                <a:gd name="T4" fmla="*/ 17 w 74"/>
                <a:gd name="T5" fmla="*/ 7 h 7"/>
                <a:gd name="T6" fmla="*/ 4 w 74"/>
                <a:gd name="T7" fmla="*/ 7 h 7"/>
                <a:gd name="T8" fmla="*/ 0 w 74"/>
                <a:gd name="T9" fmla="*/ 6 h 7"/>
                <a:gd name="T10" fmla="*/ 3 w 74"/>
                <a:gd name="T11" fmla="*/ 1 h 7"/>
                <a:gd name="T12" fmla="*/ 4 w 74"/>
                <a:gd name="T13" fmla="*/ 1 h 7"/>
                <a:gd name="T14" fmla="*/ 17 w 74"/>
                <a:gd name="T15" fmla="*/ 2 h 7"/>
                <a:gd name="T16" fmla="*/ 28 w 74"/>
                <a:gd name="T17" fmla="*/ 2 h 7"/>
                <a:gd name="T18" fmla="*/ 30 w 74"/>
                <a:gd name="T19" fmla="*/ 2 h 7"/>
                <a:gd name="T20" fmla="*/ 32 w 74"/>
                <a:gd name="T21" fmla="*/ 2 h 7"/>
                <a:gd name="T22" fmla="*/ 35 w 74"/>
                <a:gd name="T23" fmla="*/ 2 h 7"/>
                <a:gd name="T24" fmla="*/ 38 w 74"/>
                <a:gd name="T25" fmla="*/ 2 h 7"/>
                <a:gd name="T26" fmla="*/ 41 w 74"/>
                <a:gd name="T27" fmla="*/ 2 h 7"/>
                <a:gd name="T28" fmla="*/ 52 w 74"/>
                <a:gd name="T29" fmla="*/ 2 h 7"/>
                <a:gd name="T30" fmla="*/ 61 w 74"/>
                <a:gd name="T31" fmla="*/ 1 h 7"/>
                <a:gd name="T32" fmla="*/ 68 w 74"/>
                <a:gd name="T33" fmla="*/ 0 h 7"/>
                <a:gd name="T34" fmla="*/ 74 w 74"/>
                <a:gd name="T35" fmla="*/ 0 h 7"/>
                <a:gd name="T36" fmla="*/ 68 w 74"/>
                <a:gd name="T37" fmla="*/ 1 h 7"/>
                <a:gd name="T38" fmla="*/ 52 w 74"/>
                <a:gd name="T39" fmla="*/ 5 h 7"/>
                <a:gd name="T40" fmla="*/ 42 w 74"/>
                <a:gd name="T41" fmla="*/ 6 h 7"/>
                <a:gd name="T42" fmla="*/ 30 w 74"/>
                <a:gd name="T43" fmla="*/ 7 h 7"/>
                <a:gd name="T44" fmla="*/ 23 w 74"/>
                <a:gd name="T4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
                  <a:moveTo>
                    <a:pt x="23" y="7"/>
                  </a:moveTo>
                  <a:cubicBezTo>
                    <a:pt x="21" y="7"/>
                    <a:pt x="19" y="7"/>
                    <a:pt x="17" y="7"/>
                  </a:cubicBezTo>
                  <a:lnTo>
                    <a:pt x="17" y="7"/>
                  </a:lnTo>
                  <a:cubicBezTo>
                    <a:pt x="12" y="7"/>
                    <a:pt x="8" y="7"/>
                    <a:pt x="4" y="7"/>
                  </a:cubicBezTo>
                  <a:cubicBezTo>
                    <a:pt x="3" y="7"/>
                    <a:pt x="1" y="7"/>
                    <a:pt x="0" y="6"/>
                  </a:cubicBezTo>
                  <a:cubicBezTo>
                    <a:pt x="1" y="5"/>
                    <a:pt x="2" y="3"/>
                    <a:pt x="3" y="1"/>
                  </a:cubicBezTo>
                  <a:cubicBezTo>
                    <a:pt x="4" y="1"/>
                    <a:pt x="4" y="1"/>
                    <a:pt x="4" y="1"/>
                  </a:cubicBezTo>
                  <a:cubicBezTo>
                    <a:pt x="9" y="2"/>
                    <a:pt x="13" y="2"/>
                    <a:pt x="17" y="2"/>
                  </a:cubicBezTo>
                  <a:cubicBezTo>
                    <a:pt x="21" y="2"/>
                    <a:pt x="25" y="2"/>
                    <a:pt x="28" y="2"/>
                  </a:cubicBezTo>
                  <a:cubicBezTo>
                    <a:pt x="29" y="2"/>
                    <a:pt x="29" y="2"/>
                    <a:pt x="30" y="2"/>
                  </a:cubicBezTo>
                  <a:cubicBezTo>
                    <a:pt x="30" y="2"/>
                    <a:pt x="31" y="2"/>
                    <a:pt x="32" y="2"/>
                  </a:cubicBezTo>
                  <a:cubicBezTo>
                    <a:pt x="33" y="2"/>
                    <a:pt x="34" y="2"/>
                    <a:pt x="35" y="2"/>
                  </a:cubicBezTo>
                  <a:cubicBezTo>
                    <a:pt x="36" y="2"/>
                    <a:pt x="37" y="2"/>
                    <a:pt x="38" y="2"/>
                  </a:cubicBezTo>
                  <a:cubicBezTo>
                    <a:pt x="39" y="2"/>
                    <a:pt x="40" y="2"/>
                    <a:pt x="41" y="2"/>
                  </a:cubicBezTo>
                  <a:cubicBezTo>
                    <a:pt x="45" y="2"/>
                    <a:pt x="49" y="2"/>
                    <a:pt x="52" y="2"/>
                  </a:cubicBezTo>
                  <a:cubicBezTo>
                    <a:pt x="55" y="2"/>
                    <a:pt x="58" y="1"/>
                    <a:pt x="61" y="1"/>
                  </a:cubicBezTo>
                  <a:cubicBezTo>
                    <a:pt x="63" y="1"/>
                    <a:pt x="66" y="1"/>
                    <a:pt x="68" y="0"/>
                  </a:cubicBezTo>
                  <a:cubicBezTo>
                    <a:pt x="71" y="0"/>
                    <a:pt x="74" y="0"/>
                    <a:pt x="74" y="0"/>
                  </a:cubicBezTo>
                  <a:cubicBezTo>
                    <a:pt x="74" y="0"/>
                    <a:pt x="71" y="0"/>
                    <a:pt x="68" y="1"/>
                  </a:cubicBezTo>
                  <a:cubicBezTo>
                    <a:pt x="64" y="2"/>
                    <a:pt x="59" y="4"/>
                    <a:pt x="52" y="5"/>
                  </a:cubicBezTo>
                  <a:cubicBezTo>
                    <a:pt x="49" y="6"/>
                    <a:pt x="46" y="6"/>
                    <a:pt x="42" y="6"/>
                  </a:cubicBezTo>
                  <a:cubicBezTo>
                    <a:pt x="38" y="7"/>
                    <a:pt x="34" y="7"/>
                    <a:pt x="30" y="7"/>
                  </a:cubicBezTo>
                  <a:cubicBezTo>
                    <a:pt x="28" y="7"/>
                    <a:pt x="25" y="7"/>
                    <a:pt x="23" y="7"/>
                  </a:cubicBezTo>
                  <a:close/>
                </a:path>
              </a:pathLst>
            </a:custGeom>
            <a:solidFill>
              <a:srgbClr val="277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Freeform 1201">
              <a:extLst>
                <a:ext uri="{FF2B5EF4-FFF2-40B4-BE49-F238E27FC236}">
                  <a16:creationId xmlns:a16="http://schemas.microsoft.com/office/drawing/2014/main" id="{2498D5BC-B435-4D67-4BDF-E390919A6208}"/>
                </a:ext>
              </a:extLst>
            </p:cNvPr>
            <p:cNvSpPr>
              <a:spLocks/>
            </p:cNvSpPr>
            <p:nvPr/>
          </p:nvSpPr>
          <p:spPr bwMode="auto">
            <a:xfrm>
              <a:off x="2625725" y="5918200"/>
              <a:ext cx="68262" cy="61913"/>
            </a:xfrm>
            <a:custGeom>
              <a:avLst/>
              <a:gdLst>
                <a:gd name="T0" fmla="*/ 70 w 70"/>
                <a:gd name="T1" fmla="*/ 64 h 64"/>
                <a:gd name="T2" fmla="*/ 66 w 70"/>
                <a:gd name="T3" fmla="*/ 62 h 64"/>
                <a:gd name="T4" fmla="*/ 56 w 70"/>
                <a:gd name="T5" fmla="*/ 58 h 64"/>
                <a:gd name="T6" fmla="*/ 50 w 70"/>
                <a:gd name="T7" fmla="*/ 54 h 64"/>
                <a:gd name="T8" fmla="*/ 43 w 70"/>
                <a:gd name="T9" fmla="*/ 49 h 64"/>
                <a:gd name="T10" fmla="*/ 36 w 70"/>
                <a:gd name="T11" fmla="*/ 44 h 64"/>
                <a:gd name="T12" fmla="*/ 29 w 70"/>
                <a:gd name="T13" fmla="*/ 38 h 64"/>
                <a:gd name="T14" fmla="*/ 23 w 70"/>
                <a:gd name="T15" fmla="*/ 32 h 64"/>
                <a:gd name="T16" fmla="*/ 17 w 70"/>
                <a:gd name="T17" fmla="*/ 25 h 64"/>
                <a:gd name="T18" fmla="*/ 8 w 70"/>
                <a:gd name="T19" fmla="*/ 13 h 64"/>
                <a:gd name="T20" fmla="*/ 2 w 70"/>
                <a:gd name="T21" fmla="*/ 3 h 64"/>
                <a:gd name="T22" fmla="*/ 2 w 70"/>
                <a:gd name="T23" fmla="*/ 2 h 64"/>
                <a:gd name="T24" fmla="*/ 0 w 70"/>
                <a:gd name="T25" fmla="*/ 0 h 64"/>
                <a:gd name="T26" fmla="*/ 3 w 70"/>
                <a:gd name="T27" fmla="*/ 3 h 64"/>
                <a:gd name="T28" fmla="*/ 3 w 70"/>
                <a:gd name="T29" fmla="*/ 3 h 64"/>
                <a:gd name="T30" fmla="*/ 10 w 70"/>
                <a:gd name="T31" fmla="*/ 11 h 64"/>
                <a:gd name="T32" fmla="*/ 21 w 70"/>
                <a:gd name="T33" fmla="*/ 22 h 64"/>
                <a:gd name="T34" fmla="*/ 27 w 70"/>
                <a:gd name="T35" fmla="*/ 28 h 64"/>
                <a:gd name="T36" fmla="*/ 33 w 70"/>
                <a:gd name="T37" fmla="*/ 34 h 64"/>
                <a:gd name="T38" fmla="*/ 40 w 70"/>
                <a:gd name="T39" fmla="*/ 40 h 64"/>
                <a:gd name="T40" fmla="*/ 43 w 70"/>
                <a:gd name="T41" fmla="*/ 43 h 64"/>
                <a:gd name="T42" fmla="*/ 46 w 70"/>
                <a:gd name="T43" fmla="*/ 46 h 64"/>
                <a:gd name="T44" fmla="*/ 58 w 70"/>
                <a:gd name="T45" fmla="*/ 55 h 64"/>
                <a:gd name="T46" fmla="*/ 67 w 70"/>
                <a:gd name="T47" fmla="*/ 61 h 64"/>
                <a:gd name="T48" fmla="*/ 70 w 70"/>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64">
                  <a:moveTo>
                    <a:pt x="70" y="64"/>
                  </a:moveTo>
                  <a:cubicBezTo>
                    <a:pt x="70" y="64"/>
                    <a:pt x="69" y="63"/>
                    <a:pt x="66" y="62"/>
                  </a:cubicBezTo>
                  <a:cubicBezTo>
                    <a:pt x="64" y="61"/>
                    <a:pt x="60" y="60"/>
                    <a:pt x="56" y="58"/>
                  </a:cubicBezTo>
                  <a:cubicBezTo>
                    <a:pt x="54" y="57"/>
                    <a:pt x="52" y="55"/>
                    <a:pt x="50" y="54"/>
                  </a:cubicBezTo>
                  <a:cubicBezTo>
                    <a:pt x="48" y="53"/>
                    <a:pt x="46" y="51"/>
                    <a:pt x="43" y="49"/>
                  </a:cubicBezTo>
                  <a:cubicBezTo>
                    <a:pt x="41" y="48"/>
                    <a:pt x="38" y="46"/>
                    <a:pt x="36" y="44"/>
                  </a:cubicBezTo>
                  <a:cubicBezTo>
                    <a:pt x="34" y="42"/>
                    <a:pt x="32" y="40"/>
                    <a:pt x="29" y="38"/>
                  </a:cubicBezTo>
                  <a:cubicBezTo>
                    <a:pt x="27" y="36"/>
                    <a:pt x="25" y="34"/>
                    <a:pt x="23" y="32"/>
                  </a:cubicBezTo>
                  <a:cubicBezTo>
                    <a:pt x="21" y="30"/>
                    <a:pt x="19" y="27"/>
                    <a:pt x="17" y="25"/>
                  </a:cubicBezTo>
                  <a:cubicBezTo>
                    <a:pt x="14" y="21"/>
                    <a:pt x="10" y="17"/>
                    <a:pt x="8" y="13"/>
                  </a:cubicBezTo>
                  <a:cubicBezTo>
                    <a:pt x="5" y="9"/>
                    <a:pt x="4" y="6"/>
                    <a:pt x="2" y="3"/>
                  </a:cubicBezTo>
                  <a:cubicBezTo>
                    <a:pt x="2" y="3"/>
                    <a:pt x="2" y="2"/>
                    <a:pt x="2" y="2"/>
                  </a:cubicBezTo>
                  <a:cubicBezTo>
                    <a:pt x="1" y="1"/>
                    <a:pt x="0" y="0"/>
                    <a:pt x="0" y="0"/>
                  </a:cubicBezTo>
                  <a:cubicBezTo>
                    <a:pt x="0" y="0"/>
                    <a:pt x="1" y="1"/>
                    <a:pt x="3" y="3"/>
                  </a:cubicBezTo>
                  <a:cubicBezTo>
                    <a:pt x="3" y="3"/>
                    <a:pt x="3" y="3"/>
                    <a:pt x="3" y="3"/>
                  </a:cubicBezTo>
                  <a:cubicBezTo>
                    <a:pt x="5" y="5"/>
                    <a:pt x="7" y="8"/>
                    <a:pt x="10" y="11"/>
                  </a:cubicBezTo>
                  <a:cubicBezTo>
                    <a:pt x="13" y="14"/>
                    <a:pt x="17" y="18"/>
                    <a:pt x="21" y="22"/>
                  </a:cubicBezTo>
                  <a:cubicBezTo>
                    <a:pt x="23" y="24"/>
                    <a:pt x="25" y="26"/>
                    <a:pt x="27" y="28"/>
                  </a:cubicBezTo>
                  <a:cubicBezTo>
                    <a:pt x="29" y="30"/>
                    <a:pt x="31" y="32"/>
                    <a:pt x="33" y="34"/>
                  </a:cubicBezTo>
                  <a:cubicBezTo>
                    <a:pt x="35" y="36"/>
                    <a:pt x="37" y="38"/>
                    <a:pt x="40" y="40"/>
                  </a:cubicBezTo>
                  <a:lnTo>
                    <a:pt x="43" y="43"/>
                  </a:lnTo>
                  <a:lnTo>
                    <a:pt x="46" y="46"/>
                  </a:lnTo>
                  <a:cubicBezTo>
                    <a:pt x="51" y="49"/>
                    <a:pt x="54" y="53"/>
                    <a:pt x="58" y="55"/>
                  </a:cubicBezTo>
                  <a:cubicBezTo>
                    <a:pt x="62" y="57"/>
                    <a:pt x="65" y="60"/>
                    <a:pt x="67" y="61"/>
                  </a:cubicBezTo>
                  <a:cubicBezTo>
                    <a:pt x="69" y="63"/>
                    <a:pt x="70" y="64"/>
                    <a:pt x="70" y="64"/>
                  </a:cubicBezTo>
                </a:path>
              </a:pathLst>
            </a:custGeom>
            <a:solidFill>
              <a:srgbClr val="3184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Freeform 1202">
              <a:extLst>
                <a:ext uri="{FF2B5EF4-FFF2-40B4-BE49-F238E27FC236}">
                  <a16:creationId xmlns:a16="http://schemas.microsoft.com/office/drawing/2014/main" id="{FCD842C7-188E-AA8E-AA7B-3704D23E5403}"/>
                </a:ext>
              </a:extLst>
            </p:cNvPr>
            <p:cNvSpPr>
              <a:spLocks/>
            </p:cNvSpPr>
            <p:nvPr/>
          </p:nvSpPr>
          <p:spPr bwMode="auto">
            <a:xfrm>
              <a:off x="2570162" y="5972175"/>
              <a:ext cx="82550" cy="76200"/>
            </a:xfrm>
            <a:custGeom>
              <a:avLst/>
              <a:gdLst>
                <a:gd name="T0" fmla="*/ 62 w 85"/>
                <a:gd name="T1" fmla="*/ 78 h 78"/>
                <a:gd name="T2" fmla="*/ 0 w 85"/>
                <a:gd name="T3" fmla="*/ 14 h 78"/>
                <a:gd name="T4" fmla="*/ 8 w 85"/>
                <a:gd name="T5" fmla="*/ 0 h 78"/>
                <a:gd name="T6" fmla="*/ 63 w 85"/>
                <a:gd name="T7" fmla="*/ 75 h 78"/>
                <a:gd name="T8" fmla="*/ 76 w 85"/>
                <a:gd name="T9" fmla="*/ 73 h 78"/>
                <a:gd name="T10" fmla="*/ 85 w 85"/>
                <a:gd name="T11" fmla="*/ 70 h 78"/>
                <a:gd name="T12" fmla="*/ 82 w 85"/>
                <a:gd name="T13" fmla="*/ 72 h 78"/>
                <a:gd name="T14" fmla="*/ 62 w 85"/>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78">
                  <a:moveTo>
                    <a:pt x="62" y="78"/>
                  </a:moveTo>
                  <a:cubicBezTo>
                    <a:pt x="35" y="78"/>
                    <a:pt x="13" y="43"/>
                    <a:pt x="0" y="14"/>
                  </a:cubicBezTo>
                  <a:cubicBezTo>
                    <a:pt x="3" y="10"/>
                    <a:pt x="6" y="5"/>
                    <a:pt x="8" y="0"/>
                  </a:cubicBezTo>
                  <a:cubicBezTo>
                    <a:pt x="21" y="34"/>
                    <a:pt x="34" y="75"/>
                    <a:pt x="63" y="75"/>
                  </a:cubicBezTo>
                  <a:cubicBezTo>
                    <a:pt x="67" y="75"/>
                    <a:pt x="72" y="74"/>
                    <a:pt x="76" y="73"/>
                  </a:cubicBezTo>
                  <a:cubicBezTo>
                    <a:pt x="80" y="71"/>
                    <a:pt x="84" y="70"/>
                    <a:pt x="85" y="70"/>
                  </a:cubicBezTo>
                  <a:cubicBezTo>
                    <a:pt x="85" y="70"/>
                    <a:pt x="84" y="70"/>
                    <a:pt x="82" y="72"/>
                  </a:cubicBezTo>
                  <a:cubicBezTo>
                    <a:pt x="75" y="76"/>
                    <a:pt x="68" y="78"/>
                    <a:pt x="62" y="78"/>
                  </a:cubicBezTo>
                  <a:close/>
                </a:path>
              </a:pathLst>
            </a:custGeom>
            <a:solidFill>
              <a:srgbClr val="A3D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Freeform 1204">
              <a:extLst>
                <a:ext uri="{FF2B5EF4-FFF2-40B4-BE49-F238E27FC236}">
                  <a16:creationId xmlns:a16="http://schemas.microsoft.com/office/drawing/2014/main" id="{92EB3F61-E255-CB7B-5214-07AD7B5718DA}"/>
                </a:ext>
              </a:extLst>
            </p:cNvPr>
            <p:cNvSpPr>
              <a:spLocks noEditPoints="1"/>
            </p:cNvSpPr>
            <p:nvPr/>
          </p:nvSpPr>
          <p:spPr bwMode="auto">
            <a:xfrm>
              <a:off x="1714500" y="5300663"/>
              <a:ext cx="1150937" cy="436563"/>
            </a:xfrm>
            <a:custGeom>
              <a:avLst/>
              <a:gdLst>
                <a:gd name="T0" fmla="*/ 15 w 1188"/>
                <a:gd name="T1" fmla="*/ 447 h 450"/>
                <a:gd name="T2" fmla="*/ 23 w 1188"/>
                <a:gd name="T3" fmla="*/ 434 h 450"/>
                <a:gd name="T4" fmla="*/ 47 w 1188"/>
                <a:gd name="T5" fmla="*/ 430 h 450"/>
                <a:gd name="T6" fmla="*/ 19 w 1188"/>
                <a:gd name="T7" fmla="*/ 450 h 450"/>
                <a:gd name="T8" fmla="*/ 202 w 1188"/>
                <a:gd name="T9" fmla="*/ 396 h 450"/>
                <a:gd name="T10" fmla="*/ 258 w 1188"/>
                <a:gd name="T11" fmla="*/ 349 h 450"/>
                <a:gd name="T12" fmla="*/ 815 w 1188"/>
                <a:gd name="T13" fmla="*/ 302 h 450"/>
                <a:gd name="T14" fmla="*/ 815 w 1188"/>
                <a:gd name="T15" fmla="*/ 302 h 450"/>
                <a:gd name="T16" fmla="*/ 815 w 1188"/>
                <a:gd name="T17" fmla="*/ 302 h 450"/>
                <a:gd name="T18" fmla="*/ 895 w 1188"/>
                <a:gd name="T19" fmla="*/ 243 h 450"/>
                <a:gd name="T20" fmla="*/ 956 w 1188"/>
                <a:gd name="T21" fmla="*/ 208 h 450"/>
                <a:gd name="T22" fmla="*/ 980 w 1188"/>
                <a:gd name="T23" fmla="*/ 207 h 450"/>
                <a:gd name="T24" fmla="*/ 910 w 1188"/>
                <a:gd name="T25" fmla="*/ 249 h 450"/>
                <a:gd name="T26" fmla="*/ 1126 w 1188"/>
                <a:gd name="T27" fmla="*/ 228 h 450"/>
                <a:gd name="T28" fmla="*/ 1059 w 1188"/>
                <a:gd name="T29" fmla="*/ 227 h 450"/>
                <a:gd name="T30" fmla="*/ 1026 w 1188"/>
                <a:gd name="T31" fmla="*/ 210 h 450"/>
                <a:gd name="T32" fmla="*/ 1023 w 1188"/>
                <a:gd name="T33" fmla="*/ 185 h 450"/>
                <a:gd name="T34" fmla="*/ 1036 w 1188"/>
                <a:gd name="T35" fmla="*/ 187 h 450"/>
                <a:gd name="T36" fmla="*/ 1047 w 1188"/>
                <a:gd name="T37" fmla="*/ 186 h 450"/>
                <a:gd name="T38" fmla="*/ 1056 w 1188"/>
                <a:gd name="T39" fmla="*/ 182 h 450"/>
                <a:gd name="T40" fmla="*/ 1065 w 1188"/>
                <a:gd name="T41" fmla="*/ 176 h 450"/>
                <a:gd name="T42" fmla="*/ 1100 w 1188"/>
                <a:gd name="T43" fmla="*/ 199 h 450"/>
                <a:gd name="T44" fmla="*/ 1153 w 1188"/>
                <a:gd name="T45" fmla="*/ 195 h 450"/>
                <a:gd name="T46" fmla="*/ 1188 w 1188"/>
                <a:gd name="T47" fmla="*/ 203 h 450"/>
                <a:gd name="T48" fmla="*/ 1164 w 1188"/>
                <a:gd name="T49" fmla="*/ 207 h 450"/>
                <a:gd name="T50" fmla="*/ 1128 w 1188"/>
                <a:gd name="T51" fmla="*/ 231 h 450"/>
                <a:gd name="T52" fmla="*/ 3 w 1188"/>
                <a:gd name="T53" fmla="*/ 197 h 450"/>
                <a:gd name="T54" fmla="*/ 36 w 1188"/>
                <a:gd name="T55" fmla="*/ 167 h 450"/>
                <a:gd name="T56" fmla="*/ 56 w 1188"/>
                <a:gd name="T57" fmla="*/ 171 h 450"/>
                <a:gd name="T58" fmla="*/ 33 w 1188"/>
                <a:gd name="T59" fmla="*/ 191 h 450"/>
                <a:gd name="T60" fmla="*/ 19 w 1188"/>
                <a:gd name="T61" fmla="*/ 198 h 450"/>
                <a:gd name="T62" fmla="*/ 447 w 1188"/>
                <a:gd name="T63" fmla="*/ 112 h 450"/>
                <a:gd name="T64" fmla="*/ 462 w 1188"/>
                <a:gd name="T65" fmla="*/ 99 h 450"/>
                <a:gd name="T66" fmla="*/ 514 w 1188"/>
                <a:gd name="T67" fmla="*/ 65 h 450"/>
                <a:gd name="T68" fmla="*/ 464 w 1188"/>
                <a:gd name="T69" fmla="*/ 113 h 450"/>
                <a:gd name="T70" fmla="*/ 443 w 1188"/>
                <a:gd name="T71" fmla="*/ 108 h 450"/>
                <a:gd name="T72" fmla="*/ 434 w 1188"/>
                <a:gd name="T73" fmla="*/ 85 h 450"/>
                <a:gd name="T74" fmla="*/ 434 w 1188"/>
                <a:gd name="T75" fmla="*/ 76 h 450"/>
                <a:gd name="T76" fmla="*/ 470 w 1188"/>
                <a:gd name="T77" fmla="*/ 17 h 450"/>
                <a:gd name="T78" fmla="*/ 501 w 1188"/>
                <a:gd name="T79" fmla="*/ 24 h 450"/>
                <a:gd name="T80" fmla="*/ 501 w 1188"/>
                <a:gd name="T81" fmla="*/ 24 h 450"/>
                <a:gd name="T82" fmla="*/ 505 w 1188"/>
                <a:gd name="T83" fmla="*/ 24 h 450"/>
                <a:gd name="T84" fmla="*/ 505 w 1188"/>
                <a:gd name="T85" fmla="*/ 24 h 450"/>
                <a:gd name="T86" fmla="*/ 517 w 1188"/>
                <a:gd name="T87" fmla="*/ 23 h 450"/>
                <a:gd name="T88" fmla="*/ 510 w 1188"/>
                <a:gd name="T89" fmla="*/ 29 h 450"/>
                <a:gd name="T90" fmla="*/ 472 w 1188"/>
                <a:gd name="T91" fmla="*/ 32 h 450"/>
                <a:gd name="T92" fmla="*/ 447 w 1188"/>
                <a:gd name="T93" fmla="*/ 93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8" h="450">
                  <a:moveTo>
                    <a:pt x="19" y="450"/>
                  </a:moveTo>
                  <a:cubicBezTo>
                    <a:pt x="16" y="448"/>
                    <a:pt x="15" y="447"/>
                    <a:pt x="15" y="447"/>
                  </a:cubicBezTo>
                  <a:cubicBezTo>
                    <a:pt x="15" y="447"/>
                    <a:pt x="11" y="440"/>
                    <a:pt x="6" y="429"/>
                  </a:cubicBezTo>
                  <a:cubicBezTo>
                    <a:pt x="13" y="433"/>
                    <a:pt x="18" y="434"/>
                    <a:pt x="23" y="434"/>
                  </a:cubicBezTo>
                  <a:cubicBezTo>
                    <a:pt x="30" y="434"/>
                    <a:pt x="36" y="432"/>
                    <a:pt x="42" y="431"/>
                  </a:cubicBezTo>
                  <a:cubicBezTo>
                    <a:pt x="44" y="430"/>
                    <a:pt x="45" y="430"/>
                    <a:pt x="47" y="430"/>
                  </a:cubicBezTo>
                  <a:cubicBezTo>
                    <a:pt x="50" y="430"/>
                    <a:pt x="52" y="431"/>
                    <a:pt x="55" y="432"/>
                  </a:cubicBezTo>
                  <a:cubicBezTo>
                    <a:pt x="44" y="437"/>
                    <a:pt x="32" y="443"/>
                    <a:pt x="19" y="450"/>
                  </a:cubicBezTo>
                  <a:close/>
                  <a:moveTo>
                    <a:pt x="243" y="401"/>
                  </a:moveTo>
                  <a:cubicBezTo>
                    <a:pt x="230" y="397"/>
                    <a:pt x="216" y="396"/>
                    <a:pt x="202" y="396"/>
                  </a:cubicBezTo>
                  <a:cubicBezTo>
                    <a:pt x="191" y="396"/>
                    <a:pt x="180" y="397"/>
                    <a:pt x="170" y="398"/>
                  </a:cubicBezTo>
                  <a:cubicBezTo>
                    <a:pt x="191" y="378"/>
                    <a:pt x="222" y="356"/>
                    <a:pt x="258" y="349"/>
                  </a:cubicBezTo>
                  <a:cubicBezTo>
                    <a:pt x="253" y="370"/>
                    <a:pt x="248" y="385"/>
                    <a:pt x="243" y="401"/>
                  </a:cubicBezTo>
                  <a:close/>
                  <a:moveTo>
                    <a:pt x="815" y="302"/>
                  </a:moveTo>
                  <a:lnTo>
                    <a:pt x="815" y="302"/>
                  </a:lnTo>
                  <a:cubicBezTo>
                    <a:pt x="815" y="302"/>
                    <a:pt x="815" y="302"/>
                    <a:pt x="815" y="302"/>
                  </a:cubicBezTo>
                  <a:lnTo>
                    <a:pt x="815" y="302"/>
                  </a:lnTo>
                  <a:cubicBezTo>
                    <a:pt x="815" y="302"/>
                    <a:pt x="815" y="302"/>
                    <a:pt x="815" y="302"/>
                  </a:cubicBezTo>
                  <a:close/>
                  <a:moveTo>
                    <a:pt x="910" y="249"/>
                  </a:moveTo>
                  <a:cubicBezTo>
                    <a:pt x="906" y="249"/>
                    <a:pt x="901" y="247"/>
                    <a:pt x="895" y="243"/>
                  </a:cubicBezTo>
                  <a:cubicBezTo>
                    <a:pt x="888" y="239"/>
                    <a:pt x="881" y="237"/>
                    <a:pt x="875" y="236"/>
                  </a:cubicBezTo>
                  <a:cubicBezTo>
                    <a:pt x="898" y="221"/>
                    <a:pt x="925" y="208"/>
                    <a:pt x="956" y="208"/>
                  </a:cubicBezTo>
                  <a:cubicBezTo>
                    <a:pt x="957" y="208"/>
                    <a:pt x="958" y="208"/>
                    <a:pt x="959" y="208"/>
                  </a:cubicBezTo>
                  <a:cubicBezTo>
                    <a:pt x="967" y="208"/>
                    <a:pt x="974" y="208"/>
                    <a:pt x="980" y="207"/>
                  </a:cubicBezTo>
                  <a:cubicBezTo>
                    <a:pt x="973" y="210"/>
                    <a:pt x="964" y="215"/>
                    <a:pt x="955" y="220"/>
                  </a:cubicBezTo>
                  <a:cubicBezTo>
                    <a:pt x="932" y="233"/>
                    <a:pt x="924" y="249"/>
                    <a:pt x="910" y="249"/>
                  </a:cubicBezTo>
                  <a:close/>
                  <a:moveTo>
                    <a:pt x="1128" y="231"/>
                  </a:moveTo>
                  <a:cubicBezTo>
                    <a:pt x="1127" y="230"/>
                    <a:pt x="1127" y="229"/>
                    <a:pt x="1126" y="228"/>
                  </a:cubicBezTo>
                  <a:cubicBezTo>
                    <a:pt x="1118" y="218"/>
                    <a:pt x="1109" y="214"/>
                    <a:pt x="1100" y="214"/>
                  </a:cubicBezTo>
                  <a:cubicBezTo>
                    <a:pt x="1086" y="214"/>
                    <a:pt x="1072" y="223"/>
                    <a:pt x="1059" y="227"/>
                  </a:cubicBezTo>
                  <a:cubicBezTo>
                    <a:pt x="1053" y="229"/>
                    <a:pt x="1049" y="230"/>
                    <a:pt x="1046" y="230"/>
                  </a:cubicBezTo>
                  <a:cubicBezTo>
                    <a:pt x="1038" y="230"/>
                    <a:pt x="1037" y="223"/>
                    <a:pt x="1026" y="210"/>
                  </a:cubicBezTo>
                  <a:cubicBezTo>
                    <a:pt x="1022" y="205"/>
                    <a:pt x="1017" y="202"/>
                    <a:pt x="1010" y="201"/>
                  </a:cubicBezTo>
                  <a:cubicBezTo>
                    <a:pt x="1016" y="198"/>
                    <a:pt x="1019" y="193"/>
                    <a:pt x="1023" y="185"/>
                  </a:cubicBezTo>
                  <a:cubicBezTo>
                    <a:pt x="1024" y="186"/>
                    <a:pt x="1024" y="186"/>
                    <a:pt x="1025" y="186"/>
                  </a:cubicBezTo>
                  <a:cubicBezTo>
                    <a:pt x="1029" y="187"/>
                    <a:pt x="1033" y="187"/>
                    <a:pt x="1036" y="187"/>
                  </a:cubicBezTo>
                  <a:cubicBezTo>
                    <a:pt x="1040" y="187"/>
                    <a:pt x="1044" y="187"/>
                    <a:pt x="1047" y="186"/>
                  </a:cubicBezTo>
                  <a:lnTo>
                    <a:pt x="1047" y="186"/>
                  </a:lnTo>
                  <a:lnTo>
                    <a:pt x="1048" y="186"/>
                  </a:lnTo>
                  <a:cubicBezTo>
                    <a:pt x="1051" y="185"/>
                    <a:pt x="1054" y="184"/>
                    <a:pt x="1056" y="182"/>
                  </a:cubicBezTo>
                  <a:lnTo>
                    <a:pt x="1057" y="182"/>
                  </a:lnTo>
                  <a:cubicBezTo>
                    <a:pt x="1060" y="180"/>
                    <a:pt x="1063" y="178"/>
                    <a:pt x="1065" y="176"/>
                  </a:cubicBezTo>
                  <a:cubicBezTo>
                    <a:pt x="1068" y="187"/>
                    <a:pt x="1075" y="194"/>
                    <a:pt x="1085" y="197"/>
                  </a:cubicBezTo>
                  <a:cubicBezTo>
                    <a:pt x="1090" y="198"/>
                    <a:pt x="1095" y="199"/>
                    <a:pt x="1100" y="199"/>
                  </a:cubicBezTo>
                  <a:cubicBezTo>
                    <a:pt x="1109" y="199"/>
                    <a:pt x="1120" y="197"/>
                    <a:pt x="1129" y="193"/>
                  </a:cubicBezTo>
                  <a:cubicBezTo>
                    <a:pt x="1139" y="195"/>
                    <a:pt x="1147" y="195"/>
                    <a:pt x="1153" y="195"/>
                  </a:cubicBezTo>
                  <a:cubicBezTo>
                    <a:pt x="1166" y="195"/>
                    <a:pt x="1169" y="192"/>
                    <a:pt x="1169" y="192"/>
                  </a:cubicBezTo>
                  <a:cubicBezTo>
                    <a:pt x="1176" y="196"/>
                    <a:pt x="1182" y="200"/>
                    <a:pt x="1188" y="203"/>
                  </a:cubicBezTo>
                  <a:cubicBezTo>
                    <a:pt x="1183" y="206"/>
                    <a:pt x="1177" y="207"/>
                    <a:pt x="1169" y="207"/>
                  </a:cubicBezTo>
                  <a:cubicBezTo>
                    <a:pt x="1168" y="207"/>
                    <a:pt x="1166" y="207"/>
                    <a:pt x="1164" y="207"/>
                  </a:cubicBezTo>
                  <a:cubicBezTo>
                    <a:pt x="1162" y="207"/>
                    <a:pt x="1160" y="207"/>
                    <a:pt x="1158" y="207"/>
                  </a:cubicBezTo>
                  <a:cubicBezTo>
                    <a:pt x="1139" y="207"/>
                    <a:pt x="1131" y="220"/>
                    <a:pt x="1128" y="231"/>
                  </a:cubicBezTo>
                  <a:moveTo>
                    <a:pt x="19" y="198"/>
                  </a:moveTo>
                  <a:cubicBezTo>
                    <a:pt x="14" y="198"/>
                    <a:pt x="9" y="198"/>
                    <a:pt x="3" y="197"/>
                  </a:cubicBezTo>
                  <a:cubicBezTo>
                    <a:pt x="2" y="195"/>
                    <a:pt x="1" y="192"/>
                    <a:pt x="0" y="189"/>
                  </a:cubicBezTo>
                  <a:cubicBezTo>
                    <a:pt x="32" y="177"/>
                    <a:pt x="36" y="167"/>
                    <a:pt x="36" y="167"/>
                  </a:cubicBezTo>
                  <a:cubicBezTo>
                    <a:pt x="43" y="167"/>
                    <a:pt x="51" y="167"/>
                    <a:pt x="57" y="166"/>
                  </a:cubicBezTo>
                  <a:cubicBezTo>
                    <a:pt x="57" y="168"/>
                    <a:pt x="57" y="169"/>
                    <a:pt x="56" y="171"/>
                  </a:cubicBezTo>
                  <a:cubicBezTo>
                    <a:pt x="55" y="171"/>
                    <a:pt x="54" y="172"/>
                    <a:pt x="53" y="172"/>
                  </a:cubicBezTo>
                  <a:cubicBezTo>
                    <a:pt x="44" y="175"/>
                    <a:pt x="34" y="180"/>
                    <a:pt x="33" y="191"/>
                  </a:cubicBezTo>
                  <a:cubicBezTo>
                    <a:pt x="32" y="193"/>
                    <a:pt x="32" y="195"/>
                    <a:pt x="32" y="197"/>
                  </a:cubicBezTo>
                  <a:cubicBezTo>
                    <a:pt x="28" y="197"/>
                    <a:pt x="24" y="198"/>
                    <a:pt x="19" y="198"/>
                  </a:cubicBezTo>
                  <a:moveTo>
                    <a:pt x="454" y="125"/>
                  </a:moveTo>
                  <a:cubicBezTo>
                    <a:pt x="452" y="120"/>
                    <a:pt x="450" y="116"/>
                    <a:pt x="447" y="112"/>
                  </a:cubicBezTo>
                  <a:cubicBezTo>
                    <a:pt x="448" y="112"/>
                    <a:pt x="449" y="112"/>
                    <a:pt x="450" y="111"/>
                  </a:cubicBezTo>
                  <a:cubicBezTo>
                    <a:pt x="455" y="108"/>
                    <a:pt x="459" y="103"/>
                    <a:pt x="462" y="99"/>
                  </a:cubicBezTo>
                  <a:cubicBezTo>
                    <a:pt x="473" y="85"/>
                    <a:pt x="483" y="76"/>
                    <a:pt x="499" y="69"/>
                  </a:cubicBezTo>
                  <a:cubicBezTo>
                    <a:pt x="504" y="67"/>
                    <a:pt x="509" y="66"/>
                    <a:pt x="514" y="65"/>
                  </a:cubicBezTo>
                  <a:cubicBezTo>
                    <a:pt x="516" y="68"/>
                    <a:pt x="518" y="72"/>
                    <a:pt x="522" y="75"/>
                  </a:cubicBezTo>
                  <a:cubicBezTo>
                    <a:pt x="498" y="82"/>
                    <a:pt x="476" y="97"/>
                    <a:pt x="464" y="113"/>
                  </a:cubicBezTo>
                  <a:cubicBezTo>
                    <a:pt x="460" y="117"/>
                    <a:pt x="457" y="121"/>
                    <a:pt x="454" y="125"/>
                  </a:cubicBezTo>
                  <a:moveTo>
                    <a:pt x="443" y="108"/>
                  </a:moveTo>
                  <a:cubicBezTo>
                    <a:pt x="442" y="107"/>
                    <a:pt x="439" y="104"/>
                    <a:pt x="433" y="98"/>
                  </a:cubicBezTo>
                  <a:cubicBezTo>
                    <a:pt x="434" y="94"/>
                    <a:pt x="434" y="90"/>
                    <a:pt x="434" y="85"/>
                  </a:cubicBezTo>
                  <a:cubicBezTo>
                    <a:pt x="434" y="84"/>
                    <a:pt x="434" y="83"/>
                    <a:pt x="434" y="81"/>
                  </a:cubicBezTo>
                  <a:cubicBezTo>
                    <a:pt x="434" y="80"/>
                    <a:pt x="434" y="78"/>
                    <a:pt x="434" y="76"/>
                  </a:cubicBezTo>
                  <a:cubicBezTo>
                    <a:pt x="434" y="50"/>
                    <a:pt x="437" y="18"/>
                    <a:pt x="439" y="0"/>
                  </a:cubicBezTo>
                  <a:cubicBezTo>
                    <a:pt x="449" y="7"/>
                    <a:pt x="459" y="13"/>
                    <a:pt x="470" y="17"/>
                  </a:cubicBezTo>
                  <a:cubicBezTo>
                    <a:pt x="480" y="21"/>
                    <a:pt x="490" y="23"/>
                    <a:pt x="500" y="24"/>
                  </a:cubicBezTo>
                  <a:lnTo>
                    <a:pt x="501" y="24"/>
                  </a:lnTo>
                  <a:lnTo>
                    <a:pt x="501" y="24"/>
                  </a:lnTo>
                  <a:lnTo>
                    <a:pt x="501" y="24"/>
                  </a:lnTo>
                  <a:cubicBezTo>
                    <a:pt x="502" y="24"/>
                    <a:pt x="504" y="24"/>
                    <a:pt x="505" y="24"/>
                  </a:cubicBezTo>
                  <a:lnTo>
                    <a:pt x="505" y="24"/>
                  </a:lnTo>
                  <a:lnTo>
                    <a:pt x="505" y="24"/>
                  </a:lnTo>
                  <a:lnTo>
                    <a:pt x="505" y="24"/>
                  </a:lnTo>
                  <a:lnTo>
                    <a:pt x="505" y="24"/>
                  </a:lnTo>
                  <a:cubicBezTo>
                    <a:pt x="509" y="24"/>
                    <a:pt x="513" y="23"/>
                    <a:pt x="517" y="23"/>
                  </a:cubicBezTo>
                  <a:cubicBezTo>
                    <a:pt x="517" y="25"/>
                    <a:pt x="517" y="27"/>
                    <a:pt x="517" y="29"/>
                  </a:cubicBezTo>
                  <a:cubicBezTo>
                    <a:pt x="515" y="29"/>
                    <a:pt x="512" y="29"/>
                    <a:pt x="510" y="29"/>
                  </a:cubicBezTo>
                  <a:cubicBezTo>
                    <a:pt x="507" y="29"/>
                    <a:pt x="505" y="29"/>
                    <a:pt x="503" y="29"/>
                  </a:cubicBezTo>
                  <a:cubicBezTo>
                    <a:pt x="493" y="29"/>
                    <a:pt x="482" y="30"/>
                    <a:pt x="472" y="32"/>
                  </a:cubicBezTo>
                  <a:cubicBezTo>
                    <a:pt x="461" y="34"/>
                    <a:pt x="452" y="42"/>
                    <a:pt x="448" y="52"/>
                  </a:cubicBezTo>
                  <a:cubicBezTo>
                    <a:pt x="443" y="65"/>
                    <a:pt x="449" y="79"/>
                    <a:pt x="447" y="93"/>
                  </a:cubicBezTo>
                  <a:cubicBezTo>
                    <a:pt x="447" y="95"/>
                    <a:pt x="444" y="103"/>
                    <a:pt x="443" y="108"/>
                  </a:cubicBezTo>
                  <a:close/>
                </a:path>
              </a:pathLst>
            </a:custGeom>
            <a:solidFill>
              <a:srgbClr val="387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Freeform 1206">
              <a:extLst>
                <a:ext uri="{FF2B5EF4-FFF2-40B4-BE49-F238E27FC236}">
                  <a16:creationId xmlns:a16="http://schemas.microsoft.com/office/drawing/2014/main" id="{3E2014E8-22EF-4E10-84BD-5F7AA345DEF0}"/>
                </a:ext>
              </a:extLst>
            </p:cNvPr>
            <p:cNvSpPr>
              <a:spLocks noEditPoints="1"/>
            </p:cNvSpPr>
            <p:nvPr/>
          </p:nvSpPr>
          <p:spPr bwMode="auto">
            <a:xfrm>
              <a:off x="1639887" y="5965825"/>
              <a:ext cx="7937" cy="3175"/>
            </a:xfrm>
            <a:custGeom>
              <a:avLst/>
              <a:gdLst>
                <a:gd name="T0" fmla="*/ 8 w 8"/>
                <a:gd name="T1" fmla="*/ 2 h 2"/>
                <a:gd name="T2" fmla="*/ 1 w 8"/>
                <a:gd name="T3" fmla="*/ 0 h 2"/>
                <a:gd name="T4" fmla="*/ 8 w 8"/>
                <a:gd name="T5" fmla="*/ 2 h 2"/>
                <a:gd name="T6" fmla="*/ 1 w 8"/>
                <a:gd name="T7" fmla="*/ 0 h 2"/>
                <a:gd name="T8" fmla="*/ 0 w 8"/>
                <a:gd name="T9" fmla="*/ 0 h 2"/>
                <a:gd name="T10" fmla="*/ 1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2"/>
                  </a:moveTo>
                  <a:cubicBezTo>
                    <a:pt x="5" y="2"/>
                    <a:pt x="3" y="1"/>
                    <a:pt x="1" y="0"/>
                  </a:cubicBezTo>
                  <a:cubicBezTo>
                    <a:pt x="3" y="1"/>
                    <a:pt x="5" y="2"/>
                    <a:pt x="8" y="2"/>
                  </a:cubicBezTo>
                  <a:close/>
                  <a:moveTo>
                    <a:pt x="1" y="0"/>
                  </a:moveTo>
                  <a:cubicBezTo>
                    <a:pt x="1" y="0"/>
                    <a:pt x="1" y="0"/>
                    <a:pt x="0" y="0"/>
                  </a:cubicBezTo>
                  <a:cubicBezTo>
                    <a:pt x="1" y="0"/>
                    <a:pt x="1" y="0"/>
                    <a:pt x="1" y="0"/>
                  </a:cubicBezTo>
                  <a:close/>
                </a:path>
              </a:pathLst>
            </a:custGeom>
            <a:solidFill>
              <a:srgbClr val="A2C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8" name="Freeform 1208">
              <a:extLst>
                <a:ext uri="{FF2B5EF4-FFF2-40B4-BE49-F238E27FC236}">
                  <a16:creationId xmlns:a16="http://schemas.microsoft.com/office/drawing/2014/main" id="{C713BD62-4DE6-03C7-5C5F-0F8BA6E2486E}"/>
                </a:ext>
              </a:extLst>
            </p:cNvPr>
            <p:cNvSpPr>
              <a:spLocks/>
            </p:cNvSpPr>
            <p:nvPr/>
          </p:nvSpPr>
          <p:spPr bwMode="auto">
            <a:xfrm>
              <a:off x="1782762" y="5749925"/>
              <a:ext cx="142875" cy="58738"/>
            </a:xfrm>
            <a:custGeom>
              <a:avLst/>
              <a:gdLst>
                <a:gd name="T0" fmla="*/ 0 w 148"/>
                <a:gd name="T1" fmla="*/ 61 h 61"/>
                <a:gd name="T2" fmla="*/ 1 w 148"/>
                <a:gd name="T3" fmla="*/ 60 h 61"/>
                <a:gd name="T4" fmla="*/ 17 w 148"/>
                <a:gd name="T5" fmla="*/ 52 h 61"/>
                <a:gd name="T6" fmla="*/ 33 w 148"/>
                <a:gd name="T7" fmla="*/ 43 h 61"/>
                <a:gd name="T8" fmla="*/ 51 w 148"/>
                <a:gd name="T9" fmla="*/ 34 h 61"/>
                <a:gd name="T10" fmla="*/ 68 w 148"/>
                <a:gd name="T11" fmla="*/ 27 h 61"/>
                <a:gd name="T12" fmla="*/ 86 w 148"/>
                <a:gd name="T13" fmla="*/ 20 h 61"/>
                <a:gd name="T14" fmla="*/ 102 w 148"/>
                <a:gd name="T15" fmla="*/ 14 h 61"/>
                <a:gd name="T16" fmla="*/ 110 w 148"/>
                <a:gd name="T17" fmla="*/ 11 h 61"/>
                <a:gd name="T18" fmla="*/ 117 w 148"/>
                <a:gd name="T19" fmla="*/ 9 h 61"/>
                <a:gd name="T20" fmla="*/ 139 w 148"/>
                <a:gd name="T21" fmla="*/ 3 h 61"/>
                <a:gd name="T22" fmla="*/ 148 w 148"/>
                <a:gd name="T23" fmla="*/ 0 h 61"/>
                <a:gd name="T24" fmla="*/ 148 w 148"/>
                <a:gd name="T25" fmla="*/ 0 h 61"/>
                <a:gd name="T26" fmla="*/ 140 w 148"/>
                <a:gd name="T27" fmla="*/ 4 h 61"/>
                <a:gd name="T28" fmla="*/ 118 w 148"/>
                <a:gd name="T29" fmla="*/ 12 h 61"/>
                <a:gd name="T30" fmla="*/ 111 w 148"/>
                <a:gd name="T31" fmla="*/ 14 h 61"/>
                <a:gd name="T32" fmla="*/ 107 w 148"/>
                <a:gd name="T33" fmla="*/ 16 h 61"/>
                <a:gd name="T34" fmla="*/ 69 w 148"/>
                <a:gd name="T35" fmla="*/ 30 h 61"/>
                <a:gd name="T36" fmla="*/ 0 w 148"/>
                <a:gd name="T3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61">
                  <a:moveTo>
                    <a:pt x="0" y="61"/>
                  </a:moveTo>
                  <a:cubicBezTo>
                    <a:pt x="0" y="61"/>
                    <a:pt x="1" y="61"/>
                    <a:pt x="1" y="60"/>
                  </a:cubicBezTo>
                  <a:cubicBezTo>
                    <a:pt x="6" y="57"/>
                    <a:pt x="11" y="54"/>
                    <a:pt x="17" y="52"/>
                  </a:cubicBezTo>
                  <a:cubicBezTo>
                    <a:pt x="22" y="49"/>
                    <a:pt x="27" y="46"/>
                    <a:pt x="33" y="43"/>
                  </a:cubicBezTo>
                  <a:cubicBezTo>
                    <a:pt x="39" y="40"/>
                    <a:pt x="45" y="37"/>
                    <a:pt x="51" y="34"/>
                  </a:cubicBezTo>
                  <a:cubicBezTo>
                    <a:pt x="56" y="32"/>
                    <a:pt x="62" y="29"/>
                    <a:pt x="68" y="27"/>
                  </a:cubicBezTo>
                  <a:cubicBezTo>
                    <a:pt x="74" y="24"/>
                    <a:pt x="80" y="22"/>
                    <a:pt x="86" y="20"/>
                  </a:cubicBezTo>
                  <a:cubicBezTo>
                    <a:pt x="91" y="18"/>
                    <a:pt x="97" y="16"/>
                    <a:pt x="102" y="14"/>
                  </a:cubicBezTo>
                  <a:cubicBezTo>
                    <a:pt x="105" y="13"/>
                    <a:pt x="107" y="12"/>
                    <a:pt x="110" y="11"/>
                  </a:cubicBezTo>
                  <a:cubicBezTo>
                    <a:pt x="112" y="10"/>
                    <a:pt x="114" y="10"/>
                    <a:pt x="117" y="9"/>
                  </a:cubicBezTo>
                  <a:cubicBezTo>
                    <a:pt x="126" y="6"/>
                    <a:pt x="134" y="4"/>
                    <a:pt x="139" y="3"/>
                  </a:cubicBezTo>
                  <a:cubicBezTo>
                    <a:pt x="145" y="1"/>
                    <a:pt x="148" y="0"/>
                    <a:pt x="148" y="0"/>
                  </a:cubicBezTo>
                  <a:cubicBezTo>
                    <a:pt x="148" y="0"/>
                    <a:pt x="148" y="0"/>
                    <a:pt x="148" y="0"/>
                  </a:cubicBezTo>
                  <a:cubicBezTo>
                    <a:pt x="147" y="1"/>
                    <a:pt x="144" y="2"/>
                    <a:pt x="140" y="4"/>
                  </a:cubicBezTo>
                  <a:cubicBezTo>
                    <a:pt x="134" y="6"/>
                    <a:pt x="127" y="9"/>
                    <a:pt x="118" y="12"/>
                  </a:cubicBezTo>
                  <a:cubicBezTo>
                    <a:pt x="116" y="13"/>
                    <a:pt x="113" y="13"/>
                    <a:pt x="111" y="14"/>
                  </a:cubicBezTo>
                  <a:cubicBezTo>
                    <a:pt x="110" y="15"/>
                    <a:pt x="109" y="15"/>
                    <a:pt x="107" y="16"/>
                  </a:cubicBezTo>
                  <a:cubicBezTo>
                    <a:pt x="94" y="20"/>
                    <a:pt x="82" y="25"/>
                    <a:pt x="69" y="30"/>
                  </a:cubicBezTo>
                  <a:cubicBezTo>
                    <a:pt x="46" y="39"/>
                    <a:pt x="23" y="50"/>
                    <a:pt x="0" y="61"/>
                  </a:cubicBezTo>
                </a:path>
              </a:pathLst>
            </a:custGeom>
            <a:solidFill>
              <a:srgbClr val="3E9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Freeform 1209">
              <a:extLst>
                <a:ext uri="{FF2B5EF4-FFF2-40B4-BE49-F238E27FC236}">
                  <a16:creationId xmlns:a16="http://schemas.microsoft.com/office/drawing/2014/main" id="{93FF5252-25C4-44CF-5460-981984D90857}"/>
                </a:ext>
              </a:extLst>
            </p:cNvPr>
            <p:cNvSpPr>
              <a:spLocks noEditPoints="1"/>
            </p:cNvSpPr>
            <p:nvPr/>
          </p:nvSpPr>
          <p:spPr bwMode="auto">
            <a:xfrm>
              <a:off x="1744662" y="5749925"/>
              <a:ext cx="180975" cy="82550"/>
            </a:xfrm>
            <a:custGeom>
              <a:avLst/>
              <a:gdLst>
                <a:gd name="T0" fmla="*/ 0 w 187"/>
                <a:gd name="T1" fmla="*/ 86 h 86"/>
                <a:gd name="T2" fmla="*/ 27 w 187"/>
                <a:gd name="T3" fmla="*/ 68 h 86"/>
                <a:gd name="T4" fmla="*/ 39 w 187"/>
                <a:gd name="T5" fmla="*/ 61 h 86"/>
                <a:gd name="T6" fmla="*/ 108 w 187"/>
                <a:gd name="T7" fmla="*/ 30 h 86"/>
                <a:gd name="T8" fmla="*/ 146 w 187"/>
                <a:gd name="T9" fmla="*/ 16 h 86"/>
                <a:gd name="T10" fmla="*/ 142 w 187"/>
                <a:gd name="T11" fmla="*/ 18 h 86"/>
                <a:gd name="T12" fmla="*/ 126 w 187"/>
                <a:gd name="T13" fmla="*/ 24 h 86"/>
                <a:gd name="T14" fmla="*/ 109 w 187"/>
                <a:gd name="T15" fmla="*/ 32 h 86"/>
                <a:gd name="T16" fmla="*/ 92 w 187"/>
                <a:gd name="T17" fmla="*/ 40 h 86"/>
                <a:gd name="T18" fmla="*/ 75 w 187"/>
                <a:gd name="T19" fmla="*/ 48 h 86"/>
                <a:gd name="T20" fmla="*/ 58 w 187"/>
                <a:gd name="T21" fmla="*/ 56 h 86"/>
                <a:gd name="T22" fmla="*/ 29 w 187"/>
                <a:gd name="T23" fmla="*/ 71 h 86"/>
                <a:gd name="T24" fmla="*/ 8 w 187"/>
                <a:gd name="T25" fmla="*/ 82 h 86"/>
                <a:gd name="T26" fmla="*/ 0 w 187"/>
                <a:gd name="T27" fmla="*/ 86 h 86"/>
                <a:gd name="T28" fmla="*/ 187 w 187"/>
                <a:gd name="T29" fmla="*/ 0 h 86"/>
                <a:gd name="T30" fmla="*/ 187 w 187"/>
                <a:gd name="T31" fmla="*/ 0 h 86"/>
                <a:gd name="T32" fmla="*/ 187 w 187"/>
                <a:gd name="T33" fmla="*/ 0 h 86"/>
                <a:gd name="T34" fmla="*/ 187 w 187"/>
                <a:gd name="T3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86">
                  <a:moveTo>
                    <a:pt x="0" y="86"/>
                  </a:moveTo>
                  <a:cubicBezTo>
                    <a:pt x="0" y="86"/>
                    <a:pt x="11" y="79"/>
                    <a:pt x="27" y="68"/>
                  </a:cubicBezTo>
                  <a:cubicBezTo>
                    <a:pt x="31" y="66"/>
                    <a:pt x="35" y="64"/>
                    <a:pt x="39" y="61"/>
                  </a:cubicBezTo>
                  <a:cubicBezTo>
                    <a:pt x="62" y="50"/>
                    <a:pt x="85" y="39"/>
                    <a:pt x="108" y="30"/>
                  </a:cubicBezTo>
                  <a:cubicBezTo>
                    <a:pt x="121" y="25"/>
                    <a:pt x="133" y="20"/>
                    <a:pt x="146" y="16"/>
                  </a:cubicBezTo>
                  <a:cubicBezTo>
                    <a:pt x="145" y="16"/>
                    <a:pt x="144" y="17"/>
                    <a:pt x="142" y="18"/>
                  </a:cubicBezTo>
                  <a:cubicBezTo>
                    <a:pt x="137" y="20"/>
                    <a:pt x="132" y="22"/>
                    <a:pt x="126" y="24"/>
                  </a:cubicBezTo>
                  <a:cubicBezTo>
                    <a:pt x="121" y="27"/>
                    <a:pt x="115" y="29"/>
                    <a:pt x="109" y="32"/>
                  </a:cubicBezTo>
                  <a:cubicBezTo>
                    <a:pt x="104" y="34"/>
                    <a:pt x="98" y="37"/>
                    <a:pt x="92" y="40"/>
                  </a:cubicBezTo>
                  <a:cubicBezTo>
                    <a:pt x="86" y="42"/>
                    <a:pt x="80" y="45"/>
                    <a:pt x="75" y="48"/>
                  </a:cubicBezTo>
                  <a:cubicBezTo>
                    <a:pt x="69" y="51"/>
                    <a:pt x="63" y="53"/>
                    <a:pt x="58" y="56"/>
                  </a:cubicBezTo>
                  <a:cubicBezTo>
                    <a:pt x="47" y="62"/>
                    <a:pt x="37" y="66"/>
                    <a:pt x="29" y="71"/>
                  </a:cubicBezTo>
                  <a:cubicBezTo>
                    <a:pt x="20" y="76"/>
                    <a:pt x="13" y="79"/>
                    <a:pt x="8" y="82"/>
                  </a:cubicBezTo>
                  <a:cubicBezTo>
                    <a:pt x="3" y="85"/>
                    <a:pt x="0" y="86"/>
                    <a:pt x="0" y="86"/>
                  </a:cubicBezTo>
                  <a:moveTo>
                    <a:pt x="187" y="0"/>
                  </a:moveTo>
                  <a:cubicBezTo>
                    <a:pt x="187" y="0"/>
                    <a:pt x="187" y="0"/>
                    <a:pt x="187" y="0"/>
                  </a:cubicBezTo>
                  <a:cubicBezTo>
                    <a:pt x="187" y="0"/>
                    <a:pt x="187" y="0"/>
                    <a:pt x="187" y="0"/>
                  </a:cubicBezTo>
                  <a:cubicBezTo>
                    <a:pt x="187" y="0"/>
                    <a:pt x="187" y="0"/>
                    <a:pt x="187" y="0"/>
                  </a:cubicBezTo>
                  <a:close/>
                </a:path>
              </a:pathLst>
            </a:custGeom>
            <a:solidFill>
              <a:srgbClr val="348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60" name="Group 259">
            <a:extLst>
              <a:ext uri="{FF2B5EF4-FFF2-40B4-BE49-F238E27FC236}">
                <a16:creationId xmlns:a16="http://schemas.microsoft.com/office/drawing/2014/main" id="{9136C5E2-851B-D7ED-B6B4-63DB31DDE0FA}"/>
              </a:ext>
            </a:extLst>
          </p:cNvPr>
          <p:cNvGrpSpPr/>
          <p:nvPr/>
        </p:nvGrpSpPr>
        <p:grpSpPr>
          <a:xfrm>
            <a:off x="5853407" y="2965885"/>
            <a:ext cx="1896118" cy="1057910"/>
            <a:chOff x="3940175" y="812800"/>
            <a:chExt cx="2849562" cy="1504950"/>
          </a:xfrm>
        </p:grpSpPr>
        <p:sp>
          <p:nvSpPr>
            <p:cNvPr id="261" name="Oval 345">
              <a:extLst>
                <a:ext uri="{FF2B5EF4-FFF2-40B4-BE49-F238E27FC236}">
                  <a16:creationId xmlns:a16="http://schemas.microsoft.com/office/drawing/2014/main" id="{58DC9FF1-15B9-68AA-9FC8-87C10219A38F}"/>
                </a:ext>
              </a:extLst>
            </p:cNvPr>
            <p:cNvSpPr>
              <a:spLocks noChangeArrowheads="1"/>
            </p:cNvSpPr>
            <p:nvPr/>
          </p:nvSpPr>
          <p:spPr bwMode="auto">
            <a:xfrm>
              <a:off x="3940175" y="1190625"/>
              <a:ext cx="2846387" cy="1127125"/>
            </a:xfrm>
            <a:prstGeom prst="ellipse">
              <a:avLst/>
            </a:prstGeom>
            <a:solidFill>
              <a:srgbClr val="D2D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Oval 346">
              <a:extLst>
                <a:ext uri="{FF2B5EF4-FFF2-40B4-BE49-F238E27FC236}">
                  <a16:creationId xmlns:a16="http://schemas.microsoft.com/office/drawing/2014/main" id="{3AD4ABA3-77E2-79D1-09FF-E4470E2D823A}"/>
                </a:ext>
              </a:extLst>
            </p:cNvPr>
            <p:cNvSpPr>
              <a:spLocks noChangeArrowheads="1"/>
            </p:cNvSpPr>
            <p:nvPr/>
          </p:nvSpPr>
          <p:spPr bwMode="auto">
            <a:xfrm>
              <a:off x="3944937" y="1165225"/>
              <a:ext cx="2844800" cy="1127125"/>
            </a:xfrm>
            <a:prstGeom prst="ellipse">
              <a:avLst/>
            </a:pr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Oval 347">
              <a:extLst>
                <a:ext uri="{FF2B5EF4-FFF2-40B4-BE49-F238E27FC236}">
                  <a16:creationId xmlns:a16="http://schemas.microsoft.com/office/drawing/2014/main" id="{2C17BE9D-1DF3-4DF9-0374-6C7C9A53A347}"/>
                </a:ext>
              </a:extLst>
            </p:cNvPr>
            <p:cNvSpPr>
              <a:spLocks noChangeArrowheads="1"/>
            </p:cNvSpPr>
            <p:nvPr/>
          </p:nvSpPr>
          <p:spPr bwMode="auto">
            <a:xfrm>
              <a:off x="4392612" y="1282700"/>
              <a:ext cx="1941512" cy="769938"/>
            </a:xfrm>
            <a:prstGeom prst="ellipse">
              <a:avLst/>
            </a:pr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4" name="Oval 348">
              <a:extLst>
                <a:ext uri="{FF2B5EF4-FFF2-40B4-BE49-F238E27FC236}">
                  <a16:creationId xmlns:a16="http://schemas.microsoft.com/office/drawing/2014/main" id="{E9904F26-0610-1AF4-3BC1-D01AFED6C9ED}"/>
                </a:ext>
              </a:extLst>
            </p:cNvPr>
            <p:cNvSpPr>
              <a:spLocks noChangeArrowheads="1"/>
            </p:cNvSpPr>
            <p:nvPr/>
          </p:nvSpPr>
          <p:spPr bwMode="auto">
            <a:xfrm>
              <a:off x="4427537" y="1309688"/>
              <a:ext cx="1871662" cy="730250"/>
            </a:xfrm>
            <a:prstGeom prst="ellipse">
              <a:avLst/>
            </a:pr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Freeform 349">
              <a:extLst>
                <a:ext uri="{FF2B5EF4-FFF2-40B4-BE49-F238E27FC236}">
                  <a16:creationId xmlns:a16="http://schemas.microsoft.com/office/drawing/2014/main" id="{1ABC4E53-E1EA-F429-320C-ADE7CC218BE6}"/>
                </a:ext>
              </a:extLst>
            </p:cNvPr>
            <p:cNvSpPr>
              <a:spLocks noEditPoints="1"/>
            </p:cNvSpPr>
            <p:nvPr/>
          </p:nvSpPr>
          <p:spPr bwMode="auto">
            <a:xfrm>
              <a:off x="3975100" y="1184275"/>
              <a:ext cx="2774950" cy="1071563"/>
            </a:xfrm>
            <a:custGeom>
              <a:avLst/>
              <a:gdLst>
                <a:gd name="T0" fmla="*/ 1433 w 2865"/>
                <a:gd name="T1" fmla="*/ 0 h 1106"/>
                <a:gd name="T2" fmla="*/ 0 w 2865"/>
                <a:gd name="T3" fmla="*/ 553 h 1106"/>
                <a:gd name="T4" fmla="*/ 1433 w 2865"/>
                <a:gd name="T5" fmla="*/ 1106 h 1106"/>
                <a:gd name="T6" fmla="*/ 2865 w 2865"/>
                <a:gd name="T7" fmla="*/ 553 h 1106"/>
                <a:gd name="T8" fmla="*/ 1433 w 2865"/>
                <a:gd name="T9" fmla="*/ 0 h 1106"/>
                <a:gd name="T10" fmla="*/ 1433 w 2865"/>
                <a:gd name="T11" fmla="*/ 21 h 1106"/>
                <a:gd name="T12" fmla="*/ 2438 w 2865"/>
                <a:gd name="T13" fmla="*/ 181 h 1106"/>
                <a:gd name="T14" fmla="*/ 2739 w 2865"/>
                <a:gd name="T15" fmla="*/ 353 h 1106"/>
                <a:gd name="T16" fmla="*/ 2845 w 2865"/>
                <a:gd name="T17" fmla="*/ 553 h 1106"/>
                <a:gd name="T18" fmla="*/ 2739 w 2865"/>
                <a:gd name="T19" fmla="*/ 753 h 1106"/>
                <a:gd name="T20" fmla="*/ 2438 w 2865"/>
                <a:gd name="T21" fmla="*/ 925 h 1106"/>
                <a:gd name="T22" fmla="*/ 1433 w 2865"/>
                <a:gd name="T23" fmla="*/ 1086 h 1106"/>
                <a:gd name="T24" fmla="*/ 427 w 2865"/>
                <a:gd name="T25" fmla="*/ 925 h 1106"/>
                <a:gd name="T26" fmla="*/ 127 w 2865"/>
                <a:gd name="T27" fmla="*/ 753 h 1106"/>
                <a:gd name="T28" fmla="*/ 21 w 2865"/>
                <a:gd name="T29" fmla="*/ 553 h 1106"/>
                <a:gd name="T30" fmla="*/ 127 w 2865"/>
                <a:gd name="T31" fmla="*/ 353 h 1106"/>
                <a:gd name="T32" fmla="*/ 427 w 2865"/>
                <a:gd name="T33" fmla="*/ 181 h 1106"/>
                <a:gd name="T34" fmla="*/ 1433 w 2865"/>
                <a:gd name="T35" fmla="*/ 21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65" h="1106">
                  <a:moveTo>
                    <a:pt x="1433" y="0"/>
                  </a:moveTo>
                  <a:cubicBezTo>
                    <a:pt x="642" y="0"/>
                    <a:pt x="0" y="248"/>
                    <a:pt x="0" y="553"/>
                  </a:cubicBezTo>
                  <a:cubicBezTo>
                    <a:pt x="0" y="859"/>
                    <a:pt x="642" y="1106"/>
                    <a:pt x="1433" y="1106"/>
                  </a:cubicBezTo>
                  <a:cubicBezTo>
                    <a:pt x="2224" y="1106"/>
                    <a:pt x="2865" y="859"/>
                    <a:pt x="2865" y="553"/>
                  </a:cubicBezTo>
                  <a:cubicBezTo>
                    <a:pt x="2865" y="248"/>
                    <a:pt x="2224" y="0"/>
                    <a:pt x="1433" y="0"/>
                  </a:cubicBezTo>
                  <a:moveTo>
                    <a:pt x="1433" y="21"/>
                  </a:moveTo>
                  <a:cubicBezTo>
                    <a:pt x="1813" y="21"/>
                    <a:pt x="2170" y="78"/>
                    <a:pt x="2438" y="181"/>
                  </a:cubicBezTo>
                  <a:cubicBezTo>
                    <a:pt x="2568" y="231"/>
                    <a:pt x="2669" y="289"/>
                    <a:pt x="2739" y="353"/>
                  </a:cubicBezTo>
                  <a:cubicBezTo>
                    <a:pt x="2809" y="417"/>
                    <a:pt x="2845" y="485"/>
                    <a:pt x="2845" y="553"/>
                  </a:cubicBezTo>
                  <a:cubicBezTo>
                    <a:pt x="2845" y="622"/>
                    <a:pt x="2809" y="689"/>
                    <a:pt x="2739" y="753"/>
                  </a:cubicBezTo>
                  <a:cubicBezTo>
                    <a:pt x="2669" y="817"/>
                    <a:pt x="2568" y="875"/>
                    <a:pt x="2438" y="925"/>
                  </a:cubicBezTo>
                  <a:cubicBezTo>
                    <a:pt x="2170" y="1029"/>
                    <a:pt x="1813" y="1086"/>
                    <a:pt x="1433" y="1086"/>
                  </a:cubicBezTo>
                  <a:cubicBezTo>
                    <a:pt x="1053" y="1086"/>
                    <a:pt x="696" y="1029"/>
                    <a:pt x="427" y="925"/>
                  </a:cubicBezTo>
                  <a:cubicBezTo>
                    <a:pt x="298" y="875"/>
                    <a:pt x="197" y="817"/>
                    <a:pt x="127" y="753"/>
                  </a:cubicBezTo>
                  <a:cubicBezTo>
                    <a:pt x="57" y="689"/>
                    <a:pt x="21" y="622"/>
                    <a:pt x="21" y="553"/>
                  </a:cubicBezTo>
                  <a:cubicBezTo>
                    <a:pt x="21" y="485"/>
                    <a:pt x="57" y="417"/>
                    <a:pt x="127" y="353"/>
                  </a:cubicBezTo>
                  <a:cubicBezTo>
                    <a:pt x="197" y="289"/>
                    <a:pt x="298" y="231"/>
                    <a:pt x="427" y="181"/>
                  </a:cubicBezTo>
                  <a:cubicBezTo>
                    <a:pt x="696" y="78"/>
                    <a:pt x="1053" y="21"/>
                    <a:pt x="1433" y="21"/>
                  </a:cubicBezTo>
                  <a:close/>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Freeform 350">
              <a:extLst>
                <a:ext uri="{FF2B5EF4-FFF2-40B4-BE49-F238E27FC236}">
                  <a16:creationId xmlns:a16="http://schemas.microsoft.com/office/drawing/2014/main" id="{8621B984-7731-0DB9-00DD-7A655612A565}"/>
                </a:ext>
              </a:extLst>
            </p:cNvPr>
            <p:cNvSpPr>
              <a:spLocks noEditPoints="1"/>
            </p:cNvSpPr>
            <p:nvPr/>
          </p:nvSpPr>
          <p:spPr bwMode="auto">
            <a:xfrm>
              <a:off x="4032250" y="1217613"/>
              <a:ext cx="2662237" cy="995363"/>
            </a:xfrm>
            <a:custGeom>
              <a:avLst/>
              <a:gdLst>
                <a:gd name="T0" fmla="*/ 1374 w 2748"/>
                <a:gd name="T1" fmla="*/ 0 h 1028"/>
                <a:gd name="T2" fmla="*/ 0 w 2748"/>
                <a:gd name="T3" fmla="*/ 514 h 1028"/>
                <a:gd name="T4" fmla="*/ 1374 w 2748"/>
                <a:gd name="T5" fmla="*/ 1028 h 1028"/>
                <a:gd name="T6" fmla="*/ 2748 w 2748"/>
                <a:gd name="T7" fmla="*/ 514 h 1028"/>
                <a:gd name="T8" fmla="*/ 1374 w 2748"/>
                <a:gd name="T9" fmla="*/ 0 h 1028"/>
                <a:gd name="T10" fmla="*/ 1374 w 2748"/>
                <a:gd name="T11" fmla="*/ 10 h 1028"/>
                <a:gd name="T12" fmla="*/ 2342 w 2748"/>
                <a:gd name="T13" fmla="*/ 160 h 1028"/>
                <a:gd name="T14" fmla="*/ 2633 w 2748"/>
                <a:gd name="T15" fmla="*/ 321 h 1028"/>
                <a:gd name="T16" fmla="*/ 2738 w 2748"/>
                <a:gd name="T17" fmla="*/ 514 h 1028"/>
                <a:gd name="T18" fmla="*/ 2633 w 2748"/>
                <a:gd name="T19" fmla="*/ 706 h 1028"/>
                <a:gd name="T20" fmla="*/ 2342 w 2748"/>
                <a:gd name="T21" fmla="*/ 867 h 1028"/>
                <a:gd name="T22" fmla="*/ 1374 w 2748"/>
                <a:gd name="T23" fmla="*/ 1017 h 1028"/>
                <a:gd name="T24" fmla="*/ 406 w 2748"/>
                <a:gd name="T25" fmla="*/ 867 h 1028"/>
                <a:gd name="T26" fmla="*/ 115 w 2748"/>
                <a:gd name="T27" fmla="*/ 706 h 1028"/>
                <a:gd name="T28" fmla="*/ 10 w 2748"/>
                <a:gd name="T29" fmla="*/ 514 h 1028"/>
                <a:gd name="T30" fmla="*/ 115 w 2748"/>
                <a:gd name="T31" fmla="*/ 321 h 1028"/>
                <a:gd name="T32" fmla="*/ 406 w 2748"/>
                <a:gd name="T33" fmla="*/ 160 h 1028"/>
                <a:gd name="T34" fmla="*/ 1374 w 2748"/>
                <a:gd name="T35" fmla="*/ 10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8" h="1028">
                  <a:moveTo>
                    <a:pt x="1374" y="0"/>
                  </a:moveTo>
                  <a:cubicBezTo>
                    <a:pt x="615" y="0"/>
                    <a:pt x="0" y="230"/>
                    <a:pt x="0" y="514"/>
                  </a:cubicBezTo>
                  <a:cubicBezTo>
                    <a:pt x="0" y="797"/>
                    <a:pt x="615" y="1028"/>
                    <a:pt x="1374" y="1028"/>
                  </a:cubicBezTo>
                  <a:cubicBezTo>
                    <a:pt x="2133" y="1028"/>
                    <a:pt x="2748" y="797"/>
                    <a:pt x="2748" y="514"/>
                  </a:cubicBezTo>
                  <a:cubicBezTo>
                    <a:pt x="2748" y="230"/>
                    <a:pt x="2133" y="0"/>
                    <a:pt x="1374" y="0"/>
                  </a:cubicBezTo>
                  <a:close/>
                  <a:moveTo>
                    <a:pt x="1374" y="10"/>
                  </a:moveTo>
                  <a:cubicBezTo>
                    <a:pt x="1740" y="10"/>
                    <a:pt x="2083" y="63"/>
                    <a:pt x="2342" y="160"/>
                  </a:cubicBezTo>
                  <a:cubicBezTo>
                    <a:pt x="2467" y="207"/>
                    <a:pt x="2565" y="261"/>
                    <a:pt x="2633" y="321"/>
                  </a:cubicBezTo>
                  <a:cubicBezTo>
                    <a:pt x="2702" y="383"/>
                    <a:pt x="2738" y="447"/>
                    <a:pt x="2738" y="514"/>
                  </a:cubicBezTo>
                  <a:cubicBezTo>
                    <a:pt x="2738" y="580"/>
                    <a:pt x="2702" y="645"/>
                    <a:pt x="2633" y="706"/>
                  </a:cubicBezTo>
                  <a:cubicBezTo>
                    <a:pt x="2565" y="766"/>
                    <a:pt x="2467" y="821"/>
                    <a:pt x="2342" y="867"/>
                  </a:cubicBezTo>
                  <a:cubicBezTo>
                    <a:pt x="2083" y="964"/>
                    <a:pt x="1740" y="1017"/>
                    <a:pt x="1374" y="1017"/>
                  </a:cubicBezTo>
                  <a:cubicBezTo>
                    <a:pt x="1008" y="1017"/>
                    <a:pt x="664" y="964"/>
                    <a:pt x="406" y="867"/>
                  </a:cubicBezTo>
                  <a:cubicBezTo>
                    <a:pt x="281" y="821"/>
                    <a:pt x="183" y="766"/>
                    <a:pt x="115" y="706"/>
                  </a:cubicBezTo>
                  <a:cubicBezTo>
                    <a:pt x="45" y="645"/>
                    <a:pt x="10" y="580"/>
                    <a:pt x="10" y="514"/>
                  </a:cubicBezTo>
                  <a:cubicBezTo>
                    <a:pt x="10" y="447"/>
                    <a:pt x="45" y="383"/>
                    <a:pt x="115" y="321"/>
                  </a:cubicBezTo>
                  <a:cubicBezTo>
                    <a:pt x="183" y="261"/>
                    <a:pt x="281" y="207"/>
                    <a:pt x="406" y="160"/>
                  </a:cubicBezTo>
                  <a:cubicBezTo>
                    <a:pt x="664" y="63"/>
                    <a:pt x="1008" y="10"/>
                    <a:pt x="1374" y="10"/>
                  </a:cubicBezTo>
                  <a:close/>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Freeform 351">
              <a:extLst>
                <a:ext uri="{FF2B5EF4-FFF2-40B4-BE49-F238E27FC236}">
                  <a16:creationId xmlns:a16="http://schemas.microsoft.com/office/drawing/2014/main" id="{04BFE60B-3A18-5F2E-106F-2F1126A5295D}"/>
                </a:ext>
              </a:extLst>
            </p:cNvPr>
            <p:cNvSpPr>
              <a:spLocks noEditPoints="1"/>
            </p:cNvSpPr>
            <p:nvPr/>
          </p:nvSpPr>
          <p:spPr bwMode="auto">
            <a:xfrm>
              <a:off x="4908550" y="1268413"/>
              <a:ext cx="1036637" cy="804863"/>
            </a:xfrm>
            <a:custGeom>
              <a:avLst/>
              <a:gdLst>
                <a:gd name="T0" fmla="*/ 142 w 1070"/>
                <a:gd name="T1" fmla="*/ 830 h 830"/>
                <a:gd name="T2" fmla="*/ 122 w 1070"/>
                <a:gd name="T3" fmla="*/ 828 h 830"/>
                <a:gd name="T4" fmla="*/ 122 w 1070"/>
                <a:gd name="T5" fmla="*/ 828 h 830"/>
                <a:gd name="T6" fmla="*/ 114 w 1070"/>
                <a:gd name="T7" fmla="*/ 827 h 830"/>
                <a:gd name="T8" fmla="*/ 114 w 1070"/>
                <a:gd name="T9" fmla="*/ 827 h 830"/>
                <a:gd name="T10" fmla="*/ 66 w 1070"/>
                <a:gd name="T11" fmla="*/ 809 h 830"/>
                <a:gd name="T12" fmla="*/ 66 w 1070"/>
                <a:gd name="T13" fmla="*/ 809 h 830"/>
                <a:gd name="T14" fmla="*/ 65 w 1070"/>
                <a:gd name="T15" fmla="*/ 809 h 830"/>
                <a:gd name="T16" fmla="*/ 57 w 1070"/>
                <a:gd name="T17" fmla="*/ 805 h 830"/>
                <a:gd name="T18" fmla="*/ 56 w 1070"/>
                <a:gd name="T19" fmla="*/ 804 h 830"/>
                <a:gd name="T20" fmla="*/ 48 w 1070"/>
                <a:gd name="T21" fmla="*/ 801 h 830"/>
                <a:gd name="T22" fmla="*/ 48 w 1070"/>
                <a:gd name="T23" fmla="*/ 801 h 830"/>
                <a:gd name="T24" fmla="*/ 41 w 1070"/>
                <a:gd name="T25" fmla="*/ 796 h 830"/>
                <a:gd name="T26" fmla="*/ 40 w 1070"/>
                <a:gd name="T27" fmla="*/ 796 h 830"/>
                <a:gd name="T28" fmla="*/ 33 w 1070"/>
                <a:gd name="T29" fmla="*/ 792 h 830"/>
                <a:gd name="T30" fmla="*/ 33 w 1070"/>
                <a:gd name="T31" fmla="*/ 792 h 830"/>
                <a:gd name="T32" fmla="*/ 0 w 1070"/>
                <a:gd name="T33" fmla="*/ 763 h 830"/>
                <a:gd name="T34" fmla="*/ 12 w 1070"/>
                <a:gd name="T35" fmla="*/ 765 h 830"/>
                <a:gd name="T36" fmla="*/ 52 w 1070"/>
                <a:gd name="T37" fmla="*/ 792 h 830"/>
                <a:gd name="T38" fmla="*/ 63 w 1070"/>
                <a:gd name="T39" fmla="*/ 797 h 830"/>
                <a:gd name="T40" fmla="*/ 63 w 1070"/>
                <a:gd name="T41" fmla="*/ 796 h 830"/>
                <a:gd name="T42" fmla="*/ 63 w 1070"/>
                <a:gd name="T43" fmla="*/ 797 h 830"/>
                <a:gd name="T44" fmla="*/ 139 w 1070"/>
                <a:gd name="T45" fmla="*/ 818 h 830"/>
                <a:gd name="T46" fmla="*/ 210 w 1070"/>
                <a:gd name="T47" fmla="*/ 800 h 830"/>
                <a:gd name="T48" fmla="*/ 218 w 1070"/>
                <a:gd name="T49" fmla="*/ 796 h 830"/>
                <a:gd name="T50" fmla="*/ 249 w 1070"/>
                <a:gd name="T51" fmla="*/ 799 h 830"/>
                <a:gd name="T52" fmla="*/ 244 w 1070"/>
                <a:gd name="T53" fmla="*/ 801 h 830"/>
                <a:gd name="T54" fmla="*/ 235 w 1070"/>
                <a:gd name="T55" fmla="*/ 803 h 830"/>
                <a:gd name="T56" fmla="*/ 224 w 1070"/>
                <a:gd name="T57" fmla="*/ 807 h 830"/>
                <a:gd name="T58" fmla="*/ 218 w 1070"/>
                <a:gd name="T59" fmla="*/ 810 h 830"/>
                <a:gd name="T60" fmla="*/ 215 w 1070"/>
                <a:gd name="T61" fmla="*/ 811 h 830"/>
                <a:gd name="T62" fmla="*/ 211 w 1070"/>
                <a:gd name="T63" fmla="*/ 812 h 830"/>
                <a:gd name="T64" fmla="*/ 209 w 1070"/>
                <a:gd name="T65" fmla="*/ 813 h 830"/>
                <a:gd name="T66" fmla="*/ 205 w 1070"/>
                <a:gd name="T67" fmla="*/ 815 h 830"/>
                <a:gd name="T68" fmla="*/ 202 w 1070"/>
                <a:gd name="T69" fmla="*/ 816 h 830"/>
                <a:gd name="T70" fmla="*/ 200 w 1070"/>
                <a:gd name="T71" fmla="*/ 817 h 830"/>
                <a:gd name="T72" fmla="*/ 196 w 1070"/>
                <a:gd name="T73" fmla="*/ 818 h 830"/>
                <a:gd name="T74" fmla="*/ 194 w 1070"/>
                <a:gd name="T75" fmla="*/ 819 h 830"/>
                <a:gd name="T76" fmla="*/ 191 w 1070"/>
                <a:gd name="T77" fmla="*/ 820 h 830"/>
                <a:gd name="T78" fmla="*/ 189 w 1070"/>
                <a:gd name="T79" fmla="*/ 821 h 830"/>
                <a:gd name="T80" fmla="*/ 186 w 1070"/>
                <a:gd name="T81" fmla="*/ 822 h 830"/>
                <a:gd name="T82" fmla="*/ 184 w 1070"/>
                <a:gd name="T83" fmla="*/ 823 h 830"/>
                <a:gd name="T84" fmla="*/ 181 w 1070"/>
                <a:gd name="T85" fmla="*/ 824 h 830"/>
                <a:gd name="T86" fmla="*/ 180 w 1070"/>
                <a:gd name="T87" fmla="*/ 824 h 830"/>
                <a:gd name="T88" fmla="*/ 142 w 1070"/>
                <a:gd name="T89" fmla="*/ 830 h 830"/>
                <a:gd name="T90" fmla="*/ 804 w 1070"/>
                <a:gd name="T91" fmla="*/ 37 h 830"/>
                <a:gd name="T92" fmla="*/ 760 w 1070"/>
                <a:gd name="T93" fmla="*/ 32 h 830"/>
                <a:gd name="T94" fmla="*/ 1020 w 1070"/>
                <a:gd name="T95" fmla="*/ 0 h 830"/>
                <a:gd name="T96" fmla="*/ 1070 w 1070"/>
                <a:gd name="T97" fmla="*/ 8 h 830"/>
                <a:gd name="T98" fmla="*/ 804 w 1070"/>
                <a:gd name="T99" fmla="*/ 37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0" h="830">
                  <a:moveTo>
                    <a:pt x="142" y="830"/>
                  </a:moveTo>
                  <a:cubicBezTo>
                    <a:pt x="135" y="830"/>
                    <a:pt x="129" y="830"/>
                    <a:pt x="122" y="828"/>
                  </a:cubicBezTo>
                  <a:lnTo>
                    <a:pt x="122" y="828"/>
                  </a:lnTo>
                  <a:cubicBezTo>
                    <a:pt x="120" y="828"/>
                    <a:pt x="117" y="827"/>
                    <a:pt x="114" y="827"/>
                  </a:cubicBezTo>
                  <a:lnTo>
                    <a:pt x="114" y="827"/>
                  </a:lnTo>
                  <a:cubicBezTo>
                    <a:pt x="101" y="823"/>
                    <a:pt x="85" y="817"/>
                    <a:pt x="66" y="809"/>
                  </a:cubicBezTo>
                  <a:lnTo>
                    <a:pt x="66" y="809"/>
                  </a:lnTo>
                  <a:lnTo>
                    <a:pt x="65" y="809"/>
                  </a:lnTo>
                  <a:cubicBezTo>
                    <a:pt x="63" y="807"/>
                    <a:pt x="60" y="806"/>
                    <a:pt x="57" y="805"/>
                  </a:cubicBezTo>
                  <a:lnTo>
                    <a:pt x="56" y="804"/>
                  </a:lnTo>
                  <a:cubicBezTo>
                    <a:pt x="53" y="803"/>
                    <a:pt x="51" y="802"/>
                    <a:pt x="48" y="801"/>
                  </a:cubicBezTo>
                  <a:lnTo>
                    <a:pt x="48" y="801"/>
                  </a:lnTo>
                  <a:cubicBezTo>
                    <a:pt x="46" y="799"/>
                    <a:pt x="43" y="798"/>
                    <a:pt x="41" y="796"/>
                  </a:cubicBezTo>
                  <a:lnTo>
                    <a:pt x="40" y="796"/>
                  </a:lnTo>
                  <a:cubicBezTo>
                    <a:pt x="38" y="795"/>
                    <a:pt x="36" y="793"/>
                    <a:pt x="33" y="792"/>
                  </a:cubicBezTo>
                  <a:lnTo>
                    <a:pt x="33" y="792"/>
                  </a:lnTo>
                  <a:cubicBezTo>
                    <a:pt x="20" y="783"/>
                    <a:pt x="9" y="773"/>
                    <a:pt x="0" y="763"/>
                  </a:cubicBezTo>
                  <a:cubicBezTo>
                    <a:pt x="4" y="764"/>
                    <a:pt x="8" y="764"/>
                    <a:pt x="12" y="765"/>
                  </a:cubicBezTo>
                  <a:cubicBezTo>
                    <a:pt x="23" y="775"/>
                    <a:pt x="36" y="784"/>
                    <a:pt x="52" y="792"/>
                  </a:cubicBezTo>
                  <a:cubicBezTo>
                    <a:pt x="56" y="793"/>
                    <a:pt x="59" y="795"/>
                    <a:pt x="63" y="797"/>
                  </a:cubicBezTo>
                  <a:lnTo>
                    <a:pt x="63" y="796"/>
                  </a:lnTo>
                  <a:cubicBezTo>
                    <a:pt x="63" y="797"/>
                    <a:pt x="63" y="797"/>
                    <a:pt x="63" y="797"/>
                  </a:cubicBezTo>
                  <a:cubicBezTo>
                    <a:pt x="96" y="810"/>
                    <a:pt x="117" y="818"/>
                    <a:pt x="139" y="818"/>
                  </a:cubicBezTo>
                  <a:cubicBezTo>
                    <a:pt x="158" y="818"/>
                    <a:pt x="179" y="813"/>
                    <a:pt x="210" y="800"/>
                  </a:cubicBezTo>
                  <a:cubicBezTo>
                    <a:pt x="212" y="799"/>
                    <a:pt x="215" y="797"/>
                    <a:pt x="218" y="796"/>
                  </a:cubicBezTo>
                  <a:cubicBezTo>
                    <a:pt x="228" y="797"/>
                    <a:pt x="238" y="798"/>
                    <a:pt x="249" y="799"/>
                  </a:cubicBezTo>
                  <a:cubicBezTo>
                    <a:pt x="247" y="800"/>
                    <a:pt x="246" y="800"/>
                    <a:pt x="244" y="801"/>
                  </a:cubicBezTo>
                  <a:cubicBezTo>
                    <a:pt x="241" y="802"/>
                    <a:pt x="238" y="802"/>
                    <a:pt x="235" y="803"/>
                  </a:cubicBezTo>
                  <a:cubicBezTo>
                    <a:pt x="231" y="805"/>
                    <a:pt x="228" y="806"/>
                    <a:pt x="224" y="807"/>
                  </a:cubicBezTo>
                  <a:cubicBezTo>
                    <a:pt x="222" y="808"/>
                    <a:pt x="220" y="809"/>
                    <a:pt x="218" y="810"/>
                  </a:cubicBezTo>
                  <a:lnTo>
                    <a:pt x="215" y="811"/>
                  </a:lnTo>
                  <a:lnTo>
                    <a:pt x="211" y="812"/>
                  </a:lnTo>
                  <a:lnTo>
                    <a:pt x="209" y="813"/>
                  </a:lnTo>
                  <a:lnTo>
                    <a:pt x="205" y="815"/>
                  </a:lnTo>
                  <a:lnTo>
                    <a:pt x="202" y="816"/>
                  </a:lnTo>
                  <a:lnTo>
                    <a:pt x="200" y="817"/>
                  </a:lnTo>
                  <a:lnTo>
                    <a:pt x="196" y="818"/>
                  </a:lnTo>
                  <a:lnTo>
                    <a:pt x="194" y="819"/>
                  </a:lnTo>
                  <a:lnTo>
                    <a:pt x="191" y="820"/>
                  </a:lnTo>
                  <a:lnTo>
                    <a:pt x="189" y="821"/>
                  </a:lnTo>
                  <a:lnTo>
                    <a:pt x="186" y="822"/>
                  </a:lnTo>
                  <a:lnTo>
                    <a:pt x="184" y="823"/>
                  </a:lnTo>
                  <a:lnTo>
                    <a:pt x="181" y="824"/>
                  </a:lnTo>
                  <a:lnTo>
                    <a:pt x="180" y="824"/>
                  </a:lnTo>
                  <a:cubicBezTo>
                    <a:pt x="166" y="828"/>
                    <a:pt x="154" y="830"/>
                    <a:pt x="142" y="830"/>
                  </a:cubicBezTo>
                  <a:moveTo>
                    <a:pt x="804" y="37"/>
                  </a:moveTo>
                  <a:cubicBezTo>
                    <a:pt x="789" y="35"/>
                    <a:pt x="775" y="33"/>
                    <a:pt x="760" y="32"/>
                  </a:cubicBezTo>
                  <a:cubicBezTo>
                    <a:pt x="810" y="24"/>
                    <a:pt x="911" y="9"/>
                    <a:pt x="1020" y="0"/>
                  </a:cubicBezTo>
                  <a:cubicBezTo>
                    <a:pt x="1037" y="3"/>
                    <a:pt x="1054" y="5"/>
                    <a:pt x="1070" y="8"/>
                  </a:cubicBezTo>
                  <a:cubicBezTo>
                    <a:pt x="968" y="15"/>
                    <a:pt x="869" y="28"/>
                    <a:pt x="804" y="37"/>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Freeform 352">
              <a:extLst>
                <a:ext uri="{FF2B5EF4-FFF2-40B4-BE49-F238E27FC236}">
                  <a16:creationId xmlns:a16="http://schemas.microsoft.com/office/drawing/2014/main" id="{E2B728EA-26A9-CFD1-0AA3-A9147EDB0A8F}"/>
                </a:ext>
              </a:extLst>
            </p:cNvPr>
            <p:cNvSpPr>
              <a:spLocks noEditPoints="1"/>
            </p:cNvSpPr>
            <p:nvPr/>
          </p:nvSpPr>
          <p:spPr bwMode="auto">
            <a:xfrm>
              <a:off x="4895850" y="1300163"/>
              <a:ext cx="790575" cy="742950"/>
            </a:xfrm>
            <a:custGeom>
              <a:avLst/>
              <a:gdLst>
                <a:gd name="T0" fmla="*/ 262 w 817"/>
                <a:gd name="T1" fmla="*/ 767 h 767"/>
                <a:gd name="T2" fmla="*/ 231 w 817"/>
                <a:gd name="T3" fmla="*/ 764 h 767"/>
                <a:gd name="T4" fmla="*/ 235 w 817"/>
                <a:gd name="T5" fmla="*/ 763 h 767"/>
                <a:gd name="T6" fmla="*/ 254 w 817"/>
                <a:gd name="T7" fmla="*/ 756 h 767"/>
                <a:gd name="T8" fmla="*/ 254 w 817"/>
                <a:gd name="T9" fmla="*/ 756 h 767"/>
                <a:gd name="T10" fmla="*/ 263 w 817"/>
                <a:gd name="T11" fmla="*/ 754 h 767"/>
                <a:gd name="T12" fmla="*/ 298 w 817"/>
                <a:gd name="T13" fmla="*/ 757 h 767"/>
                <a:gd name="T14" fmla="*/ 262 w 817"/>
                <a:gd name="T15" fmla="*/ 767 h 767"/>
                <a:gd name="T16" fmla="*/ 25 w 817"/>
                <a:gd name="T17" fmla="*/ 733 h 767"/>
                <a:gd name="T18" fmla="*/ 13 w 817"/>
                <a:gd name="T19" fmla="*/ 731 h 767"/>
                <a:gd name="T20" fmla="*/ 0 w 817"/>
                <a:gd name="T21" fmla="*/ 714 h 767"/>
                <a:gd name="T22" fmla="*/ 8 w 817"/>
                <a:gd name="T23" fmla="*/ 715 h 767"/>
                <a:gd name="T24" fmla="*/ 25 w 817"/>
                <a:gd name="T25" fmla="*/ 733 h 767"/>
                <a:gd name="T26" fmla="*/ 754 w 817"/>
                <a:gd name="T27" fmla="*/ 25 h 767"/>
                <a:gd name="T28" fmla="*/ 748 w 817"/>
                <a:gd name="T29" fmla="*/ 25 h 767"/>
                <a:gd name="T30" fmla="*/ 750 w 817"/>
                <a:gd name="T31" fmla="*/ 22 h 767"/>
                <a:gd name="T32" fmla="*/ 753 w 817"/>
                <a:gd name="T33" fmla="*/ 3 h 767"/>
                <a:gd name="T34" fmla="*/ 773 w 817"/>
                <a:gd name="T35" fmla="*/ 0 h 767"/>
                <a:gd name="T36" fmla="*/ 817 w 817"/>
                <a:gd name="T37" fmla="*/ 5 h 767"/>
                <a:gd name="T38" fmla="*/ 764 w 817"/>
                <a:gd name="T39" fmla="*/ 14 h 767"/>
                <a:gd name="T40" fmla="*/ 762 w 817"/>
                <a:gd name="T41" fmla="*/ 14 h 767"/>
                <a:gd name="T42" fmla="*/ 759 w 817"/>
                <a:gd name="T43" fmla="*/ 14 h 767"/>
                <a:gd name="T44" fmla="*/ 757 w 817"/>
                <a:gd name="T45" fmla="*/ 15 h 767"/>
                <a:gd name="T46" fmla="*/ 756 w 817"/>
                <a:gd name="T47" fmla="*/ 15 h 767"/>
                <a:gd name="T48" fmla="*/ 756 w 817"/>
                <a:gd name="T49" fmla="*/ 15 h 767"/>
                <a:gd name="T50" fmla="*/ 754 w 817"/>
                <a:gd name="T51" fmla="*/ 25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7" h="767">
                  <a:moveTo>
                    <a:pt x="262" y="767"/>
                  </a:moveTo>
                  <a:cubicBezTo>
                    <a:pt x="251" y="766"/>
                    <a:pt x="241" y="765"/>
                    <a:pt x="231" y="764"/>
                  </a:cubicBezTo>
                  <a:cubicBezTo>
                    <a:pt x="232" y="764"/>
                    <a:pt x="233" y="763"/>
                    <a:pt x="235" y="763"/>
                  </a:cubicBezTo>
                  <a:cubicBezTo>
                    <a:pt x="241" y="760"/>
                    <a:pt x="248" y="758"/>
                    <a:pt x="254" y="756"/>
                  </a:cubicBezTo>
                  <a:lnTo>
                    <a:pt x="254" y="756"/>
                  </a:lnTo>
                  <a:cubicBezTo>
                    <a:pt x="257" y="756"/>
                    <a:pt x="260" y="755"/>
                    <a:pt x="263" y="754"/>
                  </a:cubicBezTo>
                  <a:cubicBezTo>
                    <a:pt x="274" y="755"/>
                    <a:pt x="286" y="756"/>
                    <a:pt x="298" y="757"/>
                  </a:cubicBezTo>
                  <a:cubicBezTo>
                    <a:pt x="286" y="760"/>
                    <a:pt x="274" y="764"/>
                    <a:pt x="262" y="767"/>
                  </a:cubicBezTo>
                  <a:close/>
                  <a:moveTo>
                    <a:pt x="25" y="733"/>
                  </a:moveTo>
                  <a:cubicBezTo>
                    <a:pt x="21" y="732"/>
                    <a:pt x="17" y="732"/>
                    <a:pt x="13" y="731"/>
                  </a:cubicBezTo>
                  <a:cubicBezTo>
                    <a:pt x="9" y="725"/>
                    <a:pt x="4" y="719"/>
                    <a:pt x="0" y="714"/>
                  </a:cubicBezTo>
                  <a:cubicBezTo>
                    <a:pt x="3" y="714"/>
                    <a:pt x="5" y="715"/>
                    <a:pt x="8" y="715"/>
                  </a:cubicBezTo>
                  <a:cubicBezTo>
                    <a:pt x="13" y="722"/>
                    <a:pt x="19" y="727"/>
                    <a:pt x="25" y="733"/>
                  </a:cubicBezTo>
                  <a:close/>
                  <a:moveTo>
                    <a:pt x="754" y="25"/>
                  </a:moveTo>
                  <a:cubicBezTo>
                    <a:pt x="752" y="25"/>
                    <a:pt x="750" y="25"/>
                    <a:pt x="748" y="25"/>
                  </a:cubicBezTo>
                  <a:cubicBezTo>
                    <a:pt x="749" y="24"/>
                    <a:pt x="750" y="23"/>
                    <a:pt x="750" y="22"/>
                  </a:cubicBezTo>
                  <a:cubicBezTo>
                    <a:pt x="751" y="15"/>
                    <a:pt x="753" y="9"/>
                    <a:pt x="753" y="3"/>
                  </a:cubicBezTo>
                  <a:cubicBezTo>
                    <a:pt x="759" y="2"/>
                    <a:pt x="765" y="1"/>
                    <a:pt x="773" y="0"/>
                  </a:cubicBezTo>
                  <a:cubicBezTo>
                    <a:pt x="788" y="1"/>
                    <a:pt x="802" y="3"/>
                    <a:pt x="817" y="5"/>
                  </a:cubicBezTo>
                  <a:cubicBezTo>
                    <a:pt x="795" y="9"/>
                    <a:pt x="777" y="12"/>
                    <a:pt x="764" y="14"/>
                  </a:cubicBezTo>
                  <a:lnTo>
                    <a:pt x="762" y="14"/>
                  </a:lnTo>
                  <a:lnTo>
                    <a:pt x="759" y="14"/>
                  </a:lnTo>
                  <a:lnTo>
                    <a:pt x="757" y="15"/>
                  </a:lnTo>
                  <a:lnTo>
                    <a:pt x="756" y="15"/>
                  </a:lnTo>
                  <a:lnTo>
                    <a:pt x="756" y="15"/>
                  </a:lnTo>
                  <a:cubicBezTo>
                    <a:pt x="756" y="18"/>
                    <a:pt x="755" y="22"/>
                    <a:pt x="754" y="25"/>
                  </a:cubicBezTo>
                </a:path>
              </a:pathLst>
            </a:custGeom>
            <a:solidFill>
              <a:srgbClr val="D1D0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9" name="Freeform 353">
              <a:extLst>
                <a:ext uri="{FF2B5EF4-FFF2-40B4-BE49-F238E27FC236}">
                  <a16:creationId xmlns:a16="http://schemas.microsoft.com/office/drawing/2014/main" id="{8CEC16B0-8537-D498-0E2D-5F7286117981}"/>
                </a:ext>
              </a:extLst>
            </p:cNvPr>
            <p:cNvSpPr>
              <a:spLocks noEditPoints="1"/>
            </p:cNvSpPr>
            <p:nvPr/>
          </p:nvSpPr>
          <p:spPr bwMode="auto">
            <a:xfrm>
              <a:off x="4830762" y="1323975"/>
              <a:ext cx="795337" cy="709613"/>
            </a:xfrm>
            <a:custGeom>
              <a:avLst/>
              <a:gdLst>
                <a:gd name="T0" fmla="*/ 330 w 821"/>
                <a:gd name="T1" fmla="*/ 729 h 732"/>
                <a:gd name="T2" fmla="*/ 530 w 821"/>
                <a:gd name="T3" fmla="*/ 615 h 732"/>
                <a:gd name="T4" fmla="*/ 540 w 821"/>
                <a:gd name="T5" fmla="*/ 596 h 732"/>
                <a:gd name="T6" fmla="*/ 572 w 821"/>
                <a:gd name="T7" fmla="*/ 534 h 732"/>
                <a:gd name="T8" fmla="*/ 611 w 821"/>
                <a:gd name="T9" fmla="*/ 490 h 732"/>
                <a:gd name="T10" fmla="*/ 659 w 821"/>
                <a:gd name="T11" fmla="*/ 415 h 732"/>
                <a:gd name="T12" fmla="*/ 660 w 821"/>
                <a:gd name="T13" fmla="*/ 403 h 732"/>
                <a:gd name="T14" fmla="*/ 663 w 821"/>
                <a:gd name="T15" fmla="*/ 420 h 732"/>
                <a:gd name="T16" fmla="*/ 652 w 821"/>
                <a:gd name="T17" fmla="*/ 460 h 732"/>
                <a:gd name="T18" fmla="*/ 651 w 821"/>
                <a:gd name="T19" fmla="*/ 460 h 732"/>
                <a:gd name="T20" fmla="*/ 644 w 821"/>
                <a:gd name="T21" fmla="*/ 472 h 732"/>
                <a:gd name="T22" fmla="*/ 575 w 821"/>
                <a:gd name="T23" fmla="*/ 546 h 732"/>
                <a:gd name="T24" fmla="*/ 569 w 821"/>
                <a:gd name="T25" fmla="*/ 554 h 732"/>
                <a:gd name="T26" fmla="*/ 565 w 821"/>
                <a:gd name="T27" fmla="*/ 562 h 732"/>
                <a:gd name="T28" fmla="*/ 561 w 821"/>
                <a:gd name="T29" fmla="*/ 569 h 732"/>
                <a:gd name="T30" fmla="*/ 557 w 821"/>
                <a:gd name="T31" fmla="*/ 577 h 732"/>
                <a:gd name="T32" fmla="*/ 553 w 821"/>
                <a:gd name="T33" fmla="*/ 585 h 732"/>
                <a:gd name="T34" fmla="*/ 550 w 821"/>
                <a:gd name="T35" fmla="*/ 593 h 732"/>
                <a:gd name="T36" fmla="*/ 542 w 821"/>
                <a:gd name="T37" fmla="*/ 609 h 732"/>
                <a:gd name="T38" fmla="*/ 523 w 821"/>
                <a:gd name="T39" fmla="*/ 646 h 732"/>
                <a:gd name="T40" fmla="*/ 474 w 821"/>
                <a:gd name="T41" fmla="*/ 691 h 732"/>
                <a:gd name="T42" fmla="*/ 75 w 821"/>
                <a:gd name="T43" fmla="*/ 690 h 732"/>
                <a:gd name="T44" fmla="*/ 40 w 821"/>
                <a:gd name="T45" fmla="*/ 647 h 732"/>
                <a:gd name="T46" fmla="*/ 38 w 821"/>
                <a:gd name="T47" fmla="*/ 635 h 732"/>
                <a:gd name="T48" fmla="*/ 52 w 821"/>
                <a:gd name="T49" fmla="*/ 364 h 732"/>
                <a:gd name="T50" fmla="*/ 38 w 821"/>
                <a:gd name="T51" fmla="*/ 345 h 732"/>
                <a:gd name="T52" fmla="*/ 55 w 821"/>
                <a:gd name="T53" fmla="*/ 355 h 732"/>
                <a:gd name="T54" fmla="*/ 650 w 821"/>
                <a:gd name="T55" fmla="*/ 351 h 732"/>
                <a:gd name="T56" fmla="*/ 682 w 821"/>
                <a:gd name="T57" fmla="*/ 329 h 732"/>
                <a:gd name="T58" fmla="*/ 682 w 821"/>
                <a:gd name="T59" fmla="*/ 329 h 732"/>
                <a:gd name="T60" fmla="*/ 690 w 821"/>
                <a:gd name="T61" fmla="*/ 339 h 732"/>
                <a:gd name="T62" fmla="*/ 685 w 821"/>
                <a:gd name="T63" fmla="*/ 341 h 732"/>
                <a:gd name="T64" fmla="*/ 680 w 821"/>
                <a:gd name="T65" fmla="*/ 342 h 732"/>
                <a:gd name="T66" fmla="*/ 664 w 821"/>
                <a:gd name="T67" fmla="*/ 346 h 732"/>
                <a:gd name="T68" fmla="*/ 661 w 821"/>
                <a:gd name="T69" fmla="*/ 347 h 732"/>
                <a:gd name="T70" fmla="*/ 657 w 821"/>
                <a:gd name="T71" fmla="*/ 348 h 732"/>
                <a:gd name="T72" fmla="*/ 654 w 821"/>
                <a:gd name="T73" fmla="*/ 349 h 732"/>
                <a:gd name="T74" fmla="*/ 651 w 821"/>
                <a:gd name="T75" fmla="*/ 350 h 732"/>
                <a:gd name="T76" fmla="*/ 18 w 821"/>
                <a:gd name="T77" fmla="*/ 234 h 732"/>
                <a:gd name="T78" fmla="*/ 16 w 821"/>
                <a:gd name="T79" fmla="*/ 224 h 732"/>
                <a:gd name="T80" fmla="*/ 749 w 821"/>
                <a:gd name="T81" fmla="*/ 134 h 732"/>
                <a:gd name="T82" fmla="*/ 744 w 821"/>
                <a:gd name="T83" fmla="*/ 133 h 732"/>
                <a:gd name="T84" fmla="*/ 815 w 821"/>
                <a:gd name="T85" fmla="*/ 0 h 732"/>
                <a:gd name="T86" fmla="*/ 820 w 821"/>
                <a:gd name="T87" fmla="*/ 10 h 732"/>
                <a:gd name="T88" fmla="*/ 749 w 821"/>
                <a:gd name="T89" fmla="*/ 134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1" h="732">
                  <a:moveTo>
                    <a:pt x="365" y="732"/>
                  </a:moveTo>
                  <a:cubicBezTo>
                    <a:pt x="353" y="731"/>
                    <a:pt x="341" y="730"/>
                    <a:pt x="330" y="729"/>
                  </a:cubicBezTo>
                  <a:cubicBezTo>
                    <a:pt x="383" y="714"/>
                    <a:pt x="434" y="703"/>
                    <a:pt x="471" y="679"/>
                  </a:cubicBezTo>
                  <a:cubicBezTo>
                    <a:pt x="509" y="654"/>
                    <a:pt x="517" y="643"/>
                    <a:pt x="530" y="615"/>
                  </a:cubicBezTo>
                  <a:cubicBezTo>
                    <a:pt x="533" y="610"/>
                    <a:pt x="536" y="604"/>
                    <a:pt x="540" y="596"/>
                  </a:cubicBezTo>
                  <a:lnTo>
                    <a:pt x="540" y="596"/>
                  </a:lnTo>
                  <a:cubicBezTo>
                    <a:pt x="540" y="595"/>
                    <a:pt x="541" y="594"/>
                    <a:pt x="542" y="592"/>
                  </a:cubicBezTo>
                  <a:cubicBezTo>
                    <a:pt x="552" y="570"/>
                    <a:pt x="560" y="551"/>
                    <a:pt x="572" y="534"/>
                  </a:cubicBezTo>
                  <a:cubicBezTo>
                    <a:pt x="572" y="534"/>
                    <a:pt x="572" y="534"/>
                    <a:pt x="572" y="534"/>
                  </a:cubicBezTo>
                  <a:cubicBezTo>
                    <a:pt x="582" y="519"/>
                    <a:pt x="594" y="505"/>
                    <a:pt x="611" y="490"/>
                  </a:cubicBezTo>
                  <a:cubicBezTo>
                    <a:pt x="631" y="473"/>
                    <a:pt x="642" y="460"/>
                    <a:pt x="649" y="448"/>
                  </a:cubicBezTo>
                  <a:cubicBezTo>
                    <a:pt x="654" y="438"/>
                    <a:pt x="657" y="428"/>
                    <a:pt x="659" y="415"/>
                  </a:cubicBezTo>
                  <a:cubicBezTo>
                    <a:pt x="659" y="414"/>
                    <a:pt x="659" y="413"/>
                    <a:pt x="659" y="411"/>
                  </a:cubicBezTo>
                  <a:cubicBezTo>
                    <a:pt x="660" y="408"/>
                    <a:pt x="660" y="405"/>
                    <a:pt x="660" y="403"/>
                  </a:cubicBezTo>
                  <a:cubicBezTo>
                    <a:pt x="660" y="400"/>
                    <a:pt x="660" y="398"/>
                    <a:pt x="660" y="396"/>
                  </a:cubicBezTo>
                  <a:cubicBezTo>
                    <a:pt x="662" y="403"/>
                    <a:pt x="664" y="411"/>
                    <a:pt x="663" y="420"/>
                  </a:cubicBezTo>
                  <a:cubicBezTo>
                    <a:pt x="661" y="425"/>
                    <a:pt x="660" y="429"/>
                    <a:pt x="659" y="433"/>
                  </a:cubicBezTo>
                  <a:cubicBezTo>
                    <a:pt x="657" y="441"/>
                    <a:pt x="654" y="450"/>
                    <a:pt x="652" y="460"/>
                  </a:cubicBezTo>
                  <a:lnTo>
                    <a:pt x="651" y="460"/>
                  </a:lnTo>
                  <a:lnTo>
                    <a:pt x="651" y="460"/>
                  </a:lnTo>
                  <a:cubicBezTo>
                    <a:pt x="649" y="464"/>
                    <a:pt x="647" y="468"/>
                    <a:pt x="644" y="472"/>
                  </a:cubicBezTo>
                  <a:lnTo>
                    <a:pt x="644" y="472"/>
                  </a:lnTo>
                  <a:cubicBezTo>
                    <a:pt x="637" y="481"/>
                    <a:pt x="628" y="490"/>
                    <a:pt x="613" y="502"/>
                  </a:cubicBezTo>
                  <a:cubicBezTo>
                    <a:pt x="596" y="517"/>
                    <a:pt x="584" y="531"/>
                    <a:pt x="575" y="546"/>
                  </a:cubicBezTo>
                  <a:cubicBezTo>
                    <a:pt x="573" y="548"/>
                    <a:pt x="572" y="550"/>
                    <a:pt x="570" y="553"/>
                  </a:cubicBezTo>
                  <a:lnTo>
                    <a:pt x="569" y="554"/>
                  </a:lnTo>
                  <a:cubicBezTo>
                    <a:pt x="568" y="556"/>
                    <a:pt x="567" y="558"/>
                    <a:pt x="566" y="560"/>
                  </a:cubicBezTo>
                  <a:lnTo>
                    <a:pt x="565" y="562"/>
                  </a:lnTo>
                  <a:cubicBezTo>
                    <a:pt x="564" y="564"/>
                    <a:pt x="563" y="565"/>
                    <a:pt x="562" y="567"/>
                  </a:cubicBezTo>
                  <a:lnTo>
                    <a:pt x="561" y="569"/>
                  </a:lnTo>
                  <a:cubicBezTo>
                    <a:pt x="560" y="571"/>
                    <a:pt x="559" y="573"/>
                    <a:pt x="559" y="574"/>
                  </a:cubicBezTo>
                  <a:lnTo>
                    <a:pt x="557" y="577"/>
                  </a:lnTo>
                  <a:cubicBezTo>
                    <a:pt x="556" y="579"/>
                    <a:pt x="556" y="580"/>
                    <a:pt x="555" y="582"/>
                  </a:cubicBezTo>
                  <a:lnTo>
                    <a:pt x="553" y="585"/>
                  </a:lnTo>
                  <a:cubicBezTo>
                    <a:pt x="553" y="586"/>
                    <a:pt x="552" y="588"/>
                    <a:pt x="551" y="590"/>
                  </a:cubicBezTo>
                  <a:lnTo>
                    <a:pt x="550" y="593"/>
                  </a:lnTo>
                  <a:cubicBezTo>
                    <a:pt x="549" y="595"/>
                    <a:pt x="547" y="598"/>
                    <a:pt x="546" y="600"/>
                  </a:cubicBezTo>
                  <a:cubicBezTo>
                    <a:pt x="545" y="603"/>
                    <a:pt x="544" y="606"/>
                    <a:pt x="542" y="609"/>
                  </a:cubicBezTo>
                  <a:cubicBezTo>
                    <a:pt x="541" y="610"/>
                    <a:pt x="540" y="612"/>
                    <a:pt x="540" y="614"/>
                  </a:cubicBezTo>
                  <a:cubicBezTo>
                    <a:pt x="533" y="628"/>
                    <a:pt x="528" y="638"/>
                    <a:pt x="523" y="646"/>
                  </a:cubicBezTo>
                  <a:lnTo>
                    <a:pt x="523" y="646"/>
                  </a:lnTo>
                  <a:cubicBezTo>
                    <a:pt x="513" y="662"/>
                    <a:pt x="501" y="673"/>
                    <a:pt x="474" y="691"/>
                  </a:cubicBezTo>
                  <a:cubicBezTo>
                    <a:pt x="445" y="710"/>
                    <a:pt x="407" y="721"/>
                    <a:pt x="365" y="732"/>
                  </a:cubicBezTo>
                  <a:moveTo>
                    <a:pt x="75" y="690"/>
                  </a:moveTo>
                  <a:cubicBezTo>
                    <a:pt x="72" y="690"/>
                    <a:pt x="70" y="689"/>
                    <a:pt x="67" y="689"/>
                  </a:cubicBezTo>
                  <a:cubicBezTo>
                    <a:pt x="57" y="674"/>
                    <a:pt x="49" y="660"/>
                    <a:pt x="40" y="647"/>
                  </a:cubicBezTo>
                  <a:cubicBezTo>
                    <a:pt x="23" y="622"/>
                    <a:pt x="13" y="605"/>
                    <a:pt x="12" y="589"/>
                  </a:cubicBezTo>
                  <a:cubicBezTo>
                    <a:pt x="16" y="602"/>
                    <a:pt x="25" y="616"/>
                    <a:pt x="38" y="635"/>
                  </a:cubicBezTo>
                  <a:cubicBezTo>
                    <a:pt x="49" y="652"/>
                    <a:pt x="60" y="672"/>
                    <a:pt x="75" y="690"/>
                  </a:cubicBezTo>
                  <a:close/>
                  <a:moveTo>
                    <a:pt x="52" y="364"/>
                  </a:moveTo>
                  <a:cubicBezTo>
                    <a:pt x="47" y="361"/>
                    <a:pt x="41" y="358"/>
                    <a:pt x="36" y="354"/>
                  </a:cubicBezTo>
                  <a:cubicBezTo>
                    <a:pt x="37" y="351"/>
                    <a:pt x="37" y="348"/>
                    <a:pt x="38" y="345"/>
                  </a:cubicBezTo>
                  <a:cubicBezTo>
                    <a:pt x="42" y="348"/>
                    <a:pt x="46" y="350"/>
                    <a:pt x="50" y="353"/>
                  </a:cubicBezTo>
                  <a:cubicBezTo>
                    <a:pt x="52" y="353"/>
                    <a:pt x="53" y="354"/>
                    <a:pt x="55" y="355"/>
                  </a:cubicBezTo>
                  <a:cubicBezTo>
                    <a:pt x="54" y="358"/>
                    <a:pt x="53" y="361"/>
                    <a:pt x="52" y="364"/>
                  </a:cubicBezTo>
                  <a:close/>
                  <a:moveTo>
                    <a:pt x="650" y="351"/>
                  </a:moveTo>
                  <a:cubicBezTo>
                    <a:pt x="654" y="345"/>
                    <a:pt x="658" y="339"/>
                    <a:pt x="662" y="333"/>
                  </a:cubicBezTo>
                  <a:cubicBezTo>
                    <a:pt x="668" y="332"/>
                    <a:pt x="675" y="331"/>
                    <a:pt x="682" y="329"/>
                  </a:cubicBezTo>
                  <a:lnTo>
                    <a:pt x="682" y="329"/>
                  </a:lnTo>
                  <a:cubicBezTo>
                    <a:pt x="682" y="329"/>
                    <a:pt x="682" y="329"/>
                    <a:pt x="682" y="329"/>
                  </a:cubicBezTo>
                  <a:cubicBezTo>
                    <a:pt x="686" y="328"/>
                    <a:pt x="690" y="327"/>
                    <a:pt x="694" y="325"/>
                  </a:cubicBezTo>
                  <a:cubicBezTo>
                    <a:pt x="692" y="330"/>
                    <a:pt x="691" y="335"/>
                    <a:pt x="690" y="339"/>
                  </a:cubicBezTo>
                  <a:lnTo>
                    <a:pt x="687" y="340"/>
                  </a:lnTo>
                  <a:lnTo>
                    <a:pt x="685" y="341"/>
                  </a:lnTo>
                  <a:lnTo>
                    <a:pt x="683" y="341"/>
                  </a:lnTo>
                  <a:lnTo>
                    <a:pt x="680" y="342"/>
                  </a:lnTo>
                  <a:lnTo>
                    <a:pt x="678" y="342"/>
                  </a:lnTo>
                  <a:cubicBezTo>
                    <a:pt x="673" y="343"/>
                    <a:pt x="668" y="344"/>
                    <a:pt x="664" y="346"/>
                  </a:cubicBezTo>
                  <a:lnTo>
                    <a:pt x="661" y="346"/>
                  </a:lnTo>
                  <a:lnTo>
                    <a:pt x="661" y="347"/>
                  </a:lnTo>
                  <a:lnTo>
                    <a:pt x="658" y="347"/>
                  </a:lnTo>
                  <a:lnTo>
                    <a:pt x="657" y="348"/>
                  </a:lnTo>
                  <a:lnTo>
                    <a:pt x="655" y="348"/>
                  </a:lnTo>
                  <a:lnTo>
                    <a:pt x="654" y="349"/>
                  </a:lnTo>
                  <a:lnTo>
                    <a:pt x="652" y="349"/>
                  </a:lnTo>
                  <a:lnTo>
                    <a:pt x="651" y="350"/>
                  </a:lnTo>
                  <a:lnTo>
                    <a:pt x="650" y="351"/>
                  </a:lnTo>
                  <a:moveTo>
                    <a:pt x="18" y="234"/>
                  </a:moveTo>
                  <a:cubicBezTo>
                    <a:pt x="13" y="224"/>
                    <a:pt x="4" y="207"/>
                    <a:pt x="0" y="184"/>
                  </a:cubicBezTo>
                  <a:cubicBezTo>
                    <a:pt x="5" y="202"/>
                    <a:pt x="13" y="216"/>
                    <a:pt x="16" y="224"/>
                  </a:cubicBezTo>
                  <a:cubicBezTo>
                    <a:pt x="18" y="227"/>
                    <a:pt x="18" y="231"/>
                    <a:pt x="18" y="234"/>
                  </a:cubicBezTo>
                  <a:moveTo>
                    <a:pt x="749" y="134"/>
                  </a:moveTo>
                  <a:cubicBezTo>
                    <a:pt x="748" y="134"/>
                    <a:pt x="747" y="134"/>
                    <a:pt x="746" y="134"/>
                  </a:cubicBezTo>
                  <a:cubicBezTo>
                    <a:pt x="746" y="134"/>
                    <a:pt x="745" y="134"/>
                    <a:pt x="744" y="133"/>
                  </a:cubicBezTo>
                  <a:cubicBezTo>
                    <a:pt x="747" y="112"/>
                    <a:pt x="751" y="92"/>
                    <a:pt x="757" y="73"/>
                  </a:cubicBezTo>
                  <a:cubicBezTo>
                    <a:pt x="774" y="22"/>
                    <a:pt x="807" y="8"/>
                    <a:pt x="815" y="0"/>
                  </a:cubicBezTo>
                  <a:cubicBezTo>
                    <a:pt x="817" y="0"/>
                    <a:pt x="819" y="0"/>
                    <a:pt x="821" y="0"/>
                  </a:cubicBezTo>
                  <a:cubicBezTo>
                    <a:pt x="821" y="3"/>
                    <a:pt x="820" y="6"/>
                    <a:pt x="820" y="10"/>
                  </a:cubicBezTo>
                  <a:cubicBezTo>
                    <a:pt x="817" y="18"/>
                    <a:pt x="778" y="30"/>
                    <a:pt x="759" y="86"/>
                  </a:cubicBezTo>
                  <a:cubicBezTo>
                    <a:pt x="755" y="101"/>
                    <a:pt x="751" y="117"/>
                    <a:pt x="749" y="134"/>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0" name="Freeform 354">
              <a:extLst>
                <a:ext uri="{FF2B5EF4-FFF2-40B4-BE49-F238E27FC236}">
                  <a16:creationId xmlns:a16="http://schemas.microsoft.com/office/drawing/2014/main" id="{8A20CDC4-B526-4D28-52F6-922478D11570}"/>
                </a:ext>
              </a:extLst>
            </p:cNvPr>
            <p:cNvSpPr>
              <a:spLocks noEditPoints="1"/>
            </p:cNvSpPr>
            <p:nvPr/>
          </p:nvSpPr>
          <p:spPr bwMode="auto">
            <a:xfrm>
              <a:off x="5937250" y="1260475"/>
              <a:ext cx="401637" cy="65088"/>
            </a:xfrm>
            <a:custGeom>
              <a:avLst/>
              <a:gdLst>
                <a:gd name="T0" fmla="*/ 410 w 416"/>
                <a:gd name="T1" fmla="*/ 66 h 66"/>
                <a:gd name="T2" fmla="*/ 392 w 416"/>
                <a:gd name="T3" fmla="*/ 64 h 66"/>
                <a:gd name="T4" fmla="*/ 391 w 416"/>
                <a:gd name="T5" fmla="*/ 64 h 66"/>
                <a:gd name="T6" fmla="*/ 218 w 416"/>
                <a:gd name="T7" fmla="*/ 18 h 66"/>
                <a:gd name="T8" fmla="*/ 148 w 416"/>
                <a:gd name="T9" fmla="*/ 0 h 66"/>
                <a:gd name="T10" fmla="*/ 191 w 416"/>
                <a:gd name="T11" fmla="*/ 2 h 66"/>
                <a:gd name="T12" fmla="*/ 377 w 416"/>
                <a:gd name="T13" fmla="*/ 49 h 66"/>
                <a:gd name="T14" fmla="*/ 416 w 416"/>
                <a:gd name="T15" fmla="*/ 66 h 66"/>
                <a:gd name="T16" fmla="*/ 410 w 416"/>
                <a:gd name="T17" fmla="*/ 66 h 66"/>
                <a:gd name="T18" fmla="*/ 50 w 416"/>
                <a:gd name="T19" fmla="*/ 14 h 66"/>
                <a:gd name="T20" fmla="*/ 0 w 416"/>
                <a:gd name="T21" fmla="*/ 5 h 66"/>
                <a:gd name="T22" fmla="*/ 56 w 416"/>
                <a:gd name="T23" fmla="*/ 2 h 66"/>
                <a:gd name="T24" fmla="*/ 108 w 416"/>
                <a:gd name="T25" fmla="*/ 12 h 66"/>
                <a:gd name="T26" fmla="*/ 50 w 416"/>
                <a:gd name="T27" fmla="*/ 1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6" h="66">
                  <a:moveTo>
                    <a:pt x="410" y="66"/>
                  </a:moveTo>
                  <a:cubicBezTo>
                    <a:pt x="403" y="66"/>
                    <a:pt x="398" y="65"/>
                    <a:pt x="392" y="64"/>
                  </a:cubicBezTo>
                  <a:lnTo>
                    <a:pt x="391" y="64"/>
                  </a:lnTo>
                  <a:cubicBezTo>
                    <a:pt x="360" y="57"/>
                    <a:pt x="305" y="33"/>
                    <a:pt x="218" y="18"/>
                  </a:cubicBezTo>
                  <a:cubicBezTo>
                    <a:pt x="195" y="12"/>
                    <a:pt x="172" y="6"/>
                    <a:pt x="148" y="0"/>
                  </a:cubicBezTo>
                  <a:cubicBezTo>
                    <a:pt x="163" y="1"/>
                    <a:pt x="177" y="1"/>
                    <a:pt x="191" y="2"/>
                  </a:cubicBezTo>
                  <a:cubicBezTo>
                    <a:pt x="281" y="14"/>
                    <a:pt x="341" y="39"/>
                    <a:pt x="377" y="49"/>
                  </a:cubicBezTo>
                  <a:cubicBezTo>
                    <a:pt x="390" y="54"/>
                    <a:pt x="403" y="60"/>
                    <a:pt x="416" y="66"/>
                  </a:cubicBezTo>
                  <a:cubicBezTo>
                    <a:pt x="414" y="66"/>
                    <a:pt x="412" y="66"/>
                    <a:pt x="410" y="66"/>
                  </a:cubicBezTo>
                  <a:moveTo>
                    <a:pt x="50" y="14"/>
                  </a:moveTo>
                  <a:cubicBezTo>
                    <a:pt x="34" y="11"/>
                    <a:pt x="17" y="8"/>
                    <a:pt x="0" y="5"/>
                  </a:cubicBezTo>
                  <a:cubicBezTo>
                    <a:pt x="19" y="3"/>
                    <a:pt x="38" y="2"/>
                    <a:pt x="56" y="2"/>
                  </a:cubicBezTo>
                  <a:cubicBezTo>
                    <a:pt x="74" y="5"/>
                    <a:pt x="91" y="9"/>
                    <a:pt x="108" y="12"/>
                  </a:cubicBezTo>
                  <a:cubicBezTo>
                    <a:pt x="89" y="13"/>
                    <a:pt x="70" y="13"/>
                    <a:pt x="50" y="14"/>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1" name="Freeform 355">
              <a:extLst>
                <a:ext uri="{FF2B5EF4-FFF2-40B4-BE49-F238E27FC236}">
                  <a16:creationId xmlns:a16="http://schemas.microsoft.com/office/drawing/2014/main" id="{CD648191-4E71-622D-AE41-9C9809DA368E}"/>
                </a:ext>
              </a:extLst>
            </p:cNvPr>
            <p:cNvSpPr>
              <a:spLocks/>
            </p:cNvSpPr>
            <p:nvPr/>
          </p:nvSpPr>
          <p:spPr bwMode="auto">
            <a:xfrm>
              <a:off x="5991225" y="1260475"/>
              <a:ext cx="157162" cy="17463"/>
            </a:xfrm>
            <a:custGeom>
              <a:avLst/>
              <a:gdLst>
                <a:gd name="T0" fmla="*/ 162 w 162"/>
                <a:gd name="T1" fmla="*/ 18 h 18"/>
                <a:gd name="T2" fmla="*/ 138 w 162"/>
                <a:gd name="T3" fmla="*/ 14 h 18"/>
                <a:gd name="T4" fmla="*/ 71 w 162"/>
                <a:gd name="T5" fmla="*/ 12 h 18"/>
                <a:gd name="T6" fmla="*/ 52 w 162"/>
                <a:gd name="T7" fmla="*/ 12 h 18"/>
                <a:gd name="T8" fmla="*/ 0 w 162"/>
                <a:gd name="T9" fmla="*/ 2 h 18"/>
                <a:gd name="T10" fmla="*/ 68 w 162"/>
                <a:gd name="T11" fmla="*/ 0 h 18"/>
                <a:gd name="T12" fmla="*/ 92 w 162"/>
                <a:gd name="T13" fmla="*/ 0 h 18"/>
                <a:gd name="T14" fmla="*/ 162 w 16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8">
                  <a:moveTo>
                    <a:pt x="162" y="18"/>
                  </a:moveTo>
                  <a:cubicBezTo>
                    <a:pt x="154" y="17"/>
                    <a:pt x="146" y="15"/>
                    <a:pt x="138" y="14"/>
                  </a:cubicBezTo>
                  <a:cubicBezTo>
                    <a:pt x="116" y="13"/>
                    <a:pt x="94" y="12"/>
                    <a:pt x="71" y="12"/>
                  </a:cubicBezTo>
                  <a:cubicBezTo>
                    <a:pt x="65" y="12"/>
                    <a:pt x="58" y="12"/>
                    <a:pt x="52" y="12"/>
                  </a:cubicBezTo>
                  <a:cubicBezTo>
                    <a:pt x="35" y="9"/>
                    <a:pt x="18" y="5"/>
                    <a:pt x="0" y="2"/>
                  </a:cubicBezTo>
                  <a:cubicBezTo>
                    <a:pt x="23" y="1"/>
                    <a:pt x="46" y="0"/>
                    <a:pt x="68" y="0"/>
                  </a:cubicBezTo>
                  <a:cubicBezTo>
                    <a:pt x="76" y="0"/>
                    <a:pt x="84" y="0"/>
                    <a:pt x="92" y="0"/>
                  </a:cubicBezTo>
                  <a:cubicBezTo>
                    <a:pt x="116" y="6"/>
                    <a:pt x="139" y="12"/>
                    <a:pt x="162" y="18"/>
                  </a:cubicBezTo>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Freeform 356">
              <a:extLst>
                <a:ext uri="{FF2B5EF4-FFF2-40B4-BE49-F238E27FC236}">
                  <a16:creationId xmlns:a16="http://schemas.microsoft.com/office/drawing/2014/main" id="{8CE3DCCF-D9DB-08E3-ECCA-9D3CED22EC20}"/>
                </a:ext>
              </a:extLst>
            </p:cNvPr>
            <p:cNvSpPr>
              <a:spLocks/>
            </p:cNvSpPr>
            <p:nvPr/>
          </p:nvSpPr>
          <p:spPr bwMode="auto">
            <a:xfrm>
              <a:off x="5895975" y="1265238"/>
              <a:ext cx="88900" cy="11113"/>
            </a:xfrm>
            <a:custGeom>
              <a:avLst/>
              <a:gdLst>
                <a:gd name="T0" fmla="*/ 50 w 92"/>
                <a:gd name="T1" fmla="*/ 11 h 11"/>
                <a:gd name="T2" fmla="*/ 0 w 92"/>
                <a:gd name="T3" fmla="*/ 3 h 11"/>
                <a:gd name="T4" fmla="*/ 42 w 92"/>
                <a:gd name="T5" fmla="*/ 0 h 11"/>
                <a:gd name="T6" fmla="*/ 92 w 92"/>
                <a:gd name="T7" fmla="*/ 9 h 11"/>
                <a:gd name="T8" fmla="*/ 50 w 92"/>
                <a:gd name="T9" fmla="*/ 11 h 11"/>
              </a:gdLst>
              <a:ahLst/>
              <a:cxnLst>
                <a:cxn ang="0">
                  <a:pos x="T0" y="T1"/>
                </a:cxn>
                <a:cxn ang="0">
                  <a:pos x="T2" y="T3"/>
                </a:cxn>
                <a:cxn ang="0">
                  <a:pos x="T4" y="T5"/>
                </a:cxn>
                <a:cxn ang="0">
                  <a:pos x="T6" y="T7"/>
                </a:cxn>
                <a:cxn ang="0">
                  <a:pos x="T8" y="T9"/>
                </a:cxn>
              </a:cxnLst>
              <a:rect l="0" t="0" r="r" b="b"/>
              <a:pathLst>
                <a:path w="92" h="11">
                  <a:moveTo>
                    <a:pt x="50" y="11"/>
                  </a:moveTo>
                  <a:cubicBezTo>
                    <a:pt x="34" y="8"/>
                    <a:pt x="17" y="6"/>
                    <a:pt x="0" y="3"/>
                  </a:cubicBezTo>
                  <a:cubicBezTo>
                    <a:pt x="14" y="2"/>
                    <a:pt x="28" y="1"/>
                    <a:pt x="42" y="0"/>
                  </a:cubicBezTo>
                  <a:cubicBezTo>
                    <a:pt x="59" y="3"/>
                    <a:pt x="76" y="6"/>
                    <a:pt x="92" y="9"/>
                  </a:cubicBezTo>
                  <a:cubicBezTo>
                    <a:pt x="78" y="10"/>
                    <a:pt x="64" y="11"/>
                    <a:pt x="50" y="11"/>
                  </a:cubicBezTo>
                </a:path>
              </a:pathLst>
            </a:custGeom>
            <a:solidFill>
              <a:srgbClr val="306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3" name="Freeform 357">
              <a:extLst>
                <a:ext uri="{FF2B5EF4-FFF2-40B4-BE49-F238E27FC236}">
                  <a16:creationId xmlns:a16="http://schemas.microsoft.com/office/drawing/2014/main" id="{4CAB32A1-84F4-A3C7-6F34-E203E85F80DA}"/>
                </a:ext>
              </a:extLst>
            </p:cNvPr>
            <p:cNvSpPr>
              <a:spLocks/>
            </p:cNvSpPr>
            <p:nvPr/>
          </p:nvSpPr>
          <p:spPr bwMode="auto">
            <a:xfrm>
              <a:off x="6338887" y="12684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4" name="Freeform 358">
              <a:extLst>
                <a:ext uri="{FF2B5EF4-FFF2-40B4-BE49-F238E27FC236}">
                  <a16:creationId xmlns:a16="http://schemas.microsoft.com/office/drawing/2014/main" id="{099EE9F4-4AE0-B22E-B6DF-91275CD668A1}"/>
                </a:ext>
              </a:extLst>
            </p:cNvPr>
            <p:cNvSpPr>
              <a:spLocks/>
            </p:cNvSpPr>
            <p:nvPr/>
          </p:nvSpPr>
          <p:spPr bwMode="auto">
            <a:xfrm>
              <a:off x="6342062" y="1265238"/>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5" name="Freeform 359">
              <a:extLst>
                <a:ext uri="{FF2B5EF4-FFF2-40B4-BE49-F238E27FC236}">
                  <a16:creationId xmlns:a16="http://schemas.microsoft.com/office/drawing/2014/main" id="{75CE5B1B-93AE-9C14-B582-56395FA4F678}"/>
                </a:ext>
              </a:extLst>
            </p:cNvPr>
            <p:cNvSpPr>
              <a:spLocks/>
            </p:cNvSpPr>
            <p:nvPr/>
          </p:nvSpPr>
          <p:spPr bwMode="auto">
            <a:xfrm>
              <a:off x="6345237" y="12652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6" name="Freeform 360">
              <a:extLst>
                <a:ext uri="{FF2B5EF4-FFF2-40B4-BE49-F238E27FC236}">
                  <a16:creationId xmlns:a16="http://schemas.microsoft.com/office/drawing/2014/main" id="{E41942E0-401A-2225-5C3F-5D200DD3406B}"/>
                </a:ext>
              </a:extLst>
            </p:cNvPr>
            <p:cNvSpPr>
              <a:spLocks/>
            </p:cNvSpPr>
            <p:nvPr/>
          </p:nvSpPr>
          <p:spPr bwMode="auto">
            <a:xfrm>
              <a:off x="6346825" y="1262063"/>
              <a:ext cx="1587" cy="1588"/>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Freeform 361">
              <a:extLst>
                <a:ext uri="{FF2B5EF4-FFF2-40B4-BE49-F238E27FC236}">
                  <a16:creationId xmlns:a16="http://schemas.microsoft.com/office/drawing/2014/main" id="{A803259F-493E-F150-AE72-F2A4E80345BE}"/>
                </a:ext>
              </a:extLst>
            </p:cNvPr>
            <p:cNvSpPr>
              <a:spLocks/>
            </p:cNvSpPr>
            <p:nvPr/>
          </p:nvSpPr>
          <p:spPr bwMode="auto">
            <a:xfrm>
              <a:off x="6350000" y="1260475"/>
              <a:ext cx="1587"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8" name="Freeform 362">
              <a:extLst>
                <a:ext uri="{FF2B5EF4-FFF2-40B4-BE49-F238E27FC236}">
                  <a16:creationId xmlns:a16="http://schemas.microsoft.com/office/drawing/2014/main" id="{CE5AD729-9D3C-FBA0-488F-0E68F014DE0C}"/>
                </a:ext>
              </a:extLst>
            </p:cNvPr>
            <p:cNvSpPr>
              <a:spLocks/>
            </p:cNvSpPr>
            <p:nvPr/>
          </p:nvSpPr>
          <p:spPr bwMode="auto">
            <a:xfrm>
              <a:off x="6337300" y="12700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9" name="Freeform 363">
              <a:extLst>
                <a:ext uri="{FF2B5EF4-FFF2-40B4-BE49-F238E27FC236}">
                  <a16:creationId xmlns:a16="http://schemas.microsoft.com/office/drawing/2014/main" id="{853204F7-058E-BFE9-4A4A-D0D95519151E}"/>
                </a:ext>
              </a:extLst>
            </p:cNvPr>
            <p:cNvSpPr>
              <a:spLocks/>
            </p:cNvSpPr>
            <p:nvPr/>
          </p:nvSpPr>
          <p:spPr bwMode="auto">
            <a:xfrm>
              <a:off x="6334125" y="12700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0" name="Freeform 364">
              <a:extLst>
                <a:ext uri="{FF2B5EF4-FFF2-40B4-BE49-F238E27FC236}">
                  <a16:creationId xmlns:a16="http://schemas.microsoft.com/office/drawing/2014/main" id="{6BF13848-8108-9405-7C9C-95244EB61862}"/>
                </a:ext>
              </a:extLst>
            </p:cNvPr>
            <p:cNvSpPr>
              <a:spLocks/>
            </p:cNvSpPr>
            <p:nvPr/>
          </p:nvSpPr>
          <p:spPr bwMode="auto">
            <a:xfrm>
              <a:off x="6321425" y="12731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1" name="Freeform 365">
              <a:extLst>
                <a:ext uri="{FF2B5EF4-FFF2-40B4-BE49-F238E27FC236}">
                  <a16:creationId xmlns:a16="http://schemas.microsoft.com/office/drawing/2014/main" id="{CC4C8C55-74FC-0919-B635-E62215700B35}"/>
                </a:ext>
              </a:extLst>
            </p:cNvPr>
            <p:cNvSpPr>
              <a:spLocks noEditPoints="1"/>
            </p:cNvSpPr>
            <p:nvPr/>
          </p:nvSpPr>
          <p:spPr bwMode="auto">
            <a:xfrm>
              <a:off x="5395912" y="1439863"/>
              <a:ext cx="520700" cy="517525"/>
            </a:xfrm>
            <a:custGeom>
              <a:avLst/>
              <a:gdLst>
                <a:gd name="T0" fmla="*/ 13 w 539"/>
                <a:gd name="T1" fmla="*/ 515 h 535"/>
                <a:gd name="T2" fmla="*/ 25 w 539"/>
                <a:gd name="T3" fmla="*/ 502 h 535"/>
                <a:gd name="T4" fmla="*/ 74 w 539"/>
                <a:gd name="T5" fmla="*/ 413 h 535"/>
                <a:gd name="T6" fmla="*/ 57 w 539"/>
                <a:gd name="T7" fmla="*/ 479 h 535"/>
                <a:gd name="T8" fmla="*/ 104 w 539"/>
                <a:gd name="T9" fmla="*/ 431 h 535"/>
                <a:gd name="T10" fmla="*/ 106 w 539"/>
                <a:gd name="T11" fmla="*/ 450 h 535"/>
                <a:gd name="T12" fmla="*/ 143 w 539"/>
                <a:gd name="T13" fmla="*/ 426 h 535"/>
                <a:gd name="T14" fmla="*/ 149 w 539"/>
                <a:gd name="T15" fmla="*/ 432 h 535"/>
                <a:gd name="T16" fmla="*/ 177 w 539"/>
                <a:gd name="T17" fmla="*/ 407 h 535"/>
                <a:gd name="T18" fmla="*/ 211 w 539"/>
                <a:gd name="T19" fmla="*/ 385 h 535"/>
                <a:gd name="T20" fmla="*/ 178 w 539"/>
                <a:gd name="T21" fmla="*/ 422 h 535"/>
                <a:gd name="T22" fmla="*/ 209 w 539"/>
                <a:gd name="T23" fmla="*/ 400 h 535"/>
                <a:gd name="T24" fmla="*/ 198 w 539"/>
                <a:gd name="T25" fmla="*/ 417 h 535"/>
                <a:gd name="T26" fmla="*/ 207 w 539"/>
                <a:gd name="T27" fmla="*/ 426 h 535"/>
                <a:gd name="T28" fmla="*/ 207 w 539"/>
                <a:gd name="T29" fmla="*/ 428 h 535"/>
                <a:gd name="T30" fmla="*/ 169 w 539"/>
                <a:gd name="T31" fmla="*/ 438 h 535"/>
                <a:gd name="T32" fmla="*/ 165 w 539"/>
                <a:gd name="T33" fmla="*/ 441 h 535"/>
                <a:gd name="T34" fmla="*/ 148 w 539"/>
                <a:gd name="T35" fmla="*/ 453 h 535"/>
                <a:gd name="T36" fmla="*/ 100 w 539"/>
                <a:gd name="T37" fmla="*/ 469 h 535"/>
                <a:gd name="T38" fmla="*/ 157 w 539"/>
                <a:gd name="T39" fmla="*/ 501 h 535"/>
                <a:gd name="T40" fmla="*/ 70 w 539"/>
                <a:gd name="T41" fmla="*/ 487 h 535"/>
                <a:gd name="T42" fmla="*/ 71 w 539"/>
                <a:gd name="T43" fmla="*/ 502 h 535"/>
                <a:gd name="T44" fmla="*/ 84 w 539"/>
                <a:gd name="T45" fmla="*/ 516 h 535"/>
                <a:gd name="T46" fmla="*/ 7 w 539"/>
                <a:gd name="T47" fmla="*/ 534 h 535"/>
                <a:gd name="T48" fmla="*/ 265 w 539"/>
                <a:gd name="T49" fmla="*/ 416 h 535"/>
                <a:gd name="T50" fmla="*/ 295 w 539"/>
                <a:gd name="T51" fmla="*/ 414 h 535"/>
                <a:gd name="T52" fmla="*/ 270 w 539"/>
                <a:gd name="T53" fmla="*/ 391 h 535"/>
                <a:gd name="T54" fmla="*/ 355 w 539"/>
                <a:gd name="T55" fmla="*/ 313 h 535"/>
                <a:gd name="T56" fmla="*/ 357 w 539"/>
                <a:gd name="T57" fmla="*/ 325 h 535"/>
                <a:gd name="T58" fmla="*/ 152 w 539"/>
                <a:gd name="T59" fmla="*/ 370 h 535"/>
                <a:gd name="T60" fmla="*/ 153 w 539"/>
                <a:gd name="T61" fmla="*/ 369 h 535"/>
                <a:gd name="T62" fmla="*/ 174 w 539"/>
                <a:gd name="T63" fmla="*/ 351 h 535"/>
                <a:gd name="T64" fmla="*/ 179 w 539"/>
                <a:gd name="T65" fmla="*/ 347 h 535"/>
                <a:gd name="T66" fmla="*/ 427 w 539"/>
                <a:gd name="T67" fmla="*/ 279 h 535"/>
                <a:gd name="T68" fmla="*/ 349 w 539"/>
                <a:gd name="T69" fmla="*/ 250 h 535"/>
                <a:gd name="T70" fmla="*/ 316 w 539"/>
                <a:gd name="T71" fmla="*/ 193 h 535"/>
                <a:gd name="T72" fmla="*/ 291 w 539"/>
                <a:gd name="T73" fmla="*/ 197 h 535"/>
                <a:gd name="T74" fmla="*/ 423 w 539"/>
                <a:gd name="T75" fmla="*/ 267 h 535"/>
                <a:gd name="T76" fmla="*/ 536 w 539"/>
                <a:gd name="T77" fmla="*/ 163 h 535"/>
                <a:gd name="T78" fmla="*/ 539 w 539"/>
                <a:gd name="T79" fmla="*/ 176 h 535"/>
                <a:gd name="T80" fmla="*/ 451 w 539"/>
                <a:gd name="T81" fmla="*/ 277 h 535"/>
                <a:gd name="T82" fmla="*/ 178 w 539"/>
                <a:gd name="T83" fmla="*/ 213 h 535"/>
                <a:gd name="T84" fmla="*/ 192 w 539"/>
                <a:gd name="T85" fmla="*/ 203 h 535"/>
                <a:gd name="T86" fmla="*/ 258 w 539"/>
                <a:gd name="T87" fmla="*/ 188 h 535"/>
                <a:gd name="T88" fmla="*/ 231 w 539"/>
                <a:gd name="T89" fmla="*/ 134 h 535"/>
                <a:gd name="T90" fmla="*/ 229 w 539"/>
                <a:gd name="T91" fmla="*/ 126 h 535"/>
                <a:gd name="T92" fmla="*/ 254 w 539"/>
                <a:gd name="T93" fmla="*/ 144 h 535"/>
                <a:gd name="T94" fmla="*/ 327 w 539"/>
                <a:gd name="T95" fmla="*/ 109 h 535"/>
                <a:gd name="T96" fmla="*/ 338 w 539"/>
                <a:gd name="T97" fmla="*/ 94 h 535"/>
                <a:gd name="T98" fmla="*/ 494 w 539"/>
                <a:gd name="T99" fmla="*/ 80 h 535"/>
                <a:gd name="T100" fmla="*/ 494 w 539"/>
                <a:gd name="T101" fmla="*/ 70 h 535"/>
                <a:gd name="T102" fmla="*/ 388 w 539"/>
                <a:gd name="T103" fmla="*/ 62 h 535"/>
                <a:gd name="T104" fmla="*/ 356 w 539"/>
                <a:gd name="T105" fmla="*/ 8 h 535"/>
                <a:gd name="T106" fmla="*/ 355 w 539"/>
                <a:gd name="T107" fmla="*/ 0 h 535"/>
                <a:gd name="T108" fmla="*/ 399 w 539"/>
                <a:gd name="T109" fmla="*/ 59 h 535"/>
                <a:gd name="T110" fmla="*/ 452 w 539"/>
                <a:gd name="T111" fmla="*/ 60 h 535"/>
                <a:gd name="T112" fmla="*/ 461 w 539"/>
                <a:gd name="T113" fmla="*/ 27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535">
                  <a:moveTo>
                    <a:pt x="4" y="535"/>
                  </a:moveTo>
                  <a:cubicBezTo>
                    <a:pt x="0" y="535"/>
                    <a:pt x="1" y="528"/>
                    <a:pt x="13" y="515"/>
                  </a:cubicBezTo>
                  <a:cubicBezTo>
                    <a:pt x="16" y="503"/>
                    <a:pt x="22" y="468"/>
                    <a:pt x="4" y="443"/>
                  </a:cubicBezTo>
                  <a:cubicBezTo>
                    <a:pt x="27" y="449"/>
                    <a:pt x="35" y="480"/>
                    <a:pt x="25" y="502"/>
                  </a:cubicBezTo>
                  <a:lnTo>
                    <a:pt x="29" y="499"/>
                  </a:lnTo>
                  <a:cubicBezTo>
                    <a:pt x="29" y="499"/>
                    <a:pt x="61" y="465"/>
                    <a:pt x="74" y="413"/>
                  </a:cubicBezTo>
                  <a:cubicBezTo>
                    <a:pt x="76" y="416"/>
                    <a:pt x="79" y="418"/>
                    <a:pt x="82" y="420"/>
                  </a:cubicBezTo>
                  <a:cubicBezTo>
                    <a:pt x="82" y="439"/>
                    <a:pt x="71" y="462"/>
                    <a:pt x="57" y="479"/>
                  </a:cubicBezTo>
                  <a:cubicBezTo>
                    <a:pt x="69" y="471"/>
                    <a:pt x="81" y="463"/>
                    <a:pt x="93" y="457"/>
                  </a:cubicBezTo>
                  <a:cubicBezTo>
                    <a:pt x="96" y="452"/>
                    <a:pt x="101" y="443"/>
                    <a:pt x="104" y="431"/>
                  </a:cubicBezTo>
                  <a:cubicBezTo>
                    <a:pt x="108" y="432"/>
                    <a:pt x="112" y="432"/>
                    <a:pt x="115" y="433"/>
                  </a:cubicBezTo>
                  <a:cubicBezTo>
                    <a:pt x="113" y="439"/>
                    <a:pt x="110" y="445"/>
                    <a:pt x="106" y="450"/>
                  </a:cubicBezTo>
                  <a:cubicBezTo>
                    <a:pt x="116" y="445"/>
                    <a:pt x="126" y="441"/>
                    <a:pt x="136" y="437"/>
                  </a:cubicBezTo>
                  <a:cubicBezTo>
                    <a:pt x="138" y="434"/>
                    <a:pt x="140" y="431"/>
                    <a:pt x="143" y="426"/>
                  </a:cubicBezTo>
                  <a:cubicBezTo>
                    <a:pt x="149" y="424"/>
                    <a:pt x="154" y="421"/>
                    <a:pt x="160" y="418"/>
                  </a:cubicBezTo>
                  <a:cubicBezTo>
                    <a:pt x="157" y="423"/>
                    <a:pt x="153" y="428"/>
                    <a:pt x="149" y="432"/>
                  </a:cubicBezTo>
                  <a:cubicBezTo>
                    <a:pt x="154" y="430"/>
                    <a:pt x="160" y="428"/>
                    <a:pt x="165" y="426"/>
                  </a:cubicBezTo>
                  <a:cubicBezTo>
                    <a:pt x="169" y="419"/>
                    <a:pt x="173" y="413"/>
                    <a:pt x="177" y="407"/>
                  </a:cubicBezTo>
                  <a:cubicBezTo>
                    <a:pt x="186" y="402"/>
                    <a:pt x="196" y="396"/>
                    <a:pt x="205" y="389"/>
                  </a:cubicBezTo>
                  <a:cubicBezTo>
                    <a:pt x="207" y="388"/>
                    <a:pt x="209" y="387"/>
                    <a:pt x="211" y="385"/>
                  </a:cubicBezTo>
                  <a:cubicBezTo>
                    <a:pt x="211" y="385"/>
                    <a:pt x="211" y="385"/>
                    <a:pt x="211" y="385"/>
                  </a:cubicBezTo>
                  <a:cubicBezTo>
                    <a:pt x="195" y="400"/>
                    <a:pt x="183" y="415"/>
                    <a:pt x="178" y="422"/>
                  </a:cubicBezTo>
                  <a:cubicBezTo>
                    <a:pt x="182" y="421"/>
                    <a:pt x="186" y="420"/>
                    <a:pt x="190" y="419"/>
                  </a:cubicBezTo>
                  <a:cubicBezTo>
                    <a:pt x="194" y="412"/>
                    <a:pt x="200" y="406"/>
                    <a:pt x="209" y="400"/>
                  </a:cubicBezTo>
                  <a:cubicBezTo>
                    <a:pt x="208" y="404"/>
                    <a:pt x="208" y="407"/>
                    <a:pt x="208" y="411"/>
                  </a:cubicBezTo>
                  <a:cubicBezTo>
                    <a:pt x="204" y="413"/>
                    <a:pt x="200" y="416"/>
                    <a:pt x="198" y="417"/>
                  </a:cubicBezTo>
                  <a:cubicBezTo>
                    <a:pt x="201" y="417"/>
                    <a:pt x="204" y="416"/>
                    <a:pt x="208" y="415"/>
                  </a:cubicBezTo>
                  <a:cubicBezTo>
                    <a:pt x="207" y="419"/>
                    <a:pt x="207" y="422"/>
                    <a:pt x="207" y="426"/>
                  </a:cubicBezTo>
                  <a:cubicBezTo>
                    <a:pt x="205" y="427"/>
                    <a:pt x="202" y="427"/>
                    <a:pt x="200" y="428"/>
                  </a:cubicBezTo>
                  <a:cubicBezTo>
                    <a:pt x="202" y="428"/>
                    <a:pt x="205" y="428"/>
                    <a:pt x="207" y="428"/>
                  </a:cubicBezTo>
                  <a:cubicBezTo>
                    <a:pt x="207" y="432"/>
                    <a:pt x="207" y="437"/>
                    <a:pt x="208" y="441"/>
                  </a:cubicBezTo>
                  <a:cubicBezTo>
                    <a:pt x="193" y="439"/>
                    <a:pt x="179" y="438"/>
                    <a:pt x="169" y="438"/>
                  </a:cubicBezTo>
                  <a:cubicBezTo>
                    <a:pt x="167" y="439"/>
                    <a:pt x="164" y="440"/>
                    <a:pt x="161" y="441"/>
                  </a:cubicBezTo>
                  <a:cubicBezTo>
                    <a:pt x="162" y="441"/>
                    <a:pt x="164" y="441"/>
                    <a:pt x="165" y="441"/>
                  </a:cubicBezTo>
                  <a:cubicBezTo>
                    <a:pt x="195" y="441"/>
                    <a:pt x="217" y="465"/>
                    <a:pt x="219" y="495"/>
                  </a:cubicBezTo>
                  <a:cubicBezTo>
                    <a:pt x="203" y="460"/>
                    <a:pt x="171" y="453"/>
                    <a:pt x="148" y="453"/>
                  </a:cubicBezTo>
                  <a:cubicBezTo>
                    <a:pt x="140" y="453"/>
                    <a:pt x="134" y="454"/>
                    <a:pt x="130" y="454"/>
                  </a:cubicBezTo>
                  <a:cubicBezTo>
                    <a:pt x="119" y="459"/>
                    <a:pt x="110" y="464"/>
                    <a:pt x="100" y="469"/>
                  </a:cubicBezTo>
                  <a:cubicBezTo>
                    <a:pt x="102" y="469"/>
                    <a:pt x="104" y="469"/>
                    <a:pt x="106" y="469"/>
                  </a:cubicBezTo>
                  <a:cubicBezTo>
                    <a:pt x="131" y="469"/>
                    <a:pt x="152" y="484"/>
                    <a:pt x="157" y="501"/>
                  </a:cubicBezTo>
                  <a:cubicBezTo>
                    <a:pt x="140" y="487"/>
                    <a:pt x="120" y="484"/>
                    <a:pt x="101" y="484"/>
                  </a:cubicBezTo>
                  <a:cubicBezTo>
                    <a:pt x="89" y="484"/>
                    <a:pt x="78" y="485"/>
                    <a:pt x="70" y="487"/>
                  </a:cubicBezTo>
                  <a:cubicBezTo>
                    <a:pt x="59" y="494"/>
                    <a:pt x="50" y="501"/>
                    <a:pt x="41" y="507"/>
                  </a:cubicBezTo>
                  <a:cubicBezTo>
                    <a:pt x="51" y="504"/>
                    <a:pt x="61" y="502"/>
                    <a:pt x="71" y="502"/>
                  </a:cubicBezTo>
                  <a:cubicBezTo>
                    <a:pt x="101" y="502"/>
                    <a:pt x="128" y="514"/>
                    <a:pt x="134" y="527"/>
                  </a:cubicBezTo>
                  <a:cubicBezTo>
                    <a:pt x="119" y="519"/>
                    <a:pt x="101" y="516"/>
                    <a:pt x="84" y="516"/>
                  </a:cubicBezTo>
                  <a:cubicBezTo>
                    <a:pt x="54" y="516"/>
                    <a:pt x="24" y="525"/>
                    <a:pt x="13" y="529"/>
                  </a:cubicBezTo>
                  <a:cubicBezTo>
                    <a:pt x="9" y="532"/>
                    <a:pt x="7" y="534"/>
                    <a:pt x="7" y="534"/>
                  </a:cubicBezTo>
                  <a:cubicBezTo>
                    <a:pt x="6" y="534"/>
                    <a:pt x="5" y="535"/>
                    <a:pt x="4" y="535"/>
                  </a:cubicBezTo>
                  <a:moveTo>
                    <a:pt x="265" y="416"/>
                  </a:moveTo>
                  <a:cubicBezTo>
                    <a:pt x="266" y="414"/>
                    <a:pt x="266" y="411"/>
                    <a:pt x="267" y="409"/>
                  </a:cubicBezTo>
                  <a:cubicBezTo>
                    <a:pt x="278" y="410"/>
                    <a:pt x="288" y="411"/>
                    <a:pt x="295" y="414"/>
                  </a:cubicBezTo>
                  <a:cubicBezTo>
                    <a:pt x="285" y="414"/>
                    <a:pt x="275" y="415"/>
                    <a:pt x="265" y="416"/>
                  </a:cubicBezTo>
                  <a:close/>
                  <a:moveTo>
                    <a:pt x="270" y="391"/>
                  </a:moveTo>
                  <a:cubicBezTo>
                    <a:pt x="271" y="387"/>
                    <a:pt x="272" y="383"/>
                    <a:pt x="273" y="378"/>
                  </a:cubicBezTo>
                  <a:cubicBezTo>
                    <a:pt x="312" y="374"/>
                    <a:pt x="344" y="349"/>
                    <a:pt x="355" y="313"/>
                  </a:cubicBezTo>
                  <a:cubicBezTo>
                    <a:pt x="358" y="301"/>
                    <a:pt x="359" y="289"/>
                    <a:pt x="357" y="277"/>
                  </a:cubicBezTo>
                  <a:cubicBezTo>
                    <a:pt x="362" y="292"/>
                    <a:pt x="362" y="309"/>
                    <a:pt x="357" y="325"/>
                  </a:cubicBezTo>
                  <a:cubicBezTo>
                    <a:pt x="346" y="363"/>
                    <a:pt x="311" y="388"/>
                    <a:pt x="270" y="391"/>
                  </a:cubicBezTo>
                  <a:close/>
                  <a:moveTo>
                    <a:pt x="152" y="370"/>
                  </a:moveTo>
                  <a:cubicBezTo>
                    <a:pt x="152" y="369"/>
                    <a:pt x="152" y="369"/>
                    <a:pt x="151" y="368"/>
                  </a:cubicBezTo>
                  <a:cubicBezTo>
                    <a:pt x="152" y="368"/>
                    <a:pt x="153" y="369"/>
                    <a:pt x="153" y="369"/>
                  </a:cubicBezTo>
                  <a:cubicBezTo>
                    <a:pt x="153" y="369"/>
                    <a:pt x="152" y="370"/>
                    <a:pt x="152" y="370"/>
                  </a:cubicBezTo>
                  <a:close/>
                  <a:moveTo>
                    <a:pt x="174" y="351"/>
                  </a:moveTo>
                  <a:cubicBezTo>
                    <a:pt x="162" y="336"/>
                    <a:pt x="154" y="320"/>
                    <a:pt x="152" y="303"/>
                  </a:cubicBezTo>
                  <a:cubicBezTo>
                    <a:pt x="156" y="319"/>
                    <a:pt x="166" y="334"/>
                    <a:pt x="179" y="347"/>
                  </a:cubicBezTo>
                  <a:cubicBezTo>
                    <a:pt x="177" y="348"/>
                    <a:pt x="175" y="349"/>
                    <a:pt x="174" y="351"/>
                  </a:cubicBezTo>
                  <a:moveTo>
                    <a:pt x="427" y="279"/>
                  </a:moveTo>
                  <a:cubicBezTo>
                    <a:pt x="426" y="279"/>
                    <a:pt x="426" y="279"/>
                    <a:pt x="425" y="279"/>
                  </a:cubicBezTo>
                  <a:cubicBezTo>
                    <a:pt x="396" y="279"/>
                    <a:pt x="369" y="268"/>
                    <a:pt x="349" y="250"/>
                  </a:cubicBezTo>
                  <a:cubicBezTo>
                    <a:pt x="343" y="238"/>
                    <a:pt x="335" y="226"/>
                    <a:pt x="324" y="217"/>
                  </a:cubicBezTo>
                  <a:cubicBezTo>
                    <a:pt x="320" y="210"/>
                    <a:pt x="318" y="202"/>
                    <a:pt x="316" y="193"/>
                  </a:cubicBezTo>
                  <a:cubicBezTo>
                    <a:pt x="313" y="197"/>
                    <a:pt x="310" y="200"/>
                    <a:pt x="305" y="203"/>
                  </a:cubicBezTo>
                  <a:cubicBezTo>
                    <a:pt x="301" y="201"/>
                    <a:pt x="296" y="199"/>
                    <a:pt x="291" y="197"/>
                  </a:cubicBezTo>
                  <a:cubicBezTo>
                    <a:pt x="298" y="193"/>
                    <a:pt x="306" y="188"/>
                    <a:pt x="314" y="183"/>
                  </a:cubicBezTo>
                  <a:cubicBezTo>
                    <a:pt x="324" y="230"/>
                    <a:pt x="369" y="266"/>
                    <a:pt x="423" y="267"/>
                  </a:cubicBezTo>
                  <a:cubicBezTo>
                    <a:pt x="423" y="267"/>
                    <a:pt x="424" y="267"/>
                    <a:pt x="424" y="267"/>
                  </a:cubicBezTo>
                  <a:cubicBezTo>
                    <a:pt x="486" y="267"/>
                    <a:pt x="536" y="221"/>
                    <a:pt x="536" y="163"/>
                  </a:cubicBezTo>
                  <a:cubicBezTo>
                    <a:pt x="537" y="158"/>
                    <a:pt x="536" y="153"/>
                    <a:pt x="535" y="147"/>
                  </a:cubicBezTo>
                  <a:cubicBezTo>
                    <a:pt x="538" y="156"/>
                    <a:pt x="539" y="166"/>
                    <a:pt x="539" y="176"/>
                  </a:cubicBezTo>
                  <a:cubicBezTo>
                    <a:pt x="539" y="207"/>
                    <a:pt x="524" y="234"/>
                    <a:pt x="501" y="253"/>
                  </a:cubicBezTo>
                  <a:cubicBezTo>
                    <a:pt x="483" y="256"/>
                    <a:pt x="465" y="267"/>
                    <a:pt x="451" y="277"/>
                  </a:cubicBezTo>
                  <a:cubicBezTo>
                    <a:pt x="443" y="278"/>
                    <a:pt x="435" y="279"/>
                    <a:pt x="427" y="279"/>
                  </a:cubicBezTo>
                  <a:moveTo>
                    <a:pt x="178" y="213"/>
                  </a:moveTo>
                  <a:cubicBezTo>
                    <a:pt x="168" y="207"/>
                    <a:pt x="160" y="197"/>
                    <a:pt x="162" y="179"/>
                  </a:cubicBezTo>
                  <a:cubicBezTo>
                    <a:pt x="172" y="189"/>
                    <a:pt x="177" y="197"/>
                    <a:pt x="192" y="203"/>
                  </a:cubicBezTo>
                  <a:cubicBezTo>
                    <a:pt x="187" y="206"/>
                    <a:pt x="182" y="209"/>
                    <a:pt x="178" y="213"/>
                  </a:cubicBezTo>
                  <a:close/>
                  <a:moveTo>
                    <a:pt x="258" y="188"/>
                  </a:moveTo>
                  <a:cubicBezTo>
                    <a:pt x="254" y="188"/>
                    <a:pt x="251" y="188"/>
                    <a:pt x="248" y="188"/>
                  </a:cubicBezTo>
                  <a:cubicBezTo>
                    <a:pt x="247" y="156"/>
                    <a:pt x="231" y="134"/>
                    <a:pt x="231" y="134"/>
                  </a:cubicBezTo>
                  <a:lnTo>
                    <a:pt x="231" y="134"/>
                  </a:lnTo>
                  <a:cubicBezTo>
                    <a:pt x="230" y="132"/>
                    <a:pt x="225" y="126"/>
                    <a:pt x="229" y="126"/>
                  </a:cubicBezTo>
                  <a:cubicBezTo>
                    <a:pt x="230" y="126"/>
                    <a:pt x="231" y="126"/>
                    <a:pt x="231" y="126"/>
                  </a:cubicBezTo>
                  <a:cubicBezTo>
                    <a:pt x="241" y="129"/>
                    <a:pt x="252" y="136"/>
                    <a:pt x="254" y="144"/>
                  </a:cubicBezTo>
                  <a:cubicBezTo>
                    <a:pt x="256" y="151"/>
                    <a:pt x="258" y="171"/>
                    <a:pt x="258" y="188"/>
                  </a:cubicBezTo>
                  <a:moveTo>
                    <a:pt x="327" y="109"/>
                  </a:moveTo>
                  <a:cubicBezTo>
                    <a:pt x="313" y="106"/>
                    <a:pt x="301" y="98"/>
                    <a:pt x="297" y="77"/>
                  </a:cubicBezTo>
                  <a:cubicBezTo>
                    <a:pt x="311" y="85"/>
                    <a:pt x="319" y="92"/>
                    <a:pt x="338" y="94"/>
                  </a:cubicBezTo>
                  <a:cubicBezTo>
                    <a:pt x="334" y="99"/>
                    <a:pt x="330" y="104"/>
                    <a:pt x="327" y="109"/>
                  </a:cubicBezTo>
                  <a:close/>
                  <a:moveTo>
                    <a:pt x="494" y="80"/>
                  </a:moveTo>
                  <a:cubicBezTo>
                    <a:pt x="492" y="78"/>
                    <a:pt x="490" y="77"/>
                    <a:pt x="488" y="75"/>
                  </a:cubicBezTo>
                  <a:cubicBezTo>
                    <a:pt x="490" y="74"/>
                    <a:pt x="492" y="72"/>
                    <a:pt x="494" y="70"/>
                  </a:cubicBezTo>
                  <a:cubicBezTo>
                    <a:pt x="495" y="73"/>
                    <a:pt x="495" y="76"/>
                    <a:pt x="494" y="80"/>
                  </a:cubicBezTo>
                  <a:close/>
                  <a:moveTo>
                    <a:pt x="388" y="62"/>
                  </a:moveTo>
                  <a:cubicBezTo>
                    <a:pt x="379" y="27"/>
                    <a:pt x="356" y="8"/>
                    <a:pt x="356" y="8"/>
                  </a:cubicBezTo>
                  <a:lnTo>
                    <a:pt x="356" y="8"/>
                  </a:lnTo>
                  <a:cubicBezTo>
                    <a:pt x="354" y="6"/>
                    <a:pt x="346" y="0"/>
                    <a:pt x="354" y="0"/>
                  </a:cubicBezTo>
                  <a:cubicBezTo>
                    <a:pt x="354" y="0"/>
                    <a:pt x="355" y="0"/>
                    <a:pt x="355" y="0"/>
                  </a:cubicBezTo>
                  <a:cubicBezTo>
                    <a:pt x="366" y="0"/>
                    <a:pt x="378" y="5"/>
                    <a:pt x="382" y="13"/>
                  </a:cubicBezTo>
                  <a:cubicBezTo>
                    <a:pt x="386" y="19"/>
                    <a:pt x="394" y="41"/>
                    <a:pt x="399" y="59"/>
                  </a:cubicBezTo>
                  <a:cubicBezTo>
                    <a:pt x="395" y="60"/>
                    <a:pt x="392" y="61"/>
                    <a:pt x="388" y="62"/>
                  </a:cubicBezTo>
                  <a:moveTo>
                    <a:pt x="452" y="60"/>
                  </a:moveTo>
                  <a:cubicBezTo>
                    <a:pt x="447" y="59"/>
                    <a:pt x="441" y="58"/>
                    <a:pt x="435" y="57"/>
                  </a:cubicBezTo>
                  <a:cubicBezTo>
                    <a:pt x="444" y="49"/>
                    <a:pt x="453" y="39"/>
                    <a:pt x="461" y="27"/>
                  </a:cubicBezTo>
                  <a:cubicBezTo>
                    <a:pt x="465" y="37"/>
                    <a:pt x="460" y="49"/>
                    <a:pt x="452" y="60"/>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Freeform 366">
              <a:extLst>
                <a:ext uri="{FF2B5EF4-FFF2-40B4-BE49-F238E27FC236}">
                  <a16:creationId xmlns:a16="http://schemas.microsoft.com/office/drawing/2014/main" id="{5F2D5413-3DD1-53C1-7B03-F75646361FD3}"/>
                </a:ext>
              </a:extLst>
            </p:cNvPr>
            <p:cNvSpPr>
              <a:spLocks noEditPoints="1"/>
            </p:cNvSpPr>
            <p:nvPr/>
          </p:nvSpPr>
          <p:spPr bwMode="auto">
            <a:xfrm>
              <a:off x="5340350" y="2051050"/>
              <a:ext cx="171450" cy="100013"/>
            </a:xfrm>
            <a:custGeom>
              <a:avLst/>
              <a:gdLst>
                <a:gd name="T0" fmla="*/ 134 w 176"/>
                <a:gd name="T1" fmla="*/ 103 h 103"/>
                <a:gd name="T2" fmla="*/ 97 w 176"/>
                <a:gd name="T3" fmla="*/ 9 h 103"/>
                <a:gd name="T4" fmla="*/ 92 w 176"/>
                <a:gd name="T5" fmla="*/ 90 h 103"/>
                <a:gd name="T6" fmla="*/ 84 w 176"/>
                <a:gd name="T7" fmla="*/ 1 h 103"/>
                <a:gd name="T8" fmla="*/ 126 w 176"/>
                <a:gd name="T9" fmla="*/ 0 h 103"/>
                <a:gd name="T10" fmla="*/ 176 w 176"/>
                <a:gd name="T11" fmla="*/ 60 h 103"/>
                <a:gd name="T12" fmla="*/ 112 w 176"/>
                <a:gd name="T13" fmla="*/ 4 h 103"/>
                <a:gd name="T14" fmla="*/ 134 w 176"/>
                <a:gd name="T15" fmla="*/ 103 h 103"/>
                <a:gd name="T16" fmla="*/ 74 w 176"/>
                <a:gd name="T17" fmla="*/ 64 h 103"/>
                <a:gd name="T18" fmla="*/ 57 w 176"/>
                <a:gd name="T19" fmla="*/ 2 h 103"/>
                <a:gd name="T20" fmla="*/ 71 w 176"/>
                <a:gd name="T21" fmla="*/ 2 h 103"/>
                <a:gd name="T22" fmla="*/ 74 w 176"/>
                <a:gd name="T23" fmla="*/ 64 h 103"/>
                <a:gd name="T24" fmla="*/ 0 w 176"/>
                <a:gd name="T25" fmla="*/ 47 h 103"/>
                <a:gd name="T26" fmla="*/ 20 w 176"/>
                <a:gd name="T27" fmla="*/ 2 h 103"/>
                <a:gd name="T28" fmla="*/ 23 w 176"/>
                <a:gd name="T29" fmla="*/ 2 h 103"/>
                <a:gd name="T30" fmla="*/ 34 w 176"/>
                <a:gd name="T31" fmla="*/ 2 h 103"/>
                <a:gd name="T32" fmla="*/ 0 w 176"/>
                <a:gd name="T33"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103">
                  <a:moveTo>
                    <a:pt x="134" y="103"/>
                  </a:moveTo>
                  <a:cubicBezTo>
                    <a:pt x="131" y="61"/>
                    <a:pt x="116" y="31"/>
                    <a:pt x="97" y="9"/>
                  </a:cubicBezTo>
                  <a:cubicBezTo>
                    <a:pt x="107" y="35"/>
                    <a:pt x="104" y="75"/>
                    <a:pt x="92" y="90"/>
                  </a:cubicBezTo>
                  <a:cubicBezTo>
                    <a:pt x="96" y="52"/>
                    <a:pt x="89" y="19"/>
                    <a:pt x="84" y="1"/>
                  </a:cubicBezTo>
                  <a:cubicBezTo>
                    <a:pt x="98" y="1"/>
                    <a:pt x="112" y="0"/>
                    <a:pt x="126" y="0"/>
                  </a:cubicBezTo>
                  <a:cubicBezTo>
                    <a:pt x="149" y="16"/>
                    <a:pt x="170" y="39"/>
                    <a:pt x="176" y="60"/>
                  </a:cubicBezTo>
                  <a:cubicBezTo>
                    <a:pt x="167" y="42"/>
                    <a:pt x="137" y="21"/>
                    <a:pt x="112" y="4"/>
                  </a:cubicBezTo>
                  <a:cubicBezTo>
                    <a:pt x="131" y="33"/>
                    <a:pt x="140" y="68"/>
                    <a:pt x="134" y="103"/>
                  </a:cubicBezTo>
                  <a:close/>
                  <a:moveTo>
                    <a:pt x="74" y="64"/>
                  </a:moveTo>
                  <a:cubicBezTo>
                    <a:pt x="71" y="39"/>
                    <a:pt x="64" y="18"/>
                    <a:pt x="57" y="2"/>
                  </a:cubicBezTo>
                  <a:cubicBezTo>
                    <a:pt x="62" y="2"/>
                    <a:pt x="67" y="2"/>
                    <a:pt x="71" y="2"/>
                  </a:cubicBezTo>
                  <a:cubicBezTo>
                    <a:pt x="78" y="22"/>
                    <a:pt x="79" y="46"/>
                    <a:pt x="74" y="64"/>
                  </a:cubicBezTo>
                  <a:moveTo>
                    <a:pt x="0" y="47"/>
                  </a:moveTo>
                  <a:cubicBezTo>
                    <a:pt x="13" y="30"/>
                    <a:pt x="18" y="15"/>
                    <a:pt x="20" y="2"/>
                  </a:cubicBezTo>
                  <a:lnTo>
                    <a:pt x="23" y="2"/>
                  </a:lnTo>
                  <a:cubicBezTo>
                    <a:pt x="27" y="2"/>
                    <a:pt x="30" y="2"/>
                    <a:pt x="34" y="2"/>
                  </a:cubicBezTo>
                  <a:cubicBezTo>
                    <a:pt x="30" y="18"/>
                    <a:pt x="19" y="34"/>
                    <a:pt x="0" y="47"/>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3" name="Freeform 367">
              <a:extLst>
                <a:ext uri="{FF2B5EF4-FFF2-40B4-BE49-F238E27FC236}">
                  <a16:creationId xmlns:a16="http://schemas.microsoft.com/office/drawing/2014/main" id="{D0C3F9FB-6C79-4624-4054-5B1DF6872D92}"/>
                </a:ext>
              </a:extLst>
            </p:cNvPr>
            <p:cNvSpPr>
              <a:spLocks noEditPoints="1"/>
            </p:cNvSpPr>
            <p:nvPr/>
          </p:nvSpPr>
          <p:spPr bwMode="auto">
            <a:xfrm>
              <a:off x="5360987" y="2036763"/>
              <a:ext cx="131762" cy="15875"/>
            </a:xfrm>
            <a:custGeom>
              <a:avLst/>
              <a:gdLst>
                <a:gd name="T0" fmla="*/ 3 w 136"/>
                <a:gd name="T1" fmla="*/ 16 h 16"/>
                <a:gd name="T2" fmla="*/ 0 w 136"/>
                <a:gd name="T3" fmla="*/ 16 h 16"/>
                <a:gd name="T4" fmla="*/ 1 w 136"/>
                <a:gd name="T5" fmla="*/ 3 h 16"/>
                <a:gd name="T6" fmla="*/ 3 w 136"/>
                <a:gd name="T7" fmla="*/ 3 h 16"/>
                <a:gd name="T8" fmla="*/ 16 w 136"/>
                <a:gd name="T9" fmla="*/ 3 h 16"/>
                <a:gd name="T10" fmla="*/ 14 w 136"/>
                <a:gd name="T11" fmla="*/ 16 h 16"/>
                <a:gd name="T12" fmla="*/ 3 w 136"/>
                <a:gd name="T13" fmla="*/ 16 h 16"/>
                <a:gd name="T14" fmla="*/ 37 w 136"/>
                <a:gd name="T15" fmla="*/ 16 h 16"/>
                <a:gd name="T16" fmla="*/ 31 w 136"/>
                <a:gd name="T17" fmla="*/ 3 h 16"/>
                <a:gd name="T18" fmla="*/ 46 w 136"/>
                <a:gd name="T19" fmla="*/ 3 h 16"/>
                <a:gd name="T20" fmla="*/ 51 w 136"/>
                <a:gd name="T21" fmla="*/ 16 h 16"/>
                <a:gd name="T22" fmla="*/ 37 w 136"/>
                <a:gd name="T23" fmla="*/ 16 h 16"/>
                <a:gd name="T24" fmla="*/ 64 w 136"/>
                <a:gd name="T25" fmla="*/ 15 h 16"/>
                <a:gd name="T26" fmla="*/ 61 w 136"/>
                <a:gd name="T27" fmla="*/ 7 h 16"/>
                <a:gd name="T28" fmla="*/ 56 w 136"/>
                <a:gd name="T29" fmla="*/ 2 h 16"/>
                <a:gd name="T30" fmla="*/ 86 w 136"/>
                <a:gd name="T31" fmla="*/ 2 h 16"/>
                <a:gd name="T32" fmla="*/ 106 w 136"/>
                <a:gd name="T33" fmla="*/ 14 h 16"/>
                <a:gd name="T34" fmla="*/ 64 w 136"/>
                <a:gd name="T35" fmla="*/ 15 h 16"/>
                <a:gd name="T36" fmla="*/ 136 w 136"/>
                <a:gd name="T37" fmla="*/ 9 h 16"/>
                <a:gd name="T38" fmla="*/ 122 w 136"/>
                <a:gd name="T39" fmla="*/ 0 h 16"/>
                <a:gd name="T40" fmla="*/ 128 w 136"/>
                <a:gd name="T41" fmla="*/ 0 h 16"/>
                <a:gd name="T42" fmla="*/ 136 w 136"/>
                <a:gd name="T4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6">
                  <a:moveTo>
                    <a:pt x="3" y="16"/>
                  </a:moveTo>
                  <a:lnTo>
                    <a:pt x="0" y="16"/>
                  </a:lnTo>
                  <a:cubicBezTo>
                    <a:pt x="1" y="11"/>
                    <a:pt x="1" y="7"/>
                    <a:pt x="1" y="3"/>
                  </a:cubicBezTo>
                  <a:lnTo>
                    <a:pt x="3" y="3"/>
                  </a:lnTo>
                  <a:cubicBezTo>
                    <a:pt x="7" y="3"/>
                    <a:pt x="12" y="3"/>
                    <a:pt x="16" y="3"/>
                  </a:cubicBezTo>
                  <a:cubicBezTo>
                    <a:pt x="16" y="7"/>
                    <a:pt x="15" y="11"/>
                    <a:pt x="14" y="16"/>
                  </a:cubicBezTo>
                  <a:cubicBezTo>
                    <a:pt x="10" y="16"/>
                    <a:pt x="7" y="16"/>
                    <a:pt x="3" y="16"/>
                  </a:cubicBezTo>
                  <a:moveTo>
                    <a:pt x="37" y="16"/>
                  </a:moveTo>
                  <a:cubicBezTo>
                    <a:pt x="35" y="11"/>
                    <a:pt x="33" y="7"/>
                    <a:pt x="31" y="3"/>
                  </a:cubicBezTo>
                  <a:cubicBezTo>
                    <a:pt x="36" y="3"/>
                    <a:pt x="41" y="3"/>
                    <a:pt x="46" y="3"/>
                  </a:cubicBezTo>
                  <a:cubicBezTo>
                    <a:pt x="48" y="7"/>
                    <a:pt x="50" y="11"/>
                    <a:pt x="51" y="16"/>
                  </a:cubicBezTo>
                  <a:cubicBezTo>
                    <a:pt x="47" y="16"/>
                    <a:pt x="42" y="16"/>
                    <a:pt x="37" y="16"/>
                  </a:cubicBezTo>
                  <a:close/>
                  <a:moveTo>
                    <a:pt x="64" y="15"/>
                  </a:moveTo>
                  <a:cubicBezTo>
                    <a:pt x="63" y="12"/>
                    <a:pt x="62" y="9"/>
                    <a:pt x="61" y="7"/>
                  </a:cubicBezTo>
                  <a:cubicBezTo>
                    <a:pt x="60" y="5"/>
                    <a:pt x="58" y="4"/>
                    <a:pt x="56" y="2"/>
                  </a:cubicBezTo>
                  <a:cubicBezTo>
                    <a:pt x="66" y="2"/>
                    <a:pt x="76" y="2"/>
                    <a:pt x="86" y="2"/>
                  </a:cubicBezTo>
                  <a:cubicBezTo>
                    <a:pt x="92" y="5"/>
                    <a:pt x="99" y="9"/>
                    <a:pt x="106" y="14"/>
                  </a:cubicBezTo>
                  <a:cubicBezTo>
                    <a:pt x="92" y="14"/>
                    <a:pt x="78" y="15"/>
                    <a:pt x="64" y="15"/>
                  </a:cubicBezTo>
                  <a:moveTo>
                    <a:pt x="136" y="9"/>
                  </a:moveTo>
                  <a:cubicBezTo>
                    <a:pt x="131" y="6"/>
                    <a:pt x="127" y="3"/>
                    <a:pt x="122" y="0"/>
                  </a:cubicBezTo>
                  <a:cubicBezTo>
                    <a:pt x="124" y="0"/>
                    <a:pt x="126" y="0"/>
                    <a:pt x="128" y="0"/>
                  </a:cubicBezTo>
                  <a:cubicBezTo>
                    <a:pt x="131" y="3"/>
                    <a:pt x="133" y="6"/>
                    <a:pt x="136" y="9"/>
                  </a:cubicBezTo>
                </a:path>
              </a:pathLst>
            </a:custGeom>
            <a:solidFill>
              <a:srgbClr val="D1D0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4" name="Freeform 368">
              <a:extLst>
                <a:ext uri="{FF2B5EF4-FFF2-40B4-BE49-F238E27FC236}">
                  <a16:creationId xmlns:a16="http://schemas.microsoft.com/office/drawing/2014/main" id="{EA64B1BB-F7AE-0E83-8995-35D115A8DB05}"/>
                </a:ext>
              </a:extLst>
            </p:cNvPr>
            <p:cNvSpPr>
              <a:spLocks/>
            </p:cNvSpPr>
            <p:nvPr/>
          </p:nvSpPr>
          <p:spPr bwMode="auto">
            <a:xfrm>
              <a:off x="5326062" y="1955800"/>
              <a:ext cx="158750" cy="84138"/>
            </a:xfrm>
            <a:custGeom>
              <a:avLst/>
              <a:gdLst>
                <a:gd name="T0" fmla="*/ 39 w 164"/>
                <a:gd name="T1" fmla="*/ 87 h 87"/>
                <a:gd name="T2" fmla="*/ 37 w 164"/>
                <a:gd name="T3" fmla="*/ 87 h 87"/>
                <a:gd name="T4" fmla="*/ 29 w 164"/>
                <a:gd name="T5" fmla="*/ 55 h 87"/>
                <a:gd name="T6" fmla="*/ 0 w 164"/>
                <a:gd name="T7" fmla="*/ 49 h 87"/>
                <a:gd name="T8" fmla="*/ 25 w 164"/>
                <a:gd name="T9" fmla="*/ 46 h 87"/>
                <a:gd name="T10" fmla="*/ 105 w 164"/>
                <a:gd name="T11" fmla="*/ 0 h 87"/>
                <a:gd name="T12" fmla="*/ 51 w 164"/>
                <a:gd name="T13" fmla="*/ 49 h 87"/>
                <a:gd name="T14" fmla="*/ 56 w 164"/>
                <a:gd name="T15" fmla="*/ 50 h 87"/>
                <a:gd name="T16" fmla="*/ 81 w 164"/>
                <a:gd name="T17" fmla="*/ 48 h 87"/>
                <a:gd name="T18" fmla="*/ 164 w 164"/>
                <a:gd name="T19" fmla="*/ 84 h 87"/>
                <a:gd name="T20" fmla="*/ 158 w 164"/>
                <a:gd name="T21" fmla="*/ 84 h 87"/>
                <a:gd name="T22" fmla="*/ 88 w 164"/>
                <a:gd name="T23" fmla="*/ 64 h 87"/>
                <a:gd name="T24" fmla="*/ 108 w 164"/>
                <a:gd name="T25" fmla="*/ 80 h 87"/>
                <a:gd name="T26" fmla="*/ 122 w 164"/>
                <a:gd name="T27" fmla="*/ 86 h 87"/>
                <a:gd name="T28" fmla="*/ 92 w 164"/>
                <a:gd name="T29" fmla="*/ 86 h 87"/>
                <a:gd name="T30" fmla="*/ 75 w 164"/>
                <a:gd name="T31" fmla="*/ 75 h 87"/>
                <a:gd name="T32" fmla="*/ 82 w 164"/>
                <a:gd name="T33" fmla="*/ 87 h 87"/>
                <a:gd name="T34" fmla="*/ 67 w 164"/>
                <a:gd name="T35" fmla="*/ 87 h 87"/>
                <a:gd name="T36" fmla="*/ 54 w 164"/>
                <a:gd name="T37" fmla="*/ 64 h 87"/>
                <a:gd name="T38" fmla="*/ 44 w 164"/>
                <a:gd name="T39" fmla="*/ 60 h 87"/>
                <a:gd name="T40" fmla="*/ 52 w 164"/>
                <a:gd name="T41" fmla="*/ 87 h 87"/>
                <a:gd name="T42" fmla="*/ 39 w 164"/>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 h="87">
                  <a:moveTo>
                    <a:pt x="39" y="87"/>
                  </a:moveTo>
                  <a:lnTo>
                    <a:pt x="37" y="87"/>
                  </a:lnTo>
                  <a:cubicBezTo>
                    <a:pt x="37" y="70"/>
                    <a:pt x="31" y="59"/>
                    <a:pt x="29" y="55"/>
                  </a:cubicBezTo>
                  <a:cubicBezTo>
                    <a:pt x="12" y="50"/>
                    <a:pt x="0" y="49"/>
                    <a:pt x="0" y="49"/>
                  </a:cubicBezTo>
                  <a:cubicBezTo>
                    <a:pt x="8" y="47"/>
                    <a:pt x="17" y="46"/>
                    <a:pt x="25" y="46"/>
                  </a:cubicBezTo>
                  <a:cubicBezTo>
                    <a:pt x="39" y="41"/>
                    <a:pt x="80" y="23"/>
                    <a:pt x="105" y="0"/>
                  </a:cubicBezTo>
                  <a:cubicBezTo>
                    <a:pt x="107" y="24"/>
                    <a:pt x="67" y="42"/>
                    <a:pt x="51" y="49"/>
                  </a:cubicBezTo>
                  <a:cubicBezTo>
                    <a:pt x="52" y="49"/>
                    <a:pt x="54" y="50"/>
                    <a:pt x="56" y="50"/>
                  </a:cubicBezTo>
                  <a:cubicBezTo>
                    <a:pt x="65" y="49"/>
                    <a:pt x="73" y="48"/>
                    <a:pt x="81" y="48"/>
                  </a:cubicBezTo>
                  <a:cubicBezTo>
                    <a:pt x="113" y="48"/>
                    <a:pt x="143" y="60"/>
                    <a:pt x="164" y="84"/>
                  </a:cubicBezTo>
                  <a:cubicBezTo>
                    <a:pt x="162" y="84"/>
                    <a:pt x="160" y="84"/>
                    <a:pt x="158" y="84"/>
                  </a:cubicBezTo>
                  <a:cubicBezTo>
                    <a:pt x="132" y="69"/>
                    <a:pt x="103" y="65"/>
                    <a:pt x="88" y="64"/>
                  </a:cubicBezTo>
                  <a:cubicBezTo>
                    <a:pt x="95" y="69"/>
                    <a:pt x="102" y="74"/>
                    <a:pt x="108" y="80"/>
                  </a:cubicBezTo>
                  <a:cubicBezTo>
                    <a:pt x="112" y="81"/>
                    <a:pt x="117" y="83"/>
                    <a:pt x="122" y="86"/>
                  </a:cubicBezTo>
                  <a:cubicBezTo>
                    <a:pt x="112" y="86"/>
                    <a:pt x="102" y="86"/>
                    <a:pt x="92" y="86"/>
                  </a:cubicBezTo>
                  <a:cubicBezTo>
                    <a:pt x="86" y="82"/>
                    <a:pt x="81" y="78"/>
                    <a:pt x="75" y="75"/>
                  </a:cubicBezTo>
                  <a:cubicBezTo>
                    <a:pt x="78" y="78"/>
                    <a:pt x="80" y="82"/>
                    <a:pt x="82" y="87"/>
                  </a:cubicBezTo>
                  <a:cubicBezTo>
                    <a:pt x="77" y="87"/>
                    <a:pt x="72" y="87"/>
                    <a:pt x="67" y="87"/>
                  </a:cubicBezTo>
                  <a:cubicBezTo>
                    <a:pt x="62" y="76"/>
                    <a:pt x="57" y="68"/>
                    <a:pt x="54" y="64"/>
                  </a:cubicBezTo>
                  <a:cubicBezTo>
                    <a:pt x="50" y="62"/>
                    <a:pt x="47" y="61"/>
                    <a:pt x="44" y="60"/>
                  </a:cubicBezTo>
                  <a:cubicBezTo>
                    <a:pt x="50" y="66"/>
                    <a:pt x="53" y="76"/>
                    <a:pt x="52" y="87"/>
                  </a:cubicBezTo>
                  <a:cubicBezTo>
                    <a:pt x="48" y="87"/>
                    <a:pt x="43" y="87"/>
                    <a:pt x="39" y="87"/>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5" name="Freeform 369">
              <a:extLst>
                <a:ext uri="{FF2B5EF4-FFF2-40B4-BE49-F238E27FC236}">
                  <a16:creationId xmlns:a16="http://schemas.microsoft.com/office/drawing/2014/main" id="{1175BE21-D0A6-F849-560B-650089CA00A7}"/>
                </a:ext>
              </a:extLst>
            </p:cNvPr>
            <p:cNvSpPr>
              <a:spLocks noEditPoints="1"/>
            </p:cNvSpPr>
            <p:nvPr/>
          </p:nvSpPr>
          <p:spPr bwMode="auto">
            <a:xfrm>
              <a:off x="5641975" y="1739900"/>
              <a:ext cx="228600" cy="171450"/>
            </a:xfrm>
            <a:custGeom>
              <a:avLst/>
              <a:gdLst>
                <a:gd name="T0" fmla="*/ 5 w 235"/>
                <a:gd name="T1" fmla="*/ 176 h 176"/>
                <a:gd name="T2" fmla="*/ 1 w 235"/>
                <a:gd name="T3" fmla="*/ 176 h 176"/>
                <a:gd name="T4" fmla="*/ 147 w 235"/>
                <a:gd name="T5" fmla="*/ 67 h 176"/>
                <a:gd name="T6" fmla="*/ 202 w 235"/>
                <a:gd name="T7" fmla="*/ 20 h 176"/>
                <a:gd name="T8" fmla="*/ 227 w 235"/>
                <a:gd name="T9" fmla="*/ 1 h 176"/>
                <a:gd name="T10" fmla="*/ 228 w 235"/>
                <a:gd name="T11" fmla="*/ 1 h 176"/>
                <a:gd name="T12" fmla="*/ 230 w 235"/>
                <a:gd name="T13" fmla="*/ 0 h 176"/>
                <a:gd name="T14" fmla="*/ 235 w 235"/>
                <a:gd name="T15" fmla="*/ 6 h 176"/>
                <a:gd name="T16" fmla="*/ 60 w 235"/>
                <a:gd name="T17" fmla="*/ 158 h 176"/>
                <a:gd name="T18" fmla="*/ 5 w 235"/>
                <a:gd name="T19" fmla="*/ 176 h 176"/>
                <a:gd name="T20" fmla="*/ 15 w 235"/>
                <a:gd name="T21" fmla="*/ 132 h 176"/>
                <a:gd name="T22" fmla="*/ 5 w 235"/>
                <a:gd name="T23" fmla="*/ 128 h 176"/>
                <a:gd name="T24" fmla="*/ 1 w 235"/>
                <a:gd name="T25" fmla="*/ 106 h 176"/>
                <a:gd name="T26" fmla="*/ 10 w 235"/>
                <a:gd name="T27" fmla="*/ 105 h 176"/>
                <a:gd name="T28" fmla="*/ 15 w 235"/>
                <a:gd name="T29" fmla="*/ 132 h 176"/>
                <a:gd name="T30" fmla="*/ 15 w 235"/>
                <a:gd name="T31" fmla="*/ 132 h 176"/>
                <a:gd name="T32" fmla="*/ 12 w 235"/>
                <a:gd name="T33" fmla="*/ 98 h 176"/>
                <a:gd name="T34" fmla="*/ 5 w 235"/>
                <a:gd name="T35" fmla="*/ 98 h 176"/>
                <a:gd name="T36" fmla="*/ 1 w 235"/>
                <a:gd name="T37" fmla="*/ 98 h 176"/>
                <a:gd name="T38" fmla="*/ 5 w 235"/>
                <a:gd name="T39" fmla="*/ 80 h 176"/>
                <a:gd name="T40" fmla="*/ 7 w 235"/>
                <a:gd name="T41" fmla="*/ 80 h 176"/>
                <a:gd name="T42" fmla="*/ 15 w 235"/>
                <a:gd name="T43" fmla="*/ 80 h 176"/>
                <a:gd name="T44" fmla="*/ 15 w 235"/>
                <a:gd name="T45" fmla="*/ 84 h 176"/>
                <a:gd name="T46" fmla="*/ 12 w 235"/>
                <a:gd name="T47" fmla="*/ 9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 h="176">
                  <a:moveTo>
                    <a:pt x="5" y="176"/>
                  </a:moveTo>
                  <a:cubicBezTo>
                    <a:pt x="4" y="176"/>
                    <a:pt x="3" y="176"/>
                    <a:pt x="1" y="176"/>
                  </a:cubicBezTo>
                  <a:cubicBezTo>
                    <a:pt x="53" y="174"/>
                    <a:pt x="123" y="94"/>
                    <a:pt x="147" y="67"/>
                  </a:cubicBezTo>
                  <a:cubicBezTo>
                    <a:pt x="163" y="49"/>
                    <a:pt x="182" y="32"/>
                    <a:pt x="202" y="20"/>
                  </a:cubicBezTo>
                  <a:cubicBezTo>
                    <a:pt x="207" y="16"/>
                    <a:pt x="217" y="7"/>
                    <a:pt x="227" y="1"/>
                  </a:cubicBezTo>
                  <a:lnTo>
                    <a:pt x="228" y="1"/>
                  </a:lnTo>
                  <a:cubicBezTo>
                    <a:pt x="229" y="0"/>
                    <a:pt x="229" y="0"/>
                    <a:pt x="230" y="0"/>
                  </a:cubicBezTo>
                  <a:cubicBezTo>
                    <a:pt x="232" y="0"/>
                    <a:pt x="234" y="2"/>
                    <a:pt x="235" y="6"/>
                  </a:cubicBezTo>
                  <a:cubicBezTo>
                    <a:pt x="167" y="46"/>
                    <a:pt x="126" y="119"/>
                    <a:pt x="60" y="158"/>
                  </a:cubicBezTo>
                  <a:cubicBezTo>
                    <a:pt x="45" y="167"/>
                    <a:pt x="24" y="176"/>
                    <a:pt x="5" y="176"/>
                  </a:cubicBezTo>
                  <a:moveTo>
                    <a:pt x="15" y="132"/>
                  </a:moveTo>
                  <a:cubicBezTo>
                    <a:pt x="11" y="131"/>
                    <a:pt x="8" y="130"/>
                    <a:pt x="5" y="128"/>
                  </a:cubicBezTo>
                  <a:cubicBezTo>
                    <a:pt x="0" y="123"/>
                    <a:pt x="0" y="115"/>
                    <a:pt x="1" y="106"/>
                  </a:cubicBezTo>
                  <a:cubicBezTo>
                    <a:pt x="4" y="105"/>
                    <a:pt x="7" y="105"/>
                    <a:pt x="10" y="105"/>
                  </a:cubicBezTo>
                  <a:cubicBezTo>
                    <a:pt x="9" y="115"/>
                    <a:pt x="9" y="127"/>
                    <a:pt x="15" y="132"/>
                  </a:cubicBezTo>
                  <a:cubicBezTo>
                    <a:pt x="15" y="132"/>
                    <a:pt x="15" y="132"/>
                    <a:pt x="15" y="132"/>
                  </a:cubicBezTo>
                  <a:moveTo>
                    <a:pt x="12" y="98"/>
                  </a:moveTo>
                  <a:cubicBezTo>
                    <a:pt x="10" y="98"/>
                    <a:pt x="8" y="98"/>
                    <a:pt x="5" y="98"/>
                  </a:cubicBezTo>
                  <a:cubicBezTo>
                    <a:pt x="4" y="98"/>
                    <a:pt x="3" y="98"/>
                    <a:pt x="1" y="98"/>
                  </a:cubicBezTo>
                  <a:cubicBezTo>
                    <a:pt x="3" y="91"/>
                    <a:pt x="4" y="84"/>
                    <a:pt x="5" y="80"/>
                  </a:cubicBezTo>
                  <a:cubicBezTo>
                    <a:pt x="6" y="80"/>
                    <a:pt x="6" y="80"/>
                    <a:pt x="7" y="80"/>
                  </a:cubicBezTo>
                  <a:cubicBezTo>
                    <a:pt x="10" y="80"/>
                    <a:pt x="13" y="80"/>
                    <a:pt x="15" y="80"/>
                  </a:cubicBezTo>
                  <a:cubicBezTo>
                    <a:pt x="15" y="81"/>
                    <a:pt x="15" y="83"/>
                    <a:pt x="15" y="84"/>
                  </a:cubicBezTo>
                  <a:cubicBezTo>
                    <a:pt x="14" y="87"/>
                    <a:pt x="13" y="92"/>
                    <a:pt x="12" y="98"/>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6" name="Freeform 370">
              <a:extLst>
                <a:ext uri="{FF2B5EF4-FFF2-40B4-BE49-F238E27FC236}">
                  <a16:creationId xmlns:a16="http://schemas.microsoft.com/office/drawing/2014/main" id="{AD83B353-A587-FCB7-1CAF-ED58570894D7}"/>
                </a:ext>
              </a:extLst>
            </p:cNvPr>
            <p:cNvSpPr>
              <a:spLocks noEditPoints="1"/>
            </p:cNvSpPr>
            <p:nvPr/>
          </p:nvSpPr>
          <p:spPr bwMode="auto">
            <a:xfrm>
              <a:off x="5643562" y="1804988"/>
              <a:ext cx="15875" cy="38100"/>
            </a:xfrm>
            <a:custGeom>
              <a:avLst/>
              <a:gdLst>
                <a:gd name="T0" fmla="*/ 0 w 17"/>
                <a:gd name="T1" fmla="*/ 39 h 39"/>
                <a:gd name="T2" fmla="*/ 0 w 17"/>
                <a:gd name="T3" fmla="*/ 31 h 39"/>
                <a:gd name="T4" fmla="*/ 4 w 17"/>
                <a:gd name="T5" fmla="*/ 31 h 39"/>
                <a:gd name="T6" fmla="*/ 11 w 17"/>
                <a:gd name="T7" fmla="*/ 31 h 39"/>
                <a:gd name="T8" fmla="*/ 9 w 17"/>
                <a:gd name="T9" fmla="*/ 38 h 39"/>
                <a:gd name="T10" fmla="*/ 0 w 17"/>
                <a:gd name="T11" fmla="*/ 39 h 39"/>
                <a:gd name="T12" fmla="*/ 6 w 17"/>
                <a:gd name="T13" fmla="*/ 13 h 39"/>
                <a:gd name="T14" fmla="*/ 4 w 17"/>
                <a:gd name="T15" fmla="*/ 13 h 39"/>
                <a:gd name="T16" fmla="*/ 4 w 17"/>
                <a:gd name="T17" fmla="*/ 13 h 39"/>
                <a:gd name="T18" fmla="*/ 7 w 17"/>
                <a:gd name="T19" fmla="*/ 1 h 39"/>
                <a:gd name="T20" fmla="*/ 17 w 17"/>
                <a:gd name="T21" fmla="*/ 0 h 39"/>
                <a:gd name="T22" fmla="*/ 14 w 17"/>
                <a:gd name="T23" fmla="*/ 13 h 39"/>
                <a:gd name="T24" fmla="*/ 6 w 17"/>
                <a:gd name="T2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9">
                  <a:moveTo>
                    <a:pt x="0" y="39"/>
                  </a:moveTo>
                  <a:cubicBezTo>
                    <a:pt x="0" y="36"/>
                    <a:pt x="0" y="34"/>
                    <a:pt x="0" y="31"/>
                  </a:cubicBezTo>
                  <a:cubicBezTo>
                    <a:pt x="2" y="31"/>
                    <a:pt x="3" y="31"/>
                    <a:pt x="4" y="31"/>
                  </a:cubicBezTo>
                  <a:cubicBezTo>
                    <a:pt x="7" y="31"/>
                    <a:pt x="9" y="31"/>
                    <a:pt x="11" y="31"/>
                  </a:cubicBezTo>
                  <a:cubicBezTo>
                    <a:pt x="10" y="33"/>
                    <a:pt x="10" y="36"/>
                    <a:pt x="9" y="38"/>
                  </a:cubicBezTo>
                  <a:cubicBezTo>
                    <a:pt x="6" y="38"/>
                    <a:pt x="3" y="38"/>
                    <a:pt x="0" y="39"/>
                  </a:cubicBezTo>
                  <a:moveTo>
                    <a:pt x="6" y="13"/>
                  </a:moveTo>
                  <a:cubicBezTo>
                    <a:pt x="5" y="13"/>
                    <a:pt x="5" y="13"/>
                    <a:pt x="4" y="13"/>
                  </a:cubicBezTo>
                  <a:cubicBezTo>
                    <a:pt x="4" y="13"/>
                    <a:pt x="4" y="13"/>
                    <a:pt x="4" y="13"/>
                  </a:cubicBezTo>
                  <a:cubicBezTo>
                    <a:pt x="5" y="9"/>
                    <a:pt x="6" y="5"/>
                    <a:pt x="7" y="1"/>
                  </a:cubicBezTo>
                  <a:cubicBezTo>
                    <a:pt x="10" y="1"/>
                    <a:pt x="14" y="1"/>
                    <a:pt x="17" y="0"/>
                  </a:cubicBezTo>
                  <a:cubicBezTo>
                    <a:pt x="16" y="5"/>
                    <a:pt x="15" y="9"/>
                    <a:pt x="14" y="13"/>
                  </a:cubicBezTo>
                  <a:cubicBezTo>
                    <a:pt x="12" y="13"/>
                    <a:pt x="9" y="13"/>
                    <a:pt x="6" y="13"/>
                  </a:cubicBezTo>
                  <a:close/>
                </a:path>
              </a:pathLst>
            </a:custGeom>
            <a:solidFill>
              <a:srgbClr val="C5C5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Freeform 371">
              <a:extLst>
                <a:ext uri="{FF2B5EF4-FFF2-40B4-BE49-F238E27FC236}">
                  <a16:creationId xmlns:a16="http://schemas.microsoft.com/office/drawing/2014/main" id="{1FE8F16E-A150-BE97-EF0E-74F7F5815988}"/>
                </a:ext>
              </a:extLst>
            </p:cNvPr>
            <p:cNvSpPr>
              <a:spLocks noEditPoints="1"/>
            </p:cNvSpPr>
            <p:nvPr/>
          </p:nvSpPr>
          <p:spPr bwMode="auto">
            <a:xfrm>
              <a:off x="5487987" y="1809750"/>
              <a:ext cx="100012" cy="49213"/>
            </a:xfrm>
            <a:custGeom>
              <a:avLst/>
              <a:gdLst>
                <a:gd name="T0" fmla="*/ 22 w 104"/>
                <a:gd name="T1" fmla="*/ 50 h 50"/>
                <a:gd name="T2" fmla="*/ 20 w 104"/>
                <a:gd name="T3" fmla="*/ 50 h 50"/>
                <a:gd name="T4" fmla="*/ 22 w 104"/>
                <a:gd name="T5" fmla="*/ 45 h 50"/>
                <a:gd name="T6" fmla="*/ 54 w 104"/>
                <a:gd name="T7" fmla="*/ 31 h 50"/>
                <a:gd name="T8" fmla="*/ 48 w 104"/>
                <a:gd name="T9" fmla="*/ 43 h 50"/>
                <a:gd name="T10" fmla="*/ 22 w 104"/>
                <a:gd name="T11" fmla="*/ 50 h 50"/>
                <a:gd name="T12" fmla="*/ 9 w 104"/>
                <a:gd name="T13" fmla="*/ 48 h 50"/>
                <a:gd name="T14" fmla="*/ 9 w 104"/>
                <a:gd name="T15" fmla="*/ 48 h 50"/>
                <a:gd name="T16" fmla="*/ 0 w 104"/>
                <a:gd name="T17" fmla="*/ 44 h 50"/>
                <a:gd name="T18" fmla="*/ 10 w 104"/>
                <a:gd name="T19" fmla="*/ 45 h 50"/>
                <a:gd name="T20" fmla="*/ 9 w 104"/>
                <a:gd name="T21" fmla="*/ 48 h 50"/>
                <a:gd name="T22" fmla="*/ 65 w 104"/>
                <a:gd name="T23" fmla="*/ 35 h 50"/>
                <a:gd name="T24" fmla="*/ 69 w 104"/>
                <a:gd name="T25" fmla="*/ 22 h 50"/>
                <a:gd name="T26" fmla="*/ 101 w 104"/>
                <a:gd name="T27" fmla="*/ 2 h 50"/>
                <a:gd name="T28" fmla="*/ 104 w 104"/>
                <a:gd name="T29" fmla="*/ 0 h 50"/>
                <a:gd name="T30" fmla="*/ 82 w 104"/>
                <a:gd name="T31" fmla="*/ 24 h 50"/>
                <a:gd name="T32" fmla="*/ 75 w 104"/>
                <a:gd name="T33" fmla="*/ 29 h 50"/>
                <a:gd name="T34" fmla="*/ 65 w 104"/>
                <a:gd name="T35"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50">
                  <a:moveTo>
                    <a:pt x="22" y="50"/>
                  </a:moveTo>
                  <a:cubicBezTo>
                    <a:pt x="21" y="50"/>
                    <a:pt x="21" y="50"/>
                    <a:pt x="20" y="50"/>
                  </a:cubicBezTo>
                  <a:cubicBezTo>
                    <a:pt x="21" y="48"/>
                    <a:pt x="21" y="46"/>
                    <a:pt x="22" y="45"/>
                  </a:cubicBezTo>
                  <a:cubicBezTo>
                    <a:pt x="33" y="43"/>
                    <a:pt x="44" y="37"/>
                    <a:pt x="54" y="31"/>
                  </a:cubicBezTo>
                  <a:cubicBezTo>
                    <a:pt x="52" y="36"/>
                    <a:pt x="50" y="40"/>
                    <a:pt x="48" y="43"/>
                  </a:cubicBezTo>
                  <a:cubicBezTo>
                    <a:pt x="40" y="47"/>
                    <a:pt x="31" y="50"/>
                    <a:pt x="22" y="50"/>
                  </a:cubicBezTo>
                  <a:moveTo>
                    <a:pt x="9" y="48"/>
                  </a:moveTo>
                  <a:cubicBezTo>
                    <a:pt x="9" y="48"/>
                    <a:pt x="9" y="48"/>
                    <a:pt x="9" y="48"/>
                  </a:cubicBezTo>
                  <a:cubicBezTo>
                    <a:pt x="6" y="46"/>
                    <a:pt x="2" y="45"/>
                    <a:pt x="0" y="44"/>
                  </a:cubicBezTo>
                  <a:cubicBezTo>
                    <a:pt x="3" y="45"/>
                    <a:pt x="7" y="45"/>
                    <a:pt x="10" y="45"/>
                  </a:cubicBezTo>
                  <a:cubicBezTo>
                    <a:pt x="10" y="46"/>
                    <a:pt x="10" y="47"/>
                    <a:pt x="9" y="48"/>
                  </a:cubicBezTo>
                  <a:close/>
                  <a:moveTo>
                    <a:pt x="65" y="35"/>
                  </a:moveTo>
                  <a:cubicBezTo>
                    <a:pt x="67" y="31"/>
                    <a:pt x="68" y="27"/>
                    <a:pt x="69" y="22"/>
                  </a:cubicBezTo>
                  <a:cubicBezTo>
                    <a:pt x="80" y="16"/>
                    <a:pt x="91" y="9"/>
                    <a:pt x="101" y="2"/>
                  </a:cubicBezTo>
                  <a:cubicBezTo>
                    <a:pt x="102" y="2"/>
                    <a:pt x="103" y="1"/>
                    <a:pt x="104" y="0"/>
                  </a:cubicBezTo>
                  <a:cubicBezTo>
                    <a:pt x="97" y="7"/>
                    <a:pt x="89" y="15"/>
                    <a:pt x="82" y="24"/>
                  </a:cubicBezTo>
                  <a:cubicBezTo>
                    <a:pt x="80" y="26"/>
                    <a:pt x="77" y="27"/>
                    <a:pt x="75" y="29"/>
                  </a:cubicBezTo>
                  <a:cubicBezTo>
                    <a:pt x="72" y="31"/>
                    <a:pt x="68" y="33"/>
                    <a:pt x="65" y="35"/>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8" name="Freeform 372">
              <a:extLst>
                <a:ext uri="{FF2B5EF4-FFF2-40B4-BE49-F238E27FC236}">
                  <a16:creationId xmlns:a16="http://schemas.microsoft.com/office/drawing/2014/main" id="{BDCD5368-AA74-7D97-CEE5-C99D9034AF86}"/>
                </a:ext>
              </a:extLst>
            </p:cNvPr>
            <p:cNvSpPr>
              <a:spLocks noEditPoints="1"/>
            </p:cNvSpPr>
            <p:nvPr/>
          </p:nvSpPr>
          <p:spPr bwMode="auto">
            <a:xfrm>
              <a:off x="5495925" y="1801813"/>
              <a:ext cx="106362" cy="57150"/>
            </a:xfrm>
            <a:custGeom>
              <a:avLst/>
              <a:gdLst>
                <a:gd name="T0" fmla="*/ 11 w 110"/>
                <a:gd name="T1" fmla="*/ 59 h 59"/>
                <a:gd name="T2" fmla="*/ 0 w 110"/>
                <a:gd name="T3" fmla="*/ 57 h 59"/>
                <a:gd name="T4" fmla="*/ 1 w 110"/>
                <a:gd name="T5" fmla="*/ 54 h 59"/>
                <a:gd name="T6" fmla="*/ 3 w 110"/>
                <a:gd name="T7" fmla="*/ 55 h 59"/>
                <a:gd name="T8" fmla="*/ 13 w 110"/>
                <a:gd name="T9" fmla="*/ 54 h 59"/>
                <a:gd name="T10" fmla="*/ 11 w 110"/>
                <a:gd name="T11" fmla="*/ 59 h 59"/>
                <a:gd name="T12" fmla="*/ 39 w 110"/>
                <a:gd name="T13" fmla="*/ 52 h 59"/>
                <a:gd name="T14" fmla="*/ 45 w 110"/>
                <a:gd name="T15" fmla="*/ 40 h 59"/>
                <a:gd name="T16" fmla="*/ 57 w 110"/>
                <a:gd name="T17" fmla="*/ 33 h 59"/>
                <a:gd name="T18" fmla="*/ 60 w 110"/>
                <a:gd name="T19" fmla="*/ 31 h 59"/>
                <a:gd name="T20" fmla="*/ 56 w 110"/>
                <a:gd name="T21" fmla="*/ 44 h 59"/>
                <a:gd name="T22" fmla="*/ 39 w 110"/>
                <a:gd name="T23" fmla="*/ 52 h 59"/>
                <a:gd name="T24" fmla="*/ 73 w 110"/>
                <a:gd name="T25" fmla="*/ 33 h 59"/>
                <a:gd name="T26" fmla="*/ 95 w 110"/>
                <a:gd name="T27" fmla="*/ 9 h 59"/>
                <a:gd name="T28" fmla="*/ 110 w 110"/>
                <a:gd name="T29" fmla="*/ 0 h 59"/>
                <a:gd name="T30" fmla="*/ 108 w 110"/>
                <a:gd name="T31" fmla="*/ 9 h 59"/>
                <a:gd name="T32" fmla="*/ 107 w 110"/>
                <a:gd name="T33" fmla="*/ 11 h 59"/>
                <a:gd name="T34" fmla="*/ 101 w 110"/>
                <a:gd name="T35" fmla="*/ 15 h 59"/>
                <a:gd name="T36" fmla="*/ 73 w 110"/>
                <a:gd name="T37"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 h="59">
                  <a:moveTo>
                    <a:pt x="11" y="59"/>
                  </a:moveTo>
                  <a:cubicBezTo>
                    <a:pt x="8" y="58"/>
                    <a:pt x="4" y="58"/>
                    <a:pt x="0" y="57"/>
                  </a:cubicBezTo>
                  <a:cubicBezTo>
                    <a:pt x="1" y="56"/>
                    <a:pt x="1" y="55"/>
                    <a:pt x="1" y="54"/>
                  </a:cubicBezTo>
                  <a:cubicBezTo>
                    <a:pt x="2" y="54"/>
                    <a:pt x="3" y="55"/>
                    <a:pt x="3" y="55"/>
                  </a:cubicBezTo>
                  <a:cubicBezTo>
                    <a:pt x="6" y="55"/>
                    <a:pt x="10" y="54"/>
                    <a:pt x="13" y="54"/>
                  </a:cubicBezTo>
                  <a:cubicBezTo>
                    <a:pt x="12" y="55"/>
                    <a:pt x="12" y="57"/>
                    <a:pt x="11" y="59"/>
                  </a:cubicBezTo>
                  <a:close/>
                  <a:moveTo>
                    <a:pt x="39" y="52"/>
                  </a:moveTo>
                  <a:cubicBezTo>
                    <a:pt x="41" y="49"/>
                    <a:pt x="43" y="45"/>
                    <a:pt x="45" y="40"/>
                  </a:cubicBezTo>
                  <a:cubicBezTo>
                    <a:pt x="49" y="38"/>
                    <a:pt x="53" y="36"/>
                    <a:pt x="57" y="33"/>
                  </a:cubicBezTo>
                  <a:cubicBezTo>
                    <a:pt x="58" y="33"/>
                    <a:pt x="59" y="32"/>
                    <a:pt x="60" y="31"/>
                  </a:cubicBezTo>
                  <a:cubicBezTo>
                    <a:pt x="59" y="36"/>
                    <a:pt x="58" y="40"/>
                    <a:pt x="56" y="44"/>
                  </a:cubicBezTo>
                  <a:cubicBezTo>
                    <a:pt x="50" y="47"/>
                    <a:pt x="45" y="50"/>
                    <a:pt x="39" y="52"/>
                  </a:cubicBezTo>
                  <a:close/>
                  <a:moveTo>
                    <a:pt x="73" y="33"/>
                  </a:moveTo>
                  <a:cubicBezTo>
                    <a:pt x="80" y="24"/>
                    <a:pt x="88" y="16"/>
                    <a:pt x="95" y="9"/>
                  </a:cubicBezTo>
                  <a:cubicBezTo>
                    <a:pt x="99" y="6"/>
                    <a:pt x="105" y="3"/>
                    <a:pt x="110" y="0"/>
                  </a:cubicBezTo>
                  <a:cubicBezTo>
                    <a:pt x="109" y="3"/>
                    <a:pt x="108" y="6"/>
                    <a:pt x="108" y="9"/>
                  </a:cubicBezTo>
                  <a:cubicBezTo>
                    <a:pt x="108" y="10"/>
                    <a:pt x="107" y="10"/>
                    <a:pt x="107" y="11"/>
                  </a:cubicBezTo>
                  <a:cubicBezTo>
                    <a:pt x="105" y="13"/>
                    <a:pt x="103" y="14"/>
                    <a:pt x="101" y="15"/>
                  </a:cubicBezTo>
                  <a:cubicBezTo>
                    <a:pt x="92" y="22"/>
                    <a:pt x="82" y="28"/>
                    <a:pt x="73" y="33"/>
                  </a:cubicBezTo>
                </a:path>
              </a:pathLst>
            </a:custGeom>
            <a:solidFill>
              <a:srgbClr val="C5C5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9" name="Freeform 373">
              <a:extLst>
                <a:ext uri="{FF2B5EF4-FFF2-40B4-BE49-F238E27FC236}">
                  <a16:creationId xmlns:a16="http://schemas.microsoft.com/office/drawing/2014/main" id="{AEBE9967-B615-81D6-0FB5-0E947C90E406}"/>
                </a:ext>
              </a:extLst>
            </p:cNvPr>
            <p:cNvSpPr>
              <a:spLocks/>
            </p:cNvSpPr>
            <p:nvPr/>
          </p:nvSpPr>
          <p:spPr bwMode="auto">
            <a:xfrm>
              <a:off x="5472112" y="1458913"/>
              <a:ext cx="133350" cy="360363"/>
            </a:xfrm>
            <a:custGeom>
              <a:avLst/>
              <a:gdLst>
                <a:gd name="T0" fmla="*/ 26 w 137"/>
                <a:gd name="T1" fmla="*/ 373 h 373"/>
                <a:gd name="T2" fmla="*/ 0 w 137"/>
                <a:gd name="T3" fmla="*/ 329 h 373"/>
                <a:gd name="T4" fmla="*/ 1 w 137"/>
                <a:gd name="T5" fmla="*/ 313 h 373"/>
                <a:gd name="T6" fmla="*/ 5 w 137"/>
                <a:gd name="T7" fmla="*/ 298 h 373"/>
                <a:gd name="T8" fmla="*/ 11 w 137"/>
                <a:gd name="T9" fmla="*/ 279 h 373"/>
                <a:gd name="T10" fmla="*/ 26 w 137"/>
                <a:gd name="T11" fmla="*/ 241 h 373"/>
                <a:gd name="T12" fmla="*/ 48 w 137"/>
                <a:gd name="T13" fmla="*/ 188 h 373"/>
                <a:gd name="T14" fmla="*/ 62 w 137"/>
                <a:gd name="T15" fmla="*/ 159 h 373"/>
                <a:gd name="T16" fmla="*/ 93 w 137"/>
                <a:gd name="T17" fmla="*/ 107 h 373"/>
                <a:gd name="T18" fmla="*/ 122 w 137"/>
                <a:gd name="T19" fmla="*/ 56 h 373"/>
                <a:gd name="T20" fmla="*/ 99 w 137"/>
                <a:gd name="T21" fmla="*/ 0 h 373"/>
                <a:gd name="T22" fmla="*/ 131 w 137"/>
                <a:gd name="T23" fmla="*/ 60 h 373"/>
                <a:gd name="T24" fmla="*/ 102 w 137"/>
                <a:gd name="T25" fmla="*/ 111 h 373"/>
                <a:gd name="T26" fmla="*/ 36 w 137"/>
                <a:gd name="T27" fmla="*/ 245 h 373"/>
                <a:gd name="T28" fmla="*/ 10 w 137"/>
                <a:gd name="T29" fmla="*/ 333 h 373"/>
                <a:gd name="T30" fmla="*/ 26 w 137"/>
                <a:gd name="T31"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373">
                  <a:moveTo>
                    <a:pt x="26" y="373"/>
                  </a:moveTo>
                  <a:cubicBezTo>
                    <a:pt x="7" y="370"/>
                    <a:pt x="1" y="346"/>
                    <a:pt x="0" y="329"/>
                  </a:cubicBezTo>
                  <a:cubicBezTo>
                    <a:pt x="0" y="324"/>
                    <a:pt x="0" y="318"/>
                    <a:pt x="1" y="313"/>
                  </a:cubicBezTo>
                  <a:cubicBezTo>
                    <a:pt x="3" y="308"/>
                    <a:pt x="4" y="303"/>
                    <a:pt x="5" y="298"/>
                  </a:cubicBezTo>
                  <a:cubicBezTo>
                    <a:pt x="7" y="292"/>
                    <a:pt x="9" y="285"/>
                    <a:pt x="11" y="279"/>
                  </a:cubicBezTo>
                  <a:cubicBezTo>
                    <a:pt x="16" y="266"/>
                    <a:pt x="21" y="254"/>
                    <a:pt x="26" y="241"/>
                  </a:cubicBezTo>
                  <a:cubicBezTo>
                    <a:pt x="33" y="223"/>
                    <a:pt x="40" y="206"/>
                    <a:pt x="48" y="188"/>
                  </a:cubicBezTo>
                  <a:cubicBezTo>
                    <a:pt x="54" y="181"/>
                    <a:pt x="58" y="171"/>
                    <a:pt x="62" y="159"/>
                  </a:cubicBezTo>
                  <a:cubicBezTo>
                    <a:pt x="71" y="141"/>
                    <a:pt x="81" y="123"/>
                    <a:pt x="93" y="107"/>
                  </a:cubicBezTo>
                  <a:cubicBezTo>
                    <a:pt x="104" y="91"/>
                    <a:pt x="117" y="75"/>
                    <a:pt x="122" y="56"/>
                  </a:cubicBezTo>
                  <a:cubicBezTo>
                    <a:pt x="127" y="33"/>
                    <a:pt x="118" y="11"/>
                    <a:pt x="99" y="0"/>
                  </a:cubicBezTo>
                  <a:cubicBezTo>
                    <a:pt x="124" y="8"/>
                    <a:pt x="137" y="34"/>
                    <a:pt x="131" y="60"/>
                  </a:cubicBezTo>
                  <a:cubicBezTo>
                    <a:pt x="126" y="79"/>
                    <a:pt x="113" y="95"/>
                    <a:pt x="102" y="111"/>
                  </a:cubicBezTo>
                  <a:cubicBezTo>
                    <a:pt x="74" y="152"/>
                    <a:pt x="53" y="198"/>
                    <a:pt x="36" y="245"/>
                  </a:cubicBezTo>
                  <a:cubicBezTo>
                    <a:pt x="25" y="273"/>
                    <a:pt x="9" y="302"/>
                    <a:pt x="10" y="333"/>
                  </a:cubicBezTo>
                  <a:cubicBezTo>
                    <a:pt x="10" y="347"/>
                    <a:pt x="15" y="365"/>
                    <a:pt x="26" y="373"/>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0" name="Freeform 374">
              <a:extLst>
                <a:ext uri="{FF2B5EF4-FFF2-40B4-BE49-F238E27FC236}">
                  <a16:creationId xmlns:a16="http://schemas.microsoft.com/office/drawing/2014/main" id="{C49030A1-BCC6-667F-EDF8-5A4315DCDDE8}"/>
                </a:ext>
              </a:extLst>
            </p:cNvPr>
            <p:cNvSpPr>
              <a:spLocks/>
            </p:cNvSpPr>
            <p:nvPr/>
          </p:nvSpPr>
          <p:spPr bwMode="auto">
            <a:xfrm>
              <a:off x="5519737" y="1612900"/>
              <a:ext cx="12700" cy="28575"/>
            </a:xfrm>
            <a:custGeom>
              <a:avLst/>
              <a:gdLst>
                <a:gd name="T0" fmla="*/ 0 w 14"/>
                <a:gd name="T1" fmla="*/ 29 h 29"/>
                <a:gd name="T2" fmla="*/ 14 w 14"/>
                <a:gd name="T3" fmla="*/ 0 h 29"/>
                <a:gd name="T4" fmla="*/ 0 w 14"/>
                <a:gd name="T5" fmla="*/ 29 h 29"/>
              </a:gdLst>
              <a:ahLst/>
              <a:cxnLst>
                <a:cxn ang="0">
                  <a:pos x="T0" y="T1"/>
                </a:cxn>
                <a:cxn ang="0">
                  <a:pos x="T2" y="T3"/>
                </a:cxn>
                <a:cxn ang="0">
                  <a:pos x="T4" y="T5"/>
                </a:cxn>
              </a:cxnLst>
              <a:rect l="0" t="0" r="r" b="b"/>
              <a:pathLst>
                <a:path w="14" h="29">
                  <a:moveTo>
                    <a:pt x="0" y="29"/>
                  </a:moveTo>
                  <a:cubicBezTo>
                    <a:pt x="4" y="19"/>
                    <a:pt x="9" y="9"/>
                    <a:pt x="14" y="0"/>
                  </a:cubicBezTo>
                  <a:cubicBezTo>
                    <a:pt x="10" y="12"/>
                    <a:pt x="6" y="22"/>
                    <a:pt x="0" y="29"/>
                  </a:cubicBezTo>
                  <a:close/>
                </a:path>
              </a:pathLst>
            </a:custGeom>
            <a:solidFill>
              <a:srgbClr val="C5C5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1" name="Freeform 375">
              <a:extLst>
                <a:ext uri="{FF2B5EF4-FFF2-40B4-BE49-F238E27FC236}">
                  <a16:creationId xmlns:a16="http://schemas.microsoft.com/office/drawing/2014/main" id="{0B1A7323-9789-0C23-5472-CD6276D6E152}"/>
                </a:ext>
              </a:extLst>
            </p:cNvPr>
            <p:cNvSpPr>
              <a:spLocks/>
            </p:cNvSpPr>
            <p:nvPr/>
          </p:nvSpPr>
          <p:spPr bwMode="auto">
            <a:xfrm>
              <a:off x="4754562" y="1660525"/>
              <a:ext cx="111125" cy="144463"/>
            </a:xfrm>
            <a:custGeom>
              <a:avLst/>
              <a:gdLst>
                <a:gd name="T0" fmla="*/ 16 w 115"/>
                <a:gd name="T1" fmla="*/ 149 h 149"/>
                <a:gd name="T2" fmla="*/ 0 w 115"/>
                <a:gd name="T3" fmla="*/ 144 h 149"/>
                <a:gd name="T4" fmla="*/ 7 w 115"/>
                <a:gd name="T5" fmla="*/ 145 h 149"/>
                <a:gd name="T6" fmla="*/ 52 w 115"/>
                <a:gd name="T7" fmla="*/ 125 h 149"/>
                <a:gd name="T8" fmla="*/ 104 w 115"/>
                <a:gd name="T9" fmla="*/ 10 h 149"/>
                <a:gd name="T10" fmla="*/ 106 w 115"/>
                <a:gd name="T11" fmla="*/ 0 h 149"/>
                <a:gd name="T12" fmla="*/ 115 w 115"/>
                <a:gd name="T13" fmla="*/ 7 h 149"/>
                <a:gd name="T14" fmla="*/ 113 w 115"/>
                <a:gd name="T15" fmla="*/ 14 h 149"/>
                <a:gd name="T16" fmla="*/ 62 w 115"/>
                <a:gd name="T17" fmla="*/ 129 h 149"/>
                <a:gd name="T18" fmla="*/ 16 w 115"/>
                <a:gd name="T19"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49">
                  <a:moveTo>
                    <a:pt x="16" y="149"/>
                  </a:moveTo>
                  <a:cubicBezTo>
                    <a:pt x="10" y="149"/>
                    <a:pt x="5" y="148"/>
                    <a:pt x="0" y="144"/>
                  </a:cubicBezTo>
                  <a:cubicBezTo>
                    <a:pt x="2" y="145"/>
                    <a:pt x="5" y="145"/>
                    <a:pt x="7" y="145"/>
                  </a:cubicBezTo>
                  <a:cubicBezTo>
                    <a:pt x="23" y="145"/>
                    <a:pt x="41" y="136"/>
                    <a:pt x="52" y="125"/>
                  </a:cubicBezTo>
                  <a:cubicBezTo>
                    <a:pt x="85" y="96"/>
                    <a:pt x="95" y="51"/>
                    <a:pt x="104" y="10"/>
                  </a:cubicBezTo>
                  <a:cubicBezTo>
                    <a:pt x="105" y="7"/>
                    <a:pt x="105" y="3"/>
                    <a:pt x="106" y="0"/>
                  </a:cubicBezTo>
                  <a:cubicBezTo>
                    <a:pt x="109" y="2"/>
                    <a:pt x="112" y="5"/>
                    <a:pt x="115" y="7"/>
                  </a:cubicBezTo>
                  <a:cubicBezTo>
                    <a:pt x="114" y="9"/>
                    <a:pt x="114" y="12"/>
                    <a:pt x="113" y="14"/>
                  </a:cubicBezTo>
                  <a:cubicBezTo>
                    <a:pt x="104" y="55"/>
                    <a:pt x="94" y="100"/>
                    <a:pt x="62" y="129"/>
                  </a:cubicBezTo>
                  <a:cubicBezTo>
                    <a:pt x="50" y="140"/>
                    <a:pt x="32" y="149"/>
                    <a:pt x="16" y="149"/>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Freeform 376">
              <a:extLst>
                <a:ext uri="{FF2B5EF4-FFF2-40B4-BE49-F238E27FC236}">
                  <a16:creationId xmlns:a16="http://schemas.microsoft.com/office/drawing/2014/main" id="{5A270ED7-017C-F69B-9EEA-D2B030DC774B}"/>
                </a:ext>
              </a:extLst>
            </p:cNvPr>
            <p:cNvSpPr>
              <a:spLocks/>
            </p:cNvSpPr>
            <p:nvPr/>
          </p:nvSpPr>
          <p:spPr bwMode="auto">
            <a:xfrm>
              <a:off x="4856162" y="1651000"/>
              <a:ext cx="11112" cy="15875"/>
            </a:xfrm>
            <a:custGeom>
              <a:avLst/>
              <a:gdLst>
                <a:gd name="T0" fmla="*/ 9 w 11"/>
                <a:gd name="T1" fmla="*/ 16 h 16"/>
                <a:gd name="T2" fmla="*/ 0 w 11"/>
                <a:gd name="T3" fmla="*/ 9 h 16"/>
                <a:gd name="T4" fmla="*/ 2 w 11"/>
                <a:gd name="T5" fmla="*/ 0 h 16"/>
                <a:gd name="T6" fmla="*/ 11 w 11"/>
                <a:gd name="T7" fmla="*/ 7 h 16"/>
                <a:gd name="T8" fmla="*/ 9 w 11"/>
                <a:gd name="T9" fmla="*/ 16 h 16"/>
              </a:gdLst>
              <a:ahLst/>
              <a:cxnLst>
                <a:cxn ang="0">
                  <a:pos x="T0" y="T1"/>
                </a:cxn>
                <a:cxn ang="0">
                  <a:pos x="T2" y="T3"/>
                </a:cxn>
                <a:cxn ang="0">
                  <a:pos x="T4" y="T5"/>
                </a:cxn>
                <a:cxn ang="0">
                  <a:pos x="T6" y="T7"/>
                </a:cxn>
                <a:cxn ang="0">
                  <a:pos x="T8" y="T9"/>
                </a:cxn>
              </a:cxnLst>
              <a:rect l="0" t="0" r="r" b="b"/>
              <a:pathLst>
                <a:path w="11" h="16">
                  <a:moveTo>
                    <a:pt x="9" y="16"/>
                  </a:moveTo>
                  <a:cubicBezTo>
                    <a:pt x="6" y="14"/>
                    <a:pt x="3" y="11"/>
                    <a:pt x="0" y="9"/>
                  </a:cubicBezTo>
                  <a:cubicBezTo>
                    <a:pt x="1" y="6"/>
                    <a:pt x="1" y="3"/>
                    <a:pt x="2" y="0"/>
                  </a:cubicBezTo>
                  <a:cubicBezTo>
                    <a:pt x="5" y="3"/>
                    <a:pt x="8" y="5"/>
                    <a:pt x="11" y="7"/>
                  </a:cubicBezTo>
                  <a:cubicBezTo>
                    <a:pt x="10" y="10"/>
                    <a:pt x="10" y="13"/>
                    <a:pt x="9" y="16"/>
                  </a:cubicBezTo>
                </a:path>
              </a:pathLst>
            </a:custGeom>
            <a:solidFill>
              <a:srgbClr val="C5C5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3" name="Freeform 377">
              <a:extLst>
                <a:ext uri="{FF2B5EF4-FFF2-40B4-BE49-F238E27FC236}">
                  <a16:creationId xmlns:a16="http://schemas.microsoft.com/office/drawing/2014/main" id="{F93028CE-004F-ED66-78BD-F891DF66556C}"/>
                </a:ext>
              </a:extLst>
            </p:cNvPr>
            <p:cNvSpPr>
              <a:spLocks noEditPoints="1"/>
            </p:cNvSpPr>
            <p:nvPr/>
          </p:nvSpPr>
          <p:spPr bwMode="auto">
            <a:xfrm>
              <a:off x="4591050" y="1441450"/>
              <a:ext cx="1370012" cy="346075"/>
            </a:xfrm>
            <a:custGeom>
              <a:avLst/>
              <a:gdLst>
                <a:gd name="T0" fmla="*/ 31 w 1415"/>
                <a:gd name="T1" fmla="*/ 356 h 356"/>
                <a:gd name="T2" fmla="*/ 8 w 1415"/>
                <a:gd name="T3" fmla="*/ 350 h 356"/>
                <a:gd name="T4" fmla="*/ 22 w 1415"/>
                <a:gd name="T5" fmla="*/ 352 h 356"/>
                <a:gd name="T6" fmla="*/ 32 w 1415"/>
                <a:gd name="T7" fmla="*/ 351 h 356"/>
                <a:gd name="T8" fmla="*/ 136 w 1415"/>
                <a:gd name="T9" fmla="*/ 239 h 356"/>
                <a:gd name="T10" fmla="*/ 185 w 1415"/>
                <a:gd name="T11" fmla="*/ 166 h 356"/>
                <a:gd name="T12" fmla="*/ 225 w 1415"/>
                <a:gd name="T13" fmla="*/ 129 h 356"/>
                <a:gd name="T14" fmla="*/ 227 w 1415"/>
                <a:gd name="T15" fmla="*/ 129 h 356"/>
                <a:gd name="T16" fmla="*/ 234 w 1415"/>
                <a:gd name="T17" fmla="*/ 133 h 356"/>
                <a:gd name="T18" fmla="*/ 194 w 1415"/>
                <a:gd name="T19" fmla="*/ 170 h 356"/>
                <a:gd name="T20" fmla="*/ 146 w 1415"/>
                <a:gd name="T21" fmla="*/ 243 h 356"/>
                <a:gd name="T22" fmla="*/ 41 w 1415"/>
                <a:gd name="T23" fmla="*/ 355 h 356"/>
                <a:gd name="T24" fmla="*/ 31 w 1415"/>
                <a:gd name="T25" fmla="*/ 356 h 356"/>
                <a:gd name="T26" fmla="*/ 1350 w 1415"/>
                <a:gd name="T27" fmla="*/ 344 h 356"/>
                <a:gd name="T28" fmla="*/ 1336 w 1415"/>
                <a:gd name="T29" fmla="*/ 340 h 356"/>
                <a:gd name="T30" fmla="*/ 1341 w 1415"/>
                <a:gd name="T31" fmla="*/ 340 h 356"/>
                <a:gd name="T32" fmla="*/ 1365 w 1415"/>
                <a:gd name="T33" fmla="*/ 255 h 356"/>
                <a:gd name="T34" fmla="*/ 1367 w 1415"/>
                <a:gd name="T35" fmla="*/ 256 h 356"/>
                <a:gd name="T36" fmla="*/ 1350 w 1415"/>
                <a:gd name="T37" fmla="*/ 344 h 356"/>
                <a:gd name="T38" fmla="*/ 197 w 1415"/>
                <a:gd name="T39" fmla="*/ 324 h 356"/>
                <a:gd name="T40" fmla="*/ 195 w 1415"/>
                <a:gd name="T41" fmla="*/ 323 h 356"/>
                <a:gd name="T42" fmla="*/ 193 w 1415"/>
                <a:gd name="T43" fmla="*/ 266 h 356"/>
                <a:gd name="T44" fmla="*/ 215 w 1415"/>
                <a:gd name="T45" fmla="*/ 202 h 356"/>
                <a:gd name="T46" fmla="*/ 251 w 1415"/>
                <a:gd name="T47" fmla="*/ 121 h 356"/>
                <a:gd name="T48" fmla="*/ 251 w 1415"/>
                <a:gd name="T49" fmla="*/ 121 h 356"/>
                <a:gd name="T50" fmla="*/ 260 w 1415"/>
                <a:gd name="T51" fmla="*/ 125 h 356"/>
                <a:gd name="T52" fmla="*/ 262 w 1415"/>
                <a:gd name="T53" fmla="*/ 128 h 356"/>
                <a:gd name="T54" fmla="*/ 253 w 1415"/>
                <a:gd name="T55" fmla="*/ 154 h 356"/>
                <a:gd name="T56" fmla="*/ 252 w 1415"/>
                <a:gd name="T57" fmla="*/ 162 h 356"/>
                <a:gd name="T58" fmla="*/ 224 w 1415"/>
                <a:gd name="T59" fmla="*/ 207 h 356"/>
                <a:gd name="T60" fmla="*/ 202 w 1415"/>
                <a:gd name="T61" fmla="*/ 270 h 356"/>
                <a:gd name="T62" fmla="*/ 199 w 1415"/>
                <a:gd name="T63" fmla="*/ 324 h 356"/>
                <a:gd name="T64" fmla="*/ 197 w 1415"/>
                <a:gd name="T65" fmla="*/ 324 h 356"/>
                <a:gd name="T66" fmla="*/ 41 w 1415"/>
                <a:gd name="T67" fmla="*/ 306 h 356"/>
                <a:gd name="T68" fmla="*/ 31 w 1415"/>
                <a:gd name="T69" fmla="*/ 302 h 356"/>
                <a:gd name="T70" fmla="*/ 9 w 1415"/>
                <a:gd name="T71" fmla="*/ 209 h 356"/>
                <a:gd name="T72" fmla="*/ 109 w 1415"/>
                <a:gd name="T73" fmla="*/ 108 h 356"/>
                <a:gd name="T74" fmla="*/ 209 w 1415"/>
                <a:gd name="T75" fmla="*/ 16 h 356"/>
                <a:gd name="T76" fmla="*/ 204 w 1415"/>
                <a:gd name="T77" fmla="*/ 0 h 356"/>
                <a:gd name="T78" fmla="*/ 218 w 1415"/>
                <a:gd name="T79" fmla="*/ 20 h 356"/>
                <a:gd name="T80" fmla="*/ 119 w 1415"/>
                <a:gd name="T81" fmla="*/ 112 h 356"/>
                <a:gd name="T82" fmla="*/ 19 w 1415"/>
                <a:gd name="T83" fmla="*/ 213 h 356"/>
                <a:gd name="T84" fmla="*/ 40 w 1415"/>
                <a:gd name="T85" fmla="*/ 306 h 356"/>
                <a:gd name="T86" fmla="*/ 41 w 1415"/>
                <a:gd name="T87" fmla="*/ 306 h 356"/>
                <a:gd name="T88" fmla="*/ 891 w 1415"/>
                <a:gd name="T89" fmla="*/ 238 h 356"/>
                <a:gd name="T90" fmla="*/ 889 w 1415"/>
                <a:gd name="T91" fmla="*/ 236 h 356"/>
                <a:gd name="T92" fmla="*/ 893 w 1415"/>
                <a:gd name="T93" fmla="*/ 233 h 356"/>
                <a:gd name="T94" fmla="*/ 895 w 1415"/>
                <a:gd name="T95" fmla="*/ 231 h 356"/>
                <a:gd name="T96" fmla="*/ 895 w 1415"/>
                <a:gd name="T97" fmla="*/ 230 h 356"/>
                <a:gd name="T98" fmla="*/ 897 w 1415"/>
                <a:gd name="T99" fmla="*/ 229 h 356"/>
                <a:gd name="T100" fmla="*/ 898 w 1415"/>
                <a:gd name="T101" fmla="*/ 229 h 356"/>
                <a:gd name="T102" fmla="*/ 898 w 1415"/>
                <a:gd name="T103" fmla="*/ 229 h 356"/>
                <a:gd name="T104" fmla="*/ 891 w 1415"/>
                <a:gd name="T105" fmla="*/ 23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15" h="356">
                  <a:moveTo>
                    <a:pt x="31" y="356"/>
                  </a:moveTo>
                  <a:cubicBezTo>
                    <a:pt x="23" y="356"/>
                    <a:pt x="15" y="354"/>
                    <a:pt x="8" y="350"/>
                  </a:cubicBezTo>
                  <a:cubicBezTo>
                    <a:pt x="12" y="351"/>
                    <a:pt x="17" y="352"/>
                    <a:pt x="22" y="352"/>
                  </a:cubicBezTo>
                  <a:cubicBezTo>
                    <a:pt x="25" y="352"/>
                    <a:pt x="28" y="352"/>
                    <a:pt x="32" y="351"/>
                  </a:cubicBezTo>
                  <a:cubicBezTo>
                    <a:pt x="82" y="342"/>
                    <a:pt x="113" y="278"/>
                    <a:pt x="136" y="239"/>
                  </a:cubicBezTo>
                  <a:cubicBezTo>
                    <a:pt x="151" y="214"/>
                    <a:pt x="167" y="189"/>
                    <a:pt x="185" y="166"/>
                  </a:cubicBezTo>
                  <a:cubicBezTo>
                    <a:pt x="193" y="157"/>
                    <a:pt x="211" y="130"/>
                    <a:pt x="225" y="129"/>
                  </a:cubicBezTo>
                  <a:cubicBezTo>
                    <a:pt x="226" y="129"/>
                    <a:pt x="226" y="129"/>
                    <a:pt x="227" y="129"/>
                  </a:cubicBezTo>
                  <a:cubicBezTo>
                    <a:pt x="231" y="129"/>
                    <a:pt x="233" y="130"/>
                    <a:pt x="234" y="133"/>
                  </a:cubicBezTo>
                  <a:cubicBezTo>
                    <a:pt x="220" y="135"/>
                    <a:pt x="202" y="161"/>
                    <a:pt x="194" y="170"/>
                  </a:cubicBezTo>
                  <a:cubicBezTo>
                    <a:pt x="176" y="193"/>
                    <a:pt x="161" y="218"/>
                    <a:pt x="146" y="243"/>
                  </a:cubicBezTo>
                  <a:cubicBezTo>
                    <a:pt x="122" y="282"/>
                    <a:pt x="91" y="346"/>
                    <a:pt x="41" y="355"/>
                  </a:cubicBezTo>
                  <a:cubicBezTo>
                    <a:pt x="38" y="356"/>
                    <a:pt x="35" y="356"/>
                    <a:pt x="31" y="356"/>
                  </a:cubicBezTo>
                  <a:moveTo>
                    <a:pt x="1350" y="344"/>
                  </a:moveTo>
                  <a:cubicBezTo>
                    <a:pt x="1345" y="344"/>
                    <a:pt x="1341" y="343"/>
                    <a:pt x="1336" y="340"/>
                  </a:cubicBezTo>
                  <a:cubicBezTo>
                    <a:pt x="1338" y="340"/>
                    <a:pt x="1339" y="340"/>
                    <a:pt x="1341" y="340"/>
                  </a:cubicBezTo>
                  <a:cubicBezTo>
                    <a:pt x="1372" y="340"/>
                    <a:pt x="1402" y="276"/>
                    <a:pt x="1365" y="255"/>
                  </a:cubicBezTo>
                  <a:cubicBezTo>
                    <a:pt x="1366" y="255"/>
                    <a:pt x="1367" y="255"/>
                    <a:pt x="1367" y="256"/>
                  </a:cubicBezTo>
                  <a:cubicBezTo>
                    <a:pt x="1415" y="272"/>
                    <a:pt x="1383" y="344"/>
                    <a:pt x="1350" y="344"/>
                  </a:cubicBezTo>
                  <a:moveTo>
                    <a:pt x="197" y="324"/>
                  </a:moveTo>
                  <a:cubicBezTo>
                    <a:pt x="196" y="324"/>
                    <a:pt x="196" y="324"/>
                    <a:pt x="195" y="323"/>
                  </a:cubicBezTo>
                  <a:cubicBezTo>
                    <a:pt x="179" y="318"/>
                    <a:pt x="191" y="277"/>
                    <a:pt x="193" y="266"/>
                  </a:cubicBezTo>
                  <a:cubicBezTo>
                    <a:pt x="197" y="244"/>
                    <a:pt x="204" y="223"/>
                    <a:pt x="215" y="202"/>
                  </a:cubicBezTo>
                  <a:cubicBezTo>
                    <a:pt x="221" y="191"/>
                    <a:pt x="264" y="134"/>
                    <a:pt x="251" y="121"/>
                  </a:cubicBezTo>
                  <a:lnTo>
                    <a:pt x="251" y="121"/>
                  </a:lnTo>
                  <a:cubicBezTo>
                    <a:pt x="254" y="122"/>
                    <a:pt x="258" y="123"/>
                    <a:pt x="260" y="125"/>
                  </a:cubicBezTo>
                  <a:cubicBezTo>
                    <a:pt x="261" y="126"/>
                    <a:pt x="261" y="127"/>
                    <a:pt x="262" y="128"/>
                  </a:cubicBezTo>
                  <a:cubicBezTo>
                    <a:pt x="259" y="136"/>
                    <a:pt x="254" y="145"/>
                    <a:pt x="253" y="154"/>
                  </a:cubicBezTo>
                  <a:cubicBezTo>
                    <a:pt x="252" y="157"/>
                    <a:pt x="252" y="160"/>
                    <a:pt x="252" y="162"/>
                  </a:cubicBezTo>
                  <a:cubicBezTo>
                    <a:pt x="241" y="181"/>
                    <a:pt x="227" y="200"/>
                    <a:pt x="224" y="207"/>
                  </a:cubicBezTo>
                  <a:cubicBezTo>
                    <a:pt x="214" y="227"/>
                    <a:pt x="206" y="248"/>
                    <a:pt x="202" y="270"/>
                  </a:cubicBezTo>
                  <a:cubicBezTo>
                    <a:pt x="200" y="280"/>
                    <a:pt x="191" y="312"/>
                    <a:pt x="199" y="324"/>
                  </a:cubicBezTo>
                  <a:cubicBezTo>
                    <a:pt x="198" y="324"/>
                    <a:pt x="198" y="324"/>
                    <a:pt x="197" y="324"/>
                  </a:cubicBezTo>
                  <a:moveTo>
                    <a:pt x="41" y="306"/>
                  </a:moveTo>
                  <a:cubicBezTo>
                    <a:pt x="38" y="305"/>
                    <a:pt x="34" y="304"/>
                    <a:pt x="31" y="302"/>
                  </a:cubicBezTo>
                  <a:cubicBezTo>
                    <a:pt x="2" y="284"/>
                    <a:pt x="0" y="237"/>
                    <a:pt x="9" y="209"/>
                  </a:cubicBezTo>
                  <a:cubicBezTo>
                    <a:pt x="24" y="162"/>
                    <a:pt x="70" y="134"/>
                    <a:pt x="109" y="108"/>
                  </a:cubicBezTo>
                  <a:cubicBezTo>
                    <a:pt x="137" y="90"/>
                    <a:pt x="206" y="55"/>
                    <a:pt x="209" y="16"/>
                  </a:cubicBezTo>
                  <a:cubicBezTo>
                    <a:pt x="209" y="8"/>
                    <a:pt x="207" y="3"/>
                    <a:pt x="204" y="0"/>
                  </a:cubicBezTo>
                  <a:cubicBezTo>
                    <a:pt x="213" y="2"/>
                    <a:pt x="219" y="7"/>
                    <a:pt x="218" y="20"/>
                  </a:cubicBezTo>
                  <a:cubicBezTo>
                    <a:pt x="216" y="59"/>
                    <a:pt x="146" y="94"/>
                    <a:pt x="119" y="112"/>
                  </a:cubicBezTo>
                  <a:cubicBezTo>
                    <a:pt x="80" y="138"/>
                    <a:pt x="34" y="166"/>
                    <a:pt x="19" y="213"/>
                  </a:cubicBezTo>
                  <a:cubicBezTo>
                    <a:pt x="10" y="241"/>
                    <a:pt x="12" y="288"/>
                    <a:pt x="40" y="306"/>
                  </a:cubicBezTo>
                  <a:cubicBezTo>
                    <a:pt x="41" y="306"/>
                    <a:pt x="41" y="306"/>
                    <a:pt x="41" y="306"/>
                  </a:cubicBezTo>
                  <a:close/>
                  <a:moveTo>
                    <a:pt x="891" y="238"/>
                  </a:moveTo>
                  <a:cubicBezTo>
                    <a:pt x="891" y="237"/>
                    <a:pt x="890" y="237"/>
                    <a:pt x="889" y="236"/>
                  </a:cubicBezTo>
                  <a:cubicBezTo>
                    <a:pt x="890" y="235"/>
                    <a:pt x="892" y="234"/>
                    <a:pt x="893" y="233"/>
                  </a:cubicBezTo>
                  <a:lnTo>
                    <a:pt x="895" y="231"/>
                  </a:lnTo>
                  <a:lnTo>
                    <a:pt x="895" y="230"/>
                  </a:lnTo>
                  <a:lnTo>
                    <a:pt x="897" y="229"/>
                  </a:lnTo>
                  <a:lnTo>
                    <a:pt x="898" y="229"/>
                  </a:lnTo>
                  <a:lnTo>
                    <a:pt x="898" y="229"/>
                  </a:lnTo>
                  <a:cubicBezTo>
                    <a:pt x="896" y="232"/>
                    <a:pt x="894" y="235"/>
                    <a:pt x="891" y="238"/>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4" name="Freeform 378">
              <a:extLst>
                <a:ext uri="{FF2B5EF4-FFF2-40B4-BE49-F238E27FC236}">
                  <a16:creationId xmlns:a16="http://schemas.microsoft.com/office/drawing/2014/main" id="{A3838136-E7A5-7CC5-6827-307B692C2497}"/>
                </a:ext>
              </a:extLst>
            </p:cNvPr>
            <p:cNvSpPr>
              <a:spLocks/>
            </p:cNvSpPr>
            <p:nvPr/>
          </p:nvSpPr>
          <p:spPr bwMode="auto">
            <a:xfrm>
              <a:off x="5448300" y="1646238"/>
              <a:ext cx="23812" cy="23813"/>
            </a:xfrm>
            <a:custGeom>
              <a:avLst/>
              <a:gdLst>
                <a:gd name="T0" fmla="*/ 4 w 25"/>
                <a:gd name="T1" fmla="*/ 25 h 25"/>
                <a:gd name="T2" fmla="*/ 3 w 25"/>
                <a:gd name="T3" fmla="*/ 23 h 25"/>
                <a:gd name="T4" fmla="*/ 0 w 25"/>
                <a:gd name="T5" fmla="*/ 19 h 25"/>
                <a:gd name="T6" fmla="*/ 9 w 25"/>
                <a:gd name="T7" fmla="*/ 7 h 25"/>
                <a:gd name="T8" fmla="*/ 24 w 25"/>
                <a:gd name="T9" fmla="*/ 0 h 25"/>
                <a:gd name="T10" fmla="*/ 24 w 25"/>
                <a:gd name="T11" fmla="*/ 0 h 25"/>
                <a:gd name="T12" fmla="*/ 25 w 25"/>
                <a:gd name="T13" fmla="*/ 0 h 25"/>
                <a:gd name="T14" fmla="*/ 13 w 25"/>
                <a:gd name="T15" fmla="*/ 18 h 25"/>
                <a:gd name="T16" fmla="*/ 13 w 25"/>
                <a:gd name="T17" fmla="*/ 18 h 25"/>
                <a:gd name="T18" fmla="*/ 12 w 25"/>
                <a:gd name="T19" fmla="*/ 18 h 25"/>
                <a:gd name="T20" fmla="*/ 10 w 25"/>
                <a:gd name="T21" fmla="*/ 19 h 25"/>
                <a:gd name="T22" fmla="*/ 10 w 25"/>
                <a:gd name="T23" fmla="*/ 20 h 25"/>
                <a:gd name="T24" fmla="*/ 8 w 25"/>
                <a:gd name="T25" fmla="*/ 22 h 25"/>
                <a:gd name="T26" fmla="*/ 4 w 25"/>
                <a:gd name="T2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5">
                  <a:moveTo>
                    <a:pt x="4" y="25"/>
                  </a:moveTo>
                  <a:lnTo>
                    <a:pt x="3" y="23"/>
                  </a:lnTo>
                  <a:cubicBezTo>
                    <a:pt x="2" y="22"/>
                    <a:pt x="1" y="21"/>
                    <a:pt x="0" y="19"/>
                  </a:cubicBezTo>
                  <a:cubicBezTo>
                    <a:pt x="3" y="15"/>
                    <a:pt x="6" y="11"/>
                    <a:pt x="9" y="7"/>
                  </a:cubicBezTo>
                  <a:cubicBezTo>
                    <a:pt x="13" y="4"/>
                    <a:pt x="18" y="2"/>
                    <a:pt x="24" y="0"/>
                  </a:cubicBezTo>
                  <a:lnTo>
                    <a:pt x="24" y="0"/>
                  </a:lnTo>
                  <a:cubicBezTo>
                    <a:pt x="25" y="0"/>
                    <a:pt x="25" y="0"/>
                    <a:pt x="25" y="0"/>
                  </a:cubicBezTo>
                  <a:cubicBezTo>
                    <a:pt x="21" y="6"/>
                    <a:pt x="17" y="12"/>
                    <a:pt x="13" y="18"/>
                  </a:cubicBezTo>
                  <a:lnTo>
                    <a:pt x="13" y="18"/>
                  </a:lnTo>
                  <a:lnTo>
                    <a:pt x="12" y="18"/>
                  </a:lnTo>
                  <a:lnTo>
                    <a:pt x="10" y="19"/>
                  </a:lnTo>
                  <a:lnTo>
                    <a:pt x="10" y="20"/>
                  </a:lnTo>
                  <a:lnTo>
                    <a:pt x="8" y="22"/>
                  </a:lnTo>
                  <a:cubicBezTo>
                    <a:pt x="7" y="23"/>
                    <a:pt x="5" y="24"/>
                    <a:pt x="4" y="25"/>
                  </a:cubicBezTo>
                </a:path>
              </a:pathLst>
            </a:custGeom>
            <a:solidFill>
              <a:srgbClr val="C5C5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5" name="Freeform 379">
              <a:extLst>
                <a:ext uri="{FF2B5EF4-FFF2-40B4-BE49-F238E27FC236}">
                  <a16:creationId xmlns:a16="http://schemas.microsoft.com/office/drawing/2014/main" id="{C86219C9-A126-BE83-FDBC-7CECFB481688}"/>
                </a:ext>
              </a:extLst>
            </p:cNvPr>
            <p:cNvSpPr>
              <a:spLocks/>
            </p:cNvSpPr>
            <p:nvPr/>
          </p:nvSpPr>
          <p:spPr bwMode="auto">
            <a:xfrm>
              <a:off x="5838825" y="1801813"/>
              <a:ext cx="58737" cy="61913"/>
            </a:xfrm>
            <a:custGeom>
              <a:avLst/>
              <a:gdLst>
                <a:gd name="T0" fmla="*/ 9 w 61"/>
                <a:gd name="T1" fmla="*/ 64 h 64"/>
                <a:gd name="T2" fmla="*/ 1 w 61"/>
                <a:gd name="T3" fmla="*/ 60 h 64"/>
                <a:gd name="T4" fmla="*/ 0 w 61"/>
                <a:gd name="T5" fmla="*/ 60 h 64"/>
                <a:gd name="T6" fmla="*/ 1 w 61"/>
                <a:gd name="T7" fmla="*/ 60 h 64"/>
                <a:gd name="T8" fmla="*/ 33 w 61"/>
                <a:gd name="T9" fmla="*/ 48 h 64"/>
                <a:gd name="T10" fmla="*/ 37 w 61"/>
                <a:gd name="T11" fmla="*/ 44 h 64"/>
                <a:gd name="T12" fmla="*/ 35 w 61"/>
                <a:gd name="T13" fmla="*/ 46 h 64"/>
                <a:gd name="T14" fmla="*/ 40 w 61"/>
                <a:gd name="T15" fmla="*/ 42 h 64"/>
                <a:gd name="T16" fmla="*/ 49 w 61"/>
                <a:gd name="T17" fmla="*/ 28 h 64"/>
                <a:gd name="T18" fmla="*/ 43 w 61"/>
                <a:gd name="T19" fmla="*/ 2 h 64"/>
                <a:gd name="T20" fmla="*/ 41 w 61"/>
                <a:gd name="T21" fmla="*/ 0 h 64"/>
                <a:gd name="T22" fmla="*/ 53 w 61"/>
                <a:gd name="T23" fmla="*/ 6 h 64"/>
                <a:gd name="T24" fmla="*/ 58 w 61"/>
                <a:gd name="T25" fmla="*/ 32 h 64"/>
                <a:gd name="T26" fmla="*/ 49 w 61"/>
                <a:gd name="T27" fmla="*/ 46 h 64"/>
                <a:gd name="T28" fmla="*/ 44 w 61"/>
                <a:gd name="T29" fmla="*/ 50 h 64"/>
                <a:gd name="T30" fmla="*/ 47 w 61"/>
                <a:gd name="T31" fmla="*/ 48 h 64"/>
                <a:gd name="T32" fmla="*/ 42 w 61"/>
                <a:gd name="T33" fmla="*/ 52 h 64"/>
                <a:gd name="T34" fmla="*/ 10 w 61"/>
                <a:gd name="T35" fmla="*/ 64 h 64"/>
                <a:gd name="T36" fmla="*/ 9 w 61"/>
                <a:gd name="T3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4">
                  <a:moveTo>
                    <a:pt x="9" y="64"/>
                  </a:moveTo>
                  <a:cubicBezTo>
                    <a:pt x="6" y="64"/>
                    <a:pt x="3" y="62"/>
                    <a:pt x="1" y="60"/>
                  </a:cubicBezTo>
                  <a:lnTo>
                    <a:pt x="0" y="60"/>
                  </a:lnTo>
                  <a:lnTo>
                    <a:pt x="1" y="60"/>
                  </a:lnTo>
                  <a:cubicBezTo>
                    <a:pt x="12" y="59"/>
                    <a:pt x="23" y="55"/>
                    <a:pt x="33" y="48"/>
                  </a:cubicBezTo>
                  <a:lnTo>
                    <a:pt x="37" y="44"/>
                  </a:lnTo>
                  <a:cubicBezTo>
                    <a:pt x="36" y="45"/>
                    <a:pt x="35" y="46"/>
                    <a:pt x="35" y="46"/>
                  </a:cubicBezTo>
                  <a:cubicBezTo>
                    <a:pt x="35" y="46"/>
                    <a:pt x="37" y="45"/>
                    <a:pt x="40" y="42"/>
                  </a:cubicBezTo>
                  <a:cubicBezTo>
                    <a:pt x="44" y="37"/>
                    <a:pt x="47" y="33"/>
                    <a:pt x="49" y="28"/>
                  </a:cubicBezTo>
                  <a:cubicBezTo>
                    <a:pt x="52" y="18"/>
                    <a:pt x="51" y="9"/>
                    <a:pt x="43" y="2"/>
                  </a:cubicBezTo>
                  <a:cubicBezTo>
                    <a:pt x="42" y="1"/>
                    <a:pt x="42" y="0"/>
                    <a:pt x="41" y="0"/>
                  </a:cubicBezTo>
                  <a:cubicBezTo>
                    <a:pt x="45" y="0"/>
                    <a:pt x="49" y="2"/>
                    <a:pt x="53" y="6"/>
                  </a:cubicBezTo>
                  <a:cubicBezTo>
                    <a:pt x="60" y="13"/>
                    <a:pt x="61" y="22"/>
                    <a:pt x="58" y="32"/>
                  </a:cubicBezTo>
                  <a:cubicBezTo>
                    <a:pt x="56" y="37"/>
                    <a:pt x="53" y="41"/>
                    <a:pt x="49" y="46"/>
                  </a:cubicBezTo>
                  <a:cubicBezTo>
                    <a:pt x="46" y="49"/>
                    <a:pt x="44" y="50"/>
                    <a:pt x="44" y="50"/>
                  </a:cubicBezTo>
                  <a:cubicBezTo>
                    <a:pt x="44" y="50"/>
                    <a:pt x="45" y="49"/>
                    <a:pt x="47" y="48"/>
                  </a:cubicBezTo>
                  <a:lnTo>
                    <a:pt x="42" y="52"/>
                  </a:lnTo>
                  <a:cubicBezTo>
                    <a:pt x="33" y="59"/>
                    <a:pt x="21" y="63"/>
                    <a:pt x="10" y="64"/>
                  </a:cubicBezTo>
                  <a:cubicBezTo>
                    <a:pt x="10" y="64"/>
                    <a:pt x="9" y="64"/>
                    <a:pt x="9" y="64"/>
                  </a:cubicBezTo>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6" name="Freeform 380">
              <a:extLst>
                <a:ext uri="{FF2B5EF4-FFF2-40B4-BE49-F238E27FC236}">
                  <a16:creationId xmlns:a16="http://schemas.microsoft.com/office/drawing/2014/main" id="{4DE481E8-B4FB-1644-901A-8DD6B35F26A6}"/>
                </a:ext>
              </a:extLst>
            </p:cNvPr>
            <p:cNvSpPr>
              <a:spLocks/>
            </p:cNvSpPr>
            <p:nvPr/>
          </p:nvSpPr>
          <p:spPr bwMode="auto">
            <a:xfrm>
              <a:off x="5797550" y="1882775"/>
              <a:ext cx="28575" cy="28575"/>
            </a:xfrm>
            <a:custGeom>
              <a:avLst/>
              <a:gdLst>
                <a:gd name="T0" fmla="*/ 10 w 28"/>
                <a:gd name="T1" fmla="*/ 30 h 30"/>
                <a:gd name="T2" fmla="*/ 5 w 28"/>
                <a:gd name="T3" fmla="*/ 30 h 30"/>
                <a:gd name="T4" fmla="*/ 2 w 28"/>
                <a:gd name="T5" fmla="*/ 28 h 30"/>
                <a:gd name="T6" fmla="*/ 0 w 28"/>
                <a:gd name="T7" fmla="*/ 26 h 30"/>
                <a:gd name="T8" fmla="*/ 0 w 28"/>
                <a:gd name="T9" fmla="*/ 26 h 30"/>
                <a:gd name="T10" fmla="*/ 14 w 28"/>
                <a:gd name="T11" fmla="*/ 20 h 30"/>
                <a:gd name="T12" fmla="*/ 19 w 28"/>
                <a:gd name="T13" fmla="*/ 6 h 30"/>
                <a:gd name="T14" fmla="*/ 16 w 28"/>
                <a:gd name="T15" fmla="*/ 0 h 30"/>
                <a:gd name="T16" fmla="*/ 17 w 28"/>
                <a:gd name="T17" fmla="*/ 0 h 30"/>
                <a:gd name="T18" fmla="*/ 21 w 28"/>
                <a:gd name="T19" fmla="*/ 0 h 30"/>
                <a:gd name="T20" fmla="*/ 25 w 28"/>
                <a:gd name="T21" fmla="*/ 3 h 30"/>
                <a:gd name="T22" fmla="*/ 28 w 28"/>
                <a:gd name="T23" fmla="*/ 10 h 30"/>
                <a:gd name="T24" fmla="*/ 23 w 28"/>
                <a:gd name="T25" fmla="*/ 24 h 30"/>
                <a:gd name="T26" fmla="*/ 10 w 28"/>
                <a:gd name="T2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0">
                  <a:moveTo>
                    <a:pt x="10" y="30"/>
                  </a:moveTo>
                  <a:cubicBezTo>
                    <a:pt x="8" y="30"/>
                    <a:pt x="6" y="30"/>
                    <a:pt x="5" y="30"/>
                  </a:cubicBezTo>
                  <a:lnTo>
                    <a:pt x="2" y="28"/>
                  </a:lnTo>
                  <a:cubicBezTo>
                    <a:pt x="1" y="27"/>
                    <a:pt x="0" y="27"/>
                    <a:pt x="0" y="26"/>
                  </a:cubicBezTo>
                  <a:cubicBezTo>
                    <a:pt x="0" y="26"/>
                    <a:pt x="0" y="26"/>
                    <a:pt x="0" y="26"/>
                  </a:cubicBezTo>
                  <a:cubicBezTo>
                    <a:pt x="5" y="26"/>
                    <a:pt x="10" y="24"/>
                    <a:pt x="14" y="20"/>
                  </a:cubicBezTo>
                  <a:cubicBezTo>
                    <a:pt x="18" y="16"/>
                    <a:pt x="19" y="11"/>
                    <a:pt x="19" y="6"/>
                  </a:cubicBezTo>
                  <a:cubicBezTo>
                    <a:pt x="19" y="3"/>
                    <a:pt x="18" y="1"/>
                    <a:pt x="16" y="0"/>
                  </a:cubicBezTo>
                  <a:cubicBezTo>
                    <a:pt x="17" y="0"/>
                    <a:pt x="17" y="0"/>
                    <a:pt x="17" y="0"/>
                  </a:cubicBezTo>
                  <a:lnTo>
                    <a:pt x="21" y="0"/>
                  </a:lnTo>
                  <a:lnTo>
                    <a:pt x="25" y="3"/>
                  </a:lnTo>
                  <a:cubicBezTo>
                    <a:pt x="27" y="5"/>
                    <a:pt x="28" y="7"/>
                    <a:pt x="28" y="10"/>
                  </a:cubicBezTo>
                  <a:cubicBezTo>
                    <a:pt x="28" y="15"/>
                    <a:pt x="27" y="20"/>
                    <a:pt x="23" y="24"/>
                  </a:cubicBezTo>
                  <a:cubicBezTo>
                    <a:pt x="20" y="28"/>
                    <a:pt x="15" y="30"/>
                    <a:pt x="10" y="30"/>
                  </a:cubicBezTo>
                  <a:close/>
                </a:path>
              </a:pathLst>
            </a:custGeom>
            <a:solidFill>
              <a:srgbClr val="DADA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Freeform 381">
              <a:extLst>
                <a:ext uri="{FF2B5EF4-FFF2-40B4-BE49-F238E27FC236}">
                  <a16:creationId xmlns:a16="http://schemas.microsoft.com/office/drawing/2014/main" id="{6280EDC5-8233-2CE2-6AC3-7C0812DF4951}"/>
                </a:ext>
              </a:extLst>
            </p:cNvPr>
            <p:cNvSpPr>
              <a:spLocks noEditPoints="1"/>
            </p:cNvSpPr>
            <p:nvPr/>
          </p:nvSpPr>
          <p:spPr bwMode="auto">
            <a:xfrm>
              <a:off x="5595937" y="1809750"/>
              <a:ext cx="47625" cy="101600"/>
            </a:xfrm>
            <a:custGeom>
              <a:avLst/>
              <a:gdLst>
                <a:gd name="T0" fmla="*/ 47 w 49"/>
                <a:gd name="T1" fmla="*/ 105 h 105"/>
                <a:gd name="T2" fmla="*/ 9 w 49"/>
                <a:gd name="T3" fmla="*/ 83 h 105"/>
                <a:gd name="T4" fmla="*/ 1 w 49"/>
                <a:gd name="T5" fmla="*/ 59 h 105"/>
                <a:gd name="T6" fmla="*/ 10 w 49"/>
                <a:gd name="T7" fmla="*/ 61 h 105"/>
                <a:gd name="T8" fmla="*/ 10 w 49"/>
                <a:gd name="T9" fmla="*/ 63 h 105"/>
                <a:gd name="T10" fmla="*/ 19 w 49"/>
                <a:gd name="T11" fmla="*/ 87 h 105"/>
                <a:gd name="T12" fmla="*/ 49 w 49"/>
                <a:gd name="T13" fmla="*/ 105 h 105"/>
                <a:gd name="T14" fmla="*/ 47 w 49"/>
                <a:gd name="T15" fmla="*/ 105 h 105"/>
                <a:gd name="T16" fmla="*/ 8 w 49"/>
                <a:gd name="T17" fmla="*/ 46 h 105"/>
                <a:gd name="T18" fmla="*/ 2 w 49"/>
                <a:gd name="T19" fmla="*/ 46 h 105"/>
                <a:gd name="T20" fmla="*/ 0 w 49"/>
                <a:gd name="T21" fmla="*/ 46 h 105"/>
                <a:gd name="T22" fmla="*/ 0 w 49"/>
                <a:gd name="T23" fmla="*/ 44 h 105"/>
                <a:gd name="T24" fmla="*/ 9 w 49"/>
                <a:gd name="T25" fmla="*/ 42 h 105"/>
                <a:gd name="T26" fmla="*/ 8 w 49"/>
                <a:gd name="T27" fmla="*/ 46 h 105"/>
                <a:gd name="T28" fmla="*/ 1 w 49"/>
                <a:gd name="T29" fmla="*/ 33 h 105"/>
                <a:gd name="T30" fmla="*/ 1 w 49"/>
                <a:gd name="T31" fmla="*/ 32 h 105"/>
                <a:gd name="T32" fmla="*/ 1 w 49"/>
                <a:gd name="T33" fmla="*/ 29 h 105"/>
                <a:gd name="T34" fmla="*/ 11 w 49"/>
                <a:gd name="T35" fmla="*/ 23 h 105"/>
                <a:gd name="T36" fmla="*/ 11 w 49"/>
                <a:gd name="T37" fmla="*/ 24 h 105"/>
                <a:gd name="T38" fmla="*/ 10 w 49"/>
                <a:gd name="T39" fmla="*/ 31 h 105"/>
                <a:gd name="T40" fmla="*/ 1 w 49"/>
                <a:gd name="T41" fmla="*/ 33 h 105"/>
                <a:gd name="T42" fmla="*/ 2 w 49"/>
                <a:gd name="T43" fmla="*/ 18 h 105"/>
                <a:gd name="T44" fmla="*/ 4 w 49"/>
                <a:gd name="T45" fmla="*/ 3 h 105"/>
                <a:gd name="T46" fmla="*/ 5 w 49"/>
                <a:gd name="T47" fmla="*/ 3 h 105"/>
                <a:gd name="T48" fmla="*/ 9 w 49"/>
                <a:gd name="T49" fmla="*/ 0 h 105"/>
                <a:gd name="T50" fmla="*/ 15 w 49"/>
                <a:gd name="T51" fmla="*/ 2 h 105"/>
                <a:gd name="T52" fmla="*/ 14 w 49"/>
                <a:gd name="T53" fmla="*/ 5 h 105"/>
                <a:gd name="T54" fmla="*/ 13 w 49"/>
                <a:gd name="T55" fmla="*/ 11 h 105"/>
                <a:gd name="T56" fmla="*/ 2 w 49"/>
                <a:gd name="T57"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105">
                  <a:moveTo>
                    <a:pt x="47" y="105"/>
                  </a:moveTo>
                  <a:cubicBezTo>
                    <a:pt x="33" y="105"/>
                    <a:pt x="20" y="99"/>
                    <a:pt x="9" y="83"/>
                  </a:cubicBezTo>
                  <a:cubicBezTo>
                    <a:pt x="5" y="76"/>
                    <a:pt x="2" y="68"/>
                    <a:pt x="1" y="59"/>
                  </a:cubicBezTo>
                  <a:cubicBezTo>
                    <a:pt x="4" y="60"/>
                    <a:pt x="7" y="60"/>
                    <a:pt x="10" y="61"/>
                  </a:cubicBezTo>
                  <a:cubicBezTo>
                    <a:pt x="10" y="62"/>
                    <a:pt x="10" y="63"/>
                    <a:pt x="10" y="63"/>
                  </a:cubicBezTo>
                  <a:cubicBezTo>
                    <a:pt x="12" y="72"/>
                    <a:pt x="14" y="80"/>
                    <a:pt x="19" y="87"/>
                  </a:cubicBezTo>
                  <a:cubicBezTo>
                    <a:pt x="27" y="99"/>
                    <a:pt x="37" y="104"/>
                    <a:pt x="49" y="105"/>
                  </a:cubicBezTo>
                  <a:cubicBezTo>
                    <a:pt x="49" y="105"/>
                    <a:pt x="48" y="105"/>
                    <a:pt x="47" y="105"/>
                  </a:cubicBezTo>
                  <a:moveTo>
                    <a:pt x="8" y="46"/>
                  </a:moveTo>
                  <a:cubicBezTo>
                    <a:pt x="6" y="46"/>
                    <a:pt x="4" y="46"/>
                    <a:pt x="2" y="46"/>
                  </a:cubicBezTo>
                  <a:lnTo>
                    <a:pt x="0" y="46"/>
                  </a:lnTo>
                  <a:lnTo>
                    <a:pt x="0" y="44"/>
                  </a:lnTo>
                  <a:cubicBezTo>
                    <a:pt x="3" y="43"/>
                    <a:pt x="6" y="43"/>
                    <a:pt x="9" y="42"/>
                  </a:cubicBezTo>
                  <a:cubicBezTo>
                    <a:pt x="9" y="43"/>
                    <a:pt x="8" y="45"/>
                    <a:pt x="8" y="46"/>
                  </a:cubicBezTo>
                  <a:moveTo>
                    <a:pt x="1" y="33"/>
                  </a:moveTo>
                  <a:cubicBezTo>
                    <a:pt x="1" y="33"/>
                    <a:pt x="1" y="32"/>
                    <a:pt x="1" y="32"/>
                  </a:cubicBezTo>
                  <a:lnTo>
                    <a:pt x="1" y="29"/>
                  </a:lnTo>
                  <a:cubicBezTo>
                    <a:pt x="4" y="27"/>
                    <a:pt x="7" y="25"/>
                    <a:pt x="11" y="23"/>
                  </a:cubicBezTo>
                  <a:cubicBezTo>
                    <a:pt x="11" y="24"/>
                    <a:pt x="11" y="24"/>
                    <a:pt x="11" y="24"/>
                  </a:cubicBezTo>
                  <a:cubicBezTo>
                    <a:pt x="11" y="27"/>
                    <a:pt x="10" y="29"/>
                    <a:pt x="10" y="31"/>
                  </a:cubicBezTo>
                  <a:cubicBezTo>
                    <a:pt x="7" y="32"/>
                    <a:pt x="4" y="33"/>
                    <a:pt x="1" y="33"/>
                  </a:cubicBezTo>
                  <a:moveTo>
                    <a:pt x="2" y="18"/>
                  </a:moveTo>
                  <a:cubicBezTo>
                    <a:pt x="2" y="13"/>
                    <a:pt x="3" y="8"/>
                    <a:pt x="4" y="3"/>
                  </a:cubicBezTo>
                  <a:cubicBezTo>
                    <a:pt x="4" y="3"/>
                    <a:pt x="5" y="3"/>
                    <a:pt x="5" y="3"/>
                  </a:cubicBezTo>
                  <a:cubicBezTo>
                    <a:pt x="6" y="2"/>
                    <a:pt x="8" y="1"/>
                    <a:pt x="9" y="0"/>
                  </a:cubicBezTo>
                  <a:cubicBezTo>
                    <a:pt x="11" y="1"/>
                    <a:pt x="13" y="2"/>
                    <a:pt x="15" y="2"/>
                  </a:cubicBezTo>
                  <a:cubicBezTo>
                    <a:pt x="15" y="3"/>
                    <a:pt x="14" y="4"/>
                    <a:pt x="14" y="5"/>
                  </a:cubicBezTo>
                  <a:cubicBezTo>
                    <a:pt x="14" y="7"/>
                    <a:pt x="13" y="9"/>
                    <a:pt x="13" y="11"/>
                  </a:cubicBezTo>
                  <a:cubicBezTo>
                    <a:pt x="9" y="13"/>
                    <a:pt x="5" y="15"/>
                    <a:pt x="2" y="18"/>
                  </a:cubicBezTo>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8" name="Freeform 382">
              <a:extLst>
                <a:ext uri="{FF2B5EF4-FFF2-40B4-BE49-F238E27FC236}">
                  <a16:creationId xmlns:a16="http://schemas.microsoft.com/office/drawing/2014/main" id="{08F2F3DE-FD3D-AFB1-982B-4B04191C3CA7}"/>
                </a:ext>
              </a:extLst>
            </p:cNvPr>
            <p:cNvSpPr>
              <a:spLocks noEditPoints="1"/>
            </p:cNvSpPr>
            <p:nvPr/>
          </p:nvSpPr>
          <p:spPr bwMode="auto">
            <a:xfrm>
              <a:off x="5595937" y="1804988"/>
              <a:ext cx="15875" cy="63500"/>
            </a:xfrm>
            <a:custGeom>
              <a:avLst/>
              <a:gdLst>
                <a:gd name="T0" fmla="*/ 10 w 17"/>
                <a:gd name="T1" fmla="*/ 65 h 65"/>
                <a:gd name="T2" fmla="*/ 1 w 17"/>
                <a:gd name="T3" fmla="*/ 63 h 65"/>
                <a:gd name="T4" fmla="*/ 0 w 17"/>
                <a:gd name="T5" fmla="*/ 50 h 65"/>
                <a:gd name="T6" fmla="*/ 2 w 17"/>
                <a:gd name="T7" fmla="*/ 50 h 65"/>
                <a:gd name="T8" fmla="*/ 8 w 17"/>
                <a:gd name="T9" fmla="*/ 50 h 65"/>
                <a:gd name="T10" fmla="*/ 10 w 17"/>
                <a:gd name="T11" fmla="*/ 65 h 65"/>
                <a:gd name="T12" fmla="*/ 0 w 17"/>
                <a:gd name="T13" fmla="*/ 48 h 65"/>
                <a:gd name="T14" fmla="*/ 1 w 17"/>
                <a:gd name="T15" fmla="*/ 37 h 65"/>
                <a:gd name="T16" fmla="*/ 10 w 17"/>
                <a:gd name="T17" fmla="*/ 35 h 65"/>
                <a:gd name="T18" fmla="*/ 9 w 17"/>
                <a:gd name="T19" fmla="*/ 46 h 65"/>
                <a:gd name="T20" fmla="*/ 0 w 17"/>
                <a:gd name="T21" fmla="*/ 48 h 65"/>
                <a:gd name="T22" fmla="*/ 1 w 17"/>
                <a:gd name="T23" fmla="*/ 33 h 65"/>
                <a:gd name="T24" fmla="*/ 2 w 17"/>
                <a:gd name="T25" fmla="*/ 22 h 65"/>
                <a:gd name="T26" fmla="*/ 13 w 17"/>
                <a:gd name="T27" fmla="*/ 15 h 65"/>
                <a:gd name="T28" fmla="*/ 11 w 17"/>
                <a:gd name="T29" fmla="*/ 27 h 65"/>
                <a:gd name="T30" fmla="*/ 1 w 17"/>
                <a:gd name="T31" fmla="*/ 33 h 65"/>
                <a:gd name="T32" fmla="*/ 4 w 17"/>
                <a:gd name="T33" fmla="*/ 7 h 65"/>
                <a:gd name="T34" fmla="*/ 4 w 17"/>
                <a:gd name="T35" fmla="*/ 7 h 65"/>
                <a:gd name="T36" fmla="*/ 5 w 17"/>
                <a:gd name="T37" fmla="*/ 7 h 65"/>
                <a:gd name="T38" fmla="*/ 4 w 17"/>
                <a:gd name="T39" fmla="*/ 7 h 65"/>
                <a:gd name="T40" fmla="*/ 15 w 17"/>
                <a:gd name="T41" fmla="*/ 6 h 65"/>
                <a:gd name="T42" fmla="*/ 9 w 17"/>
                <a:gd name="T43" fmla="*/ 4 h 65"/>
                <a:gd name="T44" fmla="*/ 17 w 17"/>
                <a:gd name="T45" fmla="*/ 0 h 65"/>
                <a:gd name="T46" fmla="*/ 15 w 17"/>
                <a:gd name="T4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65">
                  <a:moveTo>
                    <a:pt x="10" y="65"/>
                  </a:moveTo>
                  <a:cubicBezTo>
                    <a:pt x="7" y="64"/>
                    <a:pt x="4" y="64"/>
                    <a:pt x="1" y="63"/>
                  </a:cubicBezTo>
                  <a:cubicBezTo>
                    <a:pt x="0" y="59"/>
                    <a:pt x="0" y="54"/>
                    <a:pt x="0" y="50"/>
                  </a:cubicBezTo>
                  <a:lnTo>
                    <a:pt x="2" y="50"/>
                  </a:lnTo>
                  <a:cubicBezTo>
                    <a:pt x="4" y="50"/>
                    <a:pt x="6" y="50"/>
                    <a:pt x="8" y="50"/>
                  </a:cubicBezTo>
                  <a:cubicBezTo>
                    <a:pt x="8" y="55"/>
                    <a:pt x="9" y="60"/>
                    <a:pt x="10" y="65"/>
                  </a:cubicBezTo>
                  <a:moveTo>
                    <a:pt x="0" y="48"/>
                  </a:moveTo>
                  <a:cubicBezTo>
                    <a:pt x="0" y="44"/>
                    <a:pt x="0" y="41"/>
                    <a:pt x="1" y="37"/>
                  </a:cubicBezTo>
                  <a:cubicBezTo>
                    <a:pt x="4" y="37"/>
                    <a:pt x="7" y="36"/>
                    <a:pt x="10" y="35"/>
                  </a:cubicBezTo>
                  <a:cubicBezTo>
                    <a:pt x="9" y="39"/>
                    <a:pt x="9" y="42"/>
                    <a:pt x="9" y="46"/>
                  </a:cubicBezTo>
                  <a:cubicBezTo>
                    <a:pt x="6" y="47"/>
                    <a:pt x="3" y="47"/>
                    <a:pt x="0" y="48"/>
                  </a:cubicBezTo>
                  <a:close/>
                  <a:moveTo>
                    <a:pt x="1" y="33"/>
                  </a:moveTo>
                  <a:cubicBezTo>
                    <a:pt x="1" y="29"/>
                    <a:pt x="1" y="26"/>
                    <a:pt x="2" y="22"/>
                  </a:cubicBezTo>
                  <a:cubicBezTo>
                    <a:pt x="5" y="19"/>
                    <a:pt x="9" y="17"/>
                    <a:pt x="13" y="15"/>
                  </a:cubicBezTo>
                  <a:cubicBezTo>
                    <a:pt x="12" y="19"/>
                    <a:pt x="12" y="23"/>
                    <a:pt x="11" y="27"/>
                  </a:cubicBezTo>
                  <a:cubicBezTo>
                    <a:pt x="7" y="29"/>
                    <a:pt x="4" y="31"/>
                    <a:pt x="1" y="33"/>
                  </a:cubicBezTo>
                  <a:close/>
                  <a:moveTo>
                    <a:pt x="4" y="7"/>
                  </a:moveTo>
                  <a:cubicBezTo>
                    <a:pt x="4" y="7"/>
                    <a:pt x="4" y="7"/>
                    <a:pt x="4" y="7"/>
                  </a:cubicBezTo>
                  <a:cubicBezTo>
                    <a:pt x="4" y="7"/>
                    <a:pt x="5" y="7"/>
                    <a:pt x="5" y="7"/>
                  </a:cubicBezTo>
                  <a:cubicBezTo>
                    <a:pt x="5" y="7"/>
                    <a:pt x="4" y="7"/>
                    <a:pt x="4" y="7"/>
                  </a:cubicBezTo>
                  <a:moveTo>
                    <a:pt x="15" y="6"/>
                  </a:moveTo>
                  <a:cubicBezTo>
                    <a:pt x="13" y="6"/>
                    <a:pt x="11" y="5"/>
                    <a:pt x="9" y="4"/>
                  </a:cubicBezTo>
                  <a:cubicBezTo>
                    <a:pt x="12" y="3"/>
                    <a:pt x="14" y="1"/>
                    <a:pt x="17" y="0"/>
                  </a:cubicBezTo>
                  <a:cubicBezTo>
                    <a:pt x="16" y="2"/>
                    <a:pt x="15" y="4"/>
                    <a:pt x="15" y="6"/>
                  </a:cubicBezTo>
                  <a:close/>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9" name="Freeform 383">
              <a:extLst>
                <a:ext uri="{FF2B5EF4-FFF2-40B4-BE49-F238E27FC236}">
                  <a16:creationId xmlns:a16="http://schemas.microsoft.com/office/drawing/2014/main" id="{AA188323-FBA1-EE35-B7E5-4E68CDF7E4D5}"/>
                </a:ext>
              </a:extLst>
            </p:cNvPr>
            <p:cNvSpPr>
              <a:spLocks/>
            </p:cNvSpPr>
            <p:nvPr/>
          </p:nvSpPr>
          <p:spPr bwMode="auto">
            <a:xfrm>
              <a:off x="5656262" y="1682750"/>
              <a:ext cx="255587" cy="188913"/>
            </a:xfrm>
            <a:custGeom>
              <a:avLst/>
              <a:gdLst>
                <a:gd name="T0" fmla="*/ 10 w 264"/>
                <a:gd name="T1" fmla="*/ 195 h 195"/>
                <a:gd name="T2" fmla="*/ 0 w 264"/>
                <a:gd name="T3" fmla="*/ 191 h 195"/>
                <a:gd name="T4" fmla="*/ 1 w 264"/>
                <a:gd name="T5" fmla="*/ 191 h 195"/>
                <a:gd name="T6" fmla="*/ 36 w 264"/>
                <a:gd name="T7" fmla="*/ 158 h 195"/>
                <a:gd name="T8" fmla="*/ 108 w 264"/>
                <a:gd name="T9" fmla="*/ 92 h 195"/>
                <a:gd name="T10" fmla="*/ 181 w 264"/>
                <a:gd name="T11" fmla="*/ 25 h 195"/>
                <a:gd name="T12" fmla="*/ 181 w 264"/>
                <a:gd name="T13" fmla="*/ 25 h 195"/>
                <a:gd name="T14" fmla="*/ 231 w 264"/>
                <a:gd name="T15" fmla="*/ 1 h 195"/>
                <a:gd name="T16" fmla="*/ 241 w 264"/>
                <a:gd name="T17" fmla="*/ 0 h 195"/>
                <a:gd name="T18" fmla="*/ 257 w 264"/>
                <a:gd name="T19" fmla="*/ 3 h 195"/>
                <a:gd name="T20" fmla="*/ 264 w 264"/>
                <a:gd name="T21" fmla="*/ 6 h 195"/>
                <a:gd name="T22" fmla="*/ 251 w 264"/>
                <a:gd name="T23" fmla="*/ 4 h 195"/>
                <a:gd name="T24" fmla="*/ 190 w 264"/>
                <a:gd name="T25" fmla="*/ 29 h 195"/>
                <a:gd name="T26" fmla="*/ 117 w 264"/>
                <a:gd name="T27" fmla="*/ 96 h 195"/>
                <a:gd name="T28" fmla="*/ 45 w 264"/>
                <a:gd name="T29" fmla="*/ 162 h 195"/>
                <a:gd name="T30" fmla="*/ 10 w 264"/>
                <a:gd name="T31"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 h="195">
                  <a:moveTo>
                    <a:pt x="10" y="195"/>
                  </a:moveTo>
                  <a:cubicBezTo>
                    <a:pt x="6" y="195"/>
                    <a:pt x="3" y="193"/>
                    <a:pt x="0" y="191"/>
                  </a:cubicBezTo>
                  <a:cubicBezTo>
                    <a:pt x="0" y="191"/>
                    <a:pt x="1" y="191"/>
                    <a:pt x="1" y="191"/>
                  </a:cubicBezTo>
                  <a:cubicBezTo>
                    <a:pt x="14" y="181"/>
                    <a:pt x="27" y="166"/>
                    <a:pt x="36" y="158"/>
                  </a:cubicBezTo>
                  <a:cubicBezTo>
                    <a:pt x="60" y="135"/>
                    <a:pt x="86" y="116"/>
                    <a:pt x="108" y="92"/>
                  </a:cubicBezTo>
                  <a:cubicBezTo>
                    <a:pt x="131" y="68"/>
                    <a:pt x="153" y="44"/>
                    <a:pt x="181" y="25"/>
                  </a:cubicBezTo>
                  <a:cubicBezTo>
                    <a:pt x="181" y="25"/>
                    <a:pt x="181" y="25"/>
                    <a:pt x="181" y="25"/>
                  </a:cubicBezTo>
                  <a:cubicBezTo>
                    <a:pt x="200" y="21"/>
                    <a:pt x="217" y="13"/>
                    <a:pt x="231" y="1"/>
                  </a:cubicBezTo>
                  <a:cubicBezTo>
                    <a:pt x="234" y="0"/>
                    <a:pt x="238" y="0"/>
                    <a:pt x="241" y="0"/>
                  </a:cubicBezTo>
                  <a:cubicBezTo>
                    <a:pt x="247" y="0"/>
                    <a:pt x="252" y="1"/>
                    <a:pt x="257" y="3"/>
                  </a:cubicBezTo>
                  <a:cubicBezTo>
                    <a:pt x="260" y="4"/>
                    <a:pt x="262" y="5"/>
                    <a:pt x="264" y="6"/>
                  </a:cubicBezTo>
                  <a:cubicBezTo>
                    <a:pt x="260" y="5"/>
                    <a:pt x="255" y="4"/>
                    <a:pt x="251" y="4"/>
                  </a:cubicBezTo>
                  <a:cubicBezTo>
                    <a:pt x="229" y="4"/>
                    <a:pt x="206" y="17"/>
                    <a:pt x="190" y="29"/>
                  </a:cubicBezTo>
                  <a:cubicBezTo>
                    <a:pt x="163" y="48"/>
                    <a:pt x="140" y="72"/>
                    <a:pt x="117" y="96"/>
                  </a:cubicBezTo>
                  <a:cubicBezTo>
                    <a:pt x="95" y="120"/>
                    <a:pt x="69" y="139"/>
                    <a:pt x="45" y="162"/>
                  </a:cubicBezTo>
                  <a:cubicBezTo>
                    <a:pt x="36" y="170"/>
                    <a:pt x="24" y="185"/>
                    <a:pt x="10" y="195"/>
                  </a:cubicBezTo>
                  <a:close/>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0" name="Freeform 384">
              <a:extLst>
                <a:ext uri="{FF2B5EF4-FFF2-40B4-BE49-F238E27FC236}">
                  <a16:creationId xmlns:a16="http://schemas.microsoft.com/office/drawing/2014/main" id="{302DCF15-5622-FAED-447E-7A8B89991914}"/>
                </a:ext>
              </a:extLst>
            </p:cNvPr>
            <p:cNvSpPr>
              <a:spLocks/>
            </p:cNvSpPr>
            <p:nvPr/>
          </p:nvSpPr>
          <p:spPr bwMode="auto">
            <a:xfrm>
              <a:off x="5832475" y="1684338"/>
              <a:ext cx="47625" cy="23813"/>
            </a:xfrm>
            <a:custGeom>
              <a:avLst/>
              <a:gdLst>
                <a:gd name="T0" fmla="*/ 0 w 50"/>
                <a:gd name="T1" fmla="*/ 24 h 24"/>
                <a:gd name="T2" fmla="*/ 50 w 50"/>
                <a:gd name="T3" fmla="*/ 0 h 24"/>
                <a:gd name="T4" fmla="*/ 0 w 50"/>
                <a:gd name="T5" fmla="*/ 24 h 24"/>
              </a:gdLst>
              <a:ahLst/>
              <a:cxnLst>
                <a:cxn ang="0">
                  <a:pos x="T0" y="T1"/>
                </a:cxn>
                <a:cxn ang="0">
                  <a:pos x="T2" y="T3"/>
                </a:cxn>
                <a:cxn ang="0">
                  <a:pos x="T4" y="T5"/>
                </a:cxn>
              </a:cxnLst>
              <a:rect l="0" t="0" r="r" b="b"/>
              <a:pathLst>
                <a:path w="50" h="24">
                  <a:moveTo>
                    <a:pt x="0" y="24"/>
                  </a:moveTo>
                  <a:cubicBezTo>
                    <a:pt x="14" y="14"/>
                    <a:pt x="32" y="3"/>
                    <a:pt x="50" y="0"/>
                  </a:cubicBezTo>
                  <a:cubicBezTo>
                    <a:pt x="36" y="12"/>
                    <a:pt x="19" y="20"/>
                    <a:pt x="0" y="24"/>
                  </a:cubicBezTo>
                  <a:close/>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1" name="Freeform 385">
              <a:extLst>
                <a:ext uri="{FF2B5EF4-FFF2-40B4-BE49-F238E27FC236}">
                  <a16:creationId xmlns:a16="http://schemas.microsoft.com/office/drawing/2014/main" id="{ACAEF356-222D-F77B-57B4-BB227370BE70}"/>
                </a:ext>
              </a:extLst>
            </p:cNvPr>
            <p:cNvSpPr>
              <a:spLocks noEditPoints="1"/>
            </p:cNvSpPr>
            <p:nvPr/>
          </p:nvSpPr>
          <p:spPr bwMode="auto">
            <a:xfrm>
              <a:off x="5453062" y="1647825"/>
              <a:ext cx="57150" cy="204788"/>
            </a:xfrm>
            <a:custGeom>
              <a:avLst/>
              <a:gdLst>
                <a:gd name="T0" fmla="*/ 36 w 59"/>
                <a:gd name="T1" fmla="*/ 211 h 211"/>
                <a:gd name="T2" fmla="*/ 36 w 59"/>
                <a:gd name="T3" fmla="*/ 211 h 211"/>
                <a:gd name="T4" fmla="*/ 23 w 59"/>
                <a:gd name="T5" fmla="*/ 204 h 211"/>
                <a:gd name="T6" fmla="*/ 23 w 59"/>
                <a:gd name="T7" fmla="*/ 199 h 211"/>
                <a:gd name="T8" fmla="*/ 36 w 59"/>
                <a:gd name="T9" fmla="*/ 211 h 211"/>
                <a:gd name="T10" fmla="*/ 15 w 59"/>
                <a:gd name="T11" fmla="*/ 197 h 211"/>
                <a:gd name="T12" fmla="*/ 10 w 59"/>
                <a:gd name="T13" fmla="*/ 125 h 211"/>
                <a:gd name="T14" fmla="*/ 11 w 59"/>
                <a:gd name="T15" fmla="*/ 122 h 211"/>
                <a:gd name="T16" fmla="*/ 11 w 59"/>
                <a:gd name="T17" fmla="*/ 122 h 211"/>
                <a:gd name="T18" fmla="*/ 14 w 59"/>
                <a:gd name="T19" fmla="*/ 114 h 211"/>
                <a:gd name="T20" fmla="*/ 14 w 59"/>
                <a:gd name="T21" fmla="*/ 114 h 211"/>
                <a:gd name="T22" fmla="*/ 16 w 59"/>
                <a:gd name="T23" fmla="*/ 110 h 211"/>
                <a:gd name="T24" fmla="*/ 16 w 59"/>
                <a:gd name="T25" fmla="*/ 110 h 211"/>
                <a:gd name="T26" fmla="*/ 17 w 59"/>
                <a:gd name="T27" fmla="*/ 106 h 211"/>
                <a:gd name="T28" fmla="*/ 17 w 59"/>
                <a:gd name="T29" fmla="*/ 106 h 211"/>
                <a:gd name="T30" fmla="*/ 18 w 59"/>
                <a:gd name="T31" fmla="*/ 102 h 211"/>
                <a:gd name="T32" fmla="*/ 18 w 59"/>
                <a:gd name="T33" fmla="*/ 102 h 211"/>
                <a:gd name="T34" fmla="*/ 18 w 59"/>
                <a:gd name="T35" fmla="*/ 98 h 211"/>
                <a:gd name="T36" fmla="*/ 19 w 59"/>
                <a:gd name="T37" fmla="*/ 97 h 211"/>
                <a:gd name="T38" fmla="*/ 19 w 59"/>
                <a:gd name="T39" fmla="*/ 93 h 211"/>
                <a:gd name="T40" fmla="*/ 19 w 59"/>
                <a:gd name="T41" fmla="*/ 93 h 211"/>
                <a:gd name="T42" fmla="*/ 20 w 59"/>
                <a:gd name="T43" fmla="*/ 89 h 211"/>
                <a:gd name="T44" fmla="*/ 21 w 59"/>
                <a:gd name="T45" fmla="*/ 85 h 211"/>
                <a:gd name="T46" fmla="*/ 41 w 59"/>
                <a:gd name="T47" fmla="*/ 22 h 211"/>
                <a:gd name="T48" fmla="*/ 48 w 59"/>
                <a:gd name="T49" fmla="*/ 4 h 211"/>
                <a:gd name="T50" fmla="*/ 48 w 59"/>
                <a:gd name="T51" fmla="*/ 4 h 211"/>
                <a:gd name="T52" fmla="*/ 50 w 59"/>
                <a:gd name="T53" fmla="*/ 4 h 211"/>
                <a:gd name="T54" fmla="*/ 53 w 59"/>
                <a:gd name="T55" fmla="*/ 3 h 211"/>
                <a:gd name="T56" fmla="*/ 54 w 59"/>
                <a:gd name="T57" fmla="*/ 2 h 211"/>
                <a:gd name="T58" fmla="*/ 59 w 59"/>
                <a:gd name="T59" fmla="*/ 0 h 211"/>
                <a:gd name="T60" fmla="*/ 59 w 59"/>
                <a:gd name="T61" fmla="*/ 0 h 211"/>
                <a:gd name="T62" fmla="*/ 51 w 59"/>
                <a:gd name="T63" fmla="*/ 26 h 211"/>
                <a:gd name="T64" fmla="*/ 32 w 59"/>
                <a:gd name="T65" fmla="*/ 83 h 211"/>
                <a:gd name="T66" fmla="*/ 22 w 59"/>
                <a:gd name="T67" fmla="*/ 117 h 211"/>
                <a:gd name="T68" fmla="*/ 17 w 59"/>
                <a:gd name="T69" fmla="*/ 189 h 211"/>
                <a:gd name="T70" fmla="*/ 15 w 59"/>
                <a:gd name="T71" fmla="*/ 19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 h="211">
                  <a:moveTo>
                    <a:pt x="36" y="211"/>
                  </a:moveTo>
                  <a:cubicBezTo>
                    <a:pt x="36" y="211"/>
                    <a:pt x="36" y="211"/>
                    <a:pt x="36" y="211"/>
                  </a:cubicBezTo>
                  <a:cubicBezTo>
                    <a:pt x="31" y="209"/>
                    <a:pt x="27" y="207"/>
                    <a:pt x="23" y="204"/>
                  </a:cubicBezTo>
                  <a:cubicBezTo>
                    <a:pt x="23" y="203"/>
                    <a:pt x="23" y="201"/>
                    <a:pt x="23" y="199"/>
                  </a:cubicBezTo>
                  <a:cubicBezTo>
                    <a:pt x="26" y="204"/>
                    <a:pt x="30" y="208"/>
                    <a:pt x="36" y="211"/>
                  </a:cubicBezTo>
                  <a:moveTo>
                    <a:pt x="15" y="197"/>
                  </a:moveTo>
                  <a:cubicBezTo>
                    <a:pt x="0" y="179"/>
                    <a:pt x="4" y="150"/>
                    <a:pt x="10" y="125"/>
                  </a:cubicBezTo>
                  <a:lnTo>
                    <a:pt x="11" y="122"/>
                  </a:lnTo>
                  <a:lnTo>
                    <a:pt x="11" y="122"/>
                  </a:lnTo>
                  <a:cubicBezTo>
                    <a:pt x="13" y="119"/>
                    <a:pt x="13" y="117"/>
                    <a:pt x="14" y="114"/>
                  </a:cubicBezTo>
                  <a:lnTo>
                    <a:pt x="14" y="114"/>
                  </a:lnTo>
                  <a:lnTo>
                    <a:pt x="16" y="110"/>
                  </a:lnTo>
                  <a:lnTo>
                    <a:pt x="16" y="110"/>
                  </a:lnTo>
                  <a:lnTo>
                    <a:pt x="17" y="106"/>
                  </a:lnTo>
                  <a:lnTo>
                    <a:pt x="17" y="106"/>
                  </a:lnTo>
                  <a:lnTo>
                    <a:pt x="18" y="102"/>
                  </a:lnTo>
                  <a:lnTo>
                    <a:pt x="18" y="102"/>
                  </a:lnTo>
                  <a:lnTo>
                    <a:pt x="18" y="98"/>
                  </a:lnTo>
                  <a:lnTo>
                    <a:pt x="19" y="97"/>
                  </a:lnTo>
                  <a:lnTo>
                    <a:pt x="19" y="93"/>
                  </a:lnTo>
                  <a:lnTo>
                    <a:pt x="19" y="93"/>
                  </a:lnTo>
                  <a:lnTo>
                    <a:pt x="20" y="89"/>
                  </a:lnTo>
                  <a:cubicBezTo>
                    <a:pt x="20" y="87"/>
                    <a:pt x="20" y="86"/>
                    <a:pt x="21" y="85"/>
                  </a:cubicBezTo>
                  <a:cubicBezTo>
                    <a:pt x="26" y="64"/>
                    <a:pt x="33" y="43"/>
                    <a:pt x="41" y="22"/>
                  </a:cubicBezTo>
                  <a:cubicBezTo>
                    <a:pt x="44" y="16"/>
                    <a:pt x="46" y="10"/>
                    <a:pt x="48" y="4"/>
                  </a:cubicBezTo>
                  <a:lnTo>
                    <a:pt x="48" y="4"/>
                  </a:lnTo>
                  <a:lnTo>
                    <a:pt x="50" y="4"/>
                  </a:lnTo>
                  <a:lnTo>
                    <a:pt x="53" y="3"/>
                  </a:lnTo>
                  <a:lnTo>
                    <a:pt x="54" y="2"/>
                  </a:lnTo>
                  <a:cubicBezTo>
                    <a:pt x="56" y="2"/>
                    <a:pt x="57" y="1"/>
                    <a:pt x="59" y="0"/>
                  </a:cubicBezTo>
                  <a:cubicBezTo>
                    <a:pt x="59" y="0"/>
                    <a:pt x="59" y="0"/>
                    <a:pt x="59" y="0"/>
                  </a:cubicBezTo>
                  <a:cubicBezTo>
                    <a:pt x="57" y="9"/>
                    <a:pt x="54" y="18"/>
                    <a:pt x="51" y="26"/>
                  </a:cubicBezTo>
                  <a:cubicBezTo>
                    <a:pt x="43" y="45"/>
                    <a:pt x="37" y="64"/>
                    <a:pt x="32" y="83"/>
                  </a:cubicBezTo>
                  <a:cubicBezTo>
                    <a:pt x="27" y="94"/>
                    <a:pt x="24" y="106"/>
                    <a:pt x="22" y="117"/>
                  </a:cubicBezTo>
                  <a:cubicBezTo>
                    <a:pt x="16" y="140"/>
                    <a:pt x="9" y="168"/>
                    <a:pt x="17" y="189"/>
                  </a:cubicBezTo>
                  <a:cubicBezTo>
                    <a:pt x="16" y="192"/>
                    <a:pt x="16" y="195"/>
                    <a:pt x="15" y="197"/>
                  </a:cubicBezTo>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Freeform 386">
              <a:extLst>
                <a:ext uri="{FF2B5EF4-FFF2-40B4-BE49-F238E27FC236}">
                  <a16:creationId xmlns:a16="http://schemas.microsoft.com/office/drawing/2014/main" id="{D845573E-438F-C433-4859-75E1B7D3A512}"/>
                </a:ext>
              </a:extLst>
            </p:cNvPr>
            <p:cNvSpPr>
              <a:spLocks noEditPoints="1"/>
            </p:cNvSpPr>
            <p:nvPr/>
          </p:nvSpPr>
          <p:spPr bwMode="auto">
            <a:xfrm>
              <a:off x="5462587" y="1630363"/>
              <a:ext cx="52387" cy="139700"/>
            </a:xfrm>
            <a:custGeom>
              <a:avLst/>
              <a:gdLst>
                <a:gd name="T0" fmla="*/ 0 w 54"/>
                <a:gd name="T1" fmla="*/ 143 h 143"/>
                <a:gd name="T2" fmla="*/ 7 w 54"/>
                <a:gd name="T3" fmla="*/ 116 h 143"/>
                <a:gd name="T4" fmla="*/ 11 w 54"/>
                <a:gd name="T5" fmla="*/ 103 h 143"/>
                <a:gd name="T6" fmla="*/ 10 w 54"/>
                <a:gd name="T7" fmla="*/ 107 h 143"/>
                <a:gd name="T8" fmla="*/ 9 w 54"/>
                <a:gd name="T9" fmla="*/ 111 h 143"/>
                <a:gd name="T10" fmla="*/ 9 w 54"/>
                <a:gd name="T11" fmla="*/ 111 h 143"/>
                <a:gd name="T12" fmla="*/ 9 w 54"/>
                <a:gd name="T13" fmla="*/ 115 h 143"/>
                <a:gd name="T14" fmla="*/ 8 w 54"/>
                <a:gd name="T15" fmla="*/ 116 h 143"/>
                <a:gd name="T16" fmla="*/ 8 w 54"/>
                <a:gd name="T17" fmla="*/ 120 h 143"/>
                <a:gd name="T18" fmla="*/ 8 w 54"/>
                <a:gd name="T19" fmla="*/ 120 h 143"/>
                <a:gd name="T20" fmla="*/ 7 w 54"/>
                <a:gd name="T21" fmla="*/ 124 h 143"/>
                <a:gd name="T22" fmla="*/ 7 w 54"/>
                <a:gd name="T23" fmla="*/ 124 h 143"/>
                <a:gd name="T24" fmla="*/ 6 w 54"/>
                <a:gd name="T25" fmla="*/ 128 h 143"/>
                <a:gd name="T26" fmla="*/ 6 w 54"/>
                <a:gd name="T27" fmla="*/ 128 h 143"/>
                <a:gd name="T28" fmla="*/ 4 w 54"/>
                <a:gd name="T29" fmla="*/ 132 h 143"/>
                <a:gd name="T30" fmla="*/ 4 w 54"/>
                <a:gd name="T31" fmla="*/ 132 h 143"/>
                <a:gd name="T32" fmla="*/ 1 w 54"/>
                <a:gd name="T33" fmla="*/ 140 h 143"/>
                <a:gd name="T34" fmla="*/ 1 w 54"/>
                <a:gd name="T35" fmla="*/ 140 h 143"/>
                <a:gd name="T36" fmla="*/ 0 w 54"/>
                <a:gd name="T37" fmla="*/ 143 h 143"/>
                <a:gd name="T38" fmla="*/ 38 w 54"/>
                <a:gd name="T39" fmla="*/ 22 h 143"/>
                <a:gd name="T40" fmla="*/ 42 w 54"/>
                <a:gd name="T41" fmla="*/ 8 h 143"/>
                <a:gd name="T42" fmla="*/ 46 w 54"/>
                <a:gd name="T43" fmla="*/ 6 h 143"/>
                <a:gd name="T44" fmla="*/ 46 w 54"/>
                <a:gd name="T45" fmla="*/ 6 h 143"/>
                <a:gd name="T46" fmla="*/ 54 w 54"/>
                <a:gd name="T47" fmla="*/ 0 h 143"/>
                <a:gd name="T48" fmla="*/ 49 w 54"/>
                <a:gd name="T49" fmla="*/ 18 h 143"/>
                <a:gd name="T50" fmla="*/ 49 w 54"/>
                <a:gd name="T51" fmla="*/ 18 h 143"/>
                <a:gd name="T52" fmla="*/ 44 w 54"/>
                <a:gd name="T53" fmla="*/ 20 h 143"/>
                <a:gd name="T54" fmla="*/ 43 w 54"/>
                <a:gd name="T55" fmla="*/ 21 h 143"/>
                <a:gd name="T56" fmla="*/ 40 w 54"/>
                <a:gd name="T57" fmla="*/ 22 h 143"/>
                <a:gd name="T58" fmla="*/ 38 w 54"/>
                <a:gd name="T59" fmla="*/ 22 h 143"/>
                <a:gd name="T60" fmla="*/ 38 w 54"/>
                <a:gd name="T61" fmla="*/ 2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143">
                  <a:moveTo>
                    <a:pt x="0" y="143"/>
                  </a:moveTo>
                  <a:cubicBezTo>
                    <a:pt x="2" y="133"/>
                    <a:pt x="5" y="124"/>
                    <a:pt x="7" y="116"/>
                  </a:cubicBezTo>
                  <a:cubicBezTo>
                    <a:pt x="8" y="112"/>
                    <a:pt x="9" y="108"/>
                    <a:pt x="11" y="103"/>
                  </a:cubicBezTo>
                  <a:cubicBezTo>
                    <a:pt x="10" y="104"/>
                    <a:pt x="10" y="105"/>
                    <a:pt x="10" y="107"/>
                  </a:cubicBezTo>
                  <a:lnTo>
                    <a:pt x="9" y="111"/>
                  </a:lnTo>
                  <a:lnTo>
                    <a:pt x="9" y="111"/>
                  </a:lnTo>
                  <a:lnTo>
                    <a:pt x="9" y="115"/>
                  </a:lnTo>
                  <a:lnTo>
                    <a:pt x="8" y="116"/>
                  </a:lnTo>
                  <a:lnTo>
                    <a:pt x="8" y="120"/>
                  </a:lnTo>
                  <a:lnTo>
                    <a:pt x="8" y="120"/>
                  </a:lnTo>
                  <a:lnTo>
                    <a:pt x="7" y="124"/>
                  </a:lnTo>
                  <a:lnTo>
                    <a:pt x="7" y="124"/>
                  </a:lnTo>
                  <a:lnTo>
                    <a:pt x="6" y="128"/>
                  </a:lnTo>
                  <a:lnTo>
                    <a:pt x="6" y="128"/>
                  </a:lnTo>
                  <a:lnTo>
                    <a:pt x="4" y="132"/>
                  </a:lnTo>
                  <a:lnTo>
                    <a:pt x="4" y="132"/>
                  </a:lnTo>
                  <a:cubicBezTo>
                    <a:pt x="3" y="135"/>
                    <a:pt x="3" y="137"/>
                    <a:pt x="1" y="140"/>
                  </a:cubicBezTo>
                  <a:lnTo>
                    <a:pt x="1" y="140"/>
                  </a:lnTo>
                  <a:lnTo>
                    <a:pt x="0" y="143"/>
                  </a:lnTo>
                  <a:moveTo>
                    <a:pt x="38" y="22"/>
                  </a:moveTo>
                  <a:cubicBezTo>
                    <a:pt x="39" y="18"/>
                    <a:pt x="40" y="13"/>
                    <a:pt x="42" y="8"/>
                  </a:cubicBezTo>
                  <a:cubicBezTo>
                    <a:pt x="43" y="8"/>
                    <a:pt x="45" y="7"/>
                    <a:pt x="46" y="6"/>
                  </a:cubicBezTo>
                  <a:lnTo>
                    <a:pt x="46" y="6"/>
                  </a:lnTo>
                  <a:cubicBezTo>
                    <a:pt x="49" y="5"/>
                    <a:pt x="52" y="3"/>
                    <a:pt x="54" y="0"/>
                  </a:cubicBezTo>
                  <a:cubicBezTo>
                    <a:pt x="53" y="6"/>
                    <a:pt x="51" y="12"/>
                    <a:pt x="49" y="18"/>
                  </a:cubicBezTo>
                  <a:cubicBezTo>
                    <a:pt x="49" y="18"/>
                    <a:pt x="49" y="18"/>
                    <a:pt x="49" y="18"/>
                  </a:cubicBezTo>
                  <a:cubicBezTo>
                    <a:pt x="47" y="19"/>
                    <a:pt x="46" y="20"/>
                    <a:pt x="44" y="20"/>
                  </a:cubicBezTo>
                  <a:lnTo>
                    <a:pt x="43" y="21"/>
                  </a:lnTo>
                  <a:lnTo>
                    <a:pt x="40" y="22"/>
                  </a:lnTo>
                  <a:lnTo>
                    <a:pt x="38" y="22"/>
                  </a:lnTo>
                  <a:lnTo>
                    <a:pt x="38" y="22"/>
                  </a:lnTo>
                  <a:close/>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3" name="Freeform 387">
              <a:extLst>
                <a:ext uri="{FF2B5EF4-FFF2-40B4-BE49-F238E27FC236}">
                  <a16:creationId xmlns:a16="http://schemas.microsoft.com/office/drawing/2014/main" id="{3F72B3BE-DFF5-2F5D-FEC3-A8FE255BB2D2}"/>
                </a:ext>
              </a:extLst>
            </p:cNvPr>
            <p:cNvSpPr>
              <a:spLocks/>
            </p:cNvSpPr>
            <p:nvPr/>
          </p:nvSpPr>
          <p:spPr bwMode="auto">
            <a:xfrm>
              <a:off x="5467350" y="1831975"/>
              <a:ext cx="7937" cy="14288"/>
            </a:xfrm>
            <a:custGeom>
              <a:avLst/>
              <a:gdLst>
                <a:gd name="T0" fmla="*/ 8 w 8"/>
                <a:gd name="T1" fmla="*/ 15 h 15"/>
                <a:gd name="T2" fmla="*/ 0 w 8"/>
                <a:gd name="T3" fmla="*/ 8 h 15"/>
                <a:gd name="T4" fmla="*/ 2 w 8"/>
                <a:gd name="T5" fmla="*/ 0 h 15"/>
                <a:gd name="T6" fmla="*/ 8 w 8"/>
                <a:gd name="T7" fmla="*/ 10 h 15"/>
                <a:gd name="T8" fmla="*/ 8 w 8"/>
                <a:gd name="T9" fmla="*/ 15 h 15"/>
              </a:gdLst>
              <a:ahLst/>
              <a:cxnLst>
                <a:cxn ang="0">
                  <a:pos x="T0" y="T1"/>
                </a:cxn>
                <a:cxn ang="0">
                  <a:pos x="T2" y="T3"/>
                </a:cxn>
                <a:cxn ang="0">
                  <a:pos x="T4" y="T5"/>
                </a:cxn>
                <a:cxn ang="0">
                  <a:pos x="T6" y="T7"/>
                </a:cxn>
                <a:cxn ang="0">
                  <a:pos x="T8" y="T9"/>
                </a:cxn>
              </a:cxnLst>
              <a:rect l="0" t="0" r="r" b="b"/>
              <a:pathLst>
                <a:path w="8" h="15">
                  <a:moveTo>
                    <a:pt x="8" y="15"/>
                  </a:moveTo>
                  <a:cubicBezTo>
                    <a:pt x="5" y="13"/>
                    <a:pt x="2" y="11"/>
                    <a:pt x="0" y="8"/>
                  </a:cubicBezTo>
                  <a:cubicBezTo>
                    <a:pt x="1" y="6"/>
                    <a:pt x="1" y="3"/>
                    <a:pt x="2" y="0"/>
                  </a:cubicBezTo>
                  <a:cubicBezTo>
                    <a:pt x="3" y="3"/>
                    <a:pt x="5" y="7"/>
                    <a:pt x="8" y="10"/>
                  </a:cubicBezTo>
                  <a:cubicBezTo>
                    <a:pt x="8" y="12"/>
                    <a:pt x="8" y="14"/>
                    <a:pt x="8" y="15"/>
                  </a:cubicBezTo>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4" name="Freeform 388">
              <a:extLst>
                <a:ext uri="{FF2B5EF4-FFF2-40B4-BE49-F238E27FC236}">
                  <a16:creationId xmlns:a16="http://schemas.microsoft.com/office/drawing/2014/main" id="{E3DF46E1-3651-0E8B-F65A-6AB28D70FDD8}"/>
                </a:ext>
              </a:extLst>
            </p:cNvPr>
            <p:cNvSpPr>
              <a:spLocks noEditPoints="1"/>
            </p:cNvSpPr>
            <p:nvPr/>
          </p:nvSpPr>
          <p:spPr bwMode="auto">
            <a:xfrm>
              <a:off x="5497512" y="1779588"/>
              <a:ext cx="71437" cy="44450"/>
            </a:xfrm>
            <a:custGeom>
              <a:avLst/>
              <a:gdLst>
                <a:gd name="T0" fmla="*/ 14 w 74"/>
                <a:gd name="T1" fmla="*/ 47 h 47"/>
                <a:gd name="T2" fmla="*/ 0 w 74"/>
                <a:gd name="T3" fmla="*/ 42 h 47"/>
                <a:gd name="T4" fmla="*/ 4 w 74"/>
                <a:gd name="T5" fmla="*/ 43 h 47"/>
                <a:gd name="T6" fmla="*/ 6 w 74"/>
                <a:gd name="T7" fmla="*/ 43 h 47"/>
                <a:gd name="T8" fmla="*/ 46 w 74"/>
                <a:gd name="T9" fmla="*/ 19 h 47"/>
                <a:gd name="T10" fmla="*/ 48 w 74"/>
                <a:gd name="T11" fmla="*/ 30 h 47"/>
                <a:gd name="T12" fmla="*/ 16 w 74"/>
                <a:gd name="T13" fmla="*/ 47 h 47"/>
                <a:gd name="T14" fmla="*/ 14 w 74"/>
                <a:gd name="T15" fmla="*/ 47 h 47"/>
                <a:gd name="T16" fmla="*/ 54 w 74"/>
                <a:gd name="T17" fmla="*/ 24 h 47"/>
                <a:gd name="T18" fmla="*/ 47 w 74"/>
                <a:gd name="T19" fmla="*/ 18 h 47"/>
                <a:gd name="T20" fmla="*/ 66 w 74"/>
                <a:gd name="T21" fmla="*/ 0 h 47"/>
                <a:gd name="T22" fmla="*/ 68 w 74"/>
                <a:gd name="T23" fmla="*/ 0 h 47"/>
                <a:gd name="T24" fmla="*/ 74 w 74"/>
                <a:gd name="T25" fmla="*/ 6 h 47"/>
                <a:gd name="T26" fmla="*/ 54 w 74"/>
                <a:gd name="T2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47">
                  <a:moveTo>
                    <a:pt x="14" y="47"/>
                  </a:moveTo>
                  <a:cubicBezTo>
                    <a:pt x="8" y="47"/>
                    <a:pt x="4" y="45"/>
                    <a:pt x="0" y="42"/>
                  </a:cubicBezTo>
                  <a:cubicBezTo>
                    <a:pt x="1" y="43"/>
                    <a:pt x="3" y="43"/>
                    <a:pt x="4" y="43"/>
                  </a:cubicBezTo>
                  <a:cubicBezTo>
                    <a:pt x="5" y="43"/>
                    <a:pt x="6" y="43"/>
                    <a:pt x="6" y="43"/>
                  </a:cubicBezTo>
                  <a:cubicBezTo>
                    <a:pt x="21" y="42"/>
                    <a:pt x="34" y="31"/>
                    <a:pt x="46" y="19"/>
                  </a:cubicBezTo>
                  <a:cubicBezTo>
                    <a:pt x="47" y="23"/>
                    <a:pt x="48" y="26"/>
                    <a:pt x="48" y="30"/>
                  </a:cubicBezTo>
                  <a:cubicBezTo>
                    <a:pt x="38" y="39"/>
                    <a:pt x="28" y="46"/>
                    <a:pt x="16" y="47"/>
                  </a:cubicBezTo>
                  <a:cubicBezTo>
                    <a:pt x="15" y="47"/>
                    <a:pt x="14" y="47"/>
                    <a:pt x="14" y="47"/>
                  </a:cubicBezTo>
                  <a:moveTo>
                    <a:pt x="54" y="24"/>
                  </a:moveTo>
                  <a:cubicBezTo>
                    <a:pt x="52" y="22"/>
                    <a:pt x="50" y="19"/>
                    <a:pt x="47" y="18"/>
                  </a:cubicBezTo>
                  <a:cubicBezTo>
                    <a:pt x="54" y="11"/>
                    <a:pt x="60" y="5"/>
                    <a:pt x="66" y="0"/>
                  </a:cubicBezTo>
                  <a:cubicBezTo>
                    <a:pt x="67" y="0"/>
                    <a:pt x="67" y="0"/>
                    <a:pt x="68" y="0"/>
                  </a:cubicBezTo>
                  <a:cubicBezTo>
                    <a:pt x="69" y="2"/>
                    <a:pt x="71" y="4"/>
                    <a:pt x="74" y="6"/>
                  </a:cubicBezTo>
                  <a:cubicBezTo>
                    <a:pt x="67" y="11"/>
                    <a:pt x="61" y="18"/>
                    <a:pt x="54" y="24"/>
                  </a:cubicBezTo>
                  <a:close/>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5" name="Freeform 389">
              <a:extLst>
                <a:ext uri="{FF2B5EF4-FFF2-40B4-BE49-F238E27FC236}">
                  <a16:creationId xmlns:a16="http://schemas.microsoft.com/office/drawing/2014/main" id="{A89ECA37-20A2-8BE8-B8DB-C1AFA4573DE1}"/>
                </a:ext>
              </a:extLst>
            </p:cNvPr>
            <p:cNvSpPr>
              <a:spLocks noEditPoints="1"/>
            </p:cNvSpPr>
            <p:nvPr/>
          </p:nvSpPr>
          <p:spPr bwMode="auto">
            <a:xfrm>
              <a:off x="5541962" y="1774825"/>
              <a:ext cx="33337" cy="33338"/>
            </a:xfrm>
            <a:custGeom>
              <a:avLst/>
              <a:gdLst>
                <a:gd name="T0" fmla="*/ 2 w 33"/>
                <a:gd name="T1" fmla="*/ 34 h 34"/>
                <a:gd name="T2" fmla="*/ 0 w 33"/>
                <a:gd name="T3" fmla="*/ 23 h 34"/>
                <a:gd name="T4" fmla="*/ 1 w 33"/>
                <a:gd name="T5" fmla="*/ 22 h 34"/>
                <a:gd name="T6" fmla="*/ 8 w 33"/>
                <a:gd name="T7" fmla="*/ 28 h 34"/>
                <a:gd name="T8" fmla="*/ 2 w 33"/>
                <a:gd name="T9" fmla="*/ 34 h 34"/>
                <a:gd name="T10" fmla="*/ 28 w 33"/>
                <a:gd name="T11" fmla="*/ 10 h 34"/>
                <a:gd name="T12" fmla="*/ 22 w 33"/>
                <a:gd name="T13" fmla="*/ 4 h 34"/>
                <a:gd name="T14" fmla="*/ 27 w 33"/>
                <a:gd name="T15" fmla="*/ 0 h 34"/>
                <a:gd name="T16" fmla="*/ 33 w 33"/>
                <a:gd name="T17" fmla="*/ 6 h 34"/>
                <a:gd name="T18" fmla="*/ 30 w 33"/>
                <a:gd name="T19" fmla="*/ 8 h 34"/>
                <a:gd name="T20" fmla="*/ 28 w 33"/>
                <a:gd name="T21"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4">
                  <a:moveTo>
                    <a:pt x="2" y="34"/>
                  </a:moveTo>
                  <a:cubicBezTo>
                    <a:pt x="2" y="30"/>
                    <a:pt x="1" y="27"/>
                    <a:pt x="0" y="23"/>
                  </a:cubicBezTo>
                  <a:cubicBezTo>
                    <a:pt x="0" y="23"/>
                    <a:pt x="1" y="22"/>
                    <a:pt x="1" y="22"/>
                  </a:cubicBezTo>
                  <a:cubicBezTo>
                    <a:pt x="4" y="23"/>
                    <a:pt x="6" y="26"/>
                    <a:pt x="8" y="28"/>
                  </a:cubicBezTo>
                  <a:cubicBezTo>
                    <a:pt x="6" y="30"/>
                    <a:pt x="4" y="32"/>
                    <a:pt x="2" y="34"/>
                  </a:cubicBezTo>
                  <a:moveTo>
                    <a:pt x="28" y="10"/>
                  </a:moveTo>
                  <a:cubicBezTo>
                    <a:pt x="25" y="8"/>
                    <a:pt x="23" y="6"/>
                    <a:pt x="22" y="4"/>
                  </a:cubicBezTo>
                  <a:cubicBezTo>
                    <a:pt x="23" y="2"/>
                    <a:pt x="25" y="1"/>
                    <a:pt x="27" y="0"/>
                  </a:cubicBezTo>
                  <a:cubicBezTo>
                    <a:pt x="29" y="2"/>
                    <a:pt x="31" y="4"/>
                    <a:pt x="33" y="6"/>
                  </a:cubicBezTo>
                  <a:cubicBezTo>
                    <a:pt x="32" y="7"/>
                    <a:pt x="31" y="8"/>
                    <a:pt x="30" y="8"/>
                  </a:cubicBezTo>
                  <a:cubicBezTo>
                    <a:pt x="29" y="9"/>
                    <a:pt x="28" y="10"/>
                    <a:pt x="28" y="10"/>
                  </a:cubicBezTo>
                  <a:close/>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6" name="Freeform 390">
              <a:extLst>
                <a:ext uri="{FF2B5EF4-FFF2-40B4-BE49-F238E27FC236}">
                  <a16:creationId xmlns:a16="http://schemas.microsoft.com/office/drawing/2014/main" id="{3CBF3208-3FDD-E06B-7835-9E65F456F967}"/>
                </a:ext>
              </a:extLst>
            </p:cNvPr>
            <p:cNvSpPr>
              <a:spLocks noEditPoints="1"/>
            </p:cNvSpPr>
            <p:nvPr/>
          </p:nvSpPr>
          <p:spPr bwMode="auto">
            <a:xfrm>
              <a:off x="4548187" y="1438275"/>
              <a:ext cx="1336675" cy="361950"/>
            </a:xfrm>
            <a:custGeom>
              <a:avLst/>
              <a:gdLst>
                <a:gd name="T0" fmla="*/ 212 w 1379"/>
                <a:gd name="T1" fmla="*/ 373 h 373"/>
                <a:gd name="T2" fmla="*/ 191 w 1379"/>
                <a:gd name="T3" fmla="*/ 350 h 373"/>
                <a:gd name="T4" fmla="*/ 246 w 1379"/>
                <a:gd name="T5" fmla="*/ 205 h 373"/>
                <a:gd name="T6" fmla="*/ 277 w 1379"/>
                <a:gd name="T7" fmla="*/ 137 h 373"/>
                <a:gd name="T8" fmla="*/ 278 w 1379"/>
                <a:gd name="T9" fmla="*/ 137 h 373"/>
                <a:gd name="T10" fmla="*/ 279 w 1379"/>
                <a:gd name="T11" fmla="*/ 137 h 373"/>
                <a:gd name="T12" fmla="*/ 255 w 1379"/>
                <a:gd name="T13" fmla="*/ 209 h 373"/>
                <a:gd name="T14" fmla="*/ 200 w 1379"/>
                <a:gd name="T15" fmla="*/ 354 h 373"/>
                <a:gd name="T16" fmla="*/ 212 w 1379"/>
                <a:gd name="T17" fmla="*/ 373 h 373"/>
                <a:gd name="T18" fmla="*/ 51 w 1379"/>
                <a:gd name="T19" fmla="*/ 354 h 373"/>
                <a:gd name="T20" fmla="*/ 4 w 1379"/>
                <a:gd name="T21" fmla="*/ 280 h 373"/>
                <a:gd name="T22" fmla="*/ 55 w 1379"/>
                <a:gd name="T23" fmla="*/ 135 h 373"/>
                <a:gd name="T24" fmla="*/ 177 w 1379"/>
                <a:gd name="T25" fmla="*/ 18 h 373"/>
                <a:gd name="T26" fmla="*/ 233 w 1379"/>
                <a:gd name="T27" fmla="*/ 0 h 373"/>
                <a:gd name="T28" fmla="*/ 247 w 1379"/>
                <a:gd name="T29" fmla="*/ 4 h 373"/>
                <a:gd name="T30" fmla="*/ 242 w 1379"/>
                <a:gd name="T31" fmla="*/ 4 h 373"/>
                <a:gd name="T32" fmla="*/ 186 w 1379"/>
                <a:gd name="T33" fmla="*/ 22 h 373"/>
                <a:gd name="T34" fmla="*/ 151 w 1379"/>
                <a:gd name="T35" fmla="*/ 46 h 373"/>
                <a:gd name="T36" fmla="*/ 141 w 1379"/>
                <a:gd name="T37" fmla="*/ 54 h 373"/>
                <a:gd name="T38" fmla="*/ 83 w 1379"/>
                <a:gd name="T39" fmla="*/ 114 h 373"/>
                <a:gd name="T40" fmla="*/ 65 w 1379"/>
                <a:gd name="T41" fmla="*/ 139 h 373"/>
                <a:gd name="T42" fmla="*/ 14 w 1379"/>
                <a:gd name="T43" fmla="*/ 284 h 373"/>
                <a:gd name="T44" fmla="*/ 51 w 1379"/>
                <a:gd name="T45" fmla="*/ 354 h 373"/>
                <a:gd name="T46" fmla="*/ 1379 w 1379"/>
                <a:gd name="T47" fmla="*/ 344 h 373"/>
                <a:gd name="T48" fmla="*/ 1369 w 1379"/>
                <a:gd name="T49" fmla="*/ 338 h 373"/>
                <a:gd name="T50" fmla="*/ 1364 w 1379"/>
                <a:gd name="T51" fmla="*/ 318 h 373"/>
                <a:gd name="T52" fmla="*/ 1366 w 1379"/>
                <a:gd name="T53" fmla="*/ 317 h 373"/>
                <a:gd name="T54" fmla="*/ 1366 w 1379"/>
                <a:gd name="T55" fmla="*/ 317 h 373"/>
                <a:gd name="T56" fmla="*/ 1368 w 1379"/>
                <a:gd name="T57" fmla="*/ 316 h 373"/>
                <a:gd name="T58" fmla="*/ 1378 w 1379"/>
                <a:gd name="T59" fmla="*/ 343 h 373"/>
                <a:gd name="T60" fmla="*/ 1379 w 1379"/>
                <a:gd name="T61" fmla="*/ 344 h 373"/>
                <a:gd name="T62" fmla="*/ 249 w 1379"/>
                <a:gd name="T63" fmla="*/ 332 h 373"/>
                <a:gd name="T64" fmla="*/ 247 w 1379"/>
                <a:gd name="T65" fmla="*/ 331 h 373"/>
                <a:gd name="T66" fmla="*/ 242 w 1379"/>
                <a:gd name="T67" fmla="*/ 328 h 373"/>
                <a:gd name="T68" fmla="*/ 268 w 1379"/>
                <a:gd name="T69" fmla="*/ 291 h 373"/>
                <a:gd name="T70" fmla="*/ 280 w 1379"/>
                <a:gd name="T71" fmla="*/ 222 h 373"/>
                <a:gd name="T72" fmla="*/ 294 w 1379"/>
                <a:gd name="T73" fmla="*/ 174 h 373"/>
                <a:gd name="T74" fmla="*/ 297 w 1379"/>
                <a:gd name="T75" fmla="*/ 189 h 373"/>
                <a:gd name="T76" fmla="*/ 298 w 1379"/>
                <a:gd name="T77" fmla="*/ 196 h 373"/>
                <a:gd name="T78" fmla="*/ 289 w 1379"/>
                <a:gd name="T79" fmla="*/ 226 h 373"/>
                <a:gd name="T80" fmla="*/ 278 w 1379"/>
                <a:gd name="T81" fmla="*/ 295 h 373"/>
                <a:gd name="T82" fmla="*/ 249 w 1379"/>
                <a:gd name="T83" fmla="*/ 33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9" h="373">
                  <a:moveTo>
                    <a:pt x="212" y="373"/>
                  </a:moveTo>
                  <a:cubicBezTo>
                    <a:pt x="202" y="371"/>
                    <a:pt x="194" y="364"/>
                    <a:pt x="191" y="350"/>
                  </a:cubicBezTo>
                  <a:cubicBezTo>
                    <a:pt x="178" y="303"/>
                    <a:pt x="224" y="242"/>
                    <a:pt x="246" y="205"/>
                  </a:cubicBezTo>
                  <a:cubicBezTo>
                    <a:pt x="251" y="197"/>
                    <a:pt x="283" y="151"/>
                    <a:pt x="277" y="137"/>
                  </a:cubicBezTo>
                  <a:cubicBezTo>
                    <a:pt x="277" y="137"/>
                    <a:pt x="278" y="137"/>
                    <a:pt x="278" y="137"/>
                  </a:cubicBezTo>
                  <a:cubicBezTo>
                    <a:pt x="278" y="137"/>
                    <a:pt x="279" y="137"/>
                    <a:pt x="279" y="137"/>
                  </a:cubicBezTo>
                  <a:cubicBezTo>
                    <a:pt x="305" y="137"/>
                    <a:pt x="261" y="199"/>
                    <a:pt x="255" y="209"/>
                  </a:cubicBezTo>
                  <a:cubicBezTo>
                    <a:pt x="233" y="246"/>
                    <a:pt x="188" y="307"/>
                    <a:pt x="200" y="354"/>
                  </a:cubicBezTo>
                  <a:cubicBezTo>
                    <a:pt x="202" y="363"/>
                    <a:pt x="207" y="369"/>
                    <a:pt x="212" y="373"/>
                  </a:cubicBezTo>
                  <a:moveTo>
                    <a:pt x="51" y="354"/>
                  </a:moveTo>
                  <a:cubicBezTo>
                    <a:pt x="22" y="345"/>
                    <a:pt x="6" y="310"/>
                    <a:pt x="4" y="280"/>
                  </a:cubicBezTo>
                  <a:cubicBezTo>
                    <a:pt x="0" y="228"/>
                    <a:pt x="26" y="177"/>
                    <a:pt x="55" y="135"/>
                  </a:cubicBezTo>
                  <a:cubicBezTo>
                    <a:pt x="87" y="90"/>
                    <a:pt x="128" y="46"/>
                    <a:pt x="177" y="18"/>
                  </a:cubicBezTo>
                  <a:cubicBezTo>
                    <a:pt x="186" y="13"/>
                    <a:pt x="214" y="0"/>
                    <a:pt x="233" y="0"/>
                  </a:cubicBezTo>
                  <a:cubicBezTo>
                    <a:pt x="238" y="0"/>
                    <a:pt x="243" y="1"/>
                    <a:pt x="247" y="4"/>
                  </a:cubicBezTo>
                  <a:cubicBezTo>
                    <a:pt x="245" y="4"/>
                    <a:pt x="244" y="4"/>
                    <a:pt x="242" y="4"/>
                  </a:cubicBezTo>
                  <a:cubicBezTo>
                    <a:pt x="223" y="4"/>
                    <a:pt x="196" y="17"/>
                    <a:pt x="186" y="22"/>
                  </a:cubicBezTo>
                  <a:cubicBezTo>
                    <a:pt x="174" y="29"/>
                    <a:pt x="162" y="37"/>
                    <a:pt x="151" y="46"/>
                  </a:cubicBezTo>
                  <a:cubicBezTo>
                    <a:pt x="147" y="48"/>
                    <a:pt x="144" y="51"/>
                    <a:pt x="141" y="54"/>
                  </a:cubicBezTo>
                  <a:cubicBezTo>
                    <a:pt x="119" y="72"/>
                    <a:pt x="100" y="92"/>
                    <a:pt x="83" y="114"/>
                  </a:cubicBezTo>
                  <a:cubicBezTo>
                    <a:pt x="77" y="123"/>
                    <a:pt x="71" y="131"/>
                    <a:pt x="65" y="139"/>
                  </a:cubicBezTo>
                  <a:cubicBezTo>
                    <a:pt x="36" y="181"/>
                    <a:pt x="10" y="232"/>
                    <a:pt x="14" y="284"/>
                  </a:cubicBezTo>
                  <a:cubicBezTo>
                    <a:pt x="15" y="311"/>
                    <a:pt x="28" y="341"/>
                    <a:pt x="51" y="354"/>
                  </a:cubicBezTo>
                  <a:moveTo>
                    <a:pt x="1379" y="344"/>
                  </a:moveTo>
                  <a:cubicBezTo>
                    <a:pt x="1376" y="343"/>
                    <a:pt x="1372" y="341"/>
                    <a:pt x="1369" y="338"/>
                  </a:cubicBezTo>
                  <a:cubicBezTo>
                    <a:pt x="1366" y="336"/>
                    <a:pt x="1366" y="325"/>
                    <a:pt x="1364" y="318"/>
                  </a:cubicBezTo>
                  <a:cubicBezTo>
                    <a:pt x="1364" y="318"/>
                    <a:pt x="1365" y="317"/>
                    <a:pt x="1366" y="317"/>
                  </a:cubicBezTo>
                  <a:lnTo>
                    <a:pt x="1366" y="317"/>
                  </a:lnTo>
                  <a:cubicBezTo>
                    <a:pt x="1367" y="316"/>
                    <a:pt x="1368" y="316"/>
                    <a:pt x="1368" y="316"/>
                  </a:cubicBezTo>
                  <a:cubicBezTo>
                    <a:pt x="1376" y="316"/>
                    <a:pt x="1374" y="339"/>
                    <a:pt x="1378" y="343"/>
                  </a:cubicBezTo>
                  <a:cubicBezTo>
                    <a:pt x="1379" y="343"/>
                    <a:pt x="1379" y="343"/>
                    <a:pt x="1379" y="344"/>
                  </a:cubicBezTo>
                  <a:close/>
                  <a:moveTo>
                    <a:pt x="249" y="332"/>
                  </a:moveTo>
                  <a:cubicBezTo>
                    <a:pt x="249" y="332"/>
                    <a:pt x="248" y="332"/>
                    <a:pt x="247" y="331"/>
                  </a:cubicBezTo>
                  <a:cubicBezTo>
                    <a:pt x="245" y="331"/>
                    <a:pt x="243" y="329"/>
                    <a:pt x="242" y="328"/>
                  </a:cubicBezTo>
                  <a:cubicBezTo>
                    <a:pt x="254" y="325"/>
                    <a:pt x="266" y="300"/>
                    <a:pt x="268" y="291"/>
                  </a:cubicBezTo>
                  <a:cubicBezTo>
                    <a:pt x="275" y="269"/>
                    <a:pt x="274" y="245"/>
                    <a:pt x="280" y="222"/>
                  </a:cubicBezTo>
                  <a:cubicBezTo>
                    <a:pt x="284" y="206"/>
                    <a:pt x="289" y="190"/>
                    <a:pt x="294" y="174"/>
                  </a:cubicBezTo>
                  <a:cubicBezTo>
                    <a:pt x="294" y="179"/>
                    <a:pt x="295" y="183"/>
                    <a:pt x="297" y="189"/>
                  </a:cubicBezTo>
                  <a:cubicBezTo>
                    <a:pt x="297" y="191"/>
                    <a:pt x="297" y="193"/>
                    <a:pt x="298" y="196"/>
                  </a:cubicBezTo>
                  <a:cubicBezTo>
                    <a:pt x="295" y="206"/>
                    <a:pt x="292" y="216"/>
                    <a:pt x="289" y="226"/>
                  </a:cubicBezTo>
                  <a:cubicBezTo>
                    <a:pt x="283" y="249"/>
                    <a:pt x="284" y="273"/>
                    <a:pt x="278" y="295"/>
                  </a:cubicBezTo>
                  <a:cubicBezTo>
                    <a:pt x="275" y="304"/>
                    <a:pt x="262" y="332"/>
                    <a:pt x="249" y="332"/>
                  </a:cubicBezTo>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Freeform 391">
              <a:extLst>
                <a:ext uri="{FF2B5EF4-FFF2-40B4-BE49-F238E27FC236}">
                  <a16:creationId xmlns:a16="http://schemas.microsoft.com/office/drawing/2014/main" id="{CD9408C8-E221-DD1A-0D2C-4F60C1CA1B8F}"/>
                </a:ext>
              </a:extLst>
            </p:cNvPr>
            <p:cNvSpPr>
              <a:spLocks/>
            </p:cNvSpPr>
            <p:nvPr/>
          </p:nvSpPr>
          <p:spPr bwMode="auto">
            <a:xfrm>
              <a:off x="4837112" y="1620838"/>
              <a:ext cx="1587" cy="7938"/>
            </a:xfrm>
            <a:custGeom>
              <a:avLst/>
              <a:gdLst>
                <a:gd name="T0" fmla="*/ 1 w 2"/>
                <a:gd name="T1" fmla="*/ 7 h 7"/>
                <a:gd name="T2" fmla="*/ 0 w 2"/>
                <a:gd name="T3" fmla="*/ 0 h 7"/>
                <a:gd name="T4" fmla="*/ 2 w 2"/>
                <a:gd name="T5" fmla="*/ 4 h 7"/>
                <a:gd name="T6" fmla="*/ 1 w 2"/>
                <a:gd name="T7" fmla="*/ 7 h 7"/>
              </a:gdLst>
              <a:ahLst/>
              <a:cxnLst>
                <a:cxn ang="0">
                  <a:pos x="T0" y="T1"/>
                </a:cxn>
                <a:cxn ang="0">
                  <a:pos x="T2" y="T3"/>
                </a:cxn>
                <a:cxn ang="0">
                  <a:pos x="T4" y="T5"/>
                </a:cxn>
                <a:cxn ang="0">
                  <a:pos x="T6" y="T7"/>
                </a:cxn>
              </a:cxnLst>
              <a:rect l="0" t="0" r="r" b="b"/>
              <a:pathLst>
                <a:path w="2" h="7">
                  <a:moveTo>
                    <a:pt x="1" y="7"/>
                  </a:moveTo>
                  <a:cubicBezTo>
                    <a:pt x="0" y="4"/>
                    <a:pt x="0" y="2"/>
                    <a:pt x="0" y="0"/>
                  </a:cubicBezTo>
                  <a:cubicBezTo>
                    <a:pt x="0" y="1"/>
                    <a:pt x="1" y="3"/>
                    <a:pt x="2" y="4"/>
                  </a:cubicBezTo>
                  <a:cubicBezTo>
                    <a:pt x="1" y="5"/>
                    <a:pt x="1" y="6"/>
                    <a:pt x="1" y="7"/>
                  </a:cubicBezTo>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 name="Freeform 392">
              <a:extLst>
                <a:ext uri="{FF2B5EF4-FFF2-40B4-BE49-F238E27FC236}">
                  <a16:creationId xmlns:a16="http://schemas.microsoft.com/office/drawing/2014/main" id="{356267B8-CA65-C342-5304-95A12339DC40}"/>
                </a:ext>
              </a:extLst>
            </p:cNvPr>
            <p:cNvSpPr>
              <a:spLocks noEditPoints="1"/>
            </p:cNvSpPr>
            <p:nvPr/>
          </p:nvSpPr>
          <p:spPr bwMode="auto">
            <a:xfrm>
              <a:off x="4630737" y="1557338"/>
              <a:ext cx="203200" cy="185738"/>
            </a:xfrm>
            <a:custGeom>
              <a:avLst/>
              <a:gdLst>
                <a:gd name="T0" fmla="*/ 17 w 210"/>
                <a:gd name="T1" fmla="*/ 192 h 192"/>
                <a:gd name="T2" fmla="*/ 0 w 210"/>
                <a:gd name="T3" fmla="*/ 187 h 192"/>
                <a:gd name="T4" fmla="*/ 7 w 210"/>
                <a:gd name="T5" fmla="*/ 188 h 192"/>
                <a:gd name="T6" fmla="*/ 59 w 210"/>
                <a:gd name="T7" fmla="*/ 149 h 192"/>
                <a:gd name="T8" fmla="*/ 135 w 210"/>
                <a:gd name="T9" fmla="*/ 44 h 192"/>
                <a:gd name="T10" fmla="*/ 202 w 210"/>
                <a:gd name="T11" fmla="*/ 0 h 192"/>
                <a:gd name="T12" fmla="*/ 210 w 210"/>
                <a:gd name="T13" fmla="*/ 2 h 192"/>
                <a:gd name="T14" fmla="*/ 207 w 210"/>
                <a:gd name="T15" fmla="*/ 2 h 192"/>
                <a:gd name="T16" fmla="*/ 152 w 210"/>
                <a:gd name="T17" fmla="*/ 30 h 192"/>
                <a:gd name="T18" fmla="*/ 69 w 210"/>
                <a:gd name="T19" fmla="*/ 153 h 192"/>
                <a:gd name="T20" fmla="*/ 17 w 210"/>
                <a:gd name="T21" fmla="*/ 192 h 192"/>
                <a:gd name="T22" fmla="*/ 98 w 210"/>
                <a:gd name="T23" fmla="*/ 97 h 192"/>
                <a:gd name="T24" fmla="*/ 96 w 210"/>
                <a:gd name="T25" fmla="*/ 99 h 192"/>
                <a:gd name="T26" fmla="*/ 96 w 210"/>
                <a:gd name="T27" fmla="*/ 101 h 192"/>
                <a:gd name="T28" fmla="*/ 99 w 210"/>
                <a:gd name="T29" fmla="*/ 100 h 192"/>
                <a:gd name="T30" fmla="*/ 100 w 210"/>
                <a:gd name="T31" fmla="*/ 100 h 192"/>
                <a:gd name="T32" fmla="*/ 100 w 210"/>
                <a:gd name="T33" fmla="*/ 98 h 192"/>
                <a:gd name="T34" fmla="*/ 100 w 210"/>
                <a:gd name="T35" fmla="*/ 98 h 192"/>
                <a:gd name="T36" fmla="*/ 98 w 210"/>
                <a:gd name="T37" fmla="*/ 9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192">
                  <a:moveTo>
                    <a:pt x="17" y="192"/>
                  </a:moveTo>
                  <a:cubicBezTo>
                    <a:pt x="11" y="192"/>
                    <a:pt x="6" y="190"/>
                    <a:pt x="0" y="187"/>
                  </a:cubicBezTo>
                  <a:cubicBezTo>
                    <a:pt x="2" y="187"/>
                    <a:pt x="5" y="188"/>
                    <a:pt x="7" y="188"/>
                  </a:cubicBezTo>
                  <a:cubicBezTo>
                    <a:pt x="29" y="188"/>
                    <a:pt x="47" y="165"/>
                    <a:pt x="59" y="149"/>
                  </a:cubicBezTo>
                  <a:cubicBezTo>
                    <a:pt x="85" y="114"/>
                    <a:pt x="104" y="75"/>
                    <a:pt x="135" y="44"/>
                  </a:cubicBezTo>
                  <a:cubicBezTo>
                    <a:pt x="143" y="37"/>
                    <a:pt x="181" y="0"/>
                    <a:pt x="202" y="0"/>
                  </a:cubicBezTo>
                  <a:cubicBezTo>
                    <a:pt x="205" y="0"/>
                    <a:pt x="208" y="0"/>
                    <a:pt x="210" y="2"/>
                  </a:cubicBezTo>
                  <a:cubicBezTo>
                    <a:pt x="209" y="2"/>
                    <a:pt x="208" y="2"/>
                    <a:pt x="207" y="2"/>
                  </a:cubicBezTo>
                  <a:cubicBezTo>
                    <a:pt x="188" y="2"/>
                    <a:pt x="159" y="23"/>
                    <a:pt x="152" y="30"/>
                  </a:cubicBezTo>
                  <a:cubicBezTo>
                    <a:pt x="121" y="61"/>
                    <a:pt x="94" y="118"/>
                    <a:pt x="69" y="153"/>
                  </a:cubicBezTo>
                  <a:cubicBezTo>
                    <a:pt x="57" y="169"/>
                    <a:pt x="38" y="192"/>
                    <a:pt x="17" y="192"/>
                  </a:cubicBezTo>
                  <a:close/>
                  <a:moveTo>
                    <a:pt x="98" y="97"/>
                  </a:moveTo>
                  <a:cubicBezTo>
                    <a:pt x="97" y="97"/>
                    <a:pt x="96" y="98"/>
                    <a:pt x="96" y="99"/>
                  </a:cubicBezTo>
                  <a:lnTo>
                    <a:pt x="96" y="101"/>
                  </a:lnTo>
                  <a:lnTo>
                    <a:pt x="99" y="100"/>
                  </a:lnTo>
                  <a:lnTo>
                    <a:pt x="100" y="100"/>
                  </a:lnTo>
                  <a:lnTo>
                    <a:pt x="100" y="98"/>
                  </a:lnTo>
                  <a:lnTo>
                    <a:pt x="100" y="98"/>
                  </a:lnTo>
                  <a:cubicBezTo>
                    <a:pt x="99" y="97"/>
                    <a:pt x="99" y="97"/>
                    <a:pt x="98" y="97"/>
                  </a:cubicBezTo>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 name="Freeform 393">
              <a:extLst>
                <a:ext uri="{FF2B5EF4-FFF2-40B4-BE49-F238E27FC236}">
                  <a16:creationId xmlns:a16="http://schemas.microsoft.com/office/drawing/2014/main" id="{9F841EB2-0EF6-2A81-8AF6-F9010A8A9902}"/>
                </a:ext>
              </a:extLst>
            </p:cNvPr>
            <p:cNvSpPr>
              <a:spLocks/>
            </p:cNvSpPr>
            <p:nvPr/>
          </p:nvSpPr>
          <p:spPr bwMode="auto">
            <a:xfrm>
              <a:off x="5554662" y="1454150"/>
              <a:ext cx="14287" cy="4763"/>
            </a:xfrm>
            <a:custGeom>
              <a:avLst/>
              <a:gdLst>
                <a:gd name="T0" fmla="*/ 14 w 14"/>
                <a:gd name="T1" fmla="*/ 5 h 5"/>
                <a:gd name="T2" fmla="*/ 8 w 14"/>
                <a:gd name="T3" fmla="*/ 4 h 5"/>
                <a:gd name="T4" fmla="*/ 0 w 14"/>
                <a:gd name="T5" fmla="*/ 3 h 5"/>
                <a:gd name="T6" fmla="*/ 1 w 14"/>
                <a:gd name="T7" fmla="*/ 0 h 5"/>
                <a:gd name="T8" fmla="*/ 14 w 14"/>
                <a:gd name="T9" fmla="*/ 5 h 5"/>
              </a:gdLst>
              <a:ahLst/>
              <a:cxnLst>
                <a:cxn ang="0">
                  <a:pos x="T0" y="T1"/>
                </a:cxn>
                <a:cxn ang="0">
                  <a:pos x="T2" y="T3"/>
                </a:cxn>
                <a:cxn ang="0">
                  <a:pos x="T4" y="T5"/>
                </a:cxn>
                <a:cxn ang="0">
                  <a:pos x="T6" y="T7"/>
                </a:cxn>
                <a:cxn ang="0">
                  <a:pos x="T8" y="T9"/>
                </a:cxn>
              </a:cxnLst>
              <a:rect l="0" t="0" r="r" b="b"/>
              <a:pathLst>
                <a:path w="14" h="5">
                  <a:moveTo>
                    <a:pt x="14" y="5"/>
                  </a:moveTo>
                  <a:cubicBezTo>
                    <a:pt x="12" y="5"/>
                    <a:pt x="10" y="4"/>
                    <a:pt x="8" y="4"/>
                  </a:cubicBezTo>
                  <a:cubicBezTo>
                    <a:pt x="5" y="3"/>
                    <a:pt x="3" y="3"/>
                    <a:pt x="0" y="3"/>
                  </a:cubicBezTo>
                  <a:cubicBezTo>
                    <a:pt x="0" y="2"/>
                    <a:pt x="0" y="1"/>
                    <a:pt x="1" y="0"/>
                  </a:cubicBezTo>
                  <a:cubicBezTo>
                    <a:pt x="5" y="1"/>
                    <a:pt x="10" y="3"/>
                    <a:pt x="14" y="5"/>
                  </a:cubicBezTo>
                </a:path>
              </a:pathLst>
            </a:custGeom>
            <a:solidFill>
              <a:srgbClr val="BB9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 name="Freeform 394">
              <a:extLst>
                <a:ext uri="{FF2B5EF4-FFF2-40B4-BE49-F238E27FC236}">
                  <a16:creationId xmlns:a16="http://schemas.microsoft.com/office/drawing/2014/main" id="{C822505C-FFC4-ABAF-14C7-F10F17497280}"/>
                </a:ext>
              </a:extLst>
            </p:cNvPr>
            <p:cNvSpPr>
              <a:spLocks/>
            </p:cNvSpPr>
            <p:nvPr/>
          </p:nvSpPr>
          <p:spPr bwMode="auto">
            <a:xfrm>
              <a:off x="5551487" y="1452563"/>
              <a:ext cx="4762" cy="4763"/>
            </a:xfrm>
            <a:custGeom>
              <a:avLst/>
              <a:gdLst>
                <a:gd name="T0" fmla="*/ 0 w 5"/>
                <a:gd name="T1" fmla="*/ 4 h 4"/>
                <a:gd name="T2" fmla="*/ 0 w 5"/>
                <a:gd name="T3" fmla="*/ 0 h 4"/>
                <a:gd name="T4" fmla="*/ 2 w 5"/>
                <a:gd name="T5" fmla="*/ 1 h 4"/>
                <a:gd name="T6" fmla="*/ 5 w 5"/>
                <a:gd name="T7" fmla="*/ 1 h 4"/>
                <a:gd name="T8" fmla="*/ 4 w 5"/>
                <a:gd name="T9" fmla="*/ 4 h 4"/>
                <a:gd name="T10" fmla="*/ 4 w 5"/>
                <a:gd name="T11" fmla="*/ 4 h 4"/>
                <a:gd name="T12" fmla="*/ 0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4"/>
                  </a:moveTo>
                  <a:cubicBezTo>
                    <a:pt x="0" y="3"/>
                    <a:pt x="0" y="2"/>
                    <a:pt x="0" y="0"/>
                  </a:cubicBezTo>
                  <a:cubicBezTo>
                    <a:pt x="1" y="1"/>
                    <a:pt x="2" y="1"/>
                    <a:pt x="2" y="1"/>
                  </a:cubicBezTo>
                  <a:cubicBezTo>
                    <a:pt x="3" y="1"/>
                    <a:pt x="4" y="1"/>
                    <a:pt x="5" y="1"/>
                  </a:cubicBezTo>
                  <a:cubicBezTo>
                    <a:pt x="4" y="2"/>
                    <a:pt x="4" y="3"/>
                    <a:pt x="4" y="4"/>
                  </a:cubicBezTo>
                  <a:lnTo>
                    <a:pt x="4" y="4"/>
                  </a:lnTo>
                  <a:cubicBezTo>
                    <a:pt x="3" y="4"/>
                    <a:pt x="1" y="4"/>
                    <a:pt x="0" y="4"/>
                  </a:cubicBezTo>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 name="Freeform 395">
              <a:extLst>
                <a:ext uri="{FF2B5EF4-FFF2-40B4-BE49-F238E27FC236}">
                  <a16:creationId xmlns:a16="http://schemas.microsoft.com/office/drawing/2014/main" id="{F5CD1ACA-12EC-26D9-1171-7C97460278DA}"/>
                </a:ext>
              </a:extLst>
            </p:cNvPr>
            <p:cNvSpPr>
              <a:spLocks noEditPoints="1"/>
            </p:cNvSpPr>
            <p:nvPr/>
          </p:nvSpPr>
          <p:spPr bwMode="auto">
            <a:xfrm>
              <a:off x="5461000" y="1687513"/>
              <a:ext cx="487362" cy="223838"/>
            </a:xfrm>
            <a:custGeom>
              <a:avLst/>
              <a:gdLst>
                <a:gd name="T0" fmla="*/ 149 w 503"/>
                <a:gd name="T1" fmla="*/ 189 h 231"/>
                <a:gd name="T2" fmla="*/ 210 w 503"/>
                <a:gd name="T3" fmla="*/ 209 h 231"/>
                <a:gd name="T4" fmla="*/ 217 w 503"/>
                <a:gd name="T5" fmla="*/ 205 h 231"/>
                <a:gd name="T6" fmla="*/ 220 w 503"/>
                <a:gd name="T7" fmla="*/ 197 h 231"/>
                <a:gd name="T8" fmla="*/ 155 w 503"/>
                <a:gd name="T9" fmla="*/ 173 h 231"/>
                <a:gd name="T10" fmla="*/ 192 w 503"/>
                <a:gd name="T11" fmla="*/ 183 h 231"/>
                <a:gd name="T12" fmla="*/ 247 w 503"/>
                <a:gd name="T13" fmla="*/ 158 h 231"/>
                <a:gd name="T14" fmla="*/ 453 w 503"/>
                <a:gd name="T15" fmla="*/ 0 h 231"/>
                <a:gd name="T16" fmla="*/ 437 w 503"/>
                <a:gd name="T17" fmla="*/ 87 h 231"/>
                <a:gd name="T18" fmla="*/ 424 w 503"/>
                <a:gd name="T19" fmla="*/ 60 h 231"/>
                <a:gd name="T20" fmla="*/ 417 w 503"/>
                <a:gd name="T21" fmla="*/ 55 h 231"/>
                <a:gd name="T22" fmla="*/ 389 w 503"/>
                <a:gd name="T23" fmla="*/ 75 h 231"/>
                <a:gd name="T24" fmla="*/ 275 w 503"/>
                <a:gd name="T25" fmla="*/ 146 h 231"/>
                <a:gd name="T26" fmla="*/ 311 w 503"/>
                <a:gd name="T27" fmla="*/ 115 h 231"/>
                <a:gd name="T28" fmla="*/ 376 w 503"/>
                <a:gd name="T29" fmla="*/ 57 h 231"/>
                <a:gd name="T30" fmla="*/ 449 w 503"/>
                <a:gd name="T31" fmla="*/ 30 h 231"/>
                <a:gd name="T32" fmla="*/ 433 w 503"/>
                <a:gd name="T33" fmla="*/ 56 h 231"/>
                <a:gd name="T34" fmla="*/ 445 w 503"/>
                <a:gd name="T35" fmla="*/ 59 h 231"/>
                <a:gd name="T36" fmla="*/ 449 w 503"/>
                <a:gd name="T37" fmla="*/ 30 h 231"/>
                <a:gd name="T38" fmla="*/ 411 w 503"/>
                <a:gd name="T39" fmla="*/ 18 h 231"/>
                <a:gd name="T40" fmla="*/ 413 w 503"/>
                <a:gd name="T41" fmla="*/ 16 h 231"/>
                <a:gd name="T42" fmla="*/ 163 w 503"/>
                <a:gd name="T43" fmla="*/ 192 h 231"/>
                <a:gd name="T44" fmla="*/ 187 w 503"/>
                <a:gd name="T45" fmla="*/ 206 h 231"/>
                <a:gd name="T46" fmla="*/ 14 w 503"/>
                <a:gd name="T47" fmla="*/ 159 h 231"/>
                <a:gd name="T48" fmla="*/ 13 w 503"/>
                <a:gd name="T49" fmla="*/ 77 h 231"/>
                <a:gd name="T50" fmla="*/ 52 w 503"/>
                <a:gd name="T51" fmla="*/ 142 h 231"/>
                <a:gd name="T52" fmla="*/ 86 w 503"/>
                <a:gd name="T53" fmla="*/ 138 h 231"/>
                <a:gd name="T54" fmla="*/ 82 w 503"/>
                <a:gd name="T55" fmla="*/ 144 h 231"/>
                <a:gd name="T56" fmla="*/ 81 w 503"/>
                <a:gd name="T57" fmla="*/ 158 h 231"/>
                <a:gd name="T58" fmla="*/ 47 w 503"/>
                <a:gd name="T59" fmla="*/ 150 h 231"/>
                <a:gd name="T60" fmla="*/ 44 w 503"/>
                <a:gd name="T61" fmla="*/ 146 h 231"/>
                <a:gd name="T62" fmla="*/ 37 w 503"/>
                <a:gd name="T63" fmla="*/ 172 h 231"/>
                <a:gd name="T64" fmla="*/ 181 w 503"/>
                <a:gd name="T65" fmla="*/ 135 h 231"/>
                <a:gd name="T66" fmla="*/ 154 w 503"/>
                <a:gd name="T67" fmla="*/ 157 h 231"/>
                <a:gd name="T68" fmla="*/ 173 w 503"/>
                <a:gd name="T69" fmla="*/ 145 h 231"/>
                <a:gd name="T70" fmla="*/ 150 w 503"/>
                <a:gd name="T71" fmla="*/ 149 h 231"/>
                <a:gd name="T72" fmla="*/ 92 w 503"/>
                <a:gd name="T73" fmla="*/ 119 h 231"/>
                <a:gd name="T74" fmla="*/ 131 w 503"/>
                <a:gd name="T75" fmla="*/ 127 h 231"/>
                <a:gd name="T76" fmla="*/ 152 w 503"/>
                <a:gd name="T77" fmla="*/ 137 h 231"/>
                <a:gd name="T78" fmla="*/ 162 w 503"/>
                <a:gd name="T79" fmla="*/ 131 h 231"/>
                <a:gd name="T80" fmla="*/ 154 w 503"/>
                <a:gd name="T81" fmla="*/ 134 h 231"/>
                <a:gd name="T82" fmla="*/ 152 w 503"/>
                <a:gd name="T83" fmla="*/ 137 h 231"/>
                <a:gd name="T84" fmla="*/ 148 w 503"/>
                <a:gd name="T85" fmla="*/ 12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3" h="231">
                  <a:moveTo>
                    <a:pt x="188" y="231"/>
                  </a:moveTo>
                  <a:cubicBezTo>
                    <a:pt x="176" y="230"/>
                    <a:pt x="166" y="225"/>
                    <a:pt x="158" y="213"/>
                  </a:cubicBezTo>
                  <a:cubicBezTo>
                    <a:pt x="153" y="206"/>
                    <a:pt x="151" y="198"/>
                    <a:pt x="149" y="189"/>
                  </a:cubicBezTo>
                  <a:cubicBezTo>
                    <a:pt x="151" y="195"/>
                    <a:pt x="154" y="201"/>
                    <a:pt x="158" y="207"/>
                  </a:cubicBezTo>
                  <a:cubicBezTo>
                    <a:pt x="165" y="214"/>
                    <a:pt x="173" y="217"/>
                    <a:pt x="182" y="217"/>
                  </a:cubicBezTo>
                  <a:cubicBezTo>
                    <a:pt x="191" y="217"/>
                    <a:pt x="201" y="214"/>
                    <a:pt x="210" y="209"/>
                  </a:cubicBezTo>
                  <a:cubicBezTo>
                    <a:pt x="213" y="211"/>
                    <a:pt x="216" y="213"/>
                    <a:pt x="219" y="215"/>
                  </a:cubicBezTo>
                  <a:cubicBezTo>
                    <a:pt x="220" y="216"/>
                    <a:pt x="221" y="217"/>
                    <a:pt x="221" y="217"/>
                  </a:cubicBezTo>
                  <a:cubicBezTo>
                    <a:pt x="223" y="217"/>
                    <a:pt x="222" y="212"/>
                    <a:pt x="217" y="205"/>
                  </a:cubicBezTo>
                  <a:cubicBezTo>
                    <a:pt x="218" y="204"/>
                    <a:pt x="220" y="203"/>
                    <a:pt x="221" y="202"/>
                  </a:cubicBezTo>
                  <a:cubicBezTo>
                    <a:pt x="223" y="201"/>
                    <a:pt x="223" y="197"/>
                    <a:pt x="221" y="197"/>
                  </a:cubicBezTo>
                  <a:cubicBezTo>
                    <a:pt x="220" y="197"/>
                    <a:pt x="220" y="197"/>
                    <a:pt x="220" y="197"/>
                  </a:cubicBezTo>
                  <a:cubicBezTo>
                    <a:pt x="217" y="198"/>
                    <a:pt x="215" y="199"/>
                    <a:pt x="212" y="200"/>
                  </a:cubicBezTo>
                  <a:cubicBezTo>
                    <a:pt x="211" y="198"/>
                    <a:pt x="209" y="196"/>
                    <a:pt x="206" y="194"/>
                  </a:cubicBezTo>
                  <a:cubicBezTo>
                    <a:pt x="195" y="185"/>
                    <a:pt x="179" y="176"/>
                    <a:pt x="155" y="173"/>
                  </a:cubicBezTo>
                  <a:cubicBezTo>
                    <a:pt x="155" y="171"/>
                    <a:pt x="155" y="168"/>
                    <a:pt x="155" y="166"/>
                  </a:cubicBezTo>
                  <a:cubicBezTo>
                    <a:pt x="165" y="164"/>
                    <a:pt x="176" y="162"/>
                    <a:pt x="188" y="161"/>
                  </a:cubicBezTo>
                  <a:cubicBezTo>
                    <a:pt x="187" y="170"/>
                    <a:pt x="187" y="178"/>
                    <a:pt x="192" y="183"/>
                  </a:cubicBezTo>
                  <a:cubicBezTo>
                    <a:pt x="195" y="185"/>
                    <a:pt x="198" y="186"/>
                    <a:pt x="202" y="187"/>
                  </a:cubicBezTo>
                  <a:cubicBezTo>
                    <a:pt x="205" y="189"/>
                    <a:pt x="208" y="191"/>
                    <a:pt x="212" y="191"/>
                  </a:cubicBezTo>
                  <a:cubicBezTo>
                    <a:pt x="226" y="181"/>
                    <a:pt x="238" y="166"/>
                    <a:pt x="247" y="158"/>
                  </a:cubicBezTo>
                  <a:cubicBezTo>
                    <a:pt x="271" y="135"/>
                    <a:pt x="297" y="116"/>
                    <a:pt x="319" y="92"/>
                  </a:cubicBezTo>
                  <a:cubicBezTo>
                    <a:pt x="342" y="68"/>
                    <a:pt x="365" y="44"/>
                    <a:pt x="392" y="25"/>
                  </a:cubicBezTo>
                  <a:cubicBezTo>
                    <a:pt x="408" y="13"/>
                    <a:pt x="431" y="0"/>
                    <a:pt x="453" y="0"/>
                  </a:cubicBezTo>
                  <a:cubicBezTo>
                    <a:pt x="457" y="0"/>
                    <a:pt x="462" y="1"/>
                    <a:pt x="466" y="2"/>
                  </a:cubicBezTo>
                  <a:cubicBezTo>
                    <a:pt x="503" y="23"/>
                    <a:pt x="473" y="87"/>
                    <a:pt x="442" y="87"/>
                  </a:cubicBezTo>
                  <a:cubicBezTo>
                    <a:pt x="440" y="87"/>
                    <a:pt x="439" y="87"/>
                    <a:pt x="437" y="87"/>
                  </a:cubicBezTo>
                  <a:cubicBezTo>
                    <a:pt x="437" y="86"/>
                    <a:pt x="437" y="86"/>
                    <a:pt x="436" y="86"/>
                  </a:cubicBezTo>
                  <a:cubicBezTo>
                    <a:pt x="432" y="82"/>
                    <a:pt x="434" y="59"/>
                    <a:pt x="426" y="59"/>
                  </a:cubicBezTo>
                  <a:cubicBezTo>
                    <a:pt x="426" y="59"/>
                    <a:pt x="425" y="59"/>
                    <a:pt x="424" y="60"/>
                  </a:cubicBezTo>
                  <a:lnTo>
                    <a:pt x="424" y="60"/>
                  </a:lnTo>
                  <a:cubicBezTo>
                    <a:pt x="423" y="60"/>
                    <a:pt x="422" y="61"/>
                    <a:pt x="422" y="61"/>
                  </a:cubicBezTo>
                  <a:cubicBezTo>
                    <a:pt x="421" y="57"/>
                    <a:pt x="419" y="55"/>
                    <a:pt x="417" y="55"/>
                  </a:cubicBezTo>
                  <a:cubicBezTo>
                    <a:pt x="416" y="55"/>
                    <a:pt x="416" y="55"/>
                    <a:pt x="415" y="56"/>
                  </a:cubicBezTo>
                  <a:lnTo>
                    <a:pt x="414" y="56"/>
                  </a:lnTo>
                  <a:cubicBezTo>
                    <a:pt x="404" y="62"/>
                    <a:pt x="394" y="71"/>
                    <a:pt x="389" y="75"/>
                  </a:cubicBezTo>
                  <a:cubicBezTo>
                    <a:pt x="369" y="87"/>
                    <a:pt x="350" y="104"/>
                    <a:pt x="334" y="122"/>
                  </a:cubicBezTo>
                  <a:cubicBezTo>
                    <a:pt x="310" y="149"/>
                    <a:pt x="240" y="229"/>
                    <a:pt x="188" y="231"/>
                  </a:cubicBezTo>
                  <a:moveTo>
                    <a:pt x="275" y="146"/>
                  </a:moveTo>
                  <a:cubicBezTo>
                    <a:pt x="273" y="146"/>
                    <a:pt x="271" y="150"/>
                    <a:pt x="274" y="150"/>
                  </a:cubicBezTo>
                  <a:cubicBezTo>
                    <a:pt x="276" y="150"/>
                    <a:pt x="278" y="146"/>
                    <a:pt x="275" y="146"/>
                  </a:cubicBezTo>
                  <a:close/>
                  <a:moveTo>
                    <a:pt x="311" y="115"/>
                  </a:moveTo>
                  <a:cubicBezTo>
                    <a:pt x="309" y="115"/>
                    <a:pt x="306" y="120"/>
                    <a:pt x="309" y="120"/>
                  </a:cubicBezTo>
                  <a:cubicBezTo>
                    <a:pt x="312" y="120"/>
                    <a:pt x="315" y="115"/>
                    <a:pt x="311" y="115"/>
                  </a:cubicBezTo>
                  <a:close/>
                  <a:moveTo>
                    <a:pt x="376" y="57"/>
                  </a:moveTo>
                  <a:cubicBezTo>
                    <a:pt x="372" y="57"/>
                    <a:pt x="369" y="64"/>
                    <a:pt x="373" y="64"/>
                  </a:cubicBezTo>
                  <a:cubicBezTo>
                    <a:pt x="376" y="64"/>
                    <a:pt x="380" y="57"/>
                    <a:pt x="376" y="57"/>
                  </a:cubicBezTo>
                  <a:close/>
                  <a:moveTo>
                    <a:pt x="449" y="30"/>
                  </a:moveTo>
                  <a:cubicBezTo>
                    <a:pt x="447" y="30"/>
                    <a:pt x="444" y="31"/>
                    <a:pt x="442" y="32"/>
                  </a:cubicBezTo>
                  <a:cubicBezTo>
                    <a:pt x="436" y="35"/>
                    <a:pt x="433" y="41"/>
                    <a:pt x="431" y="47"/>
                  </a:cubicBezTo>
                  <a:cubicBezTo>
                    <a:pt x="431" y="50"/>
                    <a:pt x="431" y="54"/>
                    <a:pt x="433" y="56"/>
                  </a:cubicBezTo>
                  <a:lnTo>
                    <a:pt x="437" y="58"/>
                  </a:lnTo>
                  <a:cubicBezTo>
                    <a:pt x="438" y="59"/>
                    <a:pt x="440" y="59"/>
                    <a:pt x="441" y="59"/>
                  </a:cubicBezTo>
                  <a:cubicBezTo>
                    <a:pt x="442" y="59"/>
                    <a:pt x="444" y="59"/>
                    <a:pt x="445" y="59"/>
                  </a:cubicBezTo>
                  <a:cubicBezTo>
                    <a:pt x="449" y="57"/>
                    <a:pt x="453" y="53"/>
                    <a:pt x="455" y="49"/>
                  </a:cubicBezTo>
                  <a:cubicBezTo>
                    <a:pt x="458" y="44"/>
                    <a:pt x="459" y="37"/>
                    <a:pt x="456" y="33"/>
                  </a:cubicBezTo>
                  <a:cubicBezTo>
                    <a:pt x="454" y="31"/>
                    <a:pt x="452" y="30"/>
                    <a:pt x="449" y="30"/>
                  </a:cubicBezTo>
                  <a:close/>
                  <a:moveTo>
                    <a:pt x="413" y="15"/>
                  </a:moveTo>
                  <a:cubicBezTo>
                    <a:pt x="412" y="15"/>
                    <a:pt x="411" y="16"/>
                    <a:pt x="411" y="17"/>
                  </a:cubicBezTo>
                  <a:lnTo>
                    <a:pt x="411" y="18"/>
                  </a:lnTo>
                  <a:cubicBezTo>
                    <a:pt x="411" y="18"/>
                    <a:pt x="411" y="19"/>
                    <a:pt x="412" y="19"/>
                  </a:cubicBezTo>
                  <a:cubicBezTo>
                    <a:pt x="413" y="19"/>
                    <a:pt x="413" y="18"/>
                    <a:pt x="413" y="17"/>
                  </a:cubicBezTo>
                  <a:lnTo>
                    <a:pt x="413" y="16"/>
                  </a:lnTo>
                  <a:cubicBezTo>
                    <a:pt x="413" y="16"/>
                    <a:pt x="413" y="15"/>
                    <a:pt x="413" y="15"/>
                  </a:cubicBezTo>
                  <a:close/>
                  <a:moveTo>
                    <a:pt x="187" y="206"/>
                  </a:moveTo>
                  <a:cubicBezTo>
                    <a:pt x="178" y="206"/>
                    <a:pt x="170" y="202"/>
                    <a:pt x="163" y="192"/>
                  </a:cubicBezTo>
                  <a:cubicBezTo>
                    <a:pt x="162" y="191"/>
                    <a:pt x="162" y="191"/>
                    <a:pt x="161" y="190"/>
                  </a:cubicBezTo>
                  <a:cubicBezTo>
                    <a:pt x="174" y="193"/>
                    <a:pt x="187" y="198"/>
                    <a:pt x="200" y="204"/>
                  </a:cubicBezTo>
                  <a:cubicBezTo>
                    <a:pt x="196" y="205"/>
                    <a:pt x="191" y="206"/>
                    <a:pt x="187" y="206"/>
                  </a:cubicBezTo>
                  <a:close/>
                  <a:moveTo>
                    <a:pt x="37" y="172"/>
                  </a:moveTo>
                  <a:cubicBezTo>
                    <a:pt x="34" y="172"/>
                    <a:pt x="30" y="172"/>
                    <a:pt x="27" y="171"/>
                  </a:cubicBezTo>
                  <a:cubicBezTo>
                    <a:pt x="21" y="168"/>
                    <a:pt x="17" y="164"/>
                    <a:pt x="14" y="159"/>
                  </a:cubicBezTo>
                  <a:cubicBezTo>
                    <a:pt x="13" y="154"/>
                    <a:pt x="12" y="149"/>
                    <a:pt x="9" y="146"/>
                  </a:cubicBezTo>
                  <a:cubicBezTo>
                    <a:pt x="8" y="147"/>
                    <a:pt x="8" y="148"/>
                    <a:pt x="8" y="149"/>
                  </a:cubicBezTo>
                  <a:cubicBezTo>
                    <a:pt x="0" y="128"/>
                    <a:pt x="7" y="100"/>
                    <a:pt x="13" y="77"/>
                  </a:cubicBezTo>
                  <a:cubicBezTo>
                    <a:pt x="12" y="82"/>
                    <a:pt x="12" y="88"/>
                    <a:pt x="12" y="93"/>
                  </a:cubicBezTo>
                  <a:cubicBezTo>
                    <a:pt x="13" y="110"/>
                    <a:pt x="19" y="134"/>
                    <a:pt x="38" y="137"/>
                  </a:cubicBezTo>
                  <a:cubicBezTo>
                    <a:pt x="42" y="140"/>
                    <a:pt x="46" y="142"/>
                    <a:pt x="52" y="142"/>
                  </a:cubicBezTo>
                  <a:cubicBezTo>
                    <a:pt x="52" y="142"/>
                    <a:pt x="53" y="142"/>
                    <a:pt x="54" y="142"/>
                  </a:cubicBezTo>
                  <a:cubicBezTo>
                    <a:pt x="66" y="141"/>
                    <a:pt x="76" y="134"/>
                    <a:pt x="86" y="125"/>
                  </a:cubicBezTo>
                  <a:cubicBezTo>
                    <a:pt x="87" y="129"/>
                    <a:pt x="87" y="134"/>
                    <a:pt x="86" y="138"/>
                  </a:cubicBezTo>
                  <a:cubicBezTo>
                    <a:pt x="86" y="138"/>
                    <a:pt x="85" y="138"/>
                    <a:pt x="85" y="138"/>
                  </a:cubicBezTo>
                  <a:lnTo>
                    <a:pt x="85" y="138"/>
                  </a:lnTo>
                  <a:cubicBezTo>
                    <a:pt x="82" y="138"/>
                    <a:pt x="79" y="143"/>
                    <a:pt x="82" y="144"/>
                  </a:cubicBezTo>
                  <a:cubicBezTo>
                    <a:pt x="82" y="145"/>
                    <a:pt x="83" y="145"/>
                    <a:pt x="84" y="145"/>
                  </a:cubicBezTo>
                  <a:cubicBezTo>
                    <a:pt x="84" y="145"/>
                    <a:pt x="85" y="145"/>
                    <a:pt x="85" y="145"/>
                  </a:cubicBezTo>
                  <a:cubicBezTo>
                    <a:pt x="84" y="150"/>
                    <a:pt x="83" y="154"/>
                    <a:pt x="81" y="158"/>
                  </a:cubicBezTo>
                  <a:cubicBezTo>
                    <a:pt x="71" y="164"/>
                    <a:pt x="60" y="170"/>
                    <a:pt x="49" y="172"/>
                  </a:cubicBezTo>
                  <a:cubicBezTo>
                    <a:pt x="50" y="164"/>
                    <a:pt x="50" y="156"/>
                    <a:pt x="47" y="150"/>
                  </a:cubicBezTo>
                  <a:lnTo>
                    <a:pt x="47" y="150"/>
                  </a:lnTo>
                  <a:lnTo>
                    <a:pt x="48" y="149"/>
                  </a:lnTo>
                  <a:lnTo>
                    <a:pt x="48" y="145"/>
                  </a:lnTo>
                  <a:lnTo>
                    <a:pt x="44" y="146"/>
                  </a:lnTo>
                  <a:lnTo>
                    <a:pt x="44" y="146"/>
                  </a:lnTo>
                  <a:cubicBezTo>
                    <a:pt x="43" y="145"/>
                    <a:pt x="42" y="144"/>
                    <a:pt x="40" y="143"/>
                  </a:cubicBezTo>
                  <a:cubicBezTo>
                    <a:pt x="41" y="153"/>
                    <a:pt x="39" y="164"/>
                    <a:pt x="37" y="172"/>
                  </a:cubicBezTo>
                  <a:moveTo>
                    <a:pt x="154" y="157"/>
                  </a:moveTo>
                  <a:cubicBezTo>
                    <a:pt x="154" y="153"/>
                    <a:pt x="154" y="150"/>
                    <a:pt x="154" y="147"/>
                  </a:cubicBezTo>
                  <a:cubicBezTo>
                    <a:pt x="162" y="143"/>
                    <a:pt x="171" y="138"/>
                    <a:pt x="181" y="135"/>
                  </a:cubicBezTo>
                  <a:cubicBezTo>
                    <a:pt x="185" y="135"/>
                    <a:pt x="188" y="135"/>
                    <a:pt x="192" y="135"/>
                  </a:cubicBezTo>
                  <a:cubicBezTo>
                    <a:pt x="191" y="139"/>
                    <a:pt x="190" y="146"/>
                    <a:pt x="188" y="153"/>
                  </a:cubicBezTo>
                  <a:cubicBezTo>
                    <a:pt x="178" y="154"/>
                    <a:pt x="166" y="155"/>
                    <a:pt x="154" y="157"/>
                  </a:cubicBezTo>
                  <a:close/>
                  <a:moveTo>
                    <a:pt x="173" y="145"/>
                  </a:moveTo>
                  <a:cubicBezTo>
                    <a:pt x="170" y="145"/>
                    <a:pt x="167" y="151"/>
                    <a:pt x="171" y="151"/>
                  </a:cubicBezTo>
                  <a:cubicBezTo>
                    <a:pt x="174" y="151"/>
                    <a:pt x="176" y="145"/>
                    <a:pt x="173" y="145"/>
                  </a:cubicBezTo>
                  <a:close/>
                  <a:moveTo>
                    <a:pt x="150" y="150"/>
                  </a:moveTo>
                  <a:cubicBezTo>
                    <a:pt x="150" y="150"/>
                    <a:pt x="150" y="150"/>
                    <a:pt x="150" y="149"/>
                  </a:cubicBezTo>
                  <a:cubicBezTo>
                    <a:pt x="150" y="149"/>
                    <a:pt x="150" y="149"/>
                    <a:pt x="150" y="149"/>
                  </a:cubicBezTo>
                  <a:cubicBezTo>
                    <a:pt x="150" y="150"/>
                    <a:pt x="150" y="150"/>
                    <a:pt x="150" y="150"/>
                  </a:cubicBezTo>
                  <a:close/>
                  <a:moveTo>
                    <a:pt x="96" y="149"/>
                  </a:moveTo>
                  <a:cubicBezTo>
                    <a:pt x="99" y="138"/>
                    <a:pt x="97" y="127"/>
                    <a:pt x="92" y="119"/>
                  </a:cubicBezTo>
                  <a:cubicBezTo>
                    <a:pt x="99" y="113"/>
                    <a:pt x="105" y="106"/>
                    <a:pt x="112" y="101"/>
                  </a:cubicBezTo>
                  <a:cubicBezTo>
                    <a:pt x="119" y="109"/>
                    <a:pt x="128" y="116"/>
                    <a:pt x="138" y="121"/>
                  </a:cubicBezTo>
                  <a:cubicBezTo>
                    <a:pt x="136" y="123"/>
                    <a:pt x="133" y="125"/>
                    <a:pt x="131" y="127"/>
                  </a:cubicBezTo>
                  <a:cubicBezTo>
                    <a:pt x="130" y="128"/>
                    <a:pt x="129" y="129"/>
                    <a:pt x="128" y="129"/>
                  </a:cubicBezTo>
                  <a:cubicBezTo>
                    <a:pt x="118" y="136"/>
                    <a:pt x="107" y="143"/>
                    <a:pt x="96" y="149"/>
                  </a:cubicBezTo>
                  <a:close/>
                  <a:moveTo>
                    <a:pt x="152" y="137"/>
                  </a:moveTo>
                  <a:cubicBezTo>
                    <a:pt x="152" y="135"/>
                    <a:pt x="153" y="133"/>
                    <a:pt x="153" y="131"/>
                  </a:cubicBezTo>
                  <a:cubicBezTo>
                    <a:pt x="153" y="130"/>
                    <a:pt x="154" y="129"/>
                    <a:pt x="154" y="128"/>
                  </a:cubicBezTo>
                  <a:cubicBezTo>
                    <a:pt x="156" y="129"/>
                    <a:pt x="159" y="130"/>
                    <a:pt x="162" y="131"/>
                  </a:cubicBezTo>
                  <a:lnTo>
                    <a:pt x="165" y="132"/>
                  </a:lnTo>
                  <a:cubicBezTo>
                    <a:pt x="161" y="133"/>
                    <a:pt x="157" y="134"/>
                    <a:pt x="154" y="136"/>
                  </a:cubicBezTo>
                  <a:cubicBezTo>
                    <a:pt x="154" y="135"/>
                    <a:pt x="154" y="135"/>
                    <a:pt x="154" y="134"/>
                  </a:cubicBezTo>
                  <a:lnTo>
                    <a:pt x="153" y="134"/>
                  </a:lnTo>
                  <a:cubicBezTo>
                    <a:pt x="153" y="135"/>
                    <a:pt x="152" y="136"/>
                    <a:pt x="152" y="137"/>
                  </a:cubicBezTo>
                  <a:cubicBezTo>
                    <a:pt x="152" y="137"/>
                    <a:pt x="152" y="137"/>
                    <a:pt x="152" y="137"/>
                  </a:cubicBezTo>
                  <a:moveTo>
                    <a:pt x="144" y="129"/>
                  </a:moveTo>
                  <a:cubicBezTo>
                    <a:pt x="145" y="128"/>
                    <a:pt x="146" y="127"/>
                    <a:pt x="148" y="126"/>
                  </a:cubicBezTo>
                  <a:cubicBezTo>
                    <a:pt x="148" y="126"/>
                    <a:pt x="148" y="126"/>
                    <a:pt x="148" y="126"/>
                  </a:cubicBezTo>
                  <a:cubicBezTo>
                    <a:pt x="147" y="127"/>
                    <a:pt x="145" y="128"/>
                    <a:pt x="144" y="129"/>
                  </a:cubicBezTo>
                  <a:close/>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Freeform 396">
              <a:extLst>
                <a:ext uri="{FF2B5EF4-FFF2-40B4-BE49-F238E27FC236}">
                  <a16:creationId xmlns:a16="http://schemas.microsoft.com/office/drawing/2014/main" id="{57207BD0-320C-81F0-4A97-4B8050521C80}"/>
                </a:ext>
              </a:extLst>
            </p:cNvPr>
            <p:cNvSpPr>
              <a:spLocks noEditPoints="1"/>
            </p:cNvSpPr>
            <p:nvPr/>
          </p:nvSpPr>
          <p:spPr bwMode="auto">
            <a:xfrm>
              <a:off x="5468937" y="1781175"/>
              <a:ext cx="207962" cy="115888"/>
            </a:xfrm>
            <a:custGeom>
              <a:avLst/>
              <a:gdLst>
                <a:gd name="T0" fmla="*/ 211 w 215"/>
                <a:gd name="T1" fmla="*/ 118 h 120"/>
                <a:gd name="T2" fmla="*/ 209 w 215"/>
                <a:gd name="T3" fmla="*/ 108 h 120"/>
                <a:gd name="T4" fmla="*/ 192 w 215"/>
                <a:gd name="T5" fmla="*/ 107 h 120"/>
                <a:gd name="T6" fmla="*/ 147 w 215"/>
                <a:gd name="T7" fmla="*/ 76 h 120"/>
                <a:gd name="T8" fmla="*/ 204 w 215"/>
                <a:gd name="T9" fmla="*/ 103 h 120"/>
                <a:gd name="T10" fmla="*/ 184 w 215"/>
                <a:gd name="T11" fmla="*/ 96 h 120"/>
                <a:gd name="T12" fmla="*/ 184 w 215"/>
                <a:gd name="T13" fmla="*/ 96 h 120"/>
                <a:gd name="T14" fmla="*/ 29 w 215"/>
                <a:gd name="T15" fmla="*/ 75 h 120"/>
                <a:gd name="T16" fmla="*/ 36 w 215"/>
                <a:gd name="T17" fmla="*/ 49 h 120"/>
                <a:gd name="T18" fmla="*/ 35 w 215"/>
                <a:gd name="T19" fmla="*/ 54 h 120"/>
                <a:gd name="T20" fmla="*/ 41 w 215"/>
                <a:gd name="T21" fmla="*/ 75 h 120"/>
                <a:gd name="T22" fmla="*/ 147 w 215"/>
                <a:gd name="T23" fmla="*/ 69 h 120"/>
                <a:gd name="T24" fmla="*/ 180 w 215"/>
                <a:gd name="T25" fmla="*/ 56 h 120"/>
                <a:gd name="T26" fmla="*/ 147 w 215"/>
                <a:gd name="T27" fmla="*/ 69 h 120"/>
                <a:gd name="T28" fmla="*/ 0 w 215"/>
                <a:gd name="T29" fmla="*/ 52 h 120"/>
                <a:gd name="T30" fmla="*/ 6 w 215"/>
                <a:gd name="T31" fmla="*/ 62 h 120"/>
                <a:gd name="T32" fmla="*/ 77 w 215"/>
                <a:gd name="T33" fmla="*/ 48 h 120"/>
                <a:gd name="T34" fmla="*/ 78 w 215"/>
                <a:gd name="T35" fmla="*/ 41 h 120"/>
                <a:gd name="T36" fmla="*/ 84 w 215"/>
                <a:gd name="T37" fmla="*/ 22 h 120"/>
                <a:gd name="T38" fmla="*/ 85 w 215"/>
                <a:gd name="T39" fmla="*/ 54 h 120"/>
                <a:gd name="T40" fmla="*/ 142 w 215"/>
                <a:gd name="T41" fmla="*/ 52 h 120"/>
                <a:gd name="T42" fmla="*/ 144 w 215"/>
                <a:gd name="T43" fmla="*/ 40 h 120"/>
                <a:gd name="T44" fmla="*/ 142 w 215"/>
                <a:gd name="T45" fmla="*/ 52 h 120"/>
                <a:gd name="T46" fmla="*/ 146 w 215"/>
                <a:gd name="T47" fmla="*/ 39 h 120"/>
                <a:gd name="T48" fmla="*/ 154 w 215"/>
                <a:gd name="T49" fmla="*/ 34 h 120"/>
                <a:gd name="T50" fmla="*/ 148 w 215"/>
                <a:gd name="T51" fmla="*/ 25 h 120"/>
                <a:gd name="T52" fmla="*/ 140 w 215"/>
                <a:gd name="T53" fmla="*/ 29 h 120"/>
                <a:gd name="T54" fmla="*/ 135 w 215"/>
                <a:gd name="T55" fmla="*/ 32 h 120"/>
                <a:gd name="T56" fmla="*/ 138 w 215"/>
                <a:gd name="T57" fmla="*/ 21 h 120"/>
                <a:gd name="T58" fmla="*/ 130 w 215"/>
                <a:gd name="T59" fmla="*/ 24 h 120"/>
                <a:gd name="T60" fmla="*/ 106 w 215"/>
                <a:gd name="T61" fmla="*/ 2 h 120"/>
                <a:gd name="T62" fmla="*/ 151 w 215"/>
                <a:gd name="T63" fmla="*/ 22 h 120"/>
                <a:gd name="T64" fmla="*/ 187 w 215"/>
                <a:gd name="T65" fmla="*/ 26 h 120"/>
                <a:gd name="T66" fmla="*/ 184 w 215"/>
                <a:gd name="T67" fmla="*/ 38 h 120"/>
                <a:gd name="T68" fmla="*/ 146 w 215"/>
                <a:gd name="T69" fmla="*/ 5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20">
                  <a:moveTo>
                    <a:pt x="213" y="120"/>
                  </a:moveTo>
                  <a:cubicBezTo>
                    <a:pt x="213" y="120"/>
                    <a:pt x="212" y="119"/>
                    <a:pt x="211" y="118"/>
                  </a:cubicBezTo>
                  <a:cubicBezTo>
                    <a:pt x="208" y="116"/>
                    <a:pt x="205" y="114"/>
                    <a:pt x="202" y="112"/>
                  </a:cubicBezTo>
                  <a:cubicBezTo>
                    <a:pt x="204" y="111"/>
                    <a:pt x="207" y="110"/>
                    <a:pt x="209" y="108"/>
                  </a:cubicBezTo>
                  <a:cubicBezTo>
                    <a:pt x="214" y="115"/>
                    <a:pt x="215" y="120"/>
                    <a:pt x="213" y="120"/>
                  </a:cubicBezTo>
                  <a:moveTo>
                    <a:pt x="192" y="107"/>
                  </a:moveTo>
                  <a:cubicBezTo>
                    <a:pt x="179" y="101"/>
                    <a:pt x="166" y="96"/>
                    <a:pt x="153" y="93"/>
                  </a:cubicBezTo>
                  <a:cubicBezTo>
                    <a:pt x="150" y="88"/>
                    <a:pt x="149" y="82"/>
                    <a:pt x="147" y="76"/>
                  </a:cubicBezTo>
                  <a:cubicBezTo>
                    <a:pt x="171" y="79"/>
                    <a:pt x="187" y="88"/>
                    <a:pt x="198" y="97"/>
                  </a:cubicBezTo>
                  <a:cubicBezTo>
                    <a:pt x="201" y="99"/>
                    <a:pt x="203" y="101"/>
                    <a:pt x="204" y="103"/>
                  </a:cubicBezTo>
                  <a:cubicBezTo>
                    <a:pt x="200" y="104"/>
                    <a:pt x="196" y="106"/>
                    <a:pt x="192" y="107"/>
                  </a:cubicBezTo>
                  <a:moveTo>
                    <a:pt x="184" y="96"/>
                  </a:moveTo>
                  <a:cubicBezTo>
                    <a:pt x="183" y="96"/>
                    <a:pt x="181" y="99"/>
                    <a:pt x="183" y="99"/>
                  </a:cubicBezTo>
                  <a:cubicBezTo>
                    <a:pt x="185" y="99"/>
                    <a:pt x="186" y="96"/>
                    <a:pt x="184" y="96"/>
                  </a:cubicBezTo>
                  <a:close/>
                  <a:moveTo>
                    <a:pt x="31" y="76"/>
                  </a:moveTo>
                  <a:cubicBezTo>
                    <a:pt x="31" y="76"/>
                    <a:pt x="30" y="75"/>
                    <a:pt x="29" y="75"/>
                  </a:cubicBezTo>
                  <a:cubicBezTo>
                    <a:pt x="31" y="67"/>
                    <a:pt x="33" y="56"/>
                    <a:pt x="32" y="46"/>
                  </a:cubicBezTo>
                  <a:cubicBezTo>
                    <a:pt x="34" y="47"/>
                    <a:pt x="35" y="48"/>
                    <a:pt x="36" y="49"/>
                  </a:cubicBezTo>
                  <a:lnTo>
                    <a:pt x="35" y="50"/>
                  </a:lnTo>
                  <a:lnTo>
                    <a:pt x="35" y="54"/>
                  </a:lnTo>
                  <a:lnTo>
                    <a:pt x="39" y="53"/>
                  </a:lnTo>
                  <a:cubicBezTo>
                    <a:pt x="42" y="59"/>
                    <a:pt x="42" y="67"/>
                    <a:pt x="41" y="75"/>
                  </a:cubicBezTo>
                  <a:cubicBezTo>
                    <a:pt x="38" y="75"/>
                    <a:pt x="34" y="76"/>
                    <a:pt x="31" y="76"/>
                  </a:cubicBezTo>
                  <a:moveTo>
                    <a:pt x="147" y="69"/>
                  </a:moveTo>
                  <a:cubicBezTo>
                    <a:pt x="146" y="66"/>
                    <a:pt x="146" y="63"/>
                    <a:pt x="146" y="60"/>
                  </a:cubicBezTo>
                  <a:cubicBezTo>
                    <a:pt x="158" y="58"/>
                    <a:pt x="170" y="57"/>
                    <a:pt x="180" y="56"/>
                  </a:cubicBezTo>
                  <a:cubicBezTo>
                    <a:pt x="180" y="59"/>
                    <a:pt x="180" y="61"/>
                    <a:pt x="180" y="64"/>
                  </a:cubicBezTo>
                  <a:cubicBezTo>
                    <a:pt x="168" y="65"/>
                    <a:pt x="157" y="67"/>
                    <a:pt x="147" y="69"/>
                  </a:cubicBezTo>
                  <a:close/>
                  <a:moveTo>
                    <a:pt x="6" y="62"/>
                  </a:moveTo>
                  <a:cubicBezTo>
                    <a:pt x="3" y="59"/>
                    <a:pt x="1" y="55"/>
                    <a:pt x="0" y="52"/>
                  </a:cubicBezTo>
                  <a:cubicBezTo>
                    <a:pt x="0" y="51"/>
                    <a:pt x="0" y="50"/>
                    <a:pt x="1" y="49"/>
                  </a:cubicBezTo>
                  <a:cubicBezTo>
                    <a:pt x="4" y="52"/>
                    <a:pt x="5" y="57"/>
                    <a:pt x="6" y="62"/>
                  </a:cubicBezTo>
                  <a:moveTo>
                    <a:pt x="73" y="61"/>
                  </a:moveTo>
                  <a:cubicBezTo>
                    <a:pt x="75" y="57"/>
                    <a:pt x="76" y="53"/>
                    <a:pt x="77" y="48"/>
                  </a:cubicBezTo>
                  <a:cubicBezTo>
                    <a:pt x="79" y="47"/>
                    <a:pt x="80" y="45"/>
                    <a:pt x="80" y="44"/>
                  </a:cubicBezTo>
                  <a:cubicBezTo>
                    <a:pt x="80" y="43"/>
                    <a:pt x="79" y="42"/>
                    <a:pt x="78" y="41"/>
                  </a:cubicBezTo>
                  <a:cubicBezTo>
                    <a:pt x="79" y="37"/>
                    <a:pt x="79" y="32"/>
                    <a:pt x="78" y="28"/>
                  </a:cubicBezTo>
                  <a:cubicBezTo>
                    <a:pt x="80" y="26"/>
                    <a:pt x="82" y="24"/>
                    <a:pt x="84" y="22"/>
                  </a:cubicBezTo>
                  <a:cubicBezTo>
                    <a:pt x="89" y="30"/>
                    <a:pt x="91" y="41"/>
                    <a:pt x="88" y="52"/>
                  </a:cubicBezTo>
                  <a:cubicBezTo>
                    <a:pt x="87" y="53"/>
                    <a:pt x="86" y="54"/>
                    <a:pt x="85" y="54"/>
                  </a:cubicBezTo>
                  <a:cubicBezTo>
                    <a:pt x="81" y="57"/>
                    <a:pt x="77" y="59"/>
                    <a:pt x="73" y="61"/>
                  </a:cubicBezTo>
                  <a:moveTo>
                    <a:pt x="142" y="52"/>
                  </a:moveTo>
                  <a:cubicBezTo>
                    <a:pt x="143" y="48"/>
                    <a:pt x="143" y="44"/>
                    <a:pt x="144" y="40"/>
                  </a:cubicBezTo>
                  <a:cubicBezTo>
                    <a:pt x="144" y="40"/>
                    <a:pt x="144" y="40"/>
                    <a:pt x="144" y="40"/>
                  </a:cubicBezTo>
                  <a:cubicBezTo>
                    <a:pt x="144" y="44"/>
                    <a:pt x="143" y="48"/>
                    <a:pt x="142" y="52"/>
                  </a:cubicBezTo>
                  <a:cubicBezTo>
                    <a:pt x="142" y="52"/>
                    <a:pt x="142" y="52"/>
                    <a:pt x="142" y="52"/>
                  </a:cubicBezTo>
                  <a:close/>
                  <a:moveTo>
                    <a:pt x="146" y="50"/>
                  </a:moveTo>
                  <a:cubicBezTo>
                    <a:pt x="146" y="46"/>
                    <a:pt x="146" y="43"/>
                    <a:pt x="146" y="39"/>
                  </a:cubicBezTo>
                  <a:cubicBezTo>
                    <a:pt x="149" y="37"/>
                    <a:pt x="153" y="36"/>
                    <a:pt x="157" y="35"/>
                  </a:cubicBezTo>
                  <a:lnTo>
                    <a:pt x="154" y="34"/>
                  </a:lnTo>
                  <a:cubicBezTo>
                    <a:pt x="151" y="33"/>
                    <a:pt x="148" y="32"/>
                    <a:pt x="146" y="31"/>
                  </a:cubicBezTo>
                  <a:cubicBezTo>
                    <a:pt x="146" y="29"/>
                    <a:pt x="147" y="27"/>
                    <a:pt x="148" y="25"/>
                  </a:cubicBezTo>
                  <a:cubicBezTo>
                    <a:pt x="145" y="26"/>
                    <a:pt x="143" y="28"/>
                    <a:pt x="140" y="29"/>
                  </a:cubicBezTo>
                  <a:cubicBezTo>
                    <a:pt x="140" y="29"/>
                    <a:pt x="140" y="29"/>
                    <a:pt x="140" y="29"/>
                  </a:cubicBezTo>
                  <a:cubicBezTo>
                    <a:pt x="138" y="30"/>
                    <a:pt x="137" y="31"/>
                    <a:pt x="136" y="32"/>
                  </a:cubicBezTo>
                  <a:cubicBezTo>
                    <a:pt x="136" y="32"/>
                    <a:pt x="135" y="32"/>
                    <a:pt x="135" y="32"/>
                  </a:cubicBezTo>
                  <a:cubicBezTo>
                    <a:pt x="135" y="31"/>
                    <a:pt x="136" y="31"/>
                    <a:pt x="136" y="30"/>
                  </a:cubicBezTo>
                  <a:cubicBezTo>
                    <a:pt x="136" y="27"/>
                    <a:pt x="137" y="24"/>
                    <a:pt x="138" y="21"/>
                  </a:cubicBezTo>
                  <a:cubicBezTo>
                    <a:pt x="133" y="24"/>
                    <a:pt x="127" y="27"/>
                    <a:pt x="123" y="30"/>
                  </a:cubicBezTo>
                  <a:cubicBezTo>
                    <a:pt x="125" y="28"/>
                    <a:pt x="128" y="26"/>
                    <a:pt x="130" y="24"/>
                  </a:cubicBezTo>
                  <a:cubicBezTo>
                    <a:pt x="120" y="19"/>
                    <a:pt x="111" y="12"/>
                    <a:pt x="104" y="4"/>
                  </a:cubicBezTo>
                  <a:cubicBezTo>
                    <a:pt x="104" y="4"/>
                    <a:pt x="105" y="3"/>
                    <a:pt x="106" y="2"/>
                  </a:cubicBezTo>
                  <a:cubicBezTo>
                    <a:pt x="107" y="2"/>
                    <a:pt x="108" y="1"/>
                    <a:pt x="109" y="0"/>
                  </a:cubicBezTo>
                  <a:cubicBezTo>
                    <a:pt x="121" y="9"/>
                    <a:pt x="135" y="17"/>
                    <a:pt x="151" y="22"/>
                  </a:cubicBezTo>
                  <a:cubicBezTo>
                    <a:pt x="162" y="25"/>
                    <a:pt x="173" y="26"/>
                    <a:pt x="183" y="26"/>
                  </a:cubicBezTo>
                  <a:cubicBezTo>
                    <a:pt x="185" y="26"/>
                    <a:pt x="186" y="26"/>
                    <a:pt x="187" y="26"/>
                  </a:cubicBezTo>
                  <a:cubicBezTo>
                    <a:pt x="186" y="30"/>
                    <a:pt x="185" y="34"/>
                    <a:pt x="184" y="38"/>
                  </a:cubicBezTo>
                  <a:cubicBezTo>
                    <a:pt x="184" y="38"/>
                    <a:pt x="184" y="38"/>
                    <a:pt x="184" y="38"/>
                  </a:cubicBezTo>
                  <a:cubicBezTo>
                    <a:pt x="180" y="38"/>
                    <a:pt x="177" y="38"/>
                    <a:pt x="173" y="38"/>
                  </a:cubicBezTo>
                  <a:cubicBezTo>
                    <a:pt x="163" y="41"/>
                    <a:pt x="154" y="46"/>
                    <a:pt x="146" y="50"/>
                  </a:cubicBezTo>
                  <a:close/>
                </a:path>
              </a:pathLst>
            </a:custGeom>
            <a:solidFill>
              <a:srgbClr val="AB8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 name="Freeform 397">
              <a:extLst>
                <a:ext uri="{FF2B5EF4-FFF2-40B4-BE49-F238E27FC236}">
                  <a16:creationId xmlns:a16="http://schemas.microsoft.com/office/drawing/2014/main" id="{3BAB1803-4D06-07A1-85DA-5C35D8727280}"/>
                </a:ext>
              </a:extLst>
            </p:cNvPr>
            <p:cNvSpPr>
              <a:spLocks noEditPoints="1"/>
            </p:cNvSpPr>
            <p:nvPr/>
          </p:nvSpPr>
          <p:spPr bwMode="auto">
            <a:xfrm>
              <a:off x="4559300" y="1441450"/>
              <a:ext cx="296862" cy="358775"/>
            </a:xfrm>
            <a:custGeom>
              <a:avLst/>
              <a:gdLst>
                <a:gd name="T0" fmla="*/ 202 w 308"/>
                <a:gd name="T1" fmla="*/ 369 h 370"/>
                <a:gd name="T2" fmla="*/ 245 w 308"/>
                <a:gd name="T3" fmla="*/ 205 h 370"/>
                <a:gd name="T4" fmla="*/ 268 w 308"/>
                <a:gd name="T5" fmla="*/ 133 h 370"/>
                <a:gd name="T6" fmla="*/ 260 w 308"/>
                <a:gd name="T7" fmla="*/ 129 h 370"/>
                <a:gd name="T8" fmla="*/ 218 w 308"/>
                <a:gd name="T9" fmla="*/ 166 h 370"/>
                <a:gd name="T10" fmla="*/ 65 w 308"/>
                <a:gd name="T11" fmla="*/ 351 h 370"/>
                <a:gd name="T12" fmla="*/ 41 w 308"/>
                <a:gd name="T13" fmla="*/ 350 h 370"/>
                <a:gd name="T14" fmla="*/ 55 w 308"/>
                <a:gd name="T15" fmla="*/ 135 h 370"/>
                <a:gd name="T16" fmla="*/ 56 w 308"/>
                <a:gd name="T17" fmla="*/ 135 h 370"/>
                <a:gd name="T18" fmla="*/ 59 w 308"/>
                <a:gd name="T19" fmla="*/ 137 h 370"/>
                <a:gd name="T20" fmla="*/ 131 w 308"/>
                <a:gd name="T21" fmla="*/ 64 h 370"/>
                <a:gd name="T22" fmla="*/ 224 w 308"/>
                <a:gd name="T23" fmla="*/ 7 h 370"/>
                <a:gd name="T24" fmla="*/ 176 w 308"/>
                <a:gd name="T25" fmla="*/ 18 h 370"/>
                <a:gd name="T26" fmla="*/ 237 w 308"/>
                <a:gd name="T27" fmla="*/ 0 h 370"/>
                <a:gd name="T28" fmla="*/ 142 w 308"/>
                <a:gd name="T29" fmla="*/ 108 h 370"/>
                <a:gd name="T30" fmla="*/ 64 w 308"/>
                <a:gd name="T31" fmla="*/ 302 h 370"/>
                <a:gd name="T32" fmla="*/ 91 w 308"/>
                <a:gd name="T33" fmla="*/ 311 h 370"/>
                <a:gd name="T34" fmla="*/ 226 w 308"/>
                <a:gd name="T35" fmla="*/ 149 h 370"/>
                <a:gd name="T36" fmla="*/ 284 w 308"/>
                <a:gd name="T37" fmla="*/ 121 h 370"/>
                <a:gd name="T38" fmla="*/ 248 w 308"/>
                <a:gd name="T39" fmla="*/ 202 h 370"/>
                <a:gd name="T40" fmla="*/ 228 w 308"/>
                <a:gd name="T41" fmla="*/ 323 h 370"/>
                <a:gd name="T42" fmla="*/ 232 w 308"/>
                <a:gd name="T43" fmla="*/ 324 h 370"/>
                <a:gd name="T44" fmla="*/ 239 w 308"/>
                <a:gd name="T45" fmla="*/ 328 h 370"/>
                <a:gd name="T46" fmla="*/ 279 w 308"/>
                <a:gd name="T47" fmla="*/ 222 h 370"/>
                <a:gd name="T48" fmla="*/ 296 w 308"/>
                <a:gd name="T49" fmla="*/ 212 h 370"/>
                <a:gd name="T50" fmla="*/ 306 w 308"/>
                <a:gd name="T51" fmla="*/ 235 h 370"/>
                <a:gd name="T52" fmla="*/ 209 w 308"/>
                <a:gd name="T53" fmla="*/ 370 h 370"/>
                <a:gd name="T54" fmla="*/ 201 w 308"/>
                <a:gd name="T55" fmla="*/ 345 h 370"/>
                <a:gd name="T56" fmla="*/ 224 w 308"/>
                <a:gd name="T57" fmla="*/ 355 h 370"/>
                <a:gd name="T58" fmla="*/ 249 w 308"/>
                <a:gd name="T59" fmla="*/ 336 h 370"/>
                <a:gd name="T60" fmla="*/ 216 w 308"/>
                <a:gd name="T61" fmla="*/ 348 h 370"/>
                <a:gd name="T62" fmla="*/ 5 w 308"/>
                <a:gd name="T63" fmla="*/ 265 h 370"/>
                <a:gd name="T64" fmla="*/ 53 w 308"/>
                <a:gd name="T65" fmla="*/ 337 h 370"/>
                <a:gd name="T66" fmla="*/ 60 w 308"/>
                <a:gd name="T67" fmla="*/ 332 h 370"/>
                <a:gd name="T68" fmla="*/ 5 w 308"/>
                <a:gd name="T69" fmla="*/ 265 h 370"/>
                <a:gd name="T70" fmla="*/ 71 w 308"/>
                <a:gd name="T71" fmla="*/ 332 h 370"/>
                <a:gd name="T72" fmla="*/ 102 w 308"/>
                <a:gd name="T73" fmla="*/ 318 h 370"/>
                <a:gd name="T74" fmla="*/ 97 w 308"/>
                <a:gd name="T75" fmla="*/ 324 h 370"/>
                <a:gd name="T76" fmla="*/ 100 w 308"/>
                <a:gd name="T77" fmla="*/ 327 h 370"/>
                <a:gd name="T78" fmla="*/ 104 w 308"/>
                <a:gd name="T79" fmla="*/ 319 h 370"/>
                <a:gd name="T80" fmla="*/ 262 w 308"/>
                <a:gd name="T81" fmla="*/ 321 h 370"/>
                <a:gd name="T82" fmla="*/ 262 w 308"/>
                <a:gd name="T83" fmla="*/ 321 h 370"/>
                <a:gd name="T84" fmla="*/ 31 w 308"/>
                <a:gd name="T85" fmla="*/ 301 h 370"/>
                <a:gd name="T86" fmla="*/ 17 w 308"/>
                <a:gd name="T87" fmla="*/ 269 h 370"/>
                <a:gd name="T88" fmla="*/ 17 w 308"/>
                <a:gd name="T89" fmla="*/ 269 h 370"/>
                <a:gd name="T90" fmla="*/ 279 w 308"/>
                <a:gd name="T91" fmla="*/ 257 h 370"/>
                <a:gd name="T92" fmla="*/ 278 w 308"/>
                <a:gd name="T93" fmla="*/ 263 h 370"/>
                <a:gd name="T94" fmla="*/ 283 w 308"/>
                <a:gd name="T95" fmla="*/ 258 h 370"/>
                <a:gd name="T96" fmla="*/ 32 w 308"/>
                <a:gd name="T97" fmla="*/ 205 h 370"/>
                <a:gd name="T98" fmla="*/ 28 w 308"/>
                <a:gd name="T99" fmla="*/ 207 h 370"/>
                <a:gd name="T100" fmla="*/ 30 w 308"/>
                <a:gd name="T101" fmla="*/ 210 h 370"/>
                <a:gd name="T102" fmla="*/ 32 w 308"/>
                <a:gd name="T103" fmla="*/ 205 h 370"/>
                <a:gd name="T104" fmla="*/ 56 w 308"/>
                <a:gd name="T105" fmla="*/ 149 h 370"/>
                <a:gd name="T106" fmla="*/ 145 w 308"/>
                <a:gd name="T107" fmla="*/ 75 h 370"/>
                <a:gd name="T108" fmla="*/ 145 w 308"/>
                <a:gd name="T109" fmla="*/ 75 h 370"/>
                <a:gd name="T110" fmla="*/ 181 w 308"/>
                <a:gd name="T111" fmla="*/ 5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8" h="370">
                  <a:moveTo>
                    <a:pt x="209" y="370"/>
                  </a:moveTo>
                  <a:cubicBezTo>
                    <a:pt x="207" y="370"/>
                    <a:pt x="204" y="370"/>
                    <a:pt x="202" y="369"/>
                  </a:cubicBezTo>
                  <a:cubicBezTo>
                    <a:pt x="197" y="365"/>
                    <a:pt x="192" y="359"/>
                    <a:pt x="190" y="350"/>
                  </a:cubicBezTo>
                  <a:cubicBezTo>
                    <a:pt x="178" y="303"/>
                    <a:pt x="223" y="242"/>
                    <a:pt x="245" y="205"/>
                  </a:cubicBezTo>
                  <a:cubicBezTo>
                    <a:pt x="251" y="195"/>
                    <a:pt x="295" y="133"/>
                    <a:pt x="269" y="133"/>
                  </a:cubicBezTo>
                  <a:cubicBezTo>
                    <a:pt x="269" y="133"/>
                    <a:pt x="268" y="133"/>
                    <a:pt x="268" y="133"/>
                  </a:cubicBezTo>
                  <a:cubicBezTo>
                    <a:pt x="268" y="133"/>
                    <a:pt x="267" y="133"/>
                    <a:pt x="267" y="133"/>
                  </a:cubicBezTo>
                  <a:cubicBezTo>
                    <a:pt x="266" y="130"/>
                    <a:pt x="264" y="129"/>
                    <a:pt x="260" y="129"/>
                  </a:cubicBezTo>
                  <a:cubicBezTo>
                    <a:pt x="259" y="129"/>
                    <a:pt x="259" y="129"/>
                    <a:pt x="258" y="129"/>
                  </a:cubicBezTo>
                  <a:cubicBezTo>
                    <a:pt x="244" y="130"/>
                    <a:pt x="226" y="157"/>
                    <a:pt x="218" y="166"/>
                  </a:cubicBezTo>
                  <a:cubicBezTo>
                    <a:pt x="200" y="189"/>
                    <a:pt x="184" y="214"/>
                    <a:pt x="169" y="239"/>
                  </a:cubicBezTo>
                  <a:cubicBezTo>
                    <a:pt x="146" y="278"/>
                    <a:pt x="115" y="342"/>
                    <a:pt x="65" y="351"/>
                  </a:cubicBezTo>
                  <a:cubicBezTo>
                    <a:pt x="61" y="352"/>
                    <a:pt x="58" y="352"/>
                    <a:pt x="55" y="352"/>
                  </a:cubicBezTo>
                  <a:cubicBezTo>
                    <a:pt x="50" y="352"/>
                    <a:pt x="45" y="351"/>
                    <a:pt x="41" y="350"/>
                  </a:cubicBezTo>
                  <a:cubicBezTo>
                    <a:pt x="18" y="337"/>
                    <a:pt x="5" y="307"/>
                    <a:pt x="4" y="280"/>
                  </a:cubicBezTo>
                  <a:cubicBezTo>
                    <a:pt x="0" y="228"/>
                    <a:pt x="26" y="177"/>
                    <a:pt x="55" y="135"/>
                  </a:cubicBezTo>
                  <a:cubicBezTo>
                    <a:pt x="61" y="127"/>
                    <a:pt x="67" y="119"/>
                    <a:pt x="73" y="110"/>
                  </a:cubicBezTo>
                  <a:cubicBezTo>
                    <a:pt x="67" y="119"/>
                    <a:pt x="61" y="127"/>
                    <a:pt x="56" y="135"/>
                  </a:cubicBezTo>
                  <a:cubicBezTo>
                    <a:pt x="55" y="137"/>
                    <a:pt x="56" y="138"/>
                    <a:pt x="57" y="138"/>
                  </a:cubicBezTo>
                  <a:cubicBezTo>
                    <a:pt x="58" y="138"/>
                    <a:pt x="59" y="138"/>
                    <a:pt x="59" y="137"/>
                  </a:cubicBezTo>
                  <a:cubicBezTo>
                    <a:pt x="71" y="126"/>
                    <a:pt x="80" y="113"/>
                    <a:pt x="91" y="101"/>
                  </a:cubicBezTo>
                  <a:cubicBezTo>
                    <a:pt x="104" y="88"/>
                    <a:pt x="118" y="75"/>
                    <a:pt x="131" y="64"/>
                  </a:cubicBezTo>
                  <a:cubicBezTo>
                    <a:pt x="160" y="40"/>
                    <a:pt x="191" y="25"/>
                    <a:pt x="224" y="9"/>
                  </a:cubicBezTo>
                  <a:lnTo>
                    <a:pt x="224" y="7"/>
                  </a:lnTo>
                  <a:cubicBezTo>
                    <a:pt x="194" y="15"/>
                    <a:pt x="166" y="24"/>
                    <a:pt x="141" y="42"/>
                  </a:cubicBezTo>
                  <a:cubicBezTo>
                    <a:pt x="152" y="33"/>
                    <a:pt x="164" y="25"/>
                    <a:pt x="176" y="18"/>
                  </a:cubicBezTo>
                  <a:cubicBezTo>
                    <a:pt x="186" y="13"/>
                    <a:pt x="213" y="0"/>
                    <a:pt x="232" y="0"/>
                  </a:cubicBezTo>
                  <a:cubicBezTo>
                    <a:pt x="234" y="0"/>
                    <a:pt x="235" y="0"/>
                    <a:pt x="237" y="0"/>
                  </a:cubicBezTo>
                  <a:cubicBezTo>
                    <a:pt x="240" y="3"/>
                    <a:pt x="242" y="8"/>
                    <a:pt x="242" y="16"/>
                  </a:cubicBezTo>
                  <a:cubicBezTo>
                    <a:pt x="239" y="55"/>
                    <a:pt x="170" y="90"/>
                    <a:pt x="142" y="108"/>
                  </a:cubicBezTo>
                  <a:cubicBezTo>
                    <a:pt x="103" y="134"/>
                    <a:pt x="57" y="162"/>
                    <a:pt x="42" y="209"/>
                  </a:cubicBezTo>
                  <a:cubicBezTo>
                    <a:pt x="33" y="237"/>
                    <a:pt x="35" y="284"/>
                    <a:pt x="64" y="302"/>
                  </a:cubicBezTo>
                  <a:cubicBezTo>
                    <a:pt x="67" y="304"/>
                    <a:pt x="71" y="305"/>
                    <a:pt x="74" y="306"/>
                  </a:cubicBezTo>
                  <a:cubicBezTo>
                    <a:pt x="80" y="309"/>
                    <a:pt x="85" y="311"/>
                    <a:pt x="91" y="311"/>
                  </a:cubicBezTo>
                  <a:cubicBezTo>
                    <a:pt x="112" y="311"/>
                    <a:pt x="131" y="288"/>
                    <a:pt x="143" y="272"/>
                  </a:cubicBezTo>
                  <a:cubicBezTo>
                    <a:pt x="168" y="237"/>
                    <a:pt x="195" y="180"/>
                    <a:pt x="226" y="149"/>
                  </a:cubicBezTo>
                  <a:cubicBezTo>
                    <a:pt x="233" y="142"/>
                    <a:pt x="262" y="121"/>
                    <a:pt x="281" y="121"/>
                  </a:cubicBezTo>
                  <a:cubicBezTo>
                    <a:pt x="282" y="121"/>
                    <a:pt x="283" y="121"/>
                    <a:pt x="284" y="121"/>
                  </a:cubicBezTo>
                  <a:lnTo>
                    <a:pt x="284" y="121"/>
                  </a:lnTo>
                  <a:cubicBezTo>
                    <a:pt x="297" y="134"/>
                    <a:pt x="254" y="191"/>
                    <a:pt x="248" y="202"/>
                  </a:cubicBezTo>
                  <a:cubicBezTo>
                    <a:pt x="237" y="223"/>
                    <a:pt x="230" y="244"/>
                    <a:pt x="226" y="266"/>
                  </a:cubicBezTo>
                  <a:cubicBezTo>
                    <a:pt x="224" y="277"/>
                    <a:pt x="212" y="318"/>
                    <a:pt x="228" y="323"/>
                  </a:cubicBezTo>
                  <a:cubicBezTo>
                    <a:pt x="229" y="324"/>
                    <a:pt x="229" y="324"/>
                    <a:pt x="230" y="324"/>
                  </a:cubicBezTo>
                  <a:cubicBezTo>
                    <a:pt x="231" y="324"/>
                    <a:pt x="231" y="324"/>
                    <a:pt x="232" y="324"/>
                  </a:cubicBezTo>
                  <a:cubicBezTo>
                    <a:pt x="233" y="325"/>
                    <a:pt x="235" y="327"/>
                    <a:pt x="237" y="327"/>
                  </a:cubicBezTo>
                  <a:cubicBezTo>
                    <a:pt x="238" y="328"/>
                    <a:pt x="239" y="328"/>
                    <a:pt x="239" y="328"/>
                  </a:cubicBezTo>
                  <a:cubicBezTo>
                    <a:pt x="252" y="328"/>
                    <a:pt x="265" y="300"/>
                    <a:pt x="268" y="291"/>
                  </a:cubicBezTo>
                  <a:cubicBezTo>
                    <a:pt x="274" y="269"/>
                    <a:pt x="273" y="245"/>
                    <a:pt x="279" y="222"/>
                  </a:cubicBezTo>
                  <a:cubicBezTo>
                    <a:pt x="282" y="212"/>
                    <a:pt x="285" y="202"/>
                    <a:pt x="288" y="192"/>
                  </a:cubicBezTo>
                  <a:cubicBezTo>
                    <a:pt x="289" y="197"/>
                    <a:pt x="292" y="203"/>
                    <a:pt x="296" y="212"/>
                  </a:cubicBezTo>
                  <a:cubicBezTo>
                    <a:pt x="299" y="216"/>
                    <a:pt x="303" y="221"/>
                    <a:pt x="308" y="225"/>
                  </a:cubicBezTo>
                  <a:cubicBezTo>
                    <a:pt x="307" y="228"/>
                    <a:pt x="307" y="232"/>
                    <a:pt x="306" y="235"/>
                  </a:cubicBezTo>
                  <a:cubicBezTo>
                    <a:pt x="297" y="276"/>
                    <a:pt x="287" y="321"/>
                    <a:pt x="254" y="350"/>
                  </a:cubicBezTo>
                  <a:cubicBezTo>
                    <a:pt x="243" y="361"/>
                    <a:pt x="225" y="370"/>
                    <a:pt x="209" y="370"/>
                  </a:cubicBezTo>
                  <a:moveTo>
                    <a:pt x="202" y="343"/>
                  </a:moveTo>
                  <a:lnTo>
                    <a:pt x="201" y="345"/>
                  </a:lnTo>
                  <a:cubicBezTo>
                    <a:pt x="205" y="352"/>
                    <a:pt x="211" y="356"/>
                    <a:pt x="219" y="356"/>
                  </a:cubicBezTo>
                  <a:cubicBezTo>
                    <a:pt x="220" y="356"/>
                    <a:pt x="222" y="356"/>
                    <a:pt x="224" y="355"/>
                  </a:cubicBezTo>
                  <a:cubicBezTo>
                    <a:pt x="235" y="353"/>
                    <a:pt x="242" y="347"/>
                    <a:pt x="250" y="339"/>
                  </a:cubicBezTo>
                  <a:cubicBezTo>
                    <a:pt x="251" y="338"/>
                    <a:pt x="251" y="336"/>
                    <a:pt x="249" y="336"/>
                  </a:cubicBezTo>
                  <a:cubicBezTo>
                    <a:pt x="249" y="336"/>
                    <a:pt x="248" y="336"/>
                    <a:pt x="247" y="336"/>
                  </a:cubicBezTo>
                  <a:cubicBezTo>
                    <a:pt x="240" y="342"/>
                    <a:pt x="227" y="348"/>
                    <a:pt x="216" y="348"/>
                  </a:cubicBezTo>
                  <a:cubicBezTo>
                    <a:pt x="211" y="348"/>
                    <a:pt x="206" y="347"/>
                    <a:pt x="202" y="343"/>
                  </a:cubicBezTo>
                  <a:moveTo>
                    <a:pt x="5" y="265"/>
                  </a:moveTo>
                  <a:lnTo>
                    <a:pt x="4" y="265"/>
                  </a:lnTo>
                  <a:cubicBezTo>
                    <a:pt x="1" y="297"/>
                    <a:pt x="18" y="337"/>
                    <a:pt x="53" y="337"/>
                  </a:cubicBezTo>
                  <a:cubicBezTo>
                    <a:pt x="55" y="337"/>
                    <a:pt x="57" y="337"/>
                    <a:pt x="58" y="337"/>
                  </a:cubicBezTo>
                  <a:cubicBezTo>
                    <a:pt x="61" y="337"/>
                    <a:pt x="63" y="332"/>
                    <a:pt x="60" y="332"/>
                  </a:cubicBezTo>
                  <a:cubicBezTo>
                    <a:pt x="42" y="330"/>
                    <a:pt x="33" y="324"/>
                    <a:pt x="21" y="311"/>
                  </a:cubicBezTo>
                  <a:cubicBezTo>
                    <a:pt x="10" y="298"/>
                    <a:pt x="5" y="281"/>
                    <a:pt x="5" y="265"/>
                  </a:cubicBezTo>
                  <a:moveTo>
                    <a:pt x="72" y="329"/>
                  </a:moveTo>
                  <a:cubicBezTo>
                    <a:pt x="71" y="329"/>
                    <a:pt x="70" y="332"/>
                    <a:pt x="71" y="332"/>
                  </a:cubicBezTo>
                  <a:cubicBezTo>
                    <a:pt x="73" y="332"/>
                    <a:pt x="74" y="329"/>
                    <a:pt x="72" y="329"/>
                  </a:cubicBezTo>
                  <a:close/>
                  <a:moveTo>
                    <a:pt x="102" y="318"/>
                  </a:moveTo>
                  <a:cubicBezTo>
                    <a:pt x="100" y="318"/>
                    <a:pt x="97" y="321"/>
                    <a:pt x="97" y="323"/>
                  </a:cubicBezTo>
                  <a:lnTo>
                    <a:pt x="97" y="324"/>
                  </a:lnTo>
                  <a:cubicBezTo>
                    <a:pt x="96" y="325"/>
                    <a:pt x="98" y="327"/>
                    <a:pt x="99" y="327"/>
                  </a:cubicBezTo>
                  <a:cubicBezTo>
                    <a:pt x="99" y="327"/>
                    <a:pt x="99" y="327"/>
                    <a:pt x="100" y="327"/>
                  </a:cubicBezTo>
                  <a:lnTo>
                    <a:pt x="100" y="326"/>
                  </a:lnTo>
                  <a:cubicBezTo>
                    <a:pt x="103" y="326"/>
                    <a:pt x="107" y="321"/>
                    <a:pt x="104" y="319"/>
                  </a:cubicBezTo>
                  <a:cubicBezTo>
                    <a:pt x="104" y="318"/>
                    <a:pt x="103" y="318"/>
                    <a:pt x="102" y="318"/>
                  </a:cubicBezTo>
                  <a:moveTo>
                    <a:pt x="262" y="321"/>
                  </a:moveTo>
                  <a:cubicBezTo>
                    <a:pt x="260" y="321"/>
                    <a:pt x="258" y="325"/>
                    <a:pt x="261" y="325"/>
                  </a:cubicBezTo>
                  <a:cubicBezTo>
                    <a:pt x="263" y="325"/>
                    <a:pt x="265" y="321"/>
                    <a:pt x="262" y="321"/>
                  </a:cubicBezTo>
                  <a:close/>
                  <a:moveTo>
                    <a:pt x="33" y="296"/>
                  </a:moveTo>
                  <a:cubicBezTo>
                    <a:pt x="31" y="296"/>
                    <a:pt x="28" y="301"/>
                    <a:pt x="31" y="301"/>
                  </a:cubicBezTo>
                  <a:cubicBezTo>
                    <a:pt x="34" y="301"/>
                    <a:pt x="37" y="296"/>
                    <a:pt x="33" y="296"/>
                  </a:cubicBezTo>
                  <a:close/>
                  <a:moveTo>
                    <a:pt x="17" y="269"/>
                  </a:moveTo>
                  <a:cubicBezTo>
                    <a:pt x="14" y="269"/>
                    <a:pt x="10" y="277"/>
                    <a:pt x="15" y="277"/>
                  </a:cubicBezTo>
                  <a:cubicBezTo>
                    <a:pt x="18" y="277"/>
                    <a:pt x="22" y="269"/>
                    <a:pt x="17" y="269"/>
                  </a:cubicBezTo>
                  <a:close/>
                  <a:moveTo>
                    <a:pt x="281" y="256"/>
                  </a:moveTo>
                  <a:cubicBezTo>
                    <a:pt x="280" y="256"/>
                    <a:pt x="280" y="257"/>
                    <a:pt x="279" y="257"/>
                  </a:cubicBezTo>
                  <a:lnTo>
                    <a:pt x="276" y="260"/>
                  </a:lnTo>
                  <a:cubicBezTo>
                    <a:pt x="276" y="262"/>
                    <a:pt x="277" y="263"/>
                    <a:pt x="278" y="263"/>
                  </a:cubicBezTo>
                  <a:cubicBezTo>
                    <a:pt x="279" y="263"/>
                    <a:pt x="279" y="263"/>
                    <a:pt x="280" y="263"/>
                  </a:cubicBezTo>
                  <a:cubicBezTo>
                    <a:pt x="281" y="262"/>
                    <a:pt x="283" y="260"/>
                    <a:pt x="283" y="258"/>
                  </a:cubicBezTo>
                  <a:cubicBezTo>
                    <a:pt x="282" y="257"/>
                    <a:pt x="282" y="256"/>
                    <a:pt x="281" y="256"/>
                  </a:cubicBezTo>
                  <a:close/>
                  <a:moveTo>
                    <a:pt x="32" y="205"/>
                  </a:moveTo>
                  <a:lnTo>
                    <a:pt x="29" y="207"/>
                  </a:lnTo>
                  <a:lnTo>
                    <a:pt x="28" y="207"/>
                  </a:lnTo>
                  <a:cubicBezTo>
                    <a:pt x="27" y="209"/>
                    <a:pt x="28" y="210"/>
                    <a:pt x="29" y="210"/>
                  </a:cubicBezTo>
                  <a:cubicBezTo>
                    <a:pt x="30" y="210"/>
                    <a:pt x="30" y="210"/>
                    <a:pt x="30" y="210"/>
                  </a:cubicBezTo>
                  <a:lnTo>
                    <a:pt x="31" y="209"/>
                  </a:lnTo>
                  <a:lnTo>
                    <a:pt x="32" y="205"/>
                  </a:lnTo>
                  <a:moveTo>
                    <a:pt x="58" y="146"/>
                  </a:moveTo>
                  <a:cubicBezTo>
                    <a:pt x="56" y="146"/>
                    <a:pt x="54" y="149"/>
                    <a:pt x="56" y="149"/>
                  </a:cubicBezTo>
                  <a:cubicBezTo>
                    <a:pt x="58" y="149"/>
                    <a:pt x="60" y="146"/>
                    <a:pt x="58" y="146"/>
                  </a:cubicBezTo>
                  <a:close/>
                  <a:moveTo>
                    <a:pt x="145" y="75"/>
                  </a:moveTo>
                  <a:cubicBezTo>
                    <a:pt x="140" y="75"/>
                    <a:pt x="136" y="84"/>
                    <a:pt x="141" y="84"/>
                  </a:cubicBezTo>
                  <a:cubicBezTo>
                    <a:pt x="146" y="84"/>
                    <a:pt x="151" y="75"/>
                    <a:pt x="145" y="75"/>
                  </a:cubicBezTo>
                  <a:close/>
                  <a:moveTo>
                    <a:pt x="184" y="50"/>
                  </a:moveTo>
                  <a:cubicBezTo>
                    <a:pt x="180" y="50"/>
                    <a:pt x="177" y="57"/>
                    <a:pt x="181" y="57"/>
                  </a:cubicBezTo>
                  <a:cubicBezTo>
                    <a:pt x="185" y="57"/>
                    <a:pt x="188" y="50"/>
                    <a:pt x="184" y="50"/>
                  </a:cubicBezTo>
                  <a:close/>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 name="Freeform 398">
              <a:extLst>
                <a:ext uri="{FF2B5EF4-FFF2-40B4-BE49-F238E27FC236}">
                  <a16:creationId xmlns:a16="http://schemas.microsoft.com/office/drawing/2014/main" id="{98338E00-02A4-17EE-86BA-D2CD619CE537}"/>
                </a:ext>
              </a:extLst>
            </p:cNvPr>
            <p:cNvSpPr>
              <a:spLocks/>
            </p:cNvSpPr>
            <p:nvPr/>
          </p:nvSpPr>
          <p:spPr bwMode="auto">
            <a:xfrm>
              <a:off x="4837112" y="1625600"/>
              <a:ext cx="22225" cy="34925"/>
            </a:xfrm>
            <a:custGeom>
              <a:avLst/>
              <a:gdLst>
                <a:gd name="T0" fmla="*/ 20 w 22"/>
                <a:gd name="T1" fmla="*/ 36 h 36"/>
                <a:gd name="T2" fmla="*/ 8 w 22"/>
                <a:gd name="T3" fmla="*/ 23 h 36"/>
                <a:gd name="T4" fmla="*/ 0 w 22"/>
                <a:gd name="T5" fmla="*/ 3 h 36"/>
                <a:gd name="T6" fmla="*/ 1 w 22"/>
                <a:gd name="T7" fmla="*/ 0 h 36"/>
                <a:gd name="T8" fmla="*/ 6 w 22"/>
                <a:gd name="T9" fmla="*/ 11 h 36"/>
                <a:gd name="T10" fmla="*/ 22 w 22"/>
                <a:gd name="T11" fmla="*/ 27 h 36"/>
                <a:gd name="T12" fmla="*/ 20 w 2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2" h="36">
                  <a:moveTo>
                    <a:pt x="20" y="36"/>
                  </a:moveTo>
                  <a:cubicBezTo>
                    <a:pt x="15" y="32"/>
                    <a:pt x="11" y="27"/>
                    <a:pt x="8" y="23"/>
                  </a:cubicBezTo>
                  <a:cubicBezTo>
                    <a:pt x="4" y="14"/>
                    <a:pt x="1" y="8"/>
                    <a:pt x="0" y="3"/>
                  </a:cubicBezTo>
                  <a:cubicBezTo>
                    <a:pt x="0" y="2"/>
                    <a:pt x="0" y="1"/>
                    <a:pt x="1" y="0"/>
                  </a:cubicBezTo>
                  <a:cubicBezTo>
                    <a:pt x="2" y="3"/>
                    <a:pt x="4" y="7"/>
                    <a:pt x="6" y="11"/>
                  </a:cubicBezTo>
                  <a:cubicBezTo>
                    <a:pt x="9" y="17"/>
                    <a:pt x="15" y="22"/>
                    <a:pt x="22" y="27"/>
                  </a:cubicBezTo>
                  <a:cubicBezTo>
                    <a:pt x="21" y="30"/>
                    <a:pt x="21" y="33"/>
                    <a:pt x="20" y="36"/>
                  </a:cubicBezTo>
                </a:path>
              </a:pathLst>
            </a:custGeom>
            <a:solidFill>
              <a:srgbClr val="AB8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 name="Freeform 399">
              <a:extLst>
                <a:ext uri="{FF2B5EF4-FFF2-40B4-BE49-F238E27FC236}">
                  <a16:creationId xmlns:a16="http://schemas.microsoft.com/office/drawing/2014/main" id="{26157453-EF4D-E667-CB27-439D287E8FF1}"/>
                </a:ext>
              </a:extLst>
            </p:cNvPr>
            <p:cNvSpPr>
              <a:spLocks noEditPoints="1"/>
            </p:cNvSpPr>
            <p:nvPr/>
          </p:nvSpPr>
          <p:spPr bwMode="auto">
            <a:xfrm>
              <a:off x="5483225" y="1457325"/>
              <a:ext cx="112712" cy="271463"/>
            </a:xfrm>
            <a:custGeom>
              <a:avLst/>
              <a:gdLst>
                <a:gd name="T0" fmla="*/ 0 w 116"/>
                <a:gd name="T1" fmla="*/ 281 h 281"/>
                <a:gd name="T2" fmla="*/ 19 w 116"/>
                <a:gd name="T3" fmla="*/ 224 h 281"/>
                <a:gd name="T4" fmla="*/ 27 w 116"/>
                <a:gd name="T5" fmla="*/ 198 h 281"/>
                <a:gd name="T6" fmla="*/ 37 w 116"/>
                <a:gd name="T7" fmla="*/ 190 h 281"/>
                <a:gd name="T8" fmla="*/ 15 w 116"/>
                <a:gd name="T9" fmla="*/ 243 h 281"/>
                <a:gd name="T10" fmla="*/ 0 w 116"/>
                <a:gd name="T11" fmla="*/ 281 h 281"/>
                <a:gd name="T12" fmla="*/ 51 w 116"/>
                <a:gd name="T13" fmla="*/ 161 h 281"/>
                <a:gd name="T14" fmla="*/ 61 w 116"/>
                <a:gd name="T15" fmla="*/ 104 h 281"/>
                <a:gd name="T16" fmla="*/ 67 w 116"/>
                <a:gd name="T17" fmla="*/ 52 h 281"/>
                <a:gd name="T18" fmla="*/ 71 w 116"/>
                <a:gd name="T19" fmla="*/ 20 h 281"/>
                <a:gd name="T20" fmla="*/ 90 w 116"/>
                <a:gd name="T21" fmla="*/ 60 h 281"/>
                <a:gd name="T22" fmla="*/ 91 w 116"/>
                <a:gd name="T23" fmla="*/ 61 h 281"/>
                <a:gd name="T24" fmla="*/ 93 w 116"/>
                <a:gd name="T25" fmla="*/ 60 h 281"/>
                <a:gd name="T26" fmla="*/ 82 w 116"/>
                <a:gd name="T27" fmla="*/ 9 h 281"/>
                <a:gd name="T28" fmla="*/ 73 w 116"/>
                <a:gd name="T29" fmla="*/ 6 h 281"/>
                <a:gd name="T30" fmla="*/ 74 w 116"/>
                <a:gd name="T31" fmla="*/ 0 h 281"/>
                <a:gd name="T32" fmla="*/ 82 w 116"/>
                <a:gd name="T33" fmla="*/ 1 h 281"/>
                <a:gd name="T34" fmla="*/ 88 w 116"/>
                <a:gd name="T35" fmla="*/ 2 h 281"/>
                <a:gd name="T36" fmla="*/ 111 w 116"/>
                <a:gd name="T37" fmla="*/ 58 h 281"/>
                <a:gd name="T38" fmla="*/ 82 w 116"/>
                <a:gd name="T39" fmla="*/ 109 h 281"/>
                <a:gd name="T40" fmla="*/ 51 w 116"/>
                <a:gd name="T41" fmla="*/ 161 h 281"/>
                <a:gd name="T42" fmla="*/ 77 w 116"/>
                <a:gd name="T43" fmla="*/ 85 h 281"/>
                <a:gd name="T44" fmla="*/ 71 w 116"/>
                <a:gd name="T45" fmla="*/ 93 h 281"/>
                <a:gd name="T46" fmla="*/ 73 w 116"/>
                <a:gd name="T47" fmla="*/ 97 h 281"/>
                <a:gd name="T48" fmla="*/ 73 w 116"/>
                <a:gd name="T49" fmla="*/ 97 h 281"/>
                <a:gd name="T50" fmla="*/ 77 w 116"/>
                <a:gd name="T51" fmla="*/ 93 h 281"/>
                <a:gd name="T52" fmla="*/ 78 w 116"/>
                <a:gd name="T53" fmla="*/ 85 h 281"/>
                <a:gd name="T54" fmla="*/ 77 w 116"/>
                <a:gd name="T55" fmla="*/ 8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6" h="281">
                  <a:moveTo>
                    <a:pt x="0" y="281"/>
                  </a:moveTo>
                  <a:cubicBezTo>
                    <a:pt x="5" y="262"/>
                    <a:pt x="11" y="243"/>
                    <a:pt x="19" y="224"/>
                  </a:cubicBezTo>
                  <a:cubicBezTo>
                    <a:pt x="22" y="216"/>
                    <a:pt x="25" y="207"/>
                    <a:pt x="27" y="198"/>
                  </a:cubicBezTo>
                  <a:cubicBezTo>
                    <a:pt x="31" y="196"/>
                    <a:pt x="34" y="193"/>
                    <a:pt x="37" y="190"/>
                  </a:cubicBezTo>
                  <a:cubicBezTo>
                    <a:pt x="29" y="208"/>
                    <a:pt x="22" y="225"/>
                    <a:pt x="15" y="243"/>
                  </a:cubicBezTo>
                  <a:cubicBezTo>
                    <a:pt x="10" y="256"/>
                    <a:pt x="5" y="268"/>
                    <a:pt x="0" y="281"/>
                  </a:cubicBezTo>
                  <a:moveTo>
                    <a:pt x="51" y="161"/>
                  </a:moveTo>
                  <a:cubicBezTo>
                    <a:pt x="55" y="145"/>
                    <a:pt x="58" y="126"/>
                    <a:pt x="61" y="104"/>
                  </a:cubicBezTo>
                  <a:cubicBezTo>
                    <a:pt x="63" y="86"/>
                    <a:pt x="65" y="69"/>
                    <a:pt x="67" y="52"/>
                  </a:cubicBezTo>
                  <a:cubicBezTo>
                    <a:pt x="68" y="41"/>
                    <a:pt x="70" y="30"/>
                    <a:pt x="71" y="20"/>
                  </a:cubicBezTo>
                  <a:cubicBezTo>
                    <a:pt x="84" y="27"/>
                    <a:pt x="91" y="47"/>
                    <a:pt x="90" y="60"/>
                  </a:cubicBezTo>
                  <a:cubicBezTo>
                    <a:pt x="90" y="61"/>
                    <a:pt x="90" y="61"/>
                    <a:pt x="91" y="61"/>
                  </a:cubicBezTo>
                  <a:cubicBezTo>
                    <a:pt x="92" y="61"/>
                    <a:pt x="93" y="61"/>
                    <a:pt x="93" y="60"/>
                  </a:cubicBezTo>
                  <a:cubicBezTo>
                    <a:pt x="101" y="45"/>
                    <a:pt x="101" y="16"/>
                    <a:pt x="82" y="9"/>
                  </a:cubicBezTo>
                  <a:cubicBezTo>
                    <a:pt x="79" y="7"/>
                    <a:pt x="76" y="6"/>
                    <a:pt x="73" y="6"/>
                  </a:cubicBezTo>
                  <a:cubicBezTo>
                    <a:pt x="73" y="4"/>
                    <a:pt x="74" y="2"/>
                    <a:pt x="74" y="0"/>
                  </a:cubicBezTo>
                  <a:cubicBezTo>
                    <a:pt x="77" y="0"/>
                    <a:pt x="79" y="0"/>
                    <a:pt x="82" y="1"/>
                  </a:cubicBezTo>
                  <a:cubicBezTo>
                    <a:pt x="84" y="1"/>
                    <a:pt x="86" y="2"/>
                    <a:pt x="88" y="2"/>
                  </a:cubicBezTo>
                  <a:cubicBezTo>
                    <a:pt x="107" y="13"/>
                    <a:pt x="116" y="35"/>
                    <a:pt x="111" y="58"/>
                  </a:cubicBezTo>
                  <a:cubicBezTo>
                    <a:pt x="106" y="77"/>
                    <a:pt x="93" y="93"/>
                    <a:pt x="82" y="109"/>
                  </a:cubicBezTo>
                  <a:cubicBezTo>
                    <a:pt x="70" y="125"/>
                    <a:pt x="60" y="143"/>
                    <a:pt x="51" y="161"/>
                  </a:cubicBezTo>
                  <a:moveTo>
                    <a:pt x="77" y="85"/>
                  </a:moveTo>
                  <a:cubicBezTo>
                    <a:pt x="75" y="88"/>
                    <a:pt x="73" y="90"/>
                    <a:pt x="71" y="93"/>
                  </a:cubicBezTo>
                  <a:cubicBezTo>
                    <a:pt x="70" y="94"/>
                    <a:pt x="70" y="97"/>
                    <a:pt x="73" y="97"/>
                  </a:cubicBezTo>
                  <a:cubicBezTo>
                    <a:pt x="73" y="97"/>
                    <a:pt x="73" y="97"/>
                    <a:pt x="73" y="97"/>
                  </a:cubicBezTo>
                  <a:cubicBezTo>
                    <a:pt x="75" y="97"/>
                    <a:pt x="77" y="95"/>
                    <a:pt x="77" y="93"/>
                  </a:cubicBezTo>
                  <a:cubicBezTo>
                    <a:pt x="77" y="90"/>
                    <a:pt x="78" y="88"/>
                    <a:pt x="78" y="85"/>
                  </a:cubicBezTo>
                  <a:lnTo>
                    <a:pt x="77" y="85"/>
                  </a:lnTo>
                </a:path>
              </a:pathLst>
            </a:custGeom>
            <a:solidFill>
              <a:srgbClr val="B28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Freeform 400">
              <a:extLst>
                <a:ext uri="{FF2B5EF4-FFF2-40B4-BE49-F238E27FC236}">
                  <a16:creationId xmlns:a16="http://schemas.microsoft.com/office/drawing/2014/main" id="{36C1706E-05F2-7E6F-C536-0854CC7F63C0}"/>
                </a:ext>
              </a:extLst>
            </p:cNvPr>
            <p:cNvSpPr>
              <a:spLocks noEditPoints="1"/>
            </p:cNvSpPr>
            <p:nvPr/>
          </p:nvSpPr>
          <p:spPr bwMode="auto">
            <a:xfrm>
              <a:off x="5445125" y="1457325"/>
              <a:ext cx="109537" cy="207963"/>
            </a:xfrm>
            <a:custGeom>
              <a:avLst/>
              <a:gdLst>
                <a:gd name="T0" fmla="*/ 2 w 113"/>
                <a:gd name="T1" fmla="*/ 215 h 215"/>
                <a:gd name="T2" fmla="*/ 0 w 113"/>
                <a:gd name="T3" fmla="*/ 213 h 215"/>
                <a:gd name="T4" fmla="*/ 7 w 113"/>
                <a:gd name="T5" fmla="*/ 206 h 215"/>
                <a:gd name="T6" fmla="*/ 7 w 113"/>
                <a:gd name="T7" fmla="*/ 206 h 215"/>
                <a:gd name="T8" fmla="*/ 7 w 113"/>
                <a:gd name="T9" fmla="*/ 206 h 215"/>
                <a:gd name="T10" fmla="*/ 7 w 113"/>
                <a:gd name="T11" fmla="*/ 206 h 215"/>
                <a:gd name="T12" fmla="*/ 7 w 113"/>
                <a:gd name="T13" fmla="*/ 205 h 215"/>
                <a:gd name="T14" fmla="*/ 7 w 113"/>
                <a:gd name="T15" fmla="*/ 205 h 215"/>
                <a:gd name="T16" fmla="*/ 7 w 113"/>
                <a:gd name="T17" fmla="*/ 205 h 215"/>
                <a:gd name="T18" fmla="*/ 7 w 113"/>
                <a:gd name="T19" fmla="*/ 205 h 215"/>
                <a:gd name="T20" fmla="*/ 7 w 113"/>
                <a:gd name="T21" fmla="*/ 205 h 215"/>
                <a:gd name="T22" fmla="*/ 7 w 113"/>
                <a:gd name="T23" fmla="*/ 205 h 215"/>
                <a:gd name="T24" fmla="*/ 8 w 113"/>
                <a:gd name="T25" fmla="*/ 205 h 215"/>
                <a:gd name="T26" fmla="*/ 8 w 113"/>
                <a:gd name="T27" fmla="*/ 205 h 215"/>
                <a:gd name="T28" fmla="*/ 8 w 113"/>
                <a:gd name="T29" fmla="*/ 205 h 215"/>
                <a:gd name="T30" fmla="*/ 8 w 113"/>
                <a:gd name="T31" fmla="*/ 205 h 215"/>
                <a:gd name="T32" fmla="*/ 8 w 113"/>
                <a:gd name="T33" fmla="*/ 205 h 215"/>
                <a:gd name="T34" fmla="*/ 8 w 113"/>
                <a:gd name="T35" fmla="*/ 205 h 215"/>
                <a:gd name="T36" fmla="*/ 8 w 113"/>
                <a:gd name="T37" fmla="*/ 205 h 215"/>
                <a:gd name="T38" fmla="*/ 8 w 113"/>
                <a:gd name="T39" fmla="*/ 205 h 215"/>
                <a:gd name="T40" fmla="*/ 8 w 113"/>
                <a:gd name="T41" fmla="*/ 205 h 215"/>
                <a:gd name="T42" fmla="*/ 8 w 113"/>
                <a:gd name="T43" fmla="*/ 205 h 215"/>
                <a:gd name="T44" fmla="*/ 8 w 113"/>
                <a:gd name="T45" fmla="*/ 205 h 215"/>
                <a:gd name="T46" fmla="*/ 8 w 113"/>
                <a:gd name="T47" fmla="*/ 204 h 215"/>
                <a:gd name="T48" fmla="*/ 8 w 113"/>
                <a:gd name="T49" fmla="*/ 204 h 215"/>
                <a:gd name="T50" fmla="*/ 8 w 113"/>
                <a:gd name="T51" fmla="*/ 204 h 215"/>
                <a:gd name="T52" fmla="*/ 8 w 113"/>
                <a:gd name="T53" fmla="*/ 204 h 215"/>
                <a:gd name="T54" fmla="*/ 9 w 113"/>
                <a:gd name="T55" fmla="*/ 204 h 215"/>
                <a:gd name="T56" fmla="*/ 9 w 113"/>
                <a:gd name="T57" fmla="*/ 204 h 215"/>
                <a:gd name="T58" fmla="*/ 9 w 113"/>
                <a:gd name="T59" fmla="*/ 204 h 215"/>
                <a:gd name="T60" fmla="*/ 9 w 113"/>
                <a:gd name="T61" fmla="*/ 204 h 215"/>
                <a:gd name="T62" fmla="*/ 9 w 113"/>
                <a:gd name="T63" fmla="*/ 204 h 215"/>
                <a:gd name="T64" fmla="*/ 9 w 113"/>
                <a:gd name="T65" fmla="*/ 204 h 215"/>
                <a:gd name="T66" fmla="*/ 9 w 113"/>
                <a:gd name="T67" fmla="*/ 204 h 215"/>
                <a:gd name="T68" fmla="*/ 9 w 113"/>
                <a:gd name="T69" fmla="*/ 204 h 215"/>
                <a:gd name="T70" fmla="*/ 9 w 113"/>
                <a:gd name="T71" fmla="*/ 204 h 215"/>
                <a:gd name="T72" fmla="*/ 9 w 113"/>
                <a:gd name="T73" fmla="*/ 204 h 215"/>
                <a:gd name="T74" fmla="*/ 11 w 113"/>
                <a:gd name="T75" fmla="*/ 203 h 215"/>
                <a:gd name="T76" fmla="*/ 2 w 113"/>
                <a:gd name="T77" fmla="*/ 215 h 215"/>
                <a:gd name="T78" fmla="*/ 66 w 113"/>
                <a:gd name="T79" fmla="*/ 198 h 215"/>
                <a:gd name="T80" fmla="*/ 71 w 113"/>
                <a:gd name="T81" fmla="*/ 180 h 215"/>
                <a:gd name="T82" fmla="*/ 97 w 113"/>
                <a:gd name="T83" fmla="*/ 91 h 215"/>
                <a:gd name="T84" fmla="*/ 104 w 113"/>
                <a:gd name="T85" fmla="*/ 40 h 215"/>
                <a:gd name="T86" fmla="*/ 104 w 113"/>
                <a:gd name="T87" fmla="*/ 40 h 215"/>
                <a:gd name="T88" fmla="*/ 104 w 113"/>
                <a:gd name="T89" fmla="*/ 40 h 215"/>
                <a:gd name="T90" fmla="*/ 104 w 113"/>
                <a:gd name="T91" fmla="*/ 40 h 215"/>
                <a:gd name="T92" fmla="*/ 106 w 113"/>
                <a:gd name="T93" fmla="*/ 18 h 215"/>
                <a:gd name="T94" fmla="*/ 110 w 113"/>
                <a:gd name="T95" fmla="*/ 20 h 215"/>
                <a:gd name="T96" fmla="*/ 106 w 113"/>
                <a:gd name="T97" fmla="*/ 52 h 215"/>
                <a:gd name="T98" fmla="*/ 100 w 113"/>
                <a:gd name="T99" fmla="*/ 104 h 215"/>
                <a:gd name="T100" fmla="*/ 90 w 113"/>
                <a:gd name="T101" fmla="*/ 161 h 215"/>
                <a:gd name="T102" fmla="*/ 76 w 113"/>
                <a:gd name="T103" fmla="*/ 190 h 215"/>
                <a:gd name="T104" fmla="*/ 66 w 113"/>
                <a:gd name="T105" fmla="*/ 198 h 215"/>
                <a:gd name="T106" fmla="*/ 112 w 113"/>
                <a:gd name="T107" fmla="*/ 6 h 215"/>
                <a:gd name="T108" fmla="*/ 108 w 113"/>
                <a:gd name="T109" fmla="*/ 5 h 215"/>
                <a:gd name="T110" fmla="*/ 109 w 113"/>
                <a:gd name="T111" fmla="*/ 0 h 215"/>
                <a:gd name="T112" fmla="*/ 113 w 113"/>
                <a:gd name="T113" fmla="*/ 0 h 215"/>
                <a:gd name="T114" fmla="*/ 113 w 113"/>
                <a:gd name="T115" fmla="*/ 0 h 215"/>
                <a:gd name="T116" fmla="*/ 112 w 113"/>
                <a:gd name="T117" fmla="*/ 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 h="215">
                  <a:moveTo>
                    <a:pt x="2" y="215"/>
                  </a:moveTo>
                  <a:cubicBezTo>
                    <a:pt x="1" y="214"/>
                    <a:pt x="0" y="214"/>
                    <a:pt x="0" y="213"/>
                  </a:cubicBezTo>
                  <a:cubicBezTo>
                    <a:pt x="2" y="210"/>
                    <a:pt x="5" y="208"/>
                    <a:pt x="7" y="206"/>
                  </a:cubicBezTo>
                  <a:lnTo>
                    <a:pt x="7" y="206"/>
                  </a:lnTo>
                  <a:lnTo>
                    <a:pt x="7" y="206"/>
                  </a:lnTo>
                  <a:lnTo>
                    <a:pt x="7" y="206"/>
                  </a:lnTo>
                  <a:lnTo>
                    <a:pt x="7" y="205"/>
                  </a:lnTo>
                  <a:cubicBezTo>
                    <a:pt x="7" y="205"/>
                    <a:pt x="7" y="205"/>
                    <a:pt x="7" y="205"/>
                  </a:cubicBezTo>
                  <a:cubicBezTo>
                    <a:pt x="7" y="205"/>
                    <a:pt x="7" y="205"/>
                    <a:pt x="7" y="205"/>
                  </a:cubicBezTo>
                  <a:cubicBezTo>
                    <a:pt x="7" y="205"/>
                    <a:pt x="7" y="205"/>
                    <a:pt x="7" y="205"/>
                  </a:cubicBezTo>
                  <a:cubicBezTo>
                    <a:pt x="7" y="205"/>
                    <a:pt x="7" y="205"/>
                    <a:pt x="7" y="205"/>
                  </a:cubicBezTo>
                  <a:cubicBezTo>
                    <a:pt x="7" y="205"/>
                    <a:pt x="7" y="205"/>
                    <a:pt x="7" y="205"/>
                  </a:cubicBezTo>
                  <a:cubicBezTo>
                    <a:pt x="7" y="205"/>
                    <a:pt x="7" y="205"/>
                    <a:pt x="8" y="205"/>
                  </a:cubicBezTo>
                  <a:cubicBezTo>
                    <a:pt x="8" y="205"/>
                    <a:pt x="8" y="205"/>
                    <a:pt x="8" y="205"/>
                  </a:cubicBezTo>
                  <a:lnTo>
                    <a:pt x="8" y="205"/>
                  </a:lnTo>
                  <a:lnTo>
                    <a:pt x="8" y="205"/>
                  </a:lnTo>
                  <a:cubicBezTo>
                    <a:pt x="8" y="205"/>
                    <a:pt x="8" y="205"/>
                    <a:pt x="8" y="205"/>
                  </a:cubicBezTo>
                  <a:cubicBezTo>
                    <a:pt x="8" y="205"/>
                    <a:pt x="8" y="205"/>
                    <a:pt x="8" y="205"/>
                  </a:cubicBezTo>
                  <a:cubicBezTo>
                    <a:pt x="8" y="205"/>
                    <a:pt x="8" y="205"/>
                    <a:pt x="8" y="205"/>
                  </a:cubicBezTo>
                  <a:cubicBezTo>
                    <a:pt x="8" y="205"/>
                    <a:pt x="8" y="205"/>
                    <a:pt x="8" y="205"/>
                  </a:cubicBezTo>
                  <a:cubicBezTo>
                    <a:pt x="8" y="205"/>
                    <a:pt x="8" y="205"/>
                    <a:pt x="8" y="205"/>
                  </a:cubicBezTo>
                  <a:cubicBezTo>
                    <a:pt x="8" y="205"/>
                    <a:pt x="8" y="205"/>
                    <a:pt x="8" y="205"/>
                  </a:cubicBezTo>
                  <a:cubicBezTo>
                    <a:pt x="8" y="205"/>
                    <a:pt x="8" y="205"/>
                    <a:pt x="8" y="205"/>
                  </a:cubicBezTo>
                  <a:cubicBezTo>
                    <a:pt x="8" y="204"/>
                    <a:pt x="8" y="204"/>
                    <a:pt x="8" y="204"/>
                  </a:cubicBezTo>
                  <a:cubicBezTo>
                    <a:pt x="8" y="204"/>
                    <a:pt x="8" y="204"/>
                    <a:pt x="8" y="204"/>
                  </a:cubicBezTo>
                  <a:cubicBezTo>
                    <a:pt x="8" y="204"/>
                    <a:pt x="8" y="204"/>
                    <a:pt x="8" y="204"/>
                  </a:cubicBezTo>
                  <a:cubicBezTo>
                    <a:pt x="8" y="204"/>
                    <a:pt x="8" y="204"/>
                    <a:pt x="8" y="204"/>
                  </a:cubicBezTo>
                  <a:cubicBezTo>
                    <a:pt x="8" y="204"/>
                    <a:pt x="9" y="204"/>
                    <a:pt x="9" y="204"/>
                  </a:cubicBezTo>
                  <a:cubicBezTo>
                    <a:pt x="9" y="204"/>
                    <a:pt x="9" y="204"/>
                    <a:pt x="9" y="204"/>
                  </a:cubicBezTo>
                  <a:cubicBezTo>
                    <a:pt x="9" y="204"/>
                    <a:pt x="9" y="204"/>
                    <a:pt x="9" y="204"/>
                  </a:cubicBezTo>
                  <a:cubicBezTo>
                    <a:pt x="9" y="204"/>
                    <a:pt x="9" y="204"/>
                    <a:pt x="9" y="204"/>
                  </a:cubicBezTo>
                  <a:cubicBezTo>
                    <a:pt x="9" y="204"/>
                    <a:pt x="9" y="204"/>
                    <a:pt x="9" y="204"/>
                  </a:cubicBezTo>
                  <a:cubicBezTo>
                    <a:pt x="9" y="204"/>
                    <a:pt x="9" y="204"/>
                    <a:pt x="9" y="204"/>
                  </a:cubicBezTo>
                  <a:cubicBezTo>
                    <a:pt x="9" y="204"/>
                    <a:pt x="9" y="204"/>
                    <a:pt x="9" y="204"/>
                  </a:cubicBezTo>
                  <a:lnTo>
                    <a:pt x="9" y="204"/>
                  </a:lnTo>
                  <a:cubicBezTo>
                    <a:pt x="9" y="204"/>
                    <a:pt x="9" y="204"/>
                    <a:pt x="9" y="204"/>
                  </a:cubicBezTo>
                  <a:lnTo>
                    <a:pt x="9" y="204"/>
                  </a:lnTo>
                  <a:cubicBezTo>
                    <a:pt x="10" y="203"/>
                    <a:pt x="10" y="203"/>
                    <a:pt x="11" y="203"/>
                  </a:cubicBezTo>
                  <a:cubicBezTo>
                    <a:pt x="8" y="207"/>
                    <a:pt x="5" y="211"/>
                    <a:pt x="2" y="215"/>
                  </a:cubicBezTo>
                  <a:moveTo>
                    <a:pt x="66" y="198"/>
                  </a:moveTo>
                  <a:cubicBezTo>
                    <a:pt x="68" y="192"/>
                    <a:pt x="70" y="186"/>
                    <a:pt x="71" y="180"/>
                  </a:cubicBezTo>
                  <a:cubicBezTo>
                    <a:pt x="87" y="165"/>
                    <a:pt x="92" y="132"/>
                    <a:pt x="97" y="91"/>
                  </a:cubicBezTo>
                  <a:cubicBezTo>
                    <a:pt x="100" y="74"/>
                    <a:pt x="102" y="56"/>
                    <a:pt x="104" y="40"/>
                  </a:cubicBezTo>
                  <a:lnTo>
                    <a:pt x="104" y="40"/>
                  </a:lnTo>
                  <a:lnTo>
                    <a:pt x="104" y="40"/>
                  </a:lnTo>
                  <a:lnTo>
                    <a:pt x="104" y="40"/>
                  </a:lnTo>
                  <a:cubicBezTo>
                    <a:pt x="104" y="33"/>
                    <a:pt x="105" y="25"/>
                    <a:pt x="106" y="18"/>
                  </a:cubicBezTo>
                  <a:cubicBezTo>
                    <a:pt x="108" y="18"/>
                    <a:pt x="109" y="19"/>
                    <a:pt x="110" y="20"/>
                  </a:cubicBezTo>
                  <a:cubicBezTo>
                    <a:pt x="109" y="30"/>
                    <a:pt x="107" y="41"/>
                    <a:pt x="106" y="52"/>
                  </a:cubicBezTo>
                  <a:cubicBezTo>
                    <a:pt x="104" y="69"/>
                    <a:pt x="102" y="86"/>
                    <a:pt x="100" y="104"/>
                  </a:cubicBezTo>
                  <a:cubicBezTo>
                    <a:pt x="97" y="126"/>
                    <a:pt x="94" y="145"/>
                    <a:pt x="90" y="161"/>
                  </a:cubicBezTo>
                  <a:cubicBezTo>
                    <a:pt x="85" y="170"/>
                    <a:pt x="80" y="180"/>
                    <a:pt x="76" y="190"/>
                  </a:cubicBezTo>
                  <a:cubicBezTo>
                    <a:pt x="73" y="193"/>
                    <a:pt x="70" y="196"/>
                    <a:pt x="66" y="198"/>
                  </a:cubicBezTo>
                  <a:moveTo>
                    <a:pt x="112" y="6"/>
                  </a:moveTo>
                  <a:cubicBezTo>
                    <a:pt x="111" y="6"/>
                    <a:pt x="109" y="5"/>
                    <a:pt x="108" y="5"/>
                  </a:cubicBezTo>
                  <a:cubicBezTo>
                    <a:pt x="108" y="4"/>
                    <a:pt x="108" y="2"/>
                    <a:pt x="109" y="0"/>
                  </a:cubicBezTo>
                  <a:cubicBezTo>
                    <a:pt x="110" y="0"/>
                    <a:pt x="112" y="0"/>
                    <a:pt x="113" y="0"/>
                  </a:cubicBezTo>
                  <a:lnTo>
                    <a:pt x="113" y="0"/>
                  </a:lnTo>
                  <a:cubicBezTo>
                    <a:pt x="113" y="2"/>
                    <a:pt x="112" y="4"/>
                    <a:pt x="112" y="6"/>
                  </a:cubicBezTo>
                  <a:close/>
                </a:path>
              </a:pathLst>
            </a:custGeom>
            <a:solidFill>
              <a:srgbClr val="AB8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 name="Freeform 401">
              <a:extLst>
                <a:ext uri="{FF2B5EF4-FFF2-40B4-BE49-F238E27FC236}">
                  <a16:creationId xmlns:a16="http://schemas.microsoft.com/office/drawing/2014/main" id="{454384CA-C83C-562E-DF8C-317CA382123F}"/>
                </a:ext>
              </a:extLst>
            </p:cNvPr>
            <p:cNvSpPr>
              <a:spLocks/>
            </p:cNvSpPr>
            <p:nvPr/>
          </p:nvSpPr>
          <p:spPr bwMode="auto">
            <a:xfrm>
              <a:off x="5822950" y="1797050"/>
              <a:ext cx="55562" cy="63500"/>
            </a:xfrm>
            <a:custGeom>
              <a:avLst/>
              <a:gdLst>
                <a:gd name="T0" fmla="*/ 17 w 58"/>
                <a:gd name="T1" fmla="*/ 65 h 65"/>
                <a:gd name="T2" fmla="*/ 9 w 58"/>
                <a:gd name="T3" fmla="*/ 61 h 65"/>
                <a:gd name="T4" fmla="*/ 6 w 58"/>
                <a:gd name="T5" fmla="*/ 59 h 65"/>
                <a:gd name="T6" fmla="*/ 1 w 58"/>
                <a:gd name="T7" fmla="*/ 42 h 65"/>
                <a:gd name="T8" fmla="*/ 23 w 58"/>
                <a:gd name="T9" fmla="*/ 10 h 65"/>
                <a:gd name="T10" fmla="*/ 45 w 58"/>
                <a:gd name="T11" fmla="*/ 0 h 65"/>
                <a:gd name="T12" fmla="*/ 58 w 58"/>
                <a:gd name="T13" fmla="*/ 5 h 65"/>
                <a:gd name="T14" fmla="*/ 54 w 58"/>
                <a:gd name="T15" fmla="*/ 4 h 65"/>
                <a:gd name="T16" fmla="*/ 41 w 58"/>
                <a:gd name="T17" fmla="*/ 8 h 65"/>
                <a:gd name="T18" fmla="*/ 25 w 58"/>
                <a:gd name="T19" fmla="*/ 17 h 65"/>
                <a:gd name="T20" fmla="*/ 17 w 58"/>
                <a:gd name="T21" fmla="*/ 32 h 65"/>
                <a:gd name="T22" fmla="*/ 11 w 58"/>
                <a:gd name="T23" fmla="*/ 46 h 65"/>
                <a:gd name="T24" fmla="*/ 16 w 58"/>
                <a:gd name="T25" fmla="*/ 63 h 65"/>
                <a:gd name="T26" fmla="*/ 17 w 58"/>
                <a:gd name="T27" fmla="*/ 65 h 65"/>
                <a:gd name="T28" fmla="*/ 17 w 58"/>
                <a:gd name="T2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65">
                  <a:moveTo>
                    <a:pt x="17" y="65"/>
                  </a:moveTo>
                  <a:cubicBezTo>
                    <a:pt x="13" y="65"/>
                    <a:pt x="11" y="63"/>
                    <a:pt x="9" y="61"/>
                  </a:cubicBezTo>
                  <a:lnTo>
                    <a:pt x="6" y="59"/>
                  </a:lnTo>
                  <a:cubicBezTo>
                    <a:pt x="2" y="55"/>
                    <a:pt x="0" y="47"/>
                    <a:pt x="1" y="42"/>
                  </a:cubicBezTo>
                  <a:cubicBezTo>
                    <a:pt x="4" y="29"/>
                    <a:pt x="13" y="18"/>
                    <a:pt x="23" y="10"/>
                  </a:cubicBezTo>
                  <a:cubicBezTo>
                    <a:pt x="29" y="4"/>
                    <a:pt x="37" y="0"/>
                    <a:pt x="45" y="0"/>
                  </a:cubicBezTo>
                  <a:cubicBezTo>
                    <a:pt x="49" y="0"/>
                    <a:pt x="54" y="2"/>
                    <a:pt x="58" y="5"/>
                  </a:cubicBezTo>
                  <a:cubicBezTo>
                    <a:pt x="57" y="4"/>
                    <a:pt x="56" y="4"/>
                    <a:pt x="54" y="4"/>
                  </a:cubicBezTo>
                  <a:cubicBezTo>
                    <a:pt x="50" y="4"/>
                    <a:pt x="45" y="6"/>
                    <a:pt x="41" y="8"/>
                  </a:cubicBezTo>
                  <a:cubicBezTo>
                    <a:pt x="34" y="9"/>
                    <a:pt x="29" y="13"/>
                    <a:pt x="25" y="17"/>
                  </a:cubicBezTo>
                  <a:cubicBezTo>
                    <a:pt x="22" y="21"/>
                    <a:pt x="17" y="26"/>
                    <a:pt x="17" y="32"/>
                  </a:cubicBezTo>
                  <a:cubicBezTo>
                    <a:pt x="14" y="36"/>
                    <a:pt x="12" y="41"/>
                    <a:pt x="11" y="46"/>
                  </a:cubicBezTo>
                  <a:cubicBezTo>
                    <a:pt x="9" y="51"/>
                    <a:pt x="12" y="60"/>
                    <a:pt x="16" y="63"/>
                  </a:cubicBezTo>
                  <a:lnTo>
                    <a:pt x="17" y="65"/>
                  </a:lnTo>
                  <a:cubicBezTo>
                    <a:pt x="17" y="65"/>
                    <a:pt x="17" y="65"/>
                    <a:pt x="17" y="65"/>
                  </a:cubicBezTo>
                </a:path>
              </a:pathLst>
            </a:custGeom>
            <a:solidFill>
              <a:srgbClr val="CDB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 name="Freeform 402">
              <a:extLst>
                <a:ext uri="{FF2B5EF4-FFF2-40B4-BE49-F238E27FC236}">
                  <a16:creationId xmlns:a16="http://schemas.microsoft.com/office/drawing/2014/main" id="{1BC8A9AE-379B-A6BF-D46C-CEA9C3921BEB}"/>
                </a:ext>
              </a:extLst>
            </p:cNvPr>
            <p:cNvSpPr>
              <a:spLocks noEditPoints="1"/>
            </p:cNvSpPr>
            <p:nvPr/>
          </p:nvSpPr>
          <p:spPr bwMode="auto">
            <a:xfrm>
              <a:off x="5830887" y="1801813"/>
              <a:ext cx="58737" cy="58738"/>
            </a:xfrm>
            <a:custGeom>
              <a:avLst/>
              <a:gdLst>
                <a:gd name="T0" fmla="*/ 8 w 60"/>
                <a:gd name="T1" fmla="*/ 61 h 61"/>
                <a:gd name="T2" fmla="*/ 7 w 60"/>
                <a:gd name="T3" fmla="*/ 59 h 61"/>
                <a:gd name="T4" fmla="*/ 2 w 60"/>
                <a:gd name="T5" fmla="*/ 42 h 61"/>
                <a:gd name="T6" fmla="*/ 8 w 60"/>
                <a:gd name="T7" fmla="*/ 28 h 61"/>
                <a:gd name="T8" fmla="*/ 9 w 60"/>
                <a:gd name="T9" fmla="*/ 32 h 61"/>
                <a:gd name="T10" fmla="*/ 9 w 60"/>
                <a:gd name="T11" fmla="*/ 32 h 61"/>
                <a:gd name="T12" fmla="*/ 11 w 60"/>
                <a:gd name="T13" fmla="*/ 39 h 61"/>
                <a:gd name="T14" fmla="*/ 17 w 60"/>
                <a:gd name="T15" fmla="*/ 41 h 61"/>
                <a:gd name="T16" fmla="*/ 28 w 60"/>
                <a:gd name="T17" fmla="*/ 36 h 61"/>
                <a:gd name="T18" fmla="*/ 34 w 60"/>
                <a:gd name="T19" fmla="*/ 30 h 61"/>
                <a:gd name="T20" fmla="*/ 37 w 60"/>
                <a:gd name="T21" fmla="*/ 26 h 61"/>
                <a:gd name="T22" fmla="*/ 38 w 60"/>
                <a:gd name="T23" fmla="*/ 25 h 61"/>
                <a:gd name="T24" fmla="*/ 37 w 60"/>
                <a:gd name="T25" fmla="*/ 26 h 61"/>
                <a:gd name="T26" fmla="*/ 39 w 60"/>
                <a:gd name="T27" fmla="*/ 23 h 61"/>
                <a:gd name="T28" fmla="*/ 39 w 60"/>
                <a:gd name="T29" fmla="*/ 23 h 61"/>
                <a:gd name="T30" fmla="*/ 39 w 60"/>
                <a:gd name="T31" fmla="*/ 23 h 61"/>
                <a:gd name="T32" fmla="*/ 39 w 60"/>
                <a:gd name="T33" fmla="*/ 23 h 61"/>
                <a:gd name="T34" fmla="*/ 41 w 60"/>
                <a:gd name="T35" fmla="*/ 10 h 61"/>
                <a:gd name="T36" fmla="*/ 33 w 60"/>
                <a:gd name="T37" fmla="*/ 4 h 61"/>
                <a:gd name="T38" fmla="*/ 33 w 60"/>
                <a:gd name="T39" fmla="*/ 4 h 61"/>
                <a:gd name="T40" fmla="*/ 32 w 60"/>
                <a:gd name="T41" fmla="*/ 4 h 61"/>
                <a:gd name="T42" fmla="*/ 45 w 60"/>
                <a:gd name="T43" fmla="*/ 0 h 61"/>
                <a:gd name="T44" fmla="*/ 49 w 60"/>
                <a:gd name="T45" fmla="*/ 1 h 61"/>
                <a:gd name="T46" fmla="*/ 51 w 60"/>
                <a:gd name="T47" fmla="*/ 3 h 61"/>
                <a:gd name="T48" fmla="*/ 57 w 60"/>
                <a:gd name="T49" fmla="*/ 29 h 61"/>
                <a:gd name="T50" fmla="*/ 48 w 60"/>
                <a:gd name="T51" fmla="*/ 43 h 61"/>
                <a:gd name="T52" fmla="*/ 43 w 60"/>
                <a:gd name="T53" fmla="*/ 47 h 61"/>
                <a:gd name="T54" fmla="*/ 45 w 60"/>
                <a:gd name="T55" fmla="*/ 45 h 61"/>
                <a:gd name="T56" fmla="*/ 41 w 60"/>
                <a:gd name="T57" fmla="*/ 49 h 61"/>
                <a:gd name="T58" fmla="*/ 9 w 60"/>
                <a:gd name="T59" fmla="*/ 61 h 61"/>
                <a:gd name="T60" fmla="*/ 8 w 60"/>
                <a:gd name="T61" fmla="*/ 61 h 61"/>
                <a:gd name="T62" fmla="*/ 24 w 60"/>
                <a:gd name="T63" fmla="*/ 43 h 61"/>
                <a:gd name="T64" fmla="*/ 21 w 60"/>
                <a:gd name="T65" fmla="*/ 47 h 61"/>
                <a:gd name="T66" fmla="*/ 21 w 60"/>
                <a:gd name="T67" fmla="*/ 47 h 61"/>
                <a:gd name="T68" fmla="*/ 22 w 60"/>
                <a:gd name="T69" fmla="*/ 48 h 61"/>
                <a:gd name="T70" fmla="*/ 25 w 60"/>
                <a:gd name="T71" fmla="*/ 46 h 61"/>
                <a:gd name="T72" fmla="*/ 25 w 60"/>
                <a:gd name="T73" fmla="*/ 45 h 61"/>
                <a:gd name="T74" fmla="*/ 24 w 60"/>
                <a:gd name="T75" fmla="*/ 43 h 61"/>
                <a:gd name="T76" fmla="*/ 49 w 60"/>
                <a:gd name="T77" fmla="*/ 26 h 61"/>
                <a:gd name="T78" fmla="*/ 48 w 60"/>
                <a:gd name="T79" fmla="*/ 27 h 61"/>
                <a:gd name="T80" fmla="*/ 49 w 60"/>
                <a:gd name="T81" fmla="*/ 2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61">
                  <a:moveTo>
                    <a:pt x="8" y="61"/>
                  </a:moveTo>
                  <a:lnTo>
                    <a:pt x="7" y="59"/>
                  </a:lnTo>
                  <a:cubicBezTo>
                    <a:pt x="3" y="56"/>
                    <a:pt x="0" y="47"/>
                    <a:pt x="2" y="42"/>
                  </a:cubicBezTo>
                  <a:cubicBezTo>
                    <a:pt x="3" y="37"/>
                    <a:pt x="5" y="32"/>
                    <a:pt x="8" y="28"/>
                  </a:cubicBezTo>
                  <a:cubicBezTo>
                    <a:pt x="7" y="29"/>
                    <a:pt x="8" y="31"/>
                    <a:pt x="9" y="32"/>
                  </a:cubicBezTo>
                  <a:lnTo>
                    <a:pt x="9" y="32"/>
                  </a:lnTo>
                  <a:cubicBezTo>
                    <a:pt x="9" y="34"/>
                    <a:pt x="10" y="37"/>
                    <a:pt x="11" y="39"/>
                  </a:cubicBezTo>
                  <a:cubicBezTo>
                    <a:pt x="13" y="40"/>
                    <a:pt x="15" y="41"/>
                    <a:pt x="17" y="41"/>
                  </a:cubicBezTo>
                  <a:cubicBezTo>
                    <a:pt x="20" y="41"/>
                    <a:pt x="25" y="38"/>
                    <a:pt x="28" y="36"/>
                  </a:cubicBezTo>
                  <a:cubicBezTo>
                    <a:pt x="30" y="35"/>
                    <a:pt x="32" y="33"/>
                    <a:pt x="34" y="30"/>
                  </a:cubicBezTo>
                  <a:lnTo>
                    <a:pt x="37" y="26"/>
                  </a:lnTo>
                  <a:lnTo>
                    <a:pt x="38" y="25"/>
                  </a:lnTo>
                  <a:cubicBezTo>
                    <a:pt x="37" y="26"/>
                    <a:pt x="37" y="26"/>
                    <a:pt x="37" y="26"/>
                  </a:cubicBezTo>
                  <a:cubicBezTo>
                    <a:pt x="37" y="26"/>
                    <a:pt x="39" y="23"/>
                    <a:pt x="39" y="23"/>
                  </a:cubicBezTo>
                  <a:lnTo>
                    <a:pt x="39" y="23"/>
                  </a:lnTo>
                  <a:lnTo>
                    <a:pt x="39" y="23"/>
                  </a:lnTo>
                  <a:lnTo>
                    <a:pt x="39" y="23"/>
                  </a:lnTo>
                  <a:cubicBezTo>
                    <a:pt x="42" y="19"/>
                    <a:pt x="43" y="14"/>
                    <a:pt x="41" y="10"/>
                  </a:cubicBezTo>
                  <a:cubicBezTo>
                    <a:pt x="40" y="6"/>
                    <a:pt x="37" y="4"/>
                    <a:pt x="33" y="4"/>
                  </a:cubicBezTo>
                  <a:cubicBezTo>
                    <a:pt x="33" y="4"/>
                    <a:pt x="33" y="4"/>
                    <a:pt x="33" y="4"/>
                  </a:cubicBezTo>
                  <a:cubicBezTo>
                    <a:pt x="32" y="4"/>
                    <a:pt x="32" y="4"/>
                    <a:pt x="32" y="4"/>
                  </a:cubicBezTo>
                  <a:cubicBezTo>
                    <a:pt x="36" y="2"/>
                    <a:pt x="41" y="0"/>
                    <a:pt x="45" y="0"/>
                  </a:cubicBezTo>
                  <a:cubicBezTo>
                    <a:pt x="47" y="0"/>
                    <a:pt x="48" y="0"/>
                    <a:pt x="49" y="1"/>
                  </a:cubicBezTo>
                  <a:cubicBezTo>
                    <a:pt x="50" y="1"/>
                    <a:pt x="50" y="2"/>
                    <a:pt x="51" y="3"/>
                  </a:cubicBezTo>
                  <a:cubicBezTo>
                    <a:pt x="59" y="10"/>
                    <a:pt x="60" y="19"/>
                    <a:pt x="57" y="29"/>
                  </a:cubicBezTo>
                  <a:cubicBezTo>
                    <a:pt x="55" y="34"/>
                    <a:pt x="52" y="38"/>
                    <a:pt x="48" y="43"/>
                  </a:cubicBezTo>
                  <a:cubicBezTo>
                    <a:pt x="45" y="46"/>
                    <a:pt x="43" y="47"/>
                    <a:pt x="43" y="47"/>
                  </a:cubicBezTo>
                  <a:cubicBezTo>
                    <a:pt x="43" y="47"/>
                    <a:pt x="44" y="46"/>
                    <a:pt x="45" y="45"/>
                  </a:cubicBezTo>
                  <a:lnTo>
                    <a:pt x="41" y="49"/>
                  </a:lnTo>
                  <a:cubicBezTo>
                    <a:pt x="31" y="56"/>
                    <a:pt x="20" y="60"/>
                    <a:pt x="9" y="61"/>
                  </a:cubicBezTo>
                  <a:lnTo>
                    <a:pt x="8" y="61"/>
                  </a:lnTo>
                  <a:moveTo>
                    <a:pt x="24" y="43"/>
                  </a:moveTo>
                  <a:cubicBezTo>
                    <a:pt x="22" y="43"/>
                    <a:pt x="21" y="45"/>
                    <a:pt x="21" y="47"/>
                  </a:cubicBezTo>
                  <a:lnTo>
                    <a:pt x="21" y="47"/>
                  </a:lnTo>
                  <a:cubicBezTo>
                    <a:pt x="22" y="48"/>
                    <a:pt x="22" y="48"/>
                    <a:pt x="22" y="48"/>
                  </a:cubicBezTo>
                  <a:cubicBezTo>
                    <a:pt x="23" y="48"/>
                    <a:pt x="25" y="47"/>
                    <a:pt x="25" y="46"/>
                  </a:cubicBezTo>
                  <a:lnTo>
                    <a:pt x="25" y="45"/>
                  </a:lnTo>
                  <a:cubicBezTo>
                    <a:pt x="26" y="44"/>
                    <a:pt x="25" y="43"/>
                    <a:pt x="24" y="43"/>
                  </a:cubicBezTo>
                  <a:moveTo>
                    <a:pt x="49" y="26"/>
                  </a:moveTo>
                  <a:lnTo>
                    <a:pt x="48" y="27"/>
                  </a:lnTo>
                  <a:lnTo>
                    <a:pt x="49" y="26"/>
                  </a:lnTo>
                  <a:close/>
                </a:path>
              </a:pathLst>
            </a:custGeom>
            <a:solidFill>
              <a:srgbClr val="C0A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 name="Freeform 403">
              <a:extLst>
                <a:ext uri="{FF2B5EF4-FFF2-40B4-BE49-F238E27FC236}">
                  <a16:creationId xmlns:a16="http://schemas.microsoft.com/office/drawing/2014/main" id="{E945D6A3-07A7-C1BB-FFD0-A099F3E1FB34}"/>
                </a:ext>
              </a:extLst>
            </p:cNvPr>
            <p:cNvSpPr>
              <a:spLocks/>
            </p:cNvSpPr>
            <p:nvPr/>
          </p:nvSpPr>
          <p:spPr bwMode="auto">
            <a:xfrm>
              <a:off x="5786437" y="1879600"/>
              <a:ext cx="26987" cy="28575"/>
            </a:xfrm>
            <a:custGeom>
              <a:avLst/>
              <a:gdLst>
                <a:gd name="T0" fmla="*/ 12 w 28"/>
                <a:gd name="T1" fmla="*/ 30 h 30"/>
                <a:gd name="T2" fmla="*/ 7 w 28"/>
                <a:gd name="T3" fmla="*/ 30 h 30"/>
                <a:gd name="T4" fmla="*/ 4 w 28"/>
                <a:gd name="T5" fmla="*/ 28 h 30"/>
                <a:gd name="T6" fmla="*/ 1 w 28"/>
                <a:gd name="T7" fmla="*/ 25 h 30"/>
                <a:gd name="T8" fmla="*/ 0 w 28"/>
                <a:gd name="T9" fmla="*/ 21 h 30"/>
                <a:gd name="T10" fmla="*/ 0 w 28"/>
                <a:gd name="T11" fmla="*/ 17 h 30"/>
                <a:gd name="T12" fmla="*/ 3 w 28"/>
                <a:gd name="T13" fmla="*/ 10 h 30"/>
                <a:gd name="T14" fmla="*/ 9 w 28"/>
                <a:gd name="T15" fmla="*/ 3 h 30"/>
                <a:gd name="T16" fmla="*/ 20 w 28"/>
                <a:gd name="T17" fmla="*/ 0 h 30"/>
                <a:gd name="T18" fmla="*/ 24 w 28"/>
                <a:gd name="T19" fmla="*/ 0 h 30"/>
                <a:gd name="T20" fmla="*/ 27 w 28"/>
                <a:gd name="T21" fmla="*/ 3 h 30"/>
                <a:gd name="T22" fmla="*/ 28 w 28"/>
                <a:gd name="T23" fmla="*/ 4 h 30"/>
                <a:gd name="T24" fmla="*/ 19 w 28"/>
                <a:gd name="T25" fmla="*/ 7 h 30"/>
                <a:gd name="T26" fmla="*/ 16 w 28"/>
                <a:gd name="T27" fmla="*/ 3 h 30"/>
                <a:gd name="T28" fmla="*/ 15 w 28"/>
                <a:gd name="T29" fmla="*/ 3 h 30"/>
                <a:gd name="T30" fmla="*/ 11 w 28"/>
                <a:gd name="T31" fmla="*/ 6 h 30"/>
                <a:gd name="T32" fmla="*/ 11 w 28"/>
                <a:gd name="T33" fmla="*/ 11 h 30"/>
                <a:gd name="T34" fmla="*/ 12 w 28"/>
                <a:gd name="T35" fmla="*/ 11 h 30"/>
                <a:gd name="T36" fmla="*/ 12 w 28"/>
                <a:gd name="T37" fmla="*/ 11 h 30"/>
                <a:gd name="T38" fmla="*/ 13 w 28"/>
                <a:gd name="T39" fmla="*/ 12 h 30"/>
                <a:gd name="T40" fmla="*/ 14 w 28"/>
                <a:gd name="T41" fmla="*/ 12 h 30"/>
                <a:gd name="T42" fmla="*/ 12 w 28"/>
                <a:gd name="T43" fmla="*/ 14 h 30"/>
                <a:gd name="T44" fmla="*/ 10 w 28"/>
                <a:gd name="T45" fmla="*/ 21 h 30"/>
                <a:gd name="T46" fmla="*/ 10 w 28"/>
                <a:gd name="T47" fmla="*/ 25 h 30"/>
                <a:gd name="T48" fmla="*/ 11 w 28"/>
                <a:gd name="T49" fmla="*/ 29 h 30"/>
                <a:gd name="T50" fmla="*/ 12 w 28"/>
                <a:gd name="T5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30">
                  <a:moveTo>
                    <a:pt x="12" y="30"/>
                  </a:moveTo>
                  <a:cubicBezTo>
                    <a:pt x="10" y="30"/>
                    <a:pt x="9" y="30"/>
                    <a:pt x="7" y="30"/>
                  </a:cubicBezTo>
                  <a:lnTo>
                    <a:pt x="4" y="28"/>
                  </a:lnTo>
                  <a:cubicBezTo>
                    <a:pt x="3" y="27"/>
                    <a:pt x="2" y="26"/>
                    <a:pt x="1" y="25"/>
                  </a:cubicBezTo>
                  <a:lnTo>
                    <a:pt x="0" y="21"/>
                  </a:lnTo>
                  <a:lnTo>
                    <a:pt x="0" y="17"/>
                  </a:lnTo>
                  <a:cubicBezTo>
                    <a:pt x="1" y="14"/>
                    <a:pt x="1" y="13"/>
                    <a:pt x="3" y="10"/>
                  </a:cubicBezTo>
                  <a:cubicBezTo>
                    <a:pt x="5" y="7"/>
                    <a:pt x="7" y="5"/>
                    <a:pt x="9" y="3"/>
                  </a:cubicBezTo>
                  <a:cubicBezTo>
                    <a:pt x="12" y="1"/>
                    <a:pt x="16" y="0"/>
                    <a:pt x="20" y="0"/>
                  </a:cubicBezTo>
                  <a:lnTo>
                    <a:pt x="24" y="0"/>
                  </a:lnTo>
                  <a:lnTo>
                    <a:pt x="27" y="3"/>
                  </a:lnTo>
                  <a:cubicBezTo>
                    <a:pt x="28" y="3"/>
                    <a:pt x="28" y="3"/>
                    <a:pt x="28" y="4"/>
                  </a:cubicBezTo>
                  <a:cubicBezTo>
                    <a:pt x="25" y="4"/>
                    <a:pt x="22" y="5"/>
                    <a:pt x="19" y="7"/>
                  </a:cubicBezTo>
                  <a:cubicBezTo>
                    <a:pt x="19" y="5"/>
                    <a:pt x="18" y="3"/>
                    <a:pt x="16" y="3"/>
                  </a:cubicBezTo>
                  <a:cubicBezTo>
                    <a:pt x="16" y="3"/>
                    <a:pt x="16" y="3"/>
                    <a:pt x="15" y="3"/>
                  </a:cubicBezTo>
                  <a:cubicBezTo>
                    <a:pt x="14" y="3"/>
                    <a:pt x="12" y="5"/>
                    <a:pt x="11" y="6"/>
                  </a:cubicBezTo>
                  <a:cubicBezTo>
                    <a:pt x="11" y="7"/>
                    <a:pt x="10" y="10"/>
                    <a:pt x="11" y="11"/>
                  </a:cubicBezTo>
                  <a:lnTo>
                    <a:pt x="12" y="11"/>
                  </a:lnTo>
                  <a:lnTo>
                    <a:pt x="12" y="11"/>
                  </a:lnTo>
                  <a:cubicBezTo>
                    <a:pt x="12" y="12"/>
                    <a:pt x="13" y="12"/>
                    <a:pt x="13" y="12"/>
                  </a:cubicBezTo>
                  <a:lnTo>
                    <a:pt x="14" y="12"/>
                  </a:lnTo>
                  <a:cubicBezTo>
                    <a:pt x="13" y="13"/>
                    <a:pt x="13" y="13"/>
                    <a:pt x="12" y="14"/>
                  </a:cubicBezTo>
                  <a:cubicBezTo>
                    <a:pt x="11" y="17"/>
                    <a:pt x="10" y="18"/>
                    <a:pt x="10" y="21"/>
                  </a:cubicBezTo>
                  <a:lnTo>
                    <a:pt x="10" y="25"/>
                  </a:lnTo>
                  <a:lnTo>
                    <a:pt x="11" y="29"/>
                  </a:lnTo>
                  <a:cubicBezTo>
                    <a:pt x="11" y="29"/>
                    <a:pt x="11" y="30"/>
                    <a:pt x="12" y="30"/>
                  </a:cubicBezTo>
                </a:path>
              </a:pathLst>
            </a:custGeom>
            <a:solidFill>
              <a:srgbClr val="CDB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Freeform 404">
              <a:extLst>
                <a:ext uri="{FF2B5EF4-FFF2-40B4-BE49-F238E27FC236}">
                  <a16:creationId xmlns:a16="http://schemas.microsoft.com/office/drawing/2014/main" id="{084BAF50-4FD5-F513-5325-FC9252A7BEBF}"/>
                </a:ext>
              </a:extLst>
            </p:cNvPr>
            <p:cNvSpPr>
              <a:spLocks/>
            </p:cNvSpPr>
            <p:nvPr/>
          </p:nvSpPr>
          <p:spPr bwMode="auto">
            <a:xfrm>
              <a:off x="5795962" y="1882775"/>
              <a:ext cx="20637" cy="25400"/>
            </a:xfrm>
            <a:custGeom>
              <a:avLst/>
              <a:gdLst>
                <a:gd name="T0" fmla="*/ 2 w 21"/>
                <a:gd name="T1" fmla="*/ 26 h 26"/>
                <a:gd name="T2" fmla="*/ 2 w 21"/>
                <a:gd name="T3" fmla="*/ 26 h 26"/>
                <a:gd name="T4" fmla="*/ 1 w 21"/>
                <a:gd name="T5" fmla="*/ 25 h 26"/>
                <a:gd name="T6" fmla="*/ 0 w 21"/>
                <a:gd name="T7" fmla="*/ 21 h 26"/>
                <a:gd name="T8" fmla="*/ 0 w 21"/>
                <a:gd name="T9" fmla="*/ 17 h 26"/>
                <a:gd name="T10" fmla="*/ 2 w 21"/>
                <a:gd name="T11" fmla="*/ 10 h 26"/>
                <a:gd name="T12" fmla="*/ 4 w 21"/>
                <a:gd name="T13" fmla="*/ 8 h 26"/>
                <a:gd name="T14" fmla="*/ 5 w 21"/>
                <a:gd name="T15" fmla="*/ 8 h 26"/>
                <a:gd name="T16" fmla="*/ 6 w 21"/>
                <a:gd name="T17" fmla="*/ 12 h 26"/>
                <a:gd name="T18" fmla="*/ 9 w 21"/>
                <a:gd name="T19" fmla="*/ 5 h 26"/>
                <a:gd name="T20" fmla="*/ 7 w 21"/>
                <a:gd name="T21" fmla="*/ 6 h 26"/>
                <a:gd name="T22" fmla="*/ 8 w 21"/>
                <a:gd name="T23" fmla="*/ 5 h 26"/>
                <a:gd name="T24" fmla="*/ 9 w 21"/>
                <a:gd name="T25" fmla="*/ 3 h 26"/>
                <a:gd name="T26" fmla="*/ 18 w 21"/>
                <a:gd name="T27" fmla="*/ 0 h 26"/>
                <a:gd name="T28" fmla="*/ 21 w 21"/>
                <a:gd name="T29" fmla="*/ 6 h 26"/>
                <a:gd name="T30" fmla="*/ 16 w 21"/>
                <a:gd name="T31" fmla="*/ 20 h 26"/>
                <a:gd name="T32" fmla="*/ 2 w 21"/>
                <a:gd name="T3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6">
                  <a:moveTo>
                    <a:pt x="2" y="26"/>
                  </a:moveTo>
                  <a:cubicBezTo>
                    <a:pt x="2" y="26"/>
                    <a:pt x="2" y="26"/>
                    <a:pt x="2" y="26"/>
                  </a:cubicBezTo>
                  <a:cubicBezTo>
                    <a:pt x="1" y="26"/>
                    <a:pt x="1" y="25"/>
                    <a:pt x="1" y="25"/>
                  </a:cubicBezTo>
                  <a:lnTo>
                    <a:pt x="0" y="21"/>
                  </a:lnTo>
                  <a:lnTo>
                    <a:pt x="0" y="17"/>
                  </a:lnTo>
                  <a:cubicBezTo>
                    <a:pt x="0" y="14"/>
                    <a:pt x="1" y="13"/>
                    <a:pt x="2" y="10"/>
                  </a:cubicBezTo>
                  <a:cubicBezTo>
                    <a:pt x="3" y="9"/>
                    <a:pt x="3" y="9"/>
                    <a:pt x="4" y="8"/>
                  </a:cubicBezTo>
                  <a:cubicBezTo>
                    <a:pt x="4" y="8"/>
                    <a:pt x="5" y="8"/>
                    <a:pt x="5" y="8"/>
                  </a:cubicBezTo>
                  <a:cubicBezTo>
                    <a:pt x="4" y="9"/>
                    <a:pt x="4" y="12"/>
                    <a:pt x="6" y="12"/>
                  </a:cubicBezTo>
                  <a:cubicBezTo>
                    <a:pt x="9" y="12"/>
                    <a:pt x="13" y="5"/>
                    <a:pt x="9" y="5"/>
                  </a:cubicBezTo>
                  <a:cubicBezTo>
                    <a:pt x="8" y="5"/>
                    <a:pt x="8" y="6"/>
                    <a:pt x="7" y="6"/>
                  </a:cubicBezTo>
                  <a:cubicBezTo>
                    <a:pt x="8" y="5"/>
                    <a:pt x="8" y="5"/>
                    <a:pt x="8" y="5"/>
                  </a:cubicBezTo>
                  <a:cubicBezTo>
                    <a:pt x="9" y="4"/>
                    <a:pt x="9" y="4"/>
                    <a:pt x="9" y="3"/>
                  </a:cubicBezTo>
                  <a:cubicBezTo>
                    <a:pt x="12" y="1"/>
                    <a:pt x="15" y="0"/>
                    <a:pt x="18" y="0"/>
                  </a:cubicBezTo>
                  <a:cubicBezTo>
                    <a:pt x="20" y="1"/>
                    <a:pt x="21" y="3"/>
                    <a:pt x="21" y="6"/>
                  </a:cubicBezTo>
                  <a:cubicBezTo>
                    <a:pt x="21" y="11"/>
                    <a:pt x="20" y="16"/>
                    <a:pt x="16" y="20"/>
                  </a:cubicBezTo>
                  <a:cubicBezTo>
                    <a:pt x="12" y="24"/>
                    <a:pt x="7" y="26"/>
                    <a:pt x="2" y="26"/>
                  </a:cubicBezTo>
                </a:path>
              </a:pathLst>
            </a:custGeom>
            <a:solidFill>
              <a:srgbClr val="C0A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 name="Freeform 405">
              <a:extLst>
                <a:ext uri="{FF2B5EF4-FFF2-40B4-BE49-F238E27FC236}">
                  <a16:creationId xmlns:a16="http://schemas.microsoft.com/office/drawing/2014/main" id="{61B09FBA-8C60-33F9-EEF4-9E7B84F7AFD5}"/>
                </a:ext>
              </a:extLst>
            </p:cNvPr>
            <p:cNvSpPr>
              <a:spLocks/>
            </p:cNvSpPr>
            <p:nvPr/>
          </p:nvSpPr>
          <p:spPr bwMode="auto">
            <a:xfrm>
              <a:off x="4629150" y="1482725"/>
              <a:ext cx="66675" cy="66675"/>
            </a:xfrm>
            <a:custGeom>
              <a:avLst/>
              <a:gdLst>
                <a:gd name="T0" fmla="*/ 0 w 68"/>
                <a:gd name="T1" fmla="*/ 68 h 68"/>
                <a:gd name="T2" fmla="*/ 58 w 68"/>
                <a:gd name="T3" fmla="*/ 8 h 68"/>
                <a:gd name="T4" fmla="*/ 68 w 68"/>
                <a:gd name="T5" fmla="*/ 0 h 68"/>
                <a:gd name="T6" fmla="*/ 0 w 68"/>
                <a:gd name="T7" fmla="*/ 68 h 68"/>
              </a:gdLst>
              <a:ahLst/>
              <a:cxnLst>
                <a:cxn ang="0">
                  <a:pos x="T0" y="T1"/>
                </a:cxn>
                <a:cxn ang="0">
                  <a:pos x="T2" y="T3"/>
                </a:cxn>
                <a:cxn ang="0">
                  <a:pos x="T4" y="T5"/>
                </a:cxn>
                <a:cxn ang="0">
                  <a:pos x="T6" y="T7"/>
                </a:cxn>
              </a:cxnLst>
              <a:rect l="0" t="0" r="r" b="b"/>
              <a:pathLst>
                <a:path w="68" h="68">
                  <a:moveTo>
                    <a:pt x="0" y="68"/>
                  </a:moveTo>
                  <a:cubicBezTo>
                    <a:pt x="17" y="46"/>
                    <a:pt x="36" y="26"/>
                    <a:pt x="58" y="8"/>
                  </a:cubicBezTo>
                  <a:cubicBezTo>
                    <a:pt x="61" y="5"/>
                    <a:pt x="64" y="2"/>
                    <a:pt x="68" y="0"/>
                  </a:cubicBezTo>
                  <a:cubicBezTo>
                    <a:pt x="43" y="20"/>
                    <a:pt x="20" y="43"/>
                    <a:pt x="0" y="68"/>
                  </a:cubicBezTo>
                  <a:close/>
                </a:path>
              </a:pathLst>
            </a:custGeom>
            <a:solidFill>
              <a:srgbClr val="D4BB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 name="Freeform 407">
              <a:extLst>
                <a:ext uri="{FF2B5EF4-FFF2-40B4-BE49-F238E27FC236}">
                  <a16:creationId xmlns:a16="http://schemas.microsoft.com/office/drawing/2014/main" id="{4ECFB3DF-C031-C84C-E9D6-19E3BF52D2CB}"/>
                </a:ext>
              </a:extLst>
            </p:cNvPr>
            <p:cNvSpPr>
              <a:spLocks/>
            </p:cNvSpPr>
            <p:nvPr/>
          </p:nvSpPr>
          <p:spPr bwMode="auto">
            <a:xfrm>
              <a:off x="4611688" y="1449388"/>
              <a:ext cx="163513" cy="127000"/>
            </a:xfrm>
            <a:custGeom>
              <a:avLst/>
              <a:gdLst>
                <a:gd name="T0" fmla="*/ 2 w 169"/>
                <a:gd name="T1" fmla="*/ 131 h 131"/>
                <a:gd name="T2" fmla="*/ 1 w 169"/>
                <a:gd name="T3" fmla="*/ 128 h 131"/>
                <a:gd name="T4" fmla="*/ 18 w 169"/>
                <a:gd name="T5" fmla="*/ 103 h 131"/>
                <a:gd name="T6" fmla="*/ 86 w 169"/>
                <a:gd name="T7" fmla="*/ 35 h 131"/>
                <a:gd name="T8" fmla="*/ 169 w 169"/>
                <a:gd name="T9" fmla="*/ 0 h 131"/>
                <a:gd name="T10" fmla="*/ 169 w 169"/>
                <a:gd name="T11" fmla="*/ 2 h 131"/>
                <a:gd name="T12" fmla="*/ 76 w 169"/>
                <a:gd name="T13" fmla="*/ 57 h 131"/>
                <a:gd name="T14" fmla="*/ 36 w 169"/>
                <a:gd name="T15" fmla="*/ 94 h 131"/>
                <a:gd name="T16" fmla="*/ 4 w 169"/>
                <a:gd name="T17" fmla="*/ 130 h 131"/>
                <a:gd name="T18" fmla="*/ 2 w 169"/>
                <a:gd name="T1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31">
                  <a:moveTo>
                    <a:pt x="2" y="131"/>
                  </a:moveTo>
                  <a:cubicBezTo>
                    <a:pt x="1" y="131"/>
                    <a:pt x="0" y="130"/>
                    <a:pt x="1" y="128"/>
                  </a:cubicBezTo>
                  <a:cubicBezTo>
                    <a:pt x="6" y="120"/>
                    <a:pt x="12" y="112"/>
                    <a:pt x="18" y="103"/>
                  </a:cubicBezTo>
                  <a:cubicBezTo>
                    <a:pt x="38" y="78"/>
                    <a:pt x="61" y="55"/>
                    <a:pt x="86" y="35"/>
                  </a:cubicBezTo>
                  <a:cubicBezTo>
                    <a:pt x="111" y="17"/>
                    <a:pt x="139" y="8"/>
                    <a:pt x="169" y="0"/>
                  </a:cubicBezTo>
                  <a:lnTo>
                    <a:pt x="169" y="2"/>
                  </a:lnTo>
                  <a:cubicBezTo>
                    <a:pt x="136" y="18"/>
                    <a:pt x="105" y="33"/>
                    <a:pt x="76" y="57"/>
                  </a:cubicBezTo>
                  <a:cubicBezTo>
                    <a:pt x="63" y="68"/>
                    <a:pt x="49" y="81"/>
                    <a:pt x="36" y="94"/>
                  </a:cubicBezTo>
                  <a:cubicBezTo>
                    <a:pt x="25" y="106"/>
                    <a:pt x="16" y="119"/>
                    <a:pt x="4" y="130"/>
                  </a:cubicBezTo>
                  <a:cubicBezTo>
                    <a:pt x="4" y="131"/>
                    <a:pt x="3" y="131"/>
                    <a:pt x="2" y="131"/>
                  </a:cubicBezTo>
                  <a:close/>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 name="Freeform 408">
              <a:extLst>
                <a:ext uri="{FF2B5EF4-FFF2-40B4-BE49-F238E27FC236}">
                  <a16:creationId xmlns:a16="http://schemas.microsoft.com/office/drawing/2014/main" id="{C75B673D-3EA5-111F-2668-C13DC65C152E}"/>
                </a:ext>
              </a:extLst>
            </p:cNvPr>
            <p:cNvSpPr>
              <a:spLocks/>
            </p:cNvSpPr>
            <p:nvPr/>
          </p:nvSpPr>
          <p:spPr bwMode="auto">
            <a:xfrm>
              <a:off x="4559300" y="1698625"/>
              <a:ext cx="60325" cy="69850"/>
            </a:xfrm>
            <a:custGeom>
              <a:avLst/>
              <a:gdLst>
                <a:gd name="T0" fmla="*/ 52 w 62"/>
                <a:gd name="T1" fmla="*/ 72 h 72"/>
                <a:gd name="T2" fmla="*/ 3 w 62"/>
                <a:gd name="T3" fmla="*/ 0 h 72"/>
                <a:gd name="T4" fmla="*/ 4 w 62"/>
                <a:gd name="T5" fmla="*/ 0 h 72"/>
                <a:gd name="T6" fmla="*/ 20 w 62"/>
                <a:gd name="T7" fmla="*/ 46 h 72"/>
                <a:gd name="T8" fmla="*/ 59 w 62"/>
                <a:gd name="T9" fmla="*/ 67 h 72"/>
                <a:gd name="T10" fmla="*/ 57 w 62"/>
                <a:gd name="T11" fmla="*/ 72 h 72"/>
                <a:gd name="T12" fmla="*/ 52 w 62"/>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62" h="72">
                  <a:moveTo>
                    <a:pt x="52" y="72"/>
                  </a:moveTo>
                  <a:cubicBezTo>
                    <a:pt x="17" y="72"/>
                    <a:pt x="0" y="32"/>
                    <a:pt x="3" y="0"/>
                  </a:cubicBezTo>
                  <a:lnTo>
                    <a:pt x="4" y="0"/>
                  </a:lnTo>
                  <a:cubicBezTo>
                    <a:pt x="4" y="16"/>
                    <a:pt x="9" y="33"/>
                    <a:pt x="20" y="46"/>
                  </a:cubicBezTo>
                  <a:cubicBezTo>
                    <a:pt x="32" y="59"/>
                    <a:pt x="41" y="65"/>
                    <a:pt x="59" y="67"/>
                  </a:cubicBezTo>
                  <a:cubicBezTo>
                    <a:pt x="62" y="67"/>
                    <a:pt x="60" y="72"/>
                    <a:pt x="57" y="72"/>
                  </a:cubicBezTo>
                  <a:cubicBezTo>
                    <a:pt x="56" y="72"/>
                    <a:pt x="54" y="72"/>
                    <a:pt x="52" y="72"/>
                  </a:cubicBezTo>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 name="Freeform 409">
              <a:extLst>
                <a:ext uri="{FF2B5EF4-FFF2-40B4-BE49-F238E27FC236}">
                  <a16:creationId xmlns:a16="http://schemas.microsoft.com/office/drawing/2014/main" id="{DB121731-2F82-990C-AE02-9D8BA6417DFA}"/>
                </a:ext>
              </a:extLst>
            </p:cNvPr>
            <p:cNvSpPr>
              <a:spLocks/>
            </p:cNvSpPr>
            <p:nvPr/>
          </p:nvSpPr>
          <p:spPr bwMode="auto">
            <a:xfrm>
              <a:off x="4752975" y="1766888"/>
              <a:ext cx="49213" cy="20638"/>
            </a:xfrm>
            <a:custGeom>
              <a:avLst/>
              <a:gdLst>
                <a:gd name="T0" fmla="*/ 18 w 50"/>
                <a:gd name="T1" fmla="*/ 20 h 20"/>
                <a:gd name="T2" fmla="*/ 0 w 50"/>
                <a:gd name="T3" fmla="*/ 9 h 20"/>
                <a:gd name="T4" fmla="*/ 1 w 50"/>
                <a:gd name="T5" fmla="*/ 7 h 20"/>
                <a:gd name="T6" fmla="*/ 15 w 50"/>
                <a:gd name="T7" fmla="*/ 12 h 20"/>
                <a:gd name="T8" fmla="*/ 46 w 50"/>
                <a:gd name="T9" fmla="*/ 0 h 20"/>
                <a:gd name="T10" fmla="*/ 48 w 50"/>
                <a:gd name="T11" fmla="*/ 0 h 20"/>
                <a:gd name="T12" fmla="*/ 49 w 50"/>
                <a:gd name="T13" fmla="*/ 3 h 20"/>
                <a:gd name="T14" fmla="*/ 23 w 50"/>
                <a:gd name="T15" fmla="*/ 19 h 20"/>
                <a:gd name="T16" fmla="*/ 18 w 50"/>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0">
                  <a:moveTo>
                    <a:pt x="18" y="20"/>
                  </a:moveTo>
                  <a:cubicBezTo>
                    <a:pt x="10" y="20"/>
                    <a:pt x="4" y="16"/>
                    <a:pt x="0" y="9"/>
                  </a:cubicBezTo>
                  <a:lnTo>
                    <a:pt x="1" y="7"/>
                  </a:lnTo>
                  <a:cubicBezTo>
                    <a:pt x="5" y="11"/>
                    <a:pt x="10" y="12"/>
                    <a:pt x="15" y="12"/>
                  </a:cubicBezTo>
                  <a:cubicBezTo>
                    <a:pt x="26" y="12"/>
                    <a:pt x="39" y="6"/>
                    <a:pt x="46" y="0"/>
                  </a:cubicBezTo>
                  <a:cubicBezTo>
                    <a:pt x="47" y="0"/>
                    <a:pt x="48" y="0"/>
                    <a:pt x="48" y="0"/>
                  </a:cubicBezTo>
                  <a:cubicBezTo>
                    <a:pt x="50" y="0"/>
                    <a:pt x="50" y="2"/>
                    <a:pt x="49" y="3"/>
                  </a:cubicBezTo>
                  <a:cubicBezTo>
                    <a:pt x="41" y="11"/>
                    <a:pt x="34" y="17"/>
                    <a:pt x="23" y="19"/>
                  </a:cubicBezTo>
                  <a:cubicBezTo>
                    <a:pt x="21" y="20"/>
                    <a:pt x="19" y="20"/>
                    <a:pt x="18" y="20"/>
                  </a:cubicBezTo>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Freeform 410">
              <a:extLst>
                <a:ext uri="{FF2B5EF4-FFF2-40B4-BE49-F238E27FC236}">
                  <a16:creationId xmlns:a16="http://schemas.microsoft.com/office/drawing/2014/main" id="{04DC0C5A-25AC-38B7-AA99-A71602C55615}"/>
                </a:ext>
              </a:extLst>
            </p:cNvPr>
            <p:cNvSpPr>
              <a:spLocks/>
            </p:cNvSpPr>
            <p:nvPr/>
          </p:nvSpPr>
          <p:spPr bwMode="auto">
            <a:xfrm>
              <a:off x="5551488" y="1462088"/>
              <a:ext cx="30163" cy="53975"/>
            </a:xfrm>
            <a:custGeom>
              <a:avLst/>
              <a:gdLst>
                <a:gd name="T0" fmla="*/ 20 w 30"/>
                <a:gd name="T1" fmla="*/ 55 h 55"/>
                <a:gd name="T2" fmla="*/ 19 w 30"/>
                <a:gd name="T3" fmla="*/ 54 h 55"/>
                <a:gd name="T4" fmla="*/ 0 w 30"/>
                <a:gd name="T5" fmla="*/ 14 h 55"/>
                <a:gd name="T6" fmla="*/ 2 w 30"/>
                <a:gd name="T7" fmla="*/ 0 h 55"/>
                <a:gd name="T8" fmla="*/ 11 w 30"/>
                <a:gd name="T9" fmla="*/ 3 h 55"/>
                <a:gd name="T10" fmla="*/ 22 w 30"/>
                <a:gd name="T11" fmla="*/ 54 h 55"/>
                <a:gd name="T12" fmla="*/ 20 w 30"/>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30" h="55">
                  <a:moveTo>
                    <a:pt x="20" y="55"/>
                  </a:moveTo>
                  <a:cubicBezTo>
                    <a:pt x="19" y="55"/>
                    <a:pt x="19" y="55"/>
                    <a:pt x="19" y="54"/>
                  </a:cubicBezTo>
                  <a:cubicBezTo>
                    <a:pt x="20" y="41"/>
                    <a:pt x="13" y="21"/>
                    <a:pt x="0" y="14"/>
                  </a:cubicBezTo>
                  <a:cubicBezTo>
                    <a:pt x="1" y="9"/>
                    <a:pt x="1" y="4"/>
                    <a:pt x="2" y="0"/>
                  </a:cubicBezTo>
                  <a:cubicBezTo>
                    <a:pt x="5" y="0"/>
                    <a:pt x="8" y="1"/>
                    <a:pt x="11" y="3"/>
                  </a:cubicBezTo>
                  <a:cubicBezTo>
                    <a:pt x="30" y="10"/>
                    <a:pt x="30" y="39"/>
                    <a:pt x="22" y="54"/>
                  </a:cubicBezTo>
                  <a:cubicBezTo>
                    <a:pt x="22" y="55"/>
                    <a:pt x="21" y="55"/>
                    <a:pt x="20" y="55"/>
                  </a:cubicBezTo>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6" name="Freeform 411">
              <a:extLst>
                <a:ext uri="{FF2B5EF4-FFF2-40B4-BE49-F238E27FC236}">
                  <a16:creationId xmlns:a16="http://schemas.microsoft.com/office/drawing/2014/main" id="{4E75CB42-E1E5-9442-2484-7F78BC01A665}"/>
                </a:ext>
              </a:extLst>
            </p:cNvPr>
            <p:cNvSpPr>
              <a:spLocks/>
            </p:cNvSpPr>
            <p:nvPr/>
          </p:nvSpPr>
          <p:spPr bwMode="auto">
            <a:xfrm>
              <a:off x="5548313" y="1462088"/>
              <a:ext cx="6350" cy="14288"/>
            </a:xfrm>
            <a:custGeom>
              <a:avLst/>
              <a:gdLst>
                <a:gd name="T0" fmla="*/ 4 w 6"/>
                <a:gd name="T1" fmla="*/ 15 h 15"/>
                <a:gd name="T2" fmla="*/ 0 w 6"/>
                <a:gd name="T3" fmla="*/ 13 h 15"/>
                <a:gd name="T4" fmla="*/ 2 w 6"/>
                <a:gd name="T5" fmla="*/ 0 h 15"/>
                <a:gd name="T6" fmla="*/ 6 w 6"/>
                <a:gd name="T7" fmla="*/ 1 h 15"/>
                <a:gd name="T8" fmla="*/ 4 w 6"/>
                <a:gd name="T9" fmla="*/ 15 h 15"/>
              </a:gdLst>
              <a:ahLst/>
              <a:cxnLst>
                <a:cxn ang="0">
                  <a:pos x="T0" y="T1"/>
                </a:cxn>
                <a:cxn ang="0">
                  <a:pos x="T2" y="T3"/>
                </a:cxn>
                <a:cxn ang="0">
                  <a:pos x="T4" y="T5"/>
                </a:cxn>
                <a:cxn ang="0">
                  <a:pos x="T6" y="T7"/>
                </a:cxn>
                <a:cxn ang="0">
                  <a:pos x="T8" y="T9"/>
                </a:cxn>
              </a:cxnLst>
              <a:rect l="0" t="0" r="r" b="b"/>
              <a:pathLst>
                <a:path w="6" h="15">
                  <a:moveTo>
                    <a:pt x="4" y="15"/>
                  </a:moveTo>
                  <a:cubicBezTo>
                    <a:pt x="3" y="14"/>
                    <a:pt x="2" y="13"/>
                    <a:pt x="0" y="13"/>
                  </a:cubicBezTo>
                  <a:cubicBezTo>
                    <a:pt x="1" y="9"/>
                    <a:pt x="1" y="4"/>
                    <a:pt x="2" y="0"/>
                  </a:cubicBezTo>
                  <a:cubicBezTo>
                    <a:pt x="3" y="0"/>
                    <a:pt x="5" y="1"/>
                    <a:pt x="6" y="1"/>
                  </a:cubicBezTo>
                  <a:cubicBezTo>
                    <a:pt x="5" y="5"/>
                    <a:pt x="5" y="10"/>
                    <a:pt x="4" y="15"/>
                  </a:cubicBezTo>
                </a:path>
              </a:pathLst>
            </a:custGeom>
            <a:solidFill>
              <a:srgbClr val="CA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7" name="Freeform 412">
              <a:extLst>
                <a:ext uri="{FF2B5EF4-FFF2-40B4-BE49-F238E27FC236}">
                  <a16:creationId xmlns:a16="http://schemas.microsoft.com/office/drawing/2014/main" id="{F55B0EEA-6CEB-4709-B87E-87789A967556}"/>
                </a:ext>
              </a:extLst>
            </p:cNvPr>
            <p:cNvSpPr>
              <a:spLocks/>
            </p:cNvSpPr>
            <p:nvPr/>
          </p:nvSpPr>
          <p:spPr bwMode="auto">
            <a:xfrm>
              <a:off x="5551488" y="1538288"/>
              <a:ext cx="7938" cy="12700"/>
            </a:xfrm>
            <a:custGeom>
              <a:avLst/>
              <a:gdLst>
                <a:gd name="T0" fmla="*/ 3 w 8"/>
                <a:gd name="T1" fmla="*/ 12 h 12"/>
                <a:gd name="T2" fmla="*/ 3 w 8"/>
                <a:gd name="T3" fmla="*/ 12 h 12"/>
                <a:gd name="T4" fmla="*/ 1 w 8"/>
                <a:gd name="T5" fmla="*/ 8 h 12"/>
                <a:gd name="T6" fmla="*/ 7 w 8"/>
                <a:gd name="T7" fmla="*/ 0 h 12"/>
                <a:gd name="T8" fmla="*/ 8 w 8"/>
                <a:gd name="T9" fmla="*/ 0 h 12"/>
                <a:gd name="T10" fmla="*/ 7 w 8"/>
                <a:gd name="T11" fmla="*/ 8 h 12"/>
                <a:gd name="T12" fmla="*/ 3 w 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2"/>
                  </a:moveTo>
                  <a:cubicBezTo>
                    <a:pt x="3" y="12"/>
                    <a:pt x="3" y="12"/>
                    <a:pt x="3" y="12"/>
                  </a:cubicBezTo>
                  <a:cubicBezTo>
                    <a:pt x="0" y="12"/>
                    <a:pt x="0" y="9"/>
                    <a:pt x="1" y="8"/>
                  </a:cubicBezTo>
                  <a:cubicBezTo>
                    <a:pt x="3" y="5"/>
                    <a:pt x="5" y="3"/>
                    <a:pt x="7" y="0"/>
                  </a:cubicBezTo>
                  <a:lnTo>
                    <a:pt x="8" y="0"/>
                  </a:lnTo>
                  <a:cubicBezTo>
                    <a:pt x="8" y="3"/>
                    <a:pt x="7" y="5"/>
                    <a:pt x="7" y="8"/>
                  </a:cubicBezTo>
                  <a:cubicBezTo>
                    <a:pt x="7" y="10"/>
                    <a:pt x="5" y="12"/>
                    <a:pt x="3" y="12"/>
                  </a:cubicBezTo>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8" name="Freeform 413">
              <a:extLst>
                <a:ext uri="{FF2B5EF4-FFF2-40B4-BE49-F238E27FC236}">
                  <a16:creationId xmlns:a16="http://schemas.microsoft.com/office/drawing/2014/main" id="{5A18C459-6ADE-E452-173A-F8756B4785A1}"/>
                </a:ext>
              </a:extLst>
            </p:cNvPr>
            <p:cNvSpPr>
              <a:spLocks noEditPoints="1"/>
            </p:cNvSpPr>
            <p:nvPr/>
          </p:nvSpPr>
          <p:spPr bwMode="auto">
            <a:xfrm>
              <a:off x="5603875" y="1831975"/>
              <a:ext cx="3175" cy="38100"/>
            </a:xfrm>
            <a:custGeom>
              <a:avLst/>
              <a:gdLst>
                <a:gd name="T0" fmla="*/ 2 w 3"/>
                <a:gd name="T1" fmla="*/ 39 h 39"/>
                <a:gd name="T2" fmla="*/ 2 w 3"/>
                <a:gd name="T3" fmla="*/ 37 h 39"/>
                <a:gd name="T4" fmla="*/ 2 w 3"/>
                <a:gd name="T5" fmla="*/ 37 h 39"/>
                <a:gd name="T6" fmla="*/ 2 w 3"/>
                <a:gd name="T7" fmla="*/ 39 h 39"/>
                <a:gd name="T8" fmla="*/ 2 w 3"/>
                <a:gd name="T9" fmla="*/ 22 h 39"/>
                <a:gd name="T10" fmla="*/ 0 w 3"/>
                <a:gd name="T11" fmla="*/ 22 h 39"/>
                <a:gd name="T12" fmla="*/ 1 w 3"/>
                <a:gd name="T13" fmla="*/ 18 h 39"/>
                <a:gd name="T14" fmla="*/ 2 w 3"/>
                <a:gd name="T15" fmla="*/ 18 h 39"/>
                <a:gd name="T16" fmla="*/ 2 w 3"/>
                <a:gd name="T17" fmla="*/ 22 h 39"/>
                <a:gd name="T18" fmla="*/ 2 w 3"/>
                <a:gd name="T19" fmla="*/ 7 h 39"/>
                <a:gd name="T20" fmla="*/ 3 w 3"/>
                <a:gd name="T21" fmla="*/ 0 h 39"/>
                <a:gd name="T22" fmla="*/ 2 w 3"/>
                <a:gd name="T23" fmla="*/ 7 h 39"/>
                <a:gd name="T24" fmla="*/ 2 w 3"/>
                <a:gd name="T25"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9">
                  <a:moveTo>
                    <a:pt x="2" y="39"/>
                  </a:moveTo>
                  <a:cubicBezTo>
                    <a:pt x="2" y="39"/>
                    <a:pt x="2" y="38"/>
                    <a:pt x="2" y="37"/>
                  </a:cubicBezTo>
                  <a:cubicBezTo>
                    <a:pt x="2" y="37"/>
                    <a:pt x="2" y="37"/>
                    <a:pt x="2" y="37"/>
                  </a:cubicBezTo>
                  <a:cubicBezTo>
                    <a:pt x="2" y="38"/>
                    <a:pt x="2" y="39"/>
                    <a:pt x="2" y="39"/>
                  </a:cubicBezTo>
                  <a:moveTo>
                    <a:pt x="2" y="22"/>
                  </a:moveTo>
                  <a:cubicBezTo>
                    <a:pt x="1" y="22"/>
                    <a:pt x="1" y="22"/>
                    <a:pt x="0" y="22"/>
                  </a:cubicBezTo>
                  <a:cubicBezTo>
                    <a:pt x="0" y="21"/>
                    <a:pt x="1" y="19"/>
                    <a:pt x="1" y="18"/>
                  </a:cubicBezTo>
                  <a:cubicBezTo>
                    <a:pt x="1" y="18"/>
                    <a:pt x="1" y="18"/>
                    <a:pt x="2" y="18"/>
                  </a:cubicBezTo>
                  <a:cubicBezTo>
                    <a:pt x="2" y="19"/>
                    <a:pt x="2" y="21"/>
                    <a:pt x="2" y="22"/>
                  </a:cubicBezTo>
                  <a:moveTo>
                    <a:pt x="2" y="7"/>
                  </a:moveTo>
                  <a:cubicBezTo>
                    <a:pt x="2" y="5"/>
                    <a:pt x="3" y="3"/>
                    <a:pt x="3" y="0"/>
                  </a:cubicBezTo>
                  <a:cubicBezTo>
                    <a:pt x="3" y="3"/>
                    <a:pt x="2" y="5"/>
                    <a:pt x="2" y="7"/>
                  </a:cubicBezTo>
                  <a:cubicBezTo>
                    <a:pt x="2" y="7"/>
                    <a:pt x="2" y="7"/>
                    <a:pt x="2" y="7"/>
                  </a:cubicBezTo>
                </a:path>
              </a:pathLst>
            </a:custGeom>
            <a:solidFill>
              <a:srgbClr val="D4BB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9" name="Freeform 414">
              <a:extLst>
                <a:ext uri="{FF2B5EF4-FFF2-40B4-BE49-F238E27FC236}">
                  <a16:creationId xmlns:a16="http://schemas.microsoft.com/office/drawing/2014/main" id="{B176DFA0-44A6-1D5D-687C-C53A702375C0}"/>
                </a:ext>
              </a:extLst>
            </p:cNvPr>
            <p:cNvSpPr>
              <a:spLocks noEditPoints="1"/>
            </p:cNvSpPr>
            <p:nvPr/>
          </p:nvSpPr>
          <p:spPr bwMode="auto">
            <a:xfrm>
              <a:off x="5603875" y="1839913"/>
              <a:ext cx="1588" cy="28575"/>
            </a:xfrm>
            <a:custGeom>
              <a:avLst/>
              <a:gdLst>
                <a:gd name="T0" fmla="*/ 2 w 2"/>
                <a:gd name="T1" fmla="*/ 30 h 30"/>
                <a:gd name="T2" fmla="*/ 2 w 2"/>
                <a:gd name="T3" fmla="*/ 30 h 30"/>
                <a:gd name="T4" fmla="*/ 0 w 2"/>
                <a:gd name="T5" fmla="*/ 15 h 30"/>
                <a:gd name="T6" fmla="*/ 2 w 2"/>
                <a:gd name="T7" fmla="*/ 15 h 30"/>
                <a:gd name="T8" fmla="*/ 2 w 2"/>
                <a:gd name="T9" fmla="*/ 30 h 30"/>
                <a:gd name="T10" fmla="*/ 1 w 2"/>
                <a:gd name="T11" fmla="*/ 11 h 30"/>
                <a:gd name="T12" fmla="*/ 2 w 2"/>
                <a:gd name="T13" fmla="*/ 0 h 30"/>
                <a:gd name="T14" fmla="*/ 2 w 2"/>
                <a:gd name="T15" fmla="*/ 0 h 30"/>
                <a:gd name="T16" fmla="*/ 2 w 2"/>
                <a:gd name="T17" fmla="*/ 5 h 30"/>
                <a:gd name="T18" fmla="*/ 2 w 2"/>
                <a:gd name="T19" fmla="*/ 11 h 30"/>
                <a:gd name="T20" fmla="*/ 1 w 2"/>
                <a:gd name="T21"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0">
                  <a:moveTo>
                    <a:pt x="2" y="30"/>
                  </a:moveTo>
                  <a:cubicBezTo>
                    <a:pt x="2" y="30"/>
                    <a:pt x="2" y="30"/>
                    <a:pt x="2" y="30"/>
                  </a:cubicBezTo>
                  <a:cubicBezTo>
                    <a:pt x="1" y="25"/>
                    <a:pt x="0" y="20"/>
                    <a:pt x="0" y="15"/>
                  </a:cubicBezTo>
                  <a:cubicBezTo>
                    <a:pt x="1" y="15"/>
                    <a:pt x="1" y="15"/>
                    <a:pt x="2" y="15"/>
                  </a:cubicBezTo>
                  <a:cubicBezTo>
                    <a:pt x="1" y="20"/>
                    <a:pt x="2" y="25"/>
                    <a:pt x="2" y="30"/>
                  </a:cubicBezTo>
                  <a:moveTo>
                    <a:pt x="1" y="11"/>
                  </a:moveTo>
                  <a:cubicBezTo>
                    <a:pt x="1" y="7"/>
                    <a:pt x="1" y="4"/>
                    <a:pt x="2" y="0"/>
                  </a:cubicBezTo>
                  <a:cubicBezTo>
                    <a:pt x="2" y="0"/>
                    <a:pt x="2" y="0"/>
                    <a:pt x="2" y="0"/>
                  </a:cubicBezTo>
                  <a:cubicBezTo>
                    <a:pt x="2" y="2"/>
                    <a:pt x="2" y="3"/>
                    <a:pt x="2" y="5"/>
                  </a:cubicBezTo>
                  <a:cubicBezTo>
                    <a:pt x="2" y="7"/>
                    <a:pt x="2" y="9"/>
                    <a:pt x="2" y="11"/>
                  </a:cubicBezTo>
                  <a:cubicBezTo>
                    <a:pt x="1" y="11"/>
                    <a:pt x="1" y="11"/>
                    <a:pt x="1" y="11"/>
                  </a:cubicBezTo>
                  <a:close/>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Freeform 415">
              <a:extLst>
                <a:ext uri="{FF2B5EF4-FFF2-40B4-BE49-F238E27FC236}">
                  <a16:creationId xmlns:a16="http://schemas.microsoft.com/office/drawing/2014/main" id="{49ABBA10-856D-D9B6-3844-45625284F304}"/>
                </a:ext>
              </a:extLst>
            </p:cNvPr>
            <p:cNvSpPr>
              <a:spLocks noEditPoints="1"/>
            </p:cNvSpPr>
            <p:nvPr/>
          </p:nvSpPr>
          <p:spPr bwMode="auto">
            <a:xfrm>
              <a:off x="5605463" y="1817688"/>
              <a:ext cx="71438" cy="79375"/>
            </a:xfrm>
            <a:custGeom>
              <a:avLst/>
              <a:gdLst>
                <a:gd name="T0" fmla="*/ 33 w 74"/>
                <a:gd name="T1" fmla="*/ 83 h 83"/>
                <a:gd name="T2" fmla="*/ 9 w 74"/>
                <a:gd name="T3" fmla="*/ 73 h 83"/>
                <a:gd name="T4" fmla="*/ 0 w 74"/>
                <a:gd name="T5" fmla="*/ 55 h 83"/>
                <a:gd name="T6" fmla="*/ 0 w 74"/>
                <a:gd name="T7" fmla="*/ 53 h 83"/>
                <a:gd name="T8" fmla="*/ 12 w 74"/>
                <a:gd name="T9" fmla="*/ 56 h 83"/>
                <a:gd name="T10" fmla="*/ 14 w 74"/>
                <a:gd name="T11" fmla="*/ 58 h 83"/>
                <a:gd name="T12" fmla="*/ 38 w 74"/>
                <a:gd name="T13" fmla="*/ 72 h 83"/>
                <a:gd name="T14" fmla="*/ 51 w 74"/>
                <a:gd name="T15" fmla="*/ 70 h 83"/>
                <a:gd name="T16" fmla="*/ 61 w 74"/>
                <a:gd name="T17" fmla="*/ 75 h 83"/>
                <a:gd name="T18" fmla="*/ 33 w 74"/>
                <a:gd name="T19" fmla="*/ 83 h 83"/>
                <a:gd name="T20" fmla="*/ 68 w 74"/>
                <a:gd name="T21" fmla="*/ 71 h 83"/>
                <a:gd name="T22" fmla="*/ 63 w 74"/>
                <a:gd name="T23" fmla="*/ 66 h 83"/>
                <a:gd name="T24" fmla="*/ 71 w 74"/>
                <a:gd name="T25" fmla="*/ 63 h 83"/>
                <a:gd name="T26" fmla="*/ 72 w 74"/>
                <a:gd name="T27" fmla="*/ 63 h 83"/>
                <a:gd name="T28" fmla="*/ 72 w 74"/>
                <a:gd name="T29" fmla="*/ 68 h 83"/>
                <a:gd name="T30" fmla="*/ 68 w 74"/>
                <a:gd name="T31" fmla="*/ 71 h 83"/>
                <a:gd name="T32" fmla="*/ 6 w 74"/>
                <a:gd name="T33" fmla="*/ 39 h 83"/>
                <a:gd name="T34" fmla="*/ 0 w 74"/>
                <a:gd name="T35" fmla="*/ 38 h 83"/>
                <a:gd name="T36" fmla="*/ 0 w 74"/>
                <a:gd name="T37" fmla="*/ 34 h 83"/>
                <a:gd name="T38" fmla="*/ 6 w 74"/>
                <a:gd name="T39" fmla="*/ 32 h 83"/>
                <a:gd name="T40" fmla="*/ 6 w 74"/>
                <a:gd name="T41" fmla="*/ 39 h 83"/>
                <a:gd name="T42" fmla="*/ 0 w 74"/>
                <a:gd name="T43" fmla="*/ 23 h 83"/>
                <a:gd name="T44" fmla="*/ 1 w 74"/>
                <a:gd name="T45" fmla="*/ 16 h 83"/>
                <a:gd name="T46" fmla="*/ 1 w 74"/>
                <a:gd name="T47" fmla="*/ 15 h 83"/>
                <a:gd name="T48" fmla="*/ 5 w 74"/>
                <a:gd name="T49" fmla="*/ 13 h 83"/>
                <a:gd name="T50" fmla="*/ 5 w 74"/>
                <a:gd name="T51" fmla="*/ 23 h 83"/>
                <a:gd name="T52" fmla="*/ 0 w 74"/>
                <a:gd name="T53" fmla="*/ 23 h 83"/>
                <a:gd name="T54" fmla="*/ 3 w 74"/>
                <a:gd name="T55" fmla="*/ 3 h 83"/>
                <a:gd name="T56" fmla="*/ 4 w 74"/>
                <a:gd name="T57" fmla="*/ 0 h 83"/>
                <a:gd name="T58" fmla="*/ 5 w 74"/>
                <a:gd name="T59" fmla="*/ 0 h 83"/>
                <a:gd name="T60" fmla="*/ 5 w 74"/>
                <a:gd name="T61" fmla="*/ 2 h 83"/>
                <a:gd name="T62" fmla="*/ 3 w 74"/>
                <a:gd name="T63"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83">
                  <a:moveTo>
                    <a:pt x="33" y="83"/>
                  </a:moveTo>
                  <a:cubicBezTo>
                    <a:pt x="24" y="83"/>
                    <a:pt x="16" y="80"/>
                    <a:pt x="9" y="73"/>
                  </a:cubicBezTo>
                  <a:cubicBezTo>
                    <a:pt x="5" y="67"/>
                    <a:pt x="2" y="61"/>
                    <a:pt x="0" y="55"/>
                  </a:cubicBezTo>
                  <a:cubicBezTo>
                    <a:pt x="0" y="55"/>
                    <a:pt x="0" y="54"/>
                    <a:pt x="0" y="53"/>
                  </a:cubicBezTo>
                  <a:cubicBezTo>
                    <a:pt x="4" y="54"/>
                    <a:pt x="8" y="55"/>
                    <a:pt x="12" y="56"/>
                  </a:cubicBezTo>
                  <a:cubicBezTo>
                    <a:pt x="13" y="57"/>
                    <a:pt x="13" y="57"/>
                    <a:pt x="14" y="58"/>
                  </a:cubicBezTo>
                  <a:cubicBezTo>
                    <a:pt x="21" y="68"/>
                    <a:pt x="29" y="72"/>
                    <a:pt x="38" y="72"/>
                  </a:cubicBezTo>
                  <a:cubicBezTo>
                    <a:pt x="42" y="72"/>
                    <a:pt x="47" y="71"/>
                    <a:pt x="51" y="70"/>
                  </a:cubicBezTo>
                  <a:cubicBezTo>
                    <a:pt x="54" y="72"/>
                    <a:pt x="58" y="73"/>
                    <a:pt x="61" y="75"/>
                  </a:cubicBezTo>
                  <a:cubicBezTo>
                    <a:pt x="52" y="80"/>
                    <a:pt x="42" y="83"/>
                    <a:pt x="33" y="83"/>
                  </a:cubicBezTo>
                  <a:close/>
                  <a:moveTo>
                    <a:pt x="68" y="71"/>
                  </a:moveTo>
                  <a:cubicBezTo>
                    <a:pt x="67" y="70"/>
                    <a:pt x="65" y="68"/>
                    <a:pt x="63" y="66"/>
                  </a:cubicBezTo>
                  <a:cubicBezTo>
                    <a:pt x="66" y="65"/>
                    <a:pt x="68" y="64"/>
                    <a:pt x="71" y="63"/>
                  </a:cubicBezTo>
                  <a:cubicBezTo>
                    <a:pt x="71" y="63"/>
                    <a:pt x="71" y="63"/>
                    <a:pt x="72" y="63"/>
                  </a:cubicBezTo>
                  <a:cubicBezTo>
                    <a:pt x="74" y="63"/>
                    <a:pt x="74" y="67"/>
                    <a:pt x="72" y="68"/>
                  </a:cubicBezTo>
                  <a:cubicBezTo>
                    <a:pt x="71" y="69"/>
                    <a:pt x="69" y="70"/>
                    <a:pt x="68" y="71"/>
                  </a:cubicBezTo>
                  <a:close/>
                  <a:moveTo>
                    <a:pt x="6" y="39"/>
                  </a:moveTo>
                  <a:cubicBezTo>
                    <a:pt x="4" y="38"/>
                    <a:pt x="2" y="38"/>
                    <a:pt x="0" y="38"/>
                  </a:cubicBezTo>
                  <a:cubicBezTo>
                    <a:pt x="0" y="37"/>
                    <a:pt x="0" y="35"/>
                    <a:pt x="0" y="34"/>
                  </a:cubicBezTo>
                  <a:cubicBezTo>
                    <a:pt x="2" y="33"/>
                    <a:pt x="4" y="33"/>
                    <a:pt x="6" y="32"/>
                  </a:cubicBezTo>
                  <a:cubicBezTo>
                    <a:pt x="6" y="34"/>
                    <a:pt x="6" y="37"/>
                    <a:pt x="6" y="39"/>
                  </a:cubicBezTo>
                  <a:close/>
                  <a:moveTo>
                    <a:pt x="0" y="23"/>
                  </a:moveTo>
                  <a:cubicBezTo>
                    <a:pt x="0" y="21"/>
                    <a:pt x="1" y="19"/>
                    <a:pt x="1" y="16"/>
                  </a:cubicBezTo>
                  <a:cubicBezTo>
                    <a:pt x="1" y="16"/>
                    <a:pt x="1" y="16"/>
                    <a:pt x="1" y="15"/>
                  </a:cubicBezTo>
                  <a:cubicBezTo>
                    <a:pt x="2" y="15"/>
                    <a:pt x="4" y="14"/>
                    <a:pt x="5" y="13"/>
                  </a:cubicBezTo>
                  <a:cubicBezTo>
                    <a:pt x="5" y="16"/>
                    <a:pt x="5" y="19"/>
                    <a:pt x="5" y="23"/>
                  </a:cubicBezTo>
                  <a:cubicBezTo>
                    <a:pt x="3" y="23"/>
                    <a:pt x="2" y="23"/>
                    <a:pt x="0" y="23"/>
                  </a:cubicBezTo>
                  <a:moveTo>
                    <a:pt x="3" y="3"/>
                  </a:moveTo>
                  <a:cubicBezTo>
                    <a:pt x="3" y="2"/>
                    <a:pt x="4" y="1"/>
                    <a:pt x="4" y="0"/>
                  </a:cubicBezTo>
                  <a:lnTo>
                    <a:pt x="5" y="0"/>
                  </a:lnTo>
                  <a:cubicBezTo>
                    <a:pt x="5" y="1"/>
                    <a:pt x="5" y="1"/>
                    <a:pt x="5" y="2"/>
                  </a:cubicBezTo>
                  <a:cubicBezTo>
                    <a:pt x="4" y="2"/>
                    <a:pt x="4" y="3"/>
                    <a:pt x="3" y="3"/>
                  </a:cubicBezTo>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1" name="Freeform 416">
              <a:extLst>
                <a:ext uri="{FF2B5EF4-FFF2-40B4-BE49-F238E27FC236}">
                  <a16:creationId xmlns:a16="http://schemas.microsoft.com/office/drawing/2014/main" id="{7856431B-8CF7-66FF-4522-D69F28AC7D10}"/>
                </a:ext>
              </a:extLst>
            </p:cNvPr>
            <p:cNvSpPr>
              <a:spLocks noEditPoints="1"/>
            </p:cNvSpPr>
            <p:nvPr/>
          </p:nvSpPr>
          <p:spPr bwMode="auto">
            <a:xfrm>
              <a:off x="5603875" y="1819275"/>
              <a:ext cx="68263" cy="69850"/>
            </a:xfrm>
            <a:custGeom>
              <a:avLst/>
              <a:gdLst>
                <a:gd name="T0" fmla="*/ 62 w 69"/>
                <a:gd name="T1" fmla="*/ 73 h 73"/>
                <a:gd name="T2" fmla="*/ 52 w 69"/>
                <a:gd name="T3" fmla="*/ 68 h 73"/>
                <a:gd name="T4" fmla="*/ 64 w 69"/>
                <a:gd name="T5" fmla="*/ 64 h 73"/>
                <a:gd name="T6" fmla="*/ 69 w 69"/>
                <a:gd name="T7" fmla="*/ 69 h 73"/>
                <a:gd name="T8" fmla="*/ 62 w 69"/>
                <a:gd name="T9" fmla="*/ 73 h 73"/>
                <a:gd name="T10" fmla="*/ 13 w 69"/>
                <a:gd name="T11" fmla="*/ 54 h 73"/>
                <a:gd name="T12" fmla="*/ 1 w 69"/>
                <a:gd name="T13" fmla="*/ 51 h 73"/>
                <a:gd name="T14" fmla="*/ 1 w 69"/>
                <a:gd name="T15" fmla="*/ 36 h 73"/>
                <a:gd name="T16" fmla="*/ 7 w 69"/>
                <a:gd name="T17" fmla="*/ 37 h 73"/>
                <a:gd name="T18" fmla="*/ 13 w 69"/>
                <a:gd name="T19" fmla="*/ 54 h 73"/>
                <a:gd name="T20" fmla="*/ 1 w 69"/>
                <a:gd name="T21" fmla="*/ 32 h 73"/>
                <a:gd name="T22" fmla="*/ 1 w 69"/>
                <a:gd name="T23" fmla="*/ 26 h 73"/>
                <a:gd name="T24" fmla="*/ 1 w 69"/>
                <a:gd name="T25" fmla="*/ 21 h 73"/>
                <a:gd name="T26" fmla="*/ 6 w 69"/>
                <a:gd name="T27" fmla="*/ 21 h 73"/>
                <a:gd name="T28" fmla="*/ 7 w 69"/>
                <a:gd name="T29" fmla="*/ 30 h 73"/>
                <a:gd name="T30" fmla="*/ 1 w 69"/>
                <a:gd name="T31" fmla="*/ 32 h 73"/>
                <a:gd name="T32" fmla="*/ 2 w 69"/>
                <a:gd name="T33" fmla="*/ 13 h 73"/>
                <a:gd name="T34" fmla="*/ 4 w 69"/>
                <a:gd name="T35" fmla="*/ 1 h 73"/>
                <a:gd name="T36" fmla="*/ 6 w 69"/>
                <a:gd name="T37" fmla="*/ 0 h 73"/>
                <a:gd name="T38" fmla="*/ 6 w 69"/>
                <a:gd name="T39" fmla="*/ 11 h 73"/>
                <a:gd name="T40" fmla="*/ 2 w 69"/>
                <a:gd name="T41" fmla="*/ 1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73">
                  <a:moveTo>
                    <a:pt x="62" y="73"/>
                  </a:moveTo>
                  <a:cubicBezTo>
                    <a:pt x="59" y="71"/>
                    <a:pt x="55" y="70"/>
                    <a:pt x="52" y="68"/>
                  </a:cubicBezTo>
                  <a:cubicBezTo>
                    <a:pt x="56" y="67"/>
                    <a:pt x="60" y="65"/>
                    <a:pt x="64" y="64"/>
                  </a:cubicBezTo>
                  <a:cubicBezTo>
                    <a:pt x="66" y="66"/>
                    <a:pt x="68" y="68"/>
                    <a:pt x="69" y="69"/>
                  </a:cubicBezTo>
                  <a:cubicBezTo>
                    <a:pt x="67" y="71"/>
                    <a:pt x="64" y="72"/>
                    <a:pt x="62" y="73"/>
                  </a:cubicBezTo>
                  <a:moveTo>
                    <a:pt x="13" y="54"/>
                  </a:moveTo>
                  <a:cubicBezTo>
                    <a:pt x="9" y="53"/>
                    <a:pt x="5" y="52"/>
                    <a:pt x="1" y="51"/>
                  </a:cubicBezTo>
                  <a:cubicBezTo>
                    <a:pt x="1" y="46"/>
                    <a:pt x="0" y="41"/>
                    <a:pt x="1" y="36"/>
                  </a:cubicBezTo>
                  <a:cubicBezTo>
                    <a:pt x="3" y="36"/>
                    <a:pt x="5" y="36"/>
                    <a:pt x="7" y="37"/>
                  </a:cubicBezTo>
                  <a:cubicBezTo>
                    <a:pt x="9" y="43"/>
                    <a:pt x="10" y="49"/>
                    <a:pt x="13" y="54"/>
                  </a:cubicBezTo>
                  <a:moveTo>
                    <a:pt x="1" y="32"/>
                  </a:moveTo>
                  <a:cubicBezTo>
                    <a:pt x="1" y="30"/>
                    <a:pt x="1" y="28"/>
                    <a:pt x="1" y="26"/>
                  </a:cubicBezTo>
                  <a:cubicBezTo>
                    <a:pt x="1" y="24"/>
                    <a:pt x="1" y="23"/>
                    <a:pt x="1" y="21"/>
                  </a:cubicBezTo>
                  <a:cubicBezTo>
                    <a:pt x="3" y="21"/>
                    <a:pt x="4" y="21"/>
                    <a:pt x="6" y="21"/>
                  </a:cubicBezTo>
                  <a:cubicBezTo>
                    <a:pt x="6" y="24"/>
                    <a:pt x="6" y="27"/>
                    <a:pt x="7" y="30"/>
                  </a:cubicBezTo>
                  <a:cubicBezTo>
                    <a:pt x="5" y="31"/>
                    <a:pt x="3" y="31"/>
                    <a:pt x="1" y="32"/>
                  </a:cubicBezTo>
                  <a:close/>
                  <a:moveTo>
                    <a:pt x="2" y="13"/>
                  </a:moveTo>
                  <a:cubicBezTo>
                    <a:pt x="3" y="9"/>
                    <a:pt x="4" y="5"/>
                    <a:pt x="4" y="1"/>
                  </a:cubicBezTo>
                  <a:cubicBezTo>
                    <a:pt x="5" y="1"/>
                    <a:pt x="5" y="0"/>
                    <a:pt x="6" y="0"/>
                  </a:cubicBezTo>
                  <a:cubicBezTo>
                    <a:pt x="6" y="4"/>
                    <a:pt x="6" y="7"/>
                    <a:pt x="6" y="11"/>
                  </a:cubicBezTo>
                  <a:cubicBezTo>
                    <a:pt x="5" y="12"/>
                    <a:pt x="3" y="13"/>
                    <a:pt x="2" y="13"/>
                  </a:cubicBezTo>
                  <a:close/>
                </a:path>
              </a:pathLst>
            </a:custGeom>
            <a:solidFill>
              <a:srgbClr val="CA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2" name="Rectangle 417">
              <a:extLst>
                <a:ext uri="{FF2B5EF4-FFF2-40B4-BE49-F238E27FC236}">
                  <a16:creationId xmlns:a16="http://schemas.microsoft.com/office/drawing/2014/main" id="{D87C6B95-22BF-38AE-0967-632CCA0D1CFD}"/>
                </a:ext>
              </a:extLst>
            </p:cNvPr>
            <p:cNvSpPr>
              <a:spLocks noChangeArrowheads="1"/>
            </p:cNvSpPr>
            <p:nvPr/>
          </p:nvSpPr>
          <p:spPr bwMode="auto">
            <a:xfrm>
              <a:off x="5868988" y="1824038"/>
              <a:ext cx="1588" cy="1588"/>
            </a:xfrm>
            <a:prstGeom prst="rect">
              <a:avLst/>
            </a:prstGeom>
            <a:solidFill>
              <a:srgbClr val="D9C6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3" name="Freeform 418">
              <a:extLst>
                <a:ext uri="{FF2B5EF4-FFF2-40B4-BE49-F238E27FC236}">
                  <a16:creationId xmlns:a16="http://schemas.microsoft.com/office/drawing/2014/main" id="{1DFCA437-CFC2-6496-7FA4-7F953A926B01}"/>
                </a:ext>
              </a:extLst>
            </p:cNvPr>
            <p:cNvSpPr>
              <a:spLocks/>
            </p:cNvSpPr>
            <p:nvPr/>
          </p:nvSpPr>
          <p:spPr bwMode="auto">
            <a:xfrm>
              <a:off x="5838825" y="1804988"/>
              <a:ext cx="23813" cy="23813"/>
            </a:xfrm>
            <a:custGeom>
              <a:avLst/>
              <a:gdLst>
                <a:gd name="T0" fmla="*/ 0 w 24"/>
                <a:gd name="T1" fmla="*/ 24 h 24"/>
                <a:gd name="T2" fmla="*/ 8 w 24"/>
                <a:gd name="T3" fmla="*/ 9 h 24"/>
                <a:gd name="T4" fmla="*/ 24 w 24"/>
                <a:gd name="T5" fmla="*/ 0 h 24"/>
                <a:gd name="T6" fmla="*/ 15 w 24"/>
                <a:gd name="T7" fmla="*/ 6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cubicBezTo>
                    <a:pt x="0" y="18"/>
                    <a:pt x="5" y="13"/>
                    <a:pt x="8" y="9"/>
                  </a:cubicBezTo>
                  <a:cubicBezTo>
                    <a:pt x="12" y="5"/>
                    <a:pt x="17" y="1"/>
                    <a:pt x="24" y="0"/>
                  </a:cubicBezTo>
                  <a:cubicBezTo>
                    <a:pt x="20" y="2"/>
                    <a:pt x="18" y="3"/>
                    <a:pt x="15" y="6"/>
                  </a:cubicBezTo>
                  <a:cubicBezTo>
                    <a:pt x="9" y="11"/>
                    <a:pt x="4" y="17"/>
                    <a:pt x="0" y="24"/>
                  </a:cubicBezTo>
                  <a:close/>
                </a:path>
              </a:pathLst>
            </a:custGeom>
            <a:solidFill>
              <a:srgbClr val="E0CD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4" name="Freeform 419">
              <a:extLst>
                <a:ext uri="{FF2B5EF4-FFF2-40B4-BE49-F238E27FC236}">
                  <a16:creationId xmlns:a16="http://schemas.microsoft.com/office/drawing/2014/main" id="{24C60E34-2E84-2458-06EB-9BCB03726E32}"/>
                </a:ext>
              </a:extLst>
            </p:cNvPr>
            <p:cNvSpPr>
              <a:spLocks/>
            </p:cNvSpPr>
            <p:nvPr/>
          </p:nvSpPr>
          <p:spPr bwMode="auto">
            <a:xfrm>
              <a:off x="5837238" y="1804988"/>
              <a:ext cx="34925" cy="36513"/>
            </a:xfrm>
            <a:custGeom>
              <a:avLst/>
              <a:gdLst>
                <a:gd name="T0" fmla="*/ 10 w 36"/>
                <a:gd name="T1" fmla="*/ 37 h 37"/>
                <a:gd name="T2" fmla="*/ 4 w 36"/>
                <a:gd name="T3" fmla="*/ 35 h 37"/>
                <a:gd name="T4" fmla="*/ 2 w 36"/>
                <a:gd name="T5" fmla="*/ 28 h 37"/>
                <a:gd name="T6" fmla="*/ 2 w 36"/>
                <a:gd name="T7" fmla="*/ 28 h 37"/>
                <a:gd name="T8" fmla="*/ 1 w 36"/>
                <a:gd name="T9" fmla="*/ 24 h 37"/>
                <a:gd name="T10" fmla="*/ 16 w 36"/>
                <a:gd name="T11" fmla="*/ 6 h 37"/>
                <a:gd name="T12" fmla="*/ 25 w 36"/>
                <a:gd name="T13" fmla="*/ 0 h 37"/>
                <a:gd name="T14" fmla="*/ 26 w 36"/>
                <a:gd name="T15" fmla="*/ 0 h 37"/>
                <a:gd name="T16" fmla="*/ 26 w 36"/>
                <a:gd name="T17" fmla="*/ 0 h 37"/>
                <a:gd name="T18" fmla="*/ 34 w 36"/>
                <a:gd name="T19" fmla="*/ 6 h 37"/>
                <a:gd name="T20" fmla="*/ 32 w 36"/>
                <a:gd name="T21" fmla="*/ 19 h 37"/>
                <a:gd name="T22" fmla="*/ 32 w 36"/>
                <a:gd name="T23" fmla="*/ 19 h 37"/>
                <a:gd name="T24" fmla="*/ 32 w 36"/>
                <a:gd name="T25" fmla="*/ 19 h 37"/>
                <a:gd name="T26" fmla="*/ 30 w 36"/>
                <a:gd name="T27" fmla="*/ 22 h 37"/>
                <a:gd name="T28" fmla="*/ 31 w 36"/>
                <a:gd name="T29" fmla="*/ 21 h 37"/>
                <a:gd name="T30" fmla="*/ 30 w 36"/>
                <a:gd name="T31" fmla="*/ 22 h 37"/>
                <a:gd name="T32" fmla="*/ 27 w 36"/>
                <a:gd name="T33" fmla="*/ 26 h 37"/>
                <a:gd name="T34" fmla="*/ 21 w 36"/>
                <a:gd name="T35" fmla="*/ 32 h 37"/>
                <a:gd name="T36" fmla="*/ 10 w 36"/>
                <a:gd name="T3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37">
                  <a:moveTo>
                    <a:pt x="10" y="37"/>
                  </a:moveTo>
                  <a:cubicBezTo>
                    <a:pt x="8" y="37"/>
                    <a:pt x="6" y="36"/>
                    <a:pt x="4" y="35"/>
                  </a:cubicBezTo>
                  <a:cubicBezTo>
                    <a:pt x="3" y="33"/>
                    <a:pt x="2" y="30"/>
                    <a:pt x="2" y="28"/>
                  </a:cubicBezTo>
                  <a:lnTo>
                    <a:pt x="2" y="28"/>
                  </a:lnTo>
                  <a:cubicBezTo>
                    <a:pt x="1" y="27"/>
                    <a:pt x="0" y="25"/>
                    <a:pt x="1" y="24"/>
                  </a:cubicBezTo>
                  <a:cubicBezTo>
                    <a:pt x="5" y="17"/>
                    <a:pt x="10" y="11"/>
                    <a:pt x="16" y="6"/>
                  </a:cubicBezTo>
                  <a:cubicBezTo>
                    <a:pt x="19" y="3"/>
                    <a:pt x="21" y="2"/>
                    <a:pt x="25" y="0"/>
                  </a:cubicBezTo>
                  <a:cubicBezTo>
                    <a:pt x="25" y="0"/>
                    <a:pt x="25" y="0"/>
                    <a:pt x="26" y="0"/>
                  </a:cubicBezTo>
                  <a:cubicBezTo>
                    <a:pt x="26" y="0"/>
                    <a:pt x="26" y="0"/>
                    <a:pt x="26" y="0"/>
                  </a:cubicBezTo>
                  <a:cubicBezTo>
                    <a:pt x="30" y="0"/>
                    <a:pt x="33" y="2"/>
                    <a:pt x="34" y="6"/>
                  </a:cubicBezTo>
                  <a:cubicBezTo>
                    <a:pt x="36" y="10"/>
                    <a:pt x="35" y="15"/>
                    <a:pt x="32" y="19"/>
                  </a:cubicBezTo>
                  <a:lnTo>
                    <a:pt x="32" y="19"/>
                  </a:lnTo>
                  <a:lnTo>
                    <a:pt x="32" y="19"/>
                  </a:lnTo>
                  <a:cubicBezTo>
                    <a:pt x="32" y="19"/>
                    <a:pt x="30" y="22"/>
                    <a:pt x="30" y="22"/>
                  </a:cubicBezTo>
                  <a:cubicBezTo>
                    <a:pt x="30" y="22"/>
                    <a:pt x="30" y="22"/>
                    <a:pt x="31" y="21"/>
                  </a:cubicBezTo>
                  <a:lnTo>
                    <a:pt x="30" y="22"/>
                  </a:lnTo>
                  <a:lnTo>
                    <a:pt x="27" y="26"/>
                  </a:lnTo>
                  <a:cubicBezTo>
                    <a:pt x="25" y="29"/>
                    <a:pt x="23" y="31"/>
                    <a:pt x="21" y="32"/>
                  </a:cubicBezTo>
                  <a:cubicBezTo>
                    <a:pt x="18" y="34"/>
                    <a:pt x="13" y="37"/>
                    <a:pt x="10" y="37"/>
                  </a:cubicBezTo>
                </a:path>
              </a:pathLst>
            </a:custGeom>
            <a:solidFill>
              <a:srgbClr val="D9C6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Freeform 420">
              <a:extLst>
                <a:ext uri="{FF2B5EF4-FFF2-40B4-BE49-F238E27FC236}">
                  <a16:creationId xmlns:a16="http://schemas.microsoft.com/office/drawing/2014/main" id="{B9C9B982-CA83-F09D-A99E-AC36C79747FB}"/>
                </a:ext>
              </a:extLst>
            </p:cNvPr>
            <p:cNvSpPr>
              <a:spLocks/>
            </p:cNvSpPr>
            <p:nvPr/>
          </p:nvSpPr>
          <p:spPr bwMode="auto">
            <a:xfrm>
              <a:off x="5795963" y="1881188"/>
              <a:ext cx="9525" cy="9525"/>
            </a:xfrm>
            <a:custGeom>
              <a:avLst/>
              <a:gdLst>
                <a:gd name="T0" fmla="*/ 3 w 9"/>
                <a:gd name="T1" fmla="*/ 9 h 9"/>
                <a:gd name="T2" fmla="*/ 2 w 9"/>
                <a:gd name="T3" fmla="*/ 8 h 9"/>
                <a:gd name="T4" fmla="*/ 2 w 9"/>
                <a:gd name="T5" fmla="*/ 8 h 9"/>
                <a:gd name="T6" fmla="*/ 1 w 9"/>
                <a:gd name="T7" fmla="*/ 8 h 9"/>
                <a:gd name="T8" fmla="*/ 1 w 9"/>
                <a:gd name="T9" fmla="*/ 3 h 9"/>
                <a:gd name="T10" fmla="*/ 5 w 9"/>
                <a:gd name="T11" fmla="*/ 0 h 9"/>
                <a:gd name="T12" fmla="*/ 6 w 9"/>
                <a:gd name="T13" fmla="*/ 0 h 9"/>
                <a:gd name="T14" fmla="*/ 9 w 9"/>
                <a:gd name="T15" fmla="*/ 4 h 9"/>
                <a:gd name="T16" fmla="*/ 9 w 9"/>
                <a:gd name="T17" fmla="*/ 4 h 9"/>
                <a:gd name="T18" fmla="*/ 4 w 9"/>
                <a:gd name="T19" fmla="*/ 9 h 9"/>
                <a:gd name="T20" fmla="*/ 3 w 9"/>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3" y="9"/>
                  </a:moveTo>
                  <a:cubicBezTo>
                    <a:pt x="3" y="9"/>
                    <a:pt x="2" y="9"/>
                    <a:pt x="2" y="8"/>
                  </a:cubicBezTo>
                  <a:lnTo>
                    <a:pt x="2" y="8"/>
                  </a:lnTo>
                  <a:lnTo>
                    <a:pt x="1" y="8"/>
                  </a:lnTo>
                  <a:cubicBezTo>
                    <a:pt x="0" y="7"/>
                    <a:pt x="1" y="4"/>
                    <a:pt x="1" y="3"/>
                  </a:cubicBezTo>
                  <a:cubicBezTo>
                    <a:pt x="2" y="2"/>
                    <a:pt x="4" y="0"/>
                    <a:pt x="5" y="0"/>
                  </a:cubicBezTo>
                  <a:cubicBezTo>
                    <a:pt x="6" y="0"/>
                    <a:pt x="6" y="0"/>
                    <a:pt x="6" y="0"/>
                  </a:cubicBezTo>
                  <a:cubicBezTo>
                    <a:pt x="8" y="0"/>
                    <a:pt x="9" y="2"/>
                    <a:pt x="9" y="4"/>
                  </a:cubicBezTo>
                  <a:cubicBezTo>
                    <a:pt x="9" y="4"/>
                    <a:pt x="9" y="4"/>
                    <a:pt x="9" y="4"/>
                  </a:cubicBezTo>
                  <a:cubicBezTo>
                    <a:pt x="7" y="6"/>
                    <a:pt x="5" y="7"/>
                    <a:pt x="4" y="9"/>
                  </a:cubicBezTo>
                  <a:lnTo>
                    <a:pt x="3" y="9"/>
                  </a:lnTo>
                </a:path>
              </a:pathLst>
            </a:custGeom>
            <a:solidFill>
              <a:srgbClr val="E0CD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6" name="Freeform 421">
              <a:extLst>
                <a:ext uri="{FF2B5EF4-FFF2-40B4-BE49-F238E27FC236}">
                  <a16:creationId xmlns:a16="http://schemas.microsoft.com/office/drawing/2014/main" id="{8F414CE9-58A3-05D6-981F-A0D737A99749}"/>
                </a:ext>
              </a:extLst>
            </p:cNvPr>
            <p:cNvSpPr>
              <a:spLocks/>
            </p:cNvSpPr>
            <p:nvPr/>
          </p:nvSpPr>
          <p:spPr bwMode="auto">
            <a:xfrm>
              <a:off x="5800725" y="1885950"/>
              <a:ext cx="4763" cy="4763"/>
            </a:xfrm>
            <a:custGeom>
              <a:avLst/>
              <a:gdLst>
                <a:gd name="T0" fmla="*/ 0 w 5"/>
                <a:gd name="T1" fmla="*/ 5 h 5"/>
                <a:gd name="T2" fmla="*/ 5 w 5"/>
                <a:gd name="T3" fmla="*/ 0 h 5"/>
                <a:gd name="T4" fmla="*/ 5 w 5"/>
                <a:gd name="T5" fmla="*/ 0 h 5"/>
                <a:gd name="T6" fmla="*/ 4 w 5"/>
                <a:gd name="T7" fmla="*/ 2 h 5"/>
                <a:gd name="T8" fmla="*/ 3 w 5"/>
                <a:gd name="T9" fmla="*/ 3 h 5"/>
                <a:gd name="T10" fmla="*/ 1 w 5"/>
                <a:gd name="T11" fmla="*/ 5 h 5"/>
                <a:gd name="T12" fmla="*/ 0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5"/>
                  </a:moveTo>
                  <a:cubicBezTo>
                    <a:pt x="1" y="3"/>
                    <a:pt x="3" y="2"/>
                    <a:pt x="5" y="0"/>
                  </a:cubicBezTo>
                  <a:cubicBezTo>
                    <a:pt x="5" y="0"/>
                    <a:pt x="5" y="0"/>
                    <a:pt x="5" y="0"/>
                  </a:cubicBezTo>
                  <a:cubicBezTo>
                    <a:pt x="5" y="1"/>
                    <a:pt x="5" y="1"/>
                    <a:pt x="4" y="2"/>
                  </a:cubicBezTo>
                  <a:cubicBezTo>
                    <a:pt x="4" y="2"/>
                    <a:pt x="4" y="2"/>
                    <a:pt x="3" y="3"/>
                  </a:cubicBezTo>
                  <a:cubicBezTo>
                    <a:pt x="3" y="3"/>
                    <a:pt x="2" y="4"/>
                    <a:pt x="1" y="5"/>
                  </a:cubicBezTo>
                  <a:cubicBezTo>
                    <a:pt x="1" y="5"/>
                    <a:pt x="0" y="5"/>
                    <a:pt x="0" y="5"/>
                  </a:cubicBezTo>
                </a:path>
              </a:pathLst>
            </a:custGeom>
            <a:solidFill>
              <a:srgbClr val="D9C6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7" name="Freeform 422">
              <a:extLst>
                <a:ext uri="{FF2B5EF4-FFF2-40B4-BE49-F238E27FC236}">
                  <a16:creationId xmlns:a16="http://schemas.microsoft.com/office/drawing/2014/main" id="{1669C6C8-E6E3-717C-C5CA-80BB65FF7B63}"/>
                </a:ext>
              </a:extLst>
            </p:cNvPr>
            <p:cNvSpPr>
              <a:spLocks/>
            </p:cNvSpPr>
            <p:nvPr/>
          </p:nvSpPr>
          <p:spPr bwMode="auto">
            <a:xfrm>
              <a:off x="5878513" y="1716088"/>
              <a:ext cx="26988" cy="28575"/>
            </a:xfrm>
            <a:custGeom>
              <a:avLst/>
              <a:gdLst>
                <a:gd name="T0" fmla="*/ 10 w 28"/>
                <a:gd name="T1" fmla="*/ 29 h 29"/>
                <a:gd name="T2" fmla="*/ 6 w 28"/>
                <a:gd name="T3" fmla="*/ 28 h 29"/>
                <a:gd name="T4" fmla="*/ 2 w 28"/>
                <a:gd name="T5" fmla="*/ 26 h 29"/>
                <a:gd name="T6" fmla="*/ 0 w 28"/>
                <a:gd name="T7" fmla="*/ 17 h 29"/>
                <a:gd name="T8" fmla="*/ 11 w 28"/>
                <a:gd name="T9" fmla="*/ 2 h 29"/>
                <a:gd name="T10" fmla="*/ 18 w 28"/>
                <a:gd name="T11" fmla="*/ 0 h 29"/>
                <a:gd name="T12" fmla="*/ 25 w 28"/>
                <a:gd name="T13" fmla="*/ 3 h 29"/>
                <a:gd name="T14" fmla="*/ 24 w 28"/>
                <a:gd name="T15" fmla="*/ 19 h 29"/>
                <a:gd name="T16" fmla="*/ 14 w 28"/>
                <a:gd name="T17" fmla="*/ 29 h 29"/>
                <a:gd name="T18" fmla="*/ 10 w 28"/>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9">
                  <a:moveTo>
                    <a:pt x="10" y="29"/>
                  </a:moveTo>
                  <a:cubicBezTo>
                    <a:pt x="9" y="29"/>
                    <a:pt x="7" y="29"/>
                    <a:pt x="6" y="28"/>
                  </a:cubicBezTo>
                  <a:lnTo>
                    <a:pt x="2" y="26"/>
                  </a:lnTo>
                  <a:cubicBezTo>
                    <a:pt x="0" y="24"/>
                    <a:pt x="0" y="20"/>
                    <a:pt x="0" y="17"/>
                  </a:cubicBezTo>
                  <a:cubicBezTo>
                    <a:pt x="2" y="11"/>
                    <a:pt x="5" y="5"/>
                    <a:pt x="11" y="2"/>
                  </a:cubicBezTo>
                  <a:cubicBezTo>
                    <a:pt x="13" y="1"/>
                    <a:pt x="16" y="0"/>
                    <a:pt x="18" y="0"/>
                  </a:cubicBezTo>
                  <a:cubicBezTo>
                    <a:pt x="21" y="0"/>
                    <a:pt x="23" y="1"/>
                    <a:pt x="25" y="3"/>
                  </a:cubicBezTo>
                  <a:cubicBezTo>
                    <a:pt x="28" y="7"/>
                    <a:pt x="27" y="14"/>
                    <a:pt x="24" y="19"/>
                  </a:cubicBezTo>
                  <a:cubicBezTo>
                    <a:pt x="22" y="23"/>
                    <a:pt x="18" y="27"/>
                    <a:pt x="14" y="29"/>
                  </a:cubicBezTo>
                  <a:cubicBezTo>
                    <a:pt x="13" y="29"/>
                    <a:pt x="11" y="29"/>
                    <a:pt x="10" y="29"/>
                  </a:cubicBezTo>
                  <a:close/>
                </a:path>
              </a:pathLst>
            </a:custGeom>
            <a:solidFill>
              <a:srgbClr val="D0B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8" name="Freeform 423">
              <a:extLst>
                <a:ext uri="{FF2B5EF4-FFF2-40B4-BE49-F238E27FC236}">
                  <a16:creationId xmlns:a16="http://schemas.microsoft.com/office/drawing/2014/main" id="{14A9C490-C735-6B3B-565B-BB437E3B49BD}"/>
                </a:ext>
              </a:extLst>
            </p:cNvPr>
            <p:cNvSpPr>
              <a:spLocks/>
            </p:cNvSpPr>
            <p:nvPr/>
          </p:nvSpPr>
          <p:spPr bwMode="auto">
            <a:xfrm>
              <a:off x="4691063" y="1514475"/>
              <a:ext cx="14288" cy="9525"/>
            </a:xfrm>
            <a:custGeom>
              <a:avLst/>
              <a:gdLst>
                <a:gd name="T0" fmla="*/ 5 w 15"/>
                <a:gd name="T1" fmla="*/ 9 h 9"/>
                <a:gd name="T2" fmla="*/ 9 w 15"/>
                <a:gd name="T3" fmla="*/ 0 h 9"/>
                <a:gd name="T4" fmla="*/ 5 w 15"/>
                <a:gd name="T5" fmla="*/ 9 h 9"/>
              </a:gdLst>
              <a:ahLst/>
              <a:cxnLst>
                <a:cxn ang="0">
                  <a:pos x="T0" y="T1"/>
                </a:cxn>
                <a:cxn ang="0">
                  <a:pos x="T2" y="T3"/>
                </a:cxn>
                <a:cxn ang="0">
                  <a:pos x="T4" y="T5"/>
                </a:cxn>
              </a:cxnLst>
              <a:rect l="0" t="0" r="r" b="b"/>
              <a:pathLst>
                <a:path w="15" h="9">
                  <a:moveTo>
                    <a:pt x="5" y="9"/>
                  </a:moveTo>
                  <a:cubicBezTo>
                    <a:pt x="0" y="9"/>
                    <a:pt x="4" y="0"/>
                    <a:pt x="9" y="0"/>
                  </a:cubicBezTo>
                  <a:cubicBezTo>
                    <a:pt x="15" y="0"/>
                    <a:pt x="10" y="9"/>
                    <a:pt x="5" y="9"/>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9" name="Freeform 424">
              <a:extLst>
                <a:ext uri="{FF2B5EF4-FFF2-40B4-BE49-F238E27FC236}">
                  <a16:creationId xmlns:a16="http://schemas.microsoft.com/office/drawing/2014/main" id="{DC8B9774-6253-6CBD-11F5-D5846094E146}"/>
                </a:ext>
              </a:extLst>
            </p:cNvPr>
            <p:cNvSpPr>
              <a:spLocks/>
            </p:cNvSpPr>
            <p:nvPr/>
          </p:nvSpPr>
          <p:spPr bwMode="auto">
            <a:xfrm>
              <a:off x="4730750" y="1490663"/>
              <a:ext cx="9525" cy="6350"/>
            </a:xfrm>
            <a:custGeom>
              <a:avLst/>
              <a:gdLst>
                <a:gd name="T0" fmla="*/ 4 w 11"/>
                <a:gd name="T1" fmla="*/ 7 h 7"/>
                <a:gd name="T2" fmla="*/ 7 w 11"/>
                <a:gd name="T3" fmla="*/ 0 h 7"/>
                <a:gd name="T4" fmla="*/ 4 w 11"/>
                <a:gd name="T5" fmla="*/ 7 h 7"/>
              </a:gdLst>
              <a:ahLst/>
              <a:cxnLst>
                <a:cxn ang="0">
                  <a:pos x="T0" y="T1"/>
                </a:cxn>
                <a:cxn ang="0">
                  <a:pos x="T2" y="T3"/>
                </a:cxn>
                <a:cxn ang="0">
                  <a:pos x="T4" y="T5"/>
                </a:cxn>
              </a:cxnLst>
              <a:rect l="0" t="0" r="r" b="b"/>
              <a:pathLst>
                <a:path w="11" h="7">
                  <a:moveTo>
                    <a:pt x="4" y="7"/>
                  </a:moveTo>
                  <a:cubicBezTo>
                    <a:pt x="0" y="7"/>
                    <a:pt x="3" y="0"/>
                    <a:pt x="7" y="0"/>
                  </a:cubicBezTo>
                  <a:cubicBezTo>
                    <a:pt x="11" y="0"/>
                    <a:pt x="8" y="7"/>
                    <a:pt x="4" y="7"/>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Freeform 425">
              <a:extLst>
                <a:ext uri="{FF2B5EF4-FFF2-40B4-BE49-F238E27FC236}">
                  <a16:creationId xmlns:a16="http://schemas.microsoft.com/office/drawing/2014/main" id="{BED8A06B-657D-3EE3-2685-6A3E8499EB0C}"/>
                </a:ext>
              </a:extLst>
            </p:cNvPr>
            <p:cNvSpPr>
              <a:spLocks/>
            </p:cNvSpPr>
            <p:nvPr/>
          </p:nvSpPr>
          <p:spPr bwMode="auto">
            <a:xfrm>
              <a:off x="4610100" y="1584325"/>
              <a:ext cx="6350" cy="1588"/>
            </a:xfrm>
            <a:custGeom>
              <a:avLst/>
              <a:gdLst>
                <a:gd name="T0" fmla="*/ 2 w 6"/>
                <a:gd name="T1" fmla="*/ 3 h 3"/>
                <a:gd name="T2" fmla="*/ 4 w 6"/>
                <a:gd name="T3" fmla="*/ 0 h 3"/>
                <a:gd name="T4" fmla="*/ 2 w 6"/>
                <a:gd name="T5" fmla="*/ 3 h 3"/>
              </a:gdLst>
              <a:ahLst/>
              <a:cxnLst>
                <a:cxn ang="0">
                  <a:pos x="T0" y="T1"/>
                </a:cxn>
                <a:cxn ang="0">
                  <a:pos x="T2" y="T3"/>
                </a:cxn>
                <a:cxn ang="0">
                  <a:pos x="T4" y="T5"/>
                </a:cxn>
              </a:cxnLst>
              <a:rect l="0" t="0" r="r" b="b"/>
              <a:pathLst>
                <a:path w="6" h="3">
                  <a:moveTo>
                    <a:pt x="2" y="3"/>
                  </a:moveTo>
                  <a:cubicBezTo>
                    <a:pt x="0" y="3"/>
                    <a:pt x="2" y="0"/>
                    <a:pt x="4" y="0"/>
                  </a:cubicBezTo>
                  <a:cubicBezTo>
                    <a:pt x="6" y="0"/>
                    <a:pt x="4" y="3"/>
                    <a:pt x="2" y="3"/>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1" name="Freeform 426">
              <a:extLst>
                <a:ext uri="{FF2B5EF4-FFF2-40B4-BE49-F238E27FC236}">
                  <a16:creationId xmlns:a16="http://schemas.microsoft.com/office/drawing/2014/main" id="{8CDA7448-1BB8-3B16-AA19-AFCC4DB0ABB9}"/>
                </a:ext>
              </a:extLst>
            </p:cNvPr>
            <p:cNvSpPr>
              <a:spLocks/>
            </p:cNvSpPr>
            <p:nvPr/>
          </p:nvSpPr>
          <p:spPr bwMode="auto">
            <a:xfrm>
              <a:off x="4584700" y="1641475"/>
              <a:ext cx="4763" cy="4763"/>
            </a:xfrm>
            <a:custGeom>
              <a:avLst/>
              <a:gdLst>
                <a:gd name="T0" fmla="*/ 2 w 5"/>
                <a:gd name="T1" fmla="*/ 5 h 5"/>
                <a:gd name="T2" fmla="*/ 1 w 5"/>
                <a:gd name="T3" fmla="*/ 2 h 5"/>
                <a:gd name="T4" fmla="*/ 2 w 5"/>
                <a:gd name="T5" fmla="*/ 2 h 5"/>
                <a:gd name="T6" fmla="*/ 5 w 5"/>
                <a:gd name="T7" fmla="*/ 0 h 5"/>
                <a:gd name="T8" fmla="*/ 4 w 5"/>
                <a:gd name="T9" fmla="*/ 4 h 5"/>
                <a:gd name="T10" fmla="*/ 3 w 5"/>
                <a:gd name="T11" fmla="*/ 5 h 5"/>
                <a:gd name="T12" fmla="*/ 2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5"/>
                  </a:moveTo>
                  <a:cubicBezTo>
                    <a:pt x="1" y="5"/>
                    <a:pt x="0" y="4"/>
                    <a:pt x="1" y="2"/>
                  </a:cubicBezTo>
                  <a:lnTo>
                    <a:pt x="2" y="2"/>
                  </a:lnTo>
                  <a:lnTo>
                    <a:pt x="5" y="0"/>
                  </a:lnTo>
                  <a:lnTo>
                    <a:pt x="4" y="4"/>
                  </a:lnTo>
                  <a:lnTo>
                    <a:pt x="3" y="5"/>
                  </a:lnTo>
                  <a:cubicBezTo>
                    <a:pt x="3" y="5"/>
                    <a:pt x="3" y="5"/>
                    <a:pt x="2" y="5"/>
                  </a:cubicBezTo>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2" name="Freeform 427">
              <a:extLst>
                <a:ext uri="{FF2B5EF4-FFF2-40B4-BE49-F238E27FC236}">
                  <a16:creationId xmlns:a16="http://schemas.microsoft.com/office/drawing/2014/main" id="{32A19B61-61E9-67F6-D697-42800B40C882}"/>
                </a:ext>
              </a:extLst>
            </p:cNvPr>
            <p:cNvSpPr>
              <a:spLocks/>
            </p:cNvSpPr>
            <p:nvPr/>
          </p:nvSpPr>
          <p:spPr bwMode="auto">
            <a:xfrm>
              <a:off x="4651375" y="1749425"/>
              <a:ext cx="11113" cy="9525"/>
            </a:xfrm>
            <a:custGeom>
              <a:avLst/>
              <a:gdLst>
                <a:gd name="T0" fmla="*/ 3 w 11"/>
                <a:gd name="T1" fmla="*/ 9 h 9"/>
                <a:gd name="T2" fmla="*/ 1 w 11"/>
                <a:gd name="T3" fmla="*/ 6 h 9"/>
                <a:gd name="T4" fmla="*/ 1 w 11"/>
                <a:gd name="T5" fmla="*/ 5 h 9"/>
                <a:gd name="T6" fmla="*/ 6 w 11"/>
                <a:gd name="T7" fmla="*/ 0 h 9"/>
                <a:gd name="T8" fmla="*/ 8 w 11"/>
                <a:gd name="T9" fmla="*/ 1 h 9"/>
                <a:gd name="T10" fmla="*/ 4 w 11"/>
                <a:gd name="T11" fmla="*/ 8 h 9"/>
                <a:gd name="T12" fmla="*/ 4 w 11"/>
                <a:gd name="T13" fmla="*/ 9 h 9"/>
                <a:gd name="T14" fmla="*/ 3 w 11"/>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3" y="9"/>
                  </a:moveTo>
                  <a:cubicBezTo>
                    <a:pt x="2" y="9"/>
                    <a:pt x="0" y="7"/>
                    <a:pt x="1" y="6"/>
                  </a:cubicBezTo>
                  <a:lnTo>
                    <a:pt x="1" y="5"/>
                  </a:lnTo>
                  <a:cubicBezTo>
                    <a:pt x="1" y="3"/>
                    <a:pt x="4" y="0"/>
                    <a:pt x="6" y="0"/>
                  </a:cubicBezTo>
                  <a:cubicBezTo>
                    <a:pt x="7" y="0"/>
                    <a:pt x="8" y="0"/>
                    <a:pt x="8" y="1"/>
                  </a:cubicBezTo>
                  <a:cubicBezTo>
                    <a:pt x="11" y="3"/>
                    <a:pt x="7" y="8"/>
                    <a:pt x="4" y="8"/>
                  </a:cubicBezTo>
                  <a:lnTo>
                    <a:pt x="4" y="9"/>
                  </a:lnTo>
                  <a:cubicBezTo>
                    <a:pt x="3" y="9"/>
                    <a:pt x="3" y="9"/>
                    <a:pt x="3" y="9"/>
                  </a:cubicBezTo>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3" name="Freeform 428">
              <a:extLst>
                <a:ext uri="{FF2B5EF4-FFF2-40B4-BE49-F238E27FC236}">
                  <a16:creationId xmlns:a16="http://schemas.microsoft.com/office/drawing/2014/main" id="{16FBBECB-5233-5915-903A-CD2A70984D32}"/>
                </a:ext>
              </a:extLst>
            </p:cNvPr>
            <p:cNvSpPr>
              <a:spLocks/>
            </p:cNvSpPr>
            <p:nvPr/>
          </p:nvSpPr>
          <p:spPr bwMode="auto">
            <a:xfrm>
              <a:off x="4625975" y="1760538"/>
              <a:ext cx="4763" cy="3175"/>
            </a:xfrm>
            <a:custGeom>
              <a:avLst/>
              <a:gdLst>
                <a:gd name="T0" fmla="*/ 1 w 4"/>
                <a:gd name="T1" fmla="*/ 3 h 3"/>
                <a:gd name="T2" fmla="*/ 2 w 4"/>
                <a:gd name="T3" fmla="*/ 0 h 3"/>
                <a:gd name="T4" fmla="*/ 1 w 4"/>
                <a:gd name="T5" fmla="*/ 3 h 3"/>
              </a:gdLst>
              <a:ahLst/>
              <a:cxnLst>
                <a:cxn ang="0">
                  <a:pos x="T0" y="T1"/>
                </a:cxn>
                <a:cxn ang="0">
                  <a:pos x="T2" y="T3"/>
                </a:cxn>
                <a:cxn ang="0">
                  <a:pos x="T4" y="T5"/>
                </a:cxn>
              </a:cxnLst>
              <a:rect l="0" t="0" r="r" b="b"/>
              <a:pathLst>
                <a:path w="4" h="3">
                  <a:moveTo>
                    <a:pt x="1" y="3"/>
                  </a:moveTo>
                  <a:cubicBezTo>
                    <a:pt x="0" y="3"/>
                    <a:pt x="1" y="0"/>
                    <a:pt x="2" y="0"/>
                  </a:cubicBezTo>
                  <a:cubicBezTo>
                    <a:pt x="4" y="0"/>
                    <a:pt x="3" y="3"/>
                    <a:pt x="1" y="3"/>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4" name="Freeform 429">
              <a:extLst>
                <a:ext uri="{FF2B5EF4-FFF2-40B4-BE49-F238E27FC236}">
                  <a16:creationId xmlns:a16="http://schemas.microsoft.com/office/drawing/2014/main" id="{7A007EC0-CC24-F664-33C9-A456AC7128FD}"/>
                </a:ext>
              </a:extLst>
            </p:cNvPr>
            <p:cNvSpPr>
              <a:spLocks/>
            </p:cNvSpPr>
            <p:nvPr/>
          </p:nvSpPr>
          <p:spPr bwMode="auto">
            <a:xfrm>
              <a:off x="4808538" y="1752600"/>
              <a:ext cx="6350" cy="4763"/>
            </a:xfrm>
            <a:custGeom>
              <a:avLst/>
              <a:gdLst>
                <a:gd name="T0" fmla="*/ 3 w 7"/>
                <a:gd name="T1" fmla="*/ 4 h 4"/>
                <a:gd name="T2" fmla="*/ 4 w 7"/>
                <a:gd name="T3" fmla="*/ 0 h 4"/>
                <a:gd name="T4" fmla="*/ 3 w 7"/>
                <a:gd name="T5" fmla="*/ 4 h 4"/>
              </a:gdLst>
              <a:ahLst/>
              <a:cxnLst>
                <a:cxn ang="0">
                  <a:pos x="T0" y="T1"/>
                </a:cxn>
                <a:cxn ang="0">
                  <a:pos x="T2" y="T3"/>
                </a:cxn>
                <a:cxn ang="0">
                  <a:pos x="T4" y="T5"/>
                </a:cxn>
              </a:cxnLst>
              <a:rect l="0" t="0" r="r" b="b"/>
              <a:pathLst>
                <a:path w="7" h="4">
                  <a:moveTo>
                    <a:pt x="3" y="4"/>
                  </a:moveTo>
                  <a:cubicBezTo>
                    <a:pt x="0" y="4"/>
                    <a:pt x="2" y="0"/>
                    <a:pt x="4" y="0"/>
                  </a:cubicBezTo>
                  <a:cubicBezTo>
                    <a:pt x="7" y="0"/>
                    <a:pt x="5" y="4"/>
                    <a:pt x="3" y="4"/>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Freeform 430">
              <a:extLst>
                <a:ext uri="{FF2B5EF4-FFF2-40B4-BE49-F238E27FC236}">
                  <a16:creationId xmlns:a16="http://schemas.microsoft.com/office/drawing/2014/main" id="{1B503BD4-EDD3-A9B3-7FE7-0A6347B0CC0C}"/>
                </a:ext>
              </a:extLst>
            </p:cNvPr>
            <p:cNvSpPr>
              <a:spLocks/>
            </p:cNvSpPr>
            <p:nvPr/>
          </p:nvSpPr>
          <p:spPr bwMode="auto">
            <a:xfrm>
              <a:off x="4826000" y="1690688"/>
              <a:ext cx="6350" cy="6350"/>
            </a:xfrm>
            <a:custGeom>
              <a:avLst/>
              <a:gdLst>
                <a:gd name="T0" fmla="*/ 2 w 7"/>
                <a:gd name="T1" fmla="*/ 7 h 7"/>
                <a:gd name="T2" fmla="*/ 0 w 7"/>
                <a:gd name="T3" fmla="*/ 4 h 7"/>
                <a:gd name="T4" fmla="*/ 3 w 7"/>
                <a:gd name="T5" fmla="*/ 1 h 7"/>
                <a:gd name="T6" fmla="*/ 5 w 7"/>
                <a:gd name="T7" fmla="*/ 0 h 7"/>
                <a:gd name="T8" fmla="*/ 7 w 7"/>
                <a:gd name="T9" fmla="*/ 2 h 7"/>
                <a:gd name="T10" fmla="*/ 4 w 7"/>
                <a:gd name="T11" fmla="*/ 7 h 7"/>
                <a:gd name="T12" fmla="*/ 2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2" y="7"/>
                  </a:moveTo>
                  <a:cubicBezTo>
                    <a:pt x="1" y="7"/>
                    <a:pt x="0" y="6"/>
                    <a:pt x="0" y="4"/>
                  </a:cubicBezTo>
                  <a:lnTo>
                    <a:pt x="3" y="1"/>
                  </a:lnTo>
                  <a:cubicBezTo>
                    <a:pt x="4" y="1"/>
                    <a:pt x="4" y="0"/>
                    <a:pt x="5" y="0"/>
                  </a:cubicBezTo>
                  <a:cubicBezTo>
                    <a:pt x="6" y="0"/>
                    <a:pt x="6" y="1"/>
                    <a:pt x="7" y="2"/>
                  </a:cubicBezTo>
                  <a:cubicBezTo>
                    <a:pt x="7" y="4"/>
                    <a:pt x="5" y="6"/>
                    <a:pt x="4" y="7"/>
                  </a:cubicBezTo>
                  <a:cubicBezTo>
                    <a:pt x="3" y="7"/>
                    <a:pt x="3" y="7"/>
                    <a:pt x="2" y="7"/>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6" name="Freeform 431">
              <a:extLst>
                <a:ext uri="{FF2B5EF4-FFF2-40B4-BE49-F238E27FC236}">
                  <a16:creationId xmlns:a16="http://schemas.microsoft.com/office/drawing/2014/main" id="{39EE3B81-27F9-7477-750C-BAE6A309BD01}"/>
                </a:ext>
              </a:extLst>
            </p:cNvPr>
            <p:cNvSpPr>
              <a:spLocks/>
            </p:cNvSpPr>
            <p:nvPr/>
          </p:nvSpPr>
          <p:spPr bwMode="auto">
            <a:xfrm>
              <a:off x="5537200" y="1820863"/>
              <a:ext cx="7938" cy="6350"/>
            </a:xfrm>
            <a:custGeom>
              <a:avLst/>
              <a:gdLst>
                <a:gd name="T0" fmla="*/ 5 w 7"/>
                <a:gd name="T1" fmla="*/ 7 h 7"/>
                <a:gd name="T2" fmla="*/ 3 w 7"/>
                <a:gd name="T3" fmla="*/ 6 h 7"/>
                <a:gd name="T4" fmla="*/ 6 w 7"/>
                <a:gd name="T5" fmla="*/ 0 h 7"/>
                <a:gd name="T6" fmla="*/ 6 w 7"/>
                <a:gd name="T7" fmla="*/ 0 h 7"/>
                <a:gd name="T8" fmla="*/ 7 w 7"/>
                <a:gd name="T9" fmla="*/ 0 h 7"/>
                <a:gd name="T10" fmla="*/ 6 w 7"/>
                <a:gd name="T11" fmla="*/ 7 h 7"/>
                <a:gd name="T12" fmla="*/ 5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5" y="7"/>
                  </a:moveTo>
                  <a:cubicBezTo>
                    <a:pt x="4" y="7"/>
                    <a:pt x="3" y="7"/>
                    <a:pt x="3" y="6"/>
                  </a:cubicBezTo>
                  <a:cubicBezTo>
                    <a:pt x="0" y="5"/>
                    <a:pt x="3" y="0"/>
                    <a:pt x="6" y="0"/>
                  </a:cubicBezTo>
                  <a:lnTo>
                    <a:pt x="6" y="0"/>
                  </a:lnTo>
                  <a:cubicBezTo>
                    <a:pt x="6" y="0"/>
                    <a:pt x="7" y="0"/>
                    <a:pt x="7" y="0"/>
                  </a:cubicBezTo>
                  <a:cubicBezTo>
                    <a:pt x="7" y="3"/>
                    <a:pt x="6" y="5"/>
                    <a:pt x="6" y="7"/>
                  </a:cubicBezTo>
                  <a:cubicBezTo>
                    <a:pt x="6" y="7"/>
                    <a:pt x="5" y="7"/>
                    <a:pt x="5" y="7"/>
                  </a:cubicBezTo>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7" name="Freeform 432">
              <a:extLst>
                <a:ext uri="{FF2B5EF4-FFF2-40B4-BE49-F238E27FC236}">
                  <a16:creationId xmlns:a16="http://schemas.microsoft.com/office/drawing/2014/main" id="{5743E8CE-4658-EA36-45D2-934EF2BFDE1B}"/>
                </a:ext>
              </a:extLst>
            </p:cNvPr>
            <p:cNvSpPr>
              <a:spLocks/>
            </p:cNvSpPr>
            <p:nvPr/>
          </p:nvSpPr>
          <p:spPr bwMode="auto">
            <a:xfrm>
              <a:off x="5543550" y="1820863"/>
              <a:ext cx="3175" cy="6350"/>
            </a:xfrm>
            <a:custGeom>
              <a:avLst/>
              <a:gdLst>
                <a:gd name="T0" fmla="*/ 0 w 3"/>
                <a:gd name="T1" fmla="*/ 7 h 7"/>
                <a:gd name="T2" fmla="*/ 1 w 3"/>
                <a:gd name="T3" fmla="*/ 0 h 7"/>
                <a:gd name="T4" fmla="*/ 3 w 3"/>
                <a:gd name="T5" fmla="*/ 3 h 7"/>
                <a:gd name="T6" fmla="*/ 0 w 3"/>
                <a:gd name="T7" fmla="*/ 7 h 7"/>
              </a:gdLst>
              <a:ahLst/>
              <a:cxnLst>
                <a:cxn ang="0">
                  <a:pos x="T0" y="T1"/>
                </a:cxn>
                <a:cxn ang="0">
                  <a:pos x="T2" y="T3"/>
                </a:cxn>
                <a:cxn ang="0">
                  <a:pos x="T4" y="T5"/>
                </a:cxn>
                <a:cxn ang="0">
                  <a:pos x="T6" y="T7"/>
                </a:cxn>
              </a:cxnLst>
              <a:rect l="0" t="0" r="r" b="b"/>
              <a:pathLst>
                <a:path w="3" h="7">
                  <a:moveTo>
                    <a:pt x="0" y="7"/>
                  </a:moveTo>
                  <a:cubicBezTo>
                    <a:pt x="0" y="5"/>
                    <a:pt x="1" y="3"/>
                    <a:pt x="1" y="0"/>
                  </a:cubicBezTo>
                  <a:cubicBezTo>
                    <a:pt x="2" y="1"/>
                    <a:pt x="3" y="2"/>
                    <a:pt x="3" y="3"/>
                  </a:cubicBezTo>
                  <a:cubicBezTo>
                    <a:pt x="3" y="4"/>
                    <a:pt x="2" y="6"/>
                    <a:pt x="0" y="7"/>
                  </a:cubicBezTo>
                  <a:close/>
                </a:path>
              </a:pathLst>
            </a:custGeom>
            <a:solidFill>
              <a:srgbClr val="9168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8" name="Freeform 433">
              <a:extLst>
                <a:ext uri="{FF2B5EF4-FFF2-40B4-BE49-F238E27FC236}">
                  <a16:creationId xmlns:a16="http://schemas.microsoft.com/office/drawing/2014/main" id="{18C60780-6769-7172-B5C0-410127FD5161}"/>
                </a:ext>
              </a:extLst>
            </p:cNvPr>
            <p:cNvSpPr>
              <a:spLocks/>
            </p:cNvSpPr>
            <p:nvPr/>
          </p:nvSpPr>
          <p:spPr bwMode="auto">
            <a:xfrm>
              <a:off x="5503863" y="1827213"/>
              <a:ext cx="3175" cy="4763"/>
            </a:xfrm>
            <a:custGeom>
              <a:avLst/>
              <a:gdLst>
                <a:gd name="T0" fmla="*/ 3 w 4"/>
                <a:gd name="T1" fmla="*/ 5 h 5"/>
                <a:gd name="T2" fmla="*/ 0 w 4"/>
                <a:gd name="T3" fmla="*/ 1 h 5"/>
                <a:gd name="T4" fmla="*/ 0 w 4"/>
                <a:gd name="T5" fmla="*/ 1 h 5"/>
                <a:gd name="T6" fmla="*/ 4 w 4"/>
                <a:gd name="T7" fmla="*/ 0 h 5"/>
                <a:gd name="T8" fmla="*/ 4 w 4"/>
                <a:gd name="T9" fmla="*/ 4 h 5"/>
                <a:gd name="T10" fmla="*/ 3 w 4"/>
                <a:gd name="T11" fmla="*/ 5 h 5"/>
                <a:gd name="T12" fmla="*/ 3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3" y="5"/>
                  </a:moveTo>
                  <a:cubicBezTo>
                    <a:pt x="2" y="3"/>
                    <a:pt x="1" y="2"/>
                    <a:pt x="0" y="1"/>
                  </a:cubicBezTo>
                  <a:lnTo>
                    <a:pt x="0" y="1"/>
                  </a:lnTo>
                  <a:lnTo>
                    <a:pt x="4" y="0"/>
                  </a:lnTo>
                  <a:lnTo>
                    <a:pt x="4" y="4"/>
                  </a:lnTo>
                  <a:lnTo>
                    <a:pt x="3" y="5"/>
                  </a:lnTo>
                  <a:lnTo>
                    <a:pt x="3" y="5"/>
                  </a:ln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9" name="Freeform 434">
              <a:extLst>
                <a:ext uri="{FF2B5EF4-FFF2-40B4-BE49-F238E27FC236}">
                  <a16:creationId xmlns:a16="http://schemas.microsoft.com/office/drawing/2014/main" id="{0CAA2655-95B7-5BC6-72C4-B26E929AD496}"/>
                </a:ext>
              </a:extLst>
            </p:cNvPr>
            <p:cNvSpPr>
              <a:spLocks/>
            </p:cNvSpPr>
            <p:nvPr/>
          </p:nvSpPr>
          <p:spPr bwMode="auto">
            <a:xfrm>
              <a:off x="5502275" y="1828800"/>
              <a:ext cx="4763" cy="4763"/>
            </a:xfrm>
            <a:custGeom>
              <a:avLst/>
              <a:gdLst>
                <a:gd name="T0" fmla="*/ 0 w 4"/>
                <a:gd name="T1" fmla="*/ 5 h 5"/>
                <a:gd name="T2" fmla="*/ 0 w 4"/>
                <a:gd name="T3" fmla="*/ 1 h 5"/>
                <a:gd name="T4" fmla="*/ 1 w 4"/>
                <a:gd name="T5" fmla="*/ 0 h 5"/>
                <a:gd name="T6" fmla="*/ 4 w 4"/>
                <a:gd name="T7" fmla="*/ 4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lnTo>
                    <a:pt x="0" y="1"/>
                  </a:lnTo>
                  <a:lnTo>
                    <a:pt x="1" y="0"/>
                  </a:lnTo>
                  <a:cubicBezTo>
                    <a:pt x="2" y="1"/>
                    <a:pt x="3" y="2"/>
                    <a:pt x="4" y="4"/>
                  </a:cubicBezTo>
                  <a:lnTo>
                    <a:pt x="0" y="5"/>
                  </a:lnTo>
                  <a:close/>
                </a:path>
              </a:pathLst>
            </a:custGeom>
            <a:solidFill>
              <a:srgbClr val="9168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Freeform 435">
              <a:extLst>
                <a:ext uri="{FF2B5EF4-FFF2-40B4-BE49-F238E27FC236}">
                  <a16:creationId xmlns:a16="http://schemas.microsoft.com/office/drawing/2014/main" id="{B9794DEC-ACC5-B753-07D7-77C98BF4D057}"/>
                </a:ext>
              </a:extLst>
            </p:cNvPr>
            <p:cNvSpPr>
              <a:spLocks/>
            </p:cNvSpPr>
            <p:nvPr/>
          </p:nvSpPr>
          <p:spPr bwMode="auto">
            <a:xfrm>
              <a:off x="5622925" y="1827213"/>
              <a:ext cx="7938" cy="6350"/>
            </a:xfrm>
            <a:custGeom>
              <a:avLst/>
              <a:gdLst>
                <a:gd name="T0" fmla="*/ 4 w 9"/>
                <a:gd name="T1" fmla="*/ 6 h 6"/>
                <a:gd name="T2" fmla="*/ 6 w 9"/>
                <a:gd name="T3" fmla="*/ 0 h 6"/>
                <a:gd name="T4" fmla="*/ 4 w 9"/>
                <a:gd name="T5" fmla="*/ 6 h 6"/>
              </a:gdLst>
              <a:ahLst/>
              <a:cxnLst>
                <a:cxn ang="0">
                  <a:pos x="T0" y="T1"/>
                </a:cxn>
                <a:cxn ang="0">
                  <a:pos x="T2" y="T3"/>
                </a:cxn>
                <a:cxn ang="0">
                  <a:pos x="T4" y="T5"/>
                </a:cxn>
              </a:cxnLst>
              <a:rect l="0" t="0" r="r" b="b"/>
              <a:pathLst>
                <a:path w="9" h="6">
                  <a:moveTo>
                    <a:pt x="4" y="6"/>
                  </a:moveTo>
                  <a:cubicBezTo>
                    <a:pt x="0" y="6"/>
                    <a:pt x="3" y="0"/>
                    <a:pt x="6" y="0"/>
                  </a:cubicBezTo>
                  <a:cubicBezTo>
                    <a:pt x="9" y="0"/>
                    <a:pt x="7" y="6"/>
                    <a:pt x="4" y="6"/>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1" name="Freeform 436">
              <a:extLst>
                <a:ext uri="{FF2B5EF4-FFF2-40B4-BE49-F238E27FC236}">
                  <a16:creationId xmlns:a16="http://schemas.microsoft.com/office/drawing/2014/main" id="{978AEB8F-3292-46CB-CB25-98F3FEAAF1F9}"/>
                </a:ext>
              </a:extLst>
            </p:cNvPr>
            <p:cNvSpPr>
              <a:spLocks/>
            </p:cNvSpPr>
            <p:nvPr/>
          </p:nvSpPr>
          <p:spPr bwMode="auto">
            <a:xfrm>
              <a:off x="5643563" y="1874838"/>
              <a:ext cx="4763" cy="1588"/>
            </a:xfrm>
            <a:custGeom>
              <a:avLst/>
              <a:gdLst>
                <a:gd name="T0" fmla="*/ 2 w 5"/>
                <a:gd name="T1" fmla="*/ 3 h 3"/>
                <a:gd name="T2" fmla="*/ 3 w 5"/>
                <a:gd name="T3" fmla="*/ 0 h 3"/>
                <a:gd name="T4" fmla="*/ 2 w 5"/>
                <a:gd name="T5" fmla="*/ 3 h 3"/>
              </a:gdLst>
              <a:ahLst/>
              <a:cxnLst>
                <a:cxn ang="0">
                  <a:pos x="T0" y="T1"/>
                </a:cxn>
                <a:cxn ang="0">
                  <a:pos x="T2" y="T3"/>
                </a:cxn>
                <a:cxn ang="0">
                  <a:pos x="T4" y="T5"/>
                </a:cxn>
              </a:cxnLst>
              <a:rect l="0" t="0" r="r" b="b"/>
              <a:pathLst>
                <a:path w="5" h="3">
                  <a:moveTo>
                    <a:pt x="2" y="3"/>
                  </a:moveTo>
                  <a:cubicBezTo>
                    <a:pt x="0" y="3"/>
                    <a:pt x="2" y="0"/>
                    <a:pt x="3" y="0"/>
                  </a:cubicBezTo>
                  <a:cubicBezTo>
                    <a:pt x="5" y="0"/>
                    <a:pt x="4" y="3"/>
                    <a:pt x="2" y="3"/>
                  </a:cubicBezTo>
                  <a:close/>
                </a:path>
              </a:pathLst>
            </a:custGeom>
            <a:solidFill>
              <a:srgbClr val="9168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2" name="Freeform 437">
              <a:extLst>
                <a:ext uri="{FF2B5EF4-FFF2-40B4-BE49-F238E27FC236}">
                  <a16:creationId xmlns:a16="http://schemas.microsoft.com/office/drawing/2014/main" id="{71CBF7C0-7778-5138-3272-BA7795C2F33B}"/>
                </a:ext>
              </a:extLst>
            </p:cNvPr>
            <p:cNvSpPr>
              <a:spLocks/>
            </p:cNvSpPr>
            <p:nvPr/>
          </p:nvSpPr>
          <p:spPr bwMode="auto">
            <a:xfrm>
              <a:off x="5757863" y="1798638"/>
              <a:ext cx="7938" cy="4763"/>
            </a:xfrm>
            <a:custGeom>
              <a:avLst/>
              <a:gdLst>
                <a:gd name="T0" fmla="*/ 3 w 9"/>
                <a:gd name="T1" fmla="*/ 5 h 5"/>
                <a:gd name="T2" fmla="*/ 5 w 9"/>
                <a:gd name="T3" fmla="*/ 0 h 5"/>
                <a:gd name="T4" fmla="*/ 3 w 9"/>
                <a:gd name="T5" fmla="*/ 5 h 5"/>
              </a:gdLst>
              <a:ahLst/>
              <a:cxnLst>
                <a:cxn ang="0">
                  <a:pos x="T0" y="T1"/>
                </a:cxn>
                <a:cxn ang="0">
                  <a:pos x="T2" y="T3"/>
                </a:cxn>
                <a:cxn ang="0">
                  <a:pos x="T4" y="T5"/>
                </a:cxn>
              </a:cxnLst>
              <a:rect l="0" t="0" r="r" b="b"/>
              <a:pathLst>
                <a:path w="9" h="5">
                  <a:moveTo>
                    <a:pt x="3" y="5"/>
                  </a:moveTo>
                  <a:cubicBezTo>
                    <a:pt x="0" y="5"/>
                    <a:pt x="3" y="0"/>
                    <a:pt x="5" y="0"/>
                  </a:cubicBezTo>
                  <a:cubicBezTo>
                    <a:pt x="9" y="0"/>
                    <a:pt x="6" y="5"/>
                    <a:pt x="3" y="5"/>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3" name="Freeform 438">
              <a:extLst>
                <a:ext uri="{FF2B5EF4-FFF2-40B4-BE49-F238E27FC236}">
                  <a16:creationId xmlns:a16="http://schemas.microsoft.com/office/drawing/2014/main" id="{89E95551-4B8F-666C-ADC4-76537B4FDE43}"/>
                </a:ext>
              </a:extLst>
            </p:cNvPr>
            <p:cNvSpPr>
              <a:spLocks/>
            </p:cNvSpPr>
            <p:nvPr/>
          </p:nvSpPr>
          <p:spPr bwMode="auto">
            <a:xfrm>
              <a:off x="5722938" y="1828800"/>
              <a:ext cx="7938" cy="3175"/>
            </a:xfrm>
            <a:custGeom>
              <a:avLst/>
              <a:gdLst>
                <a:gd name="T0" fmla="*/ 3 w 7"/>
                <a:gd name="T1" fmla="*/ 4 h 4"/>
                <a:gd name="T2" fmla="*/ 4 w 7"/>
                <a:gd name="T3" fmla="*/ 0 h 4"/>
                <a:gd name="T4" fmla="*/ 3 w 7"/>
                <a:gd name="T5" fmla="*/ 4 h 4"/>
              </a:gdLst>
              <a:ahLst/>
              <a:cxnLst>
                <a:cxn ang="0">
                  <a:pos x="T0" y="T1"/>
                </a:cxn>
                <a:cxn ang="0">
                  <a:pos x="T2" y="T3"/>
                </a:cxn>
                <a:cxn ang="0">
                  <a:pos x="T4" y="T5"/>
                </a:cxn>
              </a:cxnLst>
              <a:rect l="0" t="0" r="r" b="b"/>
              <a:pathLst>
                <a:path w="7" h="4">
                  <a:moveTo>
                    <a:pt x="3" y="4"/>
                  </a:moveTo>
                  <a:cubicBezTo>
                    <a:pt x="0" y="4"/>
                    <a:pt x="2" y="0"/>
                    <a:pt x="4" y="0"/>
                  </a:cubicBezTo>
                  <a:cubicBezTo>
                    <a:pt x="7" y="0"/>
                    <a:pt x="5" y="4"/>
                    <a:pt x="3" y="4"/>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4" name="Freeform 439">
              <a:extLst>
                <a:ext uri="{FF2B5EF4-FFF2-40B4-BE49-F238E27FC236}">
                  <a16:creationId xmlns:a16="http://schemas.microsoft.com/office/drawing/2014/main" id="{23A91C7F-0A56-AD1C-9241-20FBAC4AEF85}"/>
                </a:ext>
              </a:extLst>
            </p:cNvPr>
            <p:cNvSpPr>
              <a:spLocks/>
            </p:cNvSpPr>
            <p:nvPr/>
          </p:nvSpPr>
          <p:spPr bwMode="auto">
            <a:xfrm>
              <a:off x="5818188" y="1743075"/>
              <a:ext cx="11113" cy="6350"/>
            </a:xfrm>
            <a:custGeom>
              <a:avLst/>
              <a:gdLst>
                <a:gd name="T0" fmla="*/ 4 w 11"/>
                <a:gd name="T1" fmla="*/ 7 h 7"/>
                <a:gd name="T2" fmla="*/ 7 w 11"/>
                <a:gd name="T3" fmla="*/ 0 h 7"/>
                <a:gd name="T4" fmla="*/ 4 w 11"/>
                <a:gd name="T5" fmla="*/ 7 h 7"/>
              </a:gdLst>
              <a:ahLst/>
              <a:cxnLst>
                <a:cxn ang="0">
                  <a:pos x="T0" y="T1"/>
                </a:cxn>
                <a:cxn ang="0">
                  <a:pos x="T2" y="T3"/>
                </a:cxn>
                <a:cxn ang="0">
                  <a:pos x="T4" y="T5"/>
                </a:cxn>
              </a:cxnLst>
              <a:rect l="0" t="0" r="r" b="b"/>
              <a:pathLst>
                <a:path w="11" h="7">
                  <a:moveTo>
                    <a:pt x="4" y="7"/>
                  </a:moveTo>
                  <a:cubicBezTo>
                    <a:pt x="0" y="7"/>
                    <a:pt x="3" y="0"/>
                    <a:pt x="7" y="0"/>
                  </a:cubicBezTo>
                  <a:cubicBezTo>
                    <a:pt x="11" y="0"/>
                    <a:pt x="7" y="7"/>
                    <a:pt x="4" y="7"/>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Freeform 440">
              <a:extLst>
                <a:ext uri="{FF2B5EF4-FFF2-40B4-BE49-F238E27FC236}">
                  <a16:creationId xmlns:a16="http://schemas.microsoft.com/office/drawing/2014/main" id="{24559AFB-9413-B09C-ADAB-F4A55DBEA265}"/>
                </a:ext>
              </a:extLst>
            </p:cNvPr>
            <p:cNvSpPr>
              <a:spLocks/>
            </p:cNvSpPr>
            <p:nvPr/>
          </p:nvSpPr>
          <p:spPr bwMode="auto">
            <a:xfrm>
              <a:off x="5859463" y="1701800"/>
              <a:ext cx="1588" cy="3175"/>
            </a:xfrm>
            <a:custGeom>
              <a:avLst/>
              <a:gdLst>
                <a:gd name="T0" fmla="*/ 1 w 2"/>
                <a:gd name="T1" fmla="*/ 4 h 4"/>
                <a:gd name="T2" fmla="*/ 0 w 2"/>
                <a:gd name="T3" fmla="*/ 3 h 4"/>
                <a:gd name="T4" fmla="*/ 0 w 2"/>
                <a:gd name="T5" fmla="*/ 2 h 4"/>
                <a:gd name="T6" fmla="*/ 2 w 2"/>
                <a:gd name="T7" fmla="*/ 0 h 4"/>
                <a:gd name="T8" fmla="*/ 2 w 2"/>
                <a:gd name="T9" fmla="*/ 1 h 4"/>
                <a:gd name="T10" fmla="*/ 2 w 2"/>
                <a:gd name="T11" fmla="*/ 2 h 4"/>
                <a:gd name="T12" fmla="*/ 1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4"/>
                  </a:moveTo>
                  <a:cubicBezTo>
                    <a:pt x="0" y="4"/>
                    <a:pt x="0" y="3"/>
                    <a:pt x="0" y="3"/>
                  </a:cubicBezTo>
                  <a:lnTo>
                    <a:pt x="0" y="2"/>
                  </a:lnTo>
                  <a:cubicBezTo>
                    <a:pt x="0" y="1"/>
                    <a:pt x="1" y="0"/>
                    <a:pt x="2" y="0"/>
                  </a:cubicBezTo>
                  <a:cubicBezTo>
                    <a:pt x="2" y="0"/>
                    <a:pt x="2" y="1"/>
                    <a:pt x="2" y="1"/>
                  </a:cubicBezTo>
                  <a:lnTo>
                    <a:pt x="2" y="2"/>
                  </a:lnTo>
                  <a:cubicBezTo>
                    <a:pt x="2" y="3"/>
                    <a:pt x="2" y="4"/>
                    <a:pt x="1" y="4"/>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6" name="Freeform 441">
              <a:extLst>
                <a:ext uri="{FF2B5EF4-FFF2-40B4-BE49-F238E27FC236}">
                  <a16:creationId xmlns:a16="http://schemas.microsoft.com/office/drawing/2014/main" id="{9EDA00CA-73A7-64E4-DBC0-EB343068B5A3}"/>
                </a:ext>
              </a:extLst>
            </p:cNvPr>
            <p:cNvSpPr>
              <a:spLocks/>
            </p:cNvSpPr>
            <p:nvPr/>
          </p:nvSpPr>
          <p:spPr bwMode="auto">
            <a:xfrm>
              <a:off x="5851525" y="1843088"/>
              <a:ext cx="4763" cy="4763"/>
            </a:xfrm>
            <a:custGeom>
              <a:avLst/>
              <a:gdLst>
                <a:gd name="T0" fmla="*/ 1 w 5"/>
                <a:gd name="T1" fmla="*/ 5 h 5"/>
                <a:gd name="T2" fmla="*/ 0 w 5"/>
                <a:gd name="T3" fmla="*/ 4 h 5"/>
                <a:gd name="T4" fmla="*/ 0 w 5"/>
                <a:gd name="T5" fmla="*/ 4 h 5"/>
                <a:gd name="T6" fmla="*/ 3 w 5"/>
                <a:gd name="T7" fmla="*/ 0 h 5"/>
                <a:gd name="T8" fmla="*/ 4 w 5"/>
                <a:gd name="T9" fmla="*/ 2 h 5"/>
                <a:gd name="T10" fmla="*/ 4 w 5"/>
                <a:gd name="T11" fmla="*/ 3 h 5"/>
                <a:gd name="T12" fmla="*/ 1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1" y="5"/>
                  </a:moveTo>
                  <a:cubicBezTo>
                    <a:pt x="1" y="5"/>
                    <a:pt x="1" y="5"/>
                    <a:pt x="0" y="4"/>
                  </a:cubicBezTo>
                  <a:lnTo>
                    <a:pt x="0" y="4"/>
                  </a:lnTo>
                  <a:cubicBezTo>
                    <a:pt x="0" y="2"/>
                    <a:pt x="1" y="0"/>
                    <a:pt x="3" y="0"/>
                  </a:cubicBezTo>
                  <a:cubicBezTo>
                    <a:pt x="4" y="0"/>
                    <a:pt x="5" y="1"/>
                    <a:pt x="4" y="2"/>
                  </a:cubicBezTo>
                  <a:lnTo>
                    <a:pt x="4" y="3"/>
                  </a:lnTo>
                  <a:cubicBezTo>
                    <a:pt x="4" y="4"/>
                    <a:pt x="2" y="5"/>
                    <a:pt x="1" y="5"/>
                  </a:cubicBezTo>
                </a:path>
              </a:pathLst>
            </a:custGeom>
            <a:solidFill>
              <a:srgbClr val="9B7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7" name="Freeform 442">
              <a:extLst>
                <a:ext uri="{FF2B5EF4-FFF2-40B4-BE49-F238E27FC236}">
                  <a16:creationId xmlns:a16="http://schemas.microsoft.com/office/drawing/2014/main" id="{1739E00B-38D0-B409-1FC6-C05983BEA91B}"/>
                </a:ext>
              </a:extLst>
            </p:cNvPr>
            <p:cNvSpPr>
              <a:spLocks/>
            </p:cNvSpPr>
            <p:nvPr/>
          </p:nvSpPr>
          <p:spPr bwMode="auto">
            <a:xfrm>
              <a:off x="5876925" y="1827213"/>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9B7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8" name="Freeform 443">
              <a:extLst>
                <a:ext uri="{FF2B5EF4-FFF2-40B4-BE49-F238E27FC236}">
                  <a16:creationId xmlns:a16="http://schemas.microsoft.com/office/drawing/2014/main" id="{FC7A08A1-9D40-1A4A-D432-402C472CF5A7}"/>
                </a:ext>
              </a:extLst>
            </p:cNvPr>
            <p:cNvSpPr>
              <a:spLocks/>
            </p:cNvSpPr>
            <p:nvPr/>
          </p:nvSpPr>
          <p:spPr bwMode="auto">
            <a:xfrm>
              <a:off x="5800725" y="1887538"/>
              <a:ext cx="7938" cy="6350"/>
            </a:xfrm>
            <a:custGeom>
              <a:avLst/>
              <a:gdLst>
                <a:gd name="T0" fmla="*/ 2 w 9"/>
                <a:gd name="T1" fmla="*/ 7 h 7"/>
                <a:gd name="T2" fmla="*/ 1 w 9"/>
                <a:gd name="T3" fmla="*/ 3 h 7"/>
                <a:gd name="T4" fmla="*/ 3 w 9"/>
                <a:gd name="T5" fmla="*/ 1 h 7"/>
                <a:gd name="T6" fmla="*/ 5 w 9"/>
                <a:gd name="T7" fmla="*/ 0 h 7"/>
                <a:gd name="T8" fmla="*/ 2 w 9"/>
                <a:gd name="T9" fmla="*/ 7 h 7"/>
              </a:gdLst>
              <a:ahLst/>
              <a:cxnLst>
                <a:cxn ang="0">
                  <a:pos x="T0" y="T1"/>
                </a:cxn>
                <a:cxn ang="0">
                  <a:pos x="T2" y="T3"/>
                </a:cxn>
                <a:cxn ang="0">
                  <a:pos x="T4" y="T5"/>
                </a:cxn>
                <a:cxn ang="0">
                  <a:pos x="T6" y="T7"/>
                </a:cxn>
                <a:cxn ang="0">
                  <a:pos x="T8" y="T9"/>
                </a:cxn>
              </a:cxnLst>
              <a:rect l="0" t="0" r="r" b="b"/>
              <a:pathLst>
                <a:path w="9" h="7">
                  <a:moveTo>
                    <a:pt x="2" y="7"/>
                  </a:moveTo>
                  <a:cubicBezTo>
                    <a:pt x="0" y="7"/>
                    <a:pt x="0" y="4"/>
                    <a:pt x="1" y="3"/>
                  </a:cubicBezTo>
                  <a:cubicBezTo>
                    <a:pt x="2" y="2"/>
                    <a:pt x="3" y="1"/>
                    <a:pt x="3" y="1"/>
                  </a:cubicBezTo>
                  <a:cubicBezTo>
                    <a:pt x="4" y="1"/>
                    <a:pt x="4" y="0"/>
                    <a:pt x="5" y="0"/>
                  </a:cubicBezTo>
                  <a:cubicBezTo>
                    <a:pt x="9" y="0"/>
                    <a:pt x="5" y="7"/>
                    <a:pt x="2" y="7"/>
                  </a:cubicBezTo>
                </a:path>
              </a:pathLst>
            </a:custGeom>
            <a:solidFill>
              <a:srgbClr val="9B7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9" name="Freeform 444">
              <a:extLst>
                <a:ext uri="{FF2B5EF4-FFF2-40B4-BE49-F238E27FC236}">
                  <a16:creationId xmlns:a16="http://schemas.microsoft.com/office/drawing/2014/main" id="{C5E22400-1708-0472-6E12-AF950E33D7FA}"/>
                </a:ext>
              </a:extLst>
            </p:cNvPr>
            <p:cNvSpPr>
              <a:spLocks/>
            </p:cNvSpPr>
            <p:nvPr/>
          </p:nvSpPr>
          <p:spPr bwMode="auto">
            <a:xfrm>
              <a:off x="5800725" y="1889125"/>
              <a:ext cx="1588" cy="1588"/>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0"/>
                    <a:pt x="2" y="0"/>
                  </a:cubicBezTo>
                  <a:cubicBezTo>
                    <a:pt x="2" y="0"/>
                    <a:pt x="1" y="1"/>
                    <a:pt x="0" y="2"/>
                  </a:cubicBezTo>
                  <a:close/>
                </a:path>
              </a:pathLst>
            </a:custGeom>
            <a:solidFill>
              <a:srgbClr val="AA8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Freeform 445">
              <a:extLst>
                <a:ext uri="{FF2B5EF4-FFF2-40B4-BE49-F238E27FC236}">
                  <a16:creationId xmlns:a16="http://schemas.microsoft.com/office/drawing/2014/main" id="{AB36B912-688E-5055-29B2-5DF9D1B9A1DC}"/>
                </a:ext>
              </a:extLst>
            </p:cNvPr>
            <p:cNvSpPr>
              <a:spLocks/>
            </p:cNvSpPr>
            <p:nvPr/>
          </p:nvSpPr>
          <p:spPr bwMode="auto">
            <a:xfrm>
              <a:off x="4722813" y="1651000"/>
              <a:ext cx="4763" cy="4763"/>
            </a:xfrm>
            <a:custGeom>
              <a:avLst/>
              <a:gdLst>
                <a:gd name="T0" fmla="*/ 0 w 4"/>
                <a:gd name="T1" fmla="*/ 4 h 4"/>
                <a:gd name="T2" fmla="*/ 0 w 4"/>
                <a:gd name="T3" fmla="*/ 2 h 4"/>
                <a:gd name="T4" fmla="*/ 2 w 4"/>
                <a:gd name="T5" fmla="*/ 0 h 4"/>
                <a:gd name="T6" fmla="*/ 4 w 4"/>
                <a:gd name="T7" fmla="*/ 1 h 4"/>
                <a:gd name="T8" fmla="*/ 4 w 4"/>
                <a:gd name="T9" fmla="*/ 1 h 4"/>
                <a:gd name="T10" fmla="*/ 4 w 4"/>
                <a:gd name="T11" fmla="*/ 3 h 4"/>
                <a:gd name="T12" fmla="*/ 3 w 4"/>
                <a:gd name="T13" fmla="*/ 3 h 4"/>
                <a:gd name="T14" fmla="*/ 0 w 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4"/>
                  </a:moveTo>
                  <a:lnTo>
                    <a:pt x="0" y="2"/>
                  </a:lnTo>
                  <a:cubicBezTo>
                    <a:pt x="0" y="1"/>
                    <a:pt x="1" y="0"/>
                    <a:pt x="2" y="0"/>
                  </a:cubicBezTo>
                  <a:cubicBezTo>
                    <a:pt x="3" y="0"/>
                    <a:pt x="3" y="0"/>
                    <a:pt x="4" y="1"/>
                  </a:cubicBezTo>
                  <a:lnTo>
                    <a:pt x="4" y="1"/>
                  </a:lnTo>
                  <a:lnTo>
                    <a:pt x="4" y="3"/>
                  </a:lnTo>
                  <a:lnTo>
                    <a:pt x="3" y="3"/>
                  </a:lnTo>
                  <a:lnTo>
                    <a:pt x="0" y="4"/>
                  </a:lnTo>
                </a:path>
              </a:pathLst>
            </a:custGeom>
            <a:solidFill>
              <a:srgbClr val="9A71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1" name="Freeform 446">
              <a:extLst>
                <a:ext uri="{FF2B5EF4-FFF2-40B4-BE49-F238E27FC236}">
                  <a16:creationId xmlns:a16="http://schemas.microsoft.com/office/drawing/2014/main" id="{F3D5DC86-AE96-0D29-D2AF-D62232423691}"/>
                </a:ext>
              </a:extLst>
            </p:cNvPr>
            <p:cNvSpPr>
              <a:spLocks/>
            </p:cNvSpPr>
            <p:nvPr/>
          </p:nvSpPr>
          <p:spPr bwMode="auto">
            <a:xfrm>
              <a:off x="4586288" y="1728788"/>
              <a:ext cx="7938" cy="4763"/>
            </a:xfrm>
            <a:custGeom>
              <a:avLst/>
              <a:gdLst>
                <a:gd name="T0" fmla="*/ 3 w 9"/>
                <a:gd name="T1" fmla="*/ 5 h 5"/>
                <a:gd name="T2" fmla="*/ 5 w 9"/>
                <a:gd name="T3" fmla="*/ 0 h 5"/>
                <a:gd name="T4" fmla="*/ 3 w 9"/>
                <a:gd name="T5" fmla="*/ 5 h 5"/>
              </a:gdLst>
              <a:ahLst/>
              <a:cxnLst>
                <a:cxn ang="0">
                  <a:pos x="T0" y="T1"/>
                </a:cxn>
                <a:cxn ang="0">
                  <a:pos x="T2" y="T3"/>
                </a:cxn>
                <a:cxn ang="0">
                  <a:pos x="T4" y="T5"/>
                </a:cxn>
              </a:cxnLst>
              <a:rect l="0" t="0" r="r" b="b"/>
              <a:pathLst>
                <a:path w="9" h="5">
                  <a:moveTo>
                    <a:pt x="3" y="5"/>
                  </a:moveTo>
                  <a:cubicBezTo>
                    <a:pt x="0" y="5"/>
                    <a:pt x="3" y="0"/>
                    <a:pt x="5" y="0"/>
                  </a:cubicBezTo>
                  <a:cubicBezTo>
                    <a:pt x="9" y="0"/>
                    <a:pt x="6" y="5"/>
                    <a:pt x="3" y="5"/>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2" name="Freeform 447">
              <a:extLst>
                <a:ext uri="{FF2B5EF4-FFF2-40B4-BE49-F238E27FC236}">
                  <a16:creationId xmlns:a16="http://schemas.microsoft.com/office/drawing/2014/main" id="{CDEC0327-9FAD-8A3D-9E7B-117CA642B2BC}"/>
                </a:ext>
              </a:extLst>
            </p:cNvPr>
            <p:cNvSpPr>
              <a:spLocks/>
            </p:cNvSpPr>
            <p:nvPr/>
          </p:nvSpPr>
          <p:spPr bwMode="auto">
            <a:xfrm>
              <a:off x="4568825" y="1703388"/>
              <a:ext cx="11113" cy="6350"/>
            </a:xfrm>
            <a:custGeom>
              <a:avLst/>
              <a:gdLst>
                <a:gd name="T0" fmla="*/ 5 w 12"/>
                <a:gd name="T1" fmla="*/ 8 h 8"/>
                <a:gd name="T2" fmla="*/ 7 w 12"/>
                <a:gd name="T3" fmla="*/ 0 h 8"/>
                <a:gd name="T4" fmla="*/ 5 w 12"/>
                <a:gd name="T5" fmla="*/ 8 h 8"/>
              </a:gdLst>
              <a:ahLst/>
              <a:cxnLst>
                <a:cxn ang="0">
                  <a:pos x="T0" y="T1"/>
                </a:cxn>
                <a:cxn ang="0">
                  <a:pos x="T2" y="T3"/>
                </a:cxn>
                <a:cxn ang="0">
                  <a:pos x="T4" y="T5"/>
                </a:cxn>
              </a:cxnLst>
              <a:rect l="0" t="0" r="r" b="b"/>
              <a:pathLst>
                <a:path w="12" h="8">
                  <a:moveTo>
                    <a:pt x="5" y="8"/>
                  </a:moveTo>
                  <a:cubicBezTo>
                    <a:pt x="0" y="8"/>
                    <a:pt x="4" y="0"/>
                    <a:pt x="7" y="0"/>
                  </a:cubicBezTo>
                  <a:cubicBezTo>
                    <a:pt x="12" y="0"/>
                    <a:pt x="8" y="8"/>
                    <a:pt x="5" y="8"/>
                  </a:cubicBezTo>
                  <a:close/>
                </a:path>
              </a:pathLst>
            </a:custGeom>
            <a:solidFill>
              <a:srgbClr val="956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3" name="Freeform 448">
              <a:extLst>
                <a:ext uri="{FF2B5EF4-FFF2-40B4-BE49-F238E27FC236}">
                  <a16:creationId xmlns:a16="http://schemas.microsoft.com/office/drawing/2014/main" id="{B8B2BC25-542A-35A1-9FED-0C08884AC85C}"/>
                </a:ext>
              </a:extLst>
            </p:cNvPr>
            <p:cNvSpPr>
              <a:spLocks/>
            </p:cNvSpPr>
            <p:nvPr/>
          </p:nvSpPr>
          <p:spPr bwMode="auto">
            <a:xfrm>
              <a:off x="5551488" y="1143000"/>
              <a:ext cx="842963" cy="136525"/>
            </a:xfrm>
            <a:custGeom>
              <a:avLst/>
              <a:gdLst>
                <a:gd name="T0" fmla="*/ 691 w 871"/>
                <a:gd name="T1" fmla="*/ 108 h 141"/>
                <a:gd name="T2" fmla="*/ 826 w 871"/>
                <a:gd name="T3" fmla="*/ 106 h 141"/>
                <a:gd name="T4" fmla="*/ 871 w 871"/>
                <a:gd name="T5" fmla="*/ 70 h 141"/>
                <a:gd name="T6" fmla="*/ 458 w 871"/>
                <a:gd name="T7" fmla="*/ 0 h 141"/>
                <a:gd name="T8" fmla="*/ 0 w 871"/>
                <a:gd name="T9" fmla="*/ 70 h 141"/>
                <a:gd name="T10" fmla="*/ 46 w 871"/>
                <a:gd name="T11" fmla="*/ 141 h 141"/>
                <a:gd name="T12" fmla="*/ 691 w 871"/>
                <a:gd name="T13" fmla="*/ 108 h 141"/>
              </a:gdLst>
              <a:ahLst/>
              <a:cxnLst>
                <a:cxn ang="0">
                  <a:pos x="T0" y="T1"/>
                </a:cxn>
                <a:cxn ang="0">
                  <a:pos x="T2" y="T3"/>
                </a:cxn>
                <a:cxn ang="0">
                  <a:pos x="T4" y="T5"/>
                </a:cxn>
                <a:cxn ang="0">
                  <a:pos x="T6" y="T7"/>
                </a:cxn>
                <a:cxn ang="0">
                  <a:pos x="T8" y="T9"/>
                </a:cxn>
                <a:cxn ang="0">
                  <a:pos x="T10" y="T11"/>
                </a:cxn>
                <a:cxn ang="0">
                  <a:pos x="T12" y="T13"/>
                </a:cxn>
              </a:cxnLst>
              <a:rect l="0" t="0" r="r" b="b"/>
              <a:pathLst>
                <a:path w="871" h="141">
                  <a:moveTo>
                    <a:pt x="691" y="108"/>
                  </a:moveTo>
                  <a:cubicBezTo>
                    <a:pt x="771" y="124"/>
                    <a:pt x="798" y="133"/>
                    <a:pt x="826" y="106"/>
                  </a:cubicBezTo>
                  <a:cubicBezTo>
                    <a:pt x="845" y="88"/>
                    <a:pt x="860" y="74"/>
                    <a:pt x="871" y="70"/>
                  </a:cubicBezTo>
                  <a:cubicBezTo>
                    <a:pt x="828" y="43"/>
                    <a:pt x="702" y="5"/>
                    <a:pt x="458" y="0"/>
                  </a:cubicBezTo>
                  <a:cubicBezTo>
                    <a:pt x="237" y="0"/>
                    <a:pt x="121" y="5"/>
                    <a:pt x="0" y="70"/>
                  </a:cubicBezTo>
                  <a:cubicBezTo>
                    <a:pt x="22" y="102"/>
                    <a:pt x="37" y="125"/>
                    <a:pt x="46" y="141"/>
                  </a:cubicBezTo>
                  <a:cubicBezTo>
                    <a:pt x="111" y="122"/>
                    <a:pt x="374" y="53"/>
                    <a:pt x="691" y="108"/>
                  </a:cubicBezTo>
                  <a:close/>
                </a:path>
              </a:pathLst>
            </a:custGeom>
            <a:solidFill>
              <a:srgbClr val="A79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Freeform 449">
              <a:extLst>
                <a:ext uri="{FF2B5EF4-FFF2-40B4-BE49-F238E27FC236}">
                  <a16:creationId xmlns:a16="http://schemas.microsoft.com/office/drawing/2014/main" id="{A9EC36B2-E2CE-8A54-EA72-1707F3BF7EBD}"/>
                </a:ext>
              </a:extLst>
            </p:cNvPr>
            <p:cNvSpPr>
              <a:spLocks/>
            </p:cNvSpPr>
            <p:nvPr/>
          </p:nvSpPr>
          <p:spPr bwMode="auto">
            <a:xfrm>
              <a:off x="5595938" y="1193800"/>
              <a:ext cx="731838" cy="117475"/>
            </a:xfrm>
            <a:custGeom>
              <a:avLst/>
              <a:gdLst>
                <a:gd name="T0" fmla="*/ 741 w 756"/>
                <a:gd name="T1" fmla="*/ 98 h 121"/>
                <a:gd name="T2" fmla="*/ 756 w 756"/>
                <a:gd name="T3" fmla="*/ 68 h 121"/>
                <a:gd name="T4" fmla="*/ 645 w 756"/>
                <a:gd name="T5" fmla="*/ 55 h 121"/>
                <a:gd name="T6" fmla="*/ 0 w 756"/>
                <a:gd name="T7" fmla="*/ 88 h 121"/>
                <a:gd name="T8" fmla="*/ 16 w 756"/>
                <a:gd name="T9" fmla="*/ 114 h 121"/>
                <a:gd name="T10" fmla="*/ 543 w 756"/>
                <a:gd name="T11" fmla="*/ 71 h 121"/>
                <a:gd name="T12" fmla="*/ 740 w 756"/>
                <a:gd name="T13" fmla="*/ 121 h 121"/>
                <a:gd name="T14" fmla="*/ 741 w 756"/>
                <a:gd name="T15" fmla="*/ 98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6" h="121">
                  <a:moveTo>
                    <a:pt x="741" y="98"/>
                  </a:moveTo>
                  <a:cubicBezTo>
                    <a:pt x="743" y="88"/>
                    <a:pt x="750" y="76"/>
                    <a:pt x="756" y="68"/>
                  </a:cubicBezTo>
                  <a:cubicBezTo>
                    <a:pt x="733" y="75"/>
                    <a:pt x="703" y="67"/>
                    <a:pt x="645" y="55"/>
                  </a:cubicBezTo>
                  <a:cubicBezTo>
                    <a:pt x="328" y="0"/>
                    <a:pt x="65" y="69"/>
                    <a:pt x="0" y="88"/>
                  </a:cubicBezTo>
                  <a:cubicBezTo>
                    <a:pt x="11" y="106"/>
                    <a:pt x="16" y="114"/>
                    <a:pt x="16" y="114"/>
                  </a:cubicBezTo>
                  <a:cubicBezTo>
                    <a:pt x="16" y="114"/>
                    <a:pt x="327" y="59"/>
                    <a:pt x="543" y="71"/>
                  </a:cubicBezTo>
                  <a:cubicBezTo>
                    <a:pt x="644" y="85"/>
                    <a:pt x="706" y="113"/>
                    <a:pt x="740" y="121"/>
                  </a:cubicBezTo>
                  <a:cubicBezTo>
                    <a:pt x="739" y="115"/>
                    <a:pt x="740" y="109"/>
                    <a:pt x="741" y="98"/>
                  </a:cubicBezTo>
                  <a:close/>
                </a:path>
              </a:pathLst>
            </a:custGeom>
            <a:solidFill>
              <a:srgbClr val="7D6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5" name="Freeform 450">
              <a:extLst>
                <a:ext uri="{FF2B5EF4-FFF2-40B4-BE49-F238E27FC236}">
                  <a16:creationId xmlns:a16="http://schemas.microsoft.com/office/drawing/2014/main" id="{3C9D44D2-B617-AFFA-EFEE-843652635E06}"/>
                </a:ext>
              </a:extLst>
            </p:cNvPr>
            <p:cNvSpPr>
              <a:spLocks/>
            </p:cNvSpPr>
            <p:nvPr/>
          </p:nvSpPr>
          <p:spPr bwMode="auto">
            <a:xfrm>
              <a:off x="6311900" y="1211263"/>
              <a:ext cx="100013" cy="106363"/>
            </a:xfrm>
            <a:custGeom>
              <a:avLst/>
              <a:gdLst>
                <a:gd name="T0" fmla="*/ 86 w 103"/>
                <a:gd name="T1" fmla="*/ 0 h 111"/>
                <a:gd name="T2" fmla="*/ 86 w 103"/>
                <a:gd name="T3" fmla="*/ 0 h 111"/>
                <a:gd name="T4" fmla="*/ 41 w 103"/>
                <a:gd name="T5" fmla="*/ 36 h 111"/>
                <a:gd name="T6" fmla="*/ 17 w 103"/>
                <a:gd name="T7" fmla="*/ 51 h 111"/>
                <a:gd name="T8" fmla="*/ 2 w 103"/>
                <a:gd name="T9" fmla="*/ 81 h 111"/>
                <a:gd name="T10" fmla="*/ 1 w 103"/>
                <a:gd name="T11" fmla="*/ 104 h 111"/>
                <a:gd name="T12" fmla="*/ 2 w 103"/>
                <a:gd name="T13" fmla="*/ 104 h 111"/>
                <a:gd name="T14" fmla="*/ 94 w 103"/>
                <a:gd name="T15" fmla="*/ 72 h 111"/>
                <a:gd name="T16" fmla="*/ 86 w 103"/>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11">
                  <a:moveTo>
                    <a:pt x="86" y="0"/>
                  </a:moveTo>
                  <a:lnTo>
                    <a:pt x="86" y="0"/>
                  </a:lnTo>
                  <a:cubicBezTo>
                    <a:pt x="75" y="4"/>
                    <a:pt x="60" y="18"/>
                    <a:pt x="41" y="36"/>
                  </a:cubicBezTo>
                  <a:cubicBezTo>
                    <a:pt x="33" y="44"/>
                    <a:pt x="26" y="48"/>
                    <a:pt x="17" y="51"/>
                  </a:cubicBezTo>
                  <a:cubicBezTo>
                    <a:pt x="11" y="59"/>
                    <a:pt x="4" y="71"/>
                    <a:pt x="2" y="81"/>
                  </a:cubicBezTo>
                  <a:cubicBezTo>
                    <a:pt x="1" y="92"/>
                    <a:pt x="0" y="98"/>
                    <a:pt x="1" y="104"/>
                  </a:cubicBezTo>
                  <a:lnTo>
                    <a:pt x="2" y="104"/>
                  </a:lnTo>
                  <a:cubicBezTo>
                    <a:pt x="36" y="111"/>
                    <a:pt x="86" y="96"/>
                    <a:pt x="94" y="72"/>
                  </a:cubicBezTo>
                  <a:cubicBezTo>
                    <a:pt x="103" y="48"/>
                    <a:pt x="103" y="10"/>
                    <a:pt x="86" y="0"/>
                  </a:cubicBezTo>
                </a:path>
              </a:pathLst>
            </a:custGeom>
            <a:solidFill>
              <a:srgbClr val="745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6" name="Freeform 451">
              <a:extLst>
                <a:ext uri="{FF2B5EF4-FFF2-40B4-BE49-F238E27FC236}">
                  <a16:creationId xmlns:a16="http://schemas.microsoft.com/office/drawing/2014/main" id="{0DF1B81B-7E16-A9CD-5755-C5229A41D9C0}"/>
                </a:ext>
              </a:extLst>
            </p:cNvPr>
            <p:cNvSpPr>
              <a:spLocks/>
            </p:cNvSpPr>
            <p:nvPr/>
          </p:nvSpPr>
          <p:spPr bwMode="auto">
            <a:xfrm>
              <a:off x="6329363" y="1236663"/>
              <a:ext cx="69850" cy="68263"/>
            </a:xfrm>
            <a:custGeom>
              <a:avLst/>
              <a:gdLst>
                <a:gd name="T0" fmla="*/ 39 w 71"/>
                <a:gd name="T1" fmla="*/ 12 h 71"/>
                <a:gd name="T2" fmla="*/ 5 w 71"/>
                <a:gd name="T3" fmla="*/ 43 h 71"/>
                <a:gd name="T4" fmla="*/ 32 w 71"/>
                <a:gd name="T5" fmla="*/ 62 h 71"/>
                <a:gd name="T6" fmla="*/ 69 w 71"/>
                <a:gd name="T7" fmla="*/ 20 h 71"/>
                <a:gd name="T8" fmla="*/ 39 w 71"/>
                <a:gd name="T9" fmla="*/ 12 h 71"/>
              </a:gdLst>
              <a:ahLst/>
              <a:cxnLst>
                <a:cxn ang="0">
                  <a:pos x="T0" y="T1"/>
                </a:cxn>
                <a:cxn ang="0">
                  <a:pos x="T2" y="T3"/>
                </a:cxn>
                <a:cxn ang="0">
                  <a:pos x="T4" y="T5"/>
                </a:cxn>
                <a:cxn ang="0">
                  <a:pos x="T6" y="T7"/>
                </a:cxn>
                <a:cxn ang="0">
                  <a:pos x="T8" y="T9"/>
                </a:cxn>
              </a:cxnLst>
              <a:rect l="0" t="0" r="r" b="b"/>
              <a:pathLst>
                <a:path w="71" h="71">
                  <a:moveTo>
                    <a:pt x="39" y="12"/>
                  </a:moveTo>
                  <a:cubicBezTo>
                    <a:pt x="39" y="12"/>
                    <a:pt x="11" y="23"/>
                    <a:pt x="5" y="43"/>
                  </a:cubicBezTo>
                  <a:cubicBezTo>
                    <a:pt x="0" y="62"/>
                    <a:pt x="6" y="71"/>
                    <a:pt x="32" y="62"/>
                  </a:cubicBezTo>
                  <a:cubicBezTo>
                    <a:pt x="58" y="52"/>
                    <a:pt x="67" y="40"/>
                    <a:pt x="69" y="20"/>
                  </a:cubicBezTo>
                  <a:cubicBezTo>
                    <a:pt x="71" y="0"/>
                    <a:pt x="58" y="3"/>
                    <a:pt x="39" y="12"/>
                  </a:cubicBezTo>
                </a:path>
              </a:pathLst>
            </a:custGeom>
            <a:solidFill>
              <a:srgbClr val="5C3C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7" name="Freeform 452">
              <a:extLst>
                <a:ext uri="{FF2B5EF4-FFF2-40B4-BE49-F238E27FC236}">
                  <a16:creationId xmlns:a16="http://schemas.microsoft.com/office/drawing/2014/main" id="{84865D7A-92CE-8768-53E3-6EE9F679DCA8}"/>
                </a:ext>
              </a:extLst>
            </p:cNvPr>
            <p:cNvSpPr>
              <a:spLocks noEditPoints="1"/>
            </p:cNvSpPr>
            <p:nvPr/>
          </p:nvSpPr>
          <p:spPr bwMode="auto">
            <a:xfrm>
              <a:off x="5629275" y="1190625"/>
              <a:ext cx="63500" cy="57150"/>
            </a:xfrm>
            <a:custGeom>
              <a:avLst/>
              <a:gdLst>
                <a:gd name="T0" fmla="*/ 38 w 66"/>
                <a:gd name="T1" fmla="*/ 42 h 59"/>
                <a:gd name="T2" fmla="*/ 26 w 66"/>
                <a:gd name="T3" fmla="*/ 39 h 59"/>
                <a:gd name="T4" fmla="*/ 36 w 66"/>
                <a:gd name="T5" fmla="*/ 26 h 59"/>
                <a:gd name="T6" fmla="*/ 47 w 66"/>
                <a:gd name="T7" fmla="*/ 29 h 59"/>
                <a:gd name="T8" fmla="*/ 38 w 66"/>
                <a:gd name="T9" fmla="*/ 42 h 59"/>
                <a:gd name="T10" fmla="*/ 16 w 66"/>
                <a:gd name="T11" fmla="*/ 37 h 59"/>
                <a:gd name="T12" fmla="*/ 24 w 66"/>
                <a:gd name="T13" fmla="*/ 27 h 59"/>
                <a:gd name="T14" fmla="*/ 27 w 66"/>
                <a:gd name="T15" fmla="*/ 24 h 59"/>
                <a:gd name="T16" fmla="*/ 33 w 66"/>
                <a:gd name="T17" fmla="*/ 25 h 59"/>
                <a:gd name="T18" fmla="*/ 23 w 66"/>
                <a:gd name="T19" fmla="*/ 38 h 59"/>
                <a:gd name="T20" fmla="*/ 16 w 66"/>
                <a:gd name="T21" fmla="*/ 37 h 59"/>
                <a:gd name="T22" fmla="*/ 64 w 66"/>
                <a:gd name="T23" fmla="*/ 4 h 59"/>
                <a:gd name="T24" fmla="*/ 49 w 66"/>
                <a:gd name="T25" fmla="*/ 25 h 59"/>
                <a:gd name="T26" fmla="*/ 38 w 66"/>
                <a:gd name="T27" fmla="*/ 22 h 59"/>
                <a:gd name="T28" fmla="*/ 52 w 66"/>
                <a:gd name="T29" fmla="*/ 4 h 59"/>
                <a:gd name="T30" fmla="*/ 51 w 66"/>
                <a:gd name="T31" fmla="*/ 2 h 59"/>
                <a:gd name="T32" fmla="*/ 35 w 66"/>
                <a:gd name="T33" fmla="*/ 21 h 59"/>
                <a:gd name="T34" fmla="*/ 30 w 66"/>
                <a:gd name="T35" fmla="*/ 20 h 59"/>
                <a:gd name="T36" fmla="*/ 35 w 66"/>
                <a:gd name="T37" fmla="*/ 13 h 59"/>
                <a:gd name="T38" fmla="*/ 34 w 66"/>
                <a:gd name="T39" fmla="*/ 12 h 59"/>
                <a:gd name="T40" fmla="*/ 28 w 66"/>
                <a:gd name="T41" fmla="*/ 20 h 59"/>
                <a:gd name="T42" fmla="*/ 21 w 66"/>
                <a:gd name="T43" fmla="*/ 19 h 59"/>
                <a:gd name="T44" fmla="*/ 20 w 66"/>
                <a:gd name="T45" fmla="*/ 23 h 59"/>
                <a:gd name="T46" fmla="*/ 25 w 66"/>
                <a:gd name="T47" fmla="*/ 23 h 59"/>
                <a:gd name="T48" fmla="*/ 13 w 66"/>
                <a:gd name="T49" fmla="*/ 36 h 59"/>
                <a:gd name="T50" fmla="*/ 4 w 66"/>
                <a:gd name="T51" fmla="*/ 35 h 59"/>
                <a:gd name="T52" fmla="*/ 2 w 66"/>
                <a:gd name="T53" fmla="*/ 39 h 59"/>
                <a:gd name="T54" fmla="*/ 10 w 66"/>
                <a:gd name="T55" fmla="*/ 40 h 59"/>
                <a:gd name="T56" fmla="*/ 7 w 66"/>
                <a:gd name="T57" fmla="*/ 44 h 59"/>
                <a:gd name="T58" fmla="*/ 9 w 66"/>
                <a:gd name="T59" fmla="*/ 46 h 59"/>
                <a:gd name="T60" fmla="*/ 13 w 66"/>
                <a:gd name="T61" fmla="*/ 40 h 59"/>
                <a:gd name="T62" fmla="*/ 20 w 66"/>
                <a:gd name="T63" fmla="*/ 42 h 59"/>
                <a:gd name="T64" fmla="*/ 10 w 66"/>
                <a:gd name="T65" fmla="*/ 55 h 59"/>
                <a:gd name="T66" fmla="*/ 12 w 66"/>
                <a:gd name="T67" fmla="*/ 57 h 59"/>
                <a:gd name="T68" fmla="*/ 23 w 66"/>
                <a:gd name="T69" fmla="*/ 43 h 59"/>
                <a:gd name="T70" fmla="*/ 35 w 66"/>
                <a:gd name="T71" fmla="*/ 45 h 59"/>
                <a:gd name="T72" fmla="*/ 29 w 66"/>
                <a:gd name="T73" fmla="*/ 54 h 59"/>
                <a:gd name="T74" fmla="*/ 30 w 66"/>
                <a:gd name="T75" fmla="*/ 56 h 59"/>
                <a:gd name="T76" fmla="*/ 38 w 66"/>
                <a:gd name="T77" fmla="*/ 46 h 59"/>
                <a:gd name="T78" fmla="*/ 42 w 66"/>
                <a:gd name="T79" fmla="*/ 47 h 59"/>
                <a:gd name="T80" fmla="*/ 44 w 66"/>
                <a:gd name="T81" fmla="*/ 43 h 59"/>
                <a:gd name="T82" fmla="*/ 41 w 66"/>
                <a:gd name="T83" fmla="*/ 42 h 59"/>
                <a:gd name="T84" fmla="*/ 50 w 66"/>
                <a:gd name="T85" fmla="*/ 29 h 59"/>
                <a:gd name="T86" fmla="*/ 54 w 66"/>
                <a:gd name="T87" fmla="*/ 31 h 59"/>
                <a:gd name="T88" fmla="*/ 56 w 66"/>
                <a:gd name="T89" fmla="*/ 27 h 59"/>
                <a:gd name="T90" fmla="*/ 52 w 66"/>
                <a:gd name="T91" fmla="*/ 26 h 59"/>
                <a:gd name="T92" fmla="*/ 65 w 66"/>
                <a:gd name="T93" fmla="*/ 6 h 59"/>
                <a:gd name="T94" fmla="*/ 64 w 66"/>
                <a:gd name="T95"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 h="59">
                  <a:moveTo>
                    <a:pt x="38" y="42"/>
                  </a:moveTo>
                  <a:cubicBezTo>
                    <a:pt x="34" y="40"/>
                    <a:pt x="30" y="39"/>
                    <a:pt x="26" y="39"/>
                  </a:cubicBezTo>
                  <a:cubicBezTo>
                    <a:pt x="29" y="34"/>
                    <a:pt x="32" y="30"/>
                    <a:pt x="36" y="26"/>
                  </a:cubicBezTo>
                  <a:cubicBezTo>
                    <a:pt x="39" y="27"/>
                    <a:pt x="43" y="28"/>
                    <a:pt x="47" y="29"/>
                  </a:cubicBezTo>
                  <a:cubicBezTo>
                    <a:pt x="44" y="33"/>
                    <a:pt x="41" y="37"/>
                    <a:pt x="38" y="42"/>
                  </a:cubicBezTo>
                  <a:close/>
                  <a:moveTo>
                    <a:pt x="16" y="37"/>
                  </a:moveTo>
                  <a:cubicBezTo>
                    <a:pt x="19" y="33"/>
                    <a:pt x="21" y="30"/>
                    <a:pt x="24" y="27"/>
                  </a:cubicBezTo>
                  <a:lnTo>
                    <a:pt x="27" y="24"/>
                  </a:lnTo>
                  <a:cubicBezTo>
                    <a:pt x="29" y="24"/>
                    <a:pt x="31" y="24"/>
                    <a:pt x="33" y="25"/>
                  </a:cubicBezTo>
                  <a:cubicBezTo>
                    <a:pt x="29" y="29"/>
                    <a:pt x="26" y="34"/>
                    <a:pt x="23" y="38"/>
                  </a:cubicBezTo>
                  <a:cubicBezTo>
                    <a:pt x="21" y="37"/>
                    <a:pt x="18" y="37"/>
                    <a:pt x="16" y="37"/>
                  </a:cubicBezTo>
                  <a:close/>
                  <a:moveTo>
                    <a:pt x="64" y="4"/>
                  </a:moveTo>
                  <a:cubicBezTo>
                    <a:pt x="59" y="11"/>
                    <a:pt x="54" y="18"/>
                    <a:pt x="49" y="25"/>
                  </a:cubicBezTo>
                  <a:cubicBezTo>
                    <a:pt x="46" y="24"/>
                    <a:pt x="42" y="23"/>
                    <a:pt x="38" y="22"/>
                  </a:cubicBezTo>
                  <a:cubicBezTo>
                    <a:pt x="43" y="16"/>
                    <a:pt x="47" y="10"/>
                    <a:pt x="52" y="4"/>
                  </a:cubicBezTo>
                  <a:cubicBezTo>
                    <a:pt x="53" y="2"/>
                    <a:pt x="53" y="0"/>
                    <a:pt x="51" y="2"/>
                  </a:cubicBezTo>
                  <a:cubicBezTo>
                    <a:pt x="46" y="8"/>
                    <a:pt x="40" y="15"/>
                    <a:pt x="35" y="21"/>
                  </a:cubicBezTo>
                  <a:cubicBezTo>
                    <a:pt x="34" y="21"/>
                    <a:pt x="32" y="20"/>
                    <a:pt x="30" y="20"/>
                  </a:cubicBezTo>
                  <a:cubicBezTo>
                    <a:pt x="32" y="18"/>
                    <a:pt x="34" y="16"/>
                    <a:pt x="35" y="13"/>
                  </a:cubicBezTo>
                  <a:lnTo>
                    <a:pt x="34" y="12"/>
                  </a:lnTo>
                  <a:cubicBezTo>
                    <a:pt x="32" y="15"/>
                    <a:pt x="30" y="17"/>
                    <a:pt x="28" y="20"/>
                  </a:cubicBezTo>
                  <a:cubicBezTo>
                    <a:pt x="25" y="19"/>
                    <a:pt x="23" y="19"/>
                    <a:pt x="21" y="19"/>
                  </a:cubicBezTo>
                  <a:cubicBezTo>
                    <a:pt x="20" y="19"/>
                    <a:pt x="18" y="22"/>
                    <a:pt x="20" y="23"/>
                  </a:cubicBezTo>
                  <a:cubicBezTo>
                    <a:pt x="21" y="23"/>
                    <a:pt x="23" y="23"/>
                    <a:pt x="25" y="23"/>
                  </a:cubicBezTo>
                  <a:cubicBezTo>
                    <a:pt x="21" y="28"/>
                    <a:pt x="17" y="32"/>
                    <a:pt x="13" y="36"/>
                  </a:cubicBezTo>
                  <a:cubicBezTo>
                    <a:pt x="10" y="36"/>
                    <a:pt x="7" y="35"/>
                    <a:pt x="4" y="35"/>
                  </a:cubicBezTo>
                  <a:cubicBezTo>
                    <a:pt x="2" y="35"/>
                    <a:pt x="0" y="39"/>
                    <a:pt x="2" y="39"/>
                  </a:cubicBezTo>
                  <a:cubicBezTo>
                    <a:pt x="5" y="39"/>
                    <a:pt x="8" y="40"/>
                    <a:pt x="10" y="40"/>
                  </a:cubicBezTo>
                  <a:lnTo>
                    <a:pt x="7" y="44"/>
                  </a:lnTo>
                  <a:cubicBezTo>
                    <a:pt x="6" y="45"/>
                    <a:pt x="7" y="48"/>
                    <a:pt x="9" y="46"/>
                  </a:cubicBezTo>
                  <a:cubicBezTo>
                    <a:pt x="10" y="44"/>
                    <a:pt x="12" y="42"/>
                    <a:pt x="13" y="40"/>
                  </a:cubicBezTo>
                  <a:cubicBezTo>
                    <a:pt x="15" y="41"/>
                    <a:pt x="18" y="41"/>
                    <a:pt x="20" y="42"/>
                  </a:cubicBezTo>
                  <a:cubicBezTo>
                    <a:pt x="17" y="46"/>
                    <a:pt x="14" y="50"/>
                    <a:pt x="10" y="55"/>
                  </a:cubicBezTo>
                  <a:cubicBezTo>
                    <a:pt x="9" y="56"/>
                    <a:pt x="10" y="59"/>
                    <a:pt x="12" y="57"/>
                  </a:cubicBezTo>
                  <a:cubicBezTo>
                    <a:pt x="16" y="52"/>
                    <a:pt x="19" y="47"/>
                    <a:pt x="23" y="43"/>
                  </a:cubicBezTo>
                  <a:cubicBezTo>
                    <a:pt x="27" y="43"/>
                    <a:pt x="31" y="44"/>
                    <a:pt x="35" y="45"/>
                  </a:cubicBezTo>
                  <a:cubicBezTo>
                    <a:pt x="33" y="48"/>
                    <a:pt x="31" y="51"/>
                    <a:pt x="29" y="54"/>
                  </a:cubicBezTo>
                  <a:cubicBezTo>
                    <a:pt x="28" y="56"/>
                    <a:pt x="28" y="58"/>
                    <a:pt x="30" y="56"/>
                  </a:cubicBezTo>
                  <a:cubicBezTo>
                    <a:pt x="33" y="53"/>
                    <a:pt x="36" y="49"/>
                    <a:pt x="38" y="46"/>
                  </a:cubicBezTo>
                  <a:lnTo>
                    <a:pt x="42" y="47"/>
                  </a:lnTo>
                  <a:lnTo>
                    <a:pt x="44" y="43"/>
                  </a:lnTo>
                  <a:lnTo>
                    <a:pt x="41" y="42"/>
                  </a:lnTo>
                  <a:cubicBezTo>
                    <a:pt x="44" y="38"/>
                    <a:pt x="47" y="34"/>
                    <a:pt x="50" y="29"/>
                  </a:cubicBezTo>
                  <a:cubicBezTo>
                    <a:pt x="51" y="30"/>
                    <a:pt x="53" y="30"/>
                    <a:pt x="54" y="31"/>
                  </a:cubicBezTo>
                  <a:lnTo>
                    <a:pt x="56" y="27"/>
                  </a:lnTo>
                  <a:lnTo>
                    <a:pt x="52" y="26"/>
                  </a:lnTo>
                  <a:cubicBezTo>
                    <a:pt x="56" y="19"/>
                    <a:pt x="60" y="13"/>
                    <a:pt x="65" y="6"/>
                  </a:cubicBezTo>
                  <a:cubicBezTo>
                    <a:pt x="66" y="5"/>
                    <a:pt x="65" y="2"/>
                    <a:pt x="64" y="4"/>
                  </a:cubicBezTo>
                </a:path>
              </a:pathLst>
            </a:custGeom>
            <a:solidFill>
              <a:srgbClr val="7D6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8" name="Freeform 453">
              <a:extLst>
                <a:ext uri="{FF2B5EF4-FFF2-40B4-BE49-F238E27FC236}">
                  <a16:creationId xmlns:a16="http://schemas.microsoft.com/office/drawing/2014/main" id="{3313CB9B-C952-196E-4F73-A4B39C3A0894}"/>
                </a:ext>
              </a:extLst>
            </p:cNvPr>
            <p:cNvSpPr>
              <a:spLocks/>
            </p:cNvSpPr>
            <p:nvPr/>
          </p:nvSpPr>
          <p:spPr bwMode="auto">
            <a:xfrm>
              <a:off x="5903913" y="1208088"/>
              <a:ext cx="25400" cy="7938"/>
            </a:xfrm>
            <a:custGeom>
              <a:avLst/>
              <a:gdLst>
                <a:gd name="T0" fmla="*/ 26 w 26"/>
                <a:gd name="T1" fmla="*/ 5 h 8"/>
                <a:gd name="T2" fmla="*/ 1 w 26"/>
                <a:gd name="T3" fmla="*/ 1 h 8"/>
                <a:gd name="T4" fmla="*/ 0 w 26"/>
                <a:gd name="T5" fmla="*/ 4 h 8"/>
                <a:gd name="T6" fmla="*/ 24 w 26"/>
                <a:gd name="T7" fmla="*/ 8 h 8"/>
                <a:gd name="T8" fmla="*/ 26 w 26"/>
                <a:gd name="T9" fmla="*/ 5 h 8"/>
              </a:gdLst>
              <a:ahLst/>
              <a:cxnLst>
                <a:cxn ang="0">
                  <a:pos x="T0" y="T1"/>
                </a:cxn>
                <a:cxn ang="0">
                  <a:pos x="T2" y="T3"/>
                </a:cxn>
                <a:cxn ang="0">
                  <a:pos x="T4" y="T5"/>
                </a:cxn>
                <a:cxn ang="0">
                  <a:pos x="T6" y="T7"/>
                </a:cxn>
                <a:cxn ang="0">
                  <a:pos x="T8" y="T9"/>
                </a:cxn>
              </a:cxnLst>
              <a:rect l="0" t="0" r="r" b="b"/>
              <a:pathLst>
                <a:path w="26" h="8">
                  <a:moveTo>
                    <a:pt x="26" y="5"/>
                  </a:moveTo>
                  <a:cubicBezTo>
                    <a:pt x="18" y="2"/>
                    <a:pt x="10" y="0"/>
                    <a:pt x="1" y="1"/>
                  </a:cubicBezTo>
                  <a:lnTo>
                    <a:pt x="0" y="4"/>
                  </a:lnTo>
                  <a:cubicBezTo>
                    <a:pt x="8" y="3"/>
                    <a:pt x="16" y="6"/>
                    <a:pt x="24" y="8"/>
                  </a:cubicBezTo>
                  <a:lnTo>
                    <a:pt x="26" y="5"/>
                  </a:lnTo>
                </a:path>
              </a:pathLst>
            </a:custGeom>
            <a:solidFill>
              <a:srgbClr val="7D6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9" name="Freeform 454">
              <a:extLst>
                <a:ext uri="{FF2B5EF4-FFF2-40B4-BE49-F238E27FC236}">
                  <a16:creationId xmlns:a16="http://schemas.microsoft.com/office/drawing/2014/main" id="{C0095A9C-4966-C409-E17A-77F122A0489B}"/>
                </a:ext>
              </a:extLst>
            </p:cNvPr>
            <p:cNvSpPr>
              <a:spLocks/>
            </p:cNvSpPr>
            <p:nvPr/>
          </p:nvSpPr>
          <p:spPr bwMode="auto">
            <a:xfrm>
              <a:off x="5927725" y="1192213"/>
              <a:ext cx="34925" cy="15875"/>
            </a:xfrm>
            <a:custGeom>
              <a:avLst/>
              <a:gdLst>
                <a:gd name="T0" fmla="*/ 36 w 37"/>
                <a:gd name="T1" fmla="*/ 13 h 17"/>
                <a:gd name="T2" fmla="*/ 2 w 37"/>
                <a:gd name="T3" fmla="*/ 0 h 17"/>
                <a:gd name="T4" fmla="*/ 0 w 37"/>
                <a:gd name="T5" fmla="*/ 4 h 17"/>
                <a:gd name="T6" fmla="*/ 34 w 37"/>
                <a:gd name="T7" fmla="*/ 17 h 17"/>
                <a:gd name="T8" fmla="*/ 36 w 37"/>
                <a:gd name="T9" fmla="*/ 13 h 17"/>
              </a:gdLst>
              <a:ahLst/>
              <a:cxnLst>
                <a:cxn ang="0">
                  <a:pos x="T0" y="T1"/>
                </a:cxn>
                <a:cxn ang="0">
                  <a:pos x="T2" y="T3"/>
                </a:cxn>
                <a:cxn ang="0">
                  <a:pos x="T4" y="T5"/>
                </a:cxn>
                <a:cxn ang="0">
                  <a:pos x="T6" y="T7"/>
                </a:cxn>
                <a:cxn ang="0">
                  <a:pos x="T8" y="T9"/>
                </a:cxn>
              </a:cxnLst>
              <a:rect l="0" t="0" r="r" b="b"/>
              <a:pathLst>
                <a:path w="37" h="17">
                  <a:moveTo>
                    <a:pt x="36" y="13"/>
                  </a:moveTo>
                  <a:cubicBezTo>
                    <a:pt x="25" y="7"/>
                    <a:pt x="13" y="3"/>
                    <a:pt x="2" y="0"/>
                  </a:cubicBezTo>
                  <a:lnTo>
                    <a:pt x="0" y="4"/>
                  </a:lnTo>
                  <a:cubicBezTo>
                    <a:pt x="11" y="8"/>
                    <a:pt x="22" y="13"/>
                    <a:pt x="34" y="17"/>
                  </a:cubicBezTo>
                  <a:cubicBezTo>
                    <a:pt x="35" y="17"/>
                    <a:pt x="37" y="14"/>
                    <a:pt x="36" y="13"/>
                  </a:cubicBezTo>
                </a:path>
              </a:pathLst>
            </a:custGeom>
            <a:solidFill>
              <a:srgbClr val="7D6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0" name="Freeform 455">
              <a:extLst>
                <a:ext uri="{FF2B5EF4-FFF2-40B4-BE49-F238E27FC236}">
                  <a16:creationId xmlns:a16="http://schemas.microsoft.com/office/drawing/2014/main" id="{B1C68101-84AE-DAB9-DFD4-7FB85A52B69A}"/>
                </a:ext>
              </a:extLst>
            </p:cNvPr>
            <p:cNvSpPr>
              <a:spLocks/>
            </p:cNvSpPr>
            <p:nvPr/>
          </p:nvSpPr>
          <p:spPr bwMode="auto">
            <a:xfrm>
              <a:off x="5981700" y="1177925"/>
              <a:ext cx="31750" cy="34925"/>
            </a:xfrm>
            <a:custGeom>
              <a:avLst/>
              <a:gdLst>
                <a:gd name="T0" fmla="*/ 30 w 33"/>
                <a:gd name="T1" fmla="*/ 2 h 35"/>
                <a:gd name="T2" fmla="*/ 2 w 33"/>
                <a:gd name="T3" fmla="*/ 30 h 35"/>
                <a:gd name="T4" fmla="*/ 4 w 33"/>
                <a:gd name="T5" fmla="*/ 32 h 35"/>
                <a:gd name="T6" fmla="*/ 31 w 33"/>
                <a:gd name="T7" fmla="*/ 5 h 35"/>
                <a:gd name="T8" fmla="*/ 30 w 33"/>
                <a:gd name="T9" fmla="*/ 2 h 35"/>
              </a:gdLst>
              <a:ahLst/>
              <a:cxnLst>
                <a:cxn ang="0">
                  <a:pos x="T0" y="T1"/>
                </a:cxn>
                <a:cxn ang="0">
                  <a:pos x="T2" y="T3"/>
                </a:cxn>
                <a:cxn ang="0">
                  <a:pos x="T4" y="T5"/>
                </a:cxn>
                <a:cxn ang="0">
                  <a:pos x="T6" y="T7"/>
                </a:cxn>
                <a:cxn ang="0">
                  <a:pos x="T8" y="T9"/>
                </a:cxn>
              </a:cxnLst>
              <a:rect l="0" t="0" r="r" b="b"/>
              <a:pathLst>
                <a:path w="33" h="35">
                  <a:moveTo>
                    <a:pt x="30" y="2"/>
                  </a:moveTo>
                  <a:cubicBezTo>
                    <a:pt x="20" y="10"/>
                    <a:pt x="11" y="19"/>
                    <a:pt x="2" y="30"/>
                  </a:cubicBezTo>
                  <a:cubicBezTo>
                    <a:pt x="0" y="32"/>
                    <a:pt x="1" y="35"/>
                    <a:pt x="4" y="32"/>
                  </a:cubicBezTo>
                  <a:cubicBezTo>
                    <a:pt x="12" y="22"/>
                    <a:pt x="21" y="13"/>
                    <a:pt x="31" y="5"/>
                  </a:cubicBezTo>
                  <a:cubicBezTo>
                    <a:pt x="33" y="4"/>
                    <a:pt x="33" y="0"/>
                    <a:pt x="30" y="2"/>
                  </a:cubicBezTo>
                </a:path>
              </a:pathLst>
            </a:custGeom>
            <a:solidFill>
              <a:srgbClr val="7D6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1" name="Freeform 456">
              <a:extLst>
                <a:ext uri="{FF2B5EF4-FFF2-40B4-BE49-F238E27FC236}">
                  <a16:creationId xmlns:a16="http://schemas.microsoft.com/office/drawing/2014/main" id="{4F5EDF28-8568-3663-174B-729CF1FB5EB2}"/>
                </a:ext>
              </a:extLst>
            </p:cNvPr>
            <p:cNvSpPr>
              <a:spLocks/>
            </p:cNvSpPr>
            <p:nvPr/>
          </p:nvSpPr>
          <p:spPr bwMode="auto">
            <a:xfrm>
              <a:off x="5586413" y="1177925"/>
              <a:ext cx="42863" cy="95250"/>
            </a:xfrm>
            <a:custGeom>
              <a:avLst/>
              <a:gdLst>
                <a:gd name="T0" fmla="*/ 37 w 45"/>
                <a:gd name="T1" fmla="*/ 98 h 98"/>
                <a:gd name="T2" fmla="*/ 9 w 45"/>
                <a:gd name="T3" fmla="*/ 49 h 98"/>
                <a:gd name="T4" fmla="*/ 0 w 45"/>
                <a:gd name="T5" fmla="*/ 40 h 98"/>
                <a:gd name="T6" fmla="*/ 11 w 45"/>
                <a:gd name="T7" fmla="*/ 27 h 98"/>
                <a:gd name="T8" fmla="*/ 11 w 45"/>
                <a:gd name="T9" fmla="*/ 27 h 98"/>
                <a:gd name="T10" fmla="*/ 33 w 45"/>
                <a:gd name="T11" fmla="*/ 3 h 98"/>
                <a:gd name="T12" fmla="*/ 43 w 45"/>
                <a:gd name="T13" fmla="*/ 0 h 98"/>
                <a:gd name="T14" fmla="*/ 18 w 45"/>
                <a:gd name="T15" fmla="*/ 39 h 98"/>
                <a:gd name="T16" fmla="*/ 27 w 45"/>
                <a:gd name="T17" fmla="*/ 62 h 98"/>
                <a:gd name="T18" fmla="*/ 45 w 45"/>
                <a:gd name="T19" fmla="*/ 96 h 98"/>
                <a:gd name="T20" fmla="*/ 37 w 45"/>
                <a:gd name="T2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98">
                  <a:moveTo>
                    <a:pt x="37" y="98"/>
                  </a:moveTo>
                  <a:cubicBezTo>
                    <a:pt x="33" y="86"/>
                    <a:pt x="24" y="71"/>
                    <a:pt x="9" y="49"/>
                  </a:cubicBezTo>
                  <a:cubicBezTo>
                    <a:pt x="6" y="46"/>
                    <a:pt x="3" y="43"/>
                    <a:pt x="0" y="40"/>
                  </a:cubicBezTo>
                  <a:cubicBezTo>
                    <a:pt x="3" y="36"/>
                    <a:pt x="7" y="31"/>
                    <a:pt x="11" y="27"/>
                  </a:cubicBezTo>
                  <a:cubicBezTo>
                    <a:pt x="11" y="27"/>
                    <a:pt x="11" y="27"/>
                    <a:pt x="11" y="27"/>
                  </a:cubicBezTo>
                  <a:cubicBezTo>
                    <a:pt x="18" y="19"/>
                    <a:pt x="25" y="11"/>
                    <a:pt x="33" y="3"/>
                  </a:cubicBezTo>
                  <a:cubicBezTo>
                    <a:pt x="36" y="2"/>
                    <a:pt x="39" y="1"/>
                    <a:pt x="43" y="0"/>
                  </a:cubicBezTo>
                  <a:cubicBezTo>
                    <a:pt x="30" y="11"/>
                    <a:pt x="19" y="23"/>
                    <a:pt x="18" y="39"/>
                  </a:cubicBezTo>
                  <a:cubicBezTo>
                    <a:pt x="17" y="47"/>
                    <a:pt x="22" y="55"/>
                    <a:pt x="27" y="62"/>
                  </a:cubicBezTo>
                  <a:cubicBezTo>
                    <a:pt x="35" y="73"/>
                    <a:pt x="41" y="83"/>
                    <a:pt x="45" y="96"/>
                  </a:cubicBezTo>
                  <a:cubicBezTo>
                    <a:pt x="42" y="97"/>
                    <a:pt x="40" y="97"/>
                    <a:pt x="37" y="98"/>
                  </a:cubicBezTo>
                </a:path>
              </a:pathLst>
            </a:custGeom>
            <a:solidFill>
              <a:srgbClr val="604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2" name="Freeform 457">
              <a:extLst>
                <a:ext uri="{FF2B5EF4-FFF2-40B4-BE49-F238E27FC236}">
                  <a16:creationId xmlns:a16="http://schemas.microsoft.com/office/drawing/2014/main" id="{CE270AEA-B9E2-9FF6-C8BD-7917E17C2735}"/>
                </a:ext>
              </a:extLst>
            </p:cNvPr>
            <p:cNvSpPr>
              <a:spLocks/>
            </p:cNvSpPr>
            <p:nvPr/>
          </p:nvSpPr>
          <p:spPr bwMode="auto">
            <a:xfrm>
              <a:off x="5621338" y="1270000"/>
              <a:ext cx="12700" cy="33338"/>
            </a:xfrm>
            <a:custGeom>
              <a:avLst/>
              <a:gdLst>
                <a:gd name="T0" fmla="*/ 3 w 12"/>
                <a:gd name="T1" fmla="*/ 33 h 33"/>
                <a:gd name="T2" fmla="*/ 0 w 12"/>
                <a:gd name="T3" fmla="*/ 2 h 33"/>
                <a:gd name="T4" fmla="*/ 8 w 12"/>
                <a:gd name="T5" fmla="*/ 0 h 33"/>
                <a:gd name="T6" fmla="*/ 10 w 12"/>
                <a:gd name="T7" fmla="*/ 8 h 33"/>
                <a:gd name="T8" fmla="*/ 12 w 12"/>
                <a:gd name="T9" fmla="*/ 31 h 33"/>
                <a:gd name="T10" fmla="*/ 3 w 12"/>
                <a:gd name="T11" fmla="*/ 33 h 33"/>
              </a:gdLst>
              <a:ahLst/>
              <a:cxnLst>
                <a:cxn ang="0">
                  <a:pos x="T0" y="T1"/>
                </a:cxn>
                <a:cxn ang="0">
                  <a:pos x="T2" y="T3"/>
                </a:cxn>
                <a:cxn ang="0">
                  <a:pos x="T4" y="T5"/>
                </a:cxn>
                <a:cxn ang="0">
                  <a:pos x="T6" y="T7"/>
                </a:cxn>
                <a:cxn ang="0">
                  <a:pos x="T8" y="T9"/>
                </a:cxn>
                <a:cxn ang="0">
                  <a:pos x="T10" y="T11"/>
                </a:cxn>
              </a:cxnLst>
              <a:rect l="0" t="0" r="r" b="b"/>
              <a:pathLst>
                <a:path w="12" h="33">
                  <a:moveTo>
                    <a:pt x="3" y="33"/>
                  </a:moveTo>
                  <a:cubicBezTo>
                    <a:pt x="5" y="23"/>
                    <a:pt x="4" y="14"/>
                    <a:pt x="0" y="2"/>
                  </a:cubicBezTo>
                  <a:cubicBezTo>
                    <a:pt x="3" y="1"/>
                    <a:pt x="5" y="1"/>
                    <a:pt x="8" y="0"/>
                  </a:cubicBezTo>
                  <a:cubicBezTo>
                    <a:pt x="8" y="2"/>
                    <a:pt x="9" y="5"/>
                    <a:pt x="10" y="8"/>
                  </a:cubicBezTo>
                  <a:cubicBezTo>
                    <a:pt x="11" y="16"/>
                    <a:pt x="12" y="23"/>
                    <a:pt x="12" y="31"/>
                  </a:cubicBezTo>
                  <a:cubicBezTo>
                    <a:pt x="9" y="32"/>
                    <a:pt x="6" y="32"/>
                    <a:pt x="3" y="33"/>
                  </a:cubicBezTo>
                </a:path>
              </a:pathLst>
            </a:custGeom>
            <a:solidFill>
              <a:srgbClr val="483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3" name="Freeform 458">
              <a:extLst>
                <a:ext uri="{FF2B5EF4-FFF2-40B4-BE49-F238E27FC236}">
                  <a16:creationId xmlns:a16="http://schemas.microsoft.com/office/drawing/2014/main" id="{49779FA8-E0DB-B896-A133-27A6517C85E6}"/>
                </a:ext>
              </a:extLst>
            </p:cNvPr>
            <p:cNvSpPr>
              <a:spLocks/>
            </p:cNvSpPr>
            <p:nvPr/>
          </p:nvSpPr>
          <p:spPr bwMode="auto">
            <a:xfrm>
              <a:off x="4821238" y="1449388"/>
              <a:ext cx="725488" cy="333375"/>
            </a:xfrm>
            <a:custGeom>
              <a:avLst/>
              <a:gdLst>
                <a:gd name="T0" fmla="*/ 674 w 749"/>
                <a:gd name="T1" fmla="*/ 121 h 343"/>
                <a:gd name="T2" fmla="*/ 142 w 749"/>
                <a:gd name="T3" fmla="*/ 116 h 343"/>
                <a:gd name="T4" fmla="*/ 70 w 749"/>
                <a:gd name="T5" fmla="*/ 65 h 343"/>
                <a:gd name="T6" fmla="*/ 53 w 749"/>
                <a:gd name="T7" fmla="*/ 82 h 343"/>
                <a:gd name="T8" fmla="*/ 56 w 749"/>
                <a:gd name="T9" fmla="*/ 54 h 343"/>
                <a:gd name="T10" fmla="*/ 25 w 749"/>
                <a:gd name="T11" fmla="*/ 21 h 343"/>
                <a:gd name="T12" fmla="*/ 8 w 749"/>
                <a:gd name="T13" fmla="*/ 0 h 343"/>
                <a:gd name="T14" fmla="*/ 26 w 749"/>
                <a:gd name="T15" fmla="*/ 94 h 343"/>
                <a:gd name="T16" fmla="*/ 15 w 749"/>
                <a:gd name="T17" fmla="*/ 146 h 343"/>
                <a:gd name="T18" fmla="*/ 23 w 749"/>
                <a:gd name="T19" fmla="*/ 192 h 343"/>
                <a:gd name="T20" fmla="*/ 79 w 749"/>
                <a:gd name="T21" fmla="*/ 232 h 343"/>
                <a:gd name="T22" fmla="*/ 652 w 749"/>
                <a:gd name="T23" fmla="*/ 213 h 343"/>
                <a:gd name="T24" fmla="*/ 708 w 749"/>
                <a:gd name="T25" fmla="*/ 193 h 343"/>
                <a:gd name="T26" fmla="*/ 742 w 749"/>
                <a:gd name="T27" fmla="*/ 98 h 343"/>
                <a:gd name="T28" fmla="*/ 749 w 749"/>
                <a:gd name="T29" fmla="*/ 47 h 343"/>
                <a:gd name="T30" fmla="*/ 741 w 749"/>
                <a:gd name="T31" fmla="*/ 69 h 343"/>
                <a:gd name="T32" fmla="*/ 674 w 749"/>
                <a:gd name="T33" fmla="*/ 121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9" h="343">
                  <a:moveTo>
                    <a:pt x="674" y="121"/>
                  </a:moveTo>
                  <a:cubicBezTo>
                    <a:pt x="607" y="143"/>
                    <a:pt x="182" y="149"/>
                    <a:pt x="142" y="116"/>
                  </a:cubicBezTo>
                  <a:cubicBezTo>
                    <a:pt x="103" y="83"/>
                    <a:pt x="80" y="72"/>
                    <a:pt x="70" y="65"/>
                  </a:cubicBezTo>
                  <a:cubicBezTo>
                    <a:pt x="59" y="58"/>
                    <a:pt x="53" y="82"/>
                    <a:pt x="53" y="82"/>
                  </a:cubicBezTo>
                  <a:cubicBezTo>
                    <a:pt x="53" y="82"/>
                    <a:pt x="56" y="65"/>
                    <a:pt x="56" y="54"/>
                  </a:cubicBezTo>
                  <a:cubicBezTo>
                    <a:pt x="56" y="43"/>
                    <a:pt x="59" y="41"/>
                    <a:pt x="25" y="21"/>
                  </a:cubicBezTo>
                  <a:cubicBezTo>
                    <a:pt x="17" y="14"/>
                    <a:pt x="12" y="7"/>
                    <a:pt x="8" y="0"/>
                  </a:cubicBezTo>
                  <a:cubicBezTo>
                    <a:pt x="0" y="45"/>
                    <a:pt x="19" y="79"/>
                    <a:pt x="26" y="94"/>
                  </a:cubicBezTo>
                  <a:cubicBezTo>
                    <a:pt x="33" y="110"/>
                    <a:pt x="18" y="125"/>
                    <a:pt x="15" y="146"/>
                  </a:cubicBezTo>
                  <a:cubicBezTo>
                    <a:pt x="11" y="167"/>
                    <a:pt x="13" y="172"/>
                    <a:pt x="23" y="192"/>
                  </a:cubicBezTo>
                  <a:cubicBezTo>
                    <a:pt x="36" y="212"/>
                    <a:pt x="79" y="232"/>
                    <a:pt x="79" y="232"/>
                  </a:cubicBezTo>
                  <a:cubicBezTo>
                    <a:pt x="149" y="271"/>
                    <a:pt x="528" y="343"/>
                    <a:pt x="652" y="213"/>
                  </a:cubicBezTo>
                  <a:cubicBezTo>
                    <a:pt x="662" y="202"/>
                    <a:pt x="685" y="203"/>
                    <a:pt x="708" y="193"/>
                  </a:cubicBezTo>
                  <a:cubicBezTo>
                    <a:pt x="730" y="181"/>
                    <a:pt x="736" y="146"/>
                    <a:pt x="742" y="98"/>
                  </a:cubicBezTo>
                  <a:cubicBezTo>
                    <a:pt x="745" y="81"/>
                    <a:pt x="747" y="63"/>
                    <a:pt x="749" y="47"/>
                  </a:cubicBezTo>
                  <a:cubicBezTo>
                    <a:pt x="746" y="56"/>
                    <a:pt x="743" y="64"/>
                    <a:pt x="741" y="69"/>
                  </a:cubicBezTo>
                  <a:cubicBezTo>
                    <a:pt x="732" y="88"/>
                    <a:pt x="728" y="102"/>
                    <a:pt x="674" y="121"/>
                  </a:cubicBezTo>
                </a:path>
              </a:pathLst>
            </a:custGeom>
            <a:solidFill>
              <a:srgbClr val="3F0F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4" name="Freeform 459">
              <a:extLst>
                <a:ext uri="{FF2B5EF4-FFF2-40B4-BE49-F238E27FC236}">
                  <a16:creationId xmlns:a16="http://schemas.microsoft.com/office/drawing/2014/main" id="{56DBC51B-1D06-8407-A413-5E585AB75FCD}"/>
                </a:ext>
              </a:extLst>
            </p:cNvPr>
            <p:cNvSpPr>
              <a:spLocks/>
            </p:cNvSpPr>
            <p:nvPr/>
          </p:nvSpPr>
          <p:spPr bwMode="auto">
            <a:xfrm>
              <a:off x="4829175" y="1173163"/>
              <a:ext cx="804863" cy="420688"/>
            </a:xfrm>
            <a:custGeom>
              <a:avLst/>
              <a:gdLst>
                <a:gd name="T0" fmla="*/ 791 w 831"/>
                <a:gd name="T1" fmla="*/ 54 h 435"/>
                <a:gd name="T2" fmla="*/ 556 w 831"/>
                <a:gd name="T3" fmla="*/ 34 h 435"/>
                <a:gd name="T4" fmla="*/ 428 w 831"/>
                <a:gd name="T5" fmla="*/ 63 h 435"/>
                <a:gd name="T6" fmla="*/ 324 w 831"/>
                <a:gd name="T7" fmla="*/ 51 h 435"/>
                <a:gd name="T8" fmla="*/ 258 w 831"/>
                <a:gd name="T9" fmla="*/ 69 h 435"/>
                <a:gd name="T10" fmla="*/ 162 w 831"/>
                <a:gd name="T11" fmla="*/ 133 h 435"/>
                <a:gd name="T12" fmla="*/ 73 w 831"/>
                <a:gd name="T13" fmla="*/ 171 h 435"/>
                <a:gd name="T14" fmla="*/ 32 w 831"/>
                <a:gd name="T15" fmla="*/ 203 h 435"/>
                <a:gd name="T16" fmla="*/ 1 w 831"/>
                <a:gd name="T17" fmla="*/ 282 h 435"/>
                <a:gd name="T18" fmla="*/ 0 w 831"/>
                <a:gd name="T19" fmla="*/ 286 h 435"/>
                <a:gd name="T20" fmla="*/ 17 w 831"/>
                <a:gd name="T21" fmla="*/ 307 h 435"/>
                <a:gd name="T22" fmla="*/ 48 w 831"/>
                <a:gd name="T23" fmla="*/ 340 h 435"/>
                <a:gd name="T24" fmla="*/ 45 w 831"/>
                <a:gd name="T25" fmla="*/ 368 h 435"/>
                <a:gd name="T26" fmla="*/ 62 w 831"/>
                <a:gd name="T27" fmla="*/ 351 h 435"/>
                <a:gd name="T28" fmla="*/ 134 w 831"/>
                <a:gd name="T29" fmla="*/ 402 h 435"/>
                <a:gd name="T30" fmla="*/ 666 w 831"/>
                <a:gd name="T31" fmla="*/ 407 h 435"/>
                <a:gd name="T32" fmla="*/ 733 w 831"/>
                <a:gd name="T33" fmla="*/ 355 h 435"/>
                <a:gd name="T34" fmla="*/ 741 w 831"/>
                <a:gd name="T35" fmla="*/ 333 h 435"/>
                <a:gd name="T36" fmla="*/ 759 w 831"/>
                <a:gd name="T37" fmla="*/ 229 h 435"/>
                <a:gd name="T38" fmla="*/ 819 w 831"/>
                <a:gd name="T39" fmla="*/ 153 h 435"/>
                <a:gd name="T40" fmla="*/ 791 w 831"/>
                <a:gd name="T41" fmla="*/ 5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1" h="435">
                  <a:moveTo>
                    <a:pt x="791" y="54"/>
                  </a:moveTo>
                  <a:cubicBezTo>
                    <a:pt x="750" y="0"/>
                    <a:pt x="592" y="13"/>
                    <a:pt x="556" y="34"/>
                  </a:cubicBezTo>
                  <a:cubicBezTo>
                    <a:pt x="523" y="53"/>
                    <a:pt x="500" y="59"/>
                    <a:pt x="428" y="63"/>
                  </a:cubicBezTo>
                  <a:cubicBezTo>
                    <a:pt x="356" y="68"/>
                    <a:pt x="343" y="62"/>
                    <a:pt x="324" y="51"/>
                  </a:cubicBezTo>
                  <a:cubicBezTo>
                    <a:pt x="305" y="40"/>
                    <a:pt x="278" y="50"/>
                    <a:pt x="258" y="69"/>
                  </a:cubicBezTo>
                  <a:cubicBezTo>
                    <a:pt x="237" y="89"/>
                    <a:pt x="203" y="111"/>
                    <a:pt x="162" y="133"/>
                  </a:cubicBezTo>
                  <a:cubicBezTo>
                    <a:pt x="121" y="155"/>
                    <a:pt x="92" y="170"/>
                    <a:pt x="73" y="171"/>
                  </a:cubicBezTo>
                  <a:cubicBezTo>
                    <a:pt x="55" y="172"/>
                    <a:pt x="40" y="177"/>
                    <a:pt x="32" y="203"/>
                  </a:cubicBezTo>
                  <a:cubicBezTo>
                    <a:pt x="24" y="229"/>
                    <a:pt x="9" y="245"/>
                    <a:pt x="1" y="282"/>
                  </a:cubicBezTo>
                  <a:lnTo>
                    <a:pt x="0" y="286"/>
                  </a:lnTo>
                  <a:cubicBezTo>
                    <a:pt x="4" y="293"/>
                    <a:pt x="9" y="300"/>
                    <a:pt x="17" y="307"/>
                  </a:cubicBezTo>
                  <a:cubicBezTo>
                    <a:pt x="51" y="327"/>
                    <a:pt x="48" y="329"/>
                    <a:pt x="48" y="340"/>
                  </a:cubicBezTo>
                  <a:cubicBezTo>
                    <a:pt x="48" y="351"/>
                    <a:pt x="45" y="368"/>
                    <a:pt x="45" y="368"/>
                  </a:cubicBezTo>
                  <a:cubicBezTo>
                    <a:pt x="45" y="368"/>
                    <a:pt x="51" y="344"/>
                    <a:pt x="62" y="351"/>
                  </a:cubicBezTo>
                  <a:cubicBezTo>
                    <a:pt x="72" y="358"/>
                    <a:pt x="95" y="369"/>
                    <a:pt x="134" y="402"/>
                  </a:cubicBezTo>
                  <a:cubicBezTo>
                    <a:pt x="174" y="435"/>
                    <a:pt x="599" y="429"/>
                    <a:pt x="666" y="407"/>
                  </a:cubicBezTo>
                  <a:cubicBezTo>
                    <a:pt x="720" y="388"/>
                    <a:pt x="724" y="374"/>
                    <a:pt x="733" y="355"/>
                  </a:cubicBezTo>
                  <a:cubicBezTo>
                    <a:pt x="735" y="350"/>
                    <a:pt x="738" y="342"/>
                    <a:pt x="741" y="333"/>
                  </a:cubicBezTo>
                  <a:cubicBezTo>
                    <a:pt x="745" y="295"/>
                    <a:pt x="750" y="260"/>
                    <a:pt x="759" y="229"/>
                  </a:cubicBezTo>
                  <a:cubicBezTo>
                    <a:pt x="777" y="174"/>
                    <a:pt x="816" y="162"/>
                    <a:pt x="819" y="153"/>
                  </a:cubicBezTo>
                  <a:cubicBezTo>
                    <a:pt x="824" y="122"/>
                    <a:pt x="831" y="109"/>
                    <a:pt x="791" y="54"/>
                  </a:cubicBezTo>
                </a:path>
              </a:pathLst>
            </a:custGeom>
            <a:solidFill>
              <a:srgbClr val="621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5" name="Freeform 460">
              <a:extLst>
                <a:ext uri="{FF2B5EF4-FFF2-40B4-BE49-F238E27FC236}">
                  <a16:creationId xmlns:a16="http://schemas.microsoft.com/office/drawing/2014/main" id="{39073B12-3AC9-CC51-80B3-26A6C040782E}"/>
                </a:ext>
              </a:extLst>
            </p:cNvPr>
            <p:cNvSpPr>
              <a:spLocks/>
            </p:cNvSpPr>
            <p:nvPr/>
          </p:nvSpPr>
          <p:spPr bwMode="auto">
            <a:xfrm>
              <a:off x="4857750" y="1566863"/>
              <a:ext cx="30163" cy="88900"/>
            </a:xfrm>
            <a:custGeom>
              <a:avLst/>
              <a:gdLst>
                <a:gd name="T0" fmla="*/ 6 w 31"/>
                <a:gd name="T1" fmla="*/ 92 h 92"/>
                <a:gd name="T2" fmla="*/ 0 w 31"/>
                <a:gd name="T3" fmla="*/ 87 h 92"/>
                <a:gd name="T4" fmla="*/ 17 w 31"/>
                <a:gd name="T5" fmla="*/ 0 h 92"/>
                <a:gd name="T6" fmla="*/ 6 w 31"/>
                <a:gd name="T7" fmla="*/ 92 h 92"/>
              </a:gdLst>
              <a:ahLst/>
              <a:cxnLst>
                <a:cxn ang="0">
                  <a:pos x="T0" y="T1"/>
                </a:cxn>
                <a:cxn ang="0">
                  <a:pos x="T2" y="T3"/>
                </a:cxn>
                <a:cxn ang="0">
                  <a:pos x="T4" y="T5"/>
                </a:cxn>
                <a:cxn ang="0">
                  <a:pos x="T6" y="T7"/>
                </a:cxn>
              </a:cxnLst>
              <a:rect l="0" t="0" r="r" b="b"/>
              <a:pathLst>
                <a:path w="31" h="92">
                  <a:moveTo>
                    <a:pt x="6" y="92"/>
                  </a:moveTo>
                  <a:cubicBezTo>
                    <a:pt x="4" y="90"/>
                    <a:pt x="2" y="89"/>
                    <a:pt x="0" y="87"/>
                  </a:cubicBezTo>
                  <a:cubicBezTo>
                    <a:pt x="19" y="67"/>
                    <a:pt x="3" y="23"/>
                    <a:pt x="17" y="0"/>
                  </a:cubicBezTo>
                  <a:cubicBezTo>
                    <a:pt x="31" y="31"/>
                    <a:pt x="19" y="62"/>
                    <a:pt x="6" y="92"/>
                  </a:cubicBezTo>
                  <a:close/>
                </a:path>
              </a:pathLst>
            </a:custGeom>
            <a:solidFill>
              <a:srgbClr val="230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6" name="Freeform 461">
              <a:extLst>
                <a:ext uri="{FF2B5EF4-FFF2-40B4-BE49-F238E27FC236}">
                  <a16:creationId xmlns:a16="http://schemas.microsoft.com/office/drawing/2014/main" id="{48D8C802-1300-8DDA-002F-AA412D8779E1}"/>
                </a:ext>
              </a:extLst>
            </p:cNvPr>
            <p:cNvSpPr>
              <a:spLocks/>
            </p:cNvSpPr>
            <p:nvPr/>
          </p:nvSpPr>
          <p:spPr bwMode="auto">
            <a:xfrm>
              <a:off x="4878388" y="1665288"/>
              <a:ext cx="6350" cy="3175"/>
            </a:xfrm>
            <a:custGeom>
              <a:avLst/>
              <a:gdLst>
                <a:gd name="T0" fmla="*/ 5 w 5"/>
                <a:gd name="T1" fmla="*/ 2 h 2"/>
                <a:gd name="T2" fmla="*/ 0 w 5"/>
                <a:gd name="T3" fmla="*/ 0 h 2"/>
                <a:gd name="T4" fmla="*/ 5 w 5"/>
                <a:gd name="T5" fmla="*/ 2 h 2"/>
                <a:gd name="T6" fmla="*/ 5 w 5"/>
                <a:gd name="T7" fmla="*/ 2 h 2"/>
              </a:gdLst>
              <a:ahLst/>
              <a:cxnLst>
                <a:cxn ang="0">
                  <a:pos x="T0" y="T1"/>
                </a:cxn>
                <a:cxn ang="0">
                  <a:pos x="T2" y="T3"/>
                </a:cxn>
                <a:cxn ang="0">
                  <a:pos x="T4" y="T5"/>
                </a:cxn>
                <a:cxn ang="0">
                  <a:pos x="T6" y="T7"/>
                </a:cxn>
              </a:cxnLst>
              <a:rect l="0" t="0" r="r" b="b"/>
              <a:pathLst>
                <a:path w="5" h="2">
                  <a:moveTo>
                    <a:pt x="5" y="2"/>
                  </a:moveTo>
                  <a:cubicBezTo>
                    <a:pt x="3" y="1"/>
                    <a:pt x="2" y="0"/>
                    <a:pt x="0" y="0"/>
                  </a:cubicBezTo>
                  <a:cubicBezTo>
                    <a:pt x="2" y="0"/>
                    <a:pt x="3" y="1"/>
                    <a:pt x="5" y="2"/>
                  </a:cubicBezTo>
                  <a:lnTo>
                    <a:pt x="5" y="2"/>
                  </a:lnTo>
                </a:path>
              </a:pathLst>
            </a:custGeom>
            <a:solidFill>
              <a:srgbClr val="8B6A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7" name="Freeform 462">
              <a:extLst>
                <a:ext uri="{FF2B5EF4-FFF2-40B4-BE49-F238E27FC236}">
                  <a16:creationId xmlns:a16="http://schemas.microsoft.com/office/drawing/2014/main" id="{7489FCD0-6B02-ADE0-DDCF-8568F4DF0A73}"/>
                </a:ext>
              </a:extLst>
            </p:cNvPr>
            <p:cNvSpPr>
              <a:spLocks/>
            </p:cNvSpPr>
            <p:nvPr/>
          </p:nvSpPr>
          <p:spPr bwMode="auto">
            <a:xfrm>
              <a:off x="5346700" y="1206500"/>
              <a:ext cx="20638" cy="11113"/>
            </a:xfrm>
            <a:custGeom>
              <a:avLst/>
              <a:gdLst>
                <a:gd name="T0" fmla="*/ 0 w 22"/>
                <a:gd name="T1" fmla="*/ 12 h 12"/>
                <a:gd name="T2" fmla="*/ 22 w 22"/>
                <a:gd name="T3" fmla="*/ 0 h 12"/>
                <a:gd name="T4" fmla="*/ 0 w 22"/>
                <a:gd name="T5" fmla="*/ 12 h 12"/>
                <a:gd name="T6" fmla="*/ 0 w 22"/>
                <a:gd name="T7" fmla="*/ 12 h 12"/>
              </a:gdLst>
              <a:ahLst/>
              <a:cxnLst>
                <a:cxn ang="0">
                  <a:pos x="T0" y="T1"/>
                </a:cxn>
                <a:cxn ang="0">
                  <a:pos x="T2" y="T3"/>
                </a:cxn>
                <a:cxn ang="0">
                  <a:pos x="T4" y="T5"/>
                </a:cxn>
                <a:cxn ang="0">
                  <a:pos x="T6" y="T7"/>
                </a:cxn>
              </a:cxnLst>
              <a:rect l="0" t="0" r="r" b="b"/>
              <a:pathLst>
                <a:path w="22" h="12">
                  <a:moveTo>
                    <a:pt x="0" y="12"/>
                  </a:moveTo>
                  <a:cubicBezTo>
                    <a:pt x="7" y="8"/>
                    <a:pt x="14" y="5"/>
                    <a:pt x="22" y="0"/>
                  </a:cubicBezTo>
                  <a:cubicBezTo>
                    <a:pt x="14" y="5"/>
                    <a:pt x="7" y="8"/>
                    <a:pt x="0" y="12"/>
                  </a:cubicBezTo>
                  <a:lnTo>
                    <a:pt x="0" y="12"/>
                  </a:lnTo>
                  <a:close/>
                </a:path>
              </a:pathLst>
            </a:custGeom>
            <a:solidFill>
              <a:srgbClr val="987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8" name="Freeform 463">
              <a:extLst>
                <a:ext uri="{FF2B5EF4-FFF2-40B4-BE49-F238E27FC236}">
                  <a16:creationId xmlns:a16="http://schemas.microsoft.com/office/drawing/2014/main" id="{4B511388-6BB2-FBF8-0CE5-83EBCC4F3A04}"/>
                </a:ext>
              </a:extLst>
            </p:cNvPr>
            <p:cNvSpPr>
              <a:spLocks/>
            </p:cNvSpPr>
            <p:nvPr/>
          </p:nvSpPr>
          <p:spPr bwMode="auto">
            <a:xfrm>
              <a:off x="5322888" y="1217613"/>
              <a:ext cx="23813" cy="6350"/>
            </a:xfrm>
            <a:custGeom>
              <a:avLst/>
              <a:gdLst>
                <a:gd name="T0" fmla="*/ 0 w 23"/>
                <a:gd name="T1" fmla="*/ 7 h 7"/>
                <a:gd name="T2" fmla="*/ 0 w 23"/>
                <a:gd name="T3" fmla="*/ 7 h 7"/>
                <a:gd name="T4" fmla="*/ 23 w 23"/>
                <a:gd name="T5" fmla="*/ 0 h 7"/>
                <a:gd name="T6" fmla="*/ 23 w 23"/>
                <a:gd name="T7" fmla="*/ 0 h 7"/>
                <a:gd name="T8" fmla="*/ 0 w 23"/>
                <a:gd name="T9" fmla="*/ 7 h 7"/>
              </a:gdLst>
              <a:ahLst/>
              <a:cxnLst>
                <a:cxn ang="0">
                  <a:pos x="T0" y="T1"/>
                </a:cxn>
                <a:cxn ang="0">
                  <a:pos x="T2" y="T3"/>
                </a:cxn>
                <a:cxn ang="0">
                  <a:pos x="T4" y="T5"/>
                </a:cxn>
                <a:cxn ang="0">
                  <a:pos x="T6" y="T7"/>
                </a:cxn>
                <a:cxn ang="0">
                  <a:pos x="T8" y="T9"/>
                </a:cxn>
              </a:cxnLst>
              <a:rect l="0" t="0" r="r" b="b"/>
              <a:pathLst>
                <a:path w="23" h="7">
                  <a:moveTo>
                    <a:pt x="0" y="7"/>
                  </a:moveTo>
                  <a:cubicBezTo>
                    <a:pt x="0" y="7"/>
                    <a:pt x="0" y="7"/>
                    <a:pt x="0" y="7"/>
                  </a:cubicBezTo>
                  <a:cubicBezTo>
                    <a:pt x="8" y="5"/>
                    <a:pt x="16" y="3"/>
                    <a:pt x="23" y="0"/>
                  </a:cubicBezTo>
                  <a:lnTo>
                    <a:pt x="23" y="0"/>
                  </a:lnTo>
                  <a:cubicBezTo>
                    <a:pt x="16" y="3"/>
                    <a:pt x="8" y="5"/>
                    <a:pt x="0" y="7"/>
                  </a:cubicBezTo>
                </a:path>
              </a:pathLst>
            </a:custGeom>
            <a:solidFill>
              <a:srgbClr val="1C3F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9" name="Freeform 464">
              <a:extLst>
                <a:ext uri="{FF2B5EF4-FFF2-40B4-BE49-F238E27FC236}">
                  <a16:creationId xmlns:a16="http://schemas.microsoft.com/office/drawing/2014/main" id="{C41516A5-7F4E-8B24-BCB1-F1F81DB3BD11}"/>
                </a:ext>
              </a:extLst>
            </p:cNvPr>
            <p:cNvSpPr>
              <a:spLocks/>
            </p:cNvSpPr>
            <p:nvPr/>
          </p:nvSpPr>
          <p:spPr bwMode="auto">
            <a:xfrm>
              <a:off x="5367338" y="12065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lnTo>
                    <a:pt x="0" y="0"/>
                  </a:lnTo>
                  <a:cubicBezTo>
                    <a:pt x="0" y="0"/>
                    <a:pt x="0" y="0"/>
                    <a:pt x="0" y="0"/>
                  </a:cubicBezTo>
                  <a:close/>
                </a:path>
              </a:pathLst>
            </a:custGeom>
            <a:solidFill>
              <a:srgbClr val="987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0" name="Freeform 465">
              <a:extLst>
                <a:ext uri="{FF2B5EF4-FFF2-40B4-BE49-F238E27FC236}">
                  <a16:creationId xmlns:a16="http://schemas.microsoft.com/office/drawing/2014/main" id="{0C33A681-222C-A689-70BE-32452EA19D58}"/>
                </a:ext>
              </a:extLst>
            </p:cNvPr>
            <p:cNvSpPr>
              <a:spLocks/>
            </p:cNvSpPr>
            <p:nvPr/>
          </p:nvSpPr>
          <p:spPr bwMode="auto">
            <a:xfrm>
              <a:off x="4876800" y="1535113"/>
              <a:ext cx="58738" cy="133350"/>
            </a:xfrm>
            <a:custGeom>
              <a:avLst/>
              <a:gdLst>
                <a:gd name="T0" fmla="*/ 7 w 60"/>
                <a:gd name="T1" fmla="*/ 137 h 137"/>
                <a:gd name="T2" fmla="*/ 2 w 60"/>
                <a:gd name="T3" fmla="*/ 135 h 137"/>
                <a:gd name="T4" fmla="*/ 0 w 60"/>
                <a:gd name="T5" fmla="*/ 133 h 137"/>
                <a:gd name="T6" fmla="*/ 5 w 60"/>
                <a:gd name="T7" fmla="*/ 107 h 137"/>
                <a:gd name="T8" fmla="*/ 14 w 60"/>
                <a:gd name="T9" fmla="*/ 58 h 137"/>
                <a:gd name="T10" fmla="*/ 48 w 60"/>
                <a:gd name="T11" fmla="*/ 0 h 137"/>
                <a:gd name="T12" fmla="*/ 60 w 60"/>
                <a:gd name="T13" fmla="*/ 9 h 137"/>
                <a:gd name="T14" fmla="*/ 27 w 60"/>
                <a:gd name="T15" fmla="*/ 58 h 137"/>
                <a:gd name="T16" fmla="*/ 27 w 60"/>
                <a:gd name="T17" fmla="*/ 58 h 137"/>
                <a:gd name="T18" fmla="*/ 26 w 60"/>
                <a:gd name="T19" fmla="*/ 58 h 137"/>
                <a:gd name="T20" fmla="*/ 21 w 60"/>
                <a:gd name="T21" fmla="*/ 74 h 137"/>
                <a:gd name="T22" fmla="*/ 21 w 60"/>
                <a:gd name="T23" fmla="*/ 74 h 137"/>
                <a:gd name="T24" fmla="*/ 21 w 60"/>
                <a:gd name="T25" fmla="*/ 74 h 137"/>
                <a:gd name="T26" fmla="*/ 21 w 60"/>
                <a:gd name="T27" fmla="*/ 74 h 137"/>
                <a:gd name="T28" fmla="*/ 21 w 60"/>
                <a:gd name="T29" fmla="*/ 74 h 137"/>
                <a:gd name="T30" fmla="*/ 21 w 60"/>
                <a:gd name="T31" fmla="*/ 74 h 137"/>
                <a:gd name="T32" fmla="*/ 21 w 60"/>
                <a:gd name="T33" fmla="*/ 74 h 137"/>
                <a:gd name="T34" fmla="*/ 21 w 60"/>
                <a:gd name="T35" fmla="*/ 74 h 137"/>
                <a:gd name="T36" fmla="*/ 21 w 60"/>
                <a:gd name="T37" fmla="*/ 75 h 137"/>
                <a:gd name="T38" fmla="*/ 21 w 60"/>
                <a:gd name="T39" fmla="*/ 75 h 137"/>
                <a:gd name="T40" fmla="*/ 21 w 60"/>
                <a:gd name="T41" fmla="*/ 75 h 137"/>
                <a:gd name="T42" fmla="*/ 21 w 60"/>
                <a:gd name="T43" fmla="*/ 75 h 137"/>
                <a:gd name="T44" fmla="*/ 21 w 60"/>
                <a:gd name="T45" fmla="*/ 75 h 137"/>
                <a:gd name="T46" fmla="*/ 21 w 60"/>
                <a:gd name="T47" fmla="*/ 75 h 137"/>
                <a:gd name="T48" fmla="*/ 21 w 60"/>
                <a:gd name="T49" fmla="*/ 75 h 137"/>
                <a:gd name="T50" fmla="*/ 21 w 60"/>
                <a:gd name="T51" fmla="*/ 75 h 137"/>
                <a:gd name="T52" fmla="*/ 21 w 60"/>
                <a:gd name="T53" fmla="*/ 75 h 137"/>
                <a:gd name="T54" fmla="*/ 21 w 60"/>
                <a:gd name="T55" fmla="*/ 75 h 137"/>
                <a:gd name="T56" fmla="*/ 21 w 60"/>
                <a:gd name="T57" fmla="*/ 75 h 137"/>
                <a:gd name="T58" fmla="*/ 21 w 60"/>
                <a:gd name="T59" fmla="*/ 76 h 137"/>
                <a:gd name="T60" fmla="*/ 21 w 60"/>
                <a:gd name="T61" fmla="*/ 76 h 137"/>
                <a:gd name="T62" fmla="*/ 21 w 60"/>
                <a:gd name="T63" fmla="*/ 78 h 137"/>
                <a:gd name="T64" fmla="*/ 21 w 60"/>
                <a:gd name="T65" fmla="*/ 78 h 137"/>
                <a:gd name="T66" fmla="*/ 21 w 60"/>
                <a:gd name="T67" fmla="*/ 78 h 137"/>
                <a:gd name="T68" fmla="*/ 21 w 60"/>
                <a:gd name="T69" fmla="*/ 78 h 137"/>
                <a:gd name="T70" fmla="*/ 21 w 60"/>
                <a:gd name="T71" fmla="*/ 78 h 137"/>
                <a:gd name="T72" fmla="*/ 21 w 60"/>
                <a:gd name="T73" fmla="*/ 78 h 137"/>
                <a:gd name="T74" fmla="*/ 21 w 60"/>
                <a:gd name="T75" fmla="*/ 78 h 137"/>
                <a:gd name="T76" fmla="*/ 21 w 60"/>
                <a:gd name="T77" fmla="*/ 78 h 137"/>
                <a:gd name="T78" fmla="*/ 21 w 60"/>
                <a:gd name="T79" fmla="*/ 78 h 137"/>
                <a:gd name="T80" fmla="*/ 21 w 60"/>
                <a:gd name="T81" fmla="*/ 78 h 137"/>
                <a:gd name="T82" fmla="*/ 21 w 60"/>
                <a:gd name="T83" fmla="*/ 78 h 137"/>
                <a:gd name="T84" fmla="*/ 7 w 60"/>
                <a:gd name="T85"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 h="137">
                  <a:moveTo>
                    <a:pt x="7" y="137"/>
                  </a:moveTo>
                  <a:cubicBezTo>
                    <a:pt x="5" y="136"/>
                    <a:pt x="4" y="135"/>
                    <a:pt x="2" y="135"/>
                  </a:cubicBezTo>
                  <a:cubicBezTo>
                    <a:pt x="2" y="134"/>
                    <a:pt x="1" y="134"/>
                    <a:pt x="0" y="133"/>
                  </a:cubicBezTo>
                  <a:cubicBezTo>
                    <a:pt x="2" y="125"/>
                    <a:pt x="4" y="116"/>
                    <a:pt x="5" y="107"/>
                  </a:cubicBezTo>
                  <a:cubicBezTo>
                    <a:pt x="6" y="90"/>
                    <a:pt x="8" y="73"/>
                    <a:pt x="14" y="58"/>
                  </a:cubicBezTo>
                  <a:cubicBezTo>
                    <a:pt x="22" y="37"/>
                    <a:pt x="34" y="18"/>
                    <a:pt x="48" y="0"/>
                  </a:cubicBezTo>
                  <a:cubicBezTo>
                    <a:pt x="52" y="3"/>
                    <a:pt x="56" y="6"/>
                    <a:pt x="60" y="9"/>
                  </a:cubicBezTo>
                  <a:cubicBezTo>
                    <a:pt x="46" y="26"/>
                    <a:pt x="34" y="43"/>
                    <a:pt x="27" y="58"/>
                  </a:cubicBezTo>
                  <a:lnTo>
                    <a:pt x="27" y="58"/>
                  </a:lnTo>
                  <a:cubicBezTo>
                    <a:pt x="27" y="58"/>
                    <a:pt x="27" y="58"/>
                    <a:pt x="26" y="58"/>
                  </a:cubicBezTo>
                  <a:cubicBezTo>
                    <a:pt x="24" y="64"/>
                    <a:pt x="22" y="69"/>
                    <a:pt x="21" y="74"/>
                  </a:cubicBezTo>
                  <a:lnTo>
                    <a:pt x="21" y="74"/>
                  </a:lnTo>
                  <a:cubicBezTo>
                    <a:pt x="21" y="74"/>
                    <a:pt x="21" y="74"/>
                    <a:pt x="21" y="74"/>
                  </a:cubicBezTo>
                  <a:lnTo>
                    <a:pt x="21" y="74"/>
                  </a:lnTo>
                  <a:cubicBezTo>
                    <a:pt x="21" y="74"/>
                    <a:pt x="21" y="74"/>
                    <a:pt x="21" y="74"/>
                  </a:cubicBezTo>
                  <a:cubicBezTo>
                    <a:pt x="21" y="74"/>
                    <a:pt x="21" y="74"/>
                    <a:pt x="21" y="74"/>
                  </a:cubicBezTo>
                  <a:cubicBezTo>
                    <a:pt x="21" y="74"/>
                    <a:pt x="21" y="74"/>
                    <a:pt x="21" y="74"/>
                  </a:cubicBezTo>
                  <a:cubicBezTo>
                    <a:pt x="21" y="74"/>
                    <a:pt x="21" y="74"/>
                    <a:pt x="21" y="74"/>
                  </a:cubicBezTo>
                  <a:cubicBezTo>
                    <a:pt x="21" y="74"/>
                    <a:pt x="21" y="75"/>
                    <a:pt x="21" y="75"/>
                  </a:cubicBezTo>
                  <a:cubicBezTo>
                    <a:pt x="21" y="75"/>
                    <a:pt x="21" y="75"/>
                    <a:pt x="21" y="75"/>
                  </a:cubicBezTo>
                  <a:lnTo>
                    <a:pt x="21" y="75"/>
                  </a:lnTo>
                  <a:cubicBezTo>
                    <a:pt x="21" y="75"/>
                    <a:pt x="21" y="75"/>
                    <a:pt x="21" y="75"/>
                  </a:cubicBezTo>
                  <a:lnTo>
                    <a:pt x="21" y="75"/>
                  </a:lnTo>
                  <a:cubicBezTo>
                    <a:pt x="21" y="75"/>
                    <a:pt x="21" y="75"/>
                    <a:pt x="21" y="75"/>
                  </a:cubicBezTo>
                  <a:cubicBezTo>
                    <a:pt x="21" y="75"/>
                    <a:pt x="21" y="75"/>
                    <a:pt x="21" y="75"/>
                  </a:cubicBezTo>
                  <a:cubicBezTo>
                    <a:pt x="21" y="75"/>
                    <a:pt x="21" y="75"/>
                    <a:pt x="21" y="75"/>
                  </a:cubicBezTo>
                  <a:lnTo>
                    <a:pt x="21" y="75"/>
                  </a:lnTo>
                  <a:cubicBezTo>
                    <a:pt x="21" y="75"/>
                    <a:pt x="21" y="75"/>
                    <a:pt x="21" y="75"/>
                  </a:cubicBezTo>
                  <a:cubicBezTo>
                    <a:pt x="21" y="75"/>
                    <a:pt x="21" y="75"/>
                    <a:pt x="21" y="75"/>
                  </a:cubicBezTo>
                  <a:cubicBezTo>
                    <a:pt x="21" y="75"/>
                    <a:pt x="21" y="75"/>
                    <a:pt x="21" y="76"/>
                  </a:cubicBezTo>
                  <a:lnTo>
                    <a:pt x="21" y="76"/>
                  </a:lnTo>
                  <a:cubicBezTo>
                    <a:pt x="21" y="76"/>
                    <a:pt x="21" y="77"/>
                    <a:pt x="21" y="78"/>
                  </a:cubicBezTo>
                  <a:lnTo>
                    <a:pt x="21" y="78"/>
                  </a:lnTo>
                  <a:cubicBezTo>
                    <a:pt x="21" y="78"/>
                    <a:pt x="21" y="78"/>
                    <a:pt x="21" y="78"/>
                  </a:cubicBezTo>
                  <a:lnTo>
                    <a:pt x="21" y="78"/>
                  </a:lnTo>
                  <a:cubicBezTo>
                    <a:pt x="21" y="78"/>
                    <a:pt x="21" y="78"/>
                    <a:pt x="21" y="78"/>
                  </a:cubicBezTo>
                  <a:lnTo>
                    <a:pt x="21" y="78"/>
                  </a:lnTo>
                  <a:lnTo>
                    <a:pt x="21" y="78"/>
                  </a:lnTo>
                  <a:cubicBezTo>
                    <a:pt x="21" y="78"/>
                    <a:pt x="21" y="78"/>
                    <a:pt x="21" y="78"/>
                  </a:cubicBezTo>
                  <a:lnTo>
                    <a:pt x="21" y="78"/>
                  </a:lnTo>
                  <a:cubicBezTo>
                    <a:pt x="21" y="78"/>
                    <a:pt x="21" y="78"/>
                    <a:pt x="21" y="78"/>
                  </a:cubicBezTo>
                  <a:lnTo>
                    <a:pt x="21" y="78"/>
                  </a:lnTo>
                  <a:cubicBezTo>
                    <a:pt x="19" y="96"/>
                    <a:pt x="14" y="115"/>
                    <a:pt x="7" y="137"/>
                  </a:cubicBezTo>
                </a:path>
              </a:pathLst>
            </a:custGeom>
            <a:solidFill>
              <a:srgbClr val="260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1" name="Freeform 466">
              <a:extLst>
                <a:ext uri="{FF2B5EF4-FFF2-40B4-BE49-F238E27FC236}">
                  <a16:creationId xmlns:a16="http://schemas.microsoft.com/office/drawing/2014/main" id="{0D58F2BF-5772-536B-73D1-72919CCD041E}"/>
                </a:ext>
              </a:extLst>
            </p:cNvPr>
            <p:cNvSpPr>
              <a:spLocks/>
            </p:cNvSpPr>
            <p:nvPr/>
          </p:nvSpPr>
          <p:spPr bwMode="auto">
            <a:xfrm>
              <a:off x="4924425" y="1206500"/>
              <a:ext cx="442913" cy="338138"/>
            </a:xfrm>
            <a:custGeom>
              <a:avLst/>
              <a:gdLst>
                <a:gd name="T0" fmla="*/ 12 w 458"/>
                <a:gd name="T1" fmla="*/ 349 h 349"/>
                <a:gd name="T2" fmla="*/ 0 w 458"/>
                <a:gd name="T3" fmla="*/ 340 h 349"/>
                <a:gd name="T4" fmla="*/ 5 w 458"/>
                <a:gd name="T5" fmla="*/ 335 h 349"/>
                <a:gd name="T6" fmla="*/ 65 w 458"/>
                <a:gd name="T7" fmla="*/ 245 h 349"/>
                <a:gd name="T8" fmla="*/ 109 w 458"/>
                <a:gd name="T9" fmla="*/ 144 h 349"/>
                <a:gd name="T10" fmla="*/ 127 w 458"/>
                <a:gd name="T11" fmla="*/ 123 h 349"/>
                <a:gd name="T12" fmla="*/ 128 w 458"/>
                <a:gd name="T13" fmla="*/ 124 h 349"/>
                <a:gd name="T14" fmla="*/ 131 w 458"/>
                <a:gd name="T15" fmla="*/ 121 h 349"/>
                <a:gd name="T16" fmla="*/ 131 w 458"/>
                <a:gd name="T17" fmla="*/ 120 h 349"/>
                <a:gd name="T18" fmla="*/ 282 w 458"/>
                <a:gd name="T19" fmla="*/ 73 h 349"/>
                <a:gd name="T20" fmla="*/ 374 w 458"/>
                <a:gd name="T21" fmla="*/ 45 h 349"/>
                <a:gd name="T22" fmla="*/ 413 w 458"/>
                <a:gd name="T23" fmla="*/ 19 h 349"/>
                <a:gd name="T24" fmla="*/ 436 w 458"/>
                <a:gd name="T25" fmla="*/ 12 h 349"/>
                <a:gd name="T26" fmla="*/ 458 w 458"/>
                <a:gd name="T27" fmla="*/ 0 h 349"/>
                <a:gd name="T28" fmla="*/ 458 w 458"/>
                <a:gd name="T29" fmla="*/ 0 h 349"/>
                <a:gd name="T30" fmla="*/ 458 w 458"/>
                <a:gd name="T31" fmla="*/ 0 h 349"/>
                <a:gd name="T32" fmla="*/ 458 w 458"/>
                <a:gd name="T33" fmla="*/ 0 h 349"/>
                <a:gd name="T34" fmla="*/ 433 w 458"/>
                <a:gd name="T35" fmla="*/ 22 h 349"/>
                <a:gd name="T36" fmla="*/ 265 w 458"/>
                <a:gd name="T37" fmla="*/ 89 h 349"/>
                <a:gd name="T38" fmla="*/ 114 w 458"/>
                <a:gd name="T39" fmla="*/ 187 h 349"/>
                <a:gd name="T40" fmla="*/ 45 w 458"/>
                <a:gd name="T41" fmla="*/ 311 h 349"/>
                <a:gd name="T42" fmla="*/ 12 w 458"/>
                <a:gd name="T43" fmla="*/ 34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8" h="349">
                  <a:moveTo>
                    <a:pt x="12" y="349"/>
                  </a:moveTo>
                  <a:cubicBezTo>
                    <a:pt x="8" y="346"/>
                    <a:pt x="4" y="343"/>
                    <a:pt x="0" y="340"/>
                  </a:cubicBezTo>
                  <a:cubicBezTo>
                    <a:pt x="2" y="338"/>
                    <a:pt x="4" y="337"/>
                    <a:pt x="5" y="335"/>
                  </a:cubicBezTo>
                  <a:cubicBezTo>
                    <a:pt x="29" y="307"/>
                    <a:pt x="50" y="278"/>
                    <a:pt x="65" y="245"/>
                  </a:cubicBezTo>
                  <a:cubicBezTo>
                    <a:pt x="81" y="211"/>
                    <a:pt x="88" y="174"/>
                    <a:pt x="109" y="144"/>
                  </a:cubicBezTo>
                  <a:cubicBezTo>
                    <a:pt x="115" y="136"/>
                    <a:pt x="121" y="129"/>
                    <a:pt x="127" y="123"/>
                  </a:cubicBezTo>
                  <a:cubicBezTo>
                    <a:pt x="127" y="123"/>
                    <a:pt x="128" y="124"/>
                    <a:pt x="128" y="124"/>
                  </a:cubicBezTo>
                  <a:cubicBezTo>
                    <a:pt x="129" y="124"/>
                    <a:pt x="131" y="122"/>
                    <a:pt x="131" y="121"/>
                  </a:cubicBezTo>
                  <a:lnTo>
                    <a:pt x="131" y="120"/>
                  </a:lnTo>
                  <a:cubicBezTo>
                    <a:pt x="171" y="86"/>
                    <a:pt x="231" y="80"/>
                    <a:pt x="282" y="73"/>
                  </a:cubicBezTo>
                  <a:cubicBezTo>
                    <a:pt x="314" y="69"/>
                    <a:pt x="345" y="61"/>
                    <a:pt x="374" y="45"/>
                  </a:cubicBezTo>
                  <a:cubicBezTo>
                    <a:pt x="387" y="38"/>
                    <a:pt x="401" y="30"/>
                    <a:pt x="413" y="19"/>
                  </a:cubicBezTo>
                  <a:cubicBezTo>
                    <a:pt x="421" y="17"/>
                    <a:pt x="429" y="15"/>
                    <a:pt x="436" y="12"/>
                  </a:cubicBezTo>
                  <a:cubicBezTo>
                    <a:pt x="443" y="8"/>
                    <a:pt x="450" y="5"/>
                    <a:pt x="458" y="0"/>
                  </a:cubicBezTo>
                  <a:lnTo>
                    <a:pt x="458" y="0"/>
                  </a:lnTo>
                  <a:lnTo>
                    <a:pt x="458" y="0"/>
                  </a:lnTo>
                  <a:cubicBezTo>
                    <a:pt x="458" y="0"/>
                    <a:pt x="458" y="0"/>
                    <a:pt x="458" y="0"/>
                  </a:cubicBezTo>
                  <a:cubicBezTo>
                    <a:pt x="450" y="8"/>
                    <a:pt x="442" y="15"/>
                    <a:pt x="433" y="22"/>
                  </a:cubicBezTo>
                  <a:cubicBezTo>
                    <a:pt x="383" y="60"/>
                    <a:pt x="351" y="81"/>
                    <a:pt x="265" y="89"/>
                  </a:cubicBezTo>
                  <a:cubicBezTo>
                    <a:pt x="176" y="96"/>
                    <a:pt x="150" y="95"/>
                    <a:pt x="114" y="187"/>
                  </a:cubicBezTo>
                  <a:cubicBezTo>
                    <a:pt x="114" y="187"/>
                    <a:pt x="75" y="277"/>
                    <a:pt x="45" y="311"/>
                  </a:cubicBezTo>
                  <a:cubicBezTo>
                    <a:pt x="35" y="323"/>
                    <a:pt x="23" y="336"/>
                    <a:pt x="12" y="349"/>
                  </a:cubicBezTo>
                </a:path>
              </a:pathLst>
            </a:custGeom>
            <a:solidFill>
              <a:srgbClr val="3E0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2" name="Freeform 467">
              <a:extLst>
                <a:ext uri="{FF2B5EF4-FFF2-40B4-BE49-F238E27FC236}">
                  <a16:creationId xmlns:a16="http://schemas.microsoft.com/office/drawing/2014/main" id="{68A62213-C307-8378-A22F-8EA6620AD037}"/>
                </a:ext>
              </a:extLst>
            </p:cNvPr>
            <p:cNvSpPr>
              <a:spLocks noEditPoints="1"/>
            </p:cNvSpPr>
            <p:nvPr/>
          </p:nvSpPr>
          <p:spPr bwMode="auto">
            <a:xfrm>
              <a:off x="5453063" y="1654175"/>
              <a:ext cx="1588" cy="1588"/>
            </a:xfrm>
            <a:custGeom>
              <a:avLst/>
              <a:gdLst>
                <a:gd name="T0" fmla="*/ 0 w 2"/>
                <a:gd name="T1" fmla="*/ 2 h 2"/>
                <a:gd name="T2" fmla="*/ 0 w 2"/>
                <a:gd name="T3" fmla="*/ 1 h 2"/>
                <a:gd name="T4" fmla="*/ 0 w 2"/>
                <a:gd name="T5" fmla="*/ 2 h 2"/>
                <a:gd name="T6" fmla="*/ 0 w 2"/>
                <a:gd name="T7" fmla="*/ 1 h 2"/>
                <a:gd name="T8" fmla="*/ 0 w 2"/>
                <a:gd name="T9" fmla="*/ 1 h 2"/>
                <a:gd name="T10" fmla="*/ 0 w 2"/>
                <a:gd name="T11" fmla="*/ 1 h 2"/>
                <a:gd name="T12" fmla="*/ 0 w 2"/>
                <a:gd name="T13" fmla="*/ 1 h 2"/>
                <a:gd name="T14" fmla="*/ 0 w 2"/>
                <a:gd name="T15" fmla="*/ 1 h 2"/>
                <a:gd name="T16" fmla="*/ 0 w 2"/>
                <a:gd name="T17" fmla="*/ 1 h 2"/>
                <a:gd name="T18" fmla="*/ 0 w 2"/>
                <a:gd name="T19" fmla="*/ 1 h 2"/>
                <a:gd name="T20" fmla="*/ 1 w 2"/>
                <a:gd name="T21" fmla="*/ 1 h 2"/>
                <a:gd name="T22" fmla="*/ 0 w 2"/>
                <a:gd name="T23" fmla="*/ 1 h 2"/>
                <a:gd name="T24" fmla="*/ 1 w 2"/>
                <a:gd name="T25" fmla="*/ 1 h 2"/>
                <a:gd name="T26" fmla="*/ 1 w 2"/>
                <a:gd name="T27" fmla="*/ 1 h 2"/>
                <a:gd name="T28" fmla="*/ 1 w 2"/>
                <a:gd name="T29" fmla="*/ 1 h 2"/>
                <a:gd name="T30" fmla="*/ 1 w 2"/>
                <a:gd name="T31" fmla="*/ 1 h 2"/>
                <a:gd name="T32" fmla="*/ 1 w 2"/>
                <a:gd name="T33" fmla="*/ 1 h 2"/>
                <a:gd name="T34" fmla="*/ 1 w 2"/>
                <a:gd name="T35" fmla="*/ 1 h 2"/>
                <a:gd name="T36" fmla="*/ 1 w 2"/>
                <a:gd name="T37" fmla="*/ 1 h 2"/>
                <a:gd name="T38" fmla="*/ 1 w 2"/>
                <a:gd name="T39" fmla="*/ 1 h 2"/>
                <a:gd name="T40" fmla="*/ 1 w 2"/>
                <a:gd name="T41" fmla="*/ 1 h 2"/>
                <a:gd name="T42" fmla="*/ 1 w 2"/>
                <a:gd name="T43" fmla="*/ 1 h 2"/>
                <a:gd name="T44" fmla="*/ 1 w 2"/>
                <a:gd name="T45" fmla="*/ 1 h 2"/>
                <a:gd name="T46" fmla="*/ 1 w 2"/>
                <a:gd name="T47" fmla="*/ 1 h 2"/>
                <a:gd name="T48" fmla="*/ 1 w 2"/>
                <a:gd name="T49" fmla="*/ 1 h 2"/>
                <a:gd name="T50" fmla="*/ 1 w 2"/>
                <a:gd name="T51" fmla="*/ 1 h 2"/>
                <a:gd name="T52" fmla="*/ 1 w 2"/>
                <a:gd name="T53" fmla="*/ 1 h 2"/>
                <a:gd name="T54" fmla="*/ 1 w 2"/>
                <a:gd name="T55" fmla="*/ 0 h 2"/>
                <a:gd name="T56" fmla="*/ 1 w 2"/>
                <a:gd name="T57" fmla="*/ 0 h 2"/>
                <a:gd name="T58" fmla="*/ 1 w 2"/>
                <a:gd name="T59" fmla="*/ 0 h 2"/>
                <a:gd name="T60" fmla="*/ 1 w 2"/>
                <a:gd name="T61" fmla="*/ 0 h 2"/>
                <a:gd name="T62" fmla="*/ 1 w 2"/>
                <a:gd name="T63" fmla="*/ 0 h 2"/>
                <a:gd name="T64" fmla="*/ 1 w 2"/>
                <a:gd name="T65" fmla="*/ 0 h 2"/>
                <a:gd name="T66" fmla="*/ 2 w 2"/>
                <a:gd name="T67" fmla="*/ 0 h 2"/>
                <a:gd name="T68" fmla="*/ 2 w 2"/>
                <a:gd name="T69" fmla="*/ 0 h 2"/>
                <a:gd name="T70" fmla="*/ 2 w 2"/>
                <a:gd name="T71" fmla="*/ 0 h 2"/>
                <a:gd name="T72" fmla="*/ 2 w 2"/>
                <a:gd name="T73" fmla="*/ 0 h 2"/>
                <a:gd name="T74" fmla="*/ 2 w 2"/>
                <a:gd name="T75" fmla="*/ 0 h 2"/>
                <a:gd name="T76" fmla="*/ 2 w 2"/>
                <a:gd name="T77" fmla="*/ 0 h 2"/>
                <a:gd name="T78" fmla="*/ 2 w 2"/>
                <a:gd name="T79" fmla="*/ 0 h 2"/>
                <a:gd name="T80" fmla="*/ 2 w 2"/>
                <a:gd name="T81" fmla="*/ 0 h 2"/>
                <a:gd name="T82" fmla="*/ 2 w 2"/>
                <a:gd name="T83" fmla="*/ 0 h 2"/>
                <a:gd name="T84" fmla="*/ 2 w 2"/>
                <a:gd name="T85" fmla="*/ 0 h 2"/>
                <a:gd name="T86" fmla="*/ 2 w 2"/>
                <a:gd name="T87" fmla="*/ 0 h 2"/>
                <a:gd name="T88" fmla="*/ 2 w 2"/>
                <a:gd name="T89" fmla="*/ 0 h 2"/>
                <a:gd name="T90" fmla="*/ 2 w 2"/>
                <a:gd name="T91" fmla="*/ 0 h 2"/>
                <a:gd name="T92" fmla="*/ 2 w 2"/>
                <a:gd name="T93" fmla="*/ 0 h 2"/>
                <a:gd name="T94" fmla="*/ 2 w 2"/>
                <a:gd name="T9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 h="2">
                  <a:moveTo>
                    <a:pt x="0" y="2"/>
                  </a:moveTo>
                  <a:lnTo>
                    <a:pt x="0" y="1"/>
                  </a:lnTo>
                  <a:lnTo>
                    <a:pt x="0" y="2"/>
                  </a:lnTo>
                  <a:close/>
                  <a:moveTo>
                    <a:pt x="0" y="1"/>
                  </a:moveTo>
                  <a:cubicBezTo>
                    <a:pt x="0" y="1"/>
                    <a:pt x="0" y="1"/>
                    <a:pt x="0" y="1"/>
                  </a:cubicBezTo>
                  <a:cubicBezTo>
                    <a:pt x="0" y="1"/>
                    <a:pt x="0" y="1"/>
                    <a:pt x="0" y="1"/>
                  </a:cubicBezTo>
                  <a:close/>
                  <a:moveTo>
                    <a:pt x="0" y="1"/>
                  </a:moveTo>
                  <a:cubicBezTo>
                    <a:pt x="0" y="1"/>
                    <a:pt x="0" y="1"/>
                    <a:pt x="0" y="1"/>
                  </a:cubicBezTo>
                  <a:cubicBezTo>
                    <a:pt x="0" y="1"/>
                    <a:pt x="0" y="1"/>
                    <a:pt x="0" y="1"/>
                  </a:cubicBezTo>
                  <a:close/>
                  <a:moveTo>
                    <a:pt x="0" y="1"/>
                  </a:moveTo>
                  <a:cubicBezTo>
                    <a:pt x="0" y="1"/>
                    <a:pt x="0" y="1"/>
                    <a:pt x="1" y="1"/>
                  </a:cubicBezTo>
                  <a:cubicBezTo>
                    <a:pt x="0" y="1"/>
                    <a:pt x="0" y="1"/>
                    <a:pt x="0" y="1"/>
                  </a:cubicBezTo>
                  <a:close/>
                  <a:moveTo>
                    <a:pt x="1" y="1"/>
                  </a:moveTo>
                  <a:lnTo>
                    <a:pt x="1" y="1"/>
                  </a:lnTo>
                  <a:lnTo>
                    <a:pt x="1" y="1"/>
                  </a:ln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lose/>
                  <a:moveTo>
                    <a:pt x="1" y="0"/>
                  </a:moveTo>
                  <a:cubicBezTo>
                    <a:pt x="1" y="0"/>
                    <a:pt x="1" y="0"/>
                    <a:pt x="1" y="0"/>
                  </a:cubicBezTo>
                  <a:cubicBezTo>
                    <a:pt x="1" y="0"/>
                    <a:pt x="1" y="0"/>
                    <a:pt x="1" y="0"/>
                  </a:cubicBezTo>
                  <a:close/>
                  <a:moveTo>
                    <a:pt x="1" y="0"/>
                  </a:moveTo>
                  <a:cubicBezTo>
                    <a:pt x="1" y="0"/>
                    <a:pt x="1" y="0"/>
                    <a:pt x="1" y="0"/>
                  </a:cubicBezTo>
                  <a:cubicBezTo>
                    <a:pt x="1" y="0"/>
                    <a:pt x="1" y="0"/>
                    <a:pt x="1" y="0"/>
                  </a:cubicBezTo>
                  <a:close/>
                  <a:moveTo>
                    <a:pt x="2" y="0"/>
                  </a:moveTo>
                  <a:cubicBezTo>
                    <a:pt x="2" y="0"/>
                    <a:pt x="2" y="0"/>
                    <a:pt x="2" y="0"/>
                  </a:cubicBezTo>
                  <a:cubicBezTo>
                    <a:pt x="2" y="0"/>
                    <a:pt x="2" y="0"/>
                    <a:pt x="2" y="0"/>
                  </a:cubicBezTo>
                  <a:close/>
                  <a:moveTo>
                    <a:pt x="2" y="0"/>
                  </a:moveTo>
                  <a:cubicBezTo>
                    <a:pt x="2" y="0"/>
                    <a:pt x="2" y="0"/>
                    <a:pt x="2" y="0"/>
                  </a:cubicBezTo>
                  <a:cubicBezTo>
                    <a:pt x="2" y="0"/>
                    <a:pt x="2" y="0"/>
                    <a:pt x="2" y="0"/>
                  </a:cubicBezTo>
                  <a:close/>
                  <a:moveTo>
                    <a:pt x="2" y="0"/>
                  </a:moveTo>
                  <a:cubicBezTo>
                    <a:pt x="2" y="0"/>
                    <a:pt x="2" y="0"/>
                    <a:pt x="2" y="0"/>
                  </a:cubicBezTo>
                  <a:cubicBezTo>
                    <a:pt x="2" y="0"/>
                    <a:pt x="2" y="0"/>
                    <a:pt x="2" y="0"/>
                  </a:cubicBezTo>
                  <a:close/>
                  <a:moveTo>
                    <a:pt x="2" y="0"/>
                  </a:moveTo>
                  <a:lnTo>
                    <a:pt x="2" y="0"/>
                  </a:lnTo>
                  <a:lnTo>
                    <a:pt x="2" y="0"/>
                  </a:lnTo>
                  <a:close/>
                  <a:moveTo>
                    <a:pt x="2" y="0"/>
                  </a:moveTo>
                  <a:lnTo>
                    <a:pt x="2" y="0"/>
                  </a:lnTo>
                  <a:lnTo>
                    <a:pt x="2" y="0"/>
                  </a:lnTo>
                  <a:close/>
                </a:path>
              </a:pathLst>
            </a:custGeom>
            <a:solidFill>
              <a:srgbClr val="6F42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3" name="Freeform 468">
              <a:extLst>
                <a:ext uri="{FF2B5EF4-FFF2-40B4-BE49-F238E27FC236}">
                  <a16:creationId xmlns:a16="http://schemas.microsoft.com/office/drawing/2014/main" id="{E5FA1C3E-9B80-7279-6278-076190C90B1F}"/>
                </a:ext>
              </a:extLst>
            </p:cNvPr>
            <p:cNvSpPr>
              <a:spLocks noEditPoints="1"/>
            </p:cNvSpPr>
            <p:nvPr/>
          </p:nvSpPr>
          <p:spPr bwMode="auto">
            <a:xfrm>
              <a:off x="5432425" y="1557338"/>
              <a:ext cx="66675" cy="106363"/>
            </a:xfrm>
            <a:custGeom>
              <a:avLst/>
              <a:gdLst>
                <a:gd name="T0" fmla="*/ 14 w 69"/>
                <a:gd name="T1" fmla="*/ 109 h 109"/>
                <a:gd name="T2" fmla="*/ 13 w 69"/>
                <a:gd name="T3" fmla="*/ 108 h 109"/>
                <a:gd name="T4" fmla="*/ 6 w 69"/>
                <a:gd name="T5" fmla="*/ 98 h 109"/>
                <a:gd name="T6" fmla="*/ 1 w 69"/>
                <a:gd name="T7" fmla="*/ 86 h 109"/>
                <a:gd name="T8" fmla="*/ 0 w 69"/>
                <a:gd name="T9" fmla="*/ 82 h 109"/>
                <a:gd name="T10" fmla="*/ 0 w 69"/>
                <a:gd name="T11" fmla="*/ 82 h 109"/>
                <a:gd name="T12" fmla="*/ 21 w 69"/>
                <a:gd name="T13" fmla="*/ 85 h 109"/>
                <a:gd name="T14" fmla="*/ 43 w 69"/>
                <a:gd name="T15" fmla="*/ 79 h 109"/>
                <a:gd name="T16" fmla="*/ 40 w 69"/>
                <a:gd name="T17" fmla="*/ 92 h 109"/>
                <a:gd name="T18" fmla="*/ 23 w 69"/>
                <a:gd name="T19" fmla="*/ 100 h 109"/>
                <a:gd name="T20" fmla="*/ 23 w 69"/>
                <a:gd name="T21" fmla="*/ 100 h 109"/>
                <a:gd name="T22" fmla="*/ 23 w 69"/>
                <a:gd name="T23" fmla="*/ 100 h 109"/>
                <a:gd name="T24" fmla="*/ 23 w 69"/>
                <a:gd name="T25" fmla="*/ 100 h 109"/>
                <a:gd name="T26" fmla="*/ 23 w 69"/>
                <a:gd name="T27" fmla="*/ 100 h 109"/>
                <a:gd name="T28" fmla="*/ 23 w 69"/>
                <a:gd name="T29" fmla="*/ 100 h 109"/>
                <a:gd name="T30" fmla="*/ 23 w 69"/>
                <a:gd name="T31" fmla="*/ 100 h 109"/>
                <a:gd name="T32" fmla="*/ 23 w 69"/>
                <a:gd name="T33" fmla="*/ 100 h 109"/>
                <a:gd name="T34" fmla="*/ 23 w 69"/>
                <a:gd name="T35" fmla="*/ 100 h 109"/>
                <a:gd name="T36" fmla="*/ 23 w 69"/>
                <a:gd name="T37" fmla="*/ 100 h 109"/>
                <a:gd name="T38" fmla="*/ 22 w 69"/>
                <a:gd name="T39" fmla="*/ 100 h 109"/>
                <a:gd name="T40" fmla="*/ 22 w 69"/>
                <a:gd name="T41" fmla="*/ 100 h 109"/>
                <a:gd name="T42" fmla="*/ 22 w 69"/>
                <a:gd name="T43" fmla="*/ 100 h 109"/>
                <a:gd name="T44" fmla="*/ 22 w 69"/>
                <a:gd name="T45" fmla="*/ 100 h 109"/>
                <a:gd name="T46" fmla="*/ 22 w 69"/>
                <a:gd name="T47" fmla="*/ 101 h 109"/>
                <a:gd name="T48" fmla="*/ 22 w 69"/>
                <a:gd name="T49" fmla="*/ 101 h 109"/>
                <a:gd name="T50" fmla="*/ 22 w 69"/>
                <a:gd name="T51" fmla="*/ 101 h 109"/>
                <a:gd name="T52" fmla="*/ 22 w 69"/>
                <a:gd name="T53" fmla="*/ 101 h 109"/>
                <a:gd name="T54" fmla="*/ 22 w 69"/>
                <a:gd name="T55" fmla="*/ 101 h 109"/>
                <a:gd name="T56" fmla="*/ 22 w 69"/>
                <a:gd name="T57" fmla="*/ 101 h 109"/>
                <a:gd name="T58" fmla="*/ 22 w 69"/>
                <a:gd name="T59" fmla="*/ 101 h 109"/>
                <a:gd name="T60" fmla="*/ 22 w 69"/>
                <a:gd name="T61" fmla="*/ 101 h 109"/>
                <a:gd name="T62" fmla="*/ 22 w 69"/>
                <a:gd name="T63" fmla="*/ 101 h 109"/>
                <a:gd name="T64" fmla="*/ 22 w 69"/>
                <a:gd name="T65" fmla="*/ 101 h 109"/>
                <a:gd name="T66" fmla="*/ 22 w 69"/>
                <a:gd name="T67" fmla="*/ 101 h 109"/>
                <a:gd name="T68" fmla="*/ 21 w 69"/>
                <a:gd name="T69" fmla="*/ 101 h 109"/>
                <a:gd name="T70" fmla="*/ 21 w 69"/>
                <a:gd name="T71" fmla="*/ 101 h 109"/>
                <a:gd name="T72" fmla="*/ 21 w 69"/>
                <a:gd name="T73" fmla="*/ 101 h 109"/>
                <a:gd name="T74" fmla="*/ 21 w 69"/>
                <a:gd name="T75" fmla="*/ 101 h 109"/>
                <a:gd name="T76" fmla="*/ 21 w 69"/>
                <a:gd name="T77" fmla="*/ 101 h 109"/>
                <a:gd name="T78" fmla="*/ 21 w 69"/>
                <a:gd name="T79" fmla="*/ 101 h 109"/>
                <a:gd name="T80" fmla="*/ 21 w 69"/>
                <a:gd name="T81" fmla="*/ 102 h 109"/>
                <a:gd name="T82" fmla="*/ 21 w 69"/>
                <a:gd name="T83" fmla="*/ 102 h 109"/>
                <a:gd name="T84" fmla="*/ 21 w 69"/>
                <a:gd name="T85" fmla="*/ 102 h 109"/>
                <a:gd name="T86" fmla="*/ 21 w 69"/>
                <a:gd name="T87" fmla="*/ 102 h 109"/>
                <a:gd name="T88" fmla="*/ 14 w 69"/>
                <a:gd name="T89" fmla="*/ 109 h 109"/>
                <a:gd name="T90" fmla="*/ 67 w 69"/>
                <a:gd name="T91" fmla="*/ 25 h 109"/>
                <a:gd name="T92" fmla="*/ 63 w 69"/>
                <a:gd name="T93" fmla="*/ 9 h 109"/>
                <a:gd name="T94" fmla="*/ 61 w 69"/>
                <a:gd name="T95" fmla="*/ 3 h 109"/>
                <a:gd name="T96" fmla="*/ 68 w 69"/>
                <a:gd name="T97" fmla="*/ 0 h 109"/>
                <a:gd name="T98" fmla="*/ 68 w 69"/>
                <a:gd name="T99" fmla="*/ 5 h 109"/>
                <a:gd name="T100" fmla="*/ 67 w 69"/>
                <a:gd name="T101" fmla="*/ 2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109">
                  <a:moveTo>
                    <a:pt x="14" y="109"/>
                  </a:moveTo>
                  <a:lnTo>
                    <a:pt x="13" y="108"/>
                  </a:lnTo>
                  <a:cubicBezTo>
                    <a:pt x="10" y="104"/>
                    <a:pt x="8" y="101"/>
                    <a:pt x="6" y="98"/>
                  </a:cubicBezTo>
                  <a:cubicBezTo>
                    <a:pt x="3" y="93"/>
                    <a:pt x="2" y="88"/>
                    <a:pt x="1" y="86"/>
                  </a:cubicBezTo>
                  <a:cubicBezTo>
                    <a:pt x="0" y="83"/>
                    <a:pt x="0" y="82"/>
                    <a:pt x="0" y="82"/>
                  </a:cubicBezTo>
                  <a:lnTo>
                    <a:pt x="0" y="82"/>
                  </a:lnTo>
                  <a:cubicBezTo>
                    <a:pt x="0" y="82"/>
                    <a:pt x="10" y="85"/>
                    <a:pt x="21" y="85"/>
                  </a:cubicBezTo>
                  <a:cubicBezTo>
                    <a:pt x="28" y="85"/>
                    <a:pt x="36" y="83"/>
                    <a:pt x="43" y="79"/>
                  </a:cubicBezTo>
                  <a:cubicBezTo>
                    <a:pt x="42" y="84"/>
                    <a:pt x="41" y="88"/>
                    <a:pt x="40" y="92"/>
                  </a:cubicBezTo>
                  <a:cubicBezTo>
                    <a:pt x="34" y="94"/>
                    <a:pt x="28" y="96"/>
                    <a:pt x="23" y="100"/>
                  </a:cubicBezTo>
                  <a:lnTo>
                    <a:pt x="23" y="100"/>
                  </a:lnTo>
                  <a:cubicBezTo>
                    <a:pt x="23" y="100"/>
                    <a:pt x="23" y="100"/>
                    <a:pt x="23" y="100"/>
                  </a:cubicBezTo>
                  <a:lnTo>
                    <a:pt x="23" y="100"/>
                  </a:ln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3" y="100"/>
                    <a:pt x="23" y="100"/>
                  </a:cubicBezTo>
                  <a:cubicBezTo>
                    <a:pt x="23" y="100"/>
                    <a:pt x="22" y="100"/>
                    <a:pt x="22" y="100"/>
                  </a:cubicBezTo>
                  <a:cubicBezTo>
                    <a:pt x="22" y="100"/>
                    <a:pt x="22" y="100"/>
                    <a:pt x="22" y="100"/>
                  </a:cubicBezTo>
                  <a:cubicBezTo>
                    <a:pt x="22" y="100"/>
                    <a:pt x="22" y="100"/>
                    <a:pt x="22" y="100"/>
                  </a:cubicBezTo>
                  <a:cubicBezTo>
                    <a:pt x="22" y="100"/>
                    <a:pt x="22" y="100"/>
                    <a:pt x="22" y="100"/>
                  </a:cubicBezTo>
                  <a:cubicBezTo>
                    <a:pt x="22" y="100"/>
                    <a:pt x="22" y="100"/>
                    <a:pt x="22" y="101"/>
                  </a:cubicBezTo>
                  <a:cubicBezTo>
                    <a:pt x="22" y="101"/>
                    <a:pt x="22" y="101"/>
                    <a:pt x="22" y="101"/>
                  </a:cubicBezTo>
                  <a:cubicBezTo>
                    <a:pt x="22" y="101"/>
                    <a:pt x="22" y="101"/>
                    <a:pt x="22" y="101"/>
                  </a:cubicBezTo>
                  <a:cubicBezTo>
                    <a:pt x="22" y="101"/>
                    <a:pt x="22" y="101"/>
                    <a:pt x="22" y="101"/>
                  </a:cubicBezTo>
                  <a:cubicBezTo>
                    <a:pt x="22" y="101"/>
                    <a:pt x="22" y="101"/>
                    <a:pt x="22" y="101"/>
                  </a:cubicBezTo>
                  <a:cubicBezTo>
                    <a:pt x="22" y="101"/>
                    <a:pt x="22" y="101"/>
                    <a:pt x="22" y="101"/>
                  </a:cubicBezTo>
                  <a:cubicBezTo>
                    <a:pt x="22" y="101"/>
                    <a:pt x="22" y="101"/>
                    <a:pt x="22" y="101"/>
                  </a:cubicBezTo>
                  <a:cubicBezTo>
                    <a:pt x="22" y="101"/>
                    <a:pt x="22" y="101"/>
                    <a:pt x="22" y="101"/>
                  </a:cubicBezTo>
                  <a:lnTo>
                    <a:pt x="22" y="101"/>
                  </a:lnTo>
                  <a:lnTo>
                    <a:pt x="22" y="101"/>
                  </a:lnTo>
                  <a:cubicBezTo>
                    <a:pt x="22" y="101"/>
                    <a:pt x="22" y="101"/>
                    <a:pt x="22" y="101"/>
                  </a:cubicBezTo>
                  <a:cubicBezTo>
                    <a:pt x="21" y="101"/>
                    <a:pt x="21" y="101"/>
                    <a:pt x="21" y="101"/>
                  </a:cubicBezTo>
                  <a:cubicBezTo>
                    <a:pt x="21" y="101"/>
                    <a:pt x="21" y="101"/>
                    <a:pt x="21" y="101"/>
                  </a:cubicBezTo>
                  <a:cubicBezTo>
                    <a:pt x="21" y="101"/>
                    <a:pt x="21" y="101"/>
                    <a:pt x="21" y="101"/>
                  </a:cubicBezTo>
                  <a:cubicBezTo>
                    <a:pt x="21" y="101"/>
                    <a:pt x="21" y="101"/>
                    <a:pt x="21" y="101"/>
                  </a:cubicBezTo>
                  <a:cubicBezTo>
                    <a:pt x="21" y="101"/>
                    <a:pt x="21" y="101"/>
                    <a:pt x="21" y="101"/>
                  </a:cubicBezTo>
                  <a:cubicBezTo>
                    <a:pt x="21" y="101"/>
                    <a:pt x="21" y="101"/>
                    <a:pt x="21" y="101"/>
                  </a:cubicBezTo>
                  <a:lnTo>
                    <a:pt x="21" y="102"/>
                  </a:lnTo>
                  <a:lnTo>
                    <a:pt x="21" y="102"/>
                  </a:lnTo>
                  <a:lnTo>
                    <a:pt x="21" y="102"/>
                  </a:lnTo>
                  <a:lnTo>
                    <a:pt x="21" y="102"/>
                  </a:lnTo>
                  <a:cubicBezTo>
                    <a:pt x="19" y="104"/>
                    <a:pt x="16" y="106"/>
                    <a:pt x="14" y="109"/>
                  </a:cubicBezTo>
                  <a:moveTo>
                    <a:pt x="67" y="25"/>
                  </a:moveTo>
                  <a:cubicBezTo>
                    <a:pt x="66" y="20"/>
                    <a:pt x="65" y="14"/>
                    <a:pt x="63" y="9"/>
                  </a:cubicBezTo>
                  <a:cubicBezTo>
                    <a:pt x="62" y="7"/>
                    <a:pt x="61" y="5"/>
                    <a:pt x="61" y="3"/>
                  </a:cubicBezTo>
                  <a:cubicBezTo>
                    <a:pt x="63" y="2"/>
                    <a:pt x="65" y="1"/>
                    <a:pt x="68" y="0"/>
                  </a:cubicBezTo>
                  <a:cubicBezTo>
                    <a:pt x="68" y="2"/>
                    <a:pt x="68" y="3"/>
                    <a:pt x="68" y="5"/>
                  </a:cubicBezTo>
                  <a:cubicBezTo>
                    <a:pt x="69" y="12"/>
                    <a:pt x="68" y="18"/>
                    <a:pt x="67" y="25"/>
                  </a:cubicBezTo>
                </a:path>
              </a:pathLst>
            </a:custGeom>
            <a:solidFill>
              <a:srgbClr val="260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4" name="Freeform 469">
              <a:extLst>
                <a:ext uri="{FF2B5EF4-FFF2-40B4-BE49-F238E27FC236}">
                  <a16:creationId xmlns:a16="http://schemas.microsoft.com/office/drawing/2014/main" id="{2791C1F6-4C70-5885-B746-B089633DE412}"/>
                </a:ext>
              </a:extLst>
            </p:cNvPr>
            <p:cNvSpPr>
              <a:spLocks/>
            </p:cNvSpPr>
            <p:nvPr/>
          </p:nvSpPr>
          <p:spPr bwMode="auto">
            <a:xfrm>
              <a:off x="5484813" y="1216025"/>
              <a:ext cx="125413" cy="344488"/>
            </a:xfrm>
            <a:custGeom>
              <a:avLst/>
              <a:gdLst>
                <a:gd name="T0" fmla="*/ 7 w 130"/>
                <a:gd name="T1" fmla="*/ 355 h 355"/>
                <a:gd name="T2" fmla="*/ 0 w 130"/>
                <a:gd name="T3" fmla="*/ 315 h 355"/>
                <a:gd name="T4" fmla="*/ 17 w 130"/>
                <a:gd name="T5" fmla="*/ 242 h 355"/>
                <a:gd name="T6" fmla="*/ 78 w 130"/>
                <a:gd name="T7" fmla="*/ 108 h 355"/>
                <a:gd name="T8" fmla="*/ 114 w 130"/>
                <a:gd name="T9" fmla="*/ 40 h 355"/>
                <a:gd name="T10" fmla="*/ 100 w 130"/>
                <a:gd name="T11" fmla="*/ 5 h 355"/>
                <a:gd name="T12" fmla="*/ 105 w 130"/>
                <a:gd name="T13" fmla="*/ 0 h 355"/>
                <a:gd name="T14" fmla="*/ 114 w 130"/>
                <a:gd name="T15" fmla="*/ 9 h 355"/>
                <a:gd name="T16" fmla="*/ 114 w 130"/>
                <a:gd name="T17" fmla="*/ 10 h 355"/>
                <a:gd name="T18" fmla="*/ 123 w 130"/>
                <a:gd name="T19" fmla="*/ 62 h 355"/>
                <a:gd name="T20" fmla="*/ 78 w 130"/>
                <a:gd name="T21" fmla="*/ 136 h 355"/>
                <a:gd name="T22" fmla="*/ 25 w 130"/>
                <a:gd name="T23" fmla="*/ 278 h 355"/>
                <a:gd name="T24" fmla="*/ 14 w 130"/>
                <a:gd name="T25" fmla="*/ 316 h 355"/>
                <a:gd name="T26" fmla="*/ 20 w 130"/>
                <a:gd name="T27" fmla="*/ 349 h 355"/>
                <a:gd name="T28" fmla="*/ 20 w 130"/>
                <a:gd name="T29" fmla="*/ 349 h 355"/>
                <a:gd name="T30" fmla="*/ 14 w 130"/>
                <a:gd name="T31" fmla="*/ 352 h 355"/>
                <a:gd name="T32" fmla="*/ 14 w 130"/>
                <a:gd name="T33" fmla="*/ 352 h 355"/>
                <a:gd name="T34" fmla="*/ 7 w 130"/>
                <a:gd name="T35"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355">
                  <a:moveTo>
                    <a:pt x="7" y="355"/>
                  </a:moveTo>
                  <a:cubicBezTo>
                    <a:pt x="2" y="340"/>
                    <a:pt x="0" y="327"/>
                    <a:pt x="0" y="315"/>
                  </a:cubicBezTo>
                  <a:cubicBezTo>
                    <a:pt x="0" y="294"/>
                    <a:pt x="6" y="273"/>
                    <a:pt x="17" y="242"/>
                  </a:cubicBezTo>
                  <a:cubicBezTo>
                    <a:pt x="37" y="189"/>
                    <a:pt x="41" y="158"/>
                    <a:pt x="78" y="108"/>
                  </a:cubicBezTo>
                  <a:cubicBezTo>
                    <a:pt x="100" y="79"/>
                    <a:pt x="114" y="59"/>
                    <a:pt x="114" y="40"/>
                  </a:cubicBezTo>
                  <a:cubicBezTo>
                    <a:pt x="114" y="29"/>
                    <a:pt x="110" y="18"/>
                    <a:pt x="100" y="5"/>
                  </a:cubicBezTo>
                  <a:cubicBezTo>
                    <a:pt x="102" y="4"/>
                    <a:pt x="103" y="2"/>
                    <a:pt x="105" y="0"/>
                  </a:cubicBezTo>
                  <a:cubicBezTo>
                    <a:pt x="108" y="3"/>
                    <a:pt x="111" y="6"/>
                    <a:pt x="114" y="9"/>
                  </a:cubicBezTo>
                  <a:lnTo>
                    <a:pt x="114" y="10"/>
                  </a:lnTo>
                  <a:cubicBezTo>
                    <a:pt x="124" y="26"/>
                    <a:pt x="130" y="42"/>
                    <a:pt x="123" y="62"/>
                  </a:cubicBezTo>
                  <a:cubicBezTo>
                    <a:pt x="114" y="89"/>
                    <a:pt x="93" y="113"/>
                    <a:pt x="78" y="136"/>
                  </a:cubicBezTo>
                  <a:cubicBezTo>
                    <a:pt x="49" y="179"/>
                    <a:pt x="38" y="228"/>
                    <a:pt x="25" y="278"/>
                  </a:cubicBezTo>
                  <a:cubicBezTo>
                    <a:pt x="21" y="291"/>
                    <a:pt x="16" y="302"/>
                    <a:pt x="14" y="316"/>
                  </a:cubicBezTo>
                  <a:cubicBezTo>
                    <a:pt x="13" y="327"/>
                    <a:pt x="16" y="338"/>
                    <a:pt x="20" y="349"/>
                  </a:cubicBezTo>
                  <a:cubicBezTo>
                    <a:pt x="20" y="349"/>
                    <a:pt x="20" y="349"/>
                    <a:pt x="20" y="349"/>
                  </a:cubicBezTo>
                  <a:cubicBezTo>
                    <a:pt x="18" y="350"/>
                    <a:pt x="16" y="351"/>
                    <a:pt x="14" y="352"/>
                  </a:cubicBezTo>
                  <a:lnTo>
                    <a:pt x="14" y="352"/>
                  </a:lnTo>
                  <a:cubicBezTo>
                    <a:pt x="11" y="353"/>
                    <a:pt x="9" y="354"/>
                    <a:pt x="7" y="355"/>
                  </a:cubicBezTo>
                </a:path>
              </a:pathLst>
            </a:custGeom>
            <a:solidFill>
              <a:srgbClr val="3E0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5" name="Freeform 470">
              <a:extLst>
                <a:ext uri="{FF2B5EF4-FFF2-40B4-BE49-F238E27FC236}">
                  <a16:creationId xmlns:a16="http://schemas.microsoft.com/office/drawing/2014/main" id="{AA4ACBBE-CE7B-B9AB-A84D-1C953D22988F}"/>
                </a:ext>
              </a:extLst>
            </p:cNvPr>
            <p:cNvSpPr>
              <a:spLocks/>
            </p:cNvSpPr>
            <p:nvPr/>
          </p:nvSpPr>
          <p:spPr bwMode="auto">
            <a:xfrm>
              <a:off x="5472113" y="1643063"/>
              <a:ext cx="19050" cy="3175"/>
            </a:xfrm>
            <a:custGeom>
              <a:avLst/>
              <a:gdLst>
                <a:gd name="T0" fmla="*/ 0 w 20"/>
                <a:gd name="T1" fmla="*/ 4 h 4"/>
                <a:gd name="T2" fmla="*/ 0 w 20"/>
                <a:gd name="T3" fmla="*/ 4 h 4"/>
                <a:gd name="T4" fmla="*/ 20 w 20"/>
                <a:gd name="T5" fmla="*/ 0 h 4"/>
                <a:gd name="T6" fmla="*/ 0 w 20"/>
                <a:gd name="T7" fmla="*/ 4 h 4"/>
              </a:gdLst>
              <a:ahLst/>
              <a:cxnLst>
                <a:cxn ang="0">
                  <a:pos x="T0" y="T1"/>
                </a:cxn>
                <a:cxn ang="0">
                  <a:pos x="T2" y="T3"/>
                </a:cxn>
                <a:cxn ang="0">
                  <a:pos x="T4" y="T5"/>
                </a:cxn>
                <a:cxn ang="0">
                  <a:pos x="T6" y="T7"/>
                </a:cxn>
              </a:cxnLst>
              <a:rect l="0" t="0" r="r" b="b"/>
              <a:pathLst>
                <a:path w="20" h="4">
                  <a:moveTo>
                    <a:pt x="0" y="4"/>
                  </a:moveTo>
                  <a:cubicBezTo>
                    <a:pt x="0" y="4"/>
                    <a:pt x="0" y="4"/>
                    <a:pt x="0" y="4"/>
                  </a:cubicBezTo>
                  <a:cubicBezTo>
                    <a:pt x="6" y="3"/>
                    <a:pt x="13" y="2"/>
                    <a:pt x="20" y="0"/>
                  </a:cubicBezTo>
                  <a:cubicBezTo>
                    <a:pt x="13" y="2"/>
                    <a:pt x="6" y="3"/>
                    <a:pt x="0" y="4"/>
                  </a:cubicBezTo>
                </a:path>
              </a:pathLst>
            </a:custGeom>
            <a:solidFill>
              <a:srgbClr val="826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6" name="Freeform 471">
              <a:extLst>
                <a:ext uri="{FF2B5EF4-FFF2-40B4-BE49-F238E27FC236}">
                  <a16:creationId xmlns:a16="http://schemas.microsoft.com/office/drawing/2014/main" id="{D83AED9F-6D7A-FE5D-EF17-791253C96015}"/>
                </a:ext>
              </a:extLst>
            </p:cNvPr>
            <p:cNvSpPr>
              <a:spLocks/>
            </p:cNvSpPr>
            <p:nvPr/>
          </p:nvSpPr>
          <p:spPr bwMode="auto">
            <a:xfrm>
              <a:off x="5470525" y="1646238"/>
              <a:ext cx="1588"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cubicBezTo>
                    <a:pt x="1" y="0"/>
                    <a:pt x="1" y="0"/>
                    <a:pt x="1" y="0"/>
                  </a:cubicBezTo>
                  <a:cubicBezTo>
                    <a:pt x="1" y="0"/>
                    <a:pt x="1" y="0"/>
                    <a:pt x="1" y="0"/>
                  </a:cubicBezTo>
                  <a:cubicBezTo>
                    <a:pt x="1" y="0"/>
                    <a:pt x="1" y="0"/>
                    <a:pt x="0" y="0"/>
                  </a:cubicBezTo>
                  <a:close/>
                </a:path>
              </a:pathLst>
            </a:custGeom>
            <a:solidFill>
              <a:srgbClr val="76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7" name="Freeform 472">
              <a:extLst>
                <a:ext uri="{FF2B5EF4-FFF2-40B4-BE49-F238E27FC236}">
                  <a16:creationId xmlns:a16="http://schemas.microsoft.com/office/drawing/2014/main" id="{A39BFF07-D59C-C80D-AD61-29B221DEE456}"/>
                </a:ext>
              </a:extLst>
            </p:cNvPr>
            <p:cNvSpPr>
              <a:spLocks/>
            </p:cNvSpPr>
            <p:nvPr/>
          </p:nvSpPr>
          <p:spPr bwMode="auto">
            <a:xfrm>
              <a:off x="5491163" y="16430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26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8" name="Freeform 473">
              <a:extLst>
                <a:ext uri="{FF2B5EF4-FFF2-40B4-BE49-F238E27FC236}">
                  <a16:creationId xmlns:a16="http://schemas.microsoft.com/office/drawing/2014/main" id="{F06BBDC7-875D-B922-2B4E-21607C56E3AF}"/>
                </a:ext>
              </a:extLst>
            </p:cNvPr>
            <p:cNvSpPr>
              <a:spLocks/>
            </p:cNvSpPr>
            <p:nvPr/>
          </p:nvSpPr>
          <p:spPr bwMode="auto">
            <a:xfrm>
              <a:off x="5470525" y="1495425"/>
              <a:ext cx="76200" cy="150813"/>
            </a:xfrm>
            <a:custGeom>
              <a:avLst/>
              <a:gdLst>
                <a:gd name="T0" fmla="*/ 0 w 78"/>
                <a:gd name="T1" fmla="*/ 156 h 156"/>
                <a:gd name="T2" fmla="*/ 0 w 78"/>
                <a:gd name="T3" fmla="*/ 156 h 156"/>
                <a:gd name="T4" fmla="*/ 32 w 78"/>
                <a:gd name="T5" fmla="*/ 148 h 156"/>
                <a:gd name="T6" fmla="*/ 35 w 78"/>
                <a:gd name="T7" fmla="*/ 118 h 156"/>
                <a:gd name="T8" fmla="*/ 34 w 78"/>
                <a:gd name="T9" fmla="*/ 61 h 156"/>
                <a:gd name="T10" fmla="*/ 70 w 78"/>
                <a:gd name="T11" fmla="*/ 22 h 156"/>
                <a:gd name="T12" fmla="*/ 70 w 78"/>
                <a:gd name="T13" fmla="*/ 22 h 156"/>
                <a:gd name="T14" fmla="*/ 78 w 78"/>
                <a:gd name="T15" fmla="*/ 0 h 156"/>
                <a:gd name="T16" fmla="*/ 71 w 78"/>
                <a:gd name="T17" fmla="*/ 51 h 156"/>
                <a:gd name="T18" fmla="*/ 45 w 78"/>
                <a:gd name="T19" fmla="*/ 140 h 156"/>
                <a:gd name="T20" fmla="*/ 37 w 78"/>
                <a:gd name="T21" fmla="*/ 146 h 156"/>
                <a:gd name="T22" fmla="*/ 37 w 78"/>
                <a:gd name="T23" fmla="*/ 146 h 156"/>
                <a:gd name="T24" fmla="*/ 21 w 78"/>
                <a:gd name="T25" fmla="*/ 152 h 156"/>
                <a:gd name="T26" fmla="*/ 21 w 78"/>
                <a:gd name="T27" fmla="*/ 152 h 156"/>
                <a:gd name="T28" fmla="*/ 21 w 78"/>
                <a:gd name="T29" fmla="*/ 152 h 156"/>
                <a:gd name="T30" fmla="*/ 1 w 78"/>
                <a:gd name="T31" fmla="*/ 156 h 156"/>
                <a:gd name="T32" fmla="*/ 0 w 78"/>
                <a:gd name="T3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56">
                  <a:moveTo>
                    <a:pt x="0" y="156"/>
                  </a:moveTo>
                  <a:lnTo>
                    <a:pt x="0" y="156"/>
                  </a:lnTo>
                  <a:cubicBezTo>
                    <a:pt x="10" y="154"/>
                    <a:pt x="21" y="152"/>
                    <a:pt x="32" y="148"/>
                  </a:cubicBezTo>
                  <a:cubicBezTo>
                    <a:pt x="32" y="137"/>
                    <a:pt x="34" y="125"/>
                    <a:pt x="35" y="118"/>
                  </a:cubicBezTo>
                  <a:cubicBezTo>
                    <a:pt x="38" y="97"/>
                    <a:pt x="40" y="81"/>
                    <a:pt x="34" y="61"/>
                  </a:cubicBezTo>
                  <a:cubicBezTo>
                    <a:pt x="59" y="48"/>
                    <a:pt x="63" y="36"/>
                    <a:pt x="70" y="22"/>
                  </a:cubicBezTo>
                  <a:lnTo>
                    <a:pt x="70" y="22"/>
                  </a:lnTo>
                  <a:cubicBezTo>
                    <a:pt x="72" y="17"/>
                    <a:pt x="75" y="9"/>
                    <a:pt x="78" y="0"/>
                  </a:cubicBezTo>
                  <a:cubicBezTo>
                    <a:pt x="76" y="16"/>
                    <a:pt x="74" y="34"/>
                    <a:pt x="71" y="51"/>
                  </a:cubicBezTo>
                  <a:cubicBezTo>
                    <a:pt x="66" y="92"/>
                    <a:pt x="61" y="125"/>
                    <a:pt x="45" y="140"/>
                  </a:cubicBezTo>
                  <a:cubicBezTo>
                    <a:pt x="43" y="143"/>
                    <a:pt x="40" y="145"/>
                    <a:pt x="37" y="146"/>
                  </a:cubicBezTo>
                  <a:lnTo>
                    <a:pt x="37" y="146"/>
                  </a:lnTo>
                  <a:cubicBezTo>
                    <a:pt x="32" y="149"/>
                    <a:pt x="26" y="150"/>
                    <a:pt x="21" y="152"/>
                  </a:cubicBezTo>
                  <a:cubicBezTo>
                    <a:pt x="21" y="152"/>
                    <a:pt x="21" y="152"/>
                    <a:pt x="21" y="152"/>
                  </a:cubicBezTo>
                  <a:lnTo>
                    <a:pt x="21" y="152"/>
                  </a:lnTo>
                  <a:cubicBezTo>
                    <a:pt x="14" y="154"/>
                    <a:pt x="7" y="155"/>
                    <a:pt x="1" y="156"/>
                  </a:cubicBezTo>
                  <a:cubicBezTo>
                    <a:pt x="1" y="156"/>
                    <a:pt x="1" y="156"/>
                    <a:pt x="0" y="156"/>
                  </a:cubicBezTo>
                </a:path>
              </a:pathLst>
            </a:custGeom>
            <a:solidFill>
              <a:srgbClr val="230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9" name="Freeform 474">
              <a:extLst>
                <a:ext uri="{FF2B5EF4-FFF2-40B4-BE49-F238E27FC236}">
                  <a16:creationId xmlns:a16="http://schemas.microsoft.com/office/drawing/2014/main" id="{C6D08F0D-A82C-F7FE-9E74-936FF6AAB6FA}"/>
                </a:ext>
              </a:extLst>
            </p:cNvPr>
            <p:cNvSpPr>
              <a:spLocks/>
            </p:cNvSpPr>
            <p:nvPr/>
          </p:nvSpPr>
          <p:spPr bwMode="auto">
            <a:xfrm>
              <a:off x="5503863" y="1516063"/>
              <a:ext cx="34925" cy="38100"/>
            </a:xfrm>
            <a:custGeom>
              <a:avLst/>
              <a:gdLst>
                <a:gd name="T0" fmla="*/ 0 w 36"/>
                <a:gd name="T1" fmla="*/ 39 h 39"/>
                <a:gd name="T2" fmla="*/ 0 w 36"/>
                <a:gd name="T3" fmla="*/ 39 h 39"/>
                <a:gd name="T4" fmla="*/ 36 w 36"/>
                <a:gd name="T5" fmla="*/ 0 h 39"/>
                <a:gd name="T6" fmla="*/ 0 w 36"/>
                <a:gd name="T7" fmla="*/ 39 h 39"/>
              </a:gdLst>
              <a:ahLst/>
              <a:cxnLst>
                <a:cxn ang="0">
                  <a:pos x="T0" y="T1"/>
                </a:cxn>
                <a:cxn ang="0">
                  <a:pos x="T2" y="T3"/>
                </a:cxn>
                <a:cxn ang="0">
                  <a:pos x="T4" y="T5"/>
                </a:cxn>
                <a:cxn ang="0">
                  <a:pos x="T6" y="T7"/>
                </a:cxn>
              </a:cxnLst>
              <a:rect l="0" t="0" r="r" b="b"/>
              <a:pathLst>
                <a:path w="36" h="39">
                  <a:moveTo>
                    <a:pt x="0" y="39"/>
                  </a:moveTo>
                  <a:lnTo>
                    <a:pt x="0" y="39"/>
                  </a:lnTo>
                  <a:cubicBezTo>
                    <a:pt x="25" y="26"/>
                    <a:pt x="29" y="14"/>
                    <a:pt x="36" y="0"/>
                  </a:cubicBezTo>
                  <a:cubicBezTo>
                    <a:pt x="29" y="14"/>
                    <a:pt x="25" y="26"/>
                    <a:pt x="0" y="39"/>
                  </a:cubicBezTo>
                  <a:close/>
                </a:path>
              </a:pathLst>
            </a:custGeom>
            <a:solidFill>
              <a:srgbClr val="381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0" name="Freeform 475">
              <a:extLst>
                <a:ext uri="{FF2B5EF4-FFF2-40B4-BE49-F238E27FC236}">
                  <a16:creationId xmlns:a16="http://schemas.microsoft.com/office/drawing/2014/main" id="{A660A0F4-71D2-2C81-5E4F-915709B1D6D4}"/>
                </a:ext>
              </a:extLst>
            </p:cNvPr>
            <p:cNvSpPr>
              <a:spLocks/>
            </p:cNvSpPr>
            <p:nvPr/>
          </p:nvSpPr>
          <p:spPr bwMode="auto">
            <a:xfrm>
              <a:off x="5470525" y="1554163"/>
              <a:ext cx="39688" cy="92075"/>
            </a:xfrm>
            <a:custGeom>
              <a:avLst/>
              <a:gdLst>
                <a:gd name="T0" fmla="*/ 0 w 40"/>
                <a:gd name="T1" fmla="*/ 95 h 95"/>
                <a:gd name="T2" fmla="*/ 3 w 40"/>
                <a:gd name="T3" fmla="*/ 82 h 95"/>
                <a:gd name="T4" fmla="*/ 5 w 40"/>
                <a:gd name="T5" fmla="*/ 81 h 95"/>
                <a:gd name="T6" fmla="*/ 28 w 40"/>
                <a:gd name="T7" fmla="*/ 41 h 95"/>
                <a:gd name="T8" fmla="*/ 27 w 40"/>
                <a:gd name="T9" fmla="*/ 28 h 95"/>
                <a:gd name="T10" fmla="*/ 28 w 40"/>
                <a:gd name="T11" fmla="*/ 8 h 95"/>
                <a:gd name="T12" fmla="*/ 28 w 40"/>
                <a:gd name="T13" fmla="*/ 3 h 95"/>
                <a:gd name="T14" fmla="*/ 34 w 40"/>
                <a:gd name="T15" fmla="*/ 0 h 95"/>
                <a:gd name="T16" fmla="*/ 35 w 40"/>
                <a:gd name="T17" fmla="*/ 57 h 95"/>
                <a:gd name="T18" fmla="*/ 32 w 40"/>
                <a:gd name="T19" fmla="*/ 87 h 95"/>
                <a:gd name="T20" fmla="*/ 0 w 40"/>
                <a:gd name="T2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5">
                  <a:moveTo>
                    <a:pt x="0" y="95"/>
                  </a:moveTo>
                  <a:cubicBezTo>
                    <a:pt x="1" y="91"/>
                    <a:pt x="2" y="87"/>
                    <a:pt x="3" y="82"/>
                  </a:cubicBezTo>
                  <a:cubicBezTo>
                    <a:pt x="4" y="82"/>
                    <a:pt x="4" y="82"/>
                    <a:pt x="5" y="81"/>
                  </a:cubicBezTo>
                  <a:cubicBezTo>
                    <a:pt x="17" y="72"/>
                    <a:pt x="28" y="62"/>
                    <a:pt x="28" y="41"/>
                  </a:cubicBezTo>
                  <a:cubicBezTo>
                    <a:pt x="28" y="37"/>
                    <a:pt x="28" y="33"/>
                    <a:pt x="27" y="28"/>
                  </a:cubicBezTo>
                  <a:cubicBezTo>
                    <a:pt x="28" y="21"/>
                    <a:pt x="29" y="15"/>
                    <a:pt x="28" y="8"/>
                  </a:cubicBezTo>
                  <a:cubicBezTo>
                    <a:pt x="28" y="6"/>
                    <a:pt x="28" y="5"/>
                    <a:pt x="28" y="3"/>
                  </a:cubicBezTo>
                  <a:cubicBezTo>
                    <a:pt x="30" y="2"/>
                    <a:pt x="32" y="1"/>
                    <a:pt x="34" y="0"/>
                  </a:cubicBezTo>
                  <a:cubicBezTo>
                    <a:pt x="40" y="20"/>
                    <a:pt x="38" y="36"/>
                    <a:pt x="35" y="57"/>
                  </a:cubicBezTo>
                  <a:cubicBezTo>
                    <a:pt x="34" y="64"/>
                    <a:pt x="32" y="76"/>
                    <a:pt x="32" y="87"/>
                  </a:cubicBezTo>
                  <a:cubicBezTo>
                    <a:pt x="21" y="91"/>
                    <a:pt x="10" y="93"/>
                    <a:pt x="0" y="95"/>
                  </a:cubicBezTo>
                  <a:close/>
                </a:path>
              </a:pathLst>
            </a:custGeom>
            <a:solidFill>
              <a:srgbClr val="170A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1" name="Freeform 476">
              <a:extLst>
                <a:ext uri="{FF2B5EF4-FFF2-40B4-BE49-F238E27FC236}">
                  <a16:creationId xmlns:a16="http://schemas.microsoft.com/office/drawing/2014/main" id="{B8544DCA-D311-B7FA-162E-EFAAE002410C}"/>
                </a:ext>
              </a:extLst>
            </p:cNvPr>
            <p:cNvSpPr>
              <a:spLocks/>
            </p:cNvSpPr>
            <p:nvPr/>
          </p:nvSpPr>
          <p:spPr bwMode="auto">
            <a:xfrm>
              <a:off x="5497513" y="1554163"/>
              <a:ext cx="6350" cy="3175"/>
            </a:xfrm>
            <a:custGeom>
              <a:avLst/>
              <a:gdLst>
                <a:gd name="T0" fmla="*/ 0 w 6"/>
                <a:gd name="T1" fmla="*/ 3 h 3"/>
                <a:gd name="T2" fmla="*/ 0 w 6"/>
                <a:gd name="T3" fmla="*/ 3 h 3"/>
                <a:gd name="T4" fmla="*/ 6 w 6"/>
                <a:gd name="T5" fmla="*/ 0 h 3"/>
                <a:gd name="T6" fmla="*/ 6 w 6"/>
                <a:gd name="T7" fmla="*/ 0 h 3"/>
                <a:gd name="T8" fmla="*/ 0 w 6"/>
                <a:gd name="T9" fmla="*/ 3 h 3"/>
              </a:gdLst>
              <a:ahLst/>
              <a:cxnLst>
                <a:cxn ang="0">
                  <a:pos x="T0" y="T1"/>
                </a:cxn>
                <a:cxn ang="0">
                  <a:pos x="T2" y="T3"/>
                </a:cxn>
                <a:cxn ang="0">
                  <a:pos x="T4" y="T5"/>
                </a:cxn>
                <a:cxn ang="0">
                  <a:pos x="T6" y="T7"/>
                </a:cxn>
                <a:cxn ang="0">
                  <a:pos x="T8" y="T9"/>
                </a:cxn>
              </a:cxnLst>
              <a:rect l="0" t="0" r="r" b="b"/>
              <a:pathLst>
                <a:path w="6" h="3">
                  <a:moveTo>
                    <a:pt x="0" y="3"/>
                  </a:moveTo>
                  <a:lnTo>
                    <a:pt x="0" y="3"/>
                  </a:lnTo>
                  <a:cubicBezTo>
                    <a:pt x="2" y="2"/>
                    <a:pt x="4" y="1"/>
                    <a:pt x="6" y="0"/>
                  </a:cubicBezTo>
                  <a:lnTo>
                    <a:pt x="6" y="0"/>
                  </a:lnTo>
                  <a:cubicBezTo>
                    <a:pt x="4" y="1"/>
                    <a:pt x="2" y="2"/>
                    <a:pt x="0" y="3"/>
                  </a:cubicBezTo>
                  <a:close/>
                </a:path>
              </a:pathLst>
            </a:custGeom>
            <a:solidFill>
              <a:srgbClr val="230C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2" name="Freeform 477">
              <a:extLst>
                <a:ext uri="{FF2B5EF4-FFF2-40B4-BE49-F238E27FC236}">
                  <a16:creationId xmlns:a16="http://schemas.microsoft.com/office/drawing/2014/main" id="{869B7EFE-96DD-3817-77B3-EC08F60EC8A7}"/>
                </a:ext>
              </a:extLst>
            </p:cNvPr>
            <p:cNvSpPr>
              <a:spLocks/>
            </p:cNvSpPr>
            <p:nvPr/>
          </p:nvSpPr>
          <p:spPr bwMode="auto">
            <a:xfrm>
              <a:off x="5043488" y="1282700"/>
              <a:ext cx="9525" cy="11113"/>
            </a:xfrm>
            <a:custGeom>
              <a:avLst/>
              <a:gdLst>
                <a:gd name="T0" fmla="*/ 8 w 9"/>
                <a:gd name="T1" fmla="*/ 5 h 12"/>
                <a:gd name="T2" fmla="*/ 6 w 9"/>
                <a:gd name="T3" fmla="*/ 0 h 12"/>
                <a:gd name="T4" fmla="*/ 3 w 9"/>
                <a:gd name="T5" fmla="*/ 0 h 12"/>
                <a:gd name="T6" fmla="*/ 0 w 9"/>
                <a:gd name="T7" fmla="*/ 5 h 12"/>
                <a:gd name="T8" fmla="*/ 2 w 9"/>
                <a:gd name="T9" fmla="*/ 12 h 12"/>
                <a:gd name="T10" fmla="*/ 6 w 9"/>
                <a:gd name="T11" fmla="*/ 11 h 12"/>
                <a:gd name="T12" fmla="*/ 8 w 9"/>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8" y="5"/>
                  </a:moveTo>
                  <a:cubicBezTo>
                    <a:pt x="8" y="3"/>
                    <a:pt x="7" y="1"/>
                    <a:pt x="6" y="0"/>
                  </a:cubicBezTo>
                  <a:lnTo>
                    <a:pt x="3" y="0"/>
                  </a:lnTo>
                  <a:cubicBezTo>
                    <a:pt x="1" y="1"/>
                    <a:pt x="0" y="4"/>
                    <a:pt x="0" y="5"/>
                  </a:cubicBezTo>
                  <a:cubicBezTo>
                    <a:pt x="1" y="8"/>
                    <a:pt x="1" y="10"/>
                    <a:pt x="2" y="12"/>
                  </a:cubicBezTo>
                  <a:lnTo>
                    <a:pt x="6" y="11"/>
                  </a:lnTo>
                  <a:cubicBezTo>
                    <a:pt x="7" y="10"/>
                    <a:pt x="9" y="7"/>
                    <a:pt x="8" y="5"/>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3" name="Freeform 478">
              <a:extLst>
                <a:ext uri="{FF2B5EF4-FFF2-40B4-BE49-F238E27FC236}">
                  <a16:creationId xmlns:a16="http://schemas.microsoft.com/office/drawing/2014/main" id="{2B90EF6E-648D-831B-63D7-5D935C1B7D56}"/>
                </a:ext>
              </a:extLst>
            </p:cNvPr>
            <p:cNvSpPr>
              <a:spLocks/>
            </p:cNvSpPr>
            <p:nvPr/>
          </p:nvSpPr>
          <p:spPr bwMode="auto">
            <a:xfrm>
              <a:off x="5103813" y="1252538"/>
              <a:ext cx="11113" cy="7938"/>
            </a:xfrm>
            <a:custGeom>
              <a:avLst/>
              <a:gdLst>
                <a:gd name="T0" fmla="*/ 7 w 11"/>
                <a:gd name="T1" fmla="*/ 0 h 9"/>
                <a:gd name="T2" fmla="*/ 4 w 11"/>
                <a:gd name="T3" fmla="*/ 9 h 9"/>
                <a:gd name="T4" fmla="*/ 7 w 11"/>
                <a:gd name="T5" fmla="*/ 0 h 9"/>
              </a:gdLst>
              <a:ahLst/>
              <a:cxnLst>
                <a:cxn ang="0">
                  <a:pos x="T0" y="T1"/>
                </a:cxn>
                <a:cxn ang="0">
                  <a:pos x="T2" y="T3"/>
                </a:cxn>
                <a:cxn ang="0">
                  <a:pos x="T4" y="T5"/>
                </a:cxn>
              </a:cxnLst>
              <a:rect l="0" t="0" r="r" b="b"/>
              <a:pathLst>
                <a:path w="11" h="9">
                  <a:moveTo>
                    <a:pt x="7" y="0"/>
                  </a:moveTo>
                  <a:cubicBezTo>
                    <a:pt x="3" y="0"/>
                    <a:pt x="0" y="9"/>
                    <a:pt x="4" y="9"/>
                  </a:cubicBezTo>
                  <a:cubicBezTo>
                    <a:pt x="7" y="9"/>
                    <a:pt x="11" y="0"/>
                    <a:pt x="7" y="0"/>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4" name="Freeform 479">
              <a:extLst>
                <a:ext uri="{FF2B5EF4-FFF2-40B4-BE49-F238E27FC236}">
                  <a16:creationId xmlns:a16="http://schemas.microsoft.com/office/drawing/2014/main" id="{D7CBD8D3-0CC1-261D-6442-7E47C26621B0}"/>
                </a:ext>
              </a:extLst>
            </p:cNvPr>
            <p:cNvSpPr>
              <a:spLocks/>
            </p:cNvSpPr>
            <p:nvPr/>
          </p:nvSpPr>
          <p:spPr bwMode="auto">
            <a:xfrm>
              <a:off x="4902200" y="1430338"/>
              <a:ext cx="14288" cy="11113"/>
            </a:xfrm>
            <a:custGeom>
              <a:avLst/>
              <a:gdLst>
                <a:gd name="T0" fmla="*/ 10 w 15"/>
                <a:gd name="T1" fmla="*/ 0 h 12"/>
                <a:gd name="T2" fmla="*/ 9 w 15"/>
                <a:gd name="T3" fmla="*/ 1 h 12"/>
                <a:gd name="T4" fmla="*/ 5 w 15"/>
                <a:gd name="T5" fmla="*/ 1 h 12"/>
                <a:gd name="T6" fmla="*/ 0 w 15"/>
                <a:gd name="T7" fmla="*/ 7 h 12"/>
                <a:gd name="T8" fmla="*/ 1 w 15"/>
                <a:gd name="T9" fmla="*/ 10 h 12"/>
                <a:gd name="T10" fmla="*/ 9 w 15"/>
                <a:gd name="T11" fmla="*/ 10 h 12"/>
                <a:gd name="T12" fmla="*/ 10 w 1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10" y="0"/>
                  </a:moveTo>
                  <a:lnTo>
                    <a:pt x="9" y="1"/>
                  </a:lnTo>
                  <a:lnTo>
                    <a:pt x="5" y="1"/>
                  </a:lnTo>
                  <a:cubicBezTo>
                    <a:pt x="2" y="2"/>
                    <a:pt x="1" y="5"/>
                    <a:pt x="0" y="7"/>
                  </a:cubicBezTo>
                  <a:lnTo>
                    <a:pt x="1" y="10"/>
                  </a:lnTo>
                  <a:cubicBezTo>
                    <a:pt x="3" y="12"/>
                    <a:pt x="6" y="11"/>
                    <a:pt x="9" y="10"/>
                  </a:cubicBezTo>
                  <a:cubicBezTo>
                    <a:pt x="12" y="9"/>
                    <a:pt x="15" y="2"/>
                    <a:pt x="10" y="0"/>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5" name="Freeform 480">
              <a:extLst>
                <a:ext uri="{FF2B5EF4-FFF2-40B4-BE49-F238E27FC236}">
                  <a16:creationId xmlns:a16="http://schemas.microsoft.com/office/drawing/2014/main" id="{966DB642-24B3-9553-B971-F6CB413C01E7}"/>
                </a:ext>
              </a:extLst>
            </p:cNvPr>
            <p:cNvSpPr>
              <a:spLocks/>
            </p:cNvSpPr>
            <p:nvPr/>
          </p:nvSpPr>
          <p:spPr bwMode="auto">
            <a:xfrm>
              <a:off x="4921250" y="1458913"/>
              <a:ext cx="7938" cy="11113"/>
            </a:xfrm>
            <a:custGeom>
              <a:avLst/>
              <a:gdLst>
                <a:gd name="T0" fmla="*/ 8 w 9"/>
                <a:gd name="T1" fmla="*/ 3 h 11"/>
                <a:gd name="T2" fmla="*/ 5 w 9"/>
                <a:gd name="T3" fmla="*/ 0 h 11"/>
                <a:gd name="T4" fmla="*/ 1 w 9"/>
                <a:gd name="T5" fmla="*/ 1 h 11"/>
                <a:gd name="T6" fmla="*/ 0 w 9"/>
                <a:gd name="T7" fmla="*/ 7 h 11"/>
                <a:gd name="T8" fmla="*/ 3 w 9"/>
                <a:gd name="T9" fmla="*/ 10 h 11"/>
                <a:gd name="T10" fmla="*/ 8 w 9"/>
                <a:gd name="T11" fmla="*/ 3 h 11"/>
              </a:gdLst>
              <a:ahLst/>
              <a:cxnLst>
                <a:cxn ang="0">
                  <a:pos x="T0" y="T1"/>
                </a:cxn>
                <a:cxn ang="0">
                  <a:pos x="T2" y="T3"/>
                </a:cxn>
                <a:cxn ang="0">
                  <a:pos x="T4" y="T5"/>
                </a:cxn>
                <a:cxn ang="0">
                  <a:pos x="T6" y="T7"/>
                </a:cxn>
                <a:cxn ang="0">
                  <a:pos x="T8" y="T9"/>
                </a:cxn>
                <a:cxn ang="0">
                  <a:pos x="T10" y="T11"/>
                </a:cxn>
              </a:cxnLst>
              <a:rect l="0" t="0" r="r" b="b"/>
              <a:pathLst>
                <a:path w="9" h="11">
                  <a:moveTo>
                    <a:pt x="8" y="3"/>
                  </a:moveTo>
                  <a:lnTo>
                    <a:pt x="5" y="0"/>
                  </a:lnTo>
                  <a:lnTo>
                    <a:pt x="1" y="1"/>
                  </a:lnTo>
                  <a:lnTo>
                    <a:pt x="0" y="7"/>
                  </a:lnTo>
                  <a:lnTo>
                    <a:pt x="3" y="10"/>
                  </a:lnTo>
                  <a:cubicBezTo>
                    <a:pt x="7" y="11"/>
                    <a:pt x="9" y="5"/>
                    <a:pt x="8" y="3"/>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6" name="Freeform 481">
              <a:extLst>
                <a:ext uri="{FF2B5EF4-FFF2-40B4-BE49-F238E27FC236}">
                  <a16:creationId xmlns:a16="http://schemas.microsoft.com/office/drawing/2014/main" id="{227F6272-5F45-A47A-3FC4-6C27811D6B80}"/>
                </a:ext>
              </a:extLst>
            </p:cNvPr>
            <p:cNvSpPr>
              <a:spLocks/>
            </p:cNvSpPr>
            <p:nvPr/>
          </p:nvSpPr>
          <p:spPr bwMode="auto">
            <a:xfrm>
              <a:off x="4886325" y="1400175"/>
              <a:ext cx="7938" cy="12700"/>
            </a:xfrm>
            <a:custGeom>
              <a:avLst/>
              <a:gdLst>
                <a:gd name="T0" fmla="*/ 6 w 8"/>
                <a:gd name="T1" fmla="*/ 0 h 13"/>
                <a:gd name="T2" fmla="*/ 3 w 8"/>
                <a:gd name="T3" fmla="*/ 0 h 13"/>
                <a:gd name="T4" fmla="*/ 1 w 8"/>
                <a:gd name="T5" fmla="*/ 6 h 13"/>
                <a:gd name="T6" fmla="*/ 1 w 8"/>
                <a:gd name="T7" fmla="*/ 8 h 13"/>
                <a:gd name="T8" fmla="*/ 1 w 8"/>
                <a:gd name="T9" fmla="*/ 12 h 13"/>
                <a:gd name="T10" fmla="*/ 4 w 8"/>
                <a:gd name="T11" fmla="*/ 13 h 13"/>
                <a:gd name="T12" fmla="*/ 7 w 8"/>
                <a:gd name="T13" fmla="*/ 8 h 13"/>
                <a:gd name="T14" fmla="*/ 6 w 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6" y="0"/>
                  </a:moveTo>
                  <a:lnTo>
                    <a:pt x="3" y="0"/>
                  </a:lnTo>
                  <a:cubicBezTo>
                    <a:pt x="2" y="1"/>
                    <a:pt x="0" y="4"/>
                    <a:pt x="1" y="6"/>
                  </a:cubicBezTo>
                  <a:lnTo>
                    <a:pt x="1" y="8"/>
                  </a:lnTo>
                  <a:lnTo>
                    <a:pt x="1" y="12"/>
                  </a:lnTo>
                  <a:cubicBezTo>
                    <a:pt x="1" y="13"/>
                    <a:pt x="3" y="13"/>
                    <a:pt x="4" y="13"/>
                  </a:cubicBezTo>
                  <a:cubicBezTo>
                    <a:pt x="5" y="12"/>
                    <a:pt x="6" y="10"/>
                    <a:pt x="7" y="8"/>
                  </a:cubicBezTo>
                  <a:cubicBezTo>
                    <a:pt x="7" y="5"/>
                    <a:pt x="8" y="2"/>
                    <a:pt x="6" y="0"/>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7" name="Freeform 482">
              <a:extLst>
                <a:ext uri="{FF2B5EF4-FFF2-40B4-BE49-F238E27FC236}">
                  <a16:creationId xmlns:a16="http://schemas.microsoft.com/office/drawing/2014/main" id="{1868B4A1-55A0-CCDC-F7A4-247A6B4461BE}"/>
                </a:ext>
              </a:extLst>
            </p:cNvPr>
            <p:cNvSpPr>
              <a:spLocks/>
            </p:cNvSpPr>
            <p:nvPr/>
          </p:nvSpPr>
          <p:spPr bwMode="auto">
            <a:xfrm>
              <a:off x="4860925" y="1409700"/>
              <a:ext cx="7938" cy="7938"/>
            </a:xfrm>
            <a:custGeom>
              <a:avLst/>
              <a:gdLst>
                <a:gd name="T0" fmla="*/ 7 w 8"/>
                <a:gd name="T1" fmla="*/ 1 h 8"/>
                <a:gd name="T2" fmla="*/ 5 w 8"/>
                <a:gd name="T3" fmla="*/ 0 h 8"/>
                <a:gd name="T4" fmla="*/ 1 w 8"/>
                <a:gd name="T5" fmla="*/ 4 h 8"/>
                <a:gd name="T6" fmla="*/ 2 w 8"/>
                <a:gd name="T7" fmla="*/ 8 h 8"/>
                <a:gd name="T8" fmla="*/ 4 w 8"/>
                <a:gd name="T9" fmla="*/ 8 h 8"/>
                <a:gd name="T10" fmla="*/ 8 w 8"/>
                <a:gd name="T11" fmla="*/ 4 h 8"/>
                <a:gd name="T12" fmla="*/ 7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1"/>
                  </a:moveTo>
                  <a:lnTo>
                    <a:pt x="5" y="0"/>
                  </a:lnTo>
                  <a:cubicBezTo>
                    <a:pt x="3" y="1"/>
                    <a:pt x="2" y="2"/>
                    <a:pt x="1" y="4"/>
                  </a:cubicBezTo>
                  <a:cubicBezTo>
                    <a:pt x="0" y="5"/>
                    <a:pt x="0" y="8"/>
                    <a:pt x="2" y="8"/>
                  </a:cubicBezTo>
                  <a:lnTo>
                    <a:pt x="4" y="8"/>
                  </a:lnTo>
                  <a:cubicBezTo>
                    <a:pt x="6" y="7"/>
                    <a:pt x="7" y="6"/>
                    <a:pt x="8" y="4"/>
                  </a:cubicBezTo>
                  <a:lnTo>
                    <a:pt x="7" y="1"/>
                  </a:ln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8" name="Freeform 483">
              <a:extLst>
                <a:ext uri="{FF2B5EF4-FFF2-40B4-BE49-F238E27FC236}">
                  <a16:creationId xmlns:a16="http://schemas.microsoft.com/office/drawing/2014/main" id="{11A0909C-F5FE-8BBB-70C0-7F240CA0D7B0}"/>
                </a:ext>
              </a:extLst>
            </p:cNvPr>
            <p:cNvSpPr>
              <a:spLocks/>
            </p:cNvSpPr>
            <p:nvPr/>
          </p:nvSpPr>
          <p:spPr bwMode="auto">
            <a:xfrm>
              <a:off x="5695950" y="1493838"/>
              <a:ext cx="219075" cy="204788"/>
            </a:xfrm>
            <a:custGeom>
              <a:avLst/>
              <a:gdLst>
                <a:gd name="T0" fmla="*/ 225 w 226"/>
                <a:gd name="T1" fmla="*/ 107 h 212"/>
                <a:gd name="T2" fmla="*/ 112 w 226"/>
                <a:gd name="T3" fmla="*/ 211 h 212"/>
                <a:gd name="T4" fmla="*/ 1 w 226"/>
                <a:gd name="T5" fmla="*/ 104 h 212"/>
                <a:gd name="T6" fmla="*/ 114 w 226"/>
                <a:gd name="T7" fmla="*/ 1 h 212"/>
                <a:gd name="T8" fmla="*/ 225 w 226"/>
                <a:gd name="T9" fmla="*/ 107 h 212"/>
              </a:gdLst>
              <a:ahLst/>
              <a:cxnLst>
                <a:cxn ang="0">
                  <a:pos x="T0" y="T1"/>
                </a:cxn>
                <a:cxn ang="0">
                  <a:pos x="T2" y="T3"/>
                </a:cxn>
                <a:cxn ang="0">
                  <a:pos x="T4" y="T5"/>
                </a:cxn>
                <a:cxn ang="0">
                  <a:pos x="T6" y="T7"/>
                </a:cxn>
                <a:cxn ang="0">
                  <a:pos x="T8" y="T9"/>
                </a:cxn>
              </a:cxnLst>
              <a:rect l="0" t="0" r="r" b="b"/>
              <a:pathLst>
                <a:path w="226" h="212">
                  <a:moveTo>
                    <a:pt x="225" y="107"/>
                  </a:moveTo>
                  <a:cubicBezTo>
                    <a:pt x="225" y="166"/>
                    <a:pt x="174" y="212"/>
                    <a:pt x="112" y="211"/>
                  </a:cubicBezTo>
                  <a:cubicBezTo>
                    <a:pt x="50" y="210"/>
                    <a:pt x="0" y="162"/>
                    <a:pt x="1" y="104"/>
                  </a:cubicBezTo>
                  <a:cubicBezTo>
                    <a:pt x="1" y="46"/>
                    <a:pt x="52" y="0"/>
                    <a:pt x="114" y="1"/>
                  </a:cubicBezTo>
                  <a:cubicBezTo>
                    <a:pt x="177" y="2"/>
                    <a:pt x="226" y="49"/>
                    <a:pt x="225" y="107"/>
                  </a:cubicBezTo>
                  <a:close/>
                </a:path>
              </a:pathLst>
            </a:custGeom>
            <a:solidFill>
              <a:srgbClr val="E71C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 name="Freeform 484">
              <a:extLst>
                <a:ext uri="{FF2B5EF4-FFF2-40B4-BE49-F238E27FC236}">
                  <a16:creationId xmlns:a16="http://schemas.microsoft.com/office/drawing/2014/main" id="{8A356D36-4C9A-7AB6-482C-62CE3B492640}"/>
                </a:ext>
              </a:extLst>
            </p:cNvPr>
            <p:cNvSpPr>
              <a:spLocks/>
            </p:cNvSpPr>
            <p:nvPr/>
          </p:nvSpPr>
          <p:spPr bwMode="auto">
            <a:xfrm>
              <a:off x="5807075" y="1493838"/>
              <a:ext cx="158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B42D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0" name="Freeform 485">
              <a:extLst>
                <a:ext uri="{FF2B5EF4-FFF2-40B4-BE49-F238E27FC236}">
                  <a16:creationId xmlns:a16="http://schemas.microsoft.com/office/drawing/2014/main" id="{984E3416-CF81-E759-F4DE-CDA9341F0FBF}"/>
                </a:ext>
              </a:extLst>
            </p:cNvPr>
            <p:cNvSpPr>
              <a:spLocks/>
            </p:cNvSpPr>
            <p:nvPr/>
          </p:nvSpPr>
          <p:spPr bwMode="auto">
            <a:xfrm>
              <a:off x="5711825" y="1493838"/>
              <a:ext cx="163513" cy="115888"/>
            </a:xfrm>
            <a:custGeom>
              <a:avLst/>
              <a:gdLst>
                <a:gd name="T0" fmla="*/ 64 w 168"/>
                <a:gd name="T1" fmla="*/ 119 h 119"/>
                <a:gd name="T2" fmla="*/ 36 w 168"/>
                <a:gd name="T3" fmla="*/ 90 h 119"/>
                <a:gd name="T4" fmla="*/ 37 w 168"/>
                <a:gd name="T5" fmla="*/ 39 h 119"/>
                <a:gd name="T6" fmla="*/ 37 w 168"/>
                <a:gd name="T7" fmla="*/ 36 h 119"/>
                <a:gd name="T8" fmla="*/ 0 w 168"/>
                <a:gd name="T9" fmla="*/ 51 h 119"/>
                <a:gd name="T10" fmla="*/ 30 w 168"/>
                <a:gd name="T11" fmla="*/ 20 h 119"/>
                <a:gd name="T12" fmla="*/ 41 w 168"/>
                <a:gd name="T13" fmla="*/ 21 h 119"/>
                <a:gd name="T14" fmla="*/ 49 w 168"/>
                <a:gd name="T15" fmla="*/ 21 h 119"/>
                <a:gd name="T16" fmla="*/ 58 w 168"/>
                <a:gd name="T17" fmla="*/ 12 h 119"/>
                <a:gd name="T18" fmla="*/ 56 w 168"/>
                <a:gd name="T19" fmla="*/ 7 h 119"/>
                <a:gd name="T20" fmla="*/ 97 w 168"/>
                <a:gd name="T21" fmla="*/ 0 h 119"/>
                <a:gd name="T22" fmla="*/ 98 w 168"/>
                <a:gd name="T23" fmla="*/ 0 h 119"/>
                <a:gd name="T24" fmla="*/ 98 w 168"/>
                <a:gd name="T25" fmla="*/ 0 h 119"/>
                <a:gd name="T26" fmla="*/ 100 w 168"/>
                <a:gd name="T27" fmla="*/ 0 h 119"/>
                <a:gd name="T28" fmla="*/ 120 w 168"/>
                <a:gd name="T29" fmla="*/ 2 h 119"/>
                <a:gd name="T30" fmla="*/ 106 w 168"/>
                <a:gd name="T31" fmla="*/ 12 h 119"/>
                <a:gd name="T32" fmla="*/ 99 w 168"/>
                <a:gd name="T33" fmla="*/ 17 h 119"/>
                <a:gd name="T34" fmla="*/ 117 w 168"/>
                <a:gd name="T35" fmla="*/ 26 h 119"/>
                <a:gd name="T36" fmla="*/ 121 w 168"/>
                <a:gd name="T37" fmla="*/ 27 h 119"/>
                <a:gd name="T38" fmla="*/ 153 w 168"/>
                <a:gd name="T39" fmla="*/ 14 h 119"/>
                <a:gd name="T40" fmla="*/ 168 w 168"/>
                <a:gd name="T41" fmla="*/ 23 h 119"/>
                <a:gd name="T42" fmla="*/ 165 w 168"/>
                <a:gd name="T43" fmla="*/ 25 h 119"/>
                <a:gd name="T44" fmla="*/ 118 w 168"/>
                <a:gd name="T45" fmla="*/ 38 h 119"/>
                <a:gd name="T46" fmla="*/ 115 w 168"/>
                <a:gd name="T47" fmla="*/ 38 h 119"/>
                <a:gd name="T48" fmla="*/ 96 w 168"/>
                <a:gd name="T49" fmla="*/ 34 h 119"/>
                <a:gd name="T50" fmla="*/ 77 w 168"/>
                <a:gd name="T51" fmla="*/ 30 h 119"/>
                <a:gd name="T52" fmla="*/ 72 w 168"/>
                <a:gd name="T53" fmla="*/ 30 h 119"/>
                <a:gd name="T54" fmla="*/ 64 w 168"/>
                <a:gd name="T5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 h="119">
                  <a:moveTo>
                    <a:pt x="64" y="119"/>
                  </a:moveTo>
                  <a:cubicBezTo>
                    <a:pt x="50" y="116"/>
                    <a:pt x="41" y="103"/>
                    <a:pt x="36" y="90"/>
                  </a:cubicBezTo>
                  <a:cubicBezTo>
                    <a:pt x="29" y="75"/>
                    <a:pt x="25" y="52"/>
                    <a:pt x="37" y="39"/>
                  </a:cubicBezTo>
                  <a:lnTo>
                    <a:pt x="37" y="36"/>
                  </a:lnTo>
                  <a:cubicBezTo>
                    <a:pt x="24" y="39"/>
                    <a:pt x="12" y="45"/>
                    <a:pt x="0" y="51"/>
                  </a:cubicBezTo>
                  <a:cubicBezTo>
                    <a:pt x="8" y="39"/>
                    <a:pt x="18" y="29"/>
                    <a:pt x="30" y="20"/>
                  </a:cubicBezTo>
                  <a:cubicBezTo>
                    <a:pt x="34" y="21"/>
                    <a:pt x="38" y="21"/>
                    <a:pt x="41" y="21"/>
                  </a:cubicBezTo>
                  <a:cubicBezTo>
                    <a:pt x="44" y="21"/>
                    <a:pt x="47" y="21"/>
                    <a:pt x="49" y="21"/>
                  </a:cubicBezTo>
                  <a:cubicBezTo>
                    <a:pt x="53" y="20"/>
                    <a:pt x="57" y="17"/>
                    <a:pt x="58" y="12"/>
                  </a:cubicBezTo>
                  <a:cubicBezTo>
                    <a:pt x="59" y="10"/>
                    <a:pt x="58" y="9"/>
                    <a:pt x="56" y="7"/>
                  </a:cubicBezTo>
                  <a:cubicBezTo>
                    <a:pt x="69" y="2"/>
                    <a:pt x="83" y="0"/>
                    <a:pt x="97" y="0"/>
                  </a:cubicBezTo>
                  <a:cubicBezTo>
                    <a:pt x="97" y="0"/>
                    <a:pt x="98" y="0"/>
                    <a:pt x="98" y="0"/>
                  </a:cubicBezTo>
                  <a:lnTo>
                    <a:pt x="98" y="0"/>
                  </a:lnTo>
                  <a:cubicBezTo>
                    <a:pt x="99" y="0"/>
                    <a:pt x="100" y="0"/>
                    <a:pt x="100" y="0"/>
                  </a:cubicBezTo>
                  <a:cubicBezTo>
                    <a:pt x="107" y="0"/>
                    <a:pt x="114" y="1"/>
                    <a:pt x="120" y="2"/>
                  </a:cubicBezTo>
                  <a:cubicBezTo>
                    <a:pt x="116" y="6"/>
                    <a:pt x="111" y="9"/>
                    <a:pt x="106" y="12"/>
                  </a:cubicBezTo>
                  <a:cubicBezTo>
                    <a:pt x="103" y="13"/>
                    <a:pt x="100" y="14"/>
                    <a:pt x="99" y="17"/>
                  </a:cubicBezTo>
                  <a:cubicBezTo>
                    <a:pt x="96" y="24"/>
                    <a:pt x="113" y="26"/>
                    <a:pt x="117" y="26"/>
                  </a:cubicBezTo>
                  <a:cubicBezTo>
                    <a:pt x="118" y="26"/>
                    <a:pt x="120" y="27"/>
                    <a:pt x="121" y="27"/>
                  </a:cubicBezTo>
                  <a:cubicBezTo>
                    <a:pt x="132" y="27"/>
                    <a:pt x="143" y="21"/>
                    <a:pt x="153" y="14"/>
                  </a:cubicBezTo>
                  <a:cubicBezTo>
                    <a:pt x="158" y="17"/>
                    <a:pt x="163" y="20"/>
                    <a:pt x="168" y="23"/>
                  </a:cubicBezTo>
                  <a:lnTo>
                    <a:pt x="165" y="25"/>
                  </a:lnTo>
                  <a:cubicBezTo>
                    <a:pt x="150" y="32"/>
                    <a:pt x="134" y="37"/>
                    <a:pt x="118" y="38"/>
                  </a:cubicBezTo>
                  <a:cubicBezTo>
                    <a:pt x="117" y="38"/>
                    <a:pt x="116" y="38"/>
                    <a:pt x="115" y="38"/>
                  </a:cubicBezTo>
                  <a:cubicBezTo>
                    <a:pt x="108" y="38"/>
                    <a:pt x="102" y="36"/>
                    <a:pt x="96" y="34"/>
                  </a:cubicBezTo>
                  <a:cubicBezTo>
                    <a:pt x="90" y="32"/>
                    <a:pt x="83" y="30"/>
                    <a:pt x="77" y="30"/>
                  </a:cubicBezTo>
                  <a:cubicBezTo>
                    <a:pt x="75" y="30"/>
                    <a:pt x="73" y="30"/>
                    <a:pt x="72" y="30"/>
                  </a:cubicBezTo>
                  <a:cubicBezTo>
                    <a:pt x="34" y="38"/>
                    <a:pt x="53" y="95"/>
                    <a:pt x="64" y="119"/>
                  </a:cubicBezTo>
                  <a:close/>
                </a:path>
              </a:pathLst>
            </a:custGeom>
            <a:solidFill>
              <a:srgbClr val="A41B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1" name="Freeform 486">
              <a:extLst>
                <a:ext uri="{FF2B5EF4-FFF2-40B4-BE49-F238E27FC236}">
                  <a16:creationId xmlns:a16="http://schemas.microsoft.com/office/drawing/2014/main" id="{737BCA81-5EAD-13BB-40D3-983F6BED3426}"/>
                </a:ext>
              </a:extLst>
            </p:cNvPr>
            <p:cNvSpPr>
              <a:spLocks/>
            </p:cNvSpPr>
            <p:nvPr/>
          </p:nvSpPr>
          <p:spPr bwMode="auto">
            <a:xfrm>
              <a:off x="5776913" y="1452563"/>
              <a:ext cx="73025" cy="61913"/>
            </a:xfrm>
            <a:custGeom>
              <a:avLst/>
              <a:gdLst>
                <a:gd name="T0" fmla="*/ 4 w 75"/>
                <a:gd name="T1" fmla="*/ 57 h 64"/>
                <a:gd name="T2" fmla="*/ 64 w 75"/>
                <a:gd name="T3" fmla="*/ 0 h 64"/>
                <a:gd name="T4" fmla="*/ 11 w 75"/>
                <a:gd name="T5" fmla="*/ 63 h 64"/>
                <a:gd name="T6" fmla="*/ 4 w 75"/>
                <a:gd name="T7" fmla="*/ 57 h 64"/>
              </a:gdLst>
              <a:ahLst/>
              <a:cxnLst>
                <a:cxn ang="0">
                  <a:pos x="T0" y="T1"/>
                </a:cxn>
                <a:cxn ang="0">
                  <a:pos x="T2" y="T3"/>
                </a:cxn>
                <a:cxn ang="0">
                  <a:pos x="T4" y="T5"/>
                </a:cxn>
                <a:cxn ang="0">
                  <a:pos x="T6" y="T7"/>
                </a:cxn>
              </a:cxnLst>
              <a:rect l="0" t="0" r="r" b="b"/>
              <a:pathLst>
                <a:path w="75" h="64">
                  <a:moveTo>
                    <a:pt x="4" y="57"/>
                  </a:moveTo>
                  <a:cubicBezTo>
                    <a:pt x="4" y="57"/>
                    <a:pt x="40" y="40"/>
                    <a:pt x="64" y="0"/>
                  </a:cubicBezTo>
                  <a:cubicBezTo>
                    <a:pt x="75" y="25"/>
                    <a:pt x="30" y="64"/>
                    <a:pt x="11" y="63"/>
                  </a:cubicBezTo>
                  <a:cubicBezTo>
                    <a:pt x="0" y="63"/>
                    <a:pt x="0" y="58"/>
                    <a:pt x="4" y="57"/>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2" name="Freeform 487">
              <a:extLst>
                <a:ext uri="{FF2B5EF4-FFF2-40B4-BE49-F238E27FC236}">
                  <a16:creationId xmlns:a16="http://schemas.microsoft.com/office/drawing/2014/main" id="{3D3738E0-95B8-22D5-35AE-4520DE63939A}"/>
                </a:ext>
              </a:extLst>
            </p:cNvPr>
            <p:cNvSpPr>
              <a:spLocks/>
            </p:cNvSpPr>
            <p:nvPr/>
          </p:nvSpPr>
          <p:spPr bwMode="auto">
            <a:xfrm>
              <a:off x="5726113" y="1514475"/>
              <a:ext cx="52388" cy="88900"/>
            </a:xfrm>
            <a:custGeom>
              <a:avLst/>
              <a:gdLst>
                <a:gd name="T0" fmla="*/ 54 w 54"/>
                <a:gd name="T1" fmla="*/ 0 h 92"/>
                <a:gd name="T2" fmla="*/ 46 w 54"/>
                <a:gd name="T3" fmla="*/ 92 h 92"/>
                <a:gd name="T4" fmla="*/ 54 w 54"/>
                <a:gd name="T5" fmla="*/ 0 h 92"/>
              </a:gdLst>
              <a:ahLst/>
              <a:cxnLst>
                <a:cxn ang="0">
                  <a:pos x="T0" y="T1"/>
                </a:cxn>
                <a:cxn ang="0">
                  <a:pos x="T2" y="T3"/>
                </a:cxn>
                <a:cxn ang="0">
                  <a:pos x="T4" y="T5"/>
                </a:cxn>
              </a:cxnLst>
              <a:rect l="0" t="0" r="r" b="b"/>
              <a:pathLst>
                <a:path w="54" h="92">
                  <a:moveTo>
                    <a:pt x="54" y="0"/>
                  </a:moveTo>
                  <a:cubicBezTo>
                    <a:pt x="54" y="0"/>
                    <a:pt x="16" y="31"/>
                    <a:pt x="46" y="92"/>
                  </a:cubicBezTo>
                  <a:cubicBezTo>
                    <a:pt x="25" y="88"/>
                    <a:pt x="0" y="19"/>
                    <a:pt x="54" y="0"/>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3" name="Freeform 488">
              <a:extLst>
                <a:ext uri="{FF2B5EF4-FFF2-40B4-BE49-F238E27FC236}">
                  <a16:creationId xmlns:a16="http://schemas.microsoft.com/office/drawing/2014/main" id="{D5B7036E-74FA-0C35-4C93-CC3F56731C3B}"/>
                </a:ext>
              </a:extLst>
            </p:cNvPr>
            <p:cNvSpPr>
              <a:spLocks/>
            </p:cNvSpPr>
            <p:nvPr/>
          </p:nvSpPr>
          <p:spPr bwMode="auto">
            <a:xfrm>
              <a:off x="5681663" y="1501775"/>
              <a:ext cx="92075" cy="61913"/>
            </a:xfrm>
            <a:custGeom>
              <a:avLst/>
              <a:gdLst>
                <a:gd name="T0" fmla="*/ 94 w 96"/>
                <a:gd name="T1" fmla="*/ 15 h 63"/>
                <a:gd name="T2" fmla="*/ 0 w 96"/>
                <a:gd name="T3" fmla="*/ 0 h 63"/>
                <a:gd name="T4" fmla="*/ 94 w 96"/>
                <a:gd name="T5" fmla="*/ 15 h 63"/>
              </a:gdLst>
              <a:ahLst/>
              <a:cxnLst>
                <a:cxn ang="0">
                  <a:pos x="T0" y="T1"/>
                </a:cxn>
                <a:cxn ang="0">
                  <a:pos x="T2" y="T3"/>
                </a:cxn>
                <a:cxn ang="0">
                  <a:pos x="T4" y="T5"/>
                </a:cxn>
              </a:cxnLst>
              <a:rect l="0" t="0" r="r" b="b"/>
              <a:pathLst>
                <a:path w="96" h="63">
                  <a:moveTo>
                    <a:pt x="94" y="15"/>
                  </a:moveTo>
                  <a:cubicBezTo>
                    <a:pt x="96" y="15"/>
                    <a:pt x="12" y="63"/>
                    <a:pt x="0" y="0"/>
                  </a:cubicBezTo>
                  <a:cubicBezTo>
                    <a:pt x="23" y="14"/>
                    <a:pt x="30" y="22"/>
                    <a:pt x="94" y="15"/>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 name="Freeform 489">
              <a:extLst>
                <a:ext uri="{FF2B5EF4-FFF2-40B4-BE49-F238E27FC236}">
                  <a16:creationId xmlns:a16="http://schemas.microsoft.com/office/drawing/2014/main" id="{B730C79E-1141-A98D-A437-0A00BB6180E4}"/>
                </a:ext>
              </a:extLst>
            </p:cNvPr>
            <p:cNvSpPr>
              <a:spLocks/>
            </p:cNvSpPr>
            <p:nvPr/>
          </p:nvSpPr>
          <p:spPr bwMode="auto">
            <a:xfrm>
              <a:off x="5784850" y="1495425"/>
              <a:ext cx="95250" cy="46038"/>
            </a:xfrm>
            <a:custGeom>
              <a:avLst/>
              <a:gdLst>
                <a:gd name="T0" fmla="*/ 0 w 98"/>
                <a:gd name="T1" fmla="*/ 18 h 47"/>
                <a:gd name="T2" fmla="*/ 89 w 98"/>
                <a:gd name="T3" fmla="*/ 0 h 47"/>
                <a:gd name="T4" fmla="*/ 0 w 98"/>
                <a:gd name="T5" fmla="*/ 18 h 47"/>
              </a:gdLst>
              <a:ahLst/>
              <a:cxnLst>
                <a:cxn ang="0">
                  <a:pos x="T0" y="T1"/>
                </a:cxn>
                <a:cxn ang="0">
                  <a:pos x="T2" y="T3"/>
                </a:cxn>
                <a:cxn ang="0">
                  <a:pos x="T4" y="T5"/>
                </a:cxn>
              </a:cxnLst>
              <a:rect l="0" t="0" r="r" b="b"/>
              <a:pathLst>
                <a:path w="98" h="47">
                  <a:moveTo>
                    <a:pt x="0" y="18"/>
                  </a:moveTo>
                  <a:cubicBezTo>
                    <a:pt x="0" y="18"/>
                    <a:pt x="52" y="40"/>
                    <a:pt x="89" y="0"/>
                  </a:cubicBezTo>
                  <a:cubicBezTo>
                    <a:pt x="98" y="18"/>
                    <a:pt x="50" y="47"/>
                    <a:pt x="0" y="18"/>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5" name="Freeform 490">
              <a:extLst>
                <a:ext uri="{FF2B5EF4-FFF2-40B4-BE49-F238E27FC236}">
                  <a16:creationId xmlns:a16="http://schemas.microsoft.com/office/drawing/2014/main" id="{594CB693-AAAB-0752-2F7C-1CF544BB49C3}"/>
                </a:ext>
              </a:extLst>
            </p:cNvPr>
            <p:cNvSpPr>
              <a:spLocks/>
            </p:cNvSpPr>
            <p:nvPr/>
          </p:nvSpPr>
          <p:spPr bwMode="auto">
            <a:xfrm>
              <a:off x="5737225" y="1435100"/>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6" name="Freeform 491">
              <a:extLst>
                <a:ext uri="{FF2B5EF4-FFF2-40B4-BE49-F238E27FC236}">
                  <a16:creationId xmlns:a16="http://schemas.microsoft.com/office/drawing/2014/main" id="{49A0C684-0412-D71B-67A7-2A89E48A8CFB}"/>
                </a:ext>
              </a:extLst>
            </p:cNvPr>
            <p:cNvSpPr>
              <a:spLocks/>
            </p:cNvSpPr>
            <p:nvPr/>
          </p:nvSpPr>
          <p:spPr bwMode="auto">
            <a:xfrm>
              <a:off x="5727700" y="1427163"/>
              <a:ext cx="38100" cy="20638"/>
            </a:xfrm>
            <a:custGeom>
              <a:avLst/>
              <a:gdLst>
                <a:gd name="T0" fmla="*/ 37 w 39"/>
                <a:gd name="T1" fmla="*/ 13 h 22"/>
                <a:gd name="T2" fmla="*/ 8 w 39"/>
                <a:gd name="T3" fmla="*/ 1 h 22"/>
                <a:gd name="T4" fmla="*/ 10 w 39"/>
                <a:gd name="T5" fmla="*/ 9 h 22"/>
                <a:gd name="T6" fmla="*/ 11 w 39"/>
                <a:gd name="T7" fmla="*/ 9 h 22"/>
                <a:gd name="T8" fmla="*/ 37 w 39"/>
                <a:gd name="T9" fmla="*/ 13 h 22"/>
              </a:gdLst>
              <a:ahLst/>
              <a:cxnLst>
                <a:cxn ang="0">
                  <a:pos x="T0" y="T1"/>
                </a:cxn>
                <a:cxn ang="0">
                  <a:pos x="T2" y="T3"/>
                </a:cxn>
                <a:cxn ang="0">
                  <a:pos x="T4" y="T5"/>
                </a:cxn>
                <a:cxn ang="0">
                  <a:pos x="T6" y="T7"/>
                </a:cxn>
                <a:cxn ang="0">
                  <a:pos x="T8" y="T9"/>
                </a:cxn>
              </a:cxnLst>
              <a:rect l="0" t="0" r="r" b="b"/>
              <a:pathLst>
                <a:path w="39" h="22">
                  <a:moveTo>
                    <a:pt x="37" y="13"/>
                  </a:moveTo>
                  <a:cubicBezTo>
                    <a:pt x="32" y="5"/>
                    <a:pt x="19" y="0"/>
                    <a:pt x="8" y="1"/>
                  </a:cubicBezTo>
                  <a:cubicBezTo>
                    <a:pt x="0" y="1"/>
                    <a:pt x="8" y="7"/>
                    <a:pt x="10" y="9"/>
                  </a:cubicBezTo>
                  <a:lnTo>
                    <a:pt x="11" y="9"/>
                  </a:lnTo>
                  <a:cubicBezTo>
                    <a:pt x="22" y="17"/>
                    <a:pt x="39" y="22"/>
                    <a:pt x="37" y="13"/>
                  </a:cubicBezTo>
                  <a:close/>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7" name="Freeform 492">
              <a:extLst>
                <a:ext uri="{FF2B5EF4-FFF2-40B4-BE49-F238E27FC236}">
                  <a16:creationId xmlns:a16="http://schemas.microsoft.com/office/drawing/2014/main" id="{B606FE8C-F8BD-83FB-1C34-A9CDEE9236A0}"/>
                </a:ext>
              </a:extLst>
            </p:cNvPr>
            <p:cNvSpPr>
              <a:spLocks/>
            </p:cNvSpPr>
            <p:nvPr/>
          </p:nvSpPr>
          <p:spPr bwMode="auto">
            <a:xfrm>
              <a:off x="5738813" y="1435100"/>
              <a:ext cx="46038" cy="82550"/>
            </a:xfrm>
            <a:custGeom>
              <a:avLst/>
              <a:gdLst>
                <a:gd name="T0" fmla="*/ 45 w 49"/>
                <a:gd name="T1" fmla="*/ 65 h 85"/>
                <a:gd name="T2" fmla="*/ 26 w 49"/>
                <a:gd name="T3" fmla="*/ 4 h 85"/>
                <a:gd name="T4" fmla="*/ 0 w 49"/>
                <a:gd name="T5" fmla="*/ 0 h 85"/>
                <a:gd name="T6" fmla="*/ 36 w 49"/>
                <a:gd name="T7" fmla="*/ 80 h 85"/>
                <a:gd name="T8" fmla="*/ 45 w 49"/>
                <a:gd name="T9" fmla="*/ 65 h 85"/>
              </a:gdLst>
              <a:ahLst/>
              <a:cxnLst>
                <a:cxn ang="0">
                  <a:pos x="T0" y="T1"/>
                </a:cxn>
                <a:cxn ang="0">
                  <a:pos x="T2" y="T3"/>
                </a:cxn>
                <a:cxn ang="0">
                  <a:pos x="T4" y="T5"/>
                </a:cxn>
                <a:cxn ang="0">
                  <a:pos x="T6" y="T7"/>
                </a:cxn>
                <a:cxn ang="0">
                  <a:pos x="T8" y="T9"/>
                </a:cxn>
              </a:cxnLst>
              <a:rect l="0" t="0" r="r" b="b"/>
              <a:pathLst>
                <a:path w="49" h="85">
                  <a:moveTo>
                    <a:pt x="45" y="65"/>
                  </a:moveTo>
                  <a:cubicBezTo>
                    <a:pt x="42" y="46"/>
                    <a:pt x="30" y="13"/>
                    <a:pt x="26" y="4"/>
                  </a:cubicBezTo>
                  <a:cubicBezTo>
                    <a:pt x="28" y="13"/>
                    <a:pt x="11" y="8"/>
                    <a:pt x="0" y="0"/>
                  </a:cubicBezTo>
                  <a:cubicBezTo>
                    <a:pt x="0" y="0"/>
                    <a:pt x="34" y="29"/>
                    <a:pt x="36" y="80"/>
                  </a:cubicBezTo>
                  <a:cubicBezTo>
                    <a:pt x="36" y="85"/>
                    <a:pt x="49" y="85"/>
                    <a:pt x="45" y="65"/>
                  </a:cubicBezTo>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8" name="Freeform 493">
              <a:extLst>
                <a:ext uri="{FF2B5EF4-FFF2-40B4-BE49-F238E27FC236}">
                  <a16:creationId xmlns:a16="http://schemas.microsoft.com/office/drawing/2014/main" id="{BE314AF4-B856-7616-388C-3DD33EE20DF3}"/>
                </a:ext>
              </a:extLst>
            </p:cNvPr>
            <p:cNvSpPr>
              <a:spLocks/>
            </p:cNvSpPr>
            <p:nvPr/>
          </p:nvSpPr>
          <p:spPr bwMode="auto">
            <a:xfrm>
              <a:off x="5872163" y="1528763"/>
              <a:ext cx="19050" cy="25400"/>
            </a:xfrm>
            <a:custGeom>
              <a:avLst/>
              <a:gdLst>
                <a:gd name="T0" fmla="*/ 18 w 19"/>
                <a:gd name="T1" fmla="*/ 16 h 25"/>
                <a:gd name="T2" fmla="*/ 7 w 19"/>
                <a:gd name="T3" fmla="*/ 2 h 25"/>
                <a:gd name="T4" fmla="*/ 2 w 19"/>
                <a:gd name="T5" fmla="*/ 8 h 25"/>
                <a:gd name="T6" fmla="*/ 12 w 19"/>
                <a:gd name="T7" fmla="*/ 22 h 25"/>
                <a:gd name="T8" fmla="*/ 18 w 19"/>
                <a:gd name="T9" fmla="*/ 16 h 25"/>
              </a:gdLst>
              <a:ahLst/>
              <a:cxnLst>
                <a:cxn ang="0">
                  <a:pos x="T0" y="T1"/>
                </a:cxn>
                <a:cxn ang="0">
                  <a:pos x="T2" y="T3"/>
                </a:cxn>
                <a:cxn ang="0">
                  <a:pos x="T4" y="T5"/>
                </a:cxn>
                <a:cxn ang="0">
                  <a:pos x="T6" y="T7"/>
                </a:cxn>
                <a:cxn ang="0">
                  <a:pos x="T8" y="T9"/>
                </a:cxn>
              </a:cxnLst>
              <a:rect l="0" t="0" r="r" b="b"/>
              <a:pathLst>
                <a:path w="19" h="25">
                  <a:moveTo>
                    <a:pt x="18" y="16"/>
                  </a:moveTo>
                  <a:cubicBezTo>
                    <a:pt x="16" y="10"/>
                    <a:pt x="12" y="6"/>
                    <a:pt x="7" y="2"/>
                  </a:cubicBezTo>
                  <a:cubicBezTo>
                    <a:pt x="4" y="0"/>
                    <a:pt x="0" y="7"/>
                    <a:pt x="2" y="8"/>
                  </a:cubicBezTo>
                  <a:cubicBezTo>
                    <a:pt x="6" y="13"/>
                    <a:pt x="9" y="17"/>
                    <a:pt x="12" y="22"/>
                  </a:cubicBezTo>
                  <a:cubicBezTo>
                    <a:pt x="15" y="25"/>
                    <a:pt x="19" y="18"/>
                    <a:pt x="18"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 name="Freeform 494">
              <a:extLst>
                <a:ext uri="{FF2B5EF4-FFF2-40B4-BE49-F238E27FC236}">
                  <a16:creationId xmlns:a16="http://schemas.microsoft.com/office/drawing/2014/main" id="{12DE01F6-76EF-C88C-13BC-3F975564180B}"/>
                </a:ext>
              </a:extLst>
            </p:cNvPr>
            <p:cNvSpPr>
              <a:spLocks/>
            </p:cNvSpPr>
            <p:nvPr/>
          </p:nvSpPr>
          <p:spPr bwMode="auto">
            <a:xfrm>
              <a:off x="5875338" y="1554163"/>
              <a:ext cx="39688" cy="107950"/>
            </a:xfrm>
            <a:custGeom>
              <a:avLst/>
              <a:gdLst>
                <a:gd name="T0" fmla="*/ 21 w 42"/>
                <a:gd name="T1" fmla="*/ 3 h 112"/>
                <a:gd name="T2" fmla="*/ 17 w 42"/>
                <a:gd name="T3" fmla="*/ 9 h 112"/>
                <a:gd name="T4" fmla="*/ 4 w 42"/>
                <a:gd name="T5" fmla="*/ 107 h 112"/>
                <a:gd name="T6" fmla="*/ 7 w 42"/>
                <a:gd name="T7" fmla="*/ 105 h 112"/>
                <a:gd name="T8" fmla="*/ 21 w 42"/>
                <a:gd name="T9" fmla="*/ 3 h 112"/>
              </a:gdLst>
              <a:ahLst/>
              <a:cxnLst>
                <a:cxn ang="0">
                  <a:pos x="T0" y="T1"/>
                </a:cxn>
                <a:cxn ang="0">
                  <a:pos x="T2" y="T3"/>
                </a:cxn>
                <a:cxn ang="0">
                  <a:pos x="T4" y="T5"/>
                </a:cxn>
                <a:cxn ang="0">
                  <a:pos x="T6" y="T7"/>
                </a:cxn>
                <a:cxn ang="0">
                  <a:pos x="T8" y="T9"/>
                </a:cxn>
              </a:cxnLst>
              <a:rect l="0" t="0" r="r" b="b"/>
              <a:pathLst>
                <a:path w="42" h="112">
                  <a:moveTo>
                    <a:pt x="21" y="3"/>
                  </a:moveTo>
                  <a:cubicBezTo>
                    <a:pt x="19" y="0"/>
                    <a:pt x="16" y="6"/>
                    <a:pt x="17" y="9"/>
                  </a:cubicBezTo>
                  <a:cubicBezTo>
                    <a:pt x="31" y="41"/>
                    <a:pt x="22" y="79"/>
                    <a:pt x="4" y="107"/>
                  </a:cubicBezTo>
                  <a:cubicBezTo>
                    <a:pt x="0" y="112"/>
                    <a:pt x="3" y="110"/>
                    <a:pt x="7" y="105"/>
                  </a:cubicBezTo>
                  <a:cubicBezTo>
                    <a:pt x="30" y="79"/>
                    <a:pt x="42" y="33"/>
                    <a:pt x="2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0" name="Freeform 495">
              <a:extLst>
                <a:ext uri="{FF2B5EF4-FFF2-40B4-BE49-F238E27FC236}">
                  <a16:creationId xmlns:a16="http://schemas.microsoft.com/office/drawing/2014/main" id="{F22B6DCE-E6BA-F080-9543-21B1D5C18E31}"/>
                </a:ext>
              </a:extLst>
            </p:cNvPr>
            <p:cNvSpPr>
              <a:spLocks/>
            </p:cNvSpPr>
            <p:nvPr/>
          </p:nvSpPr>
          <p:spPr bwMode="auto">
            <a:xfrm>
              <a:off x="5527675" y="1609725"/>
              <a:ext cx="225425" cy="207963"/>
            </a:xfrm>
            <a:custGeom>
              <a:avLst/>
              <a:gdLst>
                <a:gd name="T0" fmla="*/ 218 w 232"/>
                <a:gd name="T1" fmla="*/ 137 h 215"/>
                <a:gd name="T2" fmla="*/ 90 w 232"/>
                <a:gd name="T3" fmla="*/ 199 h 215"/>
                <a:gd name="T4" fmla="*/ 15 w 232"/>
                <a:gd name="T5" fmla="*/ 78 h 215"/>
                <a:gd name="T6" fmla="*/ 143 w 232"/>
                <a:gd name="T7" fmla="*/ 17 h 215"/>
                <a:gd name="T8" fmla="*/ 218 w 232"/>
                <a:gd name="T9" fmla="*/ 137 h 215"/>
              </a:gdLst>
              <a:ahLst/>
              <a:cxnLst>
                <a:cxn ang="0">
                  <a:pos x="T0" y="T1"/>
                </a:cxn>
                <a:cxn ang="0">
                  <a:pos x="T2" y="T3"/>
                </a:cxn>
                <a:cxn ang="0">
                  <a:pos x="T4" y="T5"/>
                </a:cxn>
                <a:cxn ang="0">
                  <a:pos x="T6" y="T7"/>
                </a:cxn>
                <a:cxn ang="0">
                  <a:pos x="T8" y="T9"/>
                </a:cxn>
              </a:cxnLst>
              <a:rect l="0" t="0" r="r" b="b"/>
              <a:pathLst>
                <a:path w="232" h="215">
                  <a:moveTo>
                    <a:pt x="218" y="137"/>
                  </a:moveTo>
                  <a:cubicBezTo>
                    <a:pt x="203" y="187"/>
                    <a:pt x="146" y="215"/>
                    <a:pt x="90" y="199"/>
                  </a:cubicBezTo>
                  <a:cubicBezTo>
                    <a:pt x="34" y="182"/>
                    <a:pt x="0" y="128"/>
                    <a:pt x="15" y="78"/>
                  </a:cubicBezTo>
                  <a:cubicBezTo>
                    <a:pt x="29" y="28"/>
                    <a:pt x="86" y="0"/>
                    <a:pt x="143" y="17"/>
                  </a:cubicBezTo>
                  <a:cubicBezTo>
                    <a:pt x="199" y="33"/>
                    <a:pt x="232" y="87"/>
                    <a:pt x="218" y="137"/>
                  </a:cubicBezTo>
                  <a:close/>
                </a:path>
              </a:pathLst>
            </a:custGeom>
            <a:solidFill>
              <a:srgbClr val="CD1E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 name="Freeform 496">
              <a:extLst>
                <a:ext uri="{FF2B5EF4-FFF2-40B4-BE49-F238E27FC236}">
                  <a16:creationId xmlns:a16="http://schemas.microsoft.com/office/drawing/2014/main" id="{01DAD6A6-89D8-3EE0-60A2-E6BF4F8C0E28}"/>
                </a:ext>
              </a:extLst>
            </p:cNvPr>
            <p:cNvSpPr>
              <a:spLocks/>
            </p:cNvSpPr>
            <p:nvPr/>
          </p:nvSpPr>
          <p:spPr bwMode="auto">
            <a:xfrm>
              <a:off x="5656263" y="1624013"/>
              <a:ext cx="9525" cy="1588"/>
            </a:xfrm>
            <a:custGeom>
              <a:avLst/>
              <a:gdLst>
                <a:gd name="T0" fmla="*/ 10 w 10"/>
                <a:gd name="T1" fmla="*/ 3 h 3"/>
                <a:gd name="T2" fmla="*/ 0 w 10"/>
                <a:gd name="T3" fmla="*/ 0 h 3"/>
                <a:gd name="T4" fmla="*/ 10 w 10"/>
                <a:gd name="T5" fmla="*/ 3 h 3"/>
              </a:gdLst>
              <a:ahLst/>
              <a:cxnLst>
                <a:cxn ang="0">
                  <a:pos x="T0" y="T1"/>
                </a:cxn>
                <a:cxn ang="0">
                  <a:pos x="T2" y="T3"/>
                </a:cxn>
                <a:cxn ang="0">
                  <a:pos x="T4" y="T5"/>
                </a:cxn>
              </a:cxnLst>
              <a:rect l="0" t="0" r="r" b="b"/>
              <a:pathLst>
                <a:path w="10" h="3">
                  <a:moveTo>
                    <a:pt x="10" y="3"/>
                  </a:moveTo>
                  <a:cubicBezTo>
                    <a:pt x="6" y="2"/>
                    <a:pt x="3" y="1"/>
                    <a:pt x="0" y="0"/>
                  </a:cubicBezTo>
                  <a:cubicBezTo>
                    <a:pt x="3" y="1"/>
                    <a:pt x="6" y="2"/>
                    <a:pt x="10" y="3"/>
                  </a:cubicBezTo>
                  <a:close/>
                </a:path>
              </a:pathLst>
            </a:custGeom>
            <a:solidFill>
              <a:srgbClr val="B42D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2" name="Freeform 497">
              <a:extLst>
                <a:ext uri="{FF2B5EF4-FFF2-40B4-BE49-F238E27FC236}">
                  <a16:creationId xmlns:a16="http://schemas.microsoft.com/office/drawing/2014/main" id="{F14E4C06-61DD-30F9-0273-B5B53C122FF8}"/>
                </a:ext>
              </a:extLst>
            </p:cNvPr>
            <p:cNvSpPr>
              <a:spLocks/>
            </p:cNvSpPr>
            <p:nvPr/>
          </p:nvSpPr>
          <p:spPr bwMode="auto">
            <a:xfrm>
              <a:off x="5567363" y="1620838"/>
              <a:ext cx="153988" cy="96838"/>
            </a:xfrm>
            <a:custGeom>
              <a:avLst/>
              <a:gdLst>
                <a:gd name="T0" fmla="*/ 42 w 159"/>
                <a:gd name="T1" fmla="*/ 100 h 100"/>
                <a:gd name="T2" fmla="*/ 23 w 159"/>
                <a:gd name="T3" fmla="*/ 67 h 100"/>
                <a:gd name="T4" fmla="*/ 37 w 159"/>
                <a:gd name="T5" fmla="*/ 23 h 100"/>
                <a:gd name="T6" fmla="*/ 37 w 159"/>
                <a:gd name="T7" fmla="*/ 21 h 100"/>
                <a:gd name="T8" fmla="*/ 30 w 159"/>
                <a:gd name="T9" fmla="*/ 21 h 100"/>
                <a:gd name="T10" fmla="*/ 0 w 159"/>
                <a:gd name="T11" fmla="*/ 25 h 100"/>
                <a:gd name="T12" fmla="*/ 35 w 159"/>
                <a:gd name="T13" fmla="*/ 5 h 100"/>
                <a:gd name="T14" fmla="*/ 52 w 159"/>
                <a:gd name="T15" fmla="*/ 10 h 100"/>
                <a:gd name="T16" fmla="*/ 53 w 159"/>
                <a:gd name="T17" fmla="*/ 10 h 100"/>
                <a:gd name="T18" fmla="*/ 62 w 159"/>
                <a:gd name="T19" fmla="*/ 6 h 100"/>
                <a:gd name="T20" fmla="*/ 61 w 159"/>
                <a:gd name="T21" fmla="*/ 0 h 100"/>
                <a:gd name="T22" fmla="*/ 69 w 159"/>
                <a:gd name="T23" fmla="*/ 0 h 100"/>
                <a:gd name="T24" fmla="*/ 92 w 159"/>
                <a:gd name="T25" fmla="*/ 2 h 100"/>
                <a:gd name="T26" fmla="*/ 102 w 159"/>
                <a:gd name="T27" fmla="*/ 5 h 100"/>
                <a:gd name="T28" fmla="*/ 102 w 159"/>
                <a:gd name="T29" fmla="*/ 5 h 100"/>
                <a:gd name="T30" fmla="*/ 121 w 159"/>
                <a:gd name="T31" fmla="*/ 12 h 100"/>
                <a:gd name="T32" fmla="*/ 105 w 159"/>
                <a:gd name="T33" fmla="*/ 17 h 100"/>
                <a:gd name="T34" fmla="*/ 98 w 159"/>
                <a:gd name="T35" fmla="*/ 20 h 100"/>
                <a:gd name="T36" fmla="*/ 112 w 159"/>
                <a:gd name="T37" fmla="*/ 32 h 100"/>
                <a:gd name="T38" fmla="*/ 126 w 159"/>
                <a:gd name="T39" fmla="*/ 35 h 100"/>
                <a:gd name="T40" fmla="*/ 148 w 159"/>
                <a:gd name="T41" fmla="*/ 30 h 100"/>
                <a:gd name="T42" fmla="*/ 159 w 159"/>
                <a:gd name="T43" fmla="*/ 42 h 100"/>
                <a:gd name="T44" fmla="*/ 156 w 159"/>
                <a:gd name="T45" fmla="*/ 43 h 100"/>
                <a:gd name="T46" fmla="*/ 134 w 159"/>
                <a:gd name="T47" fmla="*/ 45 h 100"/>
                <a:gd name="T48" fmla="*/ 110 w 159"/>
                <a:gd name="T49" fmla="*/ 43 h 100"/>
                <a:gd name="T50" fmla="*/ 70 w 159"/>
                <a:gd name="T51" fmla="*/ 25 h 100"/>
                <a:gd name="T52" fmla="*/ 67 w 159"/>
                <a:gd name="T53" fmla="*/ 24 h 100"/>
                <a:gd name="T54" fmla="*/ 42 w 159"/>
                <a:gd name="T5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9" h="100">
                  <a:moveTo>
                    <a:pt x="42" y="100"/>
                  </a:moveTo>
                  <a:cubicBezTo>
                    <a:pt x="30" y="94"/>
                    <a:pt x="25" y="80"/>
                    <a:pt x="23" y="67"/>
                  </a:cubicBezTo>
                  <a:cubicBezTo>
                    <a:pt x="21" y="53"/>
                    <a:pt x="22" y="31"/>
                    <a:pt x="37" y="23"/>
                  </a:cubicBezTo>
                  <a:lnTo>
                    <a:pt x="37" y="21"/>
                  </a:lnTo>
                  <a:cubicBezTo>
                    <a:pt x="35" y="21"/>
                    <a:pt x="32" y="21"/>
                    <a:pt x="30" y="21"/>
                  </a:cubicBezTo>
                  <a:cubicBezTo>
                    <a:pt x="20" y="21"/>
                    <a:pt x="10" y="23"/>
                    <a:pt x="0" y="25"/>
                  </a:cubicBezTo>
                  <a:cubicBezTo>
                    <a:pt x="10" y="16"/>
                    <a:pt x="22" y="10"/>
                    <a:pt x="35" y="5"/>
                  </a:cubicBezTo>
                  <a:cubicBezTo>
                    <a:pt x="40" y="8"/>
                    <a:pt x="47" y="10"/>
                    <a:pt x="52" y="10"/>
                  </a:cubicBezTo>
                  <a:cubicBezTo>
                    <a:pt x="52" y="10"/>
                    <a:pt x="52" y="10"/>
                    <a:pt x="53" y="10"/>
                  </a:cubicBezTo>
                  <a:cubicBezTo>
                    <a:pt x="56" y="10"/>
                    <a:pt x="60" y="9"/>
                    <a:pt x="62" y="6"/>
                  </a:cubicBezTo>
                  <a:cubicBezTo>
                    <a:pt x="63" y="4"/>
                    <a:pt x="62" y="2"/>
                    <a:pt x="61" y="0"/>
                  </a:cubicBezTo>
                  <a:cubicBezTo>
                    <a:pt x="64" y="0"/>
                    <a:pt x="67" y="0"/>
                    <a:pt x="69" y="0"/>
                  </a:cubicBezTo>
                  <a:cubicBezTo>
                    <a:pt x="77" y="0"/>
                    <a:pt x="84" y="1"/>
                    <a:pt x="92" y="2"/>
                  </a:cubicBezTo>
                  <a:cubicBezTo>
                    <a:pt x="95" y="3"/>
                    <a:pt x="98" y="4"/>
                    <a:pt x="102" y="5"/>
                  </a:cubicBezTo>
                  <a:lnTo>
                    <a:pt x="102" y="5"/>
                  </a:lnTo>
                  <a:cubicBezTo>
                    <a:pt x="108" y="7"/>
                    <a:pt x="115" y="9"/>
                    <a:pt x="121" y="12"/>
                  </a:cubicBezTo>
                  <a:cubicBezTo>
                    <a:pt x="116" y="15"/>
                    <a:pt x="111" y="16"/>
                    <a:pt x="105" y="17"/>
                  </a:cubicBezTo>
                  <a:cubicBezTo>
                    <a:pt x="103" y="18"/>
                    <a:pt x="100" y="18"/>
                    <a:pt x="98" y="20"/>
                  </a:cubicBezTo>
                  <a:cubicBezTo>
                    <a:pt x="93" y="25"/>
                    <a:pt x="109" y="31"/>
                    <a:pt x="112" y="32"/>
                  </a:cubicBezTo>
                  <a:cubicBezTo>
                    <a:pt x="117" y="34"/>
                    <a:pt x="121" y="35"/>
                    <a:pt x="126" y="35"/>
                  </a:cubicBezTo>
                  <a:cubicBezTo>
                    <a:pt x="133" y="35"/>
                    <a:pt x="141" y="33"/>
                    <a:pt x="148" y="30"/>
                  </a:cubicBezTo>
                  <a:cubicBezTo>
                    <a:pt x="152" y="34"/>
                    <a:pt x="155" y="38"/>
                    <a:pt x="159" y="42"/>
                  </a:cubicBezTo>
                  <a:lnTo>
                    <a:pt x="156" y="43"/>
                  </a:lnTo>
                  <a:cubicBezTo>
                    <a:pt x="148" y="44"/>
                    <a:pt x="141" y="45"/>
                    <a:pt x="134" y="45"/>
                  </a:cubicBezTo>
                  <a:cubicBezTo>
                    <a:pt x="126" y="45"/>
                    <a:pt x="118" y="44"/>
                    <a:pt x="110" y="43"/>
                  </a:cubicBezTo>
                  <a:cubicBezTo>
                    <a:pt x="95" y="40"/>
                    <a:pt x="85" y="26"/>
                    <a:pt x="70" y="25"/>
                  </a:cubicBezTo>
                  <a:cubicBezTo>
                    <a:pt x="69" y="25"/>
                    <a:pt x="68" y="24"/>
                    <a:pt x="67" y="24"/>
                  </a:cubicBezTo>
                  <a:cubicBezTo>
                    <a:pt x="34" y="24"/>
                    <a:pt x="38" y="76"/>
                    <a:pt x="42" y="100"/>
                  </a:cubicBezTo>
                </a:path>
              </a:pathLst>
            </a:custGeom>
            <a:solidFill>
              <a:srgbClr val="91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 name="Freeform 498">
              <a:extLst>
                <a:ext uri="{FF2B5EF4-FFF2-40B4-BE49-F238E27FC236}">
                  <a16:creationId xmlns:a16="http://schemas.microsoft.com/office/drawing/2014/main" id="{A704B0FA-EFB7-3E06-FC4E-D80106AF7AB7}"/>
                </a:ext>
              </a:extLst>
            </p:cNvPr>
            <p:cNvSpPr>
              <a:spLocks/>
            </p:cNvSpPr>
            <p:nvPr/>
          </p:nvSpPr>
          <p:spPr bwMode="auto">
            <a:xfrm>
              <a:off x="5634038" y="1598613"/>
              <a:ext cx="74613" cy="44450"/>
            </a:xfrm>
            <a:custGeom>
              <a:avLst/>
              <a:gdLst>
                <a:gd name="T0" fmla="*/ 5 w 77"/>
                <a:gd name="T1" fmla="*/ 34 h 47"/>
                <a:gd name="T2" fmla="*/ 73 w 77"/>
                <a:gd name="T3" fmla="*/ 0 h 47"/>
                <a:gd name="T4" fmla="*/ 10 w 77"/>
                <a:gd name="T5" fmla="*/ 41 h 47"/>
                <a:gd name="T6" fmla="*/ 5 w 77"/>
                <a:gd name="T7" fmla="*/ 34 h 47"/>
              </a:gdLst>
              <a:ahLst/>
              <a:cxnLst>
                <a:cxn ang="0">
                  <a:pos x="T0" y="T1"/>
                </a:cxn>
                <a:cxn ang="0">
                  <a:pos x="T2" y="T3"/>
                </a:cxn>
                <a:cxn ang="0">
                  <a:pos x="T4" y="T5"/>
                </a:cxn>
                <a:cxn ang="0">
                  <a:pos x="T6" y="T7"/>
                </a:cxn>
              </a:cxnLst>
              <a:rect l="0" t="0" r="r" b="b"/>
              <a:pathLst>
                <a:path w="77" h="47">
                  <a:moveTo>
                    <a:pt x="5" y="34"/>
                  </a:moveTo>
                  <a:cubicBezTo>
                    <a:pt x="5" y="34"/>
                    <a:pt x="42" y="28"/>
                    <a:pt x="73" y="0"/>
                  </a:cubicBezTo>
                  <a:cubicBezTo>
                    <a:pt x="77" y="24"/>
                    <a:pt x="27" y="47"/>
                    <a:pt x="10" y="41"/>
                  </a:cubicBezTo>
                  <a:cubicBezTo>
                    <a:pt x="0" y="38"/>
                    <a:pt x="2" y="35"/>
                    <a:pt x="5" y="34"/>
                  </a:cubicBezTo>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4" name="Freeform 499">
              <a:extLst>
                <a:ext uri="{FF2B5EF4-FFF2-40B4-BE49-F238E27FC236}">
                  <a16:creationId xmlns:a16="http://schemas.microsoft.com/office/drawing/2014/main" id="{C0A2F110-6BAB-9FDD-170D-C84FCA55F94E}"/>
                </a:ext>
              </a:extLst>
            </p:cNvPr>
            <p:cNvSpPr>
              <a:spLocks/>
            </p:cNvSpPr>
            <p:nvPr/>
          </p:nvSpPr>
          <p:spPr bwMode="auto">
            <a:xfrm>
              <a:off x="5584825" y="1635125"/>
              <a:ext cx="50800" cy="77788"/>
            </a:xfrm>
            <a:custGeom>
              <a:avLst/>
              <a:gdLst>
                <a:gd name="T0" fmla="*/ 53 w 53"/>
                <a:gd name="T1" fmla="*/ 0 h 79"/>
                <a:gd name="T2" fmla="*/ 24 w 53"/>
                <a:gd name="T3" fmla="*/ 79 h 79"/>
                <a:gd name="T4" fmla="*/ 53 w 53"/>
                <a:gd name="T5" fmla="*/ 0 h 79"/>
              </a:gdLst>
              <a:ahLst/>
              <a:cxnLst>
                <a:cxn ang="0">
                  <a:pos x="T0" y="T1"/>
                </a:cxn>
                <a:cxn ang="0">
                  <a:pos x="T2" y="T3"/>
                </a:cxn>
                <a:cxn ang="0">
                  <a:pos x="T4" y="T5"/>
                </a:cxn>
              </a:cxnLst>
              <a:rect l="0" t="0" r="r" b="b"/>
              <a:pathLst>
                <a:path w="53" h="79">
                  <a:moveTo>
                    <a:pt x="53" y="0"/>
                  </a:moveTo>
                  <a:cubicBezTo>
                    <a:pt x="53" y="0"/>
                    <a:pt x="11" y="18"/>
                    <a:pt x="24" y="79"/>
                  </a:cubicBezTo>
                  <a:cubicBezTo>
                    <a:pt x="5" y="70"/>
                    <a:pt x="0" y="4"/>
                    <a:pt x="53" y="0"/>
                  </a:cubicBezTo>
                  <a:close/>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5" name="Freeform 500">
              <a:extLst>
                <a:ext uri="{FF2B5EF4-FFF2-40B4-BE49-F238E27FC236}">
                  <a16:creationId xmlns:a16="http://schemas.microsoft.com/office/drawing/2014/main" id="{B1B715DA-B90E-E1E8-2AD2-C1EB0F92ECEE}"/>
                </a:ext>
              </a:extLst>
            </p:cNvPr>
            <p:cNvSpPr>
              <a:spLocks/>
            </p:cNvSpPr>
            <p:nvPr/>
          </p:nvSpPr>
          <p:spPr bwMode="auto">
            <a:xfrm>
              <a:off x="5545138" y="1601788"/>
              <a:ext cx="84138" cy="55563"/>
            </a:xfrm>
            <a:custGeom>
              <a:avLst/>
              <a:gdLst>
                <a:gd name="T0" fmla="*/ 86 w 87"/>
                <a:gd name="T1" fmla="*/ 37 h 58"/>
                <a:gd name="T2" fmla="*/ 4 w 87"/>
                <a:gd name="T3" fmla="*/ 0 h 58"/>
                <a:gd name="T4" fmla="*/ 86 w 87"/>
                <a:gd name="T5" fmla="*/ 37 h 58"/>
              </a:gdLst>
              <a:ahLst/>
              <a:cxnLst>
                <a:cxn ang="0">
                  <a:pos x="T0" y="T1"/>
                </a:cxn>
                <a:cxn ang="0">
                  <a:pos x="T2" y="T3"/>
                </a:cxn>
                <a:cxn ang="0">
                  <a:pos x="T4" y="T5"/>
                </a:cxn>
              </a:cxnLst>
              <a:rect l="0" t="0" r="r" b="b"/>
              <a:pathLst>
                <a:path w="87" h="58">
                  <a:moveTo>
                    <a:pt x="86" y="37"/>
                  </a:moveTo>
                  <a:cubicBezTo>
                    <a:pt x="87" y="37"/>
                    <a:pt x="0" y="58"/>
                    <a:pt x="4" y="0"/>
                  </a:cubicBezTo>
                  <a:cubicBezTo>
                    <a:pt x="22" y="18"/>
                    <a:pt x="26" y="27"/>
                    <a:pt x="86" y="37"/>
                  </a:cubicBezTo>
                  <a:close/>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6" name="Freeform 501">
              <a:extLst>
                <a:ext uri="{FF2B5EF4-FFF2-40B4-BE49-F238E27FC236}">
                  <a16:creationId xmlns:a16="http://schemas.microsoft.com/office/drawing/2014/main" id="{9974DDD1-9CA3-0582-BC8D-AF67F0F7DA77}"/>
                </a:ext>
              </a:extLst>
            </p:cNvPr>
            <p:cNvSpPr>
              <a:spLocks/>
            </p:cNvSpPr>
            <p:nvPr/>
          </p:nvSpPr>
          <p:spPr bwMode="auto">
            <a:xfrm>
              <a:off x="5641975" y="1635125"/>
              <a:ext cx="85725" cy="38100"/>
            </a:xfrm>
            <a:custGeom>
              <a:avLst/>
              <a:gdLst>
                <a:gd name="T0" fmla="*/ 0 w 89"/>
                <a:gd name="T1" fmla="*/ 0 h 38"/>
                <a:gd name="T2" fmla="*/ 85 w 89"/>
                <a:gd name="T3" fmla="*/ 7 h 38"/>
                <a:gd name="T4" fmla="*/ 0 w 89"/>
                <a:gd name="T5" fmla="*/ 0 h 38"/>
              </a:gdLst>
              <a:ahLst/>
              <a:cxnLst>
                <a:cxn ang="0">
                  <a:pos x="T0" y="T1"/>
                </a:cxn>
                <a:cxn ang="0">
                  <a:pos x="T2" y="T3"/>
                </a:cxn>
                <a:cxn ang="0">
                  <a:pos x="T4" y="T5"/>
                </a:cxn>
              </a:cxnLst>
              <a:rect l="0" t="0" r="r" b="b"/>
              <a:pathLst>
                <a:path w="89" h="38">
                  <a:moveTo>
                    <a:pt x="0" y="0"/>
                  </a:moveTo>
                  <a:cubicBezTo>
                    <a:pt x="0" y="0"/>
                    <a:pt x="42" y="33"/>
                    <a:pt x="85" y="7"/>
                  </a:cubicBezTo>
                  <a:cubicBezTo>
                    <a:pt x="89" y="25"/>
                    <a:pt x="38" y="38"/>
                    <a:pt x="0" y="0"/>
                  </a:cubicBezTo>
                  <a:close/>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7" name="Freeform 502">
              <a:extLst>
                <a:ext uri="{FF2B5EF4-FFF2-40B4-BE49-F238E27FC236}">
                  <a16:creationId xmlns:a16="http://schemas.microsoft.com/office/drawing/2014/main" id="{B6802A1A-6F62-7F7F-B07A-326A71688423}"/>
                </a:ext>
              </a:extLst>
            </p:cNvPr>
            <p:cNvSpPr>
              <a:spLocks/>
            </p:cNvSpPr>
            <p:nvPr/>
          </p:nvSpPr>
          <p:spPr bwMode="auto">
            <a:xfrm>
              <a:off x="5616575" y="1555750"/>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8" name="Freeform 503">
              <a:extLst>
                <a:ext uri="{FF2B5EF4-FFF2-40B4-BE49-F238E27FC236}">
                  <a16:creationId xmlns:a16="http://schemas.microsoft.com/office/drawing/2014/main" id="{37E294CE-60D9-021C-6D76-2D9BB8AF369F}"/>
                </a:ext>
              </a:extLst>
            </p:cNvPr>
            <p:cNvSpPr>
              <a:spLocks/>
            </p:cNvSpPr>
            <p:nvPr/>
          </p:nvSpPr>
          <p:spPr bwMode="auto">
            <a:xfrm>
              <a:off x="5608638" y="1549400"/>
              <a:ext cx="30163" cy="25400"/>
            </a:xfrm>
            <a:custGeom>
              <a:avLst/>
              <a:gdLst>
                <a:gd name="T0" fmla="*/ 30 w 31"/>
                <a:gd name="T1" fmla="*/ 19 h 27"/>
                <a:gd name="T2" fmla="*/ 8 w 31"/>
                <a:gd name="T3" fmla="*/ 1 h 27"/>
                <a:gd name="T4" fmla="*/ 7 w 31"/>
                <a:gd name="T5" fmla="*/ 8 h 27"/>
                <a:gd name="T6" fmla="*/ 8 w 31"/>
                <a:gd name="T7" fmla="*/ 9 h 27"/>
                <a:gd name="T8" fmla="*/ 30 w 31"/>
                <a:gd name="T9" fmla="*/ 19 h 27"/>
              </a:gdLst>
              <a:ahLst/>
              <a:cxnLst>
                <a:cxn ang="0">
                  <a:pos x="T0" y="T1"/>
                </a:cxn>
                <a:cxn ang="0">
                  <a:pos x="T2" y="T3"/>
                </a:cxn>
                <a:cxn ang="0">
                  <a:pos x="T4" y="T5"/>
                </a:cxn>
                <a:cxn ang="0">
                  <a:pos x="T6" y="T7"/>
                </a:cxn>
                <a:cxn ang="0">
                  <a:pos x="T8" y="T9"/>
                </a:cxn>
              </a:cxnLst>
              <a:rect l="0" t="0" r="r" b="b"/>
              <a:pathLst>
                <a:path w="31" h="27">
                  <a:moveTo>
                    <a:pt x="30" y="19"/>
                  </a:moveTo>
                  <a:cubicBezTo>
                    <a:pt x="28" y="11"/>
                    <a:pt x="18" y="4"/>
                    <a:pt x="8" y="1"/>
                  </a:cubicBezTo>
                  <a:cubicBezTo>
                    <a:pt x="0" y="0"/>
                    <a:pt x="6" y="7"/>
                    <a:pt x="7" y="8"/>
                  </a:cubicBezTo>
                  <a:lnTo>
                    <a:pt x="8" y="9"/>
                  </a:lnTo>
                  <a:cubicBezTo>
                    <a:pt x="16" y="19"/>
                    <a:pt x="31" y="27"/>
                    <a:pt x="30" y="19"/>
                  </a:cubicBezTo>
                </a:path>
              </a:pathLst>
            </a:custGeom>
            <a:solidFill>
              <a:srgbClr val="326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9" name="Freeform 504">
              <a:extLst>
                <a:ext uri="{FF2B5EF4-FFF2-40B4-BE49-F238E27FC236}">
                  <a16:creationId xmlns:a16="http://schemas.microsoft.com/office/drawing/2014/main" id="{35C116BA-D9FD-154F-40CC-EFA5EB88D47B}"/>
                </a:ext>
              </a:extLst>
            </p:cNvPr>
            <p:cNvSpPr>
              <a:spLocks/>
            </p:cNvSpPr>
            <p:nvPr/>
          </p:nvSpPr>
          <p:spPr bwMode="auto">
            <a:xfrm>
              <a:off x="5616575" y="1557338"/>
              <a:ext cx="26988" cy="84138"/>
            </a:xfrm>
            <a:custGeom>
              <a:avLst/>
              <a:gdLst>
                <a:gd name="T0" fmla="*/ 26 w 27"/>
                <a:gd name="T1" fmla="*/ 68 h 86"/>
                <a:gd name="T2" fmla="*/ 22 w 27"/>
                <a:gd name="T3" fmla="*/ 10 h 86"/>
                <a:gd name="T4" fmla="*/ 0 w 27"/>
                <a:gd name="T5" fmla="*/ 0 h 86"/>
                <a:gd name="T6" fmla="*/ 13 w 27"/>
                <a:gd name="T7" fmla="*/ 79 h 86"/>
                <a:gd name="T8" fmla="*/ 26 w 27"/>
                <a:gd name="T9" fmla="*/ 68 h 86"/>
              </a:gdLst>
              <a:ahLst/>
              <a:cxnLst>
                <a:cxn ang="0">
                  <a:pos x="T0" y="T1"/>
                </a:cxn>
                <a:cxn ang="0">
                  <a:pos x="T2" y="T3"/>
                </a:cxn>
                <a:cxn ang="0">
                  <a:pos x="T4" y="T5"/>
                </a:cxn>
                <a:cxn ang="0">
                  <a:pos x="T6" y="T7"/>
                </a:cxn>
                <a:cxn ang="0">
                  <a:pos x="T8" y="T9"/>
                </a:cxn>
              </a:cxnLst>
              <a:rect l="0" t="0" r="r" b="b"/>
              <a:pathLst>
                <a:path w="27" h="86">
                  <a:moveTo>
                    <a:pt x="26" y="68"/>
                  </a:moveTo>
                  <a:cubicBezTo>
                    <a:pt x="27" y="50"/>
                    <a:pt x="25" y="19"/>
                    <a:pt x="22" y="10"/>
                  </a:cubicBezTo>
                  <a:cubicBezTo>
                    <a:pt x="23" y="18"/>
                    <a:pt x="8" y="10"/>
                    <a:pt x="0" y="0"/>
                  </a:cubicBezTo>
                  <a:cubicBezTo>
                    <a:pt x="0" y="0"/>
                    <a:pt x="24" y="34"/>
                    <a:pt x="13" y="79"/>
                  </a:cubicBezTo>
                  <a:cubicBezTo>
                    <a:pt x="12" y="83"/>
                    <a:pt x="24" y="86"/>
                    <a:pt x="26" y="68"/>
                  </a:cubicBezTo>
                  <a:close/>
                </a:path>
              </a:pathLst>
            </a:custGeom>
            <a:solidFill>
              <a:srgbClr val="438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0" name="Freeform 505">
              <a:extLst>
                <a:ext uri="{FF2B5EF4-FFF2-40B4-BE49-F238E27FC236}">
                  <a16:creationId xmlns:a16="http://schemas.microsoft.com/office/drawing/2014/main" id="{A1BB0DE9-9BC5-C885-E179-CE81EC90FEFC}"/>
                </a:ext>
              </a:extLst>
            </p:cNvPr>
            <p:cNvSpPr>
              <a:spLocks/>
            </p:cNvSpPr>
            <p:nvPr/>
          </p:nvSpPr>
          <p:spPr bwMode="auto">
            <a:xfrm>
              <a:off x="5716588" y="1673225"/>
              <a:ext cx="12700" cy="23813"/>
            </a:xfrm>
            <a:custGeom>
              <a:avLst/>
              <a:gdLst>
                <a:gd name="T0" fmla="*/ 14 w 14"/>
                <a:gd name="T1" fmla="*/ 17 h 24"/>
                <a:gd name="T2" fmla="*/ 7 w 14"/>
                <a:gd name="T3" fmla="*/ 2 h 24"/>
                <a:gd name="T4" fmla="*/ 1 w 14"/>
                <a:gd name="T5" fmla="*/ 7 h 24"/>
                <a:gd name="T6" fmla="*/ 7 w 14"/>
                <a:gd name="T7" fmla="*/ 21 h 24"/>
                <a:gd name="T8" fmla="*/ 14 w 14"/>
                <a:gd name="T9" fmla="*/ 17 h 24"/>
              </a:gdLst>
              <a:ahLst/>
              <a:cxnLst>
                <a:cxn ang="0">
                  <a:pos x="T0" y="T1"/>
                </a:cxn>
                <a:cxn ang="0">
                  <a:pos x="T2" y="T3"/>
                </a:cxn>
                <a:cxn ang="0">
                  <a:pos x="T4" y="T5"/>
                </a:cxn>
                <a:cxn ang="0">
                  <a:pos x="T6" y="T7"/>
                </a:cxn>
                <a:cxn ang="0">
                  <a:pos x="T8" y="T9"/>
                </a:cxn>
              </a:cxnLst>
              <a:rect l="0" t="0" r="r" b="b"/>
              <a:pathLst>
                <a:path w="14" h="24">
                  <a:moveTo>
                    <a:pt x="14" y="17"/>
                  </a:moveTo>
                  <a:cubicBezTo>
                    <a:pt x="13" y="11"/>
                    <a:pt x="10" y="7"/>
                    <a:pt x="7" y="2"/>
                  </a:cubicBezTo>
                  <a:cubicBezTo>
                    <a:pt x="5" y="0"/>
                    <a:pt x="0" y="5"/>
                    <a:pt x="1" y="7"/>
                  </a:cubicBezTo>
                  <a:cubicBezTo>
                    <a:pt x="4" y="11"/>
                    <a:pt x="5" y="16"/>
                    <a:pt x="7" y="21"/>
                  </a:cubicBezTo>
                  <a:cubicBezTo>
                    <a:pt x="9" y="24"/>
                    <a:pt x="14" y="20"/>
                    <a:pt x="14"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1" name="Freeform 506">
              <a:extLst>
                <a:ext uri="{FF2B5EF4-FFF2-40B4-BE49-F238E27FC236}">
                  <a16:creationId xmlns:a16="http://schemas.microsoft.com/office/drawing/2014/main" id="{3F1F2AAA-4118-8904-F7BB-6303AF5C8B61}"/>
                </a:ext>
              </a:extLst>
            </p:cNvPr>
            <p:cNvSpPr>
              <a:spLocks/>
            </p:cNvSpPr>
            <p:nvPr/>
          </p:nvSpPr>
          <p:spPr bwMode="auto">
            <a:xfrm>
              <a:off x="5688013" y="1698625"/>
              <a:ext cx="55563" cy="88900"/>
            </a:xfrm>
            <a:custGeom>
              <a:avLst/>
              <a:gdLst>
                <a:gd name="T0" fmla="*/ 45 w 57"/>
                <a:gd name="T1" fmla="*/ 3 h 92"/>
                <a:gd name="T2" fmla="*/ 39 w 57"/>
                <a:gd name="T3" fmla="*/ 7 h 92"/>
                <a:gd name="T4" fmla="*/ 4 w 57"/>
                <a:gd name="T5" fmla="*/ 89 h 92"/>
                <a:gd name="T6" fmla="*/ 7 w 57"/>
                <a:gd name="T7" fmla="*/ 88 h 92"/>
                <a:gd name="T8" fmla="*/ 45 w 57"/>
                <a:gd name="T9" fmla="*/ 3 h 92"/>
              </a:gdLst>
              <a:ahLst/>
              <a:cxnLst>
                <a:cxn ang="0">
                  <a:pos x="T0" y="T1"/>
                </a:cxn>
                <a:cxn ang="0">
                  <a:pos x="T2" y="T3"/>
                </a:cxn>
                <a:cxn ang="0">
                  <a:pos x="T4" y="T5"/>
                </a:cxn>
                <a:cxn ang="0">
                  <a:pos x="T6" y="T7"/>
                </a:cxn>
                <a:cxn ang="0">
                  <a:pos x="T8" y="T9"/>
                </a:cxn>
              </a:cxnLst>
              <a:rect l="0" t="0" r="r" b="b"/>
              <a:pathLst>
                <a:path w="57" h="92">
                  <a:moveTo>
                    <a:pt x="45" y="3"/>
                  </a:moveTo>
                  <a:cubicBezTo>
                    <a:pt x="44" y="0"/>
                    <a:pt x="39" y="5"/>
                    <a:pt x="39" y="7"/>
                  </a:cubicBezTo>
                  <a:cubicBezTo>
                    <a:pt x="44" y="38"/>
                    <a:pt x="27" y="69"/>
                    <a:pt x="4" y="89"/>
                  </a:cubicBezTo>
                  <a:cubicBezTo>
                    <a:pt x="0" y="92"/>
                    <a:pt x="2" y="92"/>
                    <a:pt x="7" y="88"/>
                  </a:cubicBezTo>
                  <a:cubicBezTo>
                    <a:pt x="34" y="71"/>
                    <a:pt x="57" y="34"/>
                    <a:pt x="4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2" name="Freeform 507">
              <a:extLst>
                <a:ext uri="{FF2B5EF4-FFF2-40B4-BE49-F238E27FC236}">
                  <a16:creationId xmlns:a16="http://schemas.microsoft.com/office/drawing/2014/main" id="{57B85215-9EE6-30E4-8745-A723695802D3}"/>
                </a:ext>
              </a:extLst>
            </p:cNvPr>
            <p:cNvSpPr>
              <a:spLocks/>
            </p:cNvSpPr>
            <p:nvPr/>
          </p:nvSpPr>
          <p:spPr bwMode="auto">
            <a:xfrm>
              <a:off x="5391150" y="1812925"/>
              <a:ext cx="287338" cy="136525"/>
            </a:xfrm>
            <a:custGeom>
              <a:avLst/>
              <a:gdLst>
                <a:gd name="T0" fmla="*/ 10 w 298"/>
                <a:gd name="T1" fmla="*/ 136 h 140"/>
                <a:gd name="T2" fmla="*/ 298 w 298"/>
                <a:gd name="T3" fmla="*/ 16 h 140"/>
                <a:gd name="T4" fmla="*/ 31 w 298"/>
                <a:gd name="T5" fmla="*/ 101 h 140"/>
                <a:gd name="T6" fmla="*/ 10 w 298"/>
                <a:gd name="T7" fmla="*/ 136 h 140"/>
              </a:gdLst>
              <a:ahLst/>
              <a:cxnLst>
                <a:cxn ang="0">
                  <a:pos x="T0" y="T1"/>
                </a:cxn>
                <a:cxn ang="0">
                  <a:pos x="T2" y="T3"/>
                </a:cxn>
                <a:cxn ang="0">
                  <a:pos x="T4" y="T5"/>
                </a:cxn>
                <a:cxn ang="0">
                  <a:pos x="T6" y="T7"/>
                </a:cxn>
              </a:cxnLst>
              <a:rect l="0" t="0" r="r" b="b"/>
              <a:pathLst>
                <a:path w="298" h="140">
                  <a:moveTo>
                    <a:pt x="10" y="136"/>
                  </a:moveTo>
                  <a:cubicBezTo>
                    <a:pt x="10" y="136"/>
                    <a:pt x="139" y="16"/>
                    <a:pt x="298" y="16"/>
                  </a:cubicBezTo>
                  <a:cubicBezTo>
                    <a:pt x="256" y="0"/>
                    <a:pt x="129" y="22"/>
                    <a:pt x="31" y="101"/>
                  </a:cubicBezTo>
                  <a:cubicBezTo>
                    <a:pt x="0" y="129"/>
                    <a:pt x="1" y="140"/>
                    <a:pt x="10" y="136"/>
                  </a:cubicBezTo>
                  <a:close/>
                </a:path>
              </a:pathLst>
            </a:custGeom>
            <a:solidFill>
              <a:srgbClr val="1B41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3" name="Freeform 508">
              <a:extLst>
                <a:ext uri="{FF2B5EF4-FFF2-40B4-BE49-F238E27FC236}">
                  <a16:creationId xmlns:a16="http://schemas.microsoft.com/office/drawing/2014/main" id="{984783D6-4868-2EAB-18F8-0F9F8C36F44A}"/>
                </a:ext>
              </a:extLst>
            </p:cNvPr>
            <p:cNvSpPr>
              <a:spLocks/>
            </p:cNvSpPr>
            <p:nvPr/>
          </p:nvSpPr>
          <p:spPr bwMode="auto">
            <a:xfrm>
              <a:off x="5400675" y="1897063"/>
              <a:ext cx="122238" cy="44450"/>
            </a:xfrm>
            <a:custGeom>
              <a:avLst/>
              <a:gdLst>
                <a:gd name="T0" fmla="*/ 0 w 126"/>
                <a:gd name="T1" fmla="*/ 47 h 47"/>
                <a:gd name="T2" fmla="*/ 126 w 126"/>
                <a:gd name="T3" fmla="*/ 43 h 47"/>
                <a:gd name="T4" fmla="*/ 0 w 126"/>
                <a:gd name="T5" fmla="*/ 47 h 47"/>
              </a:gdLst>
              <a:ahLst/>
              <a:cxnLst>
                <a:cxn ang="0">
                  <a:pos x="T0" y="T1"/>
                </a:cxn>
                <a:cxn ang="0">
                  <a:pos x="T2" y="T3"/>
                </a:cxn>
                <a:cxn ang="0">
                  <a:pos x="T4" y="T5"/>
                </a:cxn>
              </a:cxnLst>
              <a:rect l="0" t="0" r="r" b="b"/>
              <a:pathLst>
                <a:path w="126" h="47">
                  <a:moveTo>
                    <a:pt x="0" y="47"/>
                  </a:moveTo>
                  <a:cubicBezTo>
                    <a:pt x="0" y="47"/>
                    <a:pt x="79" y="15"/>
                    <a:pt x="126" y="43"/>
                  </a:cubicBezTo>
                  <a:cubicBezTo>
                    <a:pt x="116" y="19"/>
                    <a:pt x="33" y="0"/>
                    <a:pt x="0" y="47"/>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4" name="Freeform 509">
              <a:extLst>
                <a:ext uri="{FF2B5EF4-FFF2-40B4-BE49-F238E27FC236}">
                  <a16:creationId xmlns:a16="http://schemas.microsoft.com/office/drawing/2014/main" id="{AFBAB17D-4A05-5B5B-78AC-9AB0402A49D1}"/>
                </a:ext>
              </a:extLst>
            </p:cNvPr>
            <p:cNvSpPr>
              <a:spLocks/>
            </p:cNvSpPr>
            <p:nvPr/>
          </p:nvSpPr>
          <p:spPr bwMode="auto">
            <a:xfrm>
              <a:off x="5395913" y="1857375"/>
              <a:ext cx="34925" cy="71438"/>
            </a:xfrm>
            <a:custGeom>
              <a:avLst/>
              <a:gdLst>
                <a:gd name="T0" fmla="*/ 9 w 35"/>
                <a:gd name="T1" fmla="*/ 75 h 75"/>
                <a:gd name="T2" fmla="*/ 0 w 35"/>
                <a:gd name="T3" fmla="*/ 0 h 75"/>
                <a:gd name="T4" fmla="*/ 9 w 35"/>
                <a:gd name="T5" fmla="*/ 75 h 75"/>
              </a:gdLst>
              <a:ahLst/>
              <a:cxnLst>
                <a:cxn ang="0">
                  <a:pos x="T0" y="T1"/>
                </a:cxn>
                <a:cxn ang="0">
                  <a:pos x="T2" y="T3"/>
                </a:cxn>
                <a:cxn ang="0">
                  <a:pos x="T4" y="T5"/>
                </a:cxn>
              </a:cxnLst>
              <a:rect l="0" t="0" r="r" b="b"/>
              <a:pathLst>
                <a:path w="35" h="75">
                  <a:moveTo>
                    <a:pt x="9" y="75"/>
                  </a:moveTo>
                  <a:cubicBezTo>
                    <a:pt x="9" y="75"/>
                    <a:pt x="22" y="30"/>
                    <a:pt x="0" y="0"/>
                  </a:cubicBezTo>
                  <a:cubicBezTo>
                    <a:pt x="30" y="8"/>
                    <a:pt x="35" y="58"/>
                    <a:pt x="9" y="75"/>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5" name="Freeform 510">
              <a:extLst>
                <a:ext uri="{FF2B5EF4-FFF2-40B4-BE49-F238E27FC236}">
                  <a16:creationId xmlns:a16="http://schemas.microsoft.com/office/drawing/2014/main" id="{F13FB66E-04D8-0823-FF3E-DA3AE3F57623}"/>
                </a:ext>
              </a:extLst>
            </p:cNvPr>
            <p:cNvSpPr>
              <a:spLocks/>
            </p:cNvSpPr>
            <p:nvPr/>
          </p:nvSpPr>
          <p:spPr bwMode="auto">
            <a:xfrm>
              <a:off x="5421313" y="1817688"/>
              <a:ext cx="63500" cy="93663"/>
            </a:xfrm>
            <a:custGeom>
              <a:avLst/>
              <a:gdLst>
                <a:gd name="T0" fmla="*/ 0 w 67"/>
                <a:gd name="T1" fmla="*/ 97 h 97"/>
                <a:gd name="T2" fmla="*/ 48 w 67"/>
                <a:gd name="T3" fmla="*/ 0 h 97"/>
                <a:gd name="T4" fmla="*/ 0 w 67"/>
                <a:gd name="T5" fmla="*/ 97 h 97"/>
              </a:gdLst>
              <a:ahLst/>
              <a:cxnLst>
                <a:cxn ang="0">
                  <a:pos x="T0" y="T1"/>
                </a:cxn>
                <a:cxn ang="0">
                  <a:pos x="T2" y="T3"/>
                </a:cxn>
                <a:cxn ang="0">
                  <a:pos x="T4" y="T5"/>
                </a:cxn>
              </a:cxnLst>
              <a:rect l="0" t="0" r="r" b="b"/>
              <a:pathLst>
                <a:path w="67" h="97">
                  <a:moveTo>
                    <a:pt x="0" y="97"/>
                  </a:moveTo>
                  <a:cubicBezTo>
                    <a:pt x="0" y="97"/>
                    <a:pt x="37" y="58"/>
                    <a:pt x="48" y="0"/>
                  </a:cubicBezTo>
                  <a:cubicBezTo>
                    <a:pt x="67" y="23"/>
                    <a:pt x="31" y="89"/>
                    <a:pt x="0" y="97"/>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6" name="Freeform 511">
              <a:extLst>
                <a:ext uri="{FF2B5EF4-FFF2-40B4-BE49-F238E27FC236}">
                  <a16:creationId xmlns:a16="http://schemas.microsoft.com/office/drawing/2014/main" id="{8F5A7DD7-D169-EC56-A4AE-44E2CCC7F78F}"/>
                </a:ext>
              </a:extLst>
            </p:cNvPr>
            <p:cNvSpPr>
              <a:spLocks/>
            </p:cNvSpPr>
            <p:nvPr/>
          </p:nvSpPr>
          <p:spPr bwMode="auto">
            <a:xfrm>
              <a:off x="5448300" y="1863725"/>
              <a:ext cx="96838" cy="49213"/>
            </a:xfrm>
            <a:custGeom>
              <a:avLst/>
              <a:gdLst>
                <a:gd name="T0" fmla="*/ 0 w 100"/>
                <a:gd name="T1" fmla="*/ 39 h 50"/>
                <a:gd name="T2" fmla="*/ 100 w 100"/>
                <a:gd name="T3" fmla="*/ 50 h 50"/>
                <a:gd name="T4" fmla="*/ 0 w 100"/>
                <a:gd name="T5" fmla="*/ 39 h 50"/>
              </a:gdLst>
              <a:ahLst/>
              <a:cxnLst>
                <a:cxn ang="0">
                  <a:pos x="T0" y="T1"/>
                </a:cxn>
                <a:cxn ang="0">
                  <a:pos x="T2" y="T3"/>
                </a:cxn>
                <a:cxn ang="0">
                  <a:pos x="T4" y="T5"/>
                </a:cxn>
              </a:cxnLst>
              <a:rect l="0" t="0" r="r" b="b"/>
              <a:pathLst>
                <a:path w="100" h="50">
                  <a:moveTo>
                    <a:pt x="0" y="39"/>
                  </a:moveTo>
                  <a:cubicBezTo>
                    <a:pt x="0" y="39"/>
                    <a:pt x="60" y="18"/>
                    <a:pt x="100" y="50"/>
                  </a:cubicBezTo>
                  <a:cubicBezTo>
                    <a:pt x="91" y="22"/>
                    <a:pt x="40" y="0"/>
                    <a:pt x="0" y="39"/>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Freeform 512">
              <a:extLst>
                <a:ext uri="{FF2B5EF4-FFF2-40B4-BE49-F238E27FC236}">
                  <a16:creationId xmlns:a16="http://schemas.microsoft.com/office/drawing/2014/main" id="{B261AC61-B9AB-F1EC-C0C8-841910038941}"/>
                </a:ext>
              </a:extLst>
            </p:cNvPr>
            <p:cNvSpPr>
              <a:spLocks/>
            </p:cNvSpPr>
            <p:nvPr/>
          </p:nvSpPr>
          <p:spPr bwMode="auto">
            <a:xfrm>
              <a:off x="5510213" y="1835150"/>
              <a:ext cx="93663" cy="71438"/>
            </a:xfrm>
            <a:custGeom>
              <a:avLst/>
              <a:gdLst>
                <a:gd name="T0" fmla="*/ 0 w 97"/>
                <a:gd name="T1" fmla="*/ 35 h 74"/>
                <a:gd name="T2" fmla="*/ 97 w 97"/>
                <a:gd name="T3" fmla="*/ 74 h 74"/>
                <a:gd name="T4" fmla="*/ 0 w 97"/>
                <a:gd name="T5" fmla="*/ 35 h 74"/>
              </a:gdLst>
              <a:ahLst/>
              <a:cxnLst>
                <a:cxn ang="0">
                  <a:pos x="T0" y="T1"/>
                </a:cxn>
                <a:cxn ang="0">
                  <a:pos x="T2" y="T3"/>
                </a:cxn>
                <a:cxn ang="0">
                  <a:pos x="T4" y="T5"/>
                </a:cxn>
              </a:cxnLst>
              <a:rect l="0" t="0" r="r" b="b"/>
              <a:pathLst>
                <a:path w="97" h="74">
                  <a:moveTo>
                    <a:pt x="0" y="35"/>
                  </a:moveTo>
                  <a:cubicBezTo>
                    <a:pt x="0" y="35"/>
                    <a:pt x="72" y="16"/>
                    <a:pt x="97" y="74"/>
                  </a:cubicBezTo>
                  <a:cubicBezTo>
                    <a:pt x="94" y="31"/>
                    <a:pt x="50" y="0"/>
                    <a:pt x="0" y="35"/>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Freeform 513">
              <a:extLst>
                <a:ext uri="{FF2B5EF4-FFF2-40B4-BE49-F238E27FC236}">
                  <a16:creationId xmlns:a16="http://schemas.microsoft.com/office/drawing/2014/main" id="{44BCEDA8-ADE4-FEAE-8BF0-B0CCE655A5F7}"/>
                </a:ext>
              </a:extLst>
            </p:cNvPr>
            <p:cNvSpPr>
              <a:spLocks/>
            </p:cNvSpPr>
            <p:nvPr/>
          </p:nvSpPr>
          <p:spPr bwMode="auto">
            <a:xfrm>
              <a:off x="5480050" y="1812925"/>
              <a:ext cx="38100" cy="61913"/>
            </a:xfrm>
            <a:custGeom>
              <a:avLst/>
              <a:gdLst>
                <a:gd name="T0" fmla="*/ 0 w 39"/>
                <a:gd name="T1" fmla="*/ 63 h 63"/>
                <a:gd name="T2" fmla="*/ 18 w 39"/>
                <a:gd name="T3" fmla="*/ 0 h 63"/>
                <a:gd name="T4" fmla="*/ 0 w 39"/>
                <a:gd name="T5" fmla="*/ 63 h 63"/>
              </a:gdLst>
              <a:ahLst/>
              <a:cxnLst>
                <a:cxn ang="0">
                  <a:pos x="T0" y="T1"/>
                </a:cxn>
                <a:cxn ang="0">
                  <a:pos x="T2" y="T3"/>
                </a:cxn>
                <a:cxn ang="0">
                  <a:pos x="T4" y="T5"/>
                </a:cxn>
              </a:cxnLst>
              <a:rect l="0" t="0" r="r" b="b"/>
              <a:pathLst>
                <a:path w="39" h="63">
                  <a:moveTo>
                    <a:pt x="0" y="63"/>
                  </a:moveTo>
                  <a:cubicBezTo>
                    <a:pt x="0" y="63"/>
                    <a:pt x="19" y="36"/>
                    <a:pt x="18" y="0"/>
                  </a:cubicBezTo>
                  <a:cubicBezTo>
                    <a:pt x="39" y="14"/>
                    <a:pt x="21" y="58"/>
                    <a:pt x="0" y="63"/>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Freeform 514">
              <a:extLst>
                <a:ext uri="{FF2B5EF4-FFF2-40B4-BE49-F238E27FC236}">
                  <a16:creationId xmlns:a16="http://schemas.microsoft.com/office/drawing/2014/main" id="{06715B3C-EFF9-B5BF-08D7-36B292303B2B}"/>
                </a:ext>
              </a:extLst>
            </p:cNvPr>
            <p:cNvSpPr>
              <a:spLocks/>
            </p:cNvSpPr>
            <p:nvPr/>
          </p:nvSpPr>
          <p:spPr bwMode="auto">
            <a:xfrm>
              <a:off x="5541963" y="1814513"/>
              <a:ext cx="144463" cy="84138"/>
            </a:xfrm>
            <a:custGeom>
              <a:avLst/>
              <a:gdLst>
                <a:gd name="T0" fmla="*/ 0 w 148"/>
                <a:gd name="T1" fmla="*/ 39 h 87"/>
                <a:gd name="T2" fmla="*/ 132 w 148"/>
                <a:gd name="T3" fmla="*/ 72 h 87"/>
                <a:gd name="T4" fmla="*/ 0 w 148"/>
                <a:gd name="T5" fmla="*/ 39 h 87"/>
              </a:gdLst>
              <a:ahLst/>
              <a:cxnLst>
                <a:cxn ang="0">
                  <a:pos x="T0" y="T1"/>
                </a:cxn>
                <a:cxn ang="0">
                  <a:pos x="T2" y="T3"/>
                </a:cxn>
                <a:cxn ang="0">
                  <a:pos x="T4" y="T5"/>
                </a:cxn>
              </a:cxnLst>
              <a:rect l="0" t="0" r="r" b="b"/>
              <a:pathLst>
                <a:path w="148" h="87">
                  <a:moveTo>
                    <a:pt x="0" y="39"/>
                  </a:moveTo>
                  <a:cubicBezTo>
                    <a:pt x="0" y="39"/>
                    <a:pt x="79" y="34"/>
                    <a:pt x="132" y="72"/>
                  </a:cubicBezTo>
                  <a:cubicBezTo>
                    <a:pt x="148" y="87"/>
                    <a:pt x="111" y="0"/>
                    <a:pt x="0" y="39"/>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Freeform 515">
              <a:extLst>
                <a:ext uri="{FF2B5EF4-FFF2-40B4-BE49-F238E27FC236}">
                  <a16:creationId xmlns:a16="http://schemas.microsoft.com/office/drawing/2014/main" id="{C1DE1541-1077-3262-7C07-4277F2EDF66B}"/>
                </a:ext>
              </a:extLst>
            </p:cNvPr>
            <p:cNvSpPr>
              <a:spLocks/>
            </p:cNvSpPr>
            <p:nvPr/>
          </p:nvSpPr>
          <p:spPr bwMode="auto">
            <a:xfrm>
              <a:off x="5521325" y="1784350"/>
              <a:ext cx="41275" cy="69850"/>
            </a:xfrm>
            <a:custGeom>
              <a:avLst/>
              <a:gdLst>
                <a:gd name="T0" fmla="*/ 0 w 43"/>
                <a:gd name="T1" fmla="*/ 73 h 73"/>
                <a:gd name="T2" fmla="*/ 19 w 43"/>
                <a:gd name="T3" fmla="*/ 0 h 73"/>
                <a:gd name="T4" fmla="*/ 0 w 43"/>
                <a:gd name="T5" fmla="*/ 73 h 73"/>
              </a:gdLst>
              <a:ahLst/>
              <a:cxnLst>
                <a:cxn ang="0">
                  <a:pos x="T0" y="T1"/>
                </a:cxn>
                <a:cxn ang="0">
                  <a:pos x="T2" y="T3"/>
                </a:cxn>
                <a:cxn ang="0">
                  <a:pos x="T4" y="T5"/>
                </a:cxn>
              </a:cxnLst>
              <a:rect l="0" t="0" r="r" b="b"/>
              <a:pathLst>
                <a:path w="43" h="73">
                  <a:moveTo>
                    <a:pt x="0" y="73"/>
                  </a:moveTo>
                  <a:cubicBezTo>
                    <a:pt x="0" y="73"/>
                    <a:pt x="32" y="40"/>
                    <a:pt x="19" y="0"/>
                  </a:cubicBezTo>
                  <a:cubicBezTo>
                    <a:pt x="43" y="10"/>
                    <a:pt x="36" y="63"/>
                    <a:pt x="0" y="73"/>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1" name="Freeform 516">
              <a:extLst>
                <a:ext uri="{FF2B5EF4-FFF2-40B4-BE49-F238E27FC236}">
                  <a16:creationId xmlns:a16="http://schemas.microsoft.com/office/drawing/2014/main" id="{D5AD9B37-3680-D0DA-F054-5672C7BA762B}"/>
                </a:ext>
              </a:extLst>
            </p:cNvPr>
            <p:cNvSpPr>
              <a:spLocks/>
            </p:cNvSpPr>
            <p:nvPr/>
          </p:nvSpPr>
          <p:spPr bwMode="auto">
            <a:xfrm>
              <a:off x="5551488" y="1768475"/>
              <a:ext cx="100013" cy="74613"/>
            </a:xfrm>
            <a:custGeom>
              <a:avLst/>
              <a:gdLst>
                <a:gd name="T0" fmla="*/ 11 w 103"/>
                <a:gd name="T1" fmla="*/ 75 h 77"/>
                <a:gd name="T2" fmla="*/ 89 w 103"/>
                <a:gd name="T3" fmla="*/ 6 h 77"/>
                <a:gd name="T4" fmla="*/ 0 w 103"/>
                <a:gd name="T5" fmla="*/ 77 h 77"/>
                <a:gd name="T6" fmla="*/ 11 w 103"/>
                <a:gd name="T7" fmla="*/ 75 h 77"/>
              </a:gdLst>
              <a:ahLst/>
              <a:cxnLst>
                <a:cxn ang="0">
                  <a:pos x="T0" y="T1"/>
                </a:cxn>
                <a:cxn ang="0">
                  <a:pos x="T2" y="T3"/>
                </a:cxn>
                <a:cxn ang="0">
                  <a:pos x="T4" y="T5"/>
                </a:cxn>
                <a:cxn ang="0">
                  <a:pos x="T6" y="T7"/>
                </a:cxn>
              </a:cxnLst>
              <a:rect l="0" t="0" r="r" b="b"/>
              <a:pathLst>
                <a:path w="103" h="77">
                  <a:moveTo>
                    <a:pt x="11" y="75"/>
                  </a:moveTo>
                  <a:cubicBezTo>
                    <a:pt x="11" y="75"/>
                    <a:pt x="41" y="27"/>
                    <a:pt x="89" y="6"/>
                  </a:cubicBezTo>
                  <a:cubicBezTo>
                    <a:pt x="103" y="0"/>
                    <a:pt x="38" y="4"/>
                    <a:pt x="0" y="77"/>
                  </a:cubicBezTo>
                  <a:cubicBezTo>
                    <a:pt x="7" y="76"/>
                    <a:pt x="11" y="75"/>
                    <a:pt x="11" y="75"/>
                  </a:cubicBezTo>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Freeform 517">
              <a:extLst>
                <a:ext uri="{FF2B5EF4-FFF2-40B4-BE49-F238E27FC236}">
                  <a16:creationId xmlns:a16="http://schemas.microsoft.com/office/drawing/2014/main" id="{C4889AF0-888A-2297-840A-05906DD16CEE}"/>
                </a:ext>
              </a:extLst>
            </p:cNvPr>
            <p:cNvSpPr>
              <a:spLocks/>
            </p:cNvSpPr>
            <p:nvPr/>
          </p:nvSpPr>
          <p:spPr bwMode="auto">
            <a:xfrm>
              <a:off x="5575300" y="1793875"/>
              <a:ext cx="80963" cy="44450"/>
            </a:xfrm>
            <a:custGeom>
              <a:avLst/>
              <a:gdLst>
                <a:gd name="T0" fmla="*/ 0 w 84"/>
                <a:gd name="T1" fmla="*/ 46 h 46"/>
                <a:gd name="T2" fmla="*/ 84 w 84"/>
                <a:gd name="T3" fmla="*/ 5 h 46"/>
                <a:gd name="T4" fmla="*/ 0 w 84"/>
                <a:gd name="T5" fmla="*/ 46 h 46"/>
              </a:gdLst>
              <a:ahLst/>
              <a:cxnLst>
                <a:cxn ang="0">
                  <a:pos x="T0" y="T1"/>
                </a:cxn>
                <a:cxn ang="0">
                  <a:pos x="T2" y="T3"/>
                </a:cxn>
                <a:cxn ang="0">
                  <a:pos x="T4" y="T5"/>
                </a:cxn>
              </a:cxnLst>
              <a:rect l="0" t="0" r="r" b="b"/>
              <a:pathLst>
                <a:path w="84" h="46">
                  <a:moveTo>
                    <a:pt x="0" y="46"/>
                  </a:moveTo>
                  <a:cubicBezTo>
                    <a:pt x="0" y="46"/>
                    <a:pt x="43" y="16"/>
                    <a:pt x="84" y="5"/>
                  </a:cubicBezTo>
                  <a:cubicBezTo>
                    <a:pt x="48" y="0"/>
                    <a:pt x="8" y="24"/>
                    <a:pt x="0" y="46"/>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Freeform 518">
              <a:extLst>
                <a:ext uri="{FF2B5EF4-FFF2-40B4-BE49-F238E27FC236}">
                  <a16:creationId xmlns:a16="http://schemas.microsoft.com/office/drawing/2014/main" id="{D8230695-B2A3-B889-F4A5-C8BF492CE90F}"/>
                </a:ext>
              </a:extLst>
            </p:cNvPr>
            <p:cNvSpPr>
              <a:spLocks/>
            </p:cNvSpPr>
            <p:nvPr/>
          </p:nvSpPr>
          <p:spPr bwMode="auto">
            <a:xfrm>
              <a:off x="5467350" y="1884363"/>
              <a:ext cx="74613" cy="23813"/>
            </a:xfrm>
            <a:custGeom>
              <a:avLst/>
              <a:gdLst>
                <a:gd name="T0" fmla="*/ 0 w 77"/>
                <a:gd name="T1" fmla="*/ 11 h 25"/>
                <a:gd name="T2" fmla="*/ 77 w 77"/>
                <a:gd name="T3" fmla="*/ 25 h 25"/>
                <a:gd name="T4" fmla="*/ 0 w 77"/>
                <a:gd name="T5" fmla="*/ 11 h 25"/>
              </a:gdLst>
              <a:ahLst/>
              <a:cxnLst>
                <a:cxn ang="0">
                  <a:pos x="T0" y="T1"/>
                </a:cxn>
                <a:cxn ang="0">
                  <a:pos x="T2" y="T3"/>
                </a:cxn>
                <a:cxn ang="0">
                  <a:pos x="T4" y="T5"/>
                </a:cxn>
              </a:cxnLst>
              <a:rect l="0" t="0" r="r" b="b"/>
              <a:pathLst>
                <a:path w="77" h="25">
                  <a:moveTo>
                    <a:pt x="0" y="11"/>
                  </a:moveTo>
                  <a:cubicBezTo>
                    <a:pt x="0" y="11"/>
                    <a:pt x="51" y="0"/>
                    <a:pt x="77" y="25"/>
                  </a:cubicBezTo>
                  <a:cubicBezTo>
                    <a:pt x="68" y="6"/>
                    <a:pt x="31" y="1"/>
                    <a:pt x="0" y="11"/>
                  </a:cubicBezTo>
                  <a:close/>
                </a:path>
              </a:pathLst>
            </a:custGeom>
            <a:solidFill>
              <a:srgbClr val="9AD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Freeform 519">
              <a:extLst>
                <a:ext uri="{FF2B5EF4-FFF2-40B4-BE49-F238E27FC236}">
                  <a16:creationId xmlns:a16="http://schemas.microsoft.com/office/drawing/2014/main" id="{755F3C9C-1024-999D-B4CE-B3DF98EF8371}"/>
                </a:ext>
              </a:extLst>
            </p:cNvPr>
            <p:cNvSpPr>
              <a:spLocks/>
            </p:cNvSpPr>
            <p:nvPr/>
          </p:nvSpPr>
          <p:spPr bwMode="auto">
            <a:xfrm>
              <a:off x="5567363" y="1836738"/>
              <a:ext cx="101600" cy="42863"/>
            </a:xfrm>
            <a:custGeom>
              <a:avLst/>
              <a:gdLst>
                <a:gd name="T0" fmla="*/ 0 w 105"/>
                <a:gd name="T1" fmla="*/ 12 h 43"/>
                <a:gd name="T2" fmla="*/ 105 w 105"/>
                <a:gd name="T3" fmla="*/ 43 h 43"/>
                <a:gd name="T4" fmla="*/ 0 w 105"/>
                <a:gd name="T5" fmla="*/ 12 h 43"/>
              </a:gdLst>
              <a:ahLst/>
              <a:cxnLst>
                <a:cxn ang="0">
                  <a:pos x="T0" y="T1"/>
                </a:cxn>
                <a:cxn ang="0">
                  <a:pos x="T2" y="T3"/>
                </a:cxn>
                <a:cxn ang="0">
                  <a:pos x="T4" y="T5"/>
                </a:cxn>
              </a:cxnLst>
              <a:rect l="0" t="0" r="r" b="b"/>
              <a:pathLst>
                <a:path w="105" h="43">
                  <a:moveTo>
                    <a:pt x="0" y="12"/>
                  </a:moveTo>
                  <a:cubicBezTo>
                    <a:pt x="0" y="12"/>
                    <a:pt x="59" y="6"/>
                    <a:pt x="105" y="43"/>
                  </a:cubicBezTo>
                  <a:cubicBezTo>
                    <a:pt x="105" y="43"/>
                    <a:pt x="64" y="0"/>
                    <a:pt x="0" y="12"/>
                  </a:cubicBezTo>
                  <a:close/>
                </a:path>
              </a:pathLst>
            </a:custGeom>
            <a:solidFill>
              <a:srgbClr val="9AD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5" name="Freeform 520">
              <a:extLst>
                <a:ext uri="{FF2B5EF4-FFF2-40B4-BE49-F238E27FC236}">
                  <a16:creationId xmlns:a16="http://schemas.microsoft.com/office/drawing/2014/main" id="{1B704639-DC86-8825-927C-74D1F0851425}"/>
                </a:ext>
              </a:extLst>
            </p:cNvPr>
            <p:cNvSpPr>
              <a:spLocks/>
            </p:cNvSpPr>
            <p:nvPr/>
          </p:nvSpPr>
          <p:spPr bwMode="auto">
            <a:xfrm>
              <a:off x="5486400" y="1817688"/>
              <a:ext cx="19050" cy="52388"/>
            </a:xfrm>
            <a:custGeom>
              <a:avLst/>
              <a:gdLst>
                <a:gd name="T0" fmla="*/ 13 w 19"/>
                <a:gd name="T1" fmla="*/ 0 h 53"/>
                <a:gd name="T2" fmla="*/ 0 w 19"/>
                <a:gd name="T3" fmla="*/ 53 h 53"/>
                <a:gd name="T4" fmla="*/ 13 w 19"/>
                <a:gd name="T5" fmla="*/ 0 h 53"/>
              </a:gdLst>
              <a:ahLst/>
              <a:cxnLst>
                <a:cxn ang="0">
                  <a:pos x="T0" y="T1"/>
                </a:cxn>
                <a:cxn ang="0">
                  <a:pos x="T2" y="T3"/>
                </a:cxn>
                <a:cxn ang="0">
                  <a:pos x="T4" y="T5"/>
                </a:cxn>
              </a:cxnLst>
              <a:rect l="0" t="0" r="r" b="b"/>
              <a:pathLst>
                <a:path w="19" h="53">
                  <a:moveTo>
                    <a:pt x="13" y="0"/>
                  </a:moveTo>
                  <a:cubicBezTo>
                    <a:pt x="13" y="0"/>
                    <a:pt x="19" y="22"/>
                    <a:pt x="0" y="53"/>
                  </a:cubicBezTo>
                  <a:cubicBezTo>
                    <a:pt x="14" y="40"/>
                    <a:pt x="17" y="17"/>
                    <a:pt x="13" y="0"/>
                  </a:cubicBezTo>
                  <a:close/>
                </a:path>
              </a:pathLst>
            </a:custGeom>
            <a:solidFill>
              <a:srgbClr val="9AD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Freeform 521">
              <a:extLst>
                <a:ext uri="{FF2B5EF4-FFF2-40B4-BE49-F238E27FC236}">
                  <a16:creationId xmlns:a16="http://schemas.microsoft.com/office/drawing/2014/main" id="{D2C2C3A2-6E45-7F5E-C6C2-28BDC64478F3}"/>
                </a:ext>
              </a:extLst>
            </p:cNvPr>
            <p:cNvSpPr>
              <a:spLocks/>
            </p:cNvSpPr>
            <p:nvPr/>
          </p:nvSpPr>
          <p:spPr bwMode="auto">
            <a:xfrm>
              <a:off x="5322888" y="1973263"/>
              <a:ext cx="158750" cy="165100"/>
            </a:xfrm>
            <a:custGeom>
              <a:avLst/>
              <a:gdLst>
                <a:gd name="T0" fmla="*/ 0 w 164"/>
                <a:gd name="T1" fmla="*/ 19 h 171"/>
                <a:gd name="T2" fmla="*/ 150 w 164"/>
                <a:gd name="T3" fmla="*/ 171 h 171"/>
                <a:gd name="T4" fmla="*/ 0 w 164"/>
                <a:gd name="T5" fmla="*/ 19 h 171"/>
              </a:gdLst>
              <a:ahLst/>
              <a:cxnLst>
                <a:cxn ang="0">
                  <a:pos x="T0" y="T1"/>
                </a:cxn>
                <a:cxn ang="0">
                  <a:pos x="T2" y="T3"/>
                </a:cxn>
                <a:cxn ang="0">
                  <a:pos x="T4" y="T5"/>
                </a:cxn>
              </a:cxnLst>
              <a:rect l="0" t="0" r="r" b="b"/>
              <a:pathLst>
                <a:path w="164" h="171">
                  <a:moveTo>
                    <a:pt x="0" y="19"/>
                  </a:moveTo>
                  <a:cubicBezTo>
                    <a:pt x="0" y="19"/>
                    <a:pt x="141" y="31"/>
                    <a:pt x="150" y="171"/>
                  </a:cubicBezTo>
                  <a:cubicBezTo>
                    <a:pt x="164" y="86"/>
                    <a:pt x="93" y="0"/>
                    <a:pt x="0" y="19"/>
                  </a:cubicBezTo>
                  <a:close/>
                </a:path>
              </a:pathLst>
            </a:custGeom>
            <a:solidFill>
              <a:srgbClr val="C998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Freeform 522">
              <a:extLst>
                <a:ext uri="{FF2B5EF4-FFF2-40B4-BE49-F238E27FC236}">
                  <a16:creationId xmlns:a16="http://schemas.microsoft.com/office/drawing/2014/main" id="{C39203EF-8DB7-B408-56F3-6F9EB98C344E}"/>
                </a:ext>
              </a:extLst>
            </p:cNvPr>
            <p:cNvSpPr>
              <a:spLocks/>
            </p:cNvSpPr>
            <p:nvPr/>
          </p:nvSpPr>
          <p:spPr bwMode="auto">
            <a:xfrm>
              <a:off x="5372100" y="2001838"/>
              <a:ext cx="49213" cy="98425"/>
            </a:xfrm>
            <a:custGeom>
              <a:avLst/>
              <a:gdLst>
                <a:gd name="T0" fmla="*/ 0 w 51"/>
                <a:gd name="T1" fmla="*/ 0 h 103"/>
                <a:gd name="T2" fmla="*/ 39 w 51"/>
                <a:gd name="T3" fmla="*/ 103 h 103"/>
                <a:gd name="T4" fmla="*/ 0 w 51"/>
                <a:gd name="T5" fmla="*/ 0 h 103"/>
              </a:gdLst>
              <a:ahLst/>
              <a:cxnLst>
                <a:cxn ang="0">
                  <a:pos x="T0" y="T1"/>
                </a:cxn>
                <a:cxn ang="0">
                  <a:pos x="T2" y="T3"/>
                </a:cxn>
                <a:cxn ang="0">
                  <a:pos x="T4" y="T5"/>
                </a:cxn>
              </a:cxnLst>
              <a:rect l="0" t="0" r="r" b="b"/>
              <a:pathLst>
                <a:path w="51" h="103">
                  <a:moveTo>
                    <a:pt x="0" y="0"/>
                  </a:moveTo>
                  <a:cubicBezTo>
                    <a:pt x="0" y="0"/>
                    <a:pt x="31" y="38"/>
                    <a:pt x="39" y="103"/>
                  </a:cubicBezTo>
                  <a:cubicBezTo>
                    <a:pt x="51" y="63"/>
                    <a:pt x="30" y="0"/>
                    <a:pt x="0" y="0"/>
                  </a:cubicBezTo>
                  <a:close/>
                </a:path>
              </a:pathLst>
            </a:custGeom>
            <a:solidFill>
              <a:srgbClr val="70AE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Freeform 523">
              <a:extLst>
                <a:ext uri="{FF2B5EF4-FFF2-40B4-BE49-F238E27FC236}">
                  <a16:creationId xmlns:a16="http://schemas.microsoft.com/office/drawing/2014/main" id="{AB7371E1-0F23-0E27-6BD2-3A75E35DCDA5}"/>
                </a:ext>
              </a:extLst>
            </p:cNvPr>
            <p:cNvSpPr>
              <a:spLocks/>
            </p:cNvSpPr>
            <p:nvPr/>
          </p:nvSpPr>
          <p:spPr bwMode="auto">
            <a:xfrm>
              <a:off x="5338763" y="1993900"/>
              <a:ext cx="47625" cy="90488"/>
            </a:xfrm>
            <a:custGeom>
              <a:avLst/>
              <a:gdLst>
                <a:gd name="T0" fmla="*/ 11 w 48"/>
                <a:gd name="T1" fmla="*/ 1 h 93"/>
                <a:gd name="T2" fmla="*/ 0 w 48"/>
                <a:gd name="T3" fmla="*/ 93 h 93"/>
                <a:gd name="T4" fmla="*/ 11 w 48"/>
                <a:gd name="T5" fmla="*/ 1 h 93"/>
              </a:gdLst>
              <a:ahLst/>
              <a:cxnLst>
                <a:cxn ang="0">
                  <a:pos x="T0" y="T1"/>
                </a:cxn>
                <a:cxn ang="0">
                  <a:pos x="T2" y="T3"/>
                </a:cxn>
                <a:cxn ang="0">
                  <a:pos x="T4" y="T5"/>
                </a:cxn>
              </a:cxnLst>
              <a:rect l="0" t="0" r="r" b="b"/>
              <a:pathLst>
                <a:path w="48" h="93">
                  <a:moveTo>
                    <a:pt x="11" y="1"/>
                  </a:moveTo>
                  <a:cubicBezTo>
                    <a:pt x="11" y="1"/>
                    <a:pt x="38" y="41"/>
                    <a:pt x="0" y="93"/>
                  </a:cubicBezTo>
                  <a:cubicBezTo>
                    <a:pt x="48" y="61"/>
                    <a:pt x="44" y="0"/>
                    <a:pt x="11" y="1"/>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Freeform 524">
              <a:extLst>
                <a:ext uri="{FF2B5EF4-FFF2-40B4-BE49-F238E27FC236}">
                  <a16:creationId xmlns:a16="http://schemas.microsoft.com/office/drawing/2014/main" id="{23BE722D-1EC0-2ACC-B4B8-B9BE9E9828DA}"/>
                </a:ext>
              </a:extLst>
            </p:cNvPr>
            <p:cNvSpPr>
              <a:spLocks/>
            </p:cNvSpPr>
            <p:nvPr/>
          </p:nvSpPr>
          <p:spPr bwMode="auto">
            <a:xfrm>
              <a:off x="5414963" y="2025650"/>
              <a:ext cx="30163" cy="100013"/>
            </a:xfrm>
            <a:custGeom>
              <a:avLst/>
              <a:gdLst>
                <a:gd name="T0" fmla="*/ 0 w 31"/>
                <a:gd name="T1" fmla="*/ 0 h 104"/>
                <a:gd name="T2" fmla="*/ 14 w 31"/>
                <a:gd name="T3" fmla="*/ 104 h 104"/>
                <a:gd name="T4" fmla="*/ 0 w 31"/>
                <a:gd name="T5" fmla="*/ 0 h 104"/>
              </a:gdLst>
              <a:ahLst/>
              <a:cxnLst>
                <a:cxn ang="0">
                  <a:pos x="T0" y="T1"/>
                </a:cxn>
                <a:cxn ang="0">
                  <a:pos x="T2" y="T3"/>
                </a:cxn>
                <a:cxn ang="0">
                  <a:pos x="T4" y="T5"/>
                </a:cxn>
              </a:cxnLst>
              <a:rect l="0" t="0" r="r" b="b"/>
              <a:pathLst>
                <a:path w="31" h="104">
                  <a:moveTo>
                    <a:pt x="0" y="0"/>
                  </a:moveTo>
                  <a:cubicBezTo>
                    <a:pt x="0" y="0"/>
                    <a:pt x="20" y="45"/>
                    <a:pt x="14" y="104"/>
                  </a:cubicBezTo>
                  <a:cubicBezTo>
                    <a:pt x="31" y="82"/>
                    <a:pt x="28" y="10"/>
                    <a:pt x="0" y="0"/>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Freeform 525">
              <a:extLst>
                <a:ext uri="{FF2B5EF4-FFF2-40B4-BE49-F238E27FC236}">
                  <a16:creationId xmlns:a16="http://schemas.microsoft.com/office/drawing/2014/main" id="{74620409-A386-A9C7-9483-AAB7994CF69E}"/>
                </a:ext>
              </a:extLst>
            </p:cNvPr>
            <p:cNvSpPr>
              <a:spLocks/>
            </p:cNvSpPr>
            <p:nvPr/>
          </p:nvSpPr>
          <p:spPr bwMode="auto">
            <a:xfrm>
              <a:off x="5405438" y="2008188"/>
              <a:ext cx="104775" cy="88900"/>
            </a:xfrm>
            <a:custGeom>
              <a:avLst/>
              <a:gdLst>
                <a:gd name="T0" fmla="*/ 0 w 107"/>
                <a:gd name="T1" fmla="*/ 11 h 91"/>
                <a:gd name="T2" fmla="*/ 107 w 107"/>
                <a:gd name="T3" fmla="*/ 91 h 91"/>
                <a:gd name="T4" fmla="*/ 0 w 107"/>
                <a:gd name="T5" fmla="*/ 11 h 91"/>
              </a:gdLst>
              <a:ahLst/>
              <a:cxnLst>
                <a:cxn ang="0">
                  <a:pos x="T0" y="T1"/>
                </a:cxn>
                <a:cxn ang="0">
                  <a:pos x="T2" y="T3"/>
                </a:cxn>
                <a:cxn ang="0">
                  <a:pos x="T4" y="T5"/>
                </a:cxn>
              </a:cxnLst>
              <a:rect l="0" t="0" r="r" b="b"/>
              <a:pathLst>
                <a:path w="107" h="91">
                  <a:moveTo>
                    <a:pt x="0" y="11"/>
                  </a:moveTo>
                  <a:cubicBezTo>
                    <a:pt x="0" y="11"/>
                    <a:pt x="90" y="58"/>
                    <a:pt x="107" y="91"/>
                  </a:cubicBezTo>
                  <a:cubicBezTo>
                    <a:pt x="95" y="48"/>
                    <a:pt x="21" y="0"/>
                    <a:pt x="0" y="11"/>
                  </a:cubicBezTo>
                  <a:close/>
                </a:path>
              </a:pathLst>
            </a:custGeom>
            <a:solidFill>
              <a:srgbClr val="459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Freeform 526">
              <a:extLst>
                <a:ext uri="{FF2B5EF4-FFF2-40B4-BE49-F238E27FC236}">
                  <a16:creationId xmlns:a16="http://schemas.microsoft.com/office/drawing/2014/main" id="{A0F9AC06-E528-37F3-F045-B901B5FAC72E}"/>
                </a:ext>
              </a:extLst>
            </p:cNvPr>
            <p:cNvSpPr>
              <a:spLocks/>
            </p:cNvSpPr>
            <p:nvPr/>
          </p:nvSpPr>
          <p:spPr bwMode="auto">
            <a:xfrm>
              <a:off x="5370513" y="1984375"/>
              <a:ext cx="119063" cy="49213"/>
            </a:xfrm>
            <a:custGeom>
              <a:avLst/>
              <a:gdLst>
                <a:gd name="T0" fmla="*/ 30 w 123"/>
                <a:gd name="T1" fmla="*/ 23 h 52"/>
                <a:gd name="T2" fmla="*/ 123 w 123"/>
                <a:gd name="T3" fmla="*/ 52 h 52"/>
                <a:gd name="T4" fmla="*/ 0 w 123"/>
                <a:gd name="T5" fmla="*/ 10 h 52"/>
                <a:gd name="T6" fmla="*/ 30 w 123"/>
                <a:gd name="T7" fmla="*/ 23 h 52"/>
              </a:gdLst>
              <a:ahLst/>
              <a:cxnLst>
                <a:cxn ang="0">
                  <a:pos x="T0" y="T1"/>
                </a:cxn>
                <a:cxn ang="0">
                  <a:pos x="T2" y="T3"/>
                </a:cxn>
                <a:cxn ang="0">
                  <a:pos x="T4" y="T5"/>
                </a:cxn>
                <a:cxn ang="0">
                  <a:pos x="T6" y="T7"/>
                </a:cxn>
              </a:cxnLst>
              <a:rect l="0" t="0" r="r" b="b"/>
              <a:pathLst>
                <a:path w="123" h="52">
                  <a:moveTo>
                    <a:pt x="30" y="23"/>
                  </a:moveTo>
                  <a:cubicBezTo>
                    <a:pt x="30" y="23"/>
                    <a:pt x="84" y="22"/>
                    <a:pt x="123" y="52"/>
                  </a:cubicBezTo>
                  <a:cubicBezTo>
                    <a:pt x="95" y="13"/>
                    <a:pt x="50" y="0"/>
                    <a:pt x="0" y="10"/>
                  </a:cubicBezTo>
                  <a:cubicBezTo>
                    <a:pt x="20" y="17"/>
                    <a:pt x="30" y="23"/>
                    <a:pt x="30" y="23"/>
                  </a:cubicBezTo>
                  <a:close/>
                </a:path>
              </a:pathLst>
            </a:custGeom>
            <a:solidFill>
              <a:srgbClr val="5CC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2" name="Freeform 527">
              <a:extLst>
                <a:ext uri="{FF2B5EF4-FFF2-40B4-BE49-F238E27FC236}">
                  <a16:creationId xmlns:a16="http://schemas.microsoft.com/office/drawing/2014/main" id="{E9F7A1FD-8D0C-EA6F-4E13-C569C3B3AB7A}"/>
                </a:ext>
              </a:extLst>
            </p:cNvPr>
            <p:cNvSpPr>
              <a:spLocks/>
            </p:cNvSpPr>
            <p:nvPr/>
          </p:nvSpPr>
          <p:spPr bwMode="auto">
            <a:xfrm>
              <a:off x="5341938" y="1944688"/>
              <a:ext cx="85725" cy="49213"/>
            </a:xfrm>
            <a:custGeom>
              <a:avLst/>
              <a:gdLst>
                <a:gd name="T0" fmla="*/ 0 w 88"/>
                <a:gd name="T1" fmla="*/ 48 h 51"/>
                <a:gd name="T2" fmla="*/ 86 w 88"/>
                <a:gd name="T3" fmla="*/ 0 h 51"/>
                <a:gd name="T4" fmla="*/ 24 w 88"/>
                <a:gd name="T5" fmla="*/ 51 h 51"/>
                <a:gd name="T6" fmla="*/ 0 w 88"/>
                <a:gd name="T7" fmla="*/ 48 h 51"/>
              </a:gdLst>
              <a:ahLst/>
              <a:cxnLst>
                <a:cxn ang="0">
                  <a:pos x="T0" y="T1"/>
                </a:cxn>
                <a:cxn ang="0">
                  <a:pos x="T2" y="T3"/>
                </a:cxn>
                <a:cxn ang="0">
                  <a:pos x="T4" y="T5"/>
                </a:cxn>
                <a:cxn ang="0">
                  <a:pos x="T6" y="T7"/>
                </a:cxn>
              </a:cxnLst>
              <a:rect l="0" t="0" r="r" b="b"/>
              <a:pathLst>
                <a:path w="88" h="51">
                  <a:moveTo>
                    <a:pt x="0" y="48"/>
                  </a:moveTo>
                  <a:cubicBezTo>
                    <a:pt x="0" y="48"/>
                    <a:pt x="54" y="29"/>
                    <a:pt x="86" y="0"/>
                  </a:cubicBezTo>
                  <a:cubicBezTo>
                    <a:pt x="88" y="30"/>
                    <a:pt x="24" y="51"/>
                    <a:pt x="24" y="51"/>
                  </a:cubicBezTo>
                  <a:lnTo>
                    <a:pt x="0" y="48"/>
                  </a:lnTo>
                  <a:close/>
                </a:path>
              </a:pathLst>
            </a:custGeom>
            <a:solidFill>
              <a:srgbClr val="4191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3" name="Freeform 528">
              <a:extLst>
                <a:ext uri="{FF2B5EF4-FFF2-40B4-BE49-F238E27FC236}">
                  <a16:creationId xmlns:a16="http://schemas.microsoft.com/office/drawing/2014/main" id="{42F9DD8C-8DFE-C423-2EBB-4E2B18730693}"/>
                </a:ext>
              </a:extLst>
            </p:cNvPr>
            <p:cNvSpPr>
              <a:spLocks/>
            </p:cNvSpPr>
            <p:nvPr/>
          </p:nvSpPr>
          <p:spPr bwMode="auto">
            <a:xfrm>
              <a:off x="5391150" y="1989138"/>
              <a:ext cx="85725" cy="34925"/>
            </a:xfrm>
            <a:custGeom>
              <a:avLst/>
              <a:gdLst>
                <a:gd name="T0" fmla="*/ 0 w 90"/>
                <a:gd name="T1" fmla="*/ 7 h 36"/>
                <a:gd name="T2" fmla="*/ 90 w 90"/>
                <a:gd name="T3" fmla="*/ 36 h 36"/>
                <a:gd name="T4" fmla="*/ 0 w 90"/>
                <a:gd name="T5" fmla="*/ 7 h 36"/>
              </a:gdLst>
              <a:ahLst/>
              <a:cxnLst>
                <a:cxn ang="0">
                  <a:pos x="T0" y="T1"/>
                </a:cxn>
                <a:cxn ang="0">
                  <a:pos x="T2" y="T3"/>
                </a:cxn>
                <a:cxn ang="0">
                  <a:pos x="T4" y="T5"/>
                </a:cxn>
              </a:cxnLst>
              <a:rect l="0" t="0" r="r" b="b"/>
              <a:pathLst>
                <a:path w="90" h="36">
                  <a:moveTo>
                    <a:pt x="0" y="7"/>
                  </a:moveTo>
                  <a:cubicBezTo>
                    <a:pt x="0" y="7"/>
                    <a:pt x="54" y="6"/>
                    <a:pt x="90" y="36"/>
                  </a:cubicBezTo>
                  <a:cubicBezTo>
                    <a:pt x="81" y="17"/>
                    <a:pt x="26" y="0"/>
                    <a:pt x="0" y="7"/>
                  </a:cubicBezTo>
                  <a:close/>
                </a:path>
              </a:pathLst>
            </a:custGeom>
            <a:solidFill>
              <a:srgbClr val="9AD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Freeform 529">
              <a:extLst>
                <a:ext uri="{FF2B5EF4-FFF2-40B4-BE49-F238E27FC236}">
                  <a16:creationId xmlns:a16="http://schemas.microsoft.com/office/drawing/2014/main" id="{AD6DD2BF-AC18-FC7A-6080-DC61B08849F9}"/>
                </a:ext>
              </a:extLst>
            </p:cNvPr>
            <p:cNvSpPr>
              <a:spLocks/>
            </p:cNvSpPr>
            <p:nvPr/>
          </p:nvSpPr>
          <p:spPr bwMode="auto">
            <a:xfrm>
              <a:off x="5421313" y="2035175"/>
              <a:ext cx="17463" cy="79375"/>
            </a:xfrm>
            <a:custGeom>
              <a:avLst/>
              <a:gdLst>
                <a:gd name="T0" fmla="*/ 0 w 18"/>
                <a:gd name="T1" fmla="*/ 0 h 82"/>
                <a:gd name="T2" fmla="*/ 10 w 18"/>
                <a:gd name="T3" fmla="*/ 82 h 82"/>
                <a:gd name="T4" fmla="*/ 0 w 18"/>
                <a:gd name="T5" fmla="*/ 0 h 82"/>
              </a:gdLst>
              <a:ahLst/>
              <a:cxnLst>
                <a:cxn ang="0">
                  <a:pos x="T0" y="T1"/>
                </a:cxn>
                <a:cxn ang="0">
                  <a:pos x="T2" y="T3"/>
                </a:cxn>
                <a:cxn ang="0">
                  <a:pos x="T4" y="T5"/>
                </a:cxn>
              </a:cxnLst>
              <a:rect l="0" t="0" r="r" b="b"/>
              <a:pathLst>
                <a:path w="18" h="82">
                  <a:moveTo>
                    <a:pt x="0" y="0"/>
                  </a:moveTo>
                  <a:cubicBezTo>
                    <a:pt x="0" y="0"/>
                    <a:pt x="15" y="36"/>
                    <a:pt x="10" y="82"/>
                  </a:cubicBezTo>
                  <a:cubicBezTo>
                    <a:pt x="18" y="63"/>
                    <a:pt x="13" y="17"/>
                    <a:pt x="0" y="0"/>
                  </a:cubicBezTo>
                  <a:close/>
                </a:path>
              </a:pathLst>
            </a:custGeom>
            <a:solidFill>
              <a:srgbClr val="9AD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Freeform 530">
              <a:extLst>
                <a:ext uri="{FF2B5EF4-FFF2-40B4-BE49-F238E27FC236}">
                  <a16:creationId xmlns:a16="http://schemas.microsoft.com/office/drawing/2014/main" id="{84A2B25A-586E-8450-77F7-99626C908153}"/>
                </a:ext>
              </a:extLst>
            </p:cNvPr>
            <p:cNvSpPr>
              <a:spLocks/>
            </p:cNvSpPr>
            <p:nvPr/>
          </p:nvSpPr>
          <p:spPr bwMode="auto">
            <a:xfrm>
              <a:off x="5499100" y="812800"/>
              <a:ext cx="587375" cy="358775"/>
            </a:xfrm>
            <a:custGeom>
              <a:avLst/>
              <a:gdLst>
                <a:gd name="T0" fmla="*/ 606 w 606"/>
                <a:gd name="T1" fmla="*/ 30 h 371"/>
                <a:gd name="T2" fmla="*/ 603 w 606"/>
                <a:gd name="T3" fmla="*/ 23 h 371"/>
                <a:gd name="T4" fmla="*/ 287 w 606"/>
                <a:gd name="T5" fmla="*/ 119 h 371"/>
                <a:gd name="T6" fmla="*/ 0 w 606"/>
                <a:gd name="T7" fmla="*/ 308 h 371"/>
                <a:gd name="T8" fmla="*/ 19 w 606"/>
                <a:gd name="T9" fmla="*/ 371 h 371"/>
                <a:gd name="T10" fmla="*/ 606 w 606"/>
                <a:gd name="T11" fmla="*/ 30 h 371"/>
              </a:gdLst>
              <a:ahLst/>
              <a:cxnLst>
                <a:cxn ang="0">
                  <a:pos x="T0" y="T1"/>
                </a:cxn>
                <a:cxn ang="0">
                  <a:pos x="T2" y="T3"/>
                </a:cxn>
                <a:cxn ang="0">
                  <a:pos x="T4" y="T5"/>
                </a:cxn>
                <a:cxn ang="0">
                  <a:pos x="T6" y="T7"/>
                </a:cxn>
                <a:cxn ang="0">
                  <a:pos x="T8" y="T9"/>
                </a:cxn>
                <a:cxn ang="0">
                  <a:pos x="T10" y="T11"/>
                </a:cxn>
              </a:cxnLst>
              <a:rect l="0" t="0" r="r" b="b"/>
              <a:pathLst>
                <a:path w="606" h="371">
                  <a:moveTo>
                    <a:pt x="606" y="30"/>
                  </a:moveTo>
                  <a:cubicBezTo>
                    <a:pt x="605" y="28"/>
                    <a:pt x="605" y="26"/>
                    <a:pt x="603" y="23"/>
                  </a:cubicBezTo>
                  <a:cubicBezTo>
                    <a:pt x="592" y="0"/>
                    <a:pt x="495" y="22"/>
                    <a:pt x="287" y="119"/>
                  </a:cubicBezTo>
                  <a:cubicBezTo>
                    <a:pt x="80" y="216"/>
                    <a:pt x="0" y="308"/>
                    <a:pt x="0" y="308"/>
                  </a:cubicBezTo>
                  <a:cubicBezTo>
                    <a:pt x="0" y="308"/>
                    <a:pt x="6" y="339"/>
                    <a:pt x="19" y="371"/>
                  </a:cubicBezTo>
                  <a:cubicBezTo>
                    <a:pt x="70" y="315"/>
                    <a:pt x="276" y="108"/>
                    <a:pt x="606" y="30"/>
                  </a:cubicBezTo>
                  <a:close/>
                </a:path>
              </a:pathLst>
            </a:custGeom>
            <a:solidFill>
              <a:srgbClr val="CCB8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Freeform 531">
              <a:extLst>
                <a:ext uri="{FF2B5EF4-FFF2-40B4-BE49-F238E27FC236}">
                  <a16:creationId xmlns:a16="http://schemas.microsoft.com/office/drawing/2014/main" id="{7938D093-F589-1FF5-3641-80C9F5A0A8A7}"/>
                </a:ext>
              </a:extLst>
            </p:cNvPr>
            <p:cNvSpPr>
              <a:spLocks/>
            </p:cNvSpPr>
            <p:nvPr/>
          </p:nvSpPr>
          <p:spPr bwMode="auto">
            <a:xfrm>
              <a:off x="5518150" y="841375"/>
              <a:ext cx="573088" cy="400050"/>
            </a:xfrm>
            <a:custGeom>
              <a:avLst/>
              <a:gdLst>
                <a:gd name="T0" fmla="*/ 0 w 593"/>
                <a:gd name="T1" fmla="*/ 341 h 412"/>
                <a:gd name="T2" fmla="*/ 52 w 593"/>
                <a:gd name="T3" fmla="*/ 412 h 412"/>
                <a:gd name="T4" fmla="*/ 347 w 593"/>
                <a:gd name="T5" fmla="*/ 155 h 412"/>
                <a:gd name="T6" fmla="*/ 562 w 593"/>
                <a:gd name="T7" fmla="*/ 54 h 412"/>
                <a:gd name="T8" fmla="*/ 587 w 593"/>
                <a:gd name="T9" fmla="*/ 0 h 412"/>
                <a:gd name="T10" fmla="*/ 0 w 593"/>
                <a:gd name="T11" fmla="*/ 341 h 412"/>
              </a:gdLst>
              <a:ahLst/>
              <a:cxnLst>
                <a:cxn ang="0">
                  <a:pos x="T0" y="T1"/>
                </a:cxn>
                <a:cxn ang="0">
                  <a:pos x="T2" y="T3"/>
                </a:cxn>
                <a:cxn ang="0">
                  <a:pos x="T4" y="T5"/>
                </a:cxn>
                <a:cxn ang="0">
                  <a:pos x="T6" y="T7"/>
                </a:cxn>
                <a:cxn ang="0">
                  <a:pos x="T8" y="T9"/>
                </a:cxn>
                <a:cxn ang="0">
                  <a:pos x="T10" y="T11"/>
                </a:cxn>
              </a:cxnLst>
              <a:rect l="0" t="0" r="r" b="b"/>
              <a:pathLst>
                <a:path w="593" h="412">
                  <a:moveTo>
                    <a:pt x="0" y="341"/>
                  </a:moveTo>
                  <a:cubicBezTo>
                    <a:pt x="12" y="371"/>
                    <a:pt x="30" y="402"/>
                    <a:pt x="52" y="412"/>
                  </a:cubicBezTo>
                  <a:cubicBezTo>
                    <a:pt x="95" y="345"/>
                    <a:pt x="221" y="237"/>
                    <a:pt x="347" y="155"/>
                  </a:cubicBezTo>
                  <a:cubicBezTo>
                    <a:pt x="454" y="86"/>
                    <a:pt x="542" y="62"/>
                    <a:pt x="562" y="54"/>
                  </a:cubicBezTo>
                  <a:cubicBezTo>
                    <a:pt x="579" y="47"/>
                    <a:pt x="593" y="23"/>
                    <a:pt x="587" y="0"/>
                  </a:cubicBezTo>
                  <a:cubicBezTo>
                    <a:pt x="257" y="78"/>
                    <a:pt x="51" y="285"/>
                    <a:pt x="0" y="341"/>
                  </a:cubicBezTo>
                </a:path>
              </a:pathLst>
            </a:custGeom>
            <a:solidFill>
              <a:srgbClr val="967E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Freeform 532">
              <a:extLst>
                <a:ext uri="{FF2B5EF4-FFF2-40B4-BE49-F238E27FC236}">
                  <a16:creationId xmlns:a16="http://schemas.microsoft.com/office/drawing/2014/main" id="{E7CD1A77-C7A3-D72E-29FF-F4FE7E5FEEAB}"/>
                </a:ext>
              </a:extLst>
            </p:cNvPr>
            <p:cNvSpPr>
              <a:spLocks noEditPoints="1"/>
            </p:cNvSpPr>
            <p:nvPr/>
          </p:nvSpPr>
          <p:spPr bwMode="auto">
            <a:xfrm>
              <a:off x="5813425" y="949325"/>
              <a:ext cx="53975" cy="50800"/>
            </a:xfrm>
            <a:custGeom>
              <a:avLst/>
              <a:gdLst>
                <a:gd name="T0" fmla="*/ 19 w 55"/>
                <a:gd name="T1" fmla="*/ 53 h 53"/>
                <a:gd name="T2" fmla="*/ 19 w 55"/>
                <a:gd name="T3" fmla="*/ 50 h 53"/>
                <a:gd name="T4" fmla="*/ 26 w 55"/>
                <a:gd name="T5" fmla="*/ 36 h 53"/>
                <a:gd name="T6" fmla="*/ 14 w 55"/>
                <a:gd name="T7" fmla="*/ 39 h 53"/>
                <a:gd name="T8" fmla="*/ 10 w 55"/>
                <a:gd name="T9" fmla="*/ 47 h 53"/>
                <a:gd name="T10" fmla="*/ 8 w 55"/>
                <a:gd name="T11" fmla="*/ 49 h 53"/>
                <a:gd name="T12" fmla="*/ 7 w 55"/>
                <a:gd name="T13" fmla="*/ 47 h 53"/>
                <a:gd name="T14" fmla="*/ 10 w 55"/>
                <a:gd name="T15" fmla="*/ 40 h 53"/>
                <a:gd name="T16" fmla="*/ 2 w 55"/>
                <a:gd name="T17" fmla="*/ 40 h 53"/>
                <a:gd name="T18" fmla="*/ 0 w 55"/>
                <a:gd name="T19" fmla="*/ 40 h 53"/>
                <a:gd name="T20" fmla="*/ 0 w 55"/>
                <a:gd name="T21" fmla="*/ 40 h 53"/>
                <a:gd name="T22" fmla="*/ 1 w 55"/>
                <a:gd name="T23" fmla="*/ 37 h 53"/>
                <a:gd name="T24" fmla="*/ 12 w 55"/>
                <a:gd name="T25" fmla="*/ 35 h 53"/>
                <a:gd name="T26" fmla="*/ 18 w 55"/>
                <a:gd name="T27" fmla="*/ 22 h 53"/>
                <a:gd name="T28" fmla="*/ 8 w 55"/>
                <a:gd name="T29" fmla="*/ 25 h 53"/>
                <a:gd name="T30" fmla="*/ 9 w 55"/>
                <a:gd name="T31" fmla="*/ 22 h 53"/>
                <a:gd name="T32" fmla="*/ 21 w 55"/>
                <a:gd name="T33" fmla="*/ 19 h 53"/>
                <a:gd name="T34" fmla="*/ 31 w 55"/>
                <a:gd name="T35" fmla="*/ 4 h 53"/>
                <a:gd name="T36" fmla="*/ 33 w 55"/>
                <a:gd name="T37" fmla="*/ 3 h 53"/>
                <a:gd name="T38" fmla="*/ 33 w 55"/>
                <a:gd name="T39" fmla="*/ 5 h 53"/>
                <a:gd name="T40" fmla="*/ 24 w 55"/>
                <a:gd name="T41" fmla="*/ 18 h 53"/>
                <a:gd name="T42" fmla="*/ 40 w 55"/>
                <a:gd name="T43" fmla="*/ 16 h 53"/>
                <a:gd name="T44" fmla="*/ 53 w 55"/>
                <a:gd name="T45" fmla="*/ 1 h 53"/>
                <a:gd name="T46" fmla="*/ 54 w 55"/>
                <a:gd name="T47" fmla="*/ 0 h 53"/>
                <a:gd name="T48" fmla="*/ 54 w 55"/>
                <a:gd name="T49" fmla="*/ 3 h 53"/>
                <a:gd name="T50" fmla="*/ 44 w 55"/>
                <a:gd name="T51" fmla="*/ 16 h 53"/>
                <a:gd name="T52" fmla="*/ 53 w 55"/>
                <a:gd name="T53" fmla="*/ 16 h 53"/>
                <a:gd name="T54" fmla="*/ 53 w 55"/>
                <a:gd name="T55" fmla="*/ 16 h 53"/>
                <a:gd name="T56" fmla="*/ 52 w 55"/>
                <a:gd name="T57" fmla="*/ 20 h 53"/>
                <a:gd name="T58" fmla="*/ 41 w 55"/>
                <a:gd name="T59" fmla="*/ 20 h 53"/>
                <a:gd name="T60" fmla="*/ 34 w 55"/>
                <a:gd name="T61" fmla="*/ 30 h 53"/>
                <a:gd name="T62" fmla="*/ 44 w 55"/>
                <a:gd name="T63" fmla="*/ 28 h 53"/>
                <a:gd name="T64" fmla="*/ 44 w 55"/>
                <a:gd name="T65" fmla="*/ 28 h 53"/>
                <a:gd name="T66" fmla="*/ 43 w 55"/>
                <a:gd name="T67" fmla="*/ 32 h 53"/>
                <a:gd name="T68" fmla="*/ 31 w 55"/>
                <a:gd name="T69" fmla="*/ 35 h 53"/>
                <a:gd name="T70" fmla="*/ 21 w 55"/>
                <a:gd name="T71" fmla="*/ 51 h 53"/>
                <a:gd name="T72" fmla="*/ 19 w 55"/>
                <a:gd name="T73" fmla="*/ 53 h 53"/>
                <a:gd name="T74" fmla="*/ 36 w 55"/>
                <a:gd name="T75" fmla="*/ 20 h 53"/>
                <a:gd name="T76" fmla="*/ 22 w 55"/>
                <a:gd name="T77" fmla="*/ 22 h 53"/>
                <a:gd name="T78" fmla="*/ 21 w 55"/>
                <a:gd name="T79" fmla="*/ 23 h 53"/>
                <a:gd name="T80" fmla="*/ 16 w 55"/>
                <a:gd name="T81" fmla="*/ 34 h 53"/>
                <a:gd name="T82" fmla="*/ 29 w 55"/>
                <a:gd name="T83" fmla="*/ 31 h 53"/>
                <a:gd name="T84" fmla="*/ 36 w 55"/>
                <a:gd name="T85"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 h="53">
                  <a:moveTo>
                    <a:pt x="19" y="53"/>
                  </a:moveTo>
                  <a:cubicBezTo>
                    <a:pt x="19" y="53"/>
                    <a:pt x="18" y="52"/>
                    <a:pt x="19" y="50"/>
                  </a:cubicBezTo>
                  <a:cubicBezTo>
                    <a:pt x="21" y="46"/>
                    <a:pt x="23" y="41"/>
                    <a:pt x="26" y="36"/>
                  </a:cubicBezTo>
                  <a:cubicBezTo>
                    <a:pt x="22" y="37"/>
                    <a:pt x="18" y="38"/>
                    <a:pt x="14" y="39"/>
                  </a:cubicBezTo>
                  <a:cubicBezTo>
                    <a:pt x="12" y="42"/>
                    <a:pt x="11" y="44"/>
                    <a:pt x="10" y="47"/>
                  </a:cubicBezTo>
                  <a:cubicBezTo>
                    <a:pt x="10" y="48"/>
                    <a:pt x="9" y="49"/>
                    <a:pt x="8" y="49"/>
                  </a:cubicBezTo>
                  <a:cubicBezTo>
                    <a:pt x="7" y="49"/>
                    <a:pt x="7" y="49"/>
                    <a:pt x="7" y="47"/>
                  </a:cubicBezTo>
                  <a:cubicBezTo>
                    <a:pt x="8" y="45"/>
                    <a:pt x="9" y="42"/>
                    <a:pt x="10" y="40"/>
                  </a:cubicBezTo>
                  <a:cubicBezTo>
                    <a:pt x="7" y="40"/>
                    <a:pt x="5" y="40"/>
                    <a:pt x="2" y="40"/>
                  </a:cubicBezTo>
                  <a:cubicBezTo>
                    <a:pt x="1" y="40"/>
                    <a:pt x="1" y="40"/>
                    <a:pt x="0" y="40"/>
                  </a:cubicBezTo>
                  <a:lnTo>
                    <a:pt x="0" y="40"/>
                  </a:lnTo>
                  <a:lnTo>
                    <a:pt x="1" y="37"/>
                  </a:lnTo>
                  <a:cubicBezTo>
                    <a:pt x="5" y="36"/>
                    <a:pt x="9" y="35"/>
                    <a:pt x="12" y="35"/>
                  </a:cubicBezTo>
                  <a:cubicBezTo>
                    <a:pt x="14" y="30"/>
                    <a:pt x="16" y="26"/>
                    <a:pt x="18" y="22"/>
                  </a:cubicBezTo>
                  <a:cubicBezTo>
                    <a:pt x="15" y="23"/>
                    <a:pt x="12" y="24"/>
                    <a:pt x="8" y="25"/>
                  </a:cubicBezTo>
                  <a:lnTo>
                    <a:pt x="9" y="22"/>
                  </a:lnTo>
                  <a:cubicBezTo>
                    <a:pt x="13" y="21"/>
                    <a:pt x="17" y="20"/>
                    <a:pt x="21" y="19"/>
                  </a:cubicBezTo>
                  <a:cubicBezTo>
                    <a:pt x="24" y="14"/>
                    <a:pt x="28" y="9"/>
                    <a:pt x="31" y="4"/>
                  </a:cubicBezTo>
                  <a:cubicBezTo>
                    <a:pt x="32" y="3"/>
                    <a:pt x="32" y="3"/>
                    <a:pt x="33" y="3"/>
                  </a:cubicBezTo>
                  <a:cubicBezTo>
                    <a:pt x="33" y="3"/>
                    <a:pt x="34" y="4"/>
                    <a:pt x="33" y="5"/>
                  </a:cubicBezTo>
                  <a:cubicBezTo>
                    <a:pt x="30" y="9"/>
                    <a:pt x="27" y="14"/>
                    <a:pt x="24" y="18"/>
                  </a:cubicBezTo>
                  <a:cubicBezTo>
                    <a:pt x="29" y="17"/>
                    <a:pt x="34" y="17"/>
                    <a:pt x="40" y="16"/>
                  </a:cubicBezTo>
                  <a:cubicBezTo>
                    <a:pt x="44" y="11"/>
                    <a:pt x="49" y="6"/>
                    <a:pt x="53" y="1"/>
                  </a:cubicBezTo>
                  <a:cubicBezTo>
                    <a:pt x="54" y="1"/>
                    <a:pt x="54" y="0"/>
                    <a:pt x="54" y="0"/>
                  </a:cubicBezTo>
                  <a:cubicBezTo>
                    <a:pt x="55" y="0"/>
                    <a:pt x="55" y="2"/>
                    <a:pt x="54" y="3"/>
                  </a:cubicBezTo>
                  <a:cubicBezTo>
                    <a:pt x="51" y="7"/>
                    <a:pt x="47" y="12"/>
                    <a:pt x="44" y="16"/>
                  </a:cubicBezTo>
                  <a:cubicBezTo>
                    <a:pt x="47" y="16"/>
                    <a:pt x="50" y="16"/>
                    <a:pt x="53" y="16"/>
                  </a:cubicBezTo>
                  <a:lnTo>
                    <a:pt x="53" y="16"/>
                  </a:lnTo>
                  <a:cubicBezTo>
                    <a:pt x="55" y="16"/>
                    <a:pt x="53" y="20"/>
                    <a:pt x="52" y="20"/>
                  </a:cubicBezTo>
                  <a:cubicBezTo>
                    <a:pt x="48" y="20"/>
                    <a:pt x="44" y="20"/>
                    <a:pt x="41" y="20"/>
                  </a:cubicBezTo>
                  <a:cubicBezTo>
                    <a:pt x="38" y="23"/>
                    <a:pt x="36" y="27"/>
                    <a:pt x="34" y="30"/>
                  </a:cubicBezTo>
                  <a:cubicBezTo>
                    <a:pt x="38" y="29"/>
                    <a:pt x="41" y="29"/>
                    <a:pt x="44" y="28"/>
                  </a:cubicBezTo>
                  <a:lnTo>
                    <a:pt x="44" y="28"/>
                  </a:lnTo>
                  <a:cubicBezTo>
                    <a:pt x="46" y="28"/>
                    <a:pt x="45" y="32"/>
                    <a:pt x="43" y="32"/>
                  </a:cubicBezTo>
                  <a:cubicBezTo>
                    <a:pt x="39" y="33"/>
                    <a:pt x="35" y="34"/>
                    <a:pt x="31" y="35"/>
                  </a:cubicBezTo>
                  <a:cubicBezTo>
                    <a:pt x="28" y="40"/>
                    <a:pt x="24" y="46"/>
                    <a:pt x="21" y="51"/>
                  </a:cubicBezTo>
                  <a:cubicBezTo>
                    <a:pt x="21" y="52"/>
                    <a:pt x="20" y="53"/>
                    <a:pt x="19" y="53"/>
                  </a:cubicBezTo>
                  <a:moveTo>
                    <a:pt x="36" y="20"/>
                  </a:moveTo>
                  <a:cubicBezTo>
                    <a:pt x="31" y="21"/>
                    <a:pt x="26" y="21"/>
                    <a:pt x="22" y="22"/>
                  </a:cubicBezTo>
                  <a:lnTo>
                    <a:pt x="21" y="23"/>
                  </a:lnTo>
                  <a:cubicBezTo>
                    <a:pt x="19" y="26"/>
                    <a:pt x="17" y="30"/>
                    <a:pt x="16" y="34"/>
                  </a:cubicBezTo>
                  <a:cubicBezTo>
                    <a:pt x="20" y="33"/>
                    <a:pt x="25" y="32"/>
                    <a:pt x="29" y="31"/>
                  </a:cubicBezTo>
                  <a:cubicBezTo>
                    <a:pt x="32" y="27"/>
                    <a:pt x="34" y="24"/>
                    <a:pt x="36" y="20"/>
                  </a:cubicBezTo>
                </a:path>
              </a:pathLst>
            </a:custGeom>
            <a:solidFill>
              <a:srgbClr val="7A5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8" name="Freeform 533">
              <a:extLst>
                <a:ext uri="{FF2B5EF4-FFF2-40B4-BE49-F238E27FC236}">
                  <a16:creationId xmlns:a16="http://schemas.microsoft.com/office/drawing/2014/main" id="{0AE6D6D5-EF52-0282-5160-AB4BF83936FD}"/>
                </a:ext>
              </a:extLst>
            </p:cNvPr>
            <p:cNvSpPr>
              <a:spLocks/>
            </p:cNvSpPr>
            <p:nvPr/>
          </p:nvSpPr>
          <p:spPr bwMode="auto">
            <a:xfrm>
              <a:off x="5534025" y="1023938"/>
              <a:ext cx="82550" cy="65088"/>
            </a:xfrm>
            <a:custGeom>
              <a:avLst/>
              <a:gdLst>
                <a:gd name="T0" fmla="*/ 0 w 85"/>
                <a:gd name="T1" fmla="*/ 66 h 66"/>
                <a:gd name="T2" fmla="*/ 5 w 85"/>
                <a:gd name="T3" fmla="*/ 61 h 66"/>
                <a:gd name="T4" fmla="*/ 19 w 85"/>
                <a:gd name="T5" fmla="*/ 50 h 66"/>
                <a:gd name="T6" fmla="*/ 41 w 85"/>
                <a:gd name="T7" fmla="*/ 32 h 66"/>
                <a:gd name="T8" fmla="*/ 55 w 85"/>
                <a:gd name="T9" fmla="*/ 21 h 66"/>
                <a:gd name="T10" fmla="*/ 71 w 85"/>
                <a:gd name="T11" fmla="*/ 10 h 66"/>
                <a:gd name="T12" fmla="*/ 85 w 85"/>
                <a:gd name="T13" fmla="*/ 0 h 66"/>
                <a:gd name="T14" fmla="*/ 77 w 85"/>
                <a:gd name="T15" fmla="*/ 11 h 66"/>
                <a:gd name="T16" fmla="*/ 73 w 85"/>
                <a:gd name="T17" fmla="*/ 13 h 66"/>
                <a:gd name="T18" fmla="*/ 43 w 85"/>
                <a:gd name="T19" fmla="*/ 34 h 66"/>
                <a:gd name="T20" fmla="*/ 20 w 85"/>
                <a:gd name="T21" fmla="*/ 51 h 66"/>
                <a:gd name="T22" fmla="*/ 5 w 85"/>
                <a:gd name="T23" fmla="*/ 62 h 66"/>
                <a:gd name="T24" fmla="*/ 0 w 85"/>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6">
                  <a:moveTo>
                    <a:pt x="0" y="66"/>
                  </a:moveTo>
                  <a:cubicBezTo>
                    <a:pt x="0" y="66"/>
                    <a:pt x="2" y="64"/>
                    <a:pt x="5" y="61"/>
                  </a:cubicBezTo>
                  <a:cubicBezTo>
                    <a:pt x="8" y="59"/>
                    <a:pt x="13" y="55"/>
                    <a:pt x="19" y="50"/>
                  </a:cubicBezTo>
                  <a:cubicBezTo>
                    <a:pt x="25" y="45"/>
                    <a:pt x="33" y="39"/>
                    <a:pt x="41" y="32"/>
                  </a:cubicBezTo>
                  <a:cubicBezTo>
                    <a:pt x="46" y="29"/>
                    <a:pt x="50" y="25"/>
                    <a:pt x="55" y="21"/>
                  </a:cubicBezTo>
                  <a:cubicBezTo>
                    <a:pt x="60" y="18"/>
                    <a:pt x="66" y="14"/>
                    <a:pt x="71" y="10"/>
                  </a:cubicBezTo>
                  <a:cubicBezTo>
                    <a:pt x="75" y="7"/>
                    <a:pt x="80" y="4"/>
                    <a:pt x="85" y="0"/>
                  </a:cubicBezTo>
                  <a:cubicBezTo>
                    <a:pt x="82" y="4"/>
                    <a:pt x="79" y="7"/>
                    <a:pt x="77" y="11"/>
                  </a:cubicBezTo>
                  <a:lnTo>
                    <a:pt x="73" y="13"/>
                  </a:lnTo>
                  <a:cubicBezTo>
                    <a:pt x="62" y="21"/>
                    <a:pt x="52" y="28"/>
                    <a:pt x="43" y="34"/>
                  </a:cubicBezTo>
                  <a:cubicBezTo>
                    <a:pt x="34" y="40"/>
                    <a:pt x="26" y="46"/>
                    <a:pt x="20" y="51"/>
                  </a:cubicBezTo>
                  <a:cubicBezTo>
                    <a:pt x="14" y="55"/>
                    <a:pt x="9" y="59"/>
                    <a:pt x="5" y="62"/>
                  </a:cubicBezTo>
                  <a:cubicBezTo>
                    <a:pt x="2" y="64"/>
                    <a:pt x="0" y="66"/>
                    <a:pt x="0" y="66"/>
                  </a:cubicBezTo>
                </a:path>
              </a:pathLst>
            </a:custGeom>
            <a:solidFill>
              <a:srgbClr val="F5EE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9" name="Freeform 534">
              <a:extLst>
                <a:ext uri="{FF2B5EF4-FFF2-40B4-BE49-F238E27FC236}">
                  <a16:creationId xmlns:a16="http://schemas.microsoft.com/office/drawing/2014/main" id="{684F78ED-D231-BE62-C4BC-8A821FD01F0B}"/>
                </a:ext>
              </a:extLst>
            </p:cNvPr>
            <p:cNvSpPr>
              <a:spLocks/>
            </p:cNvSpPr>
            <p:nvPr/>
          </p:nvSpPr>
          <p:spPr bwMode="auto">
            <a:xfrm>
              <a:off x="5634038" y="839788"/>
              <a:ext cx="395288" cy="179388"/>
            </a:xfrm>
            <a:custGeom>
              <a:avLst/>
              <a:gdLst>
                <a:gd name="T0" fmla="*/ 0 w 408"/>
                <a:gd name="T1" fmla="*/ 185 h 185"/>
                <a:gd name="T2" fmla="*/ 2 w 408"/>
                <a:gd name="T3" fmla="*/ 181 h 185"/>
                <a:gd name="T4" fmla="*/ 14 w 408"/>
                <a:gd name="T5" fmla="*/ 170 h 185"/>
                <a:gd name="T6" fmla="*/ 24 w 408"/>
                <a:gd name="T7" fmla="*/ 163 h 185"/>
                <a:gd name="T8" fmla="*/ 45 w 408"/>
                <a:gd name="T9" fmla="*/ 150 h 185"/>
                <a:gd name="T10" fmla="*/ 90 w 408"/>
                <a:gd name="T11" fmla="*/ 124 h 185"/>
                <a:gd name="T12" fmla="*/ 114 w 408"/>
                <a:gd name="T13" fmla="*/ 111 h 185"/>
                <a:gd name="T14" fmla="*/ 138 w 408"/>
                <a:gd name="T15" fmla="*/ 98 h 185"/>
                <a:gd name="T16" fmla="*/ 162 w 408"/>
                <a:gd name="T17" fmla="*/ 86 h 185"/>
                <a:gd name="T18" fmla="*/ 186 w 408"/>
                <a:gd name="T19" fmla="*/ 75 h 185"/>
                <a:gd name="T20" fmla="*/ 234 w 408"/>
                <a:gd name="T21" fmla="*/ 54 h 185"/>
                <a:gd name="T22" fmla="*/ 280 w 408"/>
                <a:gd name="T23" fmla="*/ 37 h 185"/>
                <a:gd name="T24" fmla="*/ 301 w 408"/>
                <a:gd name="T25" fmla="*/ 29 h 185"/>
                <a:gd name="T26" fmla="*/ 321 w 408"/>
                <a:gd name="T27" fmla="*/ 23 h 185"/>
                <a:gd name="T28" fmla="*/ 357 w 408"/>
                <a:gd name="T29" fmla="*/ 12 h 185"/>
                <a:gd name="T30" fmla="*/ 384 w 408"/>
                <a:gd name="T31" fmla="*/ 6 h 185"/>
                <a:gd name="T32" fmla="*/ 408 w 408"/>
                <a:gd name="T33" fmla="*/ 0 h 185"/>
                <a:gd name="T34" fmla="*/ 385 w 408"/>
                <a:gd name="T35" fmla="*/ 7 h 185"/>
                <a:gd name="T36" fmla="*/ 357 w 408"/>
                <a:gd name="T37" fmla="*/ 15 h 185"/>
                <a:gd name="T38" fmla="*/ 341 w 408"/>
                <a:gd name="T39" fmla="*/ 21 h 185"/>
                <a:gd name="T40" fmla="*/ 322 w 408"/>
                <a:gd name="T41" fmla="*/ 27 h 185"/>
                <a:gd name="T42" fmla="*/ 303 w 408"/>
                <a:gd name="T43" fmla="*/ 34 h 185"/>
                <a:gd name="T44" fmla="*/ 282 w 408"/>
                <a:gd name="T45" fmla="*/ 42 h 185"/>
                <a:gd name="T46" fmla="*/ 237 w 408"/>
                <a:gd name="T47" fmla="*/ 60 h 185"/>
                <a:gd name="T48" fmla="*/ 189 w 408"/>
                <a:gd name="T49" fmla="*/ 81 h 185"/>
                <a:gd name="T50" fmla="*/ 165 w 408"/>
                <a:gd name="T51" fmla="*/ 92 h 185"/>
                <a:gd name="T52" fmla="*/ 141 w 408"/>
                <a:gd name="T53" fmla="*/ 105 h 185"/>
                <a:gd name="T54" fmla="*/ 117 w 408"/>
                <a:gd name="T55" fmla="*/ 117 h 185"/>
                <a:gd name="T56" fmla="*/ 93 w 408"/>
                <a:gd name="T57" fmla="*/ 129 h 185"/>
                <a:gd name="T58" fmla="*/ 48 w 408"/>
                <a:gd name="T59" fmla="*/ 155 h 185"/>
                <a:gd name="T60" fmla="*/ 27 w 408"/>
                <a:gd name="T61" fmla="*/ 168 h 185"/>
                <a:gd name="T62" fmla="*/ 7 w 408"/>
                <a:gd name="T63" fmla="*/ 181 h 185"/>
                <a:gd name="T64" fmla="*/ 0 w 408"/>
                <a:gd name="T65"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8" h="185">
                  <a:moveTo>
                    <a:pt x="0" y="185"/>
                  </a:moveTo>
                  <a:lnTo>
                    <a:pt x="2" y="181"/>
                  </a:lnTo>
                  <a:cubicBezTo>
                    <a:pt x="6" y="177"/>
                    <a:pt x="10" y="173"/>
                    <a:pt x="14" y="170"/>
                  </a:cubicBezTo>
                  <a:cubicBezTo>
                    <a:pt x="17" y="167"/>
                    <a:pt x="21" y="165"/>
                    <a:pt x="24" y="163"/>
                  </a:cubicBezTo>
                  <a:cubicBezTo>
                    <a:pt x="31" y="159"/>
                    <a:pt x="38" y="154"/>
                    <a:pt x="45" y="150"/>
                  </a:cubicBezTo>
                  <a:cubicBezTo>
                    <a:pt x="60" y="141"/>
                    <a:pt x="75" y="132"/>
                    <a:pt x="90" y="124"/>
                  </a:cubicBezTo>
                  <a:cubicBezTo>
                    <a:pt x="98" y="119"/>
                    <a:pt x="106" y="115"/>
                    <a:pt x="114" y="111"/>
                  </a:cubicBezTo>
                  <a:cubicBezTo>
                    <a:pt x="122" y="106"/>
                    <a:pt x="130" y="102"/>
                    <a:pt x="138" y="98"/>
                  </a:cubicBezTo>
                  <a:cubicBezTo>
                    <a:pt x="146" y="94"/>
                    <a:pt x="154" y="90"/>
                    <a:pt x="162" y="86"/>
                  </a:cubicBezTo>
                  <a:cubicBezTo>
                    <a:pt x="170" y="82"/>
                    <a:pt x="178" y="79"/>
                    <a:pt x="186" y="75"/>
                  </a:cubicBezTo>
                  <a:cubicBezTo>
                    <a:pt x="202" y="67"/>
                    <a:pt x="219" y="61"/>
                    <a:pt x="234" y="54"/>
                  </a:cubicBezTo>
                  <a:cubicBezTo>
                    <a:pt x="250" y="47"/>
                    <a:pt x="265" y="42"/>
                    <a:pt x="280" y="37"/>
                  </a:cubicBezTo>
                  <a:cubicBezTo>
                    <a:pt x="287" y="34"/>
                    <a:pt x="294" y="32"/>
                    <a:pt x="301" y="29"/>
                  </a:cubicBezTo>
                  <a:cubicBezTo>
                    <a:pt x="308" y="27"/>
                    <a:pt x="315" y="25"/>
                    <a:pt x="321" y="23"/>
                  </a:cubicBezTo>
                  <a:cubicBezTo>
                    <a:pt x="334" y="19"/>
                    <a:pt x="346" y="15"/>
                    <a:pt x="357" y="12"/>
                  </a:cubicBezTo>
                  <a:cubicBezTo>
                    <a:pt x="367" y="10"/>
                    <a:pt x="377" y="7"/>
                    <a:pt x="384" y="6"/>
                  </a:cubicBezTo>
                  <a:cubicBezTo>
                    <a:pt x="400" y="2"/>
                    <a:pt x="408" y="0"/>
                    <a:pt x="408" y="0"/>
                  </a:cubicBezTo>
                  <a:cubicBezTo>
                    <a:pt x="408" y="0"/>
                    <a:pt x="400" y="2"/>
                    <a:pt x="385" y="7"/>
                  </a:cubicBezTo>
                  <a:cubicBezTo>
                    <a:pt x="377" y="9"/>
                    <a:pt x="368" y="12"/>
                    <a:pt x="357" y="15"/>
                  </a:cubicBezTo>
                  <a:cubicBezTo>
                    <a:pt x="352" y="16"/>
                    <a:pt x="347" y="19"/>
                    <a:pt x="341" y="21"/>
                  </a:cubicBezTo>
                  <a:cubicBezTo>
                    <a:pt x="335" y="23"/>
                    <a:pt x="329" y="25"/>
                    <a:pt x="322" y="27"/>
                  </a:cubicBezTo>
                  <a:cubicBezTo>
                    <a:pt x="316" y="29"/>
                    <a:pt x="309" y="31"/>
                    <a:pt x="303" y="34"/>
                  </a:cubicBezTo>
                  <a:cubicBezTo>
                    <a:pt x="296" y="36"/>
                    <a:pt x="289" y="39"/>
                    <a:pt x="282" y="42"/>
                  </a:cubicBezTo>
                  <a:cubicBezTo>
                    <a:pt x="267" y="47"/>
                    <a:pt x="252" y="53"/>
                    <a:pt x="237" y="60"/>
                  </a:cubicBezTo>
                  <a:cubicBezTo>
                    <a:pt x="221" y="67"/>
                    <a:pt x="205" y="73"/>
                    <a:pt x="189" y="81"/>
                  </a:cubicBezTo>
                  <a:cubicBezTo>
                    <a:pt x="181" y="85"/>
                    <a:pt x="173" y="89"/>
                    <a:pt x="165" y="92"/>
                  </a:cubicBezTo>
                  <a:cubicBezTo>
                    <a:pt x="157" y="96"/>
                    <a:pt x="149" y="100"/>
                    <a:pt x="141" y="105"/>
                  </a:cubicBezTo>
                  <a:cubicBezTo>
                    <a:pt x="133" y="109"/>
                    <a:pt x="125" y="113"/>
                    <a:pt x="117" y="117"/>
                  </a:cubicBezTo>
                  <a:cubicBezTo>
                    <a:pt x="109" y="121"/>
                    <a:pt x="101" y="125"/>
                    <a:pt x="93" y="129"/>
                  </a:cubicBezTo>
                  <a:cubicBezTo>
                    <a:pt x="78" y="138"/>
                    <a:pt x="63" y="147"/>
                    <a:pt x="48" y="155"/>
                  </a:cubicBezTo>
                  <a:cubicBezTo>
                    <a:pt x="41" y="159"/>
                    <a:pt x="34" y="164"/>
                    <a:pt x="27" y="168"/>
                  </a:cubicBezTo>
                  <a:cubicBezTo>
                    <a:pt x="20" y="172"/>
                    <a:pt x="13" y="176"/>
                    <a:pt x="7" y="181"/>
                  </a:cubicBezTo>
                  <a:cubicBezTo>
                    <a:pt x="5" y="182"/>
                    <a:pt x="2" y="183"/>
                    <a:pt x="0" y="185"/>
                  </a:cubicBezTo>
                </a:path>
              </a:pathLst>
            </a:custGeom>
            <a:solidFill>
              <a:srgbClr val="F5EE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0" name="Freeform 535">
              <a:extLst>
                <a:ext uri="{FF2B5EF4-FFF2-40B4-BE49-F238E27FC236}">
                  <a16:creationId xmlns:a16="http://schemas.microsoft.com/office/drawing/2014/main" id="{55822F7C-7CC7-0782-2663-E964D91FD59C}"/>
                </a:ext>
              </a:extLst>
            </p:cNvPr>
            <p:cNvSpPr>
              <a:spLocks/>
            </p:cNvSpPr>
            <p:nvPr/>
          </p:nvSpPr>
          <p:spPr bwMode="auto">
            <a:xfrm>
              <a:off x="5586413" y="1203325"/>
              <a:ext cx="11113" cy="12700"/>
            </a:xfrm>
            <a:custGeom>
              <a:avLst/>
              <a:gdLst>
                <a:gd name="T0" fmla="*/ 0 w 11"/>
                <a:gd name="T1" fmla="*/ 13 h 13"/>
                <a:gd name="T2" fmla="*/ 0 w 11"/>
                <a:gd name="T3" fmla="*/ 13 h 13"/>
                <a:gd name="T4" fmla="*/ 11 w 11"/>
                <a:gd name="T5" fmla="*/ 0 h 13"/>
                <a:gd name="T6" fmla="*/ 11 w 11"/>
                <a:gd name="T7" fmla="*/ 0 h 13"/>
                <a:gd name="T8" fmla="*/ 0 w 11"/>
                <a:gd name="T9" fmla="*/ 13 h 13"/>
              </a:gdLst>
              <a:ahLst/>
              <a:cxnLst>
                <a:cxn ang="0">
                  <a:pos x="T0" y="T1"/>
                </a:cxn>
                <a:cxn ang="0">
                  <a:pos x="T2" y="T3"/>
                </a:cxn>
                <a:cxn ang="0">
                  <a:pos x="T4" y="T5"/>
                </a:cxn>
                <a:cxn ang="0">
                  <a:pos x="T6" y="T7"/>
                </a:cxn>
                <a:cxn ang="0">
                  <a:pos x="T8" y="T9"/>
                </a:cxn>
              </a:cxnLst>
              <a:rect l="0" t="0" r="r" b="b"/>
              <a:pathLst>
                <a:path w="11" h="13">
                  <a:moveTo>
                    <a:pt x="0" y="13"/>
                  </a:moveTo>
                  <a:lnTo>
                    <a:pt x="0" y="13"/>
                  </a:lnTo>
                  <a:cubicBezTo>
                    <a:pt x="3" y="9"/>
                    <a:pt x="7" y="4"/>
                    <a:pt x="11" y="0"/>
                  </a:cubicBezTo>
                  <a:cubicBezTo>
                    <a:pt x="11" y="0"/>
                    <a:pt x="11" y="0"/>
                    <a:pt x="11" y="0"/>
                  </a:cubicBezTo>
                  <a:cubicBezTo>
                    <a:pt x="7" y="4"/>
                    <a:pt x="3" y="9"/>
                    <a:pt x="0" y="13"/>
                  </a:cubicBezTo>
                </a:path>
              </a:pathLst>
            </a:custGeom>
            <a:solidFill>
              <a:srgbClr val="4F38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1" name="Rectangle 536">
              <a:extLst>
                <a:ext uri="{FF2B5EF4-FFF2-40B4-BE49-F238E27FC236}">
                  <a16:creationId xmlns:a16="http://schemas.microsoft.com/office/drawing/2014/main" id="{947C71D7-7691-FF52-D3E8-3B3246C25584}"/>
                </a:ext>
              </a:extLst>
            </p:cNvPr>
            <p:cNvSpPr>
              <a:spLocks noChangeArrowheads="1"/>
            </p:cNvSpPr>
            <p:nvPr/>
          </p:nvSpPr>
          <p:spPr bwMode="auto">
            <a:xfrm>
              <a:off x="5586413" y="1216025"/>
              <a:ext cx="1588" cy="1588"/>
            </a:xfrm>
            <a:prstGeom prst="rect">
              <a:avLst/>
            </a:prstGeom>
            <a:solidFill>
              <a:srgbClr val="4F15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2" name="Freeform 537">
              <a:extLst>
                <a:ext uri="{FF2B5EF4-FFF2-40B4-BE49-F238E27FC236}">
                  <a16:creationId xmlns:a16="http://schemas.microsoft.com/office/drawing/2014/main" id="{53AB84EC-BC29-6849-590E-4D1104EDD25B}"/>
                </a:ext>
              </a:extLst>
            </p:cNvPr>
            <p:cNvSpPr>
              <a:spLocks/>
            </p:cNvSpPr>
            <p:nvPr/>
          </p:nvSpPr>
          <p:spPr bwMode="auto">
            <a:xfrm>
              <a:off x="5581650" y="1216025"/>
              <a:ext cx="4763" cy="4763"/>
            </a:xfrm>
            <a:custGeom>
              <a:avLst/>
              <a:gdLst>
                <a:gd name="T0" fmla="*/ 0 w 5"/>
                <a:gd name="T1" fmla="*/ 5 h 5"/>
                <a:gd name="T2" fmla="*/ 0 w 5"/>
                <a:gd name="T3" fmla="*/ 5 h 5"/>
                <a:gd name="T4" fmla="*/ 5 w 5"/>
                <a:gd name="T5" fmla="*/ 0 h 5"/>
                <a:gd name="T6" fmla="*/ 5 w 5"/>
                <a:gd name="T7" fmla="*/ 0 h 5"/>
                <a:gd name="T8" fmla="*/ 0 w 5"/>
                <a:gd name="T9" fmla="*/ 5 h 5"/>
              </a:gdLst>
              <a:ahLst/>
              <a:cxnLst>
                <a:cxn ang="0">
                  <a:pos x="T0" y="T1"/>
                </a:cxn>
                <a:cxn ang="0">
                  <a:pos x="T2" y="T3"/>
                </a:cxn>
                <a:cxn ang="0">
                  <a:pos x="T4" y="T5"/>
                </a:cxn>
                <a:cxn ang="0">
                  <a:pos x="T6" y="T7"/>
                </a:cxn>
                <a:cxn ang="0">
                  <a:pos x="T8" y="T9"/>
                </a:cxn>
              </a:cxnLst>
              <a:rect l="0" t="0" r="r" b="b"/>
              <a:pathLst>
                <a:path w="5" h="5">
                  <a:moveTo>
                    <a:pt x="0" y="5"/>
                  </a:moveTo>
                  <a:lnTo>
                    <a:pt x="0" y="5"/>
                  </a:lnTo>
                  <a:cubicBezTo>
                    <a:pt x="2" y="4"/>
                    <a:pt x="3" y="2"/>
                    <a:pt x="5" y="0"/>
                  </a:cubicBezTo>
                  <a:lnTo>
                    <a:pt x="5" y="0"/>
                  </a:lnTo>
                  <a:cubicBezTo>
                    <a:pt x="3" y="2"/>
                    <a:pt x="2" y="4"/>
                    <a:pt x="0" y="5"/>
                  </a:cubicBezTo>
                </a:path>
              </a:pathLst>
            </a:custGeom>
            <a:solidFill>
              <a:srgbClr val="310F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3" name="Freeform 538">
              <a:extLst>
                <a:ext uri="{FF2B5EF4-FFF2-40B4-BE49-F238E27FC236}">
                  <a16:creationId xmlns:a16="http://schemas.microsoft.com/office/drawing/2014/main" id="{2ABF74EE-7A33-E214-54A1-80A919F5F6A7}"/>
                </a:ext>
              </a:extLst>
            </p:cNvPr>
            <p:cNvSpPr>
              <a:spLocks/>
            </p:cNvSpPr>
            <p:nvPr/>
          </p:nvSpPr>
          <p:spPr bwMode="auto">
            <a:xfrm>
              <a:off x="5503863" y="1101725"/>
              <a:ext cx="46038" cy="42863"/>
            </a:xfrm>
            <a:custGeom>
              <a:avLst/>
              <a:gdLst>
                <a:gd name="T0" fmla="*/ 41 w 48"/>
                <a:gd name="T1" fmla="*/ 45 h 45"/>
                <a:gd name="T2" fmla="*/ 39 w 48"/>
                <a:gd name="T3" fmla="*/ 40 h 45"/>
                <a:gd name="T4" fmla="*/ 39 w 48"/>
                <a:gd name="T5" fmla="*/ 40 h 45"/>
                <a:gd name="T6" fmla="*/ 33 w 48"/>
                <a:gd name="T7" fmla="*/ 30 h 45"/>
                <a:gd name="T8" fmla="*/ 33 w 48"/>
                <a:gd name="T9" fmla="*/ 30 h 45"/>
                <a:gd name="T10" fmla="*/ 33 w 48"/>
                <a:gd name="T11" fmla="*/ 30 h 45"/>
                <a:gd name="T12" fmla="*/ 0 w 48"/>
                <a:gd name="T13" fmla="*/ 5 h 45"/>
                <a:gd name="T14" fmla="*/ 5 w 48"/>
                <a:gd name="T15" fmla="*/ 0 h 45"/>
                <a:gd name="T16" fmla="*/ 34 w 48"/>
                <a:gd name="T17" fmla="*/ 17 h 45"/>
                <a:gd name="T18" fmla="*/ 48 w 48"/>
                <a:gd name="T19" fmla="*/ 38 h 45"/>
                <a:gd name="T20" fmla="*/ 41 w 48"/>
                <a:gd name="T2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5">
                  <a:moveTo>
                    <a:pt x="41" y="45"/>
                  </a:moveTo>
                  <a:cubicBezTo>
                    <a:pt x="40" y="44"/>
                    <a:pt x="39" y="42"/>
                    <a:pt x="39" y="40"/>
                  </a:cubicBezTo>
                  <a:lnTo>
                    <a:pt x="39" y="40"/>
                  </a:lnTo>
                  <a:cubicBezTo>
                    <a:pt x="37" y="37"/>
                    <a:pt x="35" y="33"/>
                    <a:pt x="33" y="30"/>
                  </a:cubicBezTo>
                  <a:cubicBezTo>
                    <a:pt x="33" y="30"/>
                    <a:pt x="33" y="30"/>
                    <a:pt x="33" y="30"/>
                  </a:cubicBezTo>
                  <a:cubicBezTo>
                    <a:pt x="33" y="30"/>
                    <a:pt x="33" y="30"/>
                    <a:pt x="33" y="30"/>
                  </a:cubicBezTo>
                  <a:cubicBezTo>
                    <a:pt x="25" y="20"/>
                    <a:pt x="11" y="11"/>
                    <a:pt x="0" y="5"/>
                  </a:cubicBezTo>
                  <a:cubicBezTo>
                    <a:pt x="1" y="3"/>
                    <a:pt x="3" y="2"/>
                    <a:pt x="5" y="0"/>
                  </a:cubicBezTo>
                  <a:cubicBezTo>
                    <a:pt x="16" y="4"/>
                    <a:pt x="25" y="9"/>
                    <a:pt x="34" y="17"/>
                  </a:cubicBezTo>
                  <a:cubicBezTo>
                    <a:pt x="40" y="23"/>
                    <a:pt x="45" y="30"/>
                    <a:pt x="48" y="38"/>
                  </a:cubicBezTo>
                  <a:cubicBezTo>
                    <a:pt x="46" y="40"/>
                    <a:pt x="43" y="43"/>
                    <a:pt x="41" y="45"/>
                  </a:cubicBezTo>
                </a:path>
              </a:pathLst>
            </a:custGeom>
            <a:solidFill>
              <a:srgbClr val="A58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4" name="Freeform 539">
              <a:extLst>
                <a:ext uri="{FF2B5EF4-FFF2-40B4-BE49-F238E27FC236}">
                  <a16:creationId xmlns:a16="http://schemas.microsoft.com/office/drawing/2014/main" id="{A2F66937-ABFB-129C-4E70-DB355942A817}"/>
                </a:ext>
              </a:extLst>
            </p:cNvPr>
            <p:cNvSpPr>
              <a:spLocks/>
            </p:cNvSpPr>
            <p:nvPr/>
          </p:nvSpPr>
          <p:spPr bwMode="auto">
            <a:xfrm>
              <a:off x="5543550" y="1138238"/>
              <a:ext cx="53975" cy="82550"/>
            </a:xfrm>
            <a:custGeom>
              <a:avLst/>
              <a:gdLst>
                <a:gd name="T0" fmla="*/ 39 w 55"/>
                <a:gd name="T1" fmla="*/ 86 h 86"/>
                <a:gd name="T2" fmla="*/ 32 w 55"/>
                <a:gd name="T3" fmla="*/ 77 h 86"/>
                <a:gd name="T4" fmla="*/ 0 w 55"/>
                <a:gd name="T5" fmla="*/ 7 h 86"/>
                <a:gd name="T6" fmla="*/ 7 w 55"/>
                <a:gd name="T7" fmla="*/ 0 h 86"/>
                <a:gd name="T8" fmla="*/ 21 w 55"/>
                <a:gd name="T9" fmla="*/ 35 h 86"/>
                <a:gd name="T10" fmla="*/ 55 w 55"/>
                <a:gd name="T11" fmla="*/ 68 h 86"/>
                <a:gd name="T12" fmla="*/ 44 w 55"/>
                <a:gd name="T13" fmla="*/ 81 h 86"/>
                <a:gd name="T14" fmla="*/ 44 w 55"/>
                <a:gd name="T15" fmla="*/ 81 h 86"/>
                <a:gd name="T16" fmla="*/ 39 w 55"/>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86">
                  <a:moveTo>
                    <a:pt x="39" y="86"/>
                  </a:moveTo>
                  <a:cubicBezTo>
                    <a:pt x="37" y="83"/>
                    <a:pt x="35" y="80"/>
                    <a:pt x="32" y="77"/>
                  </a:cubicBezTo>
                  <a:cubicBezTo>
                    <a:pt x="10" y="45"/>
                    <a:pt x="6" y="25"/>
                    <a:pt x="0" y="7"/>
                  </a:cubicBezTo>
                  <a:cubicBezTo>
                    <a:pt x="2" y="5"/>
                    <a:pt x="5" y="2"/>
                    <a:pt x="7" y="0"/>
                  </a:cubicBezTo>
                  <a:cubicBezTo>
                    <a:pt x="12" y="12"/>
                    <a:pt x="16" y="24"/>
                    <a:pt x="21" y="35"/>
                  </a:cubicBezTo>
                  <a:cubicBezTo>
                    <a:pt x="28" y="52"/>
                    <a:pt x="41" y="62"/>
                    <a:pt x="55" y="68"/>
                  </a:cubicBezTo>
                  <a:cubicBezTo>
                    <a:pt x="51" y="72"/>
                    <a:pt x="47" y="77"/>
                    <a:pt x="44" y="81"/>
                  </a:cubicBezTo>
                  <a:lnTo>
                    <a:pt x="44" y="81"/>
                  </a:lnTo>
                  <a:cubicBezTo>
                    <a:pt x="42" y="83"/>
                    <a:pt x="41" y="85"/>
                    <a:pt x="39" y="86"/>
                  </a:cubicBezTo>
                </a:path>
              </a:pathLst>
            </a:custGeom>
            <a:solidFill>
              <a:srgbClr val="7C5D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5" name="Freeform 540">
              <a:extLst>
                <a:ext uri="{FF2B5EF4-FFF2-40B4-BE49-F238E27FC236}">
                  <a16:creationId xmlns:a16="http://schemas.microsoft.com/office/drawing/2014/main" id="{99D53661-E12A-F73A-114E-8BA7F6BBF674}"/>
                </a:ext>
              </a:extLst>
            </p:cNvPr>
            <p:cNvSpPr>
              <a:spLocks/>
            </p:cNvSpPr>
            <p:nvPr/>
          </p:nvSpPr>
          <p:spPr bwMode="auto">
            <a:xfrm>
              <a:off x="4837113" y="1093788"/>
              <a:ext cx="771525" cy="977900"/>
            </a:xfrm>
            <a:custGeom>
              <a:avLst/>
              <a:gdLst>
                <a:gd name="T0" fmla="*/ 204 w 798"/>
                <a:gd name="T1" fmla="*/ 303 h 1010"/>
                <a:gd name="T2" fmla="*/ 135 w 798"/>
                <a:gd name="T3" fmla="*/ 427 h 1010"/>
                <a:gd name="T4" fmla="*/ 63 w 798"/>
                <a:gd name="T5" fmla="*/ 534 h 1010"/>
                <a:gd name="T6" fmla="*/ 33 w 798"/>
                <a:gd name="T7" fmla="*/ 640 h 1010"/>
                <a:gd name="T8" fmla="*/ 17 w 798"/>
                <a:gd name="T9" fmla="*/ 727 h 1010"/>
                <a:gd name="T10" fmla="*/ 4 w 798"/>
                <a:gd name="T11" fmla="*/ 801 h 1010"/>
                <a:gd name="T12" fmla="*/ 32 w 798"/>
                <a:gd name="T13" fmla="*/ 873 h 1010"/>
                <a:gd name="T14" fmla="*/ 137 w 798"/>
                <a:gd name="T15" fmla="*/ 978 h 1010"/>
                <a:gd name="T16" fmla="*/ 296 w 798"/>
                <a:gd name="T17" fmla="*/ 976 h 1010"/>
                <a:gd name="T18" fmla="*/ 465 w 798"/>
                <a:gd name="T19" fmla="*/ 917 h 1010"/>
                <a:gd name="T20" fmla="*/ 534 w 798"/>
                <a:gd name="T21" fmla="*/ 834 h 1010"/>
                <a:gd name="T22" fmla="*/ 605 w 798"/>
                <a:gd name="T23" fmla="*/ 728 h 1010"/>
                <a:gd name="T24" fmla="*/ 653 w 798"/>
                <a:gd name="T25" fmla="*/ 649 h 1010"/>
                <a:gd name="T26" fmla="*/ 628 w 798"/>
                <a:gd name="T27" fmla="*/ 587 h 1010"/>
                <a:gd name="T28" fmla="*/ 615 w 798"/>
                <a:gd name="T29" fmla="*/ 561 h 1010"/>
                <a:gd name="T30" fmla="*/ 660 w 798"/>
                <a:gd name="T31" fmla="*/ 557 h 1010"/>
                <a:gd name="T32" fmla="*/ 678 w 798"/>
                <a:gd name="T33" fmla="*/ 488 h 1010"/>
                <a:gd name="T34" fmla="*/ 686 w 798"/>
                <a:gd name="T35" fmla="*/ 369 h 1010"/>
                <a:gd name="T36" fmla="*/ 747 w 798"/>
                <a:gd name="T37" fmla="*/ 235 h 1010"/>
                <a:gd name="T38" fmla="*/ 762 w 798"/>
                <a:gd name="T39" fmla="*/ 123 h 1010"/>
                <a:gd name="T40" fmla="*/ 728 w 798"/>
                <a:gd name="T41" fmla="*/ 48 h 1010"/>
                <a:gd name="T42" fmla="*/ 676 w 798"/>
                <a:gd name="T43" fmla="*/ 7 h 1010"/>
                <a:gd name="T44" fmla="*/ 635 w 798"/>
                <a:gd name="T45" fmla="*/ 23 h 1010"/>
                <a:gd name="T46" fmla="*/ 523 w 798"/>
                <a:gd name="T47" fmla="*/ 138 h 1010"/>
                <a:gd name="T48" fmla="*/ 355 w 798"/>
                <a:gd name="T49" fmla="*/ 205 h 1010"/>
                <a:gd name="T50" fmla="*/ 204 w 798"/>
                <a:gd name="T51" fmla="*/ 303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8" h="1010">
                  <a:moveTo>
                    <a:pt x="204" y="303"/>
                  </a:moveTo>
                  <a:cubicBezTo>
                    <a:pt x="204" y="303"/>
                    <a:pt x="165" y="393"/>
                    <a:pt x="135" y="427"/>
                  </a:cubicBezTo>
                  <a:cubicBezTo>
                    <a:pt x="106" y="461"/>
                    <a:pt x="65" y="505"/>
                    <a:pt x="63" y="534"/>
                  </a:cubicBezTo>
                  <a:cubicBezTo>
                    <a:pt x="61" y="563"/>
                    <a:pt x="46" y="600"/>
                    <a:pt x="33" y="640"/>
                  </a:cubicBezTo>
                  <a:cubicBezTo>
                    <a:pt x="22" y="670"/>
                    <a:pt x="25" y="696"/>
                    <a:pt x="17" y="727"/>
                  </a:cubicBezTo>
                  <a:cubicBezTo>
                    <a:pt x="9" y="757"/>
                    <a:pt x="9" y="780"/>
                    <a:pt x="4" y="801"/>
                  </a:cubicBezTo>
                  <a:cubicBezTo>
                    <a:pt x="0" y="821"/>
                    <a:pt x="9" y="840"/>
                    <a:pt x="32" y="873"/>
                  </a:cubicBezTo>
                  <a:cubicBezTo>
                    <a:pt x="54" y="907"/>
                    <a:pt x="73" y="951"/>
                    <a:pt x="137" y="978"/>
                  </a:cubicBezTo>
                  <a:cubicBezTo>
                    <a:pt x="201" y="1004"/>
                    <a:pt x="218" y="1010"/>
                    <a:pt x="296" y="976"/>
                  </a:cubicBezTo>
                  <a:cubicBezTo>
                    <a:pt x="360" y="955"/>
                    <a:pt x="422" y="945"/>
                    <a:pt x="465" y="917"/>
                  </a:cubicBezTo>
                  <a:cubicBezTo>
                    <a:pt x="510" y="886"/>
                    <a:pt x="513" y="877"/>
                    <a:pt x="534" y="834"/>
                  </a:cubicBezTo>
                  <a:cubicBezTo>
                    <a:pt x="554" y="792"/>
                    <a:pt x="565" y="762"/>
                    <a:pt x="605" y="728"/>
                  </a:cubicBezTo>
                  <a:cubicBezTo>
                    <a:pt x="644" y="695"/>
                    <a:pt x="649" y="680"/>
                    <a:pt x="653" y="649"/>
                  </a:cubicBezTo>
                  <a:cubicBezTo>
                    <a:pt x="658" y="619"/>
                    <a:pt x="641" y="604"/>
                    <a:pt x="628" y="587"/>
                  </a:cubicBezTo>
                  <a:cubicBezTo>
                    <a:pt x="615" y="570"/>
                    <a:pt x="615" y="561"/>
                    <a:pt x="615" y="561"/>
                  </a:cubicBezTo>
                  <a:cubicBezTo>
                    <a:pt x="615" y="561"/>
                    <a:pt x="643" y="569"/>
                    <a:pt x="660" y="557"/>
                  </a:cubicBezTo>
                  <a:cubicBezTo>
                    <a:pt x="677" y="545"/>
                    <a:pt x="692" y="530"/>
                    <a:pt x="678" y="488"/>
                  </a:cubicBezTo>
                  <a:cubicBezTo>
                    <a:pt x="664" y="445"/>
                    <a:pt x="667" y="422"/>
                    <a:pt x="686" y="369"/>
                  </a:cubicBezTo>
                  <a:cubicBezTo>
                    <a:pt x="706" y="316"/>
                    <a:pt x="710" y="285"/>
                    <a:pt x="747" y="235"/>
                  </a:cubicBezTo>
                  <a:cubicBezTo>
                    <a:pt x="784" y="185"/>
                    <a:pt x="798" y="164"/>
                    <a:pt x="762" y="123"/>
                  </a:cubicBezTo>
                  <a:cubicBezTo>
                    <a:pt x="737" y="88"/>
                    <a:pt x="735" y="67"/>
                    <a:pt x="728" y="48"/>
                  </a:cubicBezTo>
                  <a:cubicBezTo>
                    <a:pt x="720" y="29"/>
                    <a:pt x="691" y="13"/>
                    <a:pt x="676" y="7"/>
                  </a:cubicBezTo>
                  <a:cubicBezTo>
                    <a:pt x="660" y="0"/>
                    <a:pt x="653" y="5"/>
                    <a:pt x="635" y="23"/>
                  </a:cubicBezTo>
                  <a:cubicBezTo>
                    <a:pt x="617" y="41"/>
                    <a:pt x="573" y="99"/>
                    <a:pt x="523" y="138"/>
                  </a:cubicBezTo>
                  <a:cubicBezTo>
                    <a:pt x="473" y="176"/>
                    <a:pt x="441" y="197"/>
                    <a:pt x="355" y="205"/>
                  </a:cubicBezTo>
                  <a:cubicBezTo>
                    <a:pt x="266" y="212"/>
                    <a:pt x="240" y="211"/>
                    <a:pt x="204" y="303"/>
                  </a:cubicBezTo>
                </a:path>
              </a:pathLst>
            </a:custGeom>
            <a:solidFill>
              <a:srgbClr val="8A3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6" name="Freeform 541">
              <a:extLst>
                <a:ext uri="{FF2B5EF4-FFF2-40B4-BE49-F238E27FC236}">
                  <a16:creationId xmlns:a16="http://schemas.microsoft.com/office/drawing/2014/main" id="{3380D66A-3E9D-E87B-1879-0A39186EF9CB}"/>
                </a:ext>
              </a:extLst>
            </p:cNvPr>
            <p:cNvSpPr>
              <a:spLocks/>
            </p:cNvSpPr>
            <p:nvPr/>
          </p:nvSpPr>
          <p:spPr bwMode="auto">
            <a:xfrm>
              <a:off x="4837113" y="1119188"/>
              <a:ext cx="771525" cy="952500"/>
            </a:xfrm>
            <a:custGeom>
              <a:avLst/>
              <a:gdLst>
                <a:gd name="T0" fmla="*/ 762 w 798"/>
                <a:gd name="T1" fmla="*/ 97 h 984"/>
                <a:gd name="T2" fmla="*/ 728 w 798"/>
                <a:gd name="T3" fmla="*/ 22 h 984"/>
                <a:gd name="T4" fmla="*/ 709 w 798"/>
                <a:gd name="T5" fmla="*/ 0 h 984"/>
                <a:gd name="T6" fmla="*/ 715 w 798"/>
                <a:gd name="T7" fmla="*/ 37 h 984"/>
                <a:gd name="T8" fmla="*/ 721 w 798"/>
                <a:gd name="T9" fmla="*/ 70 h 984"/>
                <a:gd name="T10" fmla="*/ 766 w 798"/>
                <a:gd name="T11" fmla="*/ 121 h 984"/>
                <a:gd name="T12" fmla="*/ 748 w 798"/>
                <a:gd name="T13" fmla="*/ 181 h 984"/>
                <a:gd name="T14" fmla="*/ 714 w 798"/>
                <a:gd name="T15" fmla="*/ 211 h 984"/>
                <a:gd name="T16" fmla="*/ 654 w 798"/>
                <a:gd name="T17" fmla="*/ 330 h 984"/>
                <a:gd name="T18" fmla="*/ 649 w 798"/>
                <a:gd name="T19" fmla="*/ 433 h 984"/>
                <a:gd name="T20" fmla="*/ 608 w 798"/>
                <a:gd name="T21" fmla="*/ 492 h 984"/>
                <a:gd name="T22" fmla="*/ 539 w 798"/>
                <a:gd name="T23" fmla="*/ 508 h 984"/>
                <a:gd name="T24" fmla="*/ 568 w 798"/>
                <a:gd name="T25" fmla="*/ 553 h 984"/>
                <a:gd name="T26" fmla="*/ 578 w 798"/>
                <a:gd name="T27" fmla="*/ 598 h 984"/>
                <a:gd name="T28" fmla="*/ 510 w 798"/>
                <a:gd name="T29" fmla="*/ 652 h 984"/>
                <a:gd name="T30" fmla="*/ 505 w 798"/>
                <a:gd name="T31" fmla="*/ 732 h 984"/>
                <a:gd name="T32" fmla="*/ 495 w 798"/>
                <a:gd name="T33" fmla="*/ 772 h 984"/>
                <a:gd name="T34" fmla="*/ 459 w 798"/>
                <a:gd name="T35" fmla="*/ 795 h 984"/>
                <a:gd name="T36" fmla="*/ 374 w 798"/>
                <a:gd name="T37" fmla="*/ 812 h 984"/>
                <a:gd name="T38" fmla="*/ 294 w 798"/>
                <a:gd name="T39" fmla="*/ 838 h 984"/>
                <a:gd name="T40" fmla="*/ 245 w 798"/>
                <a:gd name="T41" fmla="*/ 832 h 984"/>
                <a:gd name="T42" fmla="*/ 222 w 798"/>
                <a:gd name="T43" fmla="*/ 852 h 984"/>
                <a:gd name="T44" fmla="*/ 174 w 798"/>
                <a:gd name="T45" fmla="*/ 858 h 984"/>
                <a:gd name="T46" fmla="*/ 86 w 798"/>
                <a:gd name="T47" fmla="*/ 832 h 984"/>
                <a:gd name="T48" fmla="*/ 44 w 798"/>
                <a:gd name="T49" fmla="*/ 759 h 984"/>
                <a:gd name="T50" fmla="*/ 48 w 798"/>
                <a:gd name="T51" fmla="*/ 622 h 984"/>
                <a:gd name="T52" fmla="*/ 68 w 798"/>
                <a:gd name="T53" fmla="*/ 511 h 984"/>
                <a:gd name="T54" fmla="*/ 83 w 798"/>
                <a:gd name="T55" fmla="*/ 464 h 984"/>
                <a:gd name="T56" fmla="*/ 63 w 798"/>
                <a:gd name="T57" fmla="*/ 508 h 984"/>
                <a:gd name="T58" fmla="*/ 33 w 798"/>
                <a:gd name="T59" fmla="*/ 614 h 984"/>
                <a:gd name="T60" fmla="*/ 17 w 798"/>
                <a:gd name="T61" fmla="*/ 701 h 984"/>
                <a:gd name="T62" fmla="*/ 4 w 798"/>
                <a:gd name="T63" fmla="*/ 775 h 984"/>
                <a:gd name="T64" fmla="*/ 32 w 798"/>
                <a:gd name="T65" fmla="*/ 847 h 984"/>
                <a:gd name="T66" fmla="*/ 137 w 798"/>
                <a:gd name="T67" fmla="*/ 952 h 984"/>
                <a:gd name="T68" fmla="*/ 296 w 798"/>
                <a:gd name="T69" fmla="*/ 950 h 984"/>
                <a:gd name="T70" fmla="*/ 465 w 798"/>
                <a:gd name="T71" fmla="*/ 891 h 984"/>
                <a:gd name="T72" fmla="*/ 534 w 798"/>
                <a:gd name="T73" fmla="*/ 808 h 984"/>
                <a:gd name="T74" fmla="*/ 605 w 798"/>
                <a:gd name="T75" fmla="*/ 702 h 984"/>
                <a:gd name="T76" fmla="*/ 653 w 798"/>
                <a:gd name="T77" fmla="*/ 623 h 984"/>
                <a:gd name="T78" fmla="*/ 628 w 798"/>
                <a:gd name="T79" fmla="*/ 561 h 984"/>
                <a:gd name="T80" fmla="*/ 615 w 798"/>
                <a:gd name="T81" fmla="*/ 535 h 984"/>
                <a:gd name="T82" fmla="*/ 660 w 798"/>
                <a:gd name="T83" fmla="*/ 531 h 984"/>
                <a:gd name="T84" fmla="*/ 678 w 798"/>
                <a:gd name="T85" fmla="*/ 462 h 984"/>
                <a:gd name="T86" fmla="*/ 686 w 798"/>
                <a:gd name="T87" fmla="*/ 343 h 984"/>
                <a:gd name="T88" fmla="*/ 747 w 798"/>
                <a:gd name="T89" fmla="*/ 209 h 984"/>
                <a:gd name="T90" fmla="*/ 762 w 798"/>
                <a:gd name="T91" fmla="*/ 97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98" h="984">
                  <a:moveTo>
                    <a:pt x="762" y="97"/>
                  </a:moveTo>
                  <a:cubicBezTo>
                    <a:pt x="737" y="62"/>
                    <a:pt x="735" y="41"/>
                    <a:pt x="728" y="22"/>
                  </a:cubicBezTo>
                  <a:cubicBezTo>
                    <a:pt x="725" y="14"/>
                    <a:pt x="717" y="6"/>
                    <a:pt x="709" y="0"/>
                  </a:cubicBezTo>
                  <a:cubicBezTo>
                    <a:pt x="713" y="9"/>
                    <a:pt x="714" y="20"/>
                    <a:pt x="715" y="37"/>
                  </a:cubicBezTo>
                  <a:cubicBezTo>
                    <a:pt x="718" y="58"/>
                    <a:pt x="706" y="63"/>
                    <a:pt x="721" y="70"/>
                  </a:cubicBezTo>
                  <a:cubicBezTo>
                    <a:pt x="736" y="78"/>
                    <a:pt x="748" y="94"/>
                    <a:pt x="766" y="121"/>
                  </a:cubicBezTo>
                  <a:cubicBezTo>
                    <a:pt x="785" y="148"/>
                    <a:pt x="766" y="163"/>
                    <a:pt x="748" y="181"/>
                  </a:cubicBezTo>
                  <a:cubicBezTo>
                    <a:pt x="729" y="200"/>
                    <a:pt x="739" y="184"/>
                    <a:pt x="714" y="211"/>
                  </a:cubicBezTo>
                  <a:cubicBezTo>
                    <a:pt x="689" y="238"/>
                    <a:pt x="679" y="283"/>
                    <a:pt x="654" y="330"/>
                  </a:cubicBezTo>
                  <a:cubicBezTo>
                    <a:pt x="629" y="376"/>
                    <a:pt x="632" y="378"/>
                    <a:pt x="649" y="433"/>
                  </a:cubicBezTo>
                  <a:cubicBezTo>
                    <a:pt x="667" y="489"/>
                    <a:pt x="641" y="486"/>
                    <a:pt x="608" y="492"/>
                  </a:cubicBezTo>
                  <a:cubicBezTo>
                    <a:pt x="576" y="497"/>
                    <a:pt x="549" y="497"/>
                    <a:pt x="539" y="508"/>
                  </a:cubicBezTo>
                  <a:cubicBezTo>
                    <a:pt x="529" y="519"/>
                    <a:pt x="553" y="536"/>
                    <a:pt x="568" y="553"/>
                  </a:cubicBezTo>
                  <a:cubicBezTo>
                    <a:pt x="584" y="571"/>
                    <a:pt x="586" y="583"/>
                    <a:pt x="578" y="598"/>
                  </a:cubicBezTo>
                  <a:cubicBezTo>
                    <a:pt x="571" y="613"/>
                    <a:pt x="526" y="640"/>
                    <a:pt x="510" y="652"/>
                  </a:cubicBezTo>
                  <a:cubicBezTo>
                    <a:pt x="494" y="664"/>
                    <a:pt x="520" y="705"/>
                    <a:pt x="505" y="732"/>
                  </a:cubicBezTo>
                  <a:cubicBezTo>
                    <a:pt x="489" y="759"/>
                    <a:pt x="496" y="757"/>
                    <a:pt x="495" y="772"/>
                  </a:cubicBezTo>
                  <a:cubicBezTo>
                    <a:pt x="494" y="787"/>
                    <a:pt x="488" y="790"/>
                    <a:pt x="459" y="795"/>
                  </a:cubicBezTo>
                  <a:cubicBezTo>
                    <a:pt x="430" y="799"/>
                    <a:pt x="401" y="809"/>
                    <a:pt x="374" y="812"/>
                  </a:cubicBezTo>
                  <a:cubicBezTo>
                    <a:pt x="347" y="815"/>
                    <a:pt x="309" y="831"/>
                    <a:pt x="294" y="838"/>
                  </a:cubicBezTo>
                  <a:cubicBezTo>
                    <a:pt x="279" y="844"/>
                    <a:pt x="258" y="834"/>
                    <a:pt x="245" y="832"/>
                  </a:cubicBezTo>
                  <a:cubicBezTo>
                    <a:pt x="232" y="831"/>
                    <a:pt x="232" y="839"/>
                    <a:pt x="222" y="852"/>
                  </a:cubicBezTo>
                  <a:cubicBezTo>
                    <a:pt x="213" y="865"/>
                    <a:pt x="204" y="863"/>
                    <a:pt x="174" y="858"/>
                  </a:cubicBezTo>
                  <a:cubicBezTo>
                    <a:pt x="143" y="854"/>
                    <a:pt x="101" y="856"/>
                    <a:pt x="86" y="832"/>
                  </a:cubicBezTo>
                  <a:cubicBezTo>
                    <a:pt x="71" y="809"/>
                    <a:pt x="48" y="778"/>
                    <a:pt x="44" y="759"/>
                  </a:cubicBezTo>
                  <a:cubicBezTo>
                    <a:pt x="40" y="739"/>
                    <a:pt x="36" y="668"/>
                    <a:pt x="48" y="622"/>
                  </a:cubicBezTo>
                  <a:cubicBezTo>
                    <a:pt x="60" y="575"/>
                    <a:pt x="70" y="534"/>
                    <a:pt x="68" y="511"/>
                  </a:cubicBezTo>
                  <a:cubicBezTo>
                    <a:pt x="66" y="497"/>
                    <a:pt x="75" y="478"/>
                    <a:pt x="83" y="464"/>
                  </a:cubicBezTo>
                  <a:cubicBezTo>
                    <a:pt x="72" y="480"/>
                    <a:pt x="63" y="496"/>
                    <a:pt x="63" y="508"/>
                  </a:cubicBezTo>
                  <a:cubicBezTo>
                    <a:pt x="61" y="537"/>
                    <a:pt x="46" y="574"/>
                    <a:pt x="33" y="614"/>
                  </a:cubicBezTo>
                  <a:cubicBezTo>
                    <a:pt x="22" y="644"/>
                    <a:pt x="25" y="670"/>
                    <a:pt x="17" y="701"/>
                  </a:cubicBezTo>
                  <a:cubicBezTo>
                    <a:pt x="9" y="731"/>
                    <a:pt x="9" y="754"/>
                    <a:pt x="4" y="775"/>
                  </a:cubicBezTo>
                  <a:cubicBezTo>
                    <a:pt x="0" y="795"/>
                    <a:pt x="9" y="814"/>
                    <a:pt x="32" y="847"/>
                  </a:cubicBezTo>
                  <a:cubicBezTo>
                    <a:pt x="54" y="881"/>
                    <a:pt x="73" y="925"/>
                    <a:pt x="137" y="952"/>
                  </a:cubicBezTo>
                  <a:cubicBezTo>
                    <a:pt x="201" y="978"/>
                    <a:pt x="218" y="984"/>
                    <a:pt x="296" y="950"/>
                  </a:cubicBezTo>
                  <a:cubicBezTo>
                    <a:pt x="360" y="929"/>
                    <a:pt x="422" y="919"/>
                    <a:pt x="465" y="891"/>
                  </a:cubicBezTo>
                  <a:cubicBezTo>
                    <a:pt x="510" y="860"/>
                    <a:pt x="513" y="851"/>
                    <a:pt x="534" y="808"/>
                  </a:cubicBezTo>
                  <a:cubicBezTo>
                    <a:pt x="554" y="766"/>
                    <a:pt x="565" y="736"/>
                    <a:pt x="605" y="702"/>
                  </a:cubicBezTo>
                  <a:cubicBezTo>
                    <a:pt x="644" y="669"/>
                    <a:pt x="649" y="654"/>
                    <a:pt x="653" y="623"/>
                  </a:cubicBezTo>
                  <a:cubicBezTo>
                    <a:pt x="658" y="593"/>
                    <a:pt x="641" y="578"/>
                    <a:pt x="628" y="561"/>
                  </a:cubicBezTo>
                  <a:cubicBezTo>
                    <a:pt x="615" y="544"/>
                    <a:pt x="615" y="535"/>
                    <a:pt x="615" y="535"/>
                  </a:cubicBezTo>
                  <a:cubicBezTo>
                    <a:pt x="615" y="535"/>
                    <a:pt x="643" y="543"/>
                    <a:pt x="660" y="531"/>
                  </a:cubicBezTo>
                  <a:cubicBezTo>
                    <a:pt x="677" y="519"/>
                    <a:pt x="692" y="504"/>
                    <a:pt x="678" y="462"/>
                  </a:cubicBezTo>
                  <a:cubicBezTo>
                    <a:pt x="664" y="419"/>
                    <a:pt x="667" y="396"/>
                    <a:pt x="686" y="343"/>
                  </a:cubicBezTo>
                  <a:cubicBezTo>
                    <a:pt x="706" y="290"/>
                    <a:pt x="710" y="259"/>
                    <a:pt x="747" y="209"/>
                  </a:cubicBezTo>
                  <a:cubicBezTo>
                    <a:pt x="784" y="159"/>
                    <a:pt x="798" y="138"/>
                    <a:pt x="762" y="97"/>
                  </a:cubicBezTo>
                </a:path>
              </a:pathLst>
            </a:custGeom>
            <a:solidFill>
              <a:srgbClr val="642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7" name="Freeform 542">
              <a:extLst>
                <a:ext uri="{FF2B5EF4-FFF2-40B4-BE49-F238E27FC236}">
                  <a16:creationId xmlns:a16="http://schemas.microsoft.com/office/drawing/2014/main" id="{2222BA16-8F30-04DC-DCFE-72AC1A56A824}"/>
                </a:ext>
              </a:extLst>
            </p:cNvPr>
            <p:cNvSpPr>
              <a:spLocks/>
            </p:cNvSpPr>
            <p:nvPr/>
          </p:nvSpPr>
          <p:spPr bwMode="auto">
            <a:xfrm>
              <a:off x="4927600" y="1365250"/>
              <a:ext cx="377825" cy="528638"/>
            </a:xfrm>
            <a:custGeom>
              <a:avLst/>
              <a:gdLst>
                <a:gd name="T0" fmla="*/ 387 w 390"/>
                <a:gd name="T1" fmla="*/ 204 h 546"/>
                <a:gd name="T2" fmla="*/ 350 w 390"/>
                <a:gd name="T3" fmla="*/ 234 h 546"/>
                <a:gd name="T4" fmla="*/ 302 w 390"/>
                <a:gd name="T5" fmla="*/ 275 h 546"/>
                <a:gd name="T6" fmla="*/ 277 w 390"/>
                <a:gd name="T7" fmla="*/ 256 h 546"/>
                <a:gd name="T8" fmla="*/ 252 w 390"/>
                <a:gd name="T9" fmla="*/ 191 h 546"/>
                <a:gd name="T10" fmla="*/ 251 w 390"/>
                <a:gd name="T11" fmla="*/ 107 h 546"/>
                <a:gd name="T12" fmla="*/ 277 w 390"/>
                <a:gd name="T13" fmla="*/ 73 h 546"/>
                <a:gd name="T14" fmla="*/ 284 w 390"/>
                <a:gd name="T15" fmla="*/ 44 h 546"/>
                <a:gd name="T16" fmla="*/ 238 w 390"/>
                <a:gd name="T17" fmla="*/ 88 h 546"/>
                <a:gd name="T18" fmla="*/ 193 w 390"/>
                <a:gd name="T19" fmla="*/ 2 h 546"/>
                <a:gd name="T20" fmla="*/ 195 w 390"/>
                <a:gd name="T21" fmla="*/ 77 h 546"/>
                <a:gd name="T22" fmla="*/ 201 w 390"/>
                <a:gd name="T23" fmla="*/ 139 h 546"/>
                <a:gd name="T24" fmla="*/ 176 w 390"/>
                <a:gd name="T25" fmla="*/ 176 h 546"/>
                <a:gd name="T26" fmla="*/ 233 w 390"/>
                <a:gd name="T27" fmla="*/ 206 h 546"/>
                <a:gd name="T28" fmla="*/ 261 w 390"/>
                <a:gd name="T29" fmla="*/ 259 h 546"/>
                <a:gd name="T30" fmla="*/ 270 w 390"/>
                <a:gd name="T31" fmla="*/ 314 h 546"/>
                <a:gd name="T32" fmla="*/ 241 w 390"/>
                <a:gd name="T33" fmla="*/ 359 h 546"/>
                <a:gd name="T34" fmla="*/ 181 w 390"/>
                <a:gd name="T35" fmla="*/ 411 h 546"/>
                <a:gd name="T36" fmla="*/ 150 w 390"/>
                <a:gd name="T37" fmla="*/ 407 h 546"/>
                <a:gd name="T38" fmla="*/ 124 w 390"/>
                <a:gd name="T39" fmla="*/ 394 h 546"/>
                <a:gd name="T40" fmla="*/ 103 w 390"/>
                <a:gd name="T41" fmla="*/ 340 h 546"/>
                <a:gd name="T42" fmla="*/ 93 w 390"/>
                <a:gd name="T43" fmla="*/ 287 h 546"/>
                <a:gd name="T44" fmla="*/ 125 w 390"/>
                <a:gd name="T45" fmla="*/ 237 h 546"/>
                <a:gd name="T46" fmla="*/ 133 w 390"/>
                <a:gd name="T47" fmla="*/ 190 h 546"/>
                <a:gd name="T48" fmla="*/ 93 w 390"/>
                <a:gd name="T49" fmla="*/ 242 h 546"/>
                <a:gd name="T50" fmla="*/ 66 w 390"/>
                <a:gd name="T51" fmla="*/ 212 h 546"/>
                <a:gd name="T52" fmla="*/ 31 w 390"/>
                <a:gd name="T53" fmla="*/ 208 h 546"/>
                <a:gd name="T54" fmla="*/ 40 w 390"/>
                <a:gd name="T55" fmla="*/ 292 h 546"/>
                <a:gd name="T56" fmla="*/ 3 w 390"/>
                <a:gd name="T57" fmla="*/ 336 h 546"/>
                <a:gd name="T58" fmla="*/ 4 w 390"/>
                <a:gd name="T59" fmla="*/ 344 h 546"/>
                <a:gd name="T60" fmla="*/ 62 w 390"/>
                <a:gd name="T61" fmla="*/ 305 h 546"/>
                <a:gd name="T62" fmla="*/ 83 w 390"/>
                <a:gd name="T63" fmla="*/ 370 h 546"/>
                <a:gd name="T64" fmla="*/ 116 w 390"/>
                <a:gd name="T65" fmla="*/ 429 h 546"/>
                <a:gd name="T66" fmla="*/ 60 w 390"/>
                <a:gd name="T67" fmla="*/ 486 h 546"/>
                <a:gd name="T68" fmla="*/ 82 w 390"/>
                <a:gd name="T69" fmla="*/ 498 h 546"/>
                <a:gd name="T70" fmla="*/ 112 w 390"/>
                <a:gd name="T71" fmla="*/ 469 h 546"/>
                <a:gd name="T72" fmla="*/ 144 w 390"/>
                <a:gd name="T73" fmla="*/ 510 h 546"/>
                <a:gd name="T74" fmla="*/ 174 w 390"/>
                <a:gd name="T75" fmla="*/ 529 h 546"/>
                <a:gd name="T76" fmla="*/ 146 w 390"/>
                <a:gd name="T77" fmla="*/ 452 h 546"/>
                <a:gd name="T78" fmla="*/ 190 w 390"/>
                <a:gd name="T79" fmla="*/ 423 h 546"/>
                <a:gd name="T80" fmla="*/ 199 w 390"/>
                <a:gd name="T81" fmla="*/ 415 h 546"/>
                <a:gd name="T82" fmla="*/ 248 w 390"/>
                <a:gd name="T83" fmla="*/ 367 h 546"/>
                <a:gd name="T84" fmla="*/ 283 w 390"/>
                <a:gd name="T85" fmla="*/ 340 h 546"/>
                <a:gd name="T86" fmla="*/ 300 w 390"/>
                <a:gd name="T87" fmla="*/ 395 h 546"/>
                <a:gd name="T88" fmla="*/ 336 w 390"/>
                <a:gd name="T89" fmla="*/ 480 h 546"/>
                <a:gd name="T90" fmla="*/ 351 w 390"/>
                <a:gd name="T91" fmla="*/ 436 h 546"/>
                <a:gd name="T92" fmla="*/ 324 w 390"/>
                <a:gd name="T93" fmla="*/ 359 h 546"/>
                <a:gd name="T94" fmla="*/ 332 w 390"/>
                <a:gd name="T95" fmla="*/ 287 h 546"/>
                <a:gd name="T96" fmla="*/ 372 w 390"/>
                <a:gd name="T97" fmla="*/ 238 h 546"/>
                <a:gd name="T98" fmla="*/ 388 w 390"/>
                <a:gd name="T99" fmla="*/ 205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0" h="546">
                  <a:moveTo>
                    <a:pt x="388" y="205"/>
                  </a:moveTo>
                  <a:lnTo>
                    <a:pt x="387" y="204"/>
                  </a:lnTo>
                  <a:lnTo>
                    <a:pt x="384" y="204"/>
                  </a:lnTo>
                  <a:cubicBezTo>
                    <a:pt x="370" y="210"/>
                    <a:pt x="360" y="223"/>
                    <a:pt x="350" y="234"/>
                  </a:cubicBezTo>
                  <a:cubicBezTo>
                    <a:pt x="344" y="242"/>
                    <a:pt x="338" y="251"/>
                    <a:pt x="333" y="259"/>
                  </a:cubicBezTo>
                  <a:cubicBezTo>
                    <a:pt x="321" y="262"/>
                    <a:pt x="312" y="267"/>
                    <a:pt x="302" y="275"/>
                  </a:cubicBezTo>
                  <a:cubicBezTo>
                    <a:pt x="298" y="278"/>
                    <a:pt x="295" y="283"/>
                    <a:pt x="290" y="277"/>
                  </a:cubicBezTo>
                  <a:cubicBezTo>
                    <a:pt x="285" y="270"/>
                    <a:pt x="280" y="265"/>
                    <a:pt x="277" y="256"/>
                  </a:cubicBezTo>
                  <a:cubicBezTo>
                    <a:pt x="273" y="244"/>
                    <a:pt x="282" y="230"/>
                    <a:pt x="276" y="217"/>
                  </a:cubicBezTo>
                  <a:cubicBezTo>
                    <a:pt x="271" y="206"/>
                    <a:pt x="260" y="201"/>
                    <a:pt x="252" y="191"/>
                  </a:cubicBezTo>
                  <a:cubicBezTo>
                    <a:pt x="243" y="180"/>
                    <a:pt x="248" y="161"/>
                    <a:pt x="243" y="147"/>
                  </a:cubicBezTo>
                  <a:cubicBezTo>
                    <a:pt x="237" y="131"/>
                    <a:pt x="224" y="115"/>
                    <a:pt x="251" y="107"/>
                  </a:cubicBezTo>
                  <a:cubicBezTo>
                    <a:pt x="260" y="104"/>
                    <a:pt x="265" y="97"/>
                    <a:pt x="270" y="89"/>
                  </a:cubicBezTo>
                  <a:cubicBezTo>
                    <a:pt x="273" y="85"/>
                    <a:pt x="275" y="79"/>
                    <a:pt x="277" y="73"/>
                  </a:cubicBezTo>
                  <a:cubicBezTo>
                    <a:pt x="283" y="66"/>
                    <a:pt x="293" y="54"/>
                    <a:pt x="291" y="44"/>
                  </a:cubicBezTo>
                  <a:cubicBezTo>
                    <a:pt x="291" y="40"/>
                    <a:pt x="286" y="42"/>
                    <a:pt x="284" y="44"/>
                  </a:cubicBezTo>
                  <a:cubicBezTo>
                    <a:pt x="278" y="49"/>
                    <a:pt x="273" y="58"/>
                    <a:pt x="269" y="67"/>
                  </a:cubicBezTo>
                  <a:cubicBezTo>
                    <a:pt x="261" y="77"/>
                    <a:pt x="251" y="86"/>
                    <a:pt x="238" y="88"/>
                  </a:cubicBezTo>
                  <a:cubicBezTo>
                    <a:pt x="218" y="90"/>
                    <a:pt x="214" y="63"/>
                    <a:pt x="212" y="50"/>
                  </a:cubicBezTo>
                  <a:cubicBezTo>
                    <a:pt x="210" y="37"/>
                    <a:pt x="208" y="5"/>
                    <a:pt x="193" y="2"/>
                  </a:cubicBezTo>
                  <a:cubicBezTo>
                    <a:pt x="185" y="0"/>
                    <a:pt x="179" y="15"/>
                    <a:pt x="178" y="20"/>
                  </a:cubicBezTo>
                  <a:cubicBezTo>
                    <a:pt x="173" y="39"/>
                    <a:pt x="195" y="58"/>
                    <a:pt x="195" y="77"/>
                  </a:cubicBezTo>
                  <a:cubicBezTo>
                    <a:pt x="196" y="88"/>
                    <a:pt x="195" y="97"/>
                    <a:pt x="199" y="107"/>
                  </a:cubicBezTo>
                  <a:cubicBezTo>
                    <a:pt x="204" y="120"/>
                    <a:pt x="215" y="126"/>
                    <a:pt x="201" y="139"/>
                  </a:cubicBezTo>
                  <a:cubicBezTo>
                    <a:pt x="192" y="147"/>
                    <a:pt x="173" y="158"/>
                    <a:pt x="174" y="172"/>
                  </a:cubicBezTo>
                  <a:lnTo>
                    <a:pt x="176" y="176"/>
                  </a:lnTo>
                  <a:cubicBezTo>
                    <a:pt x="185" y="179"/>
                    <a:pt x="197" y="171"/>
                    <a:pt x="206" y="169"/>
                  </a:cubicBezTo>
                  <a:cubicBezTo>
                    <a:pt x="233" y="161"/>
                    <a:pt x="231" y="188"/>
                    <a:pt x="233" y="206"/>
                  </a:cubicBezTo>
                  <a:cubicBezTo>
                    <a:pt x="234" y="218"/>
                    <a:pt x="240" y="228"/>
                    <a:pt x="248" y="238"/>
                  </a:cubicBezTo>
                  <a:cubicBezTo>
                    <a:pt x="253" y="244"/>
                    <a:pt x="258" y="251"/>
                    <a:pt x="261" y="259"/>
                  </a:cubicBezTo>
                  <a:cubicBezTo>
                    <a:pt x="265" y="269"/>
                    <a:pt x="255" y="280"/>
                    <a:pt x="259" y="291"/>
                  </a:cubicBezTo>
                  <a:cubicBezTo>
                    <a:pt x="261" y="299"/>
                    <a:pt x="266" y="307"/>
                    <a:pt x="270" y="314"/>
                  </a:cubicBezTo>
                  <a:cubicBezTo>
                    <a:pt x="268" y="318"/>
                    <a:pt x="265" y="323"/>
                    <a:pt x="263" y="328"/>
                  </a:cubicBezTo>
                  <a:cubicBezTo>
                    <a:pt x="257" y="339"/>
                    <a:pt x="251" y="350"/>
                    <a:pt x="241" y="359"/>
                  </a:cubicBezTo>
                  <a:cubicBezTo>
                    <a:pt x="232" y="367"/>
                    <a:pt x="222" y="374"/>
                    <a:pt x="213" y="384"/>
                  </a:cubicBezTo>
                  <a:cubicBezTo>
                    <a:pt x="204" y="395"/>
                    <a:pt x="196" y="407"/>
                    <a:pt x="181" y="411"/>
                  </a:cubicBezTo>
                  <a:cubicBezTo>
                    <a:pt x="176" y="412"/>
                    <a:pt x="170" y="411"/>
                    <a:pt x="165" y="409"/>
                  </a:cubicBezTo>
                  <a:cubicBezTo>
                    <a:pt x="160" y="407"/>
                    <a:pt x="155" y="406"/>
                    <a:pt x="150" y="407"/>
                  </a:cubicBezTo>
                  <a:cubicBezTo>
                    <a:pt x="146" y="408"/>
                    <a:pt x="144" y="409"/>
                    <a:pt x="140" y="411"/>
                  </a:cubicBezTo>
                  <a:cubicBezTo>
                    <a:pt x="128" y="417"/>
                    <a:pt x="122" y="405"/>
                    <a:pt x="124" y="394"/>
                  </a:cubicBezTo>
                  <a:cubicBezTo>
                    <a:pt x="126" y="385"/>
                    <a:pt x="126" y="379"/>
                    <a:pt x="122" y="371"/>
                  </a:cubicBezTo>
                  <a:cubicBezTo>
                    <a:pt x="116" y="358"/>
                    <a:pt x="104" y="357"/>
                    <a:pt x="103" y="340"/>
                  </a:cubicBezTo>
                  <a:cubicBezTo>
                    <a:pt x="103" y="332"/>
                    <a:pt x="105" y="323"/>
                    <a:pt x="102" y="315"/>
                  </a:cubicBezTo>
                  <a:cubicBezTo>
                    <a:pt x="98" y="308"/>
                    <a:pt x="84" y="293"/>
                    <a:pt x="93" y="287"/>
                  </a:cubicBezTo>
                  <a:cubicBezTo>
                    <a:pt x="100" y="282"/>
                    <a:pt x="106" y="275"/>
                    <a:pt x="111" y="268"/>
                  </a:cubicBezTo>
                  <a:cubicBezTo>
                    <a:pt x="117" y="258"/>
                    <a:pt x="116" y="246"/>
                    <a:pt x="125" y="237"/>
                  </a:cubicBezTo>
                  <a:cubicBezTo>
                    <a:pt x="130" y="231"/>
                    <a:pt x="138" y="227"/>
                    <a:pt x="142" y="221"/>
                  </a:cubicBezTo>
                  <a:cubicBezTo>
                    <a:pt x="147" y="212"/>
                    <a:pt x="149" y="191"/>
                    <a:pt x="133" y="190"/>
                  </a:cubicBezTo>
                  <a:cubicBezTo>
                    <a:pt x="120" y="189"/>
                    <a:pt x="113" y="200"/>
                    <a:pt x="107" y="211"/>
                  </a:cubicBezTo>
                  <a:cubicBezTo>
                    <a:pt x="102" y="221"/>
                    <a:pt x="100" y="232"/>
                    <a:pt x="93" y="242"/>
                  </a:cubicBezTo>
                  <a:cubicBezTo>
                    <a:pt x="85" y="254"/>
                    <a:pt x="72" y="247"/>
                    <a:pt x="69" y="236"/>
                  </a:cubicBezTo>
                  <a:cubicBezTo>
                    <a:pt x="66" y="228"/>
                    <a:pt x="67" y="220"/>
                    <a:pt x="66" y="212"/>
                  </a:cubicBezTo>
                  <a:cubicBezTo>
                    <a:pt x="66" y="201"/>
                    <a:pt x="64" y="188"/>
                    <a:pt x="51" y="185"/>
                  </a:cubicBezTo>
                  <a:cubicBezTo>
                    <a:pt x="40" y="183"/>
                    <a:pt x="33" y="201"/>
                    <a:pt x="31" y="208"/>
                  </a:cubicBezTo>
                  <a:cubicBezTo>
                    <a:pt x="27" y="224"/>
                    <a:pt x="36" y="238"/>
                    <a:pt x="44" y="251"/>
                  </a:cubicBezTo>
                  <a:cubicBezTo>
                    <a:pt x="54" y="265"/>
                    <a:pt x="44" y="278"/>
                    <a:pt x="40" y="292"/>
                  </a:cubicBezTo>
                  <a:cubicBezTo>
                    <a:pt x="35" y="308"/>
                    <a:pt x="24" y="319"/>
                    <a:pt x="11" y="329"/>
                  </a:cubicBezTo>
                  <a:cubicBezTo>
                    <a:pt x="8" y="331"/>
                    <a:pt x="6" y="334"/>
                    <a:pt x="3" y="336"/>
                  </a:cubicBezTo>
                  <a:cubicBezTo>
                    <a:pt x="1" y="337"/>
                    <a:pt x="0" y="342"/>
                    <a:pt x="1" y="343"/>
                  </a:cubicBezTo>
                  <a:lnTo>
                    <a:pt x="4" y="344"/>
                  </a:lnTo>
                  <a:cubicBezTo>
                    <a:pt x="12" y="342"/>
                    <a:pt x="18" y="338"/>
                    <a:pt x="25" y="333"/>
                  </a:cubicBezTo>
                  <a:cubicBezTo>
                    <a:pt x="34" y="325"/>
                    <a:pt x="49" y="306"/>
                    <a:pt x="62" y="305"/>
                  </a:cubicBezTo>
                  <a:cubicBezTo>
                    <a:pt x="76" y="304"/>
                    <a:pt x="80" y="331"/>
                    <a:pt x="81" y="340"/>
                  </a:cubicBezTo>
                  <a:cubicBezTo>
                    <a:pt x="83" y="350"/>
                    <a:pt x="86" y="360"/>
                    <a:pt x="83" y="370"/>
                  </a:cubicBezTo>
                  <a:cubicBezTo>
                    <a:pt x="81" y="374"/>
                    <a:pt x="79" y="379"/>
                    <a:pt x="79" y="384"/>
                  </a:cubicBezTo>
                  <a:cubicBezTo>
                    <a:pt x="78" y="408"/>
                    <a:pt x="113" y="405"/>
                    <a:pt x="116" y="429"/>
                  </a:cubicBezTo>
                  <a:cubicBezTo>
                    <a:pt x="118" y="445"/>
                    <a:pt x="98" y="455"/>
                    <a:pt x="87" y="464"/>
                  </a:cubicBezTo>
                  <a:cubicBezTo>
                    <a:pt x="79" y="472"/>
                    <a:pt x="67" y="477"/>
                    <a:pt x="60" y="486"/>
                  </a:cubicBezTo>
                  <a:cubicBezTo>
                    <a:pt x="54" y="492"/>
                    <a:pt x="41" y="508"/>
                    <a:pt x="48" y="517"/>
                  </a:cubicBezTo>
                  <a:cubicBezTo>
                    <a:pt x="58" y="533"/>
                    <a:pt x="77" y="504"/>
                    <a:pt x="82" y="498"/>
                  </a:cubicBezTo>
                  <a:cubicBezTo>
                    <a:pt x="89" y="490"/>
                    <a:pt x="98" y="484"/>
                    <a:pt x="105" y="477"/>
                  </a:cubicBezTo>
                  <a:cubicBezTo>
                    <a:pt x="108" y="474"/>
                    <a:pt x="110" y="471"/>
                    <a:pt x="112" y="469"/>
                  </a:cubicBezTo>
                  <a:cubicBezTo>
                    <a:pt x="120" y="459"/>
                    <a:pt x="126" y="466"/>
                    <a:pt x="128" y="475"/>
                  </a:cubicBezTo>
                  <a:cubicBezTo>
                    <a:pt x="131" y="488"/>
                    <a:pt x="137" y="498"/>
                    <a:pt x="144" y="510"/>
                  </a:cubicBezTo>
                  <a:cubicBezTo>
                    <a:pt x="151" y="520"/>
                    <a:pt x="155" y="532"/>
                    <a:pt x="163" y="541"/>
                  </a:cubicBezTo>
                  <a:cubicBezTo>
                    <a:pt x="168" y="546"/>
                    <a:pt x="175" y="534"/>
                    <a:pt x="174" y="529"/>
                  </a:cubicBezTo>
                  <a:cubicBezTo>
                    <a:pt x="168" y="508"/>
                    <a:pt x="152" y="491"/>
                    <a:pt x="147" y="470"/>
                  </a:cubicBezTo>
                  <a:cubicBezTo>
                    <a:pt x="145" y="465"/>
                    <a:pt x="146" y="458"/>
                    <a:pt x="146" y="452"/>
                  </a:cubicBezTo>
                  <a:cubicBezTo>
                    <a:pt x="146" y="440"/>
                    <a:pt x="152" y="434"/>
                    <a:pt x="163" y="433"/>
                  </a:cubicBezTo>
                  <a:cubicBezTo>
                    <a:pt x="174" y="433"/>
                    <a:pt x="182" y="429"/>
                    <a:pt x="190" y="423"/>
                  </a:cubicBezTo>
                  <a:cubicBezTo>
                    <a:pt x="191" y="423"/>
                    <a:pt x="193" y="421"/>
                    <a:pt x="193" y="419"/>
                  </a:cubicBezTo>
                  <a:cubicBezTo>
                    <a:pt x="195" y="418"/>
                    <a:pt x="197" y="416"/>
                    <a:pt x="199" y="415"/>
                  </a:cubicBezTo>
                  <a:cubicBezTo>
                    <a:pt x="208" y="408"/>
                    <a:pt x="214" y="397"/>
                    <a:pt x="222" y="389"/>
                  </a:cubicBezTo>
                  <a:cubicBezTo>
                    <a:pt x="230" y="381"/>
                    <a:pt x="239" y="374"/>
                    <a:pt x="248" y="367"/>
                  </a:cubicBezTo>
                  <a:cubicBezTo>
                    <a:pt x="261" y="355"/>
                    <a:pt x="266" y="338"/>
                    <a:pt x="275" y="323"/>
                  </a:cubicBezTo>
                  <a:cubicBezTo>
                    <a:pt x="278" y="328"/>
                    <a:pt x="281" y="334"/>
                    <a:pt x="283" y="340"/>
                  </a:cubicBezTo>
                  <a:cubicBezTo>
                    <a:pt x="285" y="349"/>
                    <a:pt x="285" y="358"/>
                    <a:pt x="287" y="367"/>
                  </a:cubicBezTo>
                  <a:cubicBezTo>
                    <a:pt x="290" y="377"/>
                    <a:pt x="296" y="386"/>
                    <a:pt x="300" y="395"/>
                  </a:cubicBezTo>
                  <a:cubicBezTo>
                    <a:pt x="307" y="413"/>
                    <a:pt x="311" y="431"/>
                    <a:pt x="320" y="448"/>
                  </a:cubicBezTo>
                  <a:cubicBezTo>
                    <a:pt x="325" y="457"/>
                    <a:pt x="329" y="472"/>
                    <a:pt x="336" y="480"/>
                  </a:cubicBezTo>
                  <a:cubicBezTo>
                    <a:pt x="339" y="482"/>
                    <a:pt x="341" y="481"/>
                    <a:pt x="344" y="479"/>
                  </a:cubicBezTo>
                  <a:cubicBezTo>
                    <a:pt x="354" y="469"/>
                    <a:pt x="354" y="449"/>
                    <a:pt x="351" y="436"/>
                  </a:cubicBezTo>
                  <a:cubicBezTo>
                    <a:pt x="349" y="424"/>
                    <a:pt x="343" y="416"/>
                    <a:pt x="336" y="405"/>
                  </a:cubicBezTo>
                  <a:cubicBezTo>
                    <a:pt x="324" y="390"/>
                    <a:pt x="326" y="377"/>
                    <a:pt x="324" y="359"/>
                  </a:cubicBezTo>
                  <a:cubicBezTo>
                    <a:pt x="321" y="343"/>
                    <a:pt x="312" y="326"/>
                    <a:pt x="314" y="309"/>
                  </a:cubicBezTo>
                  <a:cubicBezTo>
                    <a:pt x="315" y="302"/>
                    <a:pt x="328" y="292"/>
                    <a:pt x="332" y="287"/>
                  </a:cubicBezTo>
                  <a:cubicBezTo>
                    <a:pt x="337" y="282"/>
                    <a:pt x="342" y="277"/>
                    <a:pt x="346" y="271"/>
                  </a:cubicBezTo>
                  <a:cubicBezTo>
                    <a:pt x="355" y="260"/>
                    <a:pt x="363" y="249"/>
                    <a:pt x="372" y="238"/>
                  </a:cubicBezTo>
                  <a:cubicBezTo>
                    <a:pt x="378" y="230"/>
                    <a:pt x="385" y="222"/>
                    <a:pt x="389" y="213"/>
                  </a:cubicBezTo>
                  <a:cubicBezTo>
                    <a:pt x="390" y="211"/>
                    <a:pt x="390" y="207"/>
                    <a:pt x="388" y="205"/>
                  </a:cubicBezTo>
                </a:path>
              </a:pathLst>
            </a:custGeom>
            <a:solidFill>
              <a:srgbClr val="601F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8" name="Freeform 543">
              <a:extLst>
                <a:ext uri="{FF2B5EF4-FFF2-40B4-BE49-F238E27FC236}">
                  <a16:creationId xmlns:a16="http://schemas.microsoft.com/office/drawing/2014/main" id="{5C51B668-5802-F51F-19BB-832616214A12}"/>
                </a:ext>
              </a:extLst>
            </p:cNvPr>
            <p:cNvSpPr>
              <a:spLocks noEditPoints="1"/>
            </p:cNvSpPr>
            <p:nvPr/>
          </p:nvSpPr>
          <p:spPr bwMode="auto">
            <a:xfrm>
              <a:off x="5100638" y="1382713"/>
              <a:ext cx="153988" cy="449263"/>
            </a:xfrm>
            <a:custGeom>
              <a:avLst/>
              <a:gdLst>
                <a:gd name="T0" fmla="*/ 160 w 160"/>
                <a:gd name="T1" fmla="*/ 464 h 464"/>
                <a:gd name="T2" fmla="*/ 160 w 160"/>
                <a:gd name="T3" fmla="*/ 464 h 464"/>
                <a:gd name="T4" fmla="*/ 160 w 160"/>
                <a:gd name="T5" fmla="*/ 464 h 464"/>
                <a:gd name="T6" fmla="*/ 160 w 160"/>
                <a:gd name="T7" fmla="*/ 464 h 464"/>
                <a:gd name="T8" fmla="*/ 158 w 160"/>
                <a:gd name="T9" fmla="*/ 463 h 464"/>
                <a:gd name="T10" fmla="*/ 142 w 160"/>
                <a:gd name="T11" fmla="*/ 431 h 464"/>
                <a:gd name="T12" fmla="*/ 122 w 160"/>
                <a:gd name="T13" fmla="*/ 378 h 464"/>
                <a:gd name="T14" fmla="*/ 109 w 160"/>
                <a:gd name="T15" fmla="*/ 350 h 464"/>
                <a:gd name="T16" fmla="*/ 105 w 160"/>
                <a:gd name="T17" fmla="*/ 323 h 464"/>
                <a:gd name="T18" fmla="*/ 97 w 160"/>
                <a:gd name="T19" fmla="*/ 306 h 464"/>
                <a:gd name="T20" fmla="*/ 97 w 160"/>
                <a:gd name="T21" fmla="*/ 306 h 464"/>
                <a:gd name="T22" fmla="*/ 97 w 160"/>
                <a:gd name="T23" fmla="*/ 306 h 464"/>
                <a:gd name="T24" fmla="*/ 97 w 160"/>
                <a:gd name="T25" fmla="*/ 306 h 464"/>
                <a:gd name="T26" fmla="*/ 105 w 160"/>
                <a:gd name="T27" fmla="*/ 323 h 464"/>
                <a:gd name="T28" fmla="*/ 109 w 160"/>
                <a:gd name="T29" fmla="*/ 350 h 464"/>
                <a:gd name="T30" fmla="*/ 122 w 160"/>
                <a:gd name="T31" fmla="*/ 378 h 464"/>
                <a:gd name="T32" fmla="*/ 142 w 160"/>
                <a:gd name="T33" fmla="*/ 431 h 464"/>
                <a:gd name="T34" fmla="*/ 158 w 160"/>
                <a:gd name="T35" fmla="*/ 463 h 464"/>
                <a:gd name="T36" fmla="*/ 160 w 160"/>
                <a:gd name="T37" fmla="*/ 464 h 464"/>
                <a:gd name="T38" fmla="*/ 81 w 160"/>
                <a:gd name="T39" fmla="*/ 275 h 464"/>
                <a:gd name="T40" fmla="*/ 81 w 160"/>
                <a:gd name="T41" fmla="*/ 274 h 464"/>
                <a:gd name="T42" fmla="*/ 81 w 160"/>
                <a:gd name="T43" fmla="*/ 275 h 464"/>
                <a:gd name="T44" fmla="*/ 81 w 160"/>
                <a:gd name="T45" fmla="*/ 274 h 464"/>
                <a:gd name="T46" fmla="*/ 81 w 160"/>
                <a:gd name="T47" fmla="*/ 274 h 464"/>
                <a:gd name="T48" fmla="*/ 80 w 160"/>
                <a:gd name="T49" fmla="*/ 269 h 464"/>
                <a:gd name="T50" fmla="*/ 81 w 160"/>
                <a:gd name="T51" fmla="*/ 274 h 464"/>
                <a:gd name="T52" fmla="*/ 81 w 160"/>
                <a:gd name="T53" fmla="*/ 274 h 464"/>
                <a:gd name="T54" fmla="*/ 0 w 160"/>
                <a:gd name="T55" fmla="*/ 3 h 464"/>
                <a:gd name="T56" fmla="*/ 1 w 160"/>
                <a:gd name="T57" fmla="*/ 0 h 464"/>
                <a:gd name="T58" fmla="*/ 0 w 160"/>
                <a:gd name="T59" fmla="*/ 3 h 464"/>
                <a:gd name="T60" fmla="*/ 1 w 160"/>
                <a:gd name="T61" fmla="*/ 0 h 464"/>
                <a:gd name="T62" fmla="*/ 1 w 160"/>
                <a:gd name="T63" fmla="*/ 0 h 464"/>
                <a:gd name="T64" fmla="*/ 1 w 160"/>
                <a:gd name="T65"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464">
                  <a:moveTo>
                    <a:pt x="160" y="464"/>
                  </a:moveTo>
                  <a:lnTo>
                    <a:pt x="160" y="464"/>
                  </a:lnTo>
                  <a:lnTo>
                    <a:pt x="160" y="464"/>
                  </a:lnTo>
                  <a:close/>
                  <a:moveTo>
                    <a:pt x="160" y="464"/>
                  </a:moveTo>
                  <a:cubicBezTo>
                    <a:pt x="159" y="463"/>
                    <a:pt x="159" y="463"/>
                    <a:pt x="158" y="463"/>
                  </a:cubicBezTo>
                  <a:cubicBezTo>
                    <a:pt x="151" y="455"/>
                    <a:pt x="147" y="440"/>
                    <a:pt x="142" y="431"/>
                  </a:cubicBezTo>
                  <a:cubicBezTo>
                    <a:pt x="133" y="414"/>
                    <a:pt x="129" y="396"/>
                    <a:pt x="122" y="378"/>
                  </a:cubicBezTo>
                  <a:cubicBezTo>
                    <a:pt x="118" y="369"/>
                    <a:pt x="112" y="360"/>
                    <a:pt x="109" y="350"/>
                  </a:cubicBezTo>
                  <a:cubicBezTo>
                    <a:pt x="107" y="341"/>
                    <a:pt x="107" y="332"/>
                    <a:pt x="105" y="323"/>
                  </a:cubicBezTo>
                  <a:cubicBezTo>
                    <a:pt x="103" y="317"/>
                    <a:pt x="100" y="311"/>
                    <a:pt x="97" y="306"/>
                  </a:cubicBezTo>
                  <a:lnTo>
                    <a:pt x="97" y="306"/>
                  </a:lnTo>
                  <a:lnTo>
                    <a:pt x="97" y="306"/>
                  </a:lnTo>
                  <a:cubicBezTo>
                    <a:pt x="97" y="306"/>
                    <a:pt x="97" y="306"/>
                    <a:pt x="97" y="306"/>
                  </a:cubicBezTo>
                  <a:cubicBezTo>
                    <a:pt x="100" y="311"/>
                    <a:pt x="103" y="317"/>
                    <a:pt x="105" y="323"/>
                  </a:cubicBezTo>
                  <a:cubicBezTo>
                    <a:pt x="107" y="332"/>
                    <a:pt x="107" y="341"/>
                    <a:pt x="109" y="350"/>
                  </a:cubicBezTo>
                  <a:cubicBezTo>
                    <a:pt x="112" y="360"/>
                    <a:pt x="118" y="369"/>
                    <a:pt x="122" y="378"/>
                  </a:cubicBezTo>
                  <a:cubicBezTo>
                    <a:pt x="129" y="396"/>
                    <a:pt x="133" y="414"/>
                    <a:pt x="142" y="431"/>
                  </a:cubicBezTo>
                  <a:cubicBezTo>
                    <a:pt x="147" y="440"/>
                    <a:pt x="151" y="455"/>
                    <a:pt x="158" y="463"/>
                  </a:cubicBezTo>
                  <a:cubicBezTo>
                    <a:pt x="159" y="463"/>
                    <a:pt x="159" y="463"/>
                    <a:pt x="160" y="464"/>
                  </a:cubicBezTo>
                  <a:moveTo>
                    <a:pt x="81" y="275"/>
                  </a:moveTo>
                  <a:cubicBezTo>
                    <a:pt x="81" y="275"/>
                    <a:pt x="81" y="274"/>
                    <a:pt x="81" y="274"/>
                  </a:cubicBezTo>
                  <a:cubicBezTo>
                    <a:pt x="81" y="274"/>
                    <a:pt x="81" y="275"/>
                    <a:pt x="81" y="275"/>
                  </a:cubicBezTo>
                  <a:close/>
                  <a:moveTo>
                    <a:pt x="81" y="274"/>
                  </a:moveTo>
                  <a:cubicBezTo>
                    <a:pt x="81" y="274"/>
                    <a:pt x="81" y="274"/>
                    <a:pt x="81" y="274"/>
                  </a:cubicBezTo>
                  <a:cubicBezTo>
                    <a:pt x="80" y="272"/>
                    <a:pt x="80" y="271"/>
                    <a:pt x="80" y="269"/>
                  </a:cubicBezTo>
                  <a:cubicBezTo>
                    <a:pt x="80" y="271"/>
                    <a:pt x="80" y="272"/>
                    <a:pt x="81" y="274"/>
                  </a:cubicBezTo>
                  <a:cubicBezTo>
                    <a:pt x="81" y="274"/>
                    <a:pt x="81" y="274"/>
                    <a:pt x="81" y="274"/>
                  </a:cubicBezTo>
                  <a:close/>
                  <a:moveTo>
                    <a:pt x="0" y="3"/>
                  </a:moveTo>
                  <a:cubicBezTo>
                    <a:pt x="0" y="2"/>
                    <a:pt x="0" y="1"/>
                    <a:pt x="1" y="0"/>
                  </a:cubicBezTo>
                  <a:cubicBezTo>
                    <a:pt x="0" y="1"/>
                    <a:pt x="0" y="2"/>
                    <a:pt x="0" y="3"/>
                  </a:cubicBezTo>
                  <a:close/>
                  <a:moveTo>
                    <a:pt x="1" y="0"/>
                  </a:moveTo>
                  <a:lnTo>
                    <a:pt x="1" y="0"/>
                  </a:lnTo>
                  <a:lnTo>
                    <a:pt x="1" y="0"/>
                  </a:lnTo>
                  <a:close/>
                </a:path>
              </a:pathLst>
            </a:custGeom>
            <a:solidFill>
              <a:srgbClr val="5D20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9" name="Freeform 544">
              <a:extLst>
                <a:ext uri="{FF2B5EF4-FFF2-40B4-BE49-F238E27FC236}">
                  <a16:creationId xmlns:a16="http://schemas.microsoft.com/office/drawing/2014/main" id="{AB1848A5-8033-AD9C-D9B8-BF21EA5EE506}"/>
                </a:ext>
              </a:extLst>
            </p:cNvPr>
            <p:cNvSpPr>
              <a:spLocks noEditPoints="1"/>
            </p:cNvSpPr>
            <p:nvPr/>
          </p:nvSpPr>
          <p:spPr bwMode="auto">
            <a:xfrm>
              <a:off x="5095875" y="1370013"/>
              <a:ext cx="163513" cy="461963"/>
            </a:xfrm>
            <a:custGeom>
              <a:avLst/>
              <a:gdLst>
                <a:gd name="T0" fmla="*/ 165 w 168"/>
                <a:gd name="T1" fmla="*/ 476 h 476"/>
                <a:gd name="T2" fmla="*/ 164 w 168"/>
                <a:gd name="T3" fmla="*/ 476 h 476"/>
                <a:gd name="T4" fmla="*/ 164 w 168"/>
                <a:gd name="T5" fmla="*/ 476 h 476"/>
                <a:gd name="T6" fmla="*/ 164 w 168"/>
                <a:gd name="T7" fmla="*/ 476 h 476"/>
                <a:gd name="T8" fmla="*/ 162 w 168"/>
                <a:gd name="T9" fmla="*/ 475 h 476"/>
                <a:gd name="T10" fmla="*/ 146 w 168"/>
                <a:gd name="T11" fmla="*/ 443 h 476"/>
                <a:gd name="T12" fmla="*/ 126 w 168"/>
                <a:gd name="T13" fmla="*/ 390 h 476"/>
                <a:gd name="T14" fmla="*/ 113 w 168"/>
                <a:gd name="T15" fmla="*/ 362 h 476"/>
                <a:gd name="T16" fmla="*/ 109 w 168"/>
                <a:gd name="T17" fmla="*/ 335 h 476"/>
                <a:gd name="T18" fmla="*/ 101 w 168"/>
                <a:gd name="T19" fmla="*/ 318 h 476"/>
                <a:gd name="T20" fmla="*/ 101 w 168"/>
                <a:gd name="T21" fmla="*/ 318 h 476"/>
                <a:gd name="T22" fmla="*/ 90 w 168"/>
                <a:gd name="T23" fmla="*/ 298 h 476"/>
                <a:gd name="T24" fmla="*/ 85 w 168"/>
                <a:gd name="T25" fmla="*/ 287 h 476"/>
                <a:gd name="T26" fmla="*/ 85 w 168"/>
                <a:gd name="T27" fmla="*/ 286 h 476"/>
                <a:gd name="T28" fmla="*/ 85 w 168"/>
                <a:gd name="T29" fmla="*/ 286 h 476"/>
                <a:gd name="T30" fmla="*/ 85 w 168"/>
                <a:gd name="T31" fmla="*/ 286 h 476"/>
                <a:gd name="T32" fmla="*/ 84 w 168"/>
                <a:gd name="T33" fmla="*/ 281 h 476"/>
                <a:gd name="T34" fmla="*/ 88 w 168"/>
                <a:gd name="T35" fmla="*/ 259 h 476"/>
                <a:gd name="T36" fmla="*/ 87 w 168"/>
                <a:gd name="T37" fmla="*/ 254 h 476"/>
                <a:gd name="T38" fmla="*/ 74 w 168"/>
                <a:gd name="T39" fmla="*/ 233 h 476"/>
                <a:gd name="T40" fmla="*/ 60 w 168"/>
                <a:gd name="T41" fmla="*/ 207 h 476"/>
                <a:gd name="T42" fmla="*/ 67 w 168"/>
                <a:gd name="T43" fmla="*/ 182 h 476"/>
                <a:gd name="T44" fmla="*/ 107 w 168"/>
                <a:gd name="T45" fmla="*/ 282 h 476"/>
                <a:gd name="T46" fmla="*/ 125 w 168"/>
                <a:gd name="T47" fmla="*/ 327 h 476"/>
                <a:gd name="T48" fmla="*/ 114 w 168"/>
                <a:gd name="T49" fmla="*/ 336 h 476"/>
                <a:gd name="T50" fmla="*/ 114 w 168"/>
                <a:gd name="T51" fmla="*/ 341 h 476"/>
                <a:gd name="T52" fmla="*/ 116 w 168"/>
                <a:gd name="T53" fmla="*/ 340 h 476"/>
                <a:gd name="T54" fmla="*/ 127 w 168"/>
                <a:gd name="T55" fmla="*/ 334 h 476"/>
                <a:gd name="T56" fmla="*/ 132 w 168"/>
                <a:gd name="T57" fmla="*/ 351 h 476"/>
                <a:gd name="T58" fmla="*/ 150 w 168"/>
                <a:gd name="T59" fmla="*/ 417 h 476"/>
                <a:gd name="T60" fmla="*/ 168 w 168"/>
                <a:gd name="T61" fmla="*/ 475 h 476"/>
                <a:gd name="T62" fmla="*/ 165 w 168"/>
                <a:gd name="T63" fmla="*/ 476 h 476"/>
                <a:gd name="T64" fmla="*/ 57 w 168"/>
                <a:gd name="T65" fmla="*/ 182 h 476"/>
                <a:gd name="T66" fmla="*/ 40 w 168"/>
                <a:gd name="T67" fmla="*/ 162 h 476"/>
                <a:gd name="T68" fmla="*/ 32 w 168"/>
                <a:gd name="T69" fmla="*/ 164 h 476"/>
                <a:gd name="T70" fmla="*/ 5 w 168"/>
                <a:gd name="T71" fmla="*/ 172 h 476"/>
                <a:gd name="T72" fmla="*/ 2 w 168"/>
                <a:gd name="T73" fmla="*/ 171 h 476"/>
                <a:gd name="T74" fmla="*/ 0 w 168"/>
                <a:gd name="T75" fmla="*/ 167 h 476"/>
                <a:gd name="T76" fmla="*/ 0 w 168"/>
                <a:gd name="T77" fmla="*/ 167 h 476"/>
                <a:gd name="T78" fmla="*/ 27 w 168"/>
                <a:gd name="T79" fmla="*/ 134 h 476"/>
                <a:gd name="T80" fmla="*/ 34 w 168"/>
                <a:gd name="T81" fmla="*/ 122 h 476"/>
                <a:gd name="T82" fmla="*/ 25 w 168"/>
                <a:gd name="T83" fmla="*/ 102 h 476"/>
                <a:gd name="T84" fmla="*/ 21 w 168"/>
                <a:gd name="T85" fmla="*/ 72 h 476"/>
                <a:gd name="T86" fmla="*/ 3 w 168"/>
                <a:gd name="T87" fmla="*/ 21 h 476"/>
                <a:gd name="T88" fmla="*/ 4 w 168"/>
                <a:gd name="T89" fmla="*/ 15 h 476"/>
                <a:gd name="T90" fmla="*/ 4 w 168"/>
                <a:gd name="T91" fmla="*/ 15 h 476"/>
                <a:gd name="T92" fmla="*/ 5 w 168"/>
                <a:gd name="T93" fmla="*/ 12 h 476"/>
                <a:gd name="T94" fmla="*/ 5 w 168"/>
                <a:gd name="T95" fmla="*/ 12 h 476"/>
                <a:gd name="T96" fmla="*/ 5 w 168"/>
                <a:gd name="T97" fmla="*/ 12 h 476"/>
                <a:gd name="T98" fmla="*/ 12 w 168"/>
                <a:gd name="T99" fmla="*/ 0 h 476"/>
                <a:gd name="T100" fmla="*/ 62 w 168"/>
                <a:gd name="T101" fmla="*/ 170 h 476"/>
                <a:gd name="T102" fmla="*/ 57 w 168"/>
                <a:gd name="T103" fmla="*/ 182 h 476"/>
                <a:gd name="T104" fmla="*/ 57 w 168"/>
                <a:gd name="T105" fmla="*/ 182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8" h="476">
                  <a:moveTo>
                    <a:pt x="165" y="476"/>
                  </a:moveTo>
                  <a:cubicBezTo>
                    <a:pt x="165" y="476"/>
                    <a:pt x="164" y="476"/>
                    <a:pt x="164" y="476"/>
                  </a:cubicBezTo>
                  <a:lnTo>
                    <a:pt x="164" y="476"/>
                  </a:lnTo>
                  <a:lnTo>
                    <a:pt x="164" y="476"/>
                  </a:lnTo>
                  <a:cubicBezTo>
                    <a:pt x="163" y="475"/>
                    <a:pt x="163" y="475"/>
                    <a:pt x="162" y="475"/>
                  </a:cubicBezTo>
                  <a:cubicBezTo>
                    <a:pt x="155" y="467"/>
                    <a:pt x="151" y="452"/>
                    <a:pt x="146" y="443"/>
                  </a:cubicBezTo>
                  <a:cubicBezTo>
                    <a:pt x="137" y="426"/>
                    <a:pt x="133" y="408"/>
                    <a:pt x="126" y="390"/>
                  </a:cubicBezTo>
                  <a:cubicBezTo>
                    <a:pt x="122" y="381"/>
                    <a:pt x="116" y="372"/>
                    <a:pt x="113" y="362"/>
                  </a:cubicBezTo>
                  <a:cubicBezTo>
                    <a:pt x="111" y="353"/>
                    <a:pt x="111" y="344"/>
                    <a:pt x="109" y="335"/>
                  </a:cubicBezTo>
                  <a:cubicBezTo>
                    <a:pt x="107" y="329"/>
                    <a:pt x="104" y="323"/>
                    <a:pt x="101" y="318"/>
                  </a:cubicBezTo>
                  <a:cubicBezTo>
                    <a:pt x="101" y="318"/>
                    <a:pt x="101" y="318"/>
                    <a:pt x="101" y="318"/>
                  </a:cubicBezTo>
                  <a:cubicBezTo>
                    <a:pt x="99" y="310"/>
                    <a:pt x="96" y="303"/>
                    <a:pt x="90" y="298"/>
                  </a:cubicBezTo>
                  <a:cubicBezTo>
                    <a:pt x="88" y="294"/>
                    <a:pt x="86" y="290"/>
                    <a:pt x="85" y="287"/>
                  </a:cubicBezTo>
                  <a:cubicBezTo>
                    <a:pt x="85" y="287"/>
                    <a:pt x="85" y="286"/>
                    <a:pt x="85" y="286"/>
                  </a:cubicBezTo>
                  <a:cubicBezTo>
                    <a:pt x="85" y="286"/>
                    <a:pt x="85" y="286"/>
                    <a:pt x="85" y="286"/>
                  </a:cubicBezTo>
                  <a:cubicBezTo>
                    <a:pt x="85" y="286"/>
                    <a:pt x="85" y="286"/>
                    <a:pt x="85" y="286"/>
                  </a:cubicBezTo>
                  <a:cubicBezTo>
                    <a:pt x="84" y="284"/>
                    <a:pt x="84" y="283"/>
                    <a:pt x="84" y="281"/>
                  </a:cubicBezTo>
                  <a:cubicBezTo>
                    <a:pt x="84" y="274"/>
                    <a:pt x="88" y="266"/>
                    <a:pt x="88" y="259"/>
                  </a:cubicBezTo>
                  <a:cubicBezTo>
                    <a:pt x="88" y="257"/>
                    <a:pt x="88" y="256"/>
                    <a:pt x="87" y="254"/>
                  </a:cubicBezTo>
                  <a:cubicBezTo>
                    <a:pt x="84" y="246"/>
                    <a:pt x="79" y="239"/>
                    <a:pt x="74" y="233"/>
                  </a:cubicBezTo>
                  <a:cubicBezTo>
                    <a:pt x="68" y="225"/>
                    <a:pt x="63" y="217"/>
                    <a:pt x="60" y="207"/>
                  </a:cubicBezTo>
                  <a:cubicBezTo>
                    <a:pt x="62" y="199"/>
                    <a:pt x="64" y="190"/>
                    <a:pt x="67" y="182"/>
                  </a:cubicBezTo>
                  <a:cubicBezTo>
                    <a:pt x="80" y="216"/>
                    <a:pt x="94" y="249"/>
                    <a:pt x="107" y="282"/>
                  </a:cubicBezTo>
                  <a:cubicBezTo>
                    <a:pt x="113" y="297"/>
                    <a:pt x="119" y="312"/>
                    <a:pt x="125" y="327"/>
                  </a:cubicBezTo>
                  <a:cubicBezTo>
                    <a:pt x="121" y="330"/>
                    <a:pt x="117" y="333"/>
                    <a:pt x="114" y="336"/>
                  </a:cubicBezTo>
                  <a:cubicBezTo>
                    <a:pt x="112" y="338"/>
                    <a:pt x="112" y="341"/>
                    <a:pt x="114" y="341"/>
                  </a:cubicBezTo>
                  <a:cubicBezTo>
                    <a:pt x="115" y="341"/>
                    <a:pt x="115" y="341"/>
                    <a:pt x="116" y="340"/>
                  </a:cubicBezTo>
                  <a:cubicBezTo>
                    <a:pt x="120" y="338"/>
                    <a:pt x="123" y="336"/>
                    <a:pt x="127" y="334"/>
                  </a:cubicBezTo>
                  <a:cubicBezTo>
                    <a:pt x="129" y="339"/>
                    <a:pt x="130" y="345"/>
                    <a:pt x="132" y="351"/>
                  </a:cubicBezTo>
                  <a:cubicBezTo>
                    <a:pt x="139" y="373"/>
                    <a:pt x="144" y="395"/>
                    <a:pt x="150" y="417"/>
                  </a:cubicBezTo>
                  <a:cubicBezTo>
                    <a:pt x="156" y="436"/>
                    <a:pt x="161" y="456"/>
                    <a:pt x="168" y="475"/>
                  </a:cubicBezTo>
                  <a:cubicBezTo>
                    <a:pt x="167" y="475"/>
                    <a:pt x="166" y="476"/>
                    <a:pt x="165" y="476"/>
                  </a:cubicBezTo>
                  <a:moveTo>
                    <a:pt x="57" y="182"/>
                  </a:moveTo>
                  <a:cubicBezTo>
                    <a:pt x="56" y="171"/>
                    <a:pt x="52" y="162"/>
                    <a:pt x="40" y="162"/>
                  </a:cubicBezTo>
                  <a:cubicBezTo>
                    <a:pt x="38" y="162"/>
                    <a:pt x="35" y="163"/>
                    <a:pt x="32" y="164"/>
                  </a:cubicBezTo>
                  <a:cubicBezTo>
                    <a:pt x="24" y="166"/>
                    <a:pt x="14" y="172"/>
                    <a:pt x="5" y="172"/>
                  </a:cubicBezTo>
                  <a:cubicBezTo>
                    <a:pt x="4" y="172"/>
                    <a:pt x="3" y="172"/>
                    <a:pt x="2" y="171"/>
                  </a:cubicBezTo>
                  <a:lnTo>
                    <a:pt x="0" y="167"/>
                  </a:lnTo>
                  <a:cubicBezTo>
                    <a:pt x="0" y="167"/>
                    <a:pt x="0" y="167"/>
                    <a:pt x="0" y="167"/>
                  </a:cubicBezTo>
                  <a:cubicBezTo>
                    <a:pt x="0" y="153"/>
                    <a:pt x="18" y="142"/>
                    <a:pt x="27" y="134"/>
                  </a:cubicBezTo>
                  <a:cubicBezTo>
                    <a:pt x="32" y="129"/>
                    <a:pt x="34" y="125"/>
                    <a:pt x="34" y="122"/>
                  </a:cubicBezTo>
                  <a:cubicBezTo>
                    <a:pt x="34" y="115"/>
                    <a:pt x="28" y="110"/>
                    <a:pt x="25" y="102"/>
                  </a:cubicBezTo>
                  <a:cubicBezTo>
                    <a:pt x="21" y="92"/>
                    <a:pt x="22" y="83"/>
                    <a:pt x="21" y="72"/>
                  </a:cubicBezTo>
                  <a:cubicBezTo>
                    <a:pt x="21" y="55"/>
                    <a:pt x="3" y="38"/>
                    <a:pt x="3" y="21"/>
                  </a:cubicBezTo>
                  <a:cubicBezTo>
                    <a:pt x="3" y="19"/>
                    <a:pt x="3" y="17"/>
                    <a:pt x="4" y="15"/>
                  </a:cubicBezTo>
                  <a:lnTo>
                    <a:pt x="4" y="15"/>
                  </a:lnTo>
                  <a:cubicBezTo>
                    <a:pt x="4" y="14"/>
                    <a:pt x="4" y="13"/>
                    <a:pt x="5" y="12"/>
                  </a:cubicBezTo>
                  <a:lnTo>
                    <a:pt x="5" y="12"/>
                  </a:lnTo>
                  <a:lnTo>
                    <a:pt x="5" y="12"/>
                  </a:lnTo>
                  <a:cubicBezTo>
                    <a:pt x="6" y="8"/>
                    <a:pt x="8" y="3"/>
                    <a:pt x="12" y="0"/>
                  </a:cubicBezTo>
                  <a:cubicBezTo>
                    <a:pt x="21" y="59"/>
                    <a:pt x="40" y="115"/>
                    <a:pt x="62" y="170"/>
                  </a:cubicBezTo>
                  <a:cubicBezTo>
                    <a:pt x="60" y="174"/>
                    <a:pt x="59" y="178"/>
                    <a:pt x="57" y="182"/>
                  </a:cubicBezTo>
                  <a:lnTo>
                    <a:pt x="57" y="182"/>
                  </a:lnTo>
                </a:path>
              </a:pathLst>
            </a:custGeom>
            <a:solidFill>
              <a:srgbClr val="40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0" name="Freeform 545">
              <a:extLst>
                <a:ext uri="{FF2B5EF4-FFF2-40B4-BE49-F238E27FC236}">
                  <a16:creationId xmlns:a16="http://schemas.microsoft.com/office/drawing/2014/main" id="{98EC00D8-553F-EAF6-9E04-2A86F9766297}"/>
                </a:ext>
              </a:extLst>
            </p:cNvPr>
            <p:cNvSpPr>
              <a:spLocks/>
            </p:cNvSpPr>
            <p:nvPr/>
          </p:nvSpPr>
          <p:spPr bwMode="auto">
            <a:xfrm>
              <a:off x="5110163" y="1366838"/>
              <a:ext cx="195263" cy="460375"/>
            </a:xfrm>
            <a:custGeom>
              <a:avLst/>
              <a:gdLst>
                <a:gd name="T0" fmla="*/ 200 w 202"/>
                <a:gd name="T1" fmla="*/ 203 h 475"/>
                <a:gd name="T2" fmla="*/ 199 w 202"/>
                <a:gd name="T3" fmla="*/ 202 h 475"/>
                <a:gd name="T4" fmla="*/ 196 w 202"/>
                <a:gd name="T5" fmla="*/ 202 h 475"/>
                <a:gd name="T6" fmla="*/ 162 w 202"/>
                <a:gd name="T7" fmla="*/ 232 h 475"/>
                <a:gd name="T8" fmla="*/ 145 w 202"/>
                <a:gd name="T9" fmla="*/ 257 h 475"/>
                <a:gd name="T10" fmla="*/ 114 w 202"/>
                <a:gd name="T11" fmla="*/ 273 h 475"/>
                <a:gd name="T12" fmla="*/ 102 w 202"/>
                <a:gd name="T13" fmla="*/ 275 h 475"/>
                <a:gd name="T14" fmla="*/ 89 w 202"/>
                <a:gd name="T15" fmla="*/ 254 h 475"/>
                <a:gd name="T16" fmla="*/ 88 w 202"/>
                <a:gd name="T17" fmla="*/ 215 h 475"/>
                <a:gd name="T18" fmla="*/ 64 w 202"/>
                <a:gd name="T19" fmla="*/ 189 h 475"/>
                <a:gd name="T20" fmla="*/ 55 w 202"/>
                <a:gd name="T21" fmla="*/ 145 h 475"/>
                <a:gd name="T22" fmla="*/ 63 w 202"/>
                <a:gd name="T23" fmla="*/ 105 h 475"/>
                <a:gd name="T24" fmla="*/ 82 w 202"/>
                <a:gd name="T25" fmla="*/ 87 h 475"/>
                <a:gd name="T26" fmla="*/ 89 w 202"/>
                <a:gd name="T27" fmla="*/ 71 h 475"/>
                <a:gd name="T28" fmla="*/ 103 w 202"/>
                <a:gd name="T29" fmla="*/ 42 h 475"/>
                <a:gd name="T30" fmla="*/ 96 w 202"/>
                <a:gd name="T31" fmla="*/ 42 h 475"/>
                <a:gd name="T32" fmla="*/ 81 w 202"/>
                <a:gd name="T33" fmla="*/ 65 h 475"/>
                <a:gd name="T34" fmla="*/ 50 w 202"/>
                <a:gd name="T35" fmla="*/ 86 h 475"/>
                <a:gd name="T36" fmla="*/ 24 w 202"/>
                <a:gd name="T37" fmla="*/ 48 h 475"/>
                <a:gd name="T38" fmla="*/ 5 w 202"/>
                <a:gd name="T39" fmla="*/ 0 h 475"/>
                <a:gd name="T40" fmla="*/ 0 w 202"/>
                <a:gd name="T41" fmla="*/ 1 h 475"/>
                <a:gd name="T42" fmla="*/ 98 w 202"/>
                <a:gd name="T43" fmla="*/ 289 h 475"/>
                <a:gd name="T44" fmla="*/ 123 w 202"/>
                <a:gd name="T45" fmla="*/ 359 h 475"/>
                <a:gd name="T46" fmla="*/ 140 w 202"/>
                <a:gd name="T47" fmla="*/ 423 h 475"/>
                <a:gd name="T48" fmla="*/ 157 w 202"/>
                <a:gd name="T49" fmla="*/ 475 h 475"/>
                <a:gd name="T50" fmla="*/ 163 w 202"/>
                <a:gd name="T51" fmla="*/ 434 h 475"/>
                <a:gd name="T52" fmla="*/ 148 w 202"/>
                <a:gd name="T53" fmla="*/ 403 h 475"/>
                <a:gd name="T54" fmla="*/ 136 w 202"/>
                <a:gd name="T55" fmla="*/ 357 h 475"/>
                <a:gd name="T56" fmla="*/ 126 w 202"/>
                <a:gd name="T57" fmla="*/ 307 h 475"/>
                <a:gd name="T58" fmla="*/ 144 w 202"/>
                <a:gd name="T59" fmla="*/ 285 h 475"/>
                <a:gd name="T60" fmla="*/ 158 w 202"/>
                <a:gd name="T61" fmla="*/ 269 h 475"/>
                <a:gd name="T62" fmla="*/ 184 w 202"/>
                <a:gd name="T63" fmla="*/ 236 h 475"/>
                <a:gd name="T64" fmla="*/ 201 w 202"/>
                <a:gd name="T65" fmla="*/ 211 h 475"/>
                <a:gd name="T66" fmla="*/ 200 w 202"/>
                <a:gd name="T67" fmla="*/ 20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2" h="475">
                  <a:moveTo>
                    <a:pt x="200" y="203"/>
                  </a:moveTo>
                  <a:lnTo>
                    <a:pt x="199" y="202"/>
                  </a:lnTo>
                  <a:lnTo>
                    <a:pt x="196" y="202"/>
                  </a:lnTo>
                  <a:cubicBezTo>
                    <a:pt x="182" y="208"/>
                    <a:pt x="172" y="221"/>
                    <a:pt x="162" y="232"/>
                  </a:cubicBezTo>
                  <a:cubicBezTo>
                    <a:pt x="156" y="240"/>
                    <a:pt x="150" y="249"/>
                    <a:pt x="145" y="257"/>
                  </a:cubicBezTo>
                  <a:cubicBezTo>
                    <a:pt x="133" y="260"/>
                    <a:pt x="124" y="265"/>
                    <a:pt x="114" y="273"/>
                  </a:cubicBezTo>
                  <a:cubicBezTo>
                    <a:pt x="110" y="276"/>
                    <a:pt x="107" y="281"/>
                    <a:pt x="102" y="275"/>
                  </a:cubicBezTo>
                  <a:cubicBezTo>
                    <a:pt x="97" y="268"/>
                    <a:pt x="92" y="263"/>
                    <a:pt x="89" y="254"/>
                  </a:cubicBezTo>
                  <a:cubicBezTo>
                    <a:pt x="85" y="242"/>
                    <a:pt x="94" y="228"/>
                    <a:pt x="88" y="215"/>
                  </a:cubicBezTo>
                  <a:cubicBezTo>
                    <a:pt x="83" y="204"/>
                    <a:pt x="72" y="199"/>
                    <a:pt x="64" y="189"/>
                  </a:cubicBezTo>
                  <a:cubicBezTo>
                    <a:pt x="55" y="178"/>
                    <a:pt x="60" y="159"/>
                    <a:pt x="55" y="145"/>
                  </a:cubicBezTo>
                  <a:cubicBezTo>
                    <a:pt x="49" y="129"/>
                    <a:pt x="36" y="113"/>
                    <a:pt x="63" y="105"/>
                  </a:cubicBezTo>
                  <a:cubicBezTo>
                    <a:pt x="72" y="102"/>
                    <a:pt x="77" y="95"/>
                    <a:pt x="82" y="87"/>
                  </a:cubicBezTo>
                  <a:cubicBezTo>
                    <a:pt x="85" y="83"/>
                    <a:pt x="87" y="77"/>
                    <a:pt x="89" y="71"/>
                  </a:cubicBezTo>
                  <a:cubicBezTo>
                    <a:pt x="95" y="64"/>
                    <a:pt x="105" y="52"/>
                    <a:pt x="103" y="42"/>
                  </a:cubicBezTo>
                  <a:cubicBezTo>
                    <a:pt x="103" y="38"/>
                    <a:pt x="98" y="40"/>
                    <a:pt x="96" y="42"/>
                  </a:cubicBezTo>
                  <a:cubicBezTo>
                    <a:pt x="90" y="47"/>
                    <a:pt x="85" y="56"/>
                    <a:pt x="81" y="65"/>
                  </a:cubicBezTo>
                  <a:cubicBezTo>
                    <a:pt x="73" y="75"/>
                    <a:pt x="63" y="84"/>
                    <a:pt x="50" y="86"/>
                  </a:cubicBezTo>
                  <a:cubicBezTo>
                    <a:pt x="30" y="88"/>
                    <a:pt x="26" y="61"/>
                    <a:pt x="24" y="48"/>
                  </a:cubicBezTo>
                  <a:cubicBezTo>
                    <a:pt x="22" y="35"/>
                    <a:pt x="20" y="3"/>
                    <a:pt x="5" y="0"/>
                  </a:cubicBezTo>
                  <a:cubicBezTo>
                    <a:pt x="3" y="0"/>
                    <a:pt x="2" y="0"/>
                    <a:pt x="0" y="1"/>
                  </a:cubicBezTo>
                  <a:cubicBezTo>
                    <a:pt x="17" y="102"/>
                    <a:pt x="61" y="194"/>
                    <a:pt x="98" y="289"/>
                  </a:cubicBezTo>
                  <a:cubicBezTo>
                    <a:pt x="107" y="312"/>
                    <a:pt x="116" y="335"/>
                    <a:pt x="123" y="359"/>
                  </a:cubicBezTo>
                  <a:cubicBezTo>
                    <a:pt x="129" y="380"/>
                    <a:pt x="134" y="401"/>
                    <a:pt x="140" y="423"/>
                  </a:cubicBezTo>
                  <a:cubicBezTo>
                    <a:pt x="145" y="440"/>
                    <a:pt x="150" y="458"/>
                    <a:pt x="157" y="475"/>
                  </a:cubicBezTo>
                  <a:cubicBezTo>
                    <a:pt x="166" y="466"/>
                    <a:pt x="166" y="446"/>
                    <a:pt x="163" y="434"/>
                  </a:cubicBezTo>
                  <a:cubicBezTo>
                    <a:pt x="161" y="422"/>
                    <a:pt x="155" y="414"/>
                    <a:pt x="148" y="403"/>
                  </a:cubicBezTo>
                  <a:cubicBezTo>
                    <a:pt x="136" y="388"/>
                    <a:pt x="138" y="375"/>
                    <a:pt x="136" y="357"/>
                  </a:cubicBezTo>
                  <a:cubicBezTo>
                    <a:pt x="133" y="341"/>
                    <a:pt x="124" y="324"/>
                    <a:pt x="126" y="307"/>
                  </a:cubicBezTo>
                  <a:cubicBezTo>
                    <a:pt x="127" y="300"/>
                    <a:pt x="140" y="290"/>
                    <a:pt x="144" y="285"/>
                  </a:cubicBezTo>
                  <a:cubicBezTo>
                    <a:pt x="149" y="280"/>
                    <a:pt x="154" y="275"/>
                    <a:pt x="158" y="269"/>
                  </a:cubicBezTo>
                  <a:cubicBezTo>
                    <a:pt x="167" y="258"/>
                    <a:pt x="175" y="247"/>
                    <a:pt x="184" y="236"/>
                  </a:cubicBezTo>
                  <a:cubicBezTo>
                    <a:pt x="190" y="228"/>
                    <a:pt x="197" y="220"/>
                    <a:pt x="201" y="211"/>
                  </a:cubicBezTo>
                  <a:cubicBezTo>
                    <a:pt x="202" y="209"/>
                    <a:pt x="202" y="205"/>
                    <a:pt x="200" y="203"/>
                  </a:cubicBezTo>
                </a:path>
              </a:pathLst>
            </a:custGeom>
            <a:solidFill>
              <a:srgbClr val="601F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 name="Freeform 546">
              <a:extLst>
                <a:ext uri="{FF2B5EF4-FFF2-40B4-BE49-F238E27FC236}">
                  <a16:creationId xmlns:a16="http://schemas.microsoft.com/office/drawing/2014/main" id="{55176448-391F-77D6-9B04-8DF090CEA0D3}"/>
                </a:ext>
              </a:extLst>
            </p:cNvPr>
            <p:cNvSpPr>
              <a:spLocks noEditPoints="1"/>
            </p:cNvSpPr>
            <p:nvPr/>
          </p:nvSpPr>
          <p:spPr bwMode="auto">
            <a:xfrm>
              <a:off x="4957763" y="1560513"/>
              <a:ext cx="109538" cy="298450"/>
            </a:xfrm>
            <a:custGeom>
              <a:avLst/>
              <a:gdLst>
                <a:gd name="T0" fmla="*/ 114 w 114"/>
                <a:gd name="T1" fmla="*/ 309 h 309"/>
                <a:gd name="T2" fmla="*/ 114 w 114"/>
                <a:gd name="T3" fmla="*/ 309 h 309"/>
                <a:gd name="T4" fmla="*/ 114 w 114"/>
                <a:gd name="T5" fmla="*/ 309 h 309"/>
                <a:gd name="T6" fmla="*/ 0 w 114"/>
                <a:gd name="T7" fmla="*/ 7 h 309"/>
                <a:gd name="T8" fmla="*/ 2 w 114"/>
                <a:gd name="T9" fmla="*/ 0 h 309"/>
                <a:gd name="T10" fmla="*/ 0 w 114"/>
                <a:gd name="T11" fmla="*/ 7 h 309"/>
              </a:gdLst>
              <a:ahLst/>
              <a:cxnLst>
                <a:cxn ang="0">
                  <a:pos x="T0" y="T1"/>
                </a:cxn>
                <a:cxn ang="0">
                  <a:pos x="T2" y="T3"/>
                </a:cxn>
                <a:cxn ang="0">
                  <a:pos x="T4" y="T5"/>
                </a:cxn>
                <a:cxn ang="0">
                  <a:pos x="T6" y="T7"/>
                </a:cxn>
                <a:cxn ang="0">
                  <a:pos x="T8" y="T9"/>
                </a:cxn>
                <a:cxn ang="0">
                  <a:pos x="T10" y="T11"/>
                </a:cxn>
              </a:cxnLst>
              <a:rect l="0" t="0" r="r" b="b"/>
              <a:pathLst>
                <a:path w="114" h="309">
                  <a:moveTo>
                    <a:pt x="114" y="309"/>
                  </a:moveTo>
                  <a:lnTo>
                    <a:pt x="114" y="309"/>
                  </a:lnTo>
                  <a:lnTo>
                    <a:pt x="114" y="309"/>
                  </a:lnTo>
                  <a:close/>
                  <a:moveTo>
                    <a:pt x="0" y="7"/>
                  </a:moveTo>
                  <a:cubicBezTo>
                    <a:pt x="0" y="5"/>
                    <a:pt x="1" y="3"/>
                    <a:pt x="2" y="0"/>
                  </a:cubicBezTo>
                  <a:cubicBezTo>
                    <a:pt x="1" y="3"/>
                    <a:pt x="0" y="5"/>
                    <a:pt x="0" y="7"/>
                  </a:cubicBezTo>
                  <a:close/>
                </a:path>
              </a:pathLst>
            </a:custGeom>
            <a:solidFill>
              <a:srgbClr val="5D20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 name="Freeform 547">
              <a:extLst>
                <a:ext uri="{FF2B5EF4-FFF2-40B4-BE49-F238E27FC236}">
                  <a16:creationId xmlns:a16="http://schemas.microsoft.com/office/drawing/2014/main" id="{E4E72181-6474-B2E9-D84C-5AD5DEFA3F7A}"/>
                </a:ext>
              </a:extLst>
            </p:cNvPr>
            <p:cNvSpPr>
              <a:spLocks/>
            </p:cNvSpPr>
            <p:nvPr/>
          </p:nvSpPr>
          <p:spPr bwMode="auto">
            <a:xfrm>
              <a:off x="4929188" y="1546225"/>
              <a:ext cx="150813" cy="336550"/>
            </a:xfrm>
            <a:custGeom>
              <a:avLst/>
              <a:gdLst>
                <a:gd name="T0" fmla="*/ 157 w 157"/>
                <a:gd name="T1" fmla="*/ 347 h 347"/>
                <a:gd name="T2" fmla="*/ 144 w 157"/>
                <a:gd name="T3" fmla="*/ 323 h 347"/>
                <a:gd name="T4" fmla="*/ 144 w 157"/>
                <a:gd name="T5" fmla="*/ 323 h 347"/>
                <a:gd name="T6" fmla="*/ 143 w 157"/>
                <a:gd name="T7" fmla="*/ 323 h 347"/>
                <a:gd name="T8" fmla="*/ 143 w 157"/>
                <a:gd name="T9" fmla="*/ 323 h 347"/>
                <a:gd name="T10" fmla="*/ 127 w 157"/>
                <a:gd name="T11" fmla="*/ 288 h 347"/>
                <a:gd name="T12" fmla="*/ 119 w 157"/>
                <a:gd name="T13" fmla="*/ 277 h 347"/>
                <a:gd name="T14" fmla="*/ 111 w 157"/>
                <a:gd name="T15" fmla="*/ 282 h 347"/>
                <a:gd name="T16" fmla="*/ 104 w 157"/>
                <a:gd name="T17" fmla="*/ 290 h 347"/>
                <a:gd name="T18" fmla="*/ 81 w 157"/>
                <a:gd name="T19" fmla="*/ 311 h 347"/>
                <a:gd name="T20" fmla="*/ 54 w 157"/>
                <a:gd name="T21" fmla="*/ 335 h 347"/>
                <a:gd name="T22" fmla="*/ 47 w 157"/>
                <a:gd name="T23" fmla="*/ 330 h 347"/>
                <a:gd name="T24" fmla="*/ 45 w 157"/>
                <a:gd name="T25" fmla="*/ 324 h 347"/>
                <a:gd name="T26" fmla="*/ 59 w 157"/>
                <a:gd name="T27" fmla="*/ 299 h 347"/>
                <a:gd name="T28" fmla="*/ 86 w 157"/>
                <a:gd name="T29" fmla="*/ 277 h 347"/>
                <a:gd name="T30" fmla="*/ 115 w 157"/>
                <a:gd name="T31" fmla="*/ 244 h 347"/>
                <a:gd name="T32" fmla="*/ 115 w 157"/>
                <a:gd name="T33" fmla="*/ 242 h 347"/>
                <a:gd name="T34" fmla="*/ 78 w 157"/>
                <a:gd name="T35" fmla="*/ 197 h 347"/>
                <a:gd name="T36" fmla="*/ 78 w 157"/>
                <a:gd name="T37" fmla="*/ 197 h 347"/>
                <a:gd name="T38" fmla="*/ 82 w 157"/>
                <a:gd name="T39" fmla="*/ 183 h 347"/>
                <a:gd name="T40" fmla="*/ 83 w 157"/>
                <a:gd name="T41" fmla="*/ 174 h 347"/>
                <a:gd name="T42" fmla="*/ 80 w 157"/>
                <a:gd name="T43" fmla="*/ 153 h 347"/>
                <a:gd name="T44" fmla="*/ 62 w 157"/>
                <a:gd name="T45" fmla="*/ 118 h 347"/>
                <a:gd name="T46" fmla="*/ 61 w 157"/>
                <a:gd name="T47" fmla="*/ 118 h 347"/>
                <a:gd name="T48" fmla="*/ 24 w 157"/>
                <a:gd name="T49" fmla="*/ 146 h 347"/>
                <a:gd name="T50" fmla="*/ 3 w 157"/>
                <a:gd name="T51" fmla="*/ 157 h 347"/>
                <a:gd name="T52" fmla="*/ 0 w 157"/>
                <a:gd name="T53" fmla="*/ 156 h 347"/>
                <a:gd name="T54" fmla="*/ 0 w 157"/>
                <a:gd name="T55" fmla="*/ 154 h 347"/>
                <a:gd name="T56" fmla="*/ 2 w 157"/>
                <a:gd name="T57" fmla="*/ 149 h 347"/>
                <a:gd name="T58" fmla="*/ 10 w 157"/>
                <a:gd name="T59" fmla="*/ 142 h 347"/>
                <a:gd name="T60" fmla="*/ 39 w 157"/>
                <a:gd name="T61" fmla="*/ 105 h 347"/>
                <a:gd name="T62" fmla="*/ 47 w 157"/>
                <a:gd name="T63" fmla="*/ 77 h 347"/>
                <a:gd name="T64" fmla="*/ 43 w 157"/>
                <a:gd name="T65" fmla="*/ 64 h 347"/>
                <a:gd name="T66" fmla="*/ 29 w 157"/>
                <a:gd name="T67" fmla="*/ 29 h 347"/>
                <a:gd name="T68" fmla="*/ 30 w 157"/>
                <a:gd name="T69" fmla="*/ 21 h 347"/>
                <a:gd name="T70" fmla="*/ 30 w 157"/>
                <a:gd name="T71" fmla="*/ 21 h 347"/>
                <a:gd name="T72" fmla="*/ 32 w 157"/>
                <a:gd name="T73" fmla="*/ 14 h 347"/>
                <a:gd name="T74" fmla="*/ 42 w 157"/>
                <a:gd name="T75" fmla="*/ 0 h 347"/>
                <a:gd name="T76" fmla="*/ 56 w 157"/>
                <a:gd name="T77" fmla="*/ 71 h 347"/>
                <a:gd name="T78" fmla="*/ 78 w 157"/>
                <a:gd name="T79" fmla="*/ 124 h 347"/>
                <a:gd name="T80" fmla="*/ 99 w 157"/>
                <a:gd name="T81" fmla="*/ 188 h 347"/>
                <a:gd name="T82" fmla="*/ 143 w 157"/>
                <a:gd name="T83" fmla="*/ 307 h 347"/>
                <a:gd name="T84" fmla="*/ 157 w 157"/>
                <a:gd name="T85"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347">
                  <a:moveTo>
                    <a:pt x="157" y="347"/>
                  </a:moveTo>
                  <a:cubicBezTo>
                    <a:pt x="152" y="340"/>
                    <a:pt x="148" y="331"/>
                    <a:pt x="144" y="323"/>
                  </a:cubicBezTo>
                  <a:lnTo>
                    <a:pt x="144" y="323"/>
                  </a:lnTo>
                  <a:lnTo>
                    <a:pt x="143" y="323"/>
                  </a:lnTo>
                  <a:lnTo>
                    <a:pt x="143" y="323"/>
                  </a:lnTo>
                  <a:cubicBezTo>
                    <a:pt x="136" y="311"/>
                    <a:pt x="130" y="301"/>
                    <a:pt x="127" y="288"/>
                  </a:cubicBezTo>
                  <a:cubicBezTo>
                    <a:pt x="126" y="282"/>
                    <a:pt x="123" y="277"/>
                    <a:pt x="119" y="277"/>
                  </a:cubicBezTo>
                  <a:cubicBezTo>
                    <a:pt x="116" y="277"/>
                    <a:pt x="114" y="279"/>
                    <a:pt x="111" y="282"/>
                  </a:cubicBezTo>
                  <a:cubicBezTo>
                    <a:pt x="109" y="284"/>
                    <a:pt x="107" y="287"/>
                    <a:pt x="104" y="290"/>
                  </a:cubicBezTo>
                  <a:cubicBezTo>
                    <a:pt x="97" y="297"/>
                    <a:pt x="88" y="303"/>
                    <a:pt x="81" y="311"/>
                  </a:cubicBezTo>
                  <a:cubicBezTo>
                    <a:pt x="77" y="315"/>
                    <a:pt x="64" y="335"/>
                    <a:pt x="54" y="335"/>
                  </a:cubicBezTo>
                  <a:cubicBezTo>
                    <a:pt x="51" y="335"/>
                    <a:pt x="49" y="334"/>
                    <a:pt x="47" y="330"/>
                  </a:cubicBezTo>
                  <a:cubicBezTo>
                    <a:pt x="45" y="329"/>
                    <a:pt x="45" y="327"/>
                    <a:pt x="45" y="324"/>
                  </a:cubicBezTo>
                  <a:cubicBezTo>
                    <a:pt x="45" y="315"/>
                    <a:pt x="55" y="304"/>
                    <a:pt x="59" y="299"/>
                  </a:cubicBezTo>
                  <a:cubicBezTo>
                    <a:pt x="66" y="290"/>
                    <a:pt x="78" y="285"/>
                    <a:pt x="86" y="277"/>
                  </a:cubicBezTo>
                  <a:cubicBezTo>
                    <a:pt x="96" y="268"/>
                    <a:pt x="115" y="259"/>
                    <a:pt x="115" y="244"/>
                  </a:cubicBezTo>
                  <a:cubicBezTo>
                    <a:pt x="115" y="243"/>
                    <a:pt x="115" y="243"/>
                    <a:pt x="115" y="242"/>
                  </a:cubicBezTo>
                  <a:cubicBezTo>
                    <a:pt x="112" y="218"/>
                    <a:pt x="78" y="221"/>
                    <a:pt x="78" y="197"/>
                  </a:cubicBezTo>
                  <a:lnTo>
                    <a:pt x="78" y="197"/>
                  </a:lnTo>
                  <a:cubicBezTo>
                    <a:pt x="78" y="192"/>
                    <a:pt x="80" y="187"/>
                    <a:pt x="82" y="183"/>
                  </a:cubicBezTo>
                  <a:cubicBezTo>
                    <a:pt x="83" y="180"/>
                    <a:pt x="83" y="177"/>
                    <a:pt x="83" y="174"/>
                  </a:cubicBezTo>
                  <a:cubicBezTo>
                    <a:pt x="83" y="167"/>
                    <a:pt x="81" y="160"/>
                    <a:pt x="80" y="153"/>
                  </a:cubicBezTo>
                  <a:cubicBezTo>
                    <a:pt x="79" y="144"/>
                    <a:pt x="75" y="118"/>
                    <a:pt x="62" y="118"/>
                  </a:cubicBezTo>
                  <a:cubicBezTo>
                    <a:pt x="61" y="118"/>
                    <a:pt x="61" y="118"/>
                    <a:pt x="61" y="118"/>
                  </a:cubicBezTo>
                  <a:cubicBezTo>
                    <a:pt x="48" y="119"/>
                    <a:pt x="33" y="138"/>
                    <a:pt x="24" y="146"/>
                  </a:cubicBezTo>
                  <a:cubicBezTo>
                    <a:pt x="17" y="151"/>
                    <a:pt x="11" y="155"/>
                    <a:pt x="3" y="157"/>
                  </a:cubicBezTo>
                  <a:lnTo>
                    <a:pt x="0" y="156"/>
                  </a:lnTo>
                  <a:cubicBezTo>
                    <a:pt x="0" y="156"/>
                    <a:pt x="0" y="155"/>
                    <a:pt x="0" y="154"/>
                  </a:cubicBezTo>
                  <a:cubicBezTo>
                    <a:pt x="0" y="152"/>
                    <a:pt x="1" y="150"/>
                    <a:pt x="2" y="149"/>
                  </a:cubicBezTo>
                  <a:cubicBezTo>
                    <a:pt x="5" y="147"/>
                    <a:pt x="7" y="144"/>
                    <a:pt x="10" y="142"/>
                  </a:cubicBezTo>
                  <a:cubicBezTo>
                    <a:pt x="23" y="132"/>
                    <a:pt x="34" y="121"/>
                    <a:pt x="39" y="105"/>
                  </a:cubicBezTo>
                  <a:cubicBezTo>
                    <a:pt x="41" y="95"/>
                    <a:pt x="47" y="86"/>
                    <a:pt x="47" y="77"/>
                  </a:cubicBezTo>
                  <a:cubicBezTo>
                    <a:pt x="47" y="72"/>
                    <a:pt x="46" y="68"/>
                    <a:pt x="43" y="64"/>
                  </a:cubicBezTo>
                  <a:cubicBezTo>
                    <a:pt x="37" y="53"/>
                    <a:pt x="29" y="42"/>
                    <a:pt x="29" y="29"/>
                  </a:cubicBezTo>
                  <a:cubicBezTo>
                    <a:pt x="29" y="27"/>
                    <a:pt x="29" y="24"/>
                    <a:pt x="30" y="21"/>
                  </a:cubicBezTo>
                  <a:lnTo>
                    <a:pt x="30" y="21"/>
                  </a:lnTo>
                  <a:cubicBezTo>
                    <a:pt x="30" y="19"/>
                    <a:pt x="31" y="17"/>
                    <a:pt x="32" y="14"/>
                  </a:cubicBezTo>
                  <a:cubicBezTo>
                    <a:pt x="35" y="9"/>
                    <a:pt x="38" y="3"/>
                    <a:pt x="42" y="0"/>
                  </a:cubicBezTo>
                  <a:cubicBezTo>
                    <a:pt x="41" y="24"/>
                    <a:pt x="47" y="48"/>
                    <a:pt x="56" y="71"/>
                  </a:cubicBezTo>
                  <a:cubicBezTo>
                    <a:pt x="63" y="89"/>
                    <a:pt x="71" y="106"/>
                    <a:pt x="78" y="124"/>
                  </a:cubicBezTo>
                  <a:cubicBezTo>
                    <a:pt x="86" y="145"/>
                    <a:pt x="91" y="167"/>
                    <a:pt x="99" y="188"/>
                  </a:cubicBezTo>
                  <a:cubicBezTo>
                    <a:pt x="113" y="228"/>
                    <a:pt x="130" y="267"/>
                    <a:pt x="143" y="307"/>
                  </a:cubicBezTo>
                  <a:cubicBezTo>
                    <a:pt x="148" y="321"/>
                    <a:pt x="153" y="334"/>
                    <a:pt x="157" y="347"/>
                  </a:cubicBezTo>
                </a:path>
              </a:pathLst>
            </a:custGeom>
            <a:solidFill>
              <a:srgbClr val="40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3" name="Freeform 548">
              <a:extLst>
                <a:ext uri="{FF2B5EF4-FFF2-40B4-BE49-F238E27FC236}">
                  <a16:creationId xmlns:a16="http://schemas.microsoft.com/office/drawing/2014/main" id="{2D357D94-D249-3AF4-5118-537C942BC8AF}"/>
                </a:ext>
              </a:extLst>
            </p:cNvPr>
            <p:cNvSpPr>
              <a:spLocks/>
            </p:cNvSpPr>
            <p:nvPr/>
          </p:nvSpPr>
          <p:spPr bwMode="auto">
            <a:xfrm>
              <a:off x="5254625" y="1276350"/>
              <a:ext cx="139700" cy="285750"/>
            </a:xfrm>
            <a:custGeom>
              <a:avLst/>
              <a:gdLst>
                <a:gd name="T0" fmla="*/ 142 w 144"/>
                <a:gd name="T1" fmla="*/ 285 h 295"/>
                <a:gd name="T2" fmla="*/ 129 w 144"/>
                <a:gd name="T3" fmla="*/ 270 h 295"/>
                <a:gd name="T4" fmla="*/ 123 w 144"/>
                <a:gd name="T5" fmla="*/ 234 h 295"/>
                <a:gd name="T6" fmla="*/ 112 w 144"/>
                <a:gd name="T7" fmla="*/ 216 h 295"/>
                <a:gd name="T8" fmla="*/ 102 w 144"/>
                <a:gd name="T9" fmla="*/ 203 h 295"/>
                <a:gd name="T10" fmla="*/ 100 w 144"/>
                <a:gd name="T11" fmla="*/ 195 h 295"/>
                <a:gd name="T12" fmla="*/ 89 w 144"/>
                <a:gd name="T13" fmla="*/ 169 h 295"/>
                <a:gd name="T14" fmla="*/ 72 w 144"/>
                <a:gd name="T15" fmla="*/ 115 h 295"/>
                <a:gd name="T16" fmla="*/ 72 w 144"/>
                <a:gd name="T17" fmla="*/ 92 h 295"/>
                <a:gd name="T18" fmla="*/ 75 w 144"/>
                <a:gd name="T19" fmla="*/ 52 h 295"/>
                <a:gd name="T20" fmla="*/ 119 w 144"/>
                <a:gd name="T21" fmla="*/ 22 h 295"/>
                <a:gd name="T22" fmla="*/ 122 w 144"/>
                <a:gd name="T23" fmla="*/ 1 h 295"/>
                <a:gd name="T24" fmla="*/ 91 w 144"/>
                <a:gd name="T25" fmla="*/ 20 h 295"/>
                <a:gd name="T26" fmla="*/ 69 w 144"/>
                <a:gd name="T27" fmla="*/ 46 h 295"/>
                <a:gd name="T28" fmla="*/ 35 w 144"/>
                <a:gd name="T29" fmla="*/ 26 h 295"/>
                <a:gd name="T30" fmla="*/ 29 w 144"/>
                <a:gd name="T31" fmla="*/ 30 h 295"/>
                <a:gd name="T32" fmla="*/ 36 w 144"/>
                <a:gd name="T33" fmla="*/ 54 h 295"/>
                <a:gd name="T34" fmla="*/ 5 w 144"/>
                <a:gd name="T35" fmla="*/ 100 h 295"/>
                <a:gd name="T36" fmla="*/ 7 w 144"/>
                <a:gd name="T37" fmla="*/ 101 h 295"/>
                <a:gd name="T38" fmla="*/ 32 w 144"/>
                <a:gd name="T39" fmla="*/ 86 h 295"/>
                <a:gd name="T40" fmla="*/ 51 w 144"/>
                <a:gd name="T41" fmla="*/ 90 h 295"/>
                <a:gd name="T42" fmla="*/ 48 w 144"/>
                <a:gd name="T43" fmla="*/ 109 h 295"/>
                <a:gd name="T44" fmla="*/ 77 w 144"/>
                <a:gd name="T45" fmla="*/ 168 h 295"/>
                <a:gd name="T46" fmla="*/ 87 w 144"/>
                <a:gd name="T47" fmla="*/ 191 h 295"/>
                <a:gd name="T48" fmla="*/ 95 w 144"/>
                <a:gd name="T49" fmla="*/ 211 h 295"/>
                <a:gd name="T50" fmla="*/ 97 w 144"/>
                <a:gd name="T51" fmla="*/ 219 h 295"/>
                <a:gd name="T52" fmla="*/ 102 w 144"/>
                <a:gd name="T53" fmla="*/ 275 h 295"/>
                <a:gd name="T54" fmla="*/ 107 w 144"/>
                <a:gd name="T55" fmla="*/ 287 h 295"/>
                <a:gd name="T56" fmla="*/ 124 w 144"/>
                <a:gd name="T57" fmla="*/ 290 h 295"/>
                <a:gd name="T58" fmla="*/ 138 w 144"/>
                <a:gd name="T59" fmla="*/ 294 h 295"/>
                <a:gd name="T60" fmla="*/ 142 w 144"/>
                <a:gd name="T61" fmla="*/ 28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295">
                  <a:moveTo>
                    <a:pt x="142" y="285"/>
                  </a:moveTo>
                  <a:cubicBezTo>
                    <a:pt x="140" y="280"/>
                    <a:pt x="132" y="276"/>
                    <a:pt x="129" y="270"/>
                  </a:cubicBezTo>
                  <a:cubicBezTo>
                    <a:pt x="121" y="258"/>
                    <a:pt x="123" y="247"/>
                    <a:pt x="123" y="234"/>
                  </a:cubicBezTo>
                  <a:cubicBezTo>
                    <a:pt x="122" y="226"/>
                    <a:pt x="117" y="221"/>
                    <a:pt x="112" y="216"/>
                  </a:cubicBezTo>
                  <a:cubicBezTo>
                    <a:pt x="108" y="211"/>
                    <a:pt x="104" y="207"/>
                    <a:pt x="102" y="203"/>
                  </a:cubicBezTo>
                  <a:cubicBezTo>
                    <a:pt x="101" y="200"/>
                    <a:pt x="101" y="198"/>
                    <a:pt x="100" y="195"/>
                  </a:cubicBezTo>
                  <a:cubicBezTo>
                    <a:pt x="98" y="186"/>
                    <a:pt x="94" y="177"/>
                    <a:pt x="89" y="169"/>
                  </a:cubicBezTo>
                  <a:cubicBezTo>
                    <a:pt x="82" y="151"/>
                    <a:pt x="69" y="138"/>
                    <a:pt x="72" y="115"/>
                  </a:cubicBezTo>
                  <a:cubicBezTo>
                    <a:pt x="73" y="107"/>
                    <a:pt x="74" y="100"/>
                    <a:pt x="72" y="92"/>
                  </a:cubicBezTo>
                  <a:cubicBezTo>
                    <a:pt x="69" y="76"/>
                    <a:pt x="54" y="63"/>
                    <a:pt x="75" y="52"/>
                  </a:cubicBezTo>
                  <a:cubicBezTo>
                    <a:pt x="90" y="44"/>
                    <a:pt x="108" y="36"/>
                    <a:pt x="119" y="22"/>
                  </a:cubicBezTo>
                  <a:cubicBezTo>
                    <a:pt x="122" y="20"/>
                    <a:pt x="133" y="2"/>
                    <a:pt x="122" y="1"/>
                  </a:cubicBezTo>
                  <a:cubicBezTo>
                    <a:pt x="110" y="0"/>
                    <a:pt x="99" y="11"/>
                    <a:pt x="91" y="20"/>
                  </a:cubicBezTo>
                  <a:cubicBezTo>
                    <a:pt x="84" y="28"/>
                    <a:pt x="77" y="38"/>
                    <a:pt x="69" y="46"/>
                  </a:cubicBezTo>
                  <a:cubicBezTo>
                    <a:pt x="51" y="65"/>
                    <a:pt x="40" y="40"/>
                    <a:pt x="35" y="26"/>
                  </a:cubicBezTo>
                  <a:cubicBezTo>
                    <a:pt x="34" y="22"/>
                    <a:pt x="30" y="26"/>
                    <a:pt x="29" y="30"/>
                  </a:cubicBezTo>
                  <a:cubicBezTo>
                    <a:pt x="23" y="36"/>
                    <a:pt x="34" y="48"/>
                    <a:pt x="36" y="54"/>
                  </a:cubicBezTo>
                  <a:cubicBezTo>
                    <a:pt x="46" y="79"/>
                    <a:pt x="0" y="80"/>
                    <a:pt x="5" y="100"/>
                  </a:cubicBezTo>
                  <a:lnTo>
                    <a:pt x="7" y="101"/>
                  </a:lnTo>
                  <a:cubicBezTo>
                    <a:pt x="16" y="98"/>
                    <a:pt x="24" y="91"/>
                    <a:pt x="32" y="86"/>
                  </a:cubicBezTo>
                  <a:cubicBezTo>
                    <a:pt x="38" y="81"/>
                    <a:pt x="52" y="77"/>
                    <a:pt x="51" y="90"/>
                  </a:cubicBezTo>
                  <a:cubicBezTo>
                    <a:pt x="50" y="96"/>
                    <a:pt x="49" y="103"/>
                    <a:pt x="48" y="109"/>
                  </a:cubicBezTo>
                  <a:cubicBezTo>
                    <a:pt x="46" y="129"/>
                    <a:pt x="64" y="151"/>
                    <a:pt x="77" y="168"/>
                  </a:cubicBezTo>
                  <a:cubicBezTo>
                    <a:pt x="81" y="175"/>
                    <a:pt x="85" y="183"/>
                    <a:pt x="87" y="191"/>
                  </a:cubicBezTo>
                  <a:cubicBezTo>
                    <a:pt x="88" y="199"/>
                    <a:pt x="91" y="205"/>
                    <a:pt x="95" y="211"/>
                  </a:cubicBezTo>
                  <a:cubicBezTo>
                    <a:pt x="96" y="214"/>
                    <a:pt x="96" y="217"/>
                    <a:pt x="97" y="219"/>
                  </a:cubicBezTo>
                  <a:cubicBezTo>
                    <a:pt x="100" y="238"/>
                    <a:pt x="105" y="256"/>
                    <a:pt x="102" y="275"/>
                  </a:cubicBezTo>
                  <a:cubicBezTo>
                    <a:pt x="101" y="281"/>
                    <a:pt x="102" y="284"/>
                    <a:pt x="107" y="287"/>
                  </a:cubicBezTo>
                  <a:cubicBezTo>
                    <a:pt x="111" y="289"/>
                    <a:pt x="119" y="289"/>
                    <a:pt x="124" y="290"/>
                  </a:cubicBezTo>
                  <a:cubicBezTo>
                    <a:pt x="128" y="291"/>
                    <a:pt x="133" y="293"/>
                    <a:pt x="138" y="294"/>
                  </a:cubicBezTo>
                  <a:cubicBezTo>
                    <a:pt x="141" y="295"/>
                    <a:pt x="144" y="288"/>
                    <a:pt x="142" y="285"/>
                  </a:cubicBezTo>
                </a:path>
              </a:pathLst>
            </a:custGeom>
            <a:solidFill>
              <a:srgbClr val="601F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4" name="Freeform 549">
              <a:extLst>
                <a:ext uri="{FF2B5EF4-FFF2-40B4-BE49-F238E27FC236}">
                  <a16:creationId xmlns:a16="http://schemas.microsoft.com/office/drawing/2014/main" id="{8349EFF3-11E5-4577-9536-BA79BC13ECB5}"/>
                </a:ext>
              </a:extLst>
            </p:cNvPr>
            <p:cNvSpPr>
              <a:spLocks noEditPoints="1"/>
            </p:cNvSpPr>
            <p:nvPr/>
          </p:nvSpPr>
          <p:spPr bwMode="auto">
            <a:xfrm>
              <a:off x="4849813" y="1797050"/>
              <a:ext cx="3175" cy="20638"/>
            </a:xfrm>
            <a:custGeom>
              <a:avLst/>
              <a:gdLst>
                <a:gd name="T0" fmla="*/ 0 w 4"/>
                <a:gd name="T1" fmla="*/ 20 h 20"/>
                <a:gd name="T2" fmla="*/ 0 w 4"/>
                <a:gd name="T3" fmla="*/ 20 h 20"/>
                <a:gd name="T4" fmla="*/ 0 w 4"/>
                <a:gd name="T5" fmla="*/ 20 h 20"/>
                <a:gd name="T6" fmla="*/ 0 w 4"/>
                <a:gd name="T7" fmla="*/ 20 h 20"/>
                <a:gd name="T8" fmla="*/ 4 w 4"/>
                <a:gd name="T9" fmla="*/ 0 h 20"/>
                <a:gd name="T10" fmla="*/ 0 w 4"/>
                <a:gd name="T11" fmla="*/ 20 h 20"/>
              </a:gdLst>
              <a:ahLst/>
              <a:cxnLst>
                <a:cxn ang="0">
                  <a:pos x="T0" y="T1"/>
                </a:cxn>
                <a:cxn ang="0">
                  <a:pos x="T2" y="T3"/>
                </a:cxn>
                <a:cxn ang="0">
                  <a:pos x="T4" y="T5"/>
                </a:cxn>
                <a:cxn ang="0">
                  <a:pos x="T6" y="T7"/>
                </a:cxn>
                <a:cxn ang="0">
                  <a:pos x="T8" y="T9"/>
                </a:cxn>
                <a:cxn ang="0">
                  <a:pos x="T10" y="T11"/>
                </a:cxn>
              </a:cxnLst>
              <a:rect l="0" t="0" r="r" b="b"/>
              <a:pathLst>
                <a:path w="4" h="20">
                  <a:moveTo>
                    <a:pt x="0" y="20"/>
                  </a:moveTo>
                  <a:lnTo>
                    <a:pt x="0" y="20"/>
                  </a:lnTo>
                  <a:lnTo>
                    <a:pt x="0" y="20"/>
                  </a:lnTo>
                  <a:close/>
                  <a:moveTo>
                    <a:pt x="0" y="20"/>
                  </a:moveTo>
                  <a:cubicBezTo>
                    <a:pt x="1" y="13"/>
                    <a:pt x="2" y="7"/>
                    <a:pt x="4" y="0"/>
                  </a:cubicBezTo>
                  <a:cubicBezTo>
                    <a:pt x="2" y="7"/>
                    <a:pt x="1" y="13"/>
                    <a:pt x="0" y="20"/>
                  </a:cubicBezTo>
                  <a:close/>
                </a:path>
              </a:pathLst>
            </a:custGeom>
            <a:solidFill>
              <a:srgbClr val="A17B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5" name="Freeform 550">
              <a:extLst>
                <a:ext uri="{FF2B5EF4-FFF2-40B4-BE49-F238E27FC236}">
                  <a16:creationId xmlns:a16="http://schemas.microsoft.com/office/drawing/2014/main" id="{2439DC39-752C-3E98-10A0-618ED8B14626}"/>
                </a:ext>
              </a:extLst>
            </p:cNvPr>
            <p:cNvSpPr>
              <a:spLocks/>
            </p:cNvSpPr>
            <p:nvPr/>
          </p:nvSpPr>
          <p:spPr bwMode="auto">
            <a:xfrm>
              <a:off x="4876800" y="1749425"/>
              <a:ext cx="1588" cy="3175"/>
            </a:xfrm>
            <a:custGeom>
              <a:avLst/>
              <a:gdLst>
                <a:gd name="T0" fmla="*/ 0 w 1"/>
                <a:gd name="T1" fmla="*/ 2 h 2"/>
                <a:gd name="T2" fmla="*/ 1 w 1"/>
                <a:gd name="T3" fmla="*/ 0 h 2"/>
                <a:gd name="T4" fmla="*/ 0 w 1"/>
                <a:gd name="T5" fmla="*/ 2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2"/>
                  </a:lnTo>
                  <a:lnTo>
                    <a:pt x="0" y="2"/>
                  </a:lnTo>
                  <a:close/>
                </a:path>
              </a:pathLst>
            </a:custGeom>
            <a:solidFill>
              <a:srgbClr val="5E20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6" name="Freeform 551">
              <a:extLst>
                <a:ext uri="{FF2B5EF4-FFF2-40B4-BE49-F238E27FC236}">
                  <a16:creationId xmlns:a16="http://schemas.microsoft.com/office/drawing/2014/main" id="{4FA641C0-95AC-2E4F-DB32-D0D86F13A75D}"/>
                </a:ext>
              </a:extLst>
            </p:cNvPr>
            <p:cNvSpPr>
              <a:spLocks/>
            </p:cNvSpPr>
            <p:nvPr/>
          </p:nvSpPr>
          <p:spPr bwMode="auto">
            <a:xfrm>
              <a:off x="4846638" y="1568450"/>
              <a:ext cx="69850" cy="258763"/>
            </a:xfrm>
            <a:custGeom>
              <a:avLst/>
              <a:gdLst>
                <a:gd name="T0" fmla="*/ 0 w 72"/>
                <a:gd name="T1" fmla="*/ 268 h 268"/>
                <a:gd name="T2" fmla="*/ 2 w 72"/>
                <a:gd name="T3" fmla="*/ 257 h 268"/>
                <a:gd name="T4" fmla="*/ 2 w 72"/>
                <a:gd name="T5" fmla="*/ 257 h 268"/>
                <a:gd name="T6" fmla="*/ 2 w 72"/>
                <a:gd name="T7" fmla="*/ 257 h 268"/>
                <a:gd name="T8" fmla="*/ 6 w 72"/>
                <a:gd name="T9" fmla="*/ 237 h 268"/>
                <a:gd name="T10" fmla="*/ 6 w 72"/>
                <a:gd name="T11" fmla="*/ 237 h 268"/>
                <a:gd name="T12" fmla="*/ 22 w 72"/>
                <a:gd name="T13" fmla="*/ 150 h 268"/>
                <a:gd name="T14" fmla="*/ 52 w 72"/>
                <a:gd name="T15" fmla="*/ 44 h 268"/>
                <a:gd name="T16" fmla="*/ 72 w 72"/>
                <a:gd name="T17" fmla="*/ 0 h 268"/>
                <a:gd name="T18" fmla="*/ 57 w 72"/>
                <a:gd name="T19" fmla="*/ 44 h 268"/>
                <a:gd name="T20" fmla="*/ 57 w 72"/>
                <a:gd name="T21" fmla="*/ 47 h 268"/>
                <a:gd name="T22" fmla="*/ 57 w 72"/>
                <a:gd name="T23" fmla="*/ 54 h 268"/>
                <a:gd name="T24" fmla="*/ 37 w 72"/>
                <a:gd name="T25" fmla="*/ 158 h 268"/>
                <a:gd name="T26" fmla="*/ 37 w 72"/>
                <a:gd name="T27" fmla="*/ 158 h 268"/>
                <a:gd name="T28" fmla="*/ 32 w 72"/>
                <a:gd name="T29" fmla="*/ 188 h 268"/>
                <a:gd name="T30" fmla="*/ 31 w 72"/>
                <a:gd name="T31" fmla="*/ 191 h 268"/>
                <a:gd name="T32" fmla="*/ 15 w 72"/>
                <a:gd name="T33" fmla="*/ 227 h 268"/>
                <a:gd name="T34" fmla="*/ 0 w 72"/>
                <a:gd name="T35"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268">
                  <a:moveTo>
                    <a:pt x="0" y="268"/>
                  </a:moveTo>
                  <a:cubicBezTo>
                    <a:pt x="0" y="265"/>
                    <a:pt x="1" y="261"/>
                    <a:pt x="2" y="257"/>
                  </a:cubicBezTo>
                  <a:lnTo>
                    <a:pt x="2" y="257"/>
                  </a:lnTo>
                  <a:cubicBezTo>
                    <a:pt x="2" y="257"/>
                    <a:pt x="2" y="257"/>
                    <a:pt x="2" y="257"/>
                  </a:cubicBezTo>
                  <a:cubicBezTo>
                    <a:pt x="3" y="250"/>
                    <a:pt x="4" y="244"/>
                    <a:pt x="6" y="237"/>
                  </a:cubicBezTo>
                  <a:cubicBezTo>
                    <a:pt x="6" y="237"/>
                    <a:pt x="6" y="237"/>
                    <a:pt x="6" y="237"/>
                  </a:cubicBezTo>
                  <a:cubicBezTo>
                    <a:pt x="14" y="206"/>
                    <a:pt x="11" y="180"/>
                    <a:pt x="22" y="150"/>
                  </a:cubicBezTo>
                  <a:cubicBezTo>
                    <a:pt x="35" y="110"/>
                    <a:pt x="50" y="73"/>
                    <a:pt x="52" y="44"/>
                  </a:cubicBezTo>
                  <a:cubicBezTo>
                    <a:pt x="52" y="32"/>
                    <a:pt x="61" y="16"/>
                    <a:pt x="72" y="0"/>
                  </a:cubicBezTo>
                  <a:cubicBezTo>
                    <a:pt x="65" y="13"/>
                    <a:pt x="57" y="30"/>
                    <a:pt x="57" y="44"/>
                  </a:cubicBezTo>
                  <a:cubicBezTo>
                    <a:pt x="57" y="45"/>
                    <a:pt x="57" y="46"/>
                    <a:pt x="57" y="47"/>
                  </a:cubicBezTo>
                  <a:cubicBezTo>
                    <a:pt x="57" y="49"/>
                    <a:pt x="57" y="52"/>
                    <a:pt x="57" y="54"/>
                  </a:cubicBezTo>
                  <a:cubicBezTo>
                    <a:pt x="57" y="78"/>
                    <a:pt x="48" y="115"/>
                    <a:pt x="37" y="158"/>
                  </a:cubicBezTo>
                  <a:lnTo>
                    <a:pt x="37" y="158"/>
                  </a:lnTo>
                  <a:cubicBezTo>
                    <a:pt x="35" y="167"/>
                    <a:pt x="33" y="177"/>
                    <a:pt x="32" y="188"/>
                  </a:cubicBezTo>
                  <a:lnTo>
                    <a:pt x="31" y="191"/>
                  </a:lnTo>
                  <a:cubicBezTo>
                    <a:pt x="26" y="203"/>
                    <a:pt x="20" y="215"/>
                    <a:pt x="15" y="227"/>
                  </a:cubicBezTo>
                  <a:cubicBezTo>
                    <a:pt x="9" y="241"/>
                    <a:pt x="4" y="254"/>
                    <a:pt x="0" y="268"/>
                  </a:cubicBezTo>
                </a:path>
              </a:pathLst>
            </a:custGeom>
            <a:solidFill>
              <a:srgbClr val="42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7" name="Freeform 552">
              <a:extLst>
                <a:ext uri="{FF2B5EF4-FFF2-40B4-BE49-F238E27FC236}">
                  <a16:creationId xmlns:a16="http://schemas.microsoft.com/office/drawing/2014/main" id="{F992C85C-F206-276E-9EA6-FE138AB25857}"/>
                </a:ext>
              </a:extLst>
            </p:cNvPr>
            <p:cNvSpPr>
              <a:spLocks/>
            </p:cNvSpPr>
            <p:nvPr/>
          </p:nvSpPr>
          <p:spPr bwMode="auto">
            <a:xfrm>
              <a:off x="4959350" y="2036763"/>
              <a:ext cx="9525" cy="4763"/>
            </a:xfrm>
            <a:custGeom>
              <a:avLst/>
              <a:gdLst>
                <a:gd name="T0" fmla="*/ 11 w 11"/>
                <a:gd name="T1" fmla="*/ 5 h 5"/>
                <a:gd name="T2" fmla="*/ 0 w 11"/>
                <a:gd name="T3" fmla="*/ 0 h 5"/>
                <a:gd name="T4" fmla="*/ 11 w 11"/>
                <a:gd name="T5" fmla="*/ 4 h 5"/>
                <a:gd name="T6" fmla="*/ 11 w 11"/>
                <a:gd name="T7" fmla="*/ 5 h 5"/>
              </a:gdLst>
              <a:ahLst/>
              <a:cxnLst>
                <a:cxn ang="0">
                  <a:pos x="T0" y="T1"/>
                </a:cxn>
                <a:cxn ang="0">
                  <a:pos x="T2" y="T3"/>
                </a:cxn>
                <a:cxn ang="0">
                  <a:pos x="T4" y="T5"/>
                </a:cxn>
                <a:cxn ang="0">
                  <a:pos x="T6" y="T7"/>
                </a:cxn>
              </a:cxnLst>
              <a:rect l="0" t="0" r="r" b="b"/>
              <a:pathLst>
                <a:path w="11" h="5">
                  <a:moveTo>
                    <a:pt x="11" y="5"/>
                  </a:moveTo>
                  <a:cubicBezTo>
                    <a:pt x="7" y="3"/>
                    <a:pt x="4" y="1"/>
                    <a:pt x="0" y="0"/>
                  </a:cubicBezTo>
                  <a:cubicBezTo>
                    <a:pt x="4" y="1"/>
                    <a:pt x="7" y="3"/>
                    <a:pt x="11" y="4"/>
                  </a:cubicBezTo>
                  <a:lnTo>
                    <a:pt x="11" y="5"/>
                  </a:lnTo>
                </a:path>
              </a:pathLst>
            </a:custGeom>
            <a:solidFill>
              <a:srgbClr val="917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8" name="Freeform 553">
              <a:extLst>
                <a:ext uri="{FF2B5EF4-FFF2-40B4-BE49-F238E27FC236}">
                  <a16:creationId xmlns:a16="http://schemas.microsoft.com/office/drawing/2014/main" id="{5C99087E-4A47-5761-ECF0-397FED2C4472}"/>
                </a:ext>
              </a:extLst>
            </p:cNvPr>
            <p:cNvSpPr>
              <a:spLocks noEditPoints="1"/>
            </p:cNvSpPr>
            <p:nvPr/>
          </p:nvSpPr>
          <p:spPr bwMode="auto">
            <a:xfrm>
              <a:off x="4913313" y="1916113"/>
              <a:ext cx="28575" cy="25400"/>
            </a:xfrm>
            <a:custGeom>
              <a:avLst/>
              <a:gdLst>
                <a:gd name="T0" fmla="*/ 29 w 29"/>
                <a:gd name="T1" fmla="*/ 26 h 26"/>
                <a:gd name="T2" fmla="*/ 6 w 29"/>
                <a:gd name="T3" fmla="*/ 10 h 26"/>
                <a:gd name="T4" fmla="*/ 29 w 29"/>
                <a:gd name="T5" fmla="*/ 26 h 26"/>
                <a:gd name="T6" fmla="*/ 29 w 29"/>
                <a:gd name="T7" fmla="*/ 26 h 26"/>
                <a:gd name="T8" fmla="*/ 6 w 29"/>
                <a:gd name="T9" fmla="*/ 10 h 26"/>
                <a:gd name="T10" fmla="*/ 6 w 29"/>
                <a:gd name="T11" fmla="*/ 10 h 26"/>
                <a:gd name="T12" fmla="*/ 6 w 29"/>
                <a:gd name="T13" fmla="*/ 10 h 26"/>
                <a:gd name="T14" fmla="*/ 6 w 29"/>
                <a:gd name="T15" fmla="*/ 10 h 26"/>
                <a:gd name="T16" fmla="*/ 6 w 29"/>
                <a:gd name="T17" fmla="*/ 9 h 26"/>
                <a:gd name="T18" fmla="*/ 6 w 29"/>
                <a:gd name="T19" fmla="*/ 10 h 26"/>
                <a:gd name="T20" fmla="*/ 6 w 29"/>
                <a:gd name="T21" fmla="*/ 9 h 26"/>
                <a:gd name="T22" fmla="*/ 0 w 29"/>
                <a:gd name="T23" fmla="*/ 0 h 26"/>
                <a:gd name="T24" fmla="*/ 6 w 29"/>
                <a:gd name="T2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6">
                  <a:moveTo>
                    <a:pt x="29" y="26"/>
                  </a:moveTo>
                  <a:cubicBezTo>
                    <a:pt x="20" y="23"/>
                    <a:pt x="11" y="18"/>
                    <a:pt x="6" y="10"/>
                  </a:cubicBezTo>
                  <a:cubicBezTo>
                    <a:pt x="11" y="18"/>
                    <a:pt x="20" y="23"/>
                    <a:pt x="29" y="26"/>
                  </a:cubicBezTo>
                  <a:lnTo>
                    <a:pt x="29" y="26"/>
                  </a:lnTo>
                  <a:moveTo>
                    <a:pt x="6" y="10"/>
                  </a:moveTo>
                  <a:cubicBezTo>
                    <a:pt x="6" y="10"/>
                    <a:pt x="6" y="10"/>
                    <a:pt x="6" y="10"/>
                  </a:cubicBezTo>
                  <a:cubicBezTo>
                    <a:pt x="6" y="10"/>
                    <a:pt x="6" y="10"/>
                    <a:pt x="6" y="10"/>
                  </a:cubicBezTo>
                  <a:close/>
                  <a:moveTo>
                    <a:pt x="6" y="10"/>
                  </a:moveTo>
                  <a:cubicBezTo>
                    <a:pt x="6" y="10"/>
                    <a:pt x="6" y="10"/>
                    <a:pt x="6" y="9"/>
                  </a:cubicBezTo>
                  <a:cubicBezTo>
                    <a:pt x="6" y="10"/>
                    <a:pt x="6" y="10"/>
                    <a:pt x="6" y="10"/>
                  </a:cubicBezTo>
                  <a:close/>
                  <a:moveTo>
                    <a:pt x="6" y="9"/>
                  </a:moveTo>
                  <a:cubicBezTo>
                    <a:pt x="4" y="7"/>
                    <a:pt x="2" y="3"/>
                    <a:pt x="0" y="0"/>
                  </a:cubicBezTo>
                  <a:cubicBezTo>
                    <a:pt x="2" y="3"/>
                    <a:pt x="4" y="7"/>
                    <a:pt x="6" y="9"/>
                  </a:cubicBezTo>
                  <a:close/>
                </a:path>
              </a:pathLst>
            </a:custGeom>
            <a:solidFill>
              <a:srgbClr val="5E20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9" name="Freeform 554">
              <a:extLst>
                <a:ext uri="{FF2B5EF4-FFF2-40B4-BE49-F238E27FC236}">
                  <a16:creationId xmlns:a16="http://schemas.microsoft.com/office/drawing/2014/main" id="{59849B74-F7BE-CFE3-ABE9-CA9FC708BF5A}"/>
                </a:ext>
              </a:extLst>
            </p:cNvPr>
            <p:cNvSpPr>
              <a:spLocks/>
            </p:cNvSpPr>
            <p:nvPr/>
          </p:nvSpPr>
          <p:spPr bwMode="auto">
            <a:xfrm>
              <a:off x="4913313" y="1916113"/>
              <a:ext cx="55563" cy="123825"/>
            </a:xfrm>
            <a:custGeom>
              <a:avLst/>
              <a:gdLst>
                <a:gd name="T0" fmla="*/ 57 w 57"/>
                <a:gd name="T1" fmla="*/ 128 h 128"/>
                <a:gd name="T2" fmla="*/ 46 w 57"/>
                <a:gd name="T3" fmla="*/ 124 h 128"/>
                <a:gd name="T4" fmla="*/ 25 w 57"/>
                <a:gd name="T5" fmla="*/ 112 h 128"/>
                <a:gd name="T6" fmla="*/ 0 w 57"/>
                <a:gd name="T7" fmla="*/ 0 h 128"/>
                <a:gd name="T8" fmla="*/ 0 w 57"/>
                <a:gd name="T9" fmla="*/ 0 h 128"/>
                <a:gd name="T10" fmla="*/ 6 w 57"/>
                <a:gd name="T11" fmla="*/ 9 h 128"/>
                <a:gd name="T12" fmla="*/ 6 w 57"/>
                <a:gd name="T13" fmla="*/ 9 h 128"/>
                <a:gd name="T14" fmla="*/ 6 w 57"/>
                <a:gd name="T15" fmla="*/ 9 h 128"/>
                <a:gd name="T16" fmla="*/ 6 w 57"/>
                <a:gd name="T17" fmla="*/ 10 h 128"/>
                <a:gd name="T18" fmla="*/ 6 w 57"/>
                <a:gd name="T19" fmla="*/ 10 h 128"/>
                <a:gd name="T20" fmla="*/ 6 w 57"/>
                <a:gd name="T21" fmla="*/ 10 h 128"/>
                <a:gd name="T22" fmla="*/ 6 w 57"/>
                <a:gd name="T23" fmla="*/ 10 h 128"/>
                <a:gd name="T24" fmla="*/ 29 w 57"/>
                <a:gd name="T25" fmla="*/ 26 h 128"/>
                <a:gd name="T26" fmla="*/ 57 w 57"/>
                <a:gd name="T2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128">
                  <a:moveTo>
                    <a:pt x="57" y="128"/>
                  </a:moveTo>
                  <a:cubicBezTo>
                    <a:pt x="53" y="127"/>
                    <a:pt x="50" y="125"/>
                    <a:pt x="46" y="124"/>
                  </a:cubicBezTo>
                  <a:cubicBezTo>
                    <a:pt x="38" y="120"/>
                    <a:pt x="31" y="116"/>
                    <a:pt x="25" y="112"/>
                  </a:cubicBezTo>
                  <a:lnTo>
                    <a:pt x="0" y="0"/>
                  </a:lnTo>
                  <a:cubicBezTo>
                    <a:pt x="0" y="0"/>
                    <a:pt x="0" y="0"/>
                    <a:pt x="0" y="0"/>
                  </a:cubicBezTo>
                  <a:cubicBezTo>
                    <a:pt x="2" y="3"/>
                    <a:pt x="4" y="7"/>
                    <a:pt x="6" y="9"/>
                  </a:cubicBezTo>
                  <a:lnTo>
                    <a:pt x="6" y="9"/>
                  </a:lnTo>
                  <a:lnTo>
                    <a:pt x="6" y="9"/>
                  </a:lnTo>
                  <a:cubicBezTo>
                    <a:pt x="6" y="10"/>
                    <a:pt x="6" y="10"/>
                    <a:pt x="6" y="10"/>
                  </a:cubicBezTo>
                  <a:cubicBezTo>
                    <a:pt x="6" y="10"/>
                    <a:pt x="6" y="10"/>
                    <a:pt x="6" y="10"/>
                  </a:cubicBezTo>
                  <a:cubicBezTo>
                    <a:pt x="6" y="10"/>
                    <a:pt x="6" y="10"/>
                    <a:pt x="6" y="10"/>
                  </a:cubicBezTo>
                  <a:cubicBezTo>
                    <a:pt x="6" y="10"/>
                    <a:pt x="6" y="10"/>
                    <a:pt x="6" y="10"/>
                  </a:cubicBezTo>
                  <a:cubicBezTo>
                    <a:pt x="11" y="18"/>
                    <a:pt x="20" y="23"/>
                    <a:pt x="29" y="26"/>
                  </a:cubicBezTo>
                  <a:lnTo>
                    <a:pt x="57" y="128"/>
                  </a:lnTo>
                </a:path>
              </a:pathLst>
            </a:custGeom>
            <a:solidFill>
              <a:srgbClr val="42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0" name="Freeform 555">
              <a:extLst>
                <a:ext uri="{FF2B5EF4-FFF2-40B4-BE49-F238E27FC236}">
                  <a16:creationId xmlns:a16="http://schemas.microsoft.com/office/drawing/2014/main" id="{F8C60A56-0166-2F9E-8349-2CE52521D205}"/>
                </a:ext>
              </a:extLst>
            </p:cNvPr>
            <p:cNvSpPr>
              <a:spLocks/>
            </p:cNvSpPr>
            <p:nvPr/>
          </p:nvSpPr>
          <p:spPr bwMode="auto">
            <a:xfrm>
              <a:off x="5111750" y="2039938"/>
              <a:ext cx="7938" cy="3175"/>
            </a:xfrm>
            <a:custGeom>
              <a:avLst/>
              <a:gdLst>
                <a:gd name="T0" fmla="*/ 0 w 8"/>
                <a:gd name="T1" fmla="*/ 4 h 4"/>
                <a:gd name="T2" fmla="*/ 8 w 8"/>
                <a:gd name="T3" fmla="*/ 0 h 4"/>
                <a:gd name="T4" fmla="*/ 8 w 8"/>
                <a:gd name="T5" fmla="*/ 0 h 4"/>
                <a:gd name="T6" fmla="*/ 0 w 8"/>
                <a:gd name="T7" fmla="*/ 4 h 4"/>
              </a:gdLst>
              <a:ahLst/>
              <a:cxnLst>
                <a:cxn ang="0">
                  <a:pos x="T0" y="T1"/>
                </a:cxn>
                <a:cxn ang="0">
                  <a:pos x="T2" y="T3"/>
                </a:cxn>
                <a:cxn ang="0">
                  <a:pos x="T4" y="T5"/>
                </a:cxn>
                <a:cxn ang="0">
                  <a:pos x="T6" y="T7"/>
                </a:cxn>
              </a:cxnLst>
              <a:rect l="0" t="0" r="r" b="b"/>
              <a:pathLst>
                <a:path w="8" h="4">
                  <a:moveTo>
                    <a:pt x="0" y="4"/>
                  </a:moveTo>
                  <a:cubicBezTo>
                    <a:pt x="2" y="3"/>
                    <a:pt x="5" y="1"/>
                    <a:pt x="8" y="0"/>
                  </a:cubicBezTo>
                  <a:lnTo>
                    <a:pt x="8" y="0"/>
                  </a:lnTo>
                  <a:cubicBezTo>
                    <a:pt x="5" y="1"/>
                    <a:pt x="2" y="3"/>
                    <a:pt x="0" y="4"/>
                  </a:cubicBezTo>
                  <a:close/>
                </a:path>
              </a:pathLst>
            </a:custGeom>
            <a:solidFill>
              <a:srgbClr val="917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1" name="Freeform 556">
              <a:extLst>
                <a:ext uri="{FF2B5EF4-FFF2-40B4-BE49-F238E27FC236}">
                  <a16:creationId xmlns:a16="http://schemas.microsoft.com/office/drawing/2014/main" id="{55AA25CE-7E39-1034-2A95-6E979AB91715}"/>
                </a:ext>
              </a:extLst>
            </p:cNvPr>
            <p:cNvSpPr>
              <a:spLocks/>
            </p:cNvSpPr>
            <p:nvPr/>
          </p:nvSpPr>
          <p:spPr bwMode="auto">
            <a:xfrm>
              <a:off x="5119688" y="2032000"/>
              <a:ext cx="22225" cy="7938"/>
            </a:xfrm>
            <a:custGeom>
              <a:avLst/>
              <a:gdLst>
                <a:gd name="T0" fmla="*/ 0 w 23"/>
                <a:gd name="T1" fmla="*/ 8 h 8"/>
                <a:gd name="T2" fmla="*/ 0 w 23"/>
                <a:gd name="T3" fmla="*/ 8 h 8"/>
                <a:gd name="T4" fmla="*/ 4 w 23"/>
                <a:gd name="T5" fmla="*/ 7 h 8"/>
                <a:gd name="T6" fmla="*/ 23 w 23"/>
                <a:gd name="T7" fmla="*/ 0 h 8"/>
                <a:gd name="T8" fmla="*/ 23 w 23"/>
                <a:gd name="T9" fmla="*/ 0 h 8"/>
                <a:gd name="T10" fmla="*/ 4 w 23"/>
                <a:gd name="T11" fmla="*/ 7 h 8"/>
                <a:gd name="T12" fmla="*/ 0 w 2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0" y="8"/>
                  </a:moveTo>
                  <a:lnTo>
                    <a:pt x="0" y="8"/>
                  </a:lnTo>
                  <a:cubicBezTo>
                    <a:pt x="1" y="8"/>
                    <a:pt x="2" y="7"/>
                    <a:pt x="4" y="7"/>
                  </a:cubicBezTo>
                  <a:cubicBezTo>
                    <a:pt x="10" y="4"/>
                    <a:pt x="17" y="2"/>
                    <a:pt x="23" y="0"/>
                  </a:cubicBezTo>
                  <a:lnTo>
                    <a:pt x="23" y="0"/>
                  </a:lnTo>
                  <a:cubicBezTo>
                    <a:pt x="17" y="2"/>
                    <a:pt x="10" y="4"/>
                    <a:pt x="4" y="7"/>
                  </a:cubicBezTo>
                  <a:cubicBezTo>
                    <a:pt x="2" y="7"/>
                    <a:pt x="1" y="8"/>
                    <a:pt x="0" y="8"/>
                  </a:cubicBezTo>
                  <a:close/>
                </a:path>
              </a:pathLst>
            </a:custGeom>
            <a:solidFill>
              <a:srgbClr val="8B6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2" name="Freeform 557">
              <a:extLst>
                <a:ext uri="{FF2B5EF4-FFF2-40B4-BE49-F238E27FC236}">
                  <a16:creationId xmlns:a16="http://schemas.microsoft.com/office/drawing/2014/main" id="{C02FE188-D5E6-7BD0-89D4-FC02AE99D398}"/>
                </a:ext>
              </a:extLst>
            </p:cNvPr>
            <p:cNvSpPr>
              <a:spLocks noEditPoints="1"/>
            </p:cNvSpPr>
            <p:nvPr/>
          </p:nvSpPr>
          <p:spPr bwMode="auto">
            <a:xfrm>
              <a:off x="5049838" y="1924050"/>
              <a:ext cx="61913" cy="22225"/>
            </a:xfrm>
            <a:custGeom>
              <a:avLst/>
              <a:gdLst>
                <a:gd name="T0" fmla="*/ 0 w 64"/>
                <a:gd name="T1" fmla="*/ 22 h 22"/>
                <a:gd name="T2" fmla="*/ 0 w 64"/>
                <a:gd name="T3" fmla="*/ 22 h 22"/>
                <a:gd name="T4" fmla="*/ 2 w 64"/>
                <a:gd name="T5" fmla="*/ 20 h 22"/>
                <a:gd name="T6" fmla="*/ 0 w 64"/>
                <a:gd name="T7" fmla="*/ 22 h 22"/>
                <a:gd name="T8" fmla="*/ 63 w 64"/>
                <a:gd name="T9" fmla="*/ 8 h 22"/>
                <a:gd name="T10" fmla="*/ 25 w 64"/>
                <a:gd name="T11" fmla="*/ 0 h 22"/>
                <a:gd name="T12" fmla="*/ 63 w 64"/>
                <a:gd name="T13" fmla="*/ 8 h 22"/>
                <a:gd name="T14" fmla="*/ 64 w 64"/>
                <a:gd name="T15" fmla="*/ 8 h 22"/>
                <a:gd name="T16" fmla="*/ 64 w 64"/>
                <a:gd name="T17" fmla="*/ 8 h 22"/>
                <a:gd name="T18" fmla="*/ 63 w 64"/>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2">
                  <a:moveTo>
                    <a:pt x="0" y="22"/>
                  </a:moveTo>
                  <a:lnTo>
                    <a:pt x="0" y="22"/>
                  </a:lnTo>
                  <a:lnTo>
                    <a:pt x="2" y="20"/>
                  </a:lnTo>
                  <a:cubicBezTo>
                    <a:pt x="2" y="21"/>
                    <a:pt x="1" y="22"/>
                    <a:pt x="0" y="22"/>
                  </a:cubicBezTo>
                  <a:moveTo>
                    <a:pt x="63" y="8"/>
                  </a:moveTo>
                  <a:cubicBezTo>
                    <a:pt x="50" y="8"/>
                    <a:pt x="35" y="1"/>
                    <a:pt x="25" y="0"/>
                  </a:cubicBezTo>
                  <a:cubicBezTo>
                    <a:pt x="35" y="1"/>
                    <a:pt x="50" y="8"/>
                    <a:pt x="63" y="8"/>
                  </a:cubicBezTo>
                  <a:cubicBezTo>
                    <a:pt x="63" y="8"/>
                    <a:pt x="64" y="8"/>
                    <a:pt x="64" y="8"/>
                  </a:cubicBezTo>
                  <a:lnTo>
                    <a:pt x="64" y="8"/>
                  </a:lnTo>
                  <a:cubicBezTo>
                    <a:pt x="64" y="8"/>
                    <a:pt x="63" y="8"/>
                    <a:pt x="63" y="8"/>
                  </a:cubicBezTo>
                </a:path>
              </a:pathLst>
            </a:custGeom>
            <a:solidFill>
              <a:srgbClr val="5E20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3" name="Freeform 558">
              <a:extLst>
                <a:ext uri="{FF2B5EF4-FFF2-40B4-BE49-F238E27FC236}">
                  <a16:creationId xmlns:a16="http://schemas.microsoft.com/office/drawing/2014/main" id="{476F0553-157E-9C64-A78F-01D9CED0A671}"/>
                </a:ext>
              </a:extLst>
            </p:cNvPr>
            <p:cNvSpPr>
              <a:spLocks/>
            </p:cNvSpPr>
            <p:nvPr/>
          </p:nvSpPr>
          <p:spPr bwMode="auto">
            <a:xfrm>
              <a:off x="5049838" y="1924050"/>
              <a:ext cx="92075" cy="131763"/>
            </a:xfrm>
            <a:custGeom>
              <a:avLst/>
              <a:gdLst>
                <a:gd name="T0" fmla="*/ 32 w 95"/>
                <a:gd name="T1" fmla="*/ 135 h 135"/>
                <a:gd name="T2" fmla="*/ 0 w 95"/>
                <a:gd name="T3" fmla="*/ 22 h 135"/>
                <a:gd name="T4" fmla="*/ 2 w 95"/>
                <a:gd name="T5" fmla="*/ 20 h 135"/>
                <a:gd name="T6" fmla="*/ 2 w 95"/>
                <a:gd name="T7" fmla="*/ 20 h 135"/>
                <a:gd name="T8" fmla="*/ 23 w 95"/>
                <a:gd name="T9" fmla="*/ 0 h 135"/>
                <a:gd name="T10" fmla="*/ 25 w 95"/>
                <a:gd name="T11" fmla="*/ 0 h 135"/>
                <a:gd name="T12" fmla="*/ 25 w 95"/>
                <a:gd name="T13" fmla="*/ 0 h 135"/>
                <a:gd name="T14" fmla="*/ 63 w 95"/>
                <a:gd name="T15" fmla="*/ 8 h 135"/>
                <a:gd name="T16" fmla="*/ 64 w 95"/>
                <a:gd name="T17" fmla="*/ 8 h 135"/>
                <a:gd name="T18" fmla="*/ 95 w 95"/>
                <a:gd name="T19" fmla="*/ 111 h 135"/>
                <a:gd name="T20" fmla="*/ 76 w 95"/>
                <a:gd name="T21" fmla="*/ 118 h 135"/>
                <a:gd name="T22" fmla="*/ 72 w 95"/>
                <a:gd name="T23" fmla="*/ 119 h 135"/>
                <a:gd name="T24" fmla="*/ 64 w 95"/>
                <a:gd name="T25" fmla="*/ 123 h 135"/>
                <a:gd name="T26" fmla="*/ 32 w 95"/>
                <a:gd name="T2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35">
                  <a:moveTo>
                    <a:pt x="32" y="135"/>
                  </a:moveTo>
                  <a:lnTo>
                    <a:pt x="0" y="22"/>
                  </a:lnTo>
                  <a:cubicBezTo>
                    <a:pt x="1" y="22"/>
                    <a:pt x="2" y="21"/>
                    <a:pt x="2" y="20"/>
                  </a:cubicBezTo>
                  <a:lnTo>
                    <a:pt x="2" y="20"/>
                  </a:lnTo>
                  <a:cubicBezTo>
                    <a:pt x="11" y="8"/>
                    <a:pt x="12" y="0"/>
                    <a:pt x="23" y="0"/>
                  </a:cubicBezTo>
                  <a:cubicBezTo>
                    <a:pt x="23" y="0"/>
                    <a:pt x="24" y="0"/>
                    <a:pt x="25" y="0"/>
                  </a:cubicBezTo>
                  <a:lnTo>
                    <a:pt x="25" y="0"/>
                  </a:lnTo>
                  <a:cubicBezTo>
                    <a:pt x="35" y="1"/>
                    <a:pt x="50" y="8"/>
                    <a:pt x="63" y="8"/>
                  </a:cubicBezTo>
                  <a:cubicBezTo>
                    <a:pt x="63" y="8"/>
                    <a:pt x="64" y="8"/>
                    <a:pt x="64" y="8"/>
                  </a:cubicBezTo>
                  <a:lnTo>
                    <a:pt x="95" y="111"/>
                  </a:lnTo>
                  <a:cubicBezTo>
                    <a:pt x="89" y="113"/>
                    <a:pt x="82" y="115"/>
                    <a:pt x="76" y="118"/>
                  </a:cubicBezTo>
                  <a:cubicBezTo>
                    <a:pt x="74" y="118"/>
                    <a:pt x="73" y="119"/>
                    <a:pt x="72" y="119"/>
                  </a:cubicBezTo>
                  <a:cubicBezTo>
                    <a:pt x="69" y="120"/>
                    <a:pt x="66" y="122"/>
                    <a:pt x="64" y="123"/>
                  </a:cubicBezTo>
                  <a:cubicBezTo>
                    <a:pt x="52" y="128"/>
                    <a:pt x="41" y="132"/>
                    <a:pt x="32" y="135"/>
                  </a:cubicBezTo>
                </a:path>
              </a:pathLst>
            </a:custGeom>
            <a:solidFill>
              <a:srgbClr val="42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4" name="Freeform 559">
              <a:extLst>
                <a:ext uri="{FF2B5EF4-FFF2-40B4-BE49-F238E27FC236}">
                  <a16:creationId xmlns:a16="http://schemas.microsoft.com/office/drawing/2014/main" id="{9F0A29AB-1D47-1883-1BD4-6799F9F933E1}"/>
                </a:ext>
              </a:extLst>
            </p:cNvPr>
            <p:cNvSpPr>
              <a:spLocks/>
            </p:cNvSpPr>
            <p:nvPr/>
          </p:nvSpPr>
          <p:spPr bwMode="auto">
            <a:xfrm>
              <a:off x="4989513" y="1971675"/>
              <a:ext cx="34925" cy="87313"/>
            </a:xfrm>
            <a:custGeom>
              <a:avLst/>
              <a:gdLst>
                <a:gd name="T0" fmla="*/ 36 w 36"/>
                <a:gd name="T1" fmla="*/ 90 h 90"/>
                <a:gd name="T2" fmla="*/ 20 w 36"/>
                <a:gd name="T3" fmla="*/ 86 h 90"/>
                <a:gd name="T4" fmla="*/ 0 w 36"/>
                <a:gd name="T5" fmla="*/ 0 h 90"/>
                <a:gd name="T6" fmla="*/ 36 w 36"/>
                <a:gd name="T7" fmla="*/ 90 h 90"/>
              </a:gdLst>
              <a:ahLst/>
              <a:cxnLst>
                <a:cxn ang="0">
                  <a:pos x="T0" y="T1"/>
                </a:cxn>
                <a:cxn ang="0">
                  <a:pos x="T2" y="T3"/>
                </a:cxn>
                <a:cxn ang="0">
                  <a:pos x="T4" y="T5"/>
                </a:cxn>
                <a:cxn ang="0">
                  <a:pos x="T6" y="T7"/>
                </a:cxn>
              </a:cxnLst>
              <a:rect l="0" t="0" r="r" b="b"/>
              <a:pathLst>
                <a:path w="36" h="90">
                  <a:moveTo>
                    <a:pt x="36" y="90"/>
                  </a:moveTo>
                  <a:cubicBezTo>
                    <a:pt x="31" y="89"/>
                    <a:pt x="25" y="88"/>
                    <a:pt x="20" y="86"/>
                  </a:cubicBezTo>
                  <a:cubicBezTo>
                    <a:pt x="13" y="55"/>
                    <a:pt x="0" y="0"/>
                    <a:pt x="0" y="0"/>
                  </a:cubicBezTo>
                  <a:lnTo>
                    <a:pt x="36" y="90"/>
                  </a:lnTo>
                </a:path>
              </a:pathLst>
            </a:custGeom>
            <a:solidFill>
              <a:srgbClr val="42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5" name="Freeform 560">
              <a:extLst>
                <a:ext uri="{FF2B5EF4-FFF2-40B4-BE49-F238E27FC236}">
                  <a16:creationId xmlns:a16="http://schemas.microsoft.com/office/drawing/2014/main" id="{3BD5485A-C1AE-ABE0-4A3B-20D99C4756C4}"/>
                </a:ext>
              </a:extLst>
            </p:cNvPr>
            <p:cNvSpPr>
              <a:spLocks noEditPoints="1"/>
            </p:cNvSpPr>
            <p:nvPr/>
          </p:nvSpPr>
          <p:spPr bwMode="auto">
            <a:xfrm>
              <a:off x="5343525" y="1841500"/>
              <a:ext cx="41275" cy="77788"/>
            </a:xfrm>
            <a:custGeom>
              <a:avLst/>
              <a:gdLst>
                <a:gd name="T0" fmla="*/ 0 w 42"/>
                <a:gd name="T1" fmla="*/ 81 h 81"/>
                <a:gd name="T2" fmla="*/ 10 w 42"/>
                <a:gd name="T3" fmla="*/ 62 h 81"/>
                <a:gd name="T4" fmla="*/ 10 w 42"/>
                <a:gd name="T5" fmla="*/ 62 h 81"/>
                <a:gd name="T6" fmla="*/ 10 w 42"/>
                <a:gd name="T7" fmla="*/ 62 h 81"/>
                <a:gd name="T8" fmla="*/ 0 w 42"/>
                <a:gd name="T9" fmla="*/ 81 h 81"/>
                <a:gd name="T10" fmla="*/ 12 w 42"/>
                <a:gd name="T11" fmla="*/ 58 h 81"/>
                <a:gd name="T12" fmla="*/ 42 w 42"/>
                <a:gd name="T13" fmla="*/ 0 h 81"/>
                <a:gd name="T14" fmla="*/ 42 w 42"/>
                <a:gd name="T15" fmla="*/ 0 h 81"/>
                <a:gd name="T16" fmla="*/ 12 w 42"/>
                <a:gd name="T17" fmla="*/ 5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81">
                  <a:moveTo>
                    <a:pt x="0" y="81"/>
                  </a:moveTo>
                  <a:cubicBezTo>
                    <a:pt x="3" y="76"/>
                    <a:pt x="6" y="70"/>
                    <a:pt x="10" y="62"/>
                  </a:cubicBezTo>
                  <a:lnTo>
                    <a:pt x="10" y="62"/>
                  </a:lnTo>
                  <a:lnTo>
                    <a:pt x="10" y="62"/>
                  </a:lnTo>
                  <a:cubicBezTo>
                    <a:pt x="6" y="70"/>
                    <a:pt x="3" y="76"/>
                    <a:pt x="0" y="81"/>
                  </a:cubicBezTo>
                  <a:close/>
                  <a:moveTo>
                    <a:pt x="12" y="58"/>
                  </a:moveTo>
                  <a:cubicBezTo>
                    <a:pt x="22" y="36"/>
                    <a:pt x="30" y="17"/>
                    <a:pt x="42" y="0"/>
                  </a:cubicBezTo>
                  <a:cubicBezTo>
                    <a:pt x="42" y="0"/>
                    <a:pt x="42" y="0"/>
                    <a:pt x="42" y="0"/>
                  </a:cubicBezTo>
                  <a:cubicBezTo>
                    <a:pt x="30" y="17"/>
                    <a:pt x="22" y="36"/>
                    <a:pt x="12" y="58"/>
                  </a:cubicBezTo>
                  <a:close/>
                </a:path>
              </a:pathLst>
            </a:custGeom>
            <a:solidFill>
              <a:srgbClr val="917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6" name="Freeform 561">
              <a:extLst>
                <a:ext uri="{FF2B5EF4-FFF2-40B4-BE49-F238E27FC236}">
                  <a16:creationId xmlns:a16="http://schemas.microsoft.com/office/drawing/2014/main" id="{31B106CA-E94C-CB45-C919-D2347DEC9F80}"/>
                </a:ext>
              </a:extLst>
            </p:cNvPr>
            <p:cNvSpPr>
              <a:spLocks noEditPoints="1"/>
            </p:cNvSpPr>
            <p:nvPr/>
          </p:nvSpPr>
          <p:spPr bwMode="auto">
            <a:xfrm>
              <a:off x="5311775" y="1738313"/>
              <a:ext cx="34925" cy="141288"/>
            </a:xfrm>
            <a:custGeom>
              <a:avLst/>
              <a:gdLst>
                <a:gd name="T0" fmla="*/ 0 w 37"/>
                <a:gd name="T1" fmla="*/ 145 h 145"/>
                <a:gd name="T2" fmla="*/ 0 w 37"/>
                <a:gd name="T3" fmla="*/ 145 h 145"/>
                <a:gd name="T4" fmla="*/ 5 w 37"/>
                <a:gd name="T5" fmla="*/ 132 h 145"/>
                <a:gd name="T6" fmla="*/ 0 w 37"/>
                <a:gd name="T7" fmla="*/ 145 h 145"/>
                <a:gd name="T8" fmla="*/ 29 w 37"/>
                <a:gd name="T9" fmla="*/ 6 h 145"/>
                <a:gd name="T10" fmla="*/ 37 w 37"/>
                <a:gd name="T11" fmla="*/ 0 h 145"/>
                <a:gd name="T12" fmla="*/ 37 w 37"/>
                <a:gd name="T13" fmla="*/ 0 h 145"/>
                <a:gd name="T14" fmla="*/ 29 w 37"/>
                <a:gd name="T15" fmla="*/ 6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45">
                  <a:moveTo>
                    <a:pt x="0" y="145"/>
                  </a:moveTo>
                  <a:lnTo>
                    <a:pt x="0" y="145"/>
                  </a:lnTo>
                  <a:cubicBezTo>
                    <a:pt x="3" y="142"/>
                    <a:pt x="4" y="138"/>
                    <a:pt x="5" y="132"/>
                  </a:cubicBezTo>
                  <a:cubicBezTo>
                    <a:pt x="4" y="138"/>
                    <a:pt x="3" y="142"/>
                    <a:pt x="0" y="145"/>
                  </a:cubicBezTo>
                  <a:close/>
                  <a:moveTo>
                    <a:pt x="29" y="6"/>
                  </a:moveTo>
                  <a:cubicBezTo>
                    <a:pt x="31" y="4"/>
                    <a:pt x="34" y="2"/>
                    <a:pt x="37" y="0"/>
                  </a:cubicBezTo>
                  <a:lnTo>
                    <a:pt x="37" y="0"/>
                  </a:lnTo>
                  <a:cubicBezTo>
                    <a:pt x="34" y="2"/>
                    <a:pt x="31" y="4"/>
                    <a:pt x="29" y="6"/>
                  </a:cubicBezTo>
                  <a:close/>
                </a:path>
              </a:pathLst>
            </a:custGeom>
            <a:solidFill>
              <a:srgbClr val="5E20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7" name="Freeform 562">
              <a:extLst>
                <a:ext uri="{FF2B5EF4-FFF2-40B4-BE49-F238E27FC236}">
                  <a16:creationId xmlns:a16="http://schemas.microsoft.com/office/drawing/2014/main" id="{4938DC7B-4B04-AF37-EECF-CF5431ACAFFC}"/>
                </a:ext>
              </a:extLst>
            </p:cNvPr>
            <p:cNvSpPr>
              <a:spLocks/>
            </p:cNvSpPr>
            <p:nvPr/>
          </p:nvSpPr>
          <p:spPr bwMode="auto">
            <a:xfrm>
              <a:off x="5311775" y="1738313"/>
              <a:ext cx="73025" cy="200025"/>
            </a:xfrm>
            <a:custGeom>
              <a:avLst/>
              <a:gdLst>
                <a:gd name="T0" fmla="*/ 24 w 76"/>
                <a:gd name="T1" fmla="*/ 206 h 206"/>
                <a:gd name="T2" fmla="*/ 0 w 76"/>
                <a:gd name="T3" fmla="*/ 145 h 206"/>
                <a:gd name="T4" fmla="*/ 5 w 76"/>
                <a:gd name="T5" fmla="*/ 132 h 206"/>
                <a:gd name="T6" fmla="*/ 5 w 76"/>
                <a:gd name="T7" fmla="*/ 132 h 206"/>
                <a:gd name="T8" fmla="*/ 5 w 76"/>
                <a:gd name="T9" fmla="*/ 128 h 206"/>
                <a:gd name="T10" fmla="*/ 4 w 76"/>
                <a:gd name="T11" fmla="*/ 118 h 206"/>
                <a:gd name="T12" fmla="*/ 15 w 76"/>
                <a:gd name="T13" fmla="*/ 92 h 206"/>
                <a:gd name="T14" fmla="*/ 20 w 76"/>
                <a:gd name="T15" fmla="*/ 70 h 206"/>
                <a:gd name="T16" fmla="*/ 14 w 76"/>
                <a:gd name="T17" fmla="*/ 26 h 206"/>
                <a:gd name="T18" fmla="*/ 20 w 76"/>
                <a:gd name="T19" fmla="*/ 12 h 206"/>
                <a:gd name="T20" fmla="*/ 29 w 76"/>
                <a:gd name="T21" fmla="*/ 6 h 206"/>
                <a:gd name="T22" fmla="*/ 37 w 76"/>
                <a:gd name="T23" fmla="*/ 0 h 206"/>
                <a:gd name="T24" fmla="*/ 76 w 76"/>
                <a:gd name="T25" fmla="*/ 106 h 206"/>
                <a:gd name="T26" fmla="*/ 46 w 76"/>
                <a:gd name="T27" fmla="*/ 164 h 206"/>
                <a:gd name="T28" fmla="*/ 44 w 76"/>
                <a:gd name="T29" fmla="*/ 168 h 206"/>
                <a:gd name="T30" fmla="*/ 44 w 76"/>
                <a:gd name="T31" fmla="*/ 168 h 206"/>
                <a:gd name="T32" fmla="*/ 34 w 76"/>
                <a:gd name="T33" fmla="*/ 187 h 206"/>
                <a:gd name="T34" fmla="*/ 24 w 76"/>
                <a:gd name="T35"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206">
                  <a:moveTo>
                    <a:pt x="24" y="206"/>
                  </a:moveTo>
                  <a:lnTo>
                    <a:pt x="0" y="145"/>
                  </a:lnTo>
                  <a:cubicBezTo>
                    <a:pt x="3" y="142"/>
                    <a:pt x="4" y="138"/>
                    <a:pt x="5" y="132"/>
                  </a:cubicBezTo>
                  <a:lnTo>
                    <a:pt x="5" y="132"/>
                  </a:lnTo>
                  <a:cubicBezTo>
                    <a:pt x="5" y="131"/>
                    <a:pt x="5" y="129"/>
                    <a:pt x="5" y="128"/>
                  </a:cubicBezTo>
                  <a:cubicBezTo>
                    <a:pt x="5" y="124"/>
                    <a:pt x="4" y="121"/>
                    <a:pt x="4" y="118"/>
                  </a:cubicBezTo>
                  <a:cubicBezTo>
                    <a:pt x="4" y="113"/>
                    <a:pt x="6" y="107"/>
                    <a:pt x="15" y="92"/>
                  </a:cubicBezTo>
                  <a:cubicBezTo>
                    <a:pt x="18" y="85"/>
                    <a:pt x="20" y="78"/>
                    <a:pt x="20" y="70"/>
                  </a:cubicBezTo>
                  <a:cubicBezTo>
                    <a:pt x="19" y="55"/>
                    <a:pt x="14" y="38"/>
                    <a:pt x="14" y="26"/>
                  </a:cubicBezTo>
                  <a:cubicBezTo>
                    <a:pt x="14" y="20"/>
                    <a:pt x="16" y="15"/>
                    <a:pt x="20" y="12"/>
                  </a:cubicBezTo>
                  <a:cubicBezTo>
                    <a:pt x="22" y="10"/>
                    <a:pt x="25" y="8"/>
                    <a:pt x="29" y="6"/>
                  </a:cubicBezTo>
                  <a:cubicBezTo>
                    <a:pt x="31" y="4"/>
                    <a:pt x="34" y="2"/>
                    <a:pt x="37" y="0"/>
                  </a:cubicBezTo>
                  <a:cubicBezTo>
                    <a:pt x="47" y="31"/>
                    <a:pt x="68" y="86"/>
                    <a:pt x="76" y="106"/>
                  </a:cubicBezTo>
                  <a:cubicBezTo>
                    <a:pt x="64" y="123"/>
                    <a:pt x="56" y="142"/>
                    <a:pt x="46" y="164"/>
                  </a:cubicBezTo>
                  <a:cubicBezTo>
                    <a:pt x="45" y="166"/>
                    <a:pt x="44" y="167"/>
                    <a:pt x="44" y="168"/>
                  </a:cubicBezTo>
                  <a:lnTo>
                    <a:pt x="44" y="168"/>
                  </a:lnTo>
                  <a:cubicBezTo>
                    <a:pt x="40" y="176"/>
                    <a:pt x="37" y="182"/>
                    <a:pt x="34" y="187"/>
                  </a:cubicBezTo>
                  <a:cubicBezTo>
                    <a:pt x="31" y="195"/>
                    <a:pt x="28" y="201"/>
                    <a:pt x="24" y="206"/>
                  </a:cubicBezTo>
                  <a:close/>
                </a:path>
              </a:pathLst>
            </a:custGeom>
            <a:solidFill>
              <a:srgbClr val="4212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8" name="Freeform 563">
              <a:extLst>
                <a:ext uri="{FF2B5EF4-FFF2-40B4-BE49-F238E27FC236}">
                  <a16:creationId xmlns:a16="http://schemas.microsoft.com/office/drawing/2014/main" id="{6F426D10-A572-16AB-AE95-0F70415BB0A9}"/>
                </a:ext>
              </a:extLst>
            </p:cNvPr>
            <p:cNvSpPr>
              <a:spLocks/>
            </p:cNvSpPr>
            <p:nvPr/>
          </p:nvSpPr>
          <p:spPr bwMode="auto">
            <a:xfrm>
              <a:off x="5414963" y="1393825"/>
              <a:ext cx="26988" cy="52388"/>
            </a:xfrm>
            <a:custGeom>
              <a:avLst/>
              <a:gdLst>
                <a:gd name="T0" fmla="*/ 26 w 28"/>
                <a:gd name="T1" fmla="*/ 20 h 55"/>
                <a:gd name="T2" fmla="*/ 26 w 28"/>
                <a:gd name="T3" fmla="*/ 8 h 55"/>
                <a:gd name="T4" fmla="*/ 16 w 28"/>
                <a:gd name="T5" fmla="*/ 0 h 55"/>
                <a:gd name="T6" fmla="*/ 13 w 28"/>
                <a:gd name="T7" fmla="*/ 4 h 55"/>
                <a:gd name="T8" fmla="*/ 11 w 28"/>
                <a:gd name="T9" fmla="*/ 47 h 55"/>
                <a:gd name="T10" fmla="*/ 28 w 28"/>
                <a:gd name="T11" fmla="*/ 31 h 55"/>
                <a:gd name="T12" fmla="*/ 26 w 28"/>
                <a:gd name="T13" fmla="*/ 20 h 55"/>
              </a:gdLst>
              <a:ahLst/>
              <a:cxnLst>
                <a:cxn ang="0">
                  <a:pos x="T0" y="T1"/>
                </a:cxn>
                <a:cxn ang="0">
                  <a:pos x="T2" y="T3"/>
                </a:cxn>
                <a:cxn ang="0">
                  <a:pos x="T4" y="T5"/>
                </a:cxn>
                <a:cxn ang="0">
                  <a:pos x="T6" y="T7"/>
                </a:cxn>
                <a:cxn ang="0">
                  <a:pos x="T8" y="T9"/>
                </a:cxn>
                <a:cxn ang="0">
                  <a:pos x="T10" y="T11"/>
                </a:cxn>
                <a:cxn ang="0">
                  <a:pos x="T12" y="T13"/>
                </a:cxn>
              </a:cxnLst>
              <a:rect l="0" t="0" r="r" b="b"/>
              <a:pathLst>
                <a:path w="28" h="55">
                  <a:moveTo>
                    <a:pt x="26" y="20"/>
                  </a:moveTo>
                  <a:cubicBezTo>
                    <a:pt x="26" y="16"/>
                    <a:pt x="27" y="12"/>
                    <a:pt x="26" y="8"/>
                  </a:cubicBezTo>
                  <a:cubicBezTo>
                    <a:pt x="25" y="3"/>
                    <a:pt x="21" y="0"/>
                    <a:pt x="16" y="0"/>
                  </a:cubicBezTo>
                  <a:cubicBezTo>
                    <a:pt x="15" y="0"/>
                    <a:pt x="13" y="2"/>
                    <a:pt x="13" y="4"/>
                  </a:cubicBezTo>
                  <a:cubicBezTo>
                    <a:pt x="0" y="12"/>
                    <a:pt x="0" y="37"/>
                    <a:pt x="11" y="47"/>
                  </a:cubicBezTo>
                  <a:cubicBezTo>
                    <a:pt x="20" y="55"/>
                    <a:pt x="28" y="37"/>
                    <a:pt x="28" y="31"/>
                  </a:cubicBezTo>
                  <a:cubicBezTo>
                    <a:pt x="28" y="28"/>
                    <a:pt x="26" y="24"/>
                    <a:pt x="26" y="20"/>
                  </a:cubicBezTo>
                  <a:close/>
                </a:path>
              </a:pathLst>
            </a:custGeom>
            <a:solidFill>
              <a:srgbClr val="8A3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9" name="Freeform 564">
              <a:extLst>
                <a:ext uri="{FF2B5EF4-FFF2-40B4-BE49-F238E27FC236}">
                  <a16:creationId xmlns:a16="http://schemas.microsoft.com/office/drawing/2014/main" id="{A6F46111-03FC-D14D-597B-747B3906A15E}"/>
                </a:ext>
              </a:extLst>
            </p:cNvPr>
            <p:cNvSpPr>
              <a:spLocks/>
            </p:cNvSpPr>
            <p:nvPr/>
          </p:nvSpPr>
          <p:spPr bwMode="auto">
            <a:xfrm>
              <a:off x="5441950" y="1189038"/>
              <a:ext cx="12700" cy="26988"/>
            </a:xfrm>
            <a:custGeom>
              <a:avLst/>
              <a:gdLst>
                <a:gd name="T0" fmla="*/ 11 w 13"/>
                <a:gd name="T1" fmla="*/ 2 h 27"/>
                <a:gd name="T2" fmla="*/ 3 w 13"/>
                <a:gd name="T3" fmla="*/ 8 h 27"/>
                <a:gd name="T4" fmla="*/ 1 w 13"/>
                <a:gd name="T5" fmla="*/ 15 h 27"/>
                <a:gd name="T6" fmla="*/ 2 w 13"/>
                <a:gd name="T7" fmla="*/ 24 h 27"/>
                <a:gd name="T8" fmla="*/ 8 w 13"/>
                <a:gd name="T9" fmla="*/ 23 h 27"/>
                <a:gd name="T10" fmla="*/ 12 w 13"/>
                <a:gd name="T11" fmla="*/ 11 h 27"/>
                <a:gd name="T12" fmla="*/ 11 w 1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13" h="27">
                  <a:moveTo>
                    <a:pt x="11" y="2"/>
                  </a:moveTo>
                  <a:cubicBezTo>
                    <a:pt x="8" y="0"/>
                    <a:pt x="4" y="5"/>
                    <a:pt x="3" y="8"/>
                  </a:cubicBezTo>
                  <a:cubicBezTo>
                    <a:pt x="2" y="11"/>
                    <a:pt x="2" y="13"/>
                    <a:pt x="1" y="15"/>
                  </a:cubicBezTo>
                  <a:cubicBezTo>
                    <a:pt x="1" y="18"/>
                    <a:pt x="0" y="22"/>
                    <a:pt x="2" y="24"/>
                  </a:cubicBezTo>
                  <a:cubicBezTo>
                    <a:pt x="3" y="27"/>
                    <a:pt x="7" y="24"/>
                    <a:pt x="8" y="23"/>
                  </a:cubicBezTo>
                  <a:cubicBezTo>
                    <a:pt x="11" y="20"/>
                    <a:pt x="12" y="15"/>
                    <a:pt x="12" y="11"/>
                  </a:cubicBezTo>
                  <a:cubicBezTo>
                    <a:pt x="12" y="9"/>
                    <a:pt x="13" y="3"/>
                    <a:pt x="11" y="2"/>
                  </a:cubicBezTo>
                </a:path>
              </a:pathLst>
            </a:custGeom>
            <a:solidFill>
              <a:srgbClr val="8A3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0" name="Freeform 565">
              <a:extLst>
                <a:ext uri="{FF2B5EF4-FFF2-40B4-BE49-F238E27FC236}">
                  <a16:creationId xmlns:a16="http://schemas.microsoft.com/office/drawing/2014/main" id="{2E1EDE6E-D2B0-D7B8-3DDE-92FC1E797244}"/>
                </a:ext>
              </a:extLst>
            </p:cNvPr>
            <p:cNvSpPr>
              <a:spLocks/>
            </p:cNvSpPr>
            <p:nvPr/>
          </p:nvSpPr>
          <p:spPr bwMode="auto">
            <a:xfrm>
              <a:off x="5475288" y="1208088"/>
              <a:ext cx="47625" cy="71438"/>
            </a:xfrm>
            <a:custGeom>
              <a:avLst/>
              <a:gdLst>
                <a:gd name="T0" fmla="*/ 45 w 50"/>
                <a:gd name="T1" fmla="*/ 1 h 74"/>
                <a:gd name="T2" fmla="*/ 41 w 50"/>
                <a:gd name="T3" fmla="*/ 5 h 74"/>
                <a:gd name="T4" fmla="*/ 14 w 50"/>
                <a:gd name="T5" fmla="*/ 35 h 74"/>
                <a:gd name="T6" fmla="*/ 7 w 50"/>
                <a:gd name="T7" fmla="*/ 74 h 74"/>
                <a:gd name="T8" fmla="*/ 10 w 50"/>
                <a:gd name="T9" fmla="*/ 73 h 74"/>
                <a:gd name="T10" fmla="*/ 17 w 50"/>
                <a:gd name="T11" fmla="*/ 62 h 74"/>
                <a:gd name="T12" fmla="*/ 25 w 50"/>
                <a:gd name="T13" fmla="*/ 47 h 74"/>
                <a:gd name="T14" fmla="*/ 36 w 50"/>
                <a:gd name="T15" fmla="*/ 35 h 74"/>
                <a:gd name="T16" fmla="*/ 45 w 50"/>
                <a:gd name="T17"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4">
                  <a:moveTo>
                    <a:pt x="45" y="1"/>
                  </a:moveTo>
                  <a:cubicBezTo>
                    <a:pt x="44" y="0"/>
                    <a:pt x="42" y="2"/>
                    <a:pt x="41" y="5"/>
                  </a:cubicBezTo>
                  <a:cubicBezTo>
                    <a:pt x="30" y="11"/>
                    <a:pt x="19" y="25"/>
                    <a:pt x="14" y="35"/>
                  </a:cubicBezTo>
                  <a:cubicBezTo>
                    <a:pt x="10" y="42"/>
                    <a:pt x="0" y="67"/>
                    <a:pt x="7" y="74"/>
                  </a:cubicBezTo>
                  <a:lnTo>
                    <a:pt x="10" y="73"/>
                  </a:lnTo>
                  <a:cubicBezTo>
                    <a:pt x="13" y="70"/>
                    <a:pt x="14" y="67"/>
                    <a:pt x="17" y="62"/>
                  </a:cubicBezTo>
                  <a:cubicBezTo>
                    <a:pt x="19" y="57"/>
                    <a:pt x="21" y="52"/>
                    <a:pt x="25" y="47"/>
                  </a:cubicBezTo>
                  <a:cubicBezTo>
                    <a:pt x="28" y="43"/>
                    <a:pt x="32" y="39"/>
                    <a:pt x="36" y="35"/>
                  </a:cubicBezTo>
                  <a:cubicBezTo>
                    <a:pt x="41" y="29"/>
                    <a:pt x="50" y="10"/>
                    <a:pt x="45" y="1"/>
                  </a:cubicBezTo>
                </a:path>
              </a:pathLst>
            </a:custGeom>
            <a:solidFill>
              <a:srgbClr val="8A3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1" name="Freeform 566">
              <a:extLst>
                <a:ext uri="{FF2B5EF4-FFF2-40B4-BE49-F238E27FC236}">
                  <a16:creationId xmlns:a16="http://schemas.microsoft.com/office/drawing/2014/main" id="{EFD3B217-6197-035F-ED75-B7C7B693BA5A}"/>
                </a:ext>
              </a:extLst>
            </p:cNvPr>
            <p:cNvSpPr>
              <a:spLocks/>
            </p:cNvSpPr>
            <p:nvPr/>
          </p:nvSpPr>
          <p:spPr bwMode="auto">
            <a:xfrm>
              <a:off x="4879975" y="1304925"/>
              <a:ext cx="285750" cy="541338"/>
            </a:xfrm>
            <a:custGeom>
              <a:avLst/>
              <a:gdLst>
                <a:gd name="T0" fmla="*/ 12 w 295"/>
                <a:gd name="T1" fmla="*/ 553 h 559"/>
                <a:gd name="T2" fmla="*/ 0 w 295"/>
                <a:gd name="T3" fmla="*/ 517 h 559"/>
                <a:gd name="T4" fmla="*/ 6 w 295"/>
                <a:gd name="T5" fmla="*/ 478 h 559"/>
                <a:gd name="T6" fmla="*/ 18 w 295"/>
                <a:gd name="T7" fmla="*/ 404 h 559"/>
                <a:gd name="T8" fmla="*/ 26 w 295"/>
                <a:gd name="T9" fmla="*/ 347 h 559"/>
                <a:gd name="T10" fmla="*/ 36 w 295"/>
                <a:gd name="T11" fmla="*/ 284 h 559"/>
                <a:gd name="T12" fmla="*/ 63 w 295"/>
                <a:gd name="T13" fmla="*/ 251 h 559"/>
                <a:gd name="T14" fmla="*/ 81 w 295"/>
                <a:gd name="T15" fmla="*/ 235 h 559"/>
                <a:gd name="T16" fmla="*/ 99 w 295"/>
                <a:gd name="T17" fmla="*/ 220 h 559"/>
                <a:gd name="T18" fmla="*/ 123 w 295"/>
                <a:gd name="T19" fmla="*/ 190 h 559"/>
                <a:gd name="T20" fmla="*/ 169 w 295"/>
                <a:gd name="T21" fmla="*/ 81 h 559"/>
                <a:gd name="T22" fmla="*/ 179 w 295"/>
                <a:gd name="T23" fmla="*/ 59 h 559"/>
                <a:gd name="T24" fmla="*/ 182 w 295"/>
                <a:gd name="T25" fmla="*/ 58 h 559"/>
                <a:gd name="T26" fmla="*/ 183 w 295"/>
                <a:gd name="T27" fmla="*/ 58 h 559"/>
                <a:gd name="T28" fmla="*/ 180 w 295"/>
                <a:gd name="T29" fmla="*/ 55 h 559"/>
                <a:gd name="T30" fmla="*/ 232 w 295"/>
                <a:gd name="T31" fmla="*/ 10 h 559"/>
                <a:gd name="T32" fmla="*/ 283 w 295"/>
                <a:gd name="T33" fmla="*/ 0 h 559"/>
                <a:gd name="T34" fmla="*/ 295 w 295"/>
                <a:gd name="T35" fmla="*/ 1 h 559"/>
                <a:gd name="T36" fmla="*/ 287 w 295"/>
                <a:gd name="T37" fmla="*/ 1 h 559"/>
                <a:gd name="T38" fmla="*/ 234 w 295"/>
                <a:gd name="T39" fmla="*/ 14 h 559"/>
                <a:gd name="T40" fmla="*/ 188 w 295"/>
                <a:gd name="T41" fmla="*/ 60 h 559"/>
                <a:gd name="T42" fmla="*/ 161 w 295"/>
                <a:gd name="T43" fmla="*/ 140 h 559"/>
                <a:gd name="T44" fmla="*/ 143 w 295"/>
                <a:gd name="T45" fmla="*/ 183 h 559"/>
                <a:gd name="T46" fmla="*/ 134 w 295"/>
                <a:gd name="T47" fmla="*/ 197 h 559"/>
                <a:gd name="T48" fmla="*/ 109 w 295"/>
                <a:gd name="T49" fmla="*/ 229 h 559"/>
                <a:gd name="T50" fmla="*/ 90 w 295"/>
                <a:gd name="T51" fmla="*/ 246 h 559"/>
                <a:gd name="T52" fmla="*/ 72 w 295"/>
                <a:gd name="T53" fmla="*/ 261 h 559"/>
                <a:gd name="T54" fmla="*/ 49 w 295"/>
                <a:gd name="T55" fmla="*/ 290 h 559"/>
                <a:gd name="T56" fmla="*/ 34 w 295"/>
                <a:gd name="T57" fmla="*/ 378 h 559"/>
                <a:gd name="T58" fmla="*/ 18 w 295"/>
                <a:gd name="T59" fmla="*/ 457 h 559"/>
                <a:gd name="T60" fmla="*/ 8 w 295"/>
                <a:gd name="T61" fmla="*/ 500 h 559"/>
                <a:gd name="T62" fmla="*/ 6 w 295"/>
                <a:gd name="T63" fmla="*/ 532 h 559"/>
                <a:gd name="T64" fmla="*/ 16 w 295"/>
                <a:gd name="T65"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5" h="559">
                  <a:moveTo>
                    <a:pt x="16" y="559"/>
                  </a:moveTo>
                  <a:cubicBezTo>
                    <a:pt x="16" y="559"/>
                    <a:pt x="15" y="557"/>
                    <a:pt x="12" y="553"/>
                  </a:cubicBezTo>
                  <a:cubicBezTo>
                    <a:pt x="10" y="548"/>
                    <a:pt x="6" y="542"/>
                    <a:pt x="3" y="533"/>
                  </a:cubicBezTo>
                  <a:cubicBezTo>
                    <a:pt x="2" y="528"/>
                    <a:pt x="0" y="523"/>
                    <a:pt x="0" y="517"/>
                  </a:cubicBezTo>
                  <a:cubicBezTo>
                    <a:pt x="0" y="511"/>
                    <a:pt x="1" y="505"/>
                    <a:pt x="2" y="498"/>
                  </a:cubicBezTo>
                  <a:cubicBezTo>
                    <a:pt x="4" y="492"/>
                    <a:pt x="5" y="485"/>
                    <a:pt x="6" y="478"/>
                  </a:cubicBezTo>
                  <a:cubicBezTo>
                    <a:pt x="7" y="471"/>
                    <a:pt x="9" y="463"/>
                    <a:pt x="10" y="455"/>
                  </a:cubicBezTo>
                  <a:cubicBezTo>
                    <a:pt x="12" y="439"/>
                    <a:pt x="15" y="422"/>
                    <a:pt x="18" y="404"/>
                  </a:cubicBezTo>
                  <a:cubicBezTo>
                    <a:pt x="19" y="395"/>
                    <a:pt x="21" y="386"/>
                    <a:pt x="22" y="376"/>
                  </a:cubicBezTo>
                  <a:cubicBezTo>
                    <a:pt x="23" y="367"/>
                    <a:pt x="24" y="357"/>
                    <a:pt x="26" y="347"/>
                  </a:cubicBezTo>
                  <a:cubicBezTo>
                    <a:pt x="27" y="337"/>
                    <a:pt x="27" y="327"/>
                    <a:pt x="28" y="316"/>
                  </a:cubicBezTo>
                  <a:cubicBezTo>
                    <a:pt x="29" y="306"/>
                    <a:pt x="31" y="294"/>
                    <a:pt x="36" y="284"/>
                  </a:cubicBezTo>
                  <a:cubicBezTo>
                    <a:pt x="41" y="274"/>
                    <a:pt x="49" y="265"/>
                    <a:pt x="57" y="257"/>
                  </a:cubicBezTo>
                  <a:cubicBezTo>
                    <a:pt x="59" y="255"/>
                    <a:pt x="60" y="253"/>
                    <a:pt x="63" y="251"/>
                  </a:cubicBezTo>
                  <a:lnTo>
                    <a:pt x="69" y="245"/>
                  </a:lnTo>
                  <a:cubicBezTo>
                    <a:pt x="73" y="242"/>
                    <a:pt x="77" y="238"/>
                    <a:pt x="81" y="235"/>
                  </a:cubicBezTo>
                  <a:cubicBezTo>
                    <a:pt x="85" y="232"/>
                    <a:pt x="90" y="228"/>
                    <a:pt x="93" y="225"/>
                  </a:cubicBezTo>
                  <a:cubicBezTo>
                    <a:pt x="95" y="223"/>
                    <a:pt x="97" y="221"/>
                    <a:pt x="99" y="220"/>
                  </a:cubicBezTo>
                  <a:lnTo>
                    <a:pt x="104" y="214"/>
                  </a:lnTo>
                  <a:cubicBezTo>
                    <a:pt x="111" y="206"/>
                    <a:pt x="118" y="199"/>
                    <a:pt x="123" y="190"/>
                  </a:cubicBezTo>
                  <a:cubicBezTo>
                    <a:pt x="134" y="173"/>
                    <a:pt x="143" y="154"/>
                    <a:pt x="150" y="136"/>
                  </a:cubicBezTo>
                  <a:cubicBezTo>
                    <a:pt x="157" y="117"/>
                    <a:pt x="163" y="99"/>
                    <a:pt x="169" y="81"/>
                  </a:cubicBezTo>
                  <a:cubicBezTo>
                    <a:pt x="172" y="74"/>
                    <a:pt x="175" y="66"/>
                    <a:pt x="178" y="58"/>
                  </a:cubicBezTo>
                  <a:cubicBezTo>
                    <a:pt x="178" y="58"/>
                    <a:pt x="179" y="59"/>
                    <a:pt x="179" y="59"/>
                  </a:cubicBezTo>
                  <a:lnTo>
                    <a:pt x="179" y="59"/>
                  </a:lnTo>
                  <a:lnTo>
                    <a:pt x="182" y="58"/>
                  </a:lnTo>
                  <a:lnTo>
                    <a:pt x="182" y="58"/>
                  </a:lnTo>
                  <a:lnTo>
                    <a:pt x="183" y="58"/>
                  </a:lnTo>
                  <a:cubicBezTo>
                    <a:pt x="184" y="56"/>
                    <a:pt x="183" y="55"/>
                    <a:pt x="182" y="55"/>
                  </a:cubicBezTo>
                  <a:cubicBezTo>
                    <a:pt x="181" y="55"/>
                    <a:pt x="181" y="55"/>
                    <a:pt x="180" y="55"/>
                  </a:cubicBezTo>
                  <a:cubicBezTo>
                    <a:pt x="184" y="47"/>
                    <a:pt x="189" y="40"/>
                    <a:pt x="195" y="35"/>
                  </a:cubicBezTo>
                  <a:cubicBezTo>
                    <a:pt x="206" y="22"/>
                    <a:pt x="220" y="14"/>
                    <a:pt x="232" y="10"/>
                  </a:cubicBezTo>
                  <a:cubicBezTo>
                    <a:pt x="245" y="5"/>
                    <a:pt x="256" y="2"/>
                    <a:pt x="266" y="1"/>
                  </a:cubicBezTo>
                  <a:cubicBezTo>
                    <a:pt x="272" y="0"/>
                    <a:pt x="278" y="0"/>
                    <a:pt x="283" y="0"/>
                  </a:cubicBezTo>
                  <a:cubicBezTo>
                    <a:pt x="284" y="0"/>
                    <a:pt x="286" y="0"/>
                    <a:pt x="287" y="0"/>
                  </a:cubicBezTo>
                  <a:cubicBezTo>
                    <a:pt x="292" y="1"/>
                    <a:pt x="295" y="1"/>
                    <a:pt x="295" y="1"/>
                  </a:cubicBezTo>
                  <a:lnTo>
                    <a:pt x="294" y="1"/>
                  </a:lnTo>
                  <a:cubicBezTo>
                    <a:pt x="293" y="1"/>
                    <a:pt x="291" y="1"/>
                    <a:pt x="287" y="1"/>
                  </a:cubicBezTo>
                  <a:cubicBezTo>
                    <a:pt x="282" y="1"/>
                    <a:pt x="275" y="2"/>
                    <a:pt x="266" y="4"/>
                  </a:cubicBezTo>
                  <a:cubicBezTo>
                    <a:pt x="257" y="6"/>
                    <a:pt x="246" y="9"/>
                    <a:pt x="234" y="14"/>
                  </a:cubicBezTo>
                  <a:cubicBezTo>
                    <a:pt x="223" y="20"/>
                    <a:pt x="211" y="28"/>
                    <a:pt x="201" y="40"/>
                  </a:cubicBezTo>
                  <a:cubicBezTo>
                    <a:pt x="196" y="46"/>
                    <a:pt x="191" y="53"/>
                    <a:pt x="188" y="60"/>
                  </a:cubicBezTo>
                  <a:cubicBezTo>
                    <a:pt x="184" y="67"/>
                    <a:pt x="182" y="76"/>
                    <a:pt x="179" y="85"/>
                  </a:cubicBezTo>
                  <a:cubicBezTo>
                    <a:pt x="174" y="102"/>
                    <a:pt x="168" y="121"/>
                    <a:pt x="161" y="140"/>
                  </a:cubicBezTo>
                  <a:cubicBezTo>
                    <a:pt x="158" y="149"/>
                    <a:pt x="154" y="159"/>
                    <a:pt x="150" y="169"/>
                  </a:cubicBezTo>
                  <a:cubicBezTo>
                    <a:pt x="148" y="174"/>
                    <a:pt x="145" y="178"/>
                    <a:pt x="143" y="183"/>
                  </a:cubicBezTo>
                  <a:cubicBezTo>
                    <a:pt x="141" y="186"/>
                    <a:pt x="140" y="188"/>
                    <a:pt x="139" y="190"/>
                  </a:cubicBezTo>
                  <a:cubicBezTo>
                    <a:pt x="137" y="193"/>
                    <a:pt x="136" y="195"/>
                    <a:pt x="134" y="197"/>
                  </a:cubicBezTo>
                  <a:cubicBezTo>
                    <a:pt x="129" y="207"/>
                    <a:pt x="122" y="215"/>
                    <a:pt x="114" y="223"/>
                  </a:cubicBezTo>
                  <a:lnTo>
                    <a:pt x="109" y="229"/>
                  </a:lnTo>
                  <a:cubicBezTo>
                    <a:pt x="107" y="231"/>
                    <a:pt x="105" y="233"/>
                    <a:pt x="103" y="235"/>
                  </a:cubicBezTo>
                  <a:cubicBezTo>
                    <a:pt x="99" y="239"/>
                    <a:pt x="94" y="242"/>
                    <a:pt x="90" y="246"/>
                  </a:cubicBezTo>
                  <a:cubicBezTo>
                    <a:pt x="86" y="249"/>
                    <a:pt x="82" y="253"/>
                    <a:pt x="78" y="256"/>
                  </a:cubicBezTo>
                  <a:lnTo>
                    <a:pt x="72" y="261"/>
                  </a:lnTo>
                  <a:cubicBezTo>
                    <a:pt x="70" y="263"/>
                    <a:pt x="68" y="265"/>
                    <a:pt x="66" y="266"/>
                  </a:cubicBezTo>
                  <a:cubicBezTo>
                    <a:pt x="59" y="274"/>
                    <a:pt x="53" y="281"/>
                    <a:pt x="49" y="290"/>
                  </a:cubicBezTo>
                  <a:cubicBezTo>
                    <a:pt x="40" y="307"/>
                    <a:pt x="41" y="328"/>
                    <a:pt x="38" y="348"/>
                  </a:cubicBezTo>
                  <a:cubicBezTo>
                    <a:pt x="37" y="358"/>
                    <a:pt x="35" y="368"/>
                    <a:pt x="34" y="378"/>
                  </a:cubicBezTo>
                  <a:cubicBezTo>
                    <a:pt x="32" y="387"/>
                    <a:pt x="30" y="397"/>
                    <a:pt x="28" y="406"/>
                  </a:cubicBezTo>
                  <a:cubicBezTo>
                    <a:pt x="25" y="424"/>
                    <a:pt x="21" y="441"/>
                    <a:pt x="18" y="457"/>
                  </a:cubicBezTo>
                  <a:cubicBezTo>
                    <a:pt x="16" y="465"/>
                    <a:pt x="15" y="472"/>
                    <a:pt x="13" y="479"/>
                  </a:cubicBezTo>
                  <a:cubicBezTo>
                    <a:pt x="11" y="486"/>
                    <a:pt x="9" y="493"/>
                    <a:pt x="8" y="500"/>
                  </a:cubicBezTo>
                  <a:cubicBezTo>
                    <a:pt x="6" y="506"/>
                    <a:pt x="4" y="512"/>
                    <a:pt x="4" y="517"/>
                  </a:cubicBezTo>
                  <a:cubicBezTo>
                    <a:pt x="4" y="522"/>
                    <a:pt x="5" y="527"/>
                    <a:pt x="6" y="532"/>
                  </a:cubicBezTo>
                  <a:cubicBezTo>
                    <a:pt x="8" y="541"/>
                    <a:pt x="11" y="548"/>
                    <a:pt x="13" y="552"/>
                  </a:cubicBezTo>
                  <a:cubicBezTo>
                    <a:pt x="15" y="557"/>
                    <a:pt x="16" y="559"/>
                    <a:pt x="16" y="559"/>
                  </a:cubicBezTo>
                </a:path>
              </a:pathLst>
            </a:custGeom>
            <a:solidFill>
              <a:srgbClr val="CD6B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2" name="Freeform 567">
              <a:extLst>
                <a:ext uri="{FF2B5EF4-FFF2-40B4-BE49-F238E27FC236}">
                  <a16:creationId xmlns:a16="http://schemas.microsoft.com/office/drawing/2014/main" id="{55041FA6-3A28-FDD4-0C28-61AEBD8FD793}"/>
                </a:ext>
              </a:extLst>
            </p:cNvPr>
            <p:cNvSpPr>
              <a:spLocks/>
            </p:cNvSpPr>
            <p:nvPr/>
          </p:nvSpPr>
          <p:spPr bwMode="auto">
            <a:xfrm>
              <a:off x="5280025" y="1103313"/>
              <a:ext cx="212725" cy="171450"/>
            </a:xfrm>
            <a:custGeom>
              <a:avLst/>
              <a:gdLst>
                <a:gd name="T0" fmla="*/ 0 w 219"/>
                <a:gd name="T1" fmla="*/ 178 h 178"/>
                <a:gd name="T2" fmla="*/ 9 w 219"/>
                <a:gd name="T3" fmla="*/ 170 h 178"/>
                <a:gd name="T4" fmla="*/ 135 w 219"/>
                <a:gd name="T5" fmla="*/ 69 h 178"/>
                <a:gd name="T6" fmla="*/ 177 w 219"/>
                <a:gd name="T7" fmla="*/ 17 h 178"/>
                <a:gd name="T8" fmla="*/ 208 w 219"/>
                <a:gd name="T9" fmla="*/ 0 h 178"/>
                <a:gd name="T10" fmla="*/ 216 w 219"/>
                <a:gd name="T11" fmla="*/ 1 h 178"/>
                <a:gd name="T12" fmla="*/ 218 w 219"/>
                <a:gd name="T13" fmla="*/ 3 h 178"/>
                <a:gd name="T14" fmla="*/ 218 w 219"/>
                <a:gd name="T15" fmla="*/ 3 h 178"/>
                <a:gd name="T16" fmla="*/ 216 w 219"/>
                <a:gd name="T17" fmla="*/ 3 h 178"/>
                <a:gd name="T18" fmla="*/ 153 w 219"/>
                <a:gd name="T19" fmla="*/ 55 h 178"/>
                <a:gd name="T20" fmla="*/ 116 w 219"/>
                <a:gd name="T21" fmla="*/ 102 h 178"/>
                <a:gd name="T22" fmla="*/ 1 w 219"/>
                <a:gd name="T23" fmla="*/ 177 h 178"/>
                <a:gd name="T24" fmla="*/ 0 w 219"/>
                <a:gd name="T25"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9" h="178">
                  <a:moveTo>
                    <a:pt x="0" y="178"/>
                  </a:moveTo>
                  <a:cubicBezTo>
                    <a:pt x="0" y="178"/>
                    <a:pt x="7" y="172"/>
                    <a:pt x="9" y="170"/>
                  </a:cubicBezTo>
                  <a:cubicBezTo>
                    <a:pt x="54" y="140"/>
                    <a:pt x="102" y="113"/>
                    <a:pt x="135" y="69"/>
                  </a:cubicBezTo>
                  <a:cubicBezTo>
                    <a:pt x="149" y="52"/>
                    <a:pt x="162" y="33"/>
                    <a:pt x="177" y="17"/>
                  </a:cubicBezTo>
                  <a:cubicBezTo>
                    <a:pt x="187" y="6"/>
                    <a:pt x="195" y="0"/>
                    <a:pt x="208" y="0"/>
                  </a:cubicBezTo>
                  <a:cubicBezTo>
                    <a:pt x="210" y="0"/>
                    <a:pt x="213" y="0"/>
                    <a:pt x="216" y="1"/>
                  </a:cubicBezTo>
                  <a:cubicBezTo>
                    <a:pt x="218" y="1"/>
                    <a:pt x="219" y="3"/>
                    <a:pt x="218" y="3"/>
                  </a:cubicBezTo>
                  <a:lnTo>
                    <a:pt x="218" y="3"/>
                  </a:lnTo>
                  <a:cubicBezTo>
                    <a:pt x="217" y="3"/>
                    <a:pt x="217" y="3"/>
                    <a:pt x="216" y="3"/>
                  </a:cubicBezTo>
                  <a:cubicBezTo>
                    <a:pt x="189" y="3"/>
                    <a:pt x="168" y="35"/>
                    <a:pt x="153" y="55"/>
                  </a:cubicBezTo>
                  <a:cubicBezTo>
                    <a:pt x="142" y="71"/>
                    <a:pt x="130" y="89"/>
                    <a:pt x="116" y="102"/>
                  </a:cubicBezTo>
                  <a:cubicBezTo>
                    <a:pt x="83" y="131"/>
                    <a:pt x="39" y="154"/>
                    <a:pt x="1" y="177"/>
                  </a:cubicBezTo>
                  <a:cubicBezTo>
                    <a:pt x="1" y="178"/>
                    <a:pt x="0" y="178"/>
                    <a:pt x="0" y="178"/>
                  </a:cubicBezTo>
                </a:path>
              </a:pathLst>
            </a:custGeom>
            <a:solidFill>
              <a:srgbClr val="CD6B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3" name="Freeform 568">
              <a:extLst>
                <a:ext uri="{FF2B5EF4-FFF2-40B4-BE49-F238E27FC236}">
                  <a16:creationId xmlns:a16="http://schemas.microsoft.com/office/drawing/2014/main" id="{69093F18-3D91-91CE-8D1C-58E779837D64}"/>
                </a:ext>
              </a:extLst>
            </p:cNvPr>
            <p:cNvSpPr>
              <a:spLocks/>
            </p:cNvSpPr>
            <p:nvPr/>
          </p:nvSpPr>
          <p:spPr bwMode="auto">
            <a:xfrm>
              <a:off x="4899025" y="1855788"/>
              <a:ext cx="57150" cy="55563"/>
            </a:xfrm>
            <a:custGeom>
              <a:avLst/>
              <a:gdLst>
                <a:gd name="T0" fmla="*/ 49 w 58"/>
                <a:gd name="T1" fmla="*/ 58 h 58"/>
                <a:gd name="T2" fmla="*/ 47 w 58"/>
                <a:gd name="T3" fmla="*/ 58 h 58"/>
                <a:gd name="T4" fmla="*/ 16 w 58"/>
                <a:gd name="T5" fmla="*/ 39 h 58"/>
                <a:gd name="T6" fmla="*/ 8 w 58"/>
                <a:gd name="T7" fmla="*/ 21 h 58"/>
                <a:gd name="T8" fmla="*/ 2 w 58"/>
                <a:gd name="T9" fmla="*/ 7 h 58"/>
                <a:gd name="T10" fmla="*/ 0 w 58"/>
                <a:gd name="T11" fmla="*/ 0 h 58"/>
                <a:gd name="T12" fmla="*/ 1 w 58"/>
                <a:gd name="T13" fmla="*/ 1 h 58"/>
                <a:gd name="T14" fmla="*/ 11 w 58"/>
                <a:gd name="T15" fmla="*/ 16 h 58"/>
                <a:gd name="T16" fmla="*/ 28 w 58"/>
                <a:gd name="T17" fmla="*/ 34 h 58"/>
                <a:gd name="T18" fmla="*/ 54 w 58"/>
                <a:gd name="T19" fmla="*/ 46 h 58"/>
                <a:gd name="T20" fmla="*/ 49 w 58"/>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49" y="58"/>
                  </a:moveTo>
                  <a:cubicBezTo>
                    <a:pt x="48" y="58"/>
                    <a:pt x="48" y="58"/>
                    <a:pt x="47" y="58"/>
                  </a:cubicBezTo>
                  <a:cubicBezTo>
                    <a:pt x="36" y="55"/>
                    <a:pt x="24" y="48"/>
                    <a:pt x="16" y="39"/>
                  </a:cubicBezTo>
                  <a:cubicBezTo>
                    <a:pt x="12" y="34"/>
                    <a:pt x="11" y="27"/>
                    <a:pt x="8" y="21"/>
                  </a:cubicBezTo>
                  <a:cubicBezTo>
                    <a:pt x="6" y="17"/>
                    <a:pt x="3" y="12"/>
                    <a:pt x="2" y="7"/>
                  </a:cubicBezTo>
                  <a:cubicBezTo>
                    <a:pt x="1" y="5"/>
                    <a:pt x="0" y="0"/>
                    <a:pt x="0" y="0"/>
                  </a:cubicBezTo>
                  <a:cubicBezTo>
                    <a:pt x="0" y="0"/>
                    <a:pt x="1" y="0"/>
                    <a:pt x="1" y="1"/>
                  </a:cubicBezTo>
                  <a:cubicBezTo>
                    <a:pt x="4" y="5"/>
                    <a:pt x="9" y="12"/>
                    <a:pt x="11" y="16"/>
                  </a:cubicBezTo>
                  <a:cubicBezTo>
                    <a:pt x="14" y="22"/>
                    <a:pt x="23" y="30"/>
                    <a:pt x="28" y="34"/>
                  </a:cubicBezTo>
                  <a:cubicBezTo>
                    <a:pt x="36" y="41"/>
                    <a:pt x="46" y="39"/>
                    <a:pt x="54" y="46"/>
                  </a:cubicBezTo>
                  <a:cubicBezTo>
                    <a:pt x="58" y="49"/>
                    <a:pt x="53" y="58"/>
                    <a:pt x="49" y="58"/>
                  </a:cubicBezTo>
                </a:path>
              </a:pathLst>
            </a:custGeom>
            <a:solidFill>
              <a:srgbClr val="CD6B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4" name="Freeform 569">
              <a:extLst>
                <a:ext uri="{FF2B5EF4-FFF2-40B4-BE49-F238E27FC236}">
                  <a16:creationId xmlns:a16="http://schemas.microsoft.com/office/drawing/2014/main" id="{880137FE-141E-B208-9D18-73B5DDEFB99E}"/>
                </a:ext>
              </a:extLst>
            </p:cNvPr>
            <p:cNvSpPr>
              <a:spLocks/>
            </p:cNvSpPr>
            <p:nvPr/>
          </p:nvSpPr>
          <p:spPr bwMode="auto">
            <a:xfrm>
              <a:off x="5267325" y="1709738"/>
              <a:ext cx="15875" cy="20638"/>
            </a:xfrm>
            <a:custGeom>
              <a:avLst/>
              <a:gdLst>
                <a:gd name="T0" fmla="*/ 18 w 18"/>
                <a:gd name="T1" fmla="*/ 3 h 20"/>
                <a:gd name="T2" fmla="*/ 14 w 18"/>
                <a:gd name="T3" fmla="*/ 1 h 20"/>
                <a:gd name="T4" fmla="*/ 12 w 18"/>
                <a:gd name="T5" fmla="*/ 2 h 20"/>
                <a:gd name="T6" fmla="*/ 6 w 18"/>
                <a:gd name="T7" fmla="*/ 2 h 20"/>
                <a:gd name="T8" fmla="*/ 3 w 18"/>
                <a:gd name="T9" fmla="*/ 17 h 20"/>
                <a:gd name="T10" fmla="*/ 10 w 18"/>
                <a:gd name="T11" fmla="*/ 17 h 20"/>
                <a:gd name="T12" fmla="*/ 10 w 18"/>
                <a:gd name="T13" fmla="*/ 17 h 20"/>
                <a:gd name="T14" fmla="*/ 17 w 18"/>
                <a:gd name="T15" fmla="*/ 12 h 20"/>
                <a:gd name="T16" fmla="*/ 18 w 18"/>
                <a:gd name="T17" fmla="*/ 7 h 20"/>
                <a:gd name="T18" fmla="*/ 18 w 18"/>
                <a:gd name="T1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0">
                  <a:moveTo>
                    <a:pt x="18" y="3"/>
                  </a:moveTo>
                  <a:cubicBezTo>
                    <a:pt x="17" y="1"/>
                    <a:pt x="16" y="0"/>
                    <a:pt x="14" y="1"/>
                  </a:cubicBezTo>
                  <a:lnTo>
                    <a:pt x="12" y="2"/>
                  </a:lnTo>
                  <a:cubicBezTo>
                    <a:pt x="10" y="1"/>
                    <a:pt x="8" y="1"/>
                    <a:pt x="6" y="2"/>
                  </a:cubicBezTo>
                  <a:cubicBezTo>
                    <a:pt x="2" y="5"/>
                    <a:pt x="0" y="12"/>
                    <a:pt x="3" y="17"/>
                  </a:cubicBezTo>
                  <a:cubicBezTo>
                    <a:pt x="4" y="20"/>
                    <a:pt x="8" y="18"/>
                    <a:pt x="10" y="17"/>
                  </a:cubicBezTo>
                  <a:lnTo>
                    <a:pt x="10" y="17"/>
                  </a:lnTo>
                  <a:cubicBezTo>
                    <a:pt x="13" y="17"/>
                    <a:pt x="15" y="14"/>
                    <a:pt x="17" y="12"/>
                  </a:cubicBezTo>
                  <a:cubicBezTo>
                    <a:pt x="17" y="11"/>
                    <a:pt x="18" y="8"/>
                    <a:pt x="18" y="7"/>
                  </a:cubicBezTo>
                  <a:lnTo>
                    <a:pt x="18" y="3"/>
                  </a:ln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5" name="Freeform 570">
              <a:extLst>
                <a:ext uri="{FF2B5EF4-FFF2-40B4-BE49-F238E27FC236}">
                  <a16:creationId xmlns:a16="http://schemas.microsoft.com/office/drawing/2014/main" id="{E02D0975-0BF4-6C0D-55C7-A6CCAA75D81F}"/>
                </a:ext>
              </a:extLst>
            </p:cNvPr>
            <p:cNvSpPr>
              <a:spLocks/>
            </p:cNvSpPr>
            <p:nvPr/>
          </p:nvSpPr>
          <p:spPr bwMode="auto">
            <a:xfrm>
              <a:off x="5137150" y="1647825"/>
              <a:ext cx="7938" cy="14288"/>
            </a:xfrm>
            <a:custGeom>
              <a:avLst/>
              <a:gdLst>
                <a:gd name="T0" fmla="*/ 5 w 7"/>
                <a:gd name="T1" fmla="*/ 0 h 15"/>
                <a:gd name="T2" fmla="*/ 2 w 7"/>
                <a:gd name="T3" fmla="*/ 1 h 15"/>
                <a:gd name="T4" fmla="*/ 0 w 7"/>
                <a:gd name="T5" fmla="*/ 6 h 15"/>
                <a:gd name="T6" fmla="*/ 0 w 7"/>
                <a:gd name="T7" fmla="*/ 12 h 15"/>
                <a:gd name="T8" fmla="*/ 4 w 7"/>
                <a:gd name="T9" fmla="*/ 14 h 15"/>
                <a:gd name="T10" fmla="*/ 7 w 7"/>
                <a:gd name="T11" fmla="*/ 8 h 15"/>
                <a:gd name="T12" fmla="*/ 5 w 7"/>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5" y="0"/>
                  </a:moveTo>
                  <a:lnTo>
                    <a:pt x="2" y="1"/>
                  </a:lnTo>
                  <a:cubicBezTo>
                    <a:pt x="1" y="2"/>
                    <a:pt x="0" y="4"/>
                    <a:pt x="0" y="6"/>
                  </a:cubicBezTo>
                  <a:cubicBezTo>
                    <a:pt x="1" y="8"/>
                    <a:pt x="0" y="10"/>
                    <a:pt x="0" y="12"/>
                  </a:cubicBezTo>
                  <a:cubicBezTo>
                    <a:pt x="1" y="14"/>
                    <a:pt x="2" y="15"/>
                    <a:pt x="4" y="14"/>
                  </a:cubicBezTo>
                  <a:cubicBezTo>
                    <a:pt x="6" y="13"/>
                    <a:pt x="7" y="11"/>
                    <a:pt x="7" y="8"/>
                  </a:cubicBezTo>
                  <a:cubicBezTo>
                    <a:pt x="7" y="6"/>
                    <a:pt x="7" y="3"/>
                    <a:pt x="5" y="0"/>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6" name="Freeform 571">
              <a:extLst>
                <a:ext uri="{FF2B5EF4-FFF2-40B4-BE49-F238E27FC236}">
                  <a16:creationId xmlns:a16="http://schemas.microsoft.com/office/drawing/2014/main" id="{6FA94DFD-2B13-008C-64A1-0A7A5453BEF4}"/>
                </a:ext>
              </a:extLst>
            </p:cNvPr>
            <p:cNvSpPr>
              <a:spLocks/>
            </p:cNvSpPr>
            <p:nvPr/>
          </p:nvSpPr>
          <p:spPr bwMode="auto">
            <a:xfrm>
              <a:off x="5099050" y="16398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7" name="Freeform 572">
              <a:extLst>
                <a:ext uri="{FF2B5EF4-FFF2-40B4-BE49-F238E27FC236}">
                  <a16:creationId xmlns:a16="http://schemas.microsoft.com/office/drawing/2014/main" id="{2DD59F62-7442-3C84-E8C4-93A1BCC4CB7D}"/>
                </a:ext>
              </a:extLst>
            </p:cNvPr>
            <p:cNvSpPr>
              <a:spLocks/>
            </p:cNvSpPr>
            <p:nvPr/>
          </p:nvSpPr>
          <p:spPr bwMode="auto">
            <a:xfrm>
              <a:off x="5099050" y="1630363"/>
              <a:ext cx="7938" cy="11113"/>
            </a:xfrm>
            <a:custGeom>
              <a:avLst/>
              <a:gdLst>
                <a:gd name="T0" fmla="*/ 8 w 8"/>
                <a:gd name="T1" fmla="*/ 1 h 11"/>
                <a:gd name="T2" fmla="*/ 8 w 8"/>
                <a:gd name="T3" fmla="*/ 1 h 11"/>
                <a:gd name="T4" fmla="*/ 7 w 8"/>
                <a:gd name="T5" fmla="*/ 0 h 11"/>
                <a:gd name="T6" fmla="*/ 7 w 8"/>
                <a:gd name="T7" fmla="*/ 0 h 11"/>
                <a:gd name="T8" fmla="*/ 4 w 8"/>
                <a:gd name="T9" fmla="*/ 0 h 11"/>
                <a:gd name="T10" fmla="*/ 0 w 8"/>
                <a:gd name="T11" fmla="*/ 7 h 11"/>
                <a:gd name="T12" fmla="*/ 0 w 8"/>
                <a:gd name="T13" fmla="*/ 9 h 11"/>
                <a:gd name="T14" fmla="*/ 0 w 8"/>
                <a:gd name="T15" fmla="*/ 9 h 11"/>
                <a:gd name="T16" fmla="*/ 1 w 8"/>
                <a:gd name="T17" fmla="*/ 11 h 11"/>
                <a:gd name="T18" fmla="*/ 5 w 8"/>
                <a:gd name="T19" fmla="*/ 11 h 11"/>
                <a:gd name="T20" fmla="*/ 8 w 8"/>
                <a:gd name="T21" fmla="*/ 6 h 11"/>
                <a:gd name="T22" fmla="*/ 8 w 8"/>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1">
                  <a:moveTo>
                    <a:pt x="8" y="1"/>
                  </a:moveTo>
                  <a:lnTo>
                    <a:pt x="8" y="1"/>
                  </a:lnTo>
                  <a:lnTo>
                    <a:pt x="7" y="0"/>
                  </a:lnTo>
                  <a:lnTo>
                    <a:pt x="7" y="0"/>
                  </a:lnTo>
                  <a:lnTo>
                    <a:pt x="4" y="0"/>
                  </a:lnTo>
                  <a:cubicBezTo>
                    <a:pt x="2" y="1"/>
                    <a:pt x="0" y="4"/>
                    <a:pt x="0" y="7"/>
                  </a:cubicBezTo>
                  <a:lnTo>
                    <a:pt x="0" y="9"/>
                  </a:lnTo>
                  <a:lnTo>
                    <a:pt x="0" y="9"/>
                  </a:lnTo>
                  <a:lnTo>
                    <a:pt x="1" y="11"/>
                  </a:lnTo>
                  <a:lnTo>
                    <a:pt x="5" y="11"/>
                  </a:lnTo>
                  <a:cubicBezTo>
                    <a:pt x="6" y="10"/>
                    <a:pt x="8" y="8"/>
                    <a:pt x="8" y="6"/>
                  </a:cubicBezTo>
                  <a:lnTo>
                    <a:pt x="8" y="1"/>
                  </a:ln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8" name="Freeform 573">
              <a:extLst>
                <a:ext uri="{FF2B5EF4-FFF2-40B4-BE49-F238E27FC236}">
                  <a16:creationId xmlns:a16="http://schemas.microsoft.com/office/drawing/2014/main" id="{73A6D1FB-E17C-4BB0-36D4-235FB4D5C71B}"/>
                </a:ext>
              </a:extLst>
            </p:cNvPr>
            <p:cNvSpPr>
              <a:spLocks/>
            </p:cNvSpPr>
            <p:nvPr/>
          </p:nvSpPr>
          <p:spPr bwMode="auto">
            <a:xfrm>
              <a:off x="4919663" y="1744663"/>
              <a:ext cx="11113" cy="11113"/>
            </a:xfrm>
            <a:custGeom>
              <a:avLst/>
              <a:gdLst>
                <a:gd name="T0" fmla="*/ 9 w 11"/>
                <a:gd name="T1" fmla="*/ 2 h 12"/>
                <a:gd name="T2" fmla="*/ 6 w 11"/>
                <a:gd name="T3" fmla="*/ 1 h 12"/>
                <a:gd name="T4" fmla="*/ 1 w 11"/>
                <a:gd name="T5" fmla="*/ 8 h 12"/>
                <a:gd name="T6" fmla="*/ 3 w 11"/>
                <a:gd name="T7" fmla="*/ 10 h 12"/>
                <a:gd name="T8" fmla="*/ 8 w 11"/>
                <a:gd name="T9" fmla="*/ 9 h 12"/>
                <a:gd name="T10" fmla="*/ 9 w 11"/>
                <a:gd name="T11" fmla="*/ 2 h 12"/>
              </a:gdLst>
              <a:ahLst/>
              <a:cxnLst>
                <a:cxn ang="0">
                  <a:pos x="T0" y="T1"/>
                </a:cxn>
                <a:cxn ang="0">
                  <a:pos x="T2" y="T3"/>
                </a:cxn>
                <a:cxn ang="0">
                  <a:pos x="T4" y="T5"/>
                </a:cxn>
                <a:cxn ang="0">
                  <a:pos x="T6" y="T7"/>
                </a:cxn>
                <a:cxn ang="0">
                  <a:pos x="T8" y="T9"/>
                </a:cxn>
                <a:cxn ang="0">
                  <a:pos x="T10" y="T11"/>
                </a:cxn>
              </a:cxnLst>
              <a:rect l="0" t="0" r="r" b="b"/>
              <a:pathLst>
                <a:path w="11" h="12">
                  <a:moveTo>
                    <a:pt x="9" y="2"/>
                  </a:moveTo>
                  <a:lnTo>
                    <a:pt x="6" y="1"/>
                  </a:lnTo>
                  <a:cubicBezTo>
                    <a:pt x="3" y="0"/>
                    <a:pt x="0" y="6"/>
                    <a:pt x="1" y="8"/>
                  </a:cubicBezTo>
                  <a:lnTo>
                    <a:pt x="3" y="10"/>
                  </a:lnTo>
                  <a:cubicBezTo>
                    <a:pt x="4" y="12"/>
                    <a:pt x="7" y="10"/>
                    <a:pt x="8" y="9"/>
                  </a:cubicBezTo>
                  <a:cubicBezTo>
                    <a:pt x="9" y="8"/>
                    <a:pt x="11" y="3"/>
                    <a:pt x="9" y="2"/>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9" name="Freeform 574">
              <a:extLst>
                <a:ext uri="{FF2B5EF4-FFF2-40B4-BE49-F238E27FC236}">
                  <a16:creationId xmlns:a16="http://schemas.microsoft.com/office/drawing/2014/main" id="{72DFD933-A068-5B53-DE9A-B88CA57EFF7B}"/>
                </a:ext>
              </a:extLst>
            </p:cNvPr>
            <p:cNvSpPr>
              <a:spLocks/>
            </p:cNvSpPr>
            <p:nvPr/>
          </p:nvSpPr>
          <p:spPr bwMode="auto">
            <a:xfrm>
              <a:off x="4937125" y="1795463"/>
              <a:ext cx="14288" cy="11113"/>
            </a:xfrm>
            <a:custGeom>
              <a:avLst/>
              <a:gdLst>
                <a:gd name="T0" fmla="*/ 12 w 15"/>
                <a:gd name="T1" fmla="*/ 3 h 12"/>
                <a:gd name="T2" fmla="*/ 8 w 15"/>
                <a:gd name="T3" fmla="*/ 2 h 12"/>
                <a:gd name="T4" fmla="*/ 6 w 15"/>
                <a:gd name="T5" fmla="*/ 0 h 12"/>
                <a:gd name="T6" fmla="*/ 3 w 15"/>
                <a:gd name="T7" fmla="*/ 1 h 12"/>
                <a:gd name="T8" fmla="*/ 0 w 15"/>
                <a:gd name="T9" fmla="*/ 6 h 12"/>
                <a:gd name="T10" fmla="*/ 8 w 15"/>
                <a:gd name="T11" fmla="*/ 12 h 12"/>
                <a:gd name="T12" fmla="*/ 12 w 15"/>
                <a:gd name="T13" fmla="*/ 3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12" y="3"/>
                  </a:moveTo>
                  <a:lnTo>
                    <a:pt x="8" y="2"/>
                  </a:lnTo>
                  <a:lnTo>
                    <a:pt x="6" y="0"/>
                  </a:lnTo>
                  <a:lnTo>
                    <a:pt x="3" y="1"/>
                  </a:lnTo>
                  <a:cubicBezTo>
                    <a:pt x="1" y="2"/>
                    <a:pt x="0" y="4"/>
                    <a:pt x="0" y="6"/>
                  </a:cubicBezTo>
                  <a:cubicBezTo>
                    <a:pt x="1" y="10"/>
                    <a:pt x="4" y="11"/>
                    <a:pt x="8" y="12"/>
                  </a:cubicBezTo>
                  <a:cubicBezTo>
                    <a:pt x="11" y="12"/>
                    <a:pt x="15" y="5"/>
                    <a:pt x="12" y="3"/>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0" name="Freeform 575">
              <a:extLst>
                <a:ext uri="{FF2B5EF4-FFF2-40B4-BE49-F238E27FC236}">
                  <a16:creationId xmlns:a16="http://schemas.microsoft.com/office/drawing/2014/main" id="{1AA2721B-1D56-D53F-8CE0-756EE60B2CBD}"/>
                </a:ext>
              </a:extLst>
            </p:cNvPr>
            <p:cNvSpPr>
              <a:spLocks/>
            </p:cNvSpPr>
            <p:nvPr/>
          </p:nvSpPr>
          <p:spPr bwMode="auto">
            <a:xfrm>
              <a:off x="5014913" y="1492250"/>
              <a:ext cx="11113" cy="14288"/>
            </a:xfrm>
            <a:custGeom>
              <a:avLst/>
              <a:gdLst>
                <a:gd name="T0" fmla="*/ 12 w 12"/>
                <a:gd name="T1" fmla="*/ 3 h 16"/>
                <a:gd name="T2" fmla="*/ 12 w 12"/>
                <a:gd name="T3" fmla="*/ 3 h 16"/>
                <a:gd name="T4" fmla="*/ 11 w 12"/>
                <a:gd name="T5" fmla="*/ 0 h 16"/>
                <a:gd name="T6" fmla="*/ 7 w 12"/>
                <a:gd name="T7" fmla="*/ 2 h 16"/>
                <a:gd name="T8" fmla="*/ 5 w 12"/>
                <a:gd name="T9" fmla="*/ 3 h 16"/>
                <a:gd name="T10" fmla="*/ 1 w 12"/>
                <a:gd name="T11" fmla="*/ 14 h 16"/>
                <a:gd name="T12" fmla="*/ 8 w 12"/>
                <a:gd name="T13" fmla="*/ 12 h 16"/>
                <a:gd name="T14" fmla="*/ 11 w 12"/>
                <a:gd name="T15" fmla="*/ 7 h 16"/>
                <a:gd name="T16" fmla="*/ 12 w 12"/>
                <a:gd name="T1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6">
                  <a:moveTo>
                    <a:pt x="12" y="3"/>
                  </a:moveTo>
                  <a:lnTo>
                    <a:pt x="12" y="3"/>
                  </a:lnTo>
                  <a:lnTo>
                    <a:pt x="11" y="0"/>
                  </a:lnTo>
                  <a:lnTo>
                    <a:pt x="7" y="2"/>
                  </a:lnTo>
                  <a:lnTo>
                    <a:pt x="5" y="3"/>
                  </a:lnTo>
                  <a:cubicBezTo>
                    <a:pt x="2" y="6"/>
                    <a:pt x="0" y="10"/>
                    <a:pt x="1" y="14"/>
                  </a:cubicBezTo>
                  <a:cubicBezTo>
                    <a:pt x="3" y="16"/>
                    <a:pt x="6" y="14"/>
                    <a:pt x="8" y="12"/>
                  </a:cubicBezTo>
                  <a:cubicBezTo>
                    <a:pt x="9" y="11"/>
                    <a:pt x="11" y="9"/>
                    <a:pt x="11" y="7"/>
                  </a:cubicBezTo>
                  <a:lnTo>
                    <a:pt x="12" y="3"/>
                  </a:ln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1" name="Freeform 576">
              <a:extLst>
                <a:ext uri="{FF2B5EF4-FFF2-40B4-BE49-F238E27FC236}">
                  <a16:creationId xmlns:a16="http://schemas.microsoft.com/office/drawing/2014/main" id="{17668292-110B-F951-78B5-B03119AE7327}"/>
                </a:ext>
              </a:extLst>
            </p:cNvPr>
            <p:cNvSpPr>
              <a:spLocks/>
            </p:cNvSpPr>
            <p:nvPr/>
          </p:nvSpPr>
          <p:spPr bwMode="auto">
            <a:xfrm>
              <a:off x="5057775" y="1492250"/>
              <a:ext cx="11113" cy="7938"/>
            </a:xfrm>
            <a:custGeom>
              <a:avLst/>
              <a:gdLst>
                <a:gd name="T0" fmla="*/ 8 w 12"/>
                <a:gd name="T1" fmla="*/ 0 h 9"/>
                <a:gd name="T2" fmla="*/ 4 w 12"/>
                <a:gd name="T3" fmla="*/ 9 h 9"/>
                <a:gd name="T4" fmla="*/ 8 w 12"/>
                <a:gd name="T5" fmla="*/ 0 h 9"/>
              </a:gdLst>
              <a:ahLst/>
              <a:cxnLst>
                <a:cxn ang="0">
                  <a:pos x="T0" y="T1"/>
                </a:cxn>
                <a:cxn ang="0">
                  <a:pos x="T2" y="T3"/>
                </a:cxn>
                <a:cxn ang="0">
                  <a:pos x="T4" y="T5"/>
                </a:cxn>
              </a:cxnLst>
              <a:rect l="0" t="0" r="r" b="b"/>
              <a:pathLst>
                <a:path w="12" h="9">
                  <a:moveTo>
                    <a:pt x="8" y="0"/>
                  </a:moveTo>
                  <a:cubicBezTo>
                    <a:pt x="4" y="0"/>
                    <a:pt x="0" y="9"/>
                    <a:pt x="4" y="9"/>
                  </a:cubicBezTo>
                  <a:cubicBezTo>
                    <a:pt x="8" y="9"/>
                    <a:pt x="12" y="0"/>
                    <a:pt x="8" y="0"/>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2" name="Freeform 577">
              <a:extLst>
                <a:ext uri="{FF2B5EF4-FFF2-40B4-BE49-F238E27FC236}">
                  <a16:creationId xmlns:a16="http://schemas.microsoft.com/office/drawing/2014/main" id="{124B8767-523E-AF32-4F2C-038E31B3DBD0}"/>
                </a:ext>
              </a:extLst>
            </p:cNvPr>
            <p:cNvSpPr>
              <a:spLocks/>
            </p:cNvSpPr>
            <p:nvPr/>
          </p:nvSpPr>
          <p:spPr bwMode="auto">
            <a:xfrm>
              <a:off x="5065713" y="1435100"/>
              <a:ext cx="12700" cy="14288"/>
            </a:xfrm>
            <a:custGeom>
              <a:avLst/>
              <a:gdLst>
                <a:gd name="T0" fmla="*/ 10 w 13"/>
                <a:gd name="T1" fmla="*/ 3 h 15"/>
                <a:gd name="T2" fmla="*/ 7 w 13"/>
                <a:gd name="T3" fmla="*/ 1 h 15"/>
                <a:gd name="T4" fmla="*/ 3 w 13"/>
                <a:gd name="T5" fmla="*/ 8 h 15"/>
                <a:gd name="T6" fmla="*/ 6 w 13"/>
                <a:gd name="T7" fmla="*/ 12 h 15"/>
                <a:gd name="T8" fmla="*/ 13 w 13"/>
                <a:gd name="T9" fmla="*/ 7 h 15"/>
                <a:gd name="T10" fmla="*/ 13 w 13"/>
                <a:gd name="T11" fmla="*/ 5 h 15"/>
                <a:gd name="T12" fmla="*/ 10 w 13"/>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13" h="15">
                  <a:moveTo>
                    <a:pt x="10" y="3"/>
                  </a:moveTo>
                  <a:lnTo>
                    <a:pt x="7" y="1"/>
                  </a:lnTo>
                  <a:cubicBezTo>
                    <a:pt x="4" y="0"/>
                    <a:pt x="0" y="6"/>
                    <a:pt x="3" y="8"/>
                  </a:cubicBezTo>
                  <a:lnTo>
                    <a:pt x="6" y="12"/>
                  </a:lnTo>
                  <a:cubicBezTo>
                    <a:pt x="9" y="15"/>
                    <a:pt x="12" y="9"/>
                    <a:pt x="13" y="7"/>
                  </a:cubicBezTo>
                  <a:lnTo>
                    <a:pt x="13" y="5"/>
                  </a:lnTo>
                  <a:cubicBezTo>
                    <a:pt x="13" y="4"/>
                    <a:pt x="12" y="3"/>
                    <a:pt x="10" y="3"/>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3" name="Freeform 578">
              <a:extLst>
                <a:ext uri="{FF2B5EF4-FFF2-40B4-BE49-F238E27FC236}">
                  <a16:creationId xmlns:a16="http://schemas.microsoft.com/office/drawing/2014/main" id="{A9C2D6EB-EB9D-7FA5-1026-3CC471C2057A}"/>
                </a:ext>
              </a:extLst>
            </p:cNvPr>
            <p:cNvSpPr>
              <a:spLocks/>
            </p:cNvSpPr>
            <p:nvPr/>
          </p:nvSpPr>
          <p:spPr bwMode="auto">
            <a:xfrm>
              <a:off x="5259388" y="1473200"/>
              <a:ext cx="9525" cy="15875"/>
            </a:xfrm>
            <a:custGeom>
              <a:avLst/>
              <a:gdLst>
                <a:gd name="T0" fmla="*/ 9 w 10"/>
                <a:gd name="T1" fmla="*/ 7 h 17"/>
                <a:gd name="T2" fmla="*/ 8 w 10"/>
                <a:gd name="T3" fmla="*/ 4 h 17"/>
                <a:gd name="T4" fmla="*/ 6 w 10"/>
                <a:gd name="T5" fmla="*/ 0 h 17"/>
                <a:gd name="T6" fmla="*/ 3 w 10"/>
                <a:gd name="T7" fmla="*/ 0 h 17"/>
                <a:gd name="T8" fmla="*/ 0 w 10"/>
                <a:gd name="T9" fmla="*/ 6 h 17"/>
                <a:gd name="T10" fmla="*/ 0 w 10"/>
                <a:gd name="T11" fmla="*/ 10 h 17"/>
                <a:gd name="T12" fmla="*/ 2 w 10"/>
                <a:gd name="T13" fmla="*/ 15 h 17"/>
                <a:gd name="T14" fmla="*/ 6 w 10"/>
                <a:gd name="T15" fmla="*/ 15 h 17"/>
                <a:gd name="T16" fmla="*/ 9 w 10"/>
                <a:gd name="T1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9" y="7"/>
                  </a:moveTo>
                  <a:lnTo>
                    <a:pt x="8" y="4"/>
                  </a:lnTo>
                  <a:cubicBezTo>
                    <a:pt x="8" y="2"/>
                    <a:pt x="7" y="1"/>
                    <a:pt x="6" y="0"/>
                  </a:cubicBezTo>
                  <a:lnTo>
                    <a:pt x="3" y="0"/>
                  </a:lnTo>
                  <a:cubicBezTo>
                    <a:pt x="1" y="2"/>
                    <a:pt x="0" y="4"/>
                    <a:pt x="0" y="6"/>
                  </a:cubicBezTo>
                  <a:lnTo>
                    <a:pt x="0" y="10"/>
                  </a:lnTo>
                  <a:cubicBezTo>
                    <a:pt x="0" y="12"/>
                    <a:pt x="1" y="14"/>
                    <a:pt x="2" y="15"/>
                  </a:cubicBezTo>
                  <a:cubicBezTo>
                    <a:pt x="3" y="17"/>
                    <a:pt x="5" y="16"/>
                    <a:pt x="6" y="15"/>
                  </a:cubicBezTo>
                  <a:cubicBezTo>
                    <a:pt x="8" y="13"/>
                    <a:pt x="10" y="10"/>
                    <a:pt x="9" y="7"/>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4" name="Freeform 579">
              <a:extLst>
                <a:ext uri="{FF2B5EF4-FFF2-40B4-BE49-F238E27FC236}">
                  <a16:creationId xmlns:a16="http://schemas.microsoft.com/office/drawing/2014/main" id="{526E9890-CE62-38A1-5401-17E1175D404D}"/>
                </a:ext>
              </a:extLst>
            </p:cNvPr>
            <p:cNvSpPr>
              <a:spLocks/>
            </p:cNvSpPr>
            <p:nvPr/>
          </p:nvSpPr>
          <p:spPr bwMode="auto">
            <a:xfrm>
              <a:off x="5265738" y="1430338"/>
              <a:ext cx="9525" cy="12700"/>
            </a:xfrm>
            <a:custGeom>
              <a:avLst/>
              <a:gdLst>
                <a:gd name="T0" fmla="*/ 7 w 10"/>
                <a:gd name="T1" fmla="*/ 1 h 14"/>
                <a:gd name="T2" fmla="*/ 2 w 10"/>
                <a:gd name="T3" fmla="*/ 4 h 14"/>
                <a:gd name="T4" fmla="*/ 1 w 10"/>
                <a:gd name="T5" fmla="*/ 10 h 14"/>
                <a:gd name="T6" fmla="*/ 3 w 10"/>
                <a:gd name="T7" fmla="*/ 13 h 14"/>
                <a:gd name="T8" fmla="*/ 8 w 10"/>
                <a:gd name="T9" fmla="*/ 10 h 14"/>
                <a:gd name="T10" fmla="*/ 7 w 10"/>
                <a:gd name="T11" fmla="*/ 1 h 14"/>
              </a:gdLst>
              <a:ahLst/>
              <a:cxnLst>
                <a:cxn ang="0">
                  <a:pos x="T0" y="T1"/>
                </a:cxn>
                <a:cxn ang="0">
                  <a:pos x="T2" y="T3"/>
                </a:cxn>
                <a:cxn ang="0">
                  <a:pos x="T4" y="T5"/>
                </a:cxn>
                <a:cxn ang="0">
                  <a:pos x="T6" y="T7"/>
                </a:cxn>
                <a:cxn ang="0">
                  <a:pos x="T8" y="T9"/>
                </a:cxn>
                <a:cxn ang="0">
                  <a:pos x="T10" y="T11"/>
                </a:cxn>
              </a:cxnLst>
              <a:rect l="0" t="0" r="r" b="b"/>
              <a:pathLst>
                <a:path w="10" h="14">
                  <a:moveTo>
                    <a:pt x="7" y="1"/>
                  </a:moveTo>
                  <a:cubicBezTo>
                    <a:pt x="5" y="0"/>
                    <a:pt x="3" y="2"/>
                    <a:pt x="2" y="4"/>
                  </a:cubicBezTo>
                  <a:cubicBezTo>
                    <a:pt x="1" y="5"/>
                    <a:pt x="0" y="8"/>
                    <a:pt x="1" y="10"/>
                  </a:cubicBezTo>
                  <a:lnTo>
                    <a:pt x="3" y="13"/>
                  </a:lnTo>
                  <a:cubicBezTo>
                    <a:pt x="5" y="14"/>
                    <a:pt x="7" y="12"/>
                    <a:pt x="8" y="10"/>
                  </a:cubicBezTo>
                  <a:cubicBezTo>
                    <a:pt x="9" y="7"/>
                    <a:pt x="10" y="3"/>
                    <a:pt x="7" y="1"/>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5" name="Freeform 580">
              <a:extLst>
                <a:ext uri="{FF2B5EF4-FFF2-40B4-BE49-F238E27FC236}">
                  <a16:creationId xmlns:a16="http://schemas.microsoft.com/office/drawing/2014/main" id="{1F04311F-0AC7-97FF-8A36-6700304AF1E3}"/>
                </a:ext>
              </a:extLst>
            </p:cNvPr>
            <p:cNvSpPr>
              <a:spLocks/>
            </p:cNvSpPr>
            <p:nvPr/>
          </p:nvSpPr>
          <p:spPr bwMode="auto">
            <a:xfrm>
              <a:off x="5199063" y="1357313"/>
              <a:ext cx="12700" cy="9525"/>
            </a:xfrm>
            <a:custGeom>
              <a:avLst/>
              <a:gdLst>
                <a:gd name="T0" fmla="*/ 8 w 12"/>
                <a:gd name="T1" fmla="*/ 0 h 10"/>
                <a:gd name="T2" fmla="*/ 5 w 12"/>
                <a:gd name="T3" fmla="*/ 10 h 10"/>
                <a:gd name="T4" fmla="*/ 8 w 12"/>
                <a:gd name="T5" fmla="*/ 0 h 10"/>
              </a:gdLst>
              <a:ahLst/>
              <a:cxnLst>
                <a:cxn ang="0">
                  <a:pos x="T0" y="T1"/>
                </a:cxn>
                <a:cxn ang="0">
                  <a:pos x="T2" y="T3"/>
                </a:cxn>
                <a:cxn ang="0">
                  <a:pos x="T4" y="T5"/>
                </a:cxn>
              </a:cxnLst>
              <a:rect l="0" t="0" r="r" b="b"/>
              <a:pathLst>
                <a:path w="12" h="10">
                  <a:moveTo>
                    <a:pt x="8" y="0"/>
                  </a:moveTo>
                  <a:cubicBezTo>
                    <a:pt x="4" y="0"/>
                    <a:pt x="0" y="10"/>
                    <a:pt x="5" y="10"/>
                  </a:cubicBezTo>
                  <a:cubicBezTo>
                    <a:pt x="8" y="10"/>
                    <a:pt x="12" y="0"/>
                    <a:pt x="8" y="0"/>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6" name="Freeform 581">
              <a:extLst>
                <a:ext uri="{FF2B5EF4-FFF2-40B4-BE49-F238E27FC236}">
                  <a16:creationId xmlns:a16="http://schemas.microsoft.com/office/drawing/2014/main" id="{7CBEA55D-2F98-57FC-B769-E29A115E960F}"/>
                </a:ext>
              </a:extLst>
            </p:cNvPr>
            <p:cNvSpPr>
              <a:spLocks/>
            </p:cNvSpPr>
            <p:nvPr/>
          </p:nvSpPr>
          <p:spPr bwMode="auto">
            <a:xfrm>
              <a:off x="5172075" y="1347788"/>
              <a:ext cx="9525" cy="12700"/>
            </a:xfrm>
            <a:custGeom>
              <a:avLst/>
              <a:gdLst>
                <a:gd name="T0" fmla="*/ 10 w 11"/>
                <a:gd name="T1" fmla="*/ 4 h 13"/>
                <a:gd name="T2" fmla="*/ 6 w 11"/>
                <a:gd name="T3" fmla="*/ 1 h 13"/>
                <a:gd name="T4" fmla="*/ 1 w 11"/>
                <a:gd name="T5" fmla="*/ 4 h 13"/>
                <a:gd name="T6" fmla="*/ 1 w 11"/>
                <a:gd name="T7" fmla="*/ 9 h 13"/>
                <a:gd name="T8" fmla="*/ 5 w 11"/>
                <a:gd name="T9" fmla="*/ 12 h 13"/>
                <a:gd name="T10" fmla="*/ 10 w 11"/>
                <a:gd name="T11" fmla="*/ 4 h 13"/>
              </a:gdLst>
              <a:ahLst/>
              <a:cxnLst>
                <a:cxn ang="0">
                  <a:pos x="T0" y="T1"/>
                </a:cxn>
                <a:cxn ang="0">
                  <a:pos x="T2" y="T3"/>
                </a:cxn>
                <a:cxn ang="0">
                  <a:pos x="T4" y="T5"/>
                </a:cxn>
                <a:cxn ang="0">
                  <a:pos x="T6" y="T7"/>
                </a:cxn>
                <a:cxn ang="0">
                  <a:pos x="T8" y="T9"/>
                </a:cxn>
                <a:cxn ang="0">
                  <a:pos x="T10" y="T11"/>
                </a:cxn>
              </a:cxnLst>
              <a:rect l="0" t="0" r="r" b="b"/>
              <a:pathLst>
                <a:path w="11" h="13">
                  <a:moveTo>
                    <a:pt x="10" y="4"/>
                  </a:moveTo>
                  <a:cubicBezTo>
                    <a:pt x="9" y="3"/>
                    <a:pt x="7" y="2"/>
                    <a:pt x="6" y="1"/>
                  </a:cubicBezTo>
                  <a:cubicBezTo>
                    <a:pt x="5" y="0"/>
                    <a:pt x="2" y="3"/>
                    <a:pt x="1" y="4"/>
                  </a:cubicBezTo>
                  <a:cubicBezTo>
                    <a:pt x="1" y="6"/>
                    <a:pt x="0" y="8"/>
                    <a:pt x="1" y="9"/>
                  </a:cubicBezTo>
                  <a:lnTo>
                    <a:pt x="5" y="12"/>
                  </a:lnTo>
                  <a:cubicBezTo>
                    <a:pt x="8" y="13"/>
                    <a:pt x="11" y="7"/>
                    <a:pt x="10" y="4"/>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7" name="Freeform 582">
              <a:extLst>
                <a:ext uri="{FF2B5EF4-FFF2-40B4-BE49-F238E27FC236}">
                  <a16:creationId xmlns:a16="http://schemas.microsoft.com/office/drawing/2014/main" id="{4C102041-3D46-4511-D46D-F6E34279EBB5}"/>
                </a:ext>
              </a:extLst>
            </p:cNvPr>
            <p:cNvSpPr>
              <a:spLocks/>
            </p:cNvSpPr>
            <p:nvPr/>
          </p:nvSpPr>
          <p:spPr bwMode="auto">
            <a:xfrm>
              <a:off x="5235575" y="1309688"/>
              <a:ext cx="7938" cy="11113"/>
            </a:xfrm>
            <a:custGeom>
              <a:avLst/>
              <a:gdLst>
                <a:gd name="T0" fmla="*/ 8 w 9"/>
                <a:gd name="T1" fmla="*/ 5 h 11"/>
                <a:gd name="T2" fmla="*/ 7 w 9"/>
                <a:gd name="T3" fmla="*/ 2 h 11"/>
                <a:gd name="T4" fmla="*/ 5 w 9"/>
                <a:gd name="T5" fmla="*/ 0 h 11"/>
                <a:gd name="T6" fmla="*/ 1 w 9"/>
                <a:gd name="T7" fmla="*/ 2 h 11"/>
                <a:gd name="T8" fmla="*/ 0 w 9"/>
                <a:gd name="T9" fmla="*/ 7 h 11"/>
                <a:gd name="T10" fmla="*/ 2 w 9"/>
                <a:gd name="T11" fmla="*/ 10 h 11"/>
                <a:gd name="T12" fmla="*/ 3 w 9"/>
                <a:gd name="T13" fmla="*/ 11 h 11"/>
                <a:gd name="T14" fmla="*/ 4 w 9"/>
                <a:gd name="T15" fmla="*/ 11 h 11"/>
                <a:gd name="T16" fmla="*/ 8 w 9"/>
                <a:gd name="T17"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1">
                  <a:moveTo>
                    <a:pt x="8" y="5"/>
                  </a:moveTo>
                  <a:lnTo>
                    <a:pt x="7" y="2"/>
                  </a:lnTo>
                  <a:lnTo>
                    <a:pt x="5" y="0"/>
                  </a:lnTo>
                  <a:lnTo>
                    <a:pt x="1" y="2"/>
                  </a:lnTo>
                  <a:lnTo>
                    <a:pt x="0" y="7"/>
                  </a:lnTo>
                  <a:lnTo>
                    <a:pt x="2" y="10"/>
                  </a:lnTo>
                  <a:lnTo>
                    <a:pt x="3" y="11"/>
                  </a:lnTo>
                  <a:lnTo>
                    <a:pt x="4" y="11"/>
                  </a:lnTo>
                  <a:cubicBezTo>
                    <a:pt x="7" y="11"/>
                    <a:pt x="9" y="7"/>
                    <a:pt x="8" y="5"/>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8" name="Freeform 583">
              <a:extLst>
                <a:ext uri="{FF2B5EF4-FFF2-40B4-BE49-F238E27FC236}">
                  <a16:creationId xmlns:a16="http://schemas.microsoft.com/office/drawing/2014/main" id="{145CC27C-FD8E-215E-F989-2EC4FA083CF8}"/>
                </a:ext>
              </a:extLst>
            </p:cNvPr>
            <p:cNvSpPr>
              <a:spLocks/>
            </p:cNvSpPr>
            <p:nvPr/>
          </p:nvSpPr>
          <p:spPr bwMode="auto">
            <a:xfrm>
              <a:off x="5067300" y="1344613"/>
              <a:ext cx="11113" cy="11113"/>
            </a:xfrm>
            <a:custGeom>
              <a:avLst/>
              <a:gdLst>
                <a:gd name="T0" fmla="*/ 10 w 11"/>
                <a:gd name="T1" fmla="*/ 4 h 11"/>
                <a:gd name="T2" fmla="*/ 6 w 11"/>
                <a:gd name="T3" fmla="*/ 0 h 11"/>
                <a:gd name="T4" fmla="*/ 2 w 11"/>
                <a:gd name="T5" fmla="*/ 2 h 11"/>
                <a:gd name="T6" fmla="*/ 1 w 11"/>
                <a:gd name="T7" fmla="*/ 7 h 11"/>
                <a:gd name="T8" fmla="*/ 6 w 11"/>
                <a:gd name="T9" fmla="*/ 11 h 11"/>
                <a:gd name="T10" fmla="*/ 10 w 11"/>
                <a:gd name="T11" fmla="*/ 4 h 11"/>
              </a:gdLst>
              <a:ahLst/>
              <a:cxnLst>
                <a:cxn ang="0">
                  <a:pos x="T0" y="T1"/>
                </a:cxn>
                <a:cxn ang="0">
                  <a:pos x="T2" y="T3"/>
                </a:cxn>
                <a:cxn ang="0">
                  <a:pos x="T4" y="T5"/>
                </a:cxn>
                <a:cxn ang="0">
                  <a:pos x="T6" y="T7"/>
                </a:cxn>
                <a:cxn ang="0">
                  <a:pos x="T8" y="T9"/>
                </a:cxn>
                <a:cxn ang="0">
                  <a:pos x="T10" y="T11"/>
                </a:cxn>
              </a:cxnLst>
              <a:rect l="0" t="0" r="r" b="b"/>
              <a:pathLst>
                <a:path w="11" h="11">
                  <a:moveTo>
                    <a:pt x="10" y="4"/>
                  </a:moveTo>
                  <a:cubicBezTo>
                    <a:pt x="9" y="3"/>
                    <a:pt x="7" y="1"/>
                    <a:pt x="6" y="0"/>
                  </a:cubicBezTo>
                  <a:lnTo>
                    <a:pt x="2" y="2"/>
                  </a:lnTo>
                  <a:cubicBezTo>
                    <a:pt x="1" y="3"/>
                    <a:pt x="0" y="6"/>
                    <a:pt x="1" y="7"/>
                  </a:cubicBezTo>
                  <a:cubicBezTo>
                    <a:pt x="2" y="9"/>
                    <a:pt x="3" y="11"/>
                    <a:pt x="6" y="11"/>
                  </a:cubicBezTo>
                  <a:cubicBezTo>
                    <a:pt x="9" y="11"/>
                    <a:pt x="11" y="7"/>
                    <a:pt x="10" y="4"/>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9" name="Freeform 584">
              <a:extLst>
                <a:ext uri="{FF2B5EF4-FFF2-40B4-BE49-F238E27FC236}">
                  <a16:creationId xmlns:a16="http://schemas.microsoft.com/office/drawing/2014/main" id="{9EF97E5D-03F5-4809-185C-D60EB83180A8}"/>
                </a:ext>
              </a:extLst>
            </p:cNvPr>
            <p:cNvSpPr>
              <a:spLocks/>
            </p:cNvSpPr>
            <p:nvPr/>
          </p:nvSpPr>
          <p:spPr bwMode="auto">
            <a:xfrm>
              <a:off x="5391150" y="1352550"/>
              <a:ext cx="9525" cy="12700"/>
            </a:xfrm>
            <a:custGeom>
              <a:avLst/>
              <a:gdLst>
                <a:gd name="T0" fmla="*/ 10 w 11"/>
                <a:gd name="T1" fmla="*/ 4 h 12"/>
                <a:gd name="T2" fmla="*/ 8 w 11"/>
                <a:gd name="T3" fmla="*/ 1 h 12"/>
                <a:gd name="T4" fmla="*/ 6 w 11"/>
                <a:gd name="T5" fmla="*/ 0 h 12"/>
                <a:gd name="T6" fmla="*/ 2 w 11"/>
                <a:gd name="T7" fmla="*/ 1 h 12"/>
                <a:gd name="T8" fmla="*/ 1 w 11"/>
                <a:gd name="T9" fmla="*/ 7 h 12"/>
                <a:gd name="T10" fmla="*/ 2 w 11"/>
                <a:gd name="T11" fmla="*/ 10 h 12"/>
                <a:gd name="T12" fmla="*/ 6 w 11"/>
                <a:gd name="T13" fmla="*/ 11 h 12"/>
                <a:gd name="T14" fmla="*/ 10 w 11"/>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10" y="4"/>
                  </a:moveTo>
                  <a:lnTo>
                    <a:pt x="8" y="1"/>
                  </a:lnTo>
                  <a:lnTo>
                    <a:pt x="6" y="0"/>
                  </a:lnTo>
                  <a:lnTo>
                    <a:pt x="2" y="1"/>
                  </a:lnTo>
                  <a:cubicBezTo>
                    <a:pt x="1" y="3"/>
                    <a:pt x="0" y="5"/>
                    <a:pt x="1" y="7"/>
                  </a:cubicBezTo>
                  <a:lnTo>
                    <a:pt x="2" y="10"/>
                  </a:lnTo>
                  <a:cubicBezTo>
                    <a:pt x="3" y="11"/>
                    <a:pt x="4" y="12"/>
                    <a:pt x="6" y="11"/>
                  </a:cubicBezTo>
                  <a:cubicBezTo>
                    <a:pt x="9" y="11"/>
                    <a:pt x="11" y="6"/>
                    <a:pt x="10" y="4"/>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0" name="Freeform 585">
              <a:extLst>
                <a:ext uri="{FF2B5EF4-FFF2-40B4-BE49-F238E27FC236}">
                  <a16:creationId xmlns:a16="http://schemas.microsoft.com/office/drawing/2014/main" id="{166306F1-4D71-A8BD-3782-63F0EF2B6CBB}"/>
                </a:ext>
              </a:extLst>
            </p:cNvPr>
            <p:cNvSpPr>
              <a:spLocks/>
            </p:cNvSpPr>
            <p:nvPr/>
          </p:nvSpPr>
          <p:spPr bwMode="auto">
            <a:xfrm>
              <a:off x="5426075" y="1295400"/>
              <a:ext cx="9525" cy="12700"/>
            </a:xfrm>
            <a:custGeom>
              <a:avLst/>
              <a:gdLst>
                <a:gd name="T0" fmla="*/ 7 w 11"/>
                <a:gd name="T1" fmla="*/ 0 h 14"/>
                <a:gd name="T2" fmla="*/ 3 w 11"/>
                <a:gd name="T3" fmla="*/ 2 h 14"/>
                <a:gd name="T4" fmla="*/ 1 w 11"/>
                <a:gd name="T5" fmla="*/ 9 h 14"/>
                <a:gd name="T6" fmla="*/ 4 w 11"/>
                <a:gd name="T7" fmla="*/ 13 h 14"/>
                <a:gd name="T8" fmla="*/ 11 w 11"/>
                <a:gd name="T9" fmla="*/ 6 h 14"/>
                <a:gd name="T10" fmla="*/ 7 w 11"/>
                <a:gd name="T11" fmla="*/ 0 h 14"/>
              </a:gdLst>
              <a:ahLst/>
              <a:cxnLst>
                <a:cxn ang="0">
                  <a:pos x="T0" y="T1"/>
                </a:cxn>
                <a:cxn ang="0">
                  <a:pos x="T2" y="T3"/>
                </a:cxn>
                <a:cxn ang="0">
                  <a:pos x="T4" y="T5"/>
                </a:cxn>
                <a:cxn ang="0">
                  <a:pos x="T6" y="T7"/>
                </a:cxn>
                <a:cxn ang="0">
                  <a:pos x="T8" y="T9"/>
                </a:cxn>
                <a:cxn ang="0">
                  <a:pos x="T10" y="T11"/>
                </a:cxn>
              </a:cxnLst>
              <a:rect l="0" t="0" r="r" b="b"/>
              <a:pathLst>
                <a:path w="11" h="14">
                  <a:moveTo>
                    <a:pt x="7" y="0"/>
                  </a:moveTo>
                  <a:lnTo>
                    <a:pt x="3" y="2"/>
                  </a:lnTo>
                  <a:cubicBezTo>
                    <a:pt x="2" y="4"/>
                    <a:pt x="0" y="7"/>
                    <a:pt x="1" y="9"/>
                  </a:cubicBezTo>
                  <a:cubicBezTo>
                    <a:pt x="2" y="10"/>
                    <a:pt x="3" y="12"/>
                    <a:pt x="4" y="13"/>
                  </a:cubicBezTo>
                  <a:cubicBezTo>
                    <a:pt x="8" y="14"/>
                    <a:pt x="11" y="8"/>
                    <a:pt x="11" y="6"/>
                  </a:cubicBezTo>
                  <a:cubicBezTo>
                    <a:pt x="10" y="3"/>
                    <a:pt x="9" y="2"/>
                    <a:pt x="7" y="0"/>
                  </a:cubicBezTo>
                  <a:close/>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1" name="Freeform 586">
              <a:extLst>
                <a:ext uri="{FF2B5EF4-FFF2-40B4-BE49-F238E27FC236}">
                  <a16:creationId xmlns:a16="http://schemas.microsoft.com/office/drawing/2014/main" id="{8E527BFE-B43B-4329-3E7B-0478D16DAD00}"/>
                </a:ext>
              </a:extLst>
            </p:cNvPr>
            <p:cNvSpPr>
              <a:spLocks/>
            </p:cNvSpPr>
            <p:nvPr/>
          </p:nvSpPr>
          <p:spPr bwMode="auto">
            <a:xfrm>
              <a:off x="5378450" y="1238250"/>
              <a:ext cx="9525" cy="12700"/>
            </a:xfrm>
            <a:custGeom>
              <a:avLst/>
              <a:gdLst>
                <a:gd name="T0" fmla="*/ 6 w 10"/>
                <a:gd name="T1" fmla="*/ 1 h 13"/>
                <a:gd name="T2" fmla="*/ 2 w 10"/>
                <a:gd name="T3" fmla="*/ 8 h 13"/>
                <a:gd name="T4" fmla="*/ 4 w 10"/>
                <a:gd name="T5" fmla="*/ 11 h 13"/>
                <a:gd name="T6" fmla="*/ 7 w 10"/>
                <a:gd name="T7" fmla="*/ 12 h 13"/>
                <a:gd name="T8" fmla="*/ 10 w 10"/>
                <a:gd name="T9" fmla="*/ 7 h 13"/>
                <a:gd name="T10" fmla="*/ 6 w 10"/>
                <a:gd name="T11" fmla="*/ 1 h 13"/>
              </a:gdLst>
              <a:ahLst/>
              <a:cxnLst>
                <a:cxn ang="0">
                  <a:pos x="T0" y="T1"/>
                </a:cxn>
                <a:cxn ang="0">
                  <a:pos x="T2" y="T3"/>
                </a:cxn>
                <a:cxn ang="0">
                  <a:pos x="T4" y="T5"/>
                </a:cxn>
                <a:cxn ang="0">
                  <a:pos x="T6" y="T7"/>
                </a:cxn>
                <a:cxn ang="0">
                  <a:pos x="T8" y="T9"/>
                </a:cxn>
                <a:cxn ang="0">
                  <a:pos x="T10" y="T11"/>
                </a:cxn>
              </a:cxnLst>
              <a:rect l="0" t="0" r="r" b="b"/>
              <a:pathLst>
                <a:path w="10" h="13">
                  <a:moveTo>
                    <a:pt x="6" y="1"/>
                  </a:moveTo>
                  <a:cubicBezTo>
                    <a:pt x="3" y="0"/>
                    <a:pt x="0" y="7"/>
                    <a:pt x="2" y="8"/>
                  </a:cubicBezTo>
                  <a:lnTo>
                    <a:pt x="4" y="11"/>
                  </a:lnTo>
                  <a:cubicBezTo>
                    <a:pt x="4" y="13"/>
                    <a:pt x="6" y="13"/>
                    <a:pt x="7" y="12"/>
                  </a:cubicBezTo>
                  <a:cubicBezTo>
                    <a:pt x="9" y="11"/>
                    <a:pt x="10" y="9"/>
                    <a:pt x="10" y="7"/>
                  </a:cubicBezTo>
                  <a:cubicBezTo>
                    <a:pt x="10" y="4"/>
                    <a:pt x="9" y="2"/>
                    <a:pt x="6" y="1"/>
                  </a:cubicBezTo>
                </a:path>
              </a:pathLst>
            </a:custGeom>
            <a:solidFill>
              <a:srgbClr val="040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02" name="Picture 1870">
              <a:extLst>
                <a:ext uri="{FF2B5EF4-FFF2-40B4-BE49-F238E27FC236}">
                  <a16:creationId xmlns:a16="http://schemas.microsoft.com/office/drawing/2014/main" id="{42A28F79-1ED3-EB5C-A026-378D1E66AB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313" y="1300163"/>
              <a:ext cx="5889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a:extLst>
              <a:ext uri="{FF2B5EF4-FFF2-40B4-BE49-F238E27FC236}">
                <a16:creationId xmlns:a16="http://schemas.microsoft.com/office/drawing/2014/main" id="{69577EE9-FB49-5F69-8916-562AB5ED1DB9}"/>
              </a:ext>
            </a:extLst>
          </p:cNvPr>
          <p:cNvGrpSpPr/>
          <p:nvPr/>
        </p:nvGrpSpPr>
        <p:grpSpPr>
          <a:xfrm>
            <a:off x="7920077" y="2925445"/>
            <a:ext cx="1390290" cy="1098350"/>
            <a:chOff x="4256087" y="2671763"/>
            <a:chExt cx="2505075" cy="1717676"/>
          </a:xfrm>
        </p:grpSpPr>
        <p:sp>
          <p:nvSpPr>
            <p:cNvPr id="506" name="Freeform 176">
              <a:extLst>
                <a:ext uri="{FF2B5EF4-FFF2-40B4-BE49-F238E27FC236}">
                  <a16:creationId xmlns:a16="http://schemas.microsoft.com/office/drawing/2014/main" id="{12EE7C04-70C1-EE9F-BC64-B966FDD582A8}"/>
                </a:ext>
              </a:extLst>
            </p:cNvPr>
            <p:cNvSpPr>
              <a:spLocks/>
            </p:cNvSpPr>
            <p:nvPr/>
          </p:nvSpPr>
          <p:spPr bwMode="auto">
            <a:xfrm>
              <a:off x="4262437" y="3225801"/>
              <a:ext cx="2489200" cy="1163638"/>
            </a:xfrm>
            <a:custGeom>
              <a:avLst/>
              <a:gdLst>
                <a:gd name="T0" fmla="*/ 2570 w 2570"/>
                <a:gd name="T1" fmla="*/ 1 h 1200"/>
                <a:gd name="T2" fmla="*/ 2551 w 2570"/>
                <a:gd name="T3" fmla="*/ 14 h 1200"/>
                <a:gd name="T4" fmla="*/ 1501 w 2570"/>
                <a:gd name="T5" fmla="*/ 133 h 1200"/>
                <a:gd name="T6" fmla="*/ 1068 w 2570"/>
                <a:gd name="T7" fmla="*/ 132 h 1200"/>
                <a:gd name="T8" fmla="*/ 18 w 2570"/>
                <a:gd name="T9" fmla="*/ 13 h 1200"/>
                <a:gd name="T10" fmla="*/ 0 w 2570"/>
                <a:gd name="T11" fmla="*/ 0 h 1200"/>
                <a:gd name="T12" fmla="*/ 1027 w 2570"/>
                <a:gd name="T13" fmla="*/ 1173 h 1200"/>
                <a:gd name="T14" fmla="*/ 1289 w 2570"/>
                <a:gd name="T15" fmla="*/ 1200 h 1200"/>
                <a:gd name="T16" fmla="*/ 1570 w 2570"/>
                <a:gd name="T17" fmla="*/ 1169 h 1200"/>
                <a:gd name="T18" fmla="*/ 2570 w 2570"/>
                <a:gd name="T19" fmla="*/ 1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0" h="1200">
                  <a:moveTo>
                    <a:pt x="2570" y="1"/>
                  </a:moveTo>
                  <a:lnTo>
                    <a:pt x="2551" y="14"/>
                  </a:lnTo>
                  <a:lnTo>
                    <a:pt x="1501" y="133"/>
                  </a:lnTo>
                  <a:lnTo>
                    <a:pt x="1068" y="132"/>
                  </a:lnTo>
                  <a:lnTo>
                    <a:pt x="18" y="13"/>
                  </a:lnTo>
                  <a:lnTo>
                    <a:pt x="0" y="0"/>
                  </a:lnTo>
                  <a:cubicBezTo>
                    <a:pt x="0" y="0"/>
                    <a:pt x="98" y="985"/>
                    <a:pt x="1027" y="1173"/>
                  </a:cubicBezTo>
                  <a:cubicBezTo>
                    <a:pt x="1106" y="1190"/>
                    <a:pt x="1195" y="1200"/>
                    <a:pt x="1289" y="1200"/>
                  </a:cubicBezTo>
                  <a:cubicBezTo>
                    <a:pt x="1391" y="1200"/>
                    <a:pt x="1486" y="1189"/>
                    <a:pt x="1570" y="1169"/>
                  </a:cubicBezTo>
                  <a:cubicBezTo>
                    <a:pt x="2476" y="970"/>
                    <a:pt x="2570" y="1"/>
                    <a:pt x="2570" y="1"/>
                  </a:cubicBezTo>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7" name="Oval 178">
              <a:extLst>
                <a:ext uri="{FF2B5EF4-FFF2-40B4-BE49-F238E27FC236}">
                  <a16:creationId xmlns:a16="http://schemas.microsoft.com/office/drawing/2014/main" id="{723C8D32-12BF-1B75-F5DA-AD031FC3A19D}"/>
                </a:ext>
              </a:extLst>
            </p:cNvPr>
            <p:cNvSpPr>
              <a:spLocks noChangeArrowheads="1"/>
            </p:cNvSpPr>
            <p:nvPr/>
          </p:nvSpPr>
          <p:spPr bwMode="auto">
            <a:xfrm>
              <a:off x="4256087" y="2671763"/>
              <a:ext cx="2505075" cy="946150"/>
            </a:xfrm>
            <a:prstGeom prst="ellipse">
              <a:avLst/>
            </a:pr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8" name="Freeform 179">
              <a:extLst>
                <a:ext uri="{FF2B5EF4-FFF2-40B4-BE49-F238E27FC236}">
                  <a16:creationId xmlns:a16="http://schemas.microsoft.com/office/drawing/2014/main" id="{E67A13A0-3C85-01FD-35A6-6451BF138184}"/>
                </a:ext>
              </a:extLst>
            </p:cNvPr>
            <p:cNvSpPr>
              <a:spLocks/>
            </p:cNvSpPr>
            <p:nvPr/>
          </p:nvSpPr>
          <p:spPr bwMode="auto">
            <a:xfrm>
              <a:off x="4256087" y="2671763"/>
              <a:ext cx="2505075" cy="641350"/>
            </a:xfrm>
            <a:custGeom>
              <a:avLst/>
              <a:gdLst>
                <a:gd name="T0" fmla="*/ 1293 w 2588"/>
                <a:gd name="T1" fmla="*/ 16 h 662"/>
                <a:gd name="T2" fmla="*/ 2574 w 2588"/>
                <a:gd name="T3" fmla="*/ 505 h 662"/>
                <a:gd name="T4" fmla="*/ 2503 w 2588"/>
                <a:gd name="T5" fmla="*/ 662 h 662"/>
                <a:gd name="T6" fmla="*/ 2588 w 2588"/>
                <a:gd name="T7" fmla="*/ 489 h 662"/>
                <a:gd name="T8" fmla="*/ 1294 w 2588"/>
                <a:gd name="T9" fmla="*/ 0 h 662"/>
                <a:gd name="T10" fmla="*/ 0 w 2588"/>
                <a:gd name="T11" fmla="*/ 489 h 662"/>
                <a:gd name="T12" fmla="*/ 76 w 2588"/>
                <a:gd name="T13" fmla="*/ 654 h 662"/>
                <a:gd name="T14" fmla="*/ 13 w 2588"/>
                <a:gd name="T15" fmla="*/ 504 h 662"/>
                <a:gd name="T16" fmla="*/ 1293 w 2588"/>
                <a:gd name="T17" fmla="*/ 16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8" h="662">
                  <a:moveTo>
                    <a:pt x="1293" y="16"/>
                  </a:moveTo>
                  <a:cubicBezTo>
                    <a:pt x="1996" y="16"/>
                    <a:pt x="2574" y="233"/>
                    <a:pt x="2574" y="505"/>
                  </a:cubicBezTo>
                  <a:cubicBezTo>
                    <a:pt x="2574" y="559"/>
                    <a:pt x="2544" y="614"/>
                    <a:pt x="2503" y="662"/>
                  </a:cubicBezTo>
                  <a:cubicBezTo>
                    <a:pt x="2558" y="608"/>
                    <a:pt x="2588" y="550"/>
                    <a:pt x="2588" y="489"/>
                  </a:cubicBezTo>
                  <a:cubicBezTo>
                    <a:pt x="2588" y="219"/>
                    <a:pt x="2008" y="0"/>
                    <a:pt x="1294" y="0"/>
                  </a:cubicBezTo>
                  <a:cubicBezTo>
                    <a:pt x="579" y="0"/>
                    <a:pt x="0" y="219"/>
                    <a:pt x="0" y="489"/>
                  </a:cubicBezTo>
                  <a:cubicBezTo>
                    <a:pt x="0" y="547"/>
                    <a:pt x="27" y="603"/>
                    <a:pt x="76" y="654"/>
                  </a:cubicBezTo>
                  <a:cubicBezTo>
                    <a:pt x="40" y="608"/>
                    <a:pt x="13" y="554"/>
                    <a:pt x="13" y="504"/>
                  </a:cubicBezTo>
                  <a:cubicBezTo>
                    <a:pt x="13" y="231"/>
                    <a:pt x="590" y="16"/>
                    <a:pt x="1293"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9" name="Freeform 200">
              <a:extLst>
                <a:ext uri="{FF2B5EF4-FFF2-40B4-BE49-F238E27FC236}">
                  <a16:creationId xmlns:a16="http://schemas.microsoft.com/office/drawing/2014/main" id="{68A528AB-F94C-E6E5-6E34-A08615A2B6A3}"/>
                </a:ext>
              </a:extLst>
            </p:cNvPr>
            <p:cNvSpPr>
              <a:spLocks/>
            </p:cNvSpPr>
            <p:nvPr/>
          </p:nvSpPr>
          <p:spPr bwMode="auto">
            <a:xfrm>
              <a:off x="4305300" y="3430588"/>
              <a:ext cx="2403475" cy="325438"/>
            </a:xfrm>
            <a:custGeom>
              <a:avLst/>
              <a:gdLst>
                <a:gd name="T0" fmla="*/ 2317 w 2482"/>
                <a:gd name="T1" fmla="*/ 91 h 336"/>
                <a:gd name="T2" fmla="*/ 1242 w 2482"/>
                <a:gd name="T3" fmla="*/ 299 h 336"/>
                <a:gd name="T4" fmla="*/ 166 w 2482"/>
                <a:gd name="T5" fmla="*/ 91 h 336"/>
                <a:gd name="T6" fmla="*/ 0 w 2482"/>
                <a:gd name="T7" fmla="*/ 0 h 336"/>
                <a:gd name="T8" fmla="*/ 11 w 2482"/>
                <a:gd name="T9" fmla="*/ 37 h 336"/>
                <a:gd name="T10" fmla="*/ 1242 w 2482"/>
                <a:gd name="T11" fmla="*/ 336 h 336"/>
                <a:gd name="T12" fmla="*/ 2471 w 2482"/>
                <a:gd name="T13" fmla="*/ 39 h 336"/>
                <a:gd name="T14" fmla="*/ 2482 w 2482"/>
                <a:gd name="T15" fmla="*/ 0 h 336"/>
                <a:gd name="T16" fmla="*/ 2317 w 2482"/>
                <a:gd name="T17" fmla="*/ 9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2" h="336">
                  <a:moveTo>
                    <a:pt x="2317" y="91"/>
                  </a:moveTo>
                  <a:cubicBezTo>
                    <a:pt x="2030" y="225"/>
                    <a:pt x="1648" y="299"/>
                    <a:pt x="1242" y="299"/>
                  </a:cubicBezTo>
                  <a:cubicBezTo>
                    <a:pt x="835" y="299"/>
                    <a:pt x="453" y="225"/>
                    <a:pt x="166" y="91"/>
                  </a:cubicBezTo>
                  <a:cubicBezTo>
                    <a:pt x="100" y="61"/>
                    <a:pt x="52" y="35"/>
                    <a:pt x="0" y="0"/>
                  </a:cubicBezTo>
                  <a:lnTo>
                    <a:pt x="11" y="37"/>
                  </a:lnTo>
                  <a:cubicBezTo>
                    <a:pt x="291" y="212"/>
                    <a:pt x="745" y="336"/>
                    <a:pt x="1242" y="336"/>
                  </a:cubicBezTo>
                  <a:cubicBezTo>
                    <a:pt x="1737" y="336"/>
                    <a:pt x="2191" y="213"/>
                    <a:pt x="2471" y="39"/>
                  </a:cubicBezTo>
                  <a:lnTo>
                    <a:pt x="2482" y="0"/>
                  </a:lnTo>
                  <a:cubicBezTo>
                    <a:pt x="2431" y="35"/>
                    <a:pt x="2382" y="61"/>
                    <a:pt x="2317" y="91"/>
                  </a:cubicBezTo>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510" name="Group 509">
            <a:extLst>
              <a:ext uri="{FF2B5EF4-FFF2-40B4-BE49-F238E27FC236}">
                <a16:creationId xmlns:a16="http://schemas.microsoft.com/office/drawing/2014/main" id="{5ABB7DD1-C9BC-473B-CBCD-1763D4B1D292}"/>
              </a:ext>
            </a:extLst>
          </p:cNvPr>
          <p:cNvGrpSpPr/>
          <p:nvPr/>
        </p:nvGrpSpPr>
        <p:grpSpPr>
          <a:xfrm>
            <a:off x="7803210" y="2772052"/>
            <a:ext cx="1614221" cy="1280419"/>
            <a:chOff x="4256087" y="2671763"/>
            <a:chExt cx="2505075" cy="1755775"/>
          </a:xfrm>
        </p:grpSpPr>
        <p:sp>
          <p:nvSpPr>
            <p:cNvPr id="511" name="Freeform 175">
              <a:extLst>
                <a:ext uri="{FF2B5EF4-FFF2-40B4-BE49-F238E27FC236}">
                  <a16:creationId xmlns:a16="http://schemas.microsoft.com/office/drawing/2014/main" id="{2BD65AE2-03AF-A277-1A08-3218A80B0D53}"/>
                </a:ext>
              </a:extLst>
            </p:cNvPr>
            <p:cNvSpPr>
              <a:spLocks/>
            </p:cNvSpPr>
            <p:nvPr/>
          </p:nvSpPr>
          <p:spPr bwMode="auto">
            <a:xfrm>
              <a:off x="5000625" y="4278313"/>
              <a:ext cx="1016000" cy="149225"/>
            </a:xfrm>
            <a:custGeom>
              <a:avLst/>
              <a:gdLst>
                <a:gd name="T0" fmla="*/ 525 w 1049"/>
                <a:gd name="T1" fmla="*/ 27 h 153"/>
                <a:gd name="T2" fmla="*/ 0 w 1049"/>
                <a:gd name="T3" fmla="*/ 0 h 153"/>
                <a:gd name="T4" fmla="*/ 12 w 1049"/>
                <a:gd name="T5" fmla="*/ 41 h 153"/>
                <a:gd name="T6" fmla="*/ 41 w 1049"/>
                <a:gd name="T7" fmla="*/ 62 h 153"/>
                <a:gd name="T8" fmla="*/ 525 w 1049"/>
                <a:gd name="T9" fmla="*/ 147 h 153"/>
                <a:gd name="T10" fmla="*/ 1009 w 1049"/>
                <a:gd name="T11" fmla="*/ 62 h 153"/>
                <a:gd name="T12" fmla="*/ 1037 w 1049"/>
                <a:gd name="T13" fmla="*/ 41 h 153"/>
                <a:gd name="T14" fmla="*/ 1049 w 1049"/>
                <a:gd name="T15" fmla="*/ 0 h 153"/>
                <a:gd name="T16" fmla="*/ 525 w 1049"/>
                <a:gd name="T17" fmla="*/ 2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9" h="153">
                  <a:moveTo>
                    <a:pt x="525" y="27"/>
                  </a:moveTo>
                  <a:lnTo>
                    <a:pt x="0" y="0"/>
                  </a:lnTo>
                  <a:lnTo>
                    <a:pt x="12" y="41"/>
                  </a:lnTo>
                  <a:cubicBezTo>
                    <a:pt x="20" y="51"/>
                    <a:pt x="30" y="57"/>
                    <a:pt x="41" y="62"/>
                  </a:cubicBezTo>
                  <a:cubicBezTo>
                    <a:pt x="101" y="80"/>
                    <a:pt x="271" y="153"/>
                    <a:pt x="525" y="147"/>
                  </a:cubicBezTo>
                  <a:cubicBezTo>
                    <a:pt x="779" y="153"/>
                    <a:pt x="949" y="80"/>
                    <a:pt x="1009" y="62"/>
                  </a:cubicBezTo>
                  <a:cubicBezTo>
                    <a:pt x="1019" y="57"/>
                    <a:pt x="1029" y="51"/>
                    <a:pt x="1037" y="41"/>
                  </a:cubicBezTo>
                  <a:lnTo>
                    <a:pt x="1049" y="0"/>
                  </a:lnTo>
                  <a:lnTo>
                    <a:pt x="525" y="27"/>
                  </a:lnTo>
                  <a:close/>
                </a:path>
              </a:pathLst>
            </a:custGeom>
            <a:solidFill>
              <a:srgbClr val="DCDC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2" name="Freeform 176">
              <a:extLst>
                <a:ext uri="{FF2B5EF4-FFF2-40B4-BE49-F238E27FC236}">
                  <a16:creationId xmlns:a16="http://schemas.microsoft.com/office/drawing/2014/main" id="{D64ABCC8-E8F5-9F36-BBB2-C856DD2C0FA3}"/>
                </a:ext>
              </a:extLst>
            </p:cNvPr>
            <p:cNvSpPr>
              <a:spLocks/>
            </p:cNvSpPr>
            <p:nvPr/>
          </p:nvSpPr>
          <p:spPr bwMode="auto">
            <a:xfrm>
              <a:off x="4262437" y="3225801"/>
              <a:ext cx="2489200" cy="1163638"/>
            </a:xfrm>
            <a:custGeom>
              <a:avLst/>
              <a:gdLst>
                <a:gd name="T0" fmla="*/ 2570 w 2570"/>
                <a:gd name="T1" fmla="*/ 1 h 1200"/>
                <a:gd name="T2" fmla="*/ 2551 w 2570"/>
                <a:gd name="T3" fmla="*/ 14 h 1200"/>
                <a:gd name="T4" fmla="*/ 1501 w 2570"/>
                <a:gd name="T5" fmla="*/ 133 h 1200"/>
                <a:gd name="T6" fmla="*/ 1068 w 2570"/>
                <a:gd name="T7" fmla="*/ 132 h 1200"/>
                <a:gd name="T8" fmla="*/ 18 w 2570"/>
                <a:gd name="T9" fmla="*/ 13 h 1200"/>
                <a:gd name="T10" fmla="*/ 0 w 2570"/>
                <a:gd name="T11" fmla="*/ 0 h 1200"/>
                <a:gd name="T12" fmla="*/ 1027 w 2570"/>
                <a:gd name="T13" fmla="*/ 1173 h 1200"/>
                <a:gd name="T14" fmla="*/ 1289 w 2570"/>
                <a:gd name="T15" fmla="*/ 1200 h 1200"/>
                <a:gd name="T16" fmla="*/ 1570 w 2570"/>
                <a:gd name="T17" fmla="*/ 1169 h 1200"/>
                <a:gd name="T18" fmla="*/ 2570 w 2570"/>
                <a:gd name="T19" fmla="*/ 1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0" h="1200">
                  <a:moveTo>
                    <a:pt x="2570" y="1"/>
                  </a:moveTo>
                  <a:lnTo>
                    <a:pt x="2551" y="14"/>
                  </a:lnTo>
                  <a:lnTo>
                    <a:pt x="1501" y="133"/>
                  </a:lnTo>
                  <a:lnTo>
                    <a:pt x="1068" y="132"/>
                  </a:lnTo>
                  <a:lnTo>
                    <a:pt x="18" y="13"/>
                  </a:lnTo>
                  <a:lnTo>
                    <a:pt x="0" y="0"/>
                  </a:lnTo>
                  <a:cubicBezTo>
                    <a:pt x="0" y="0"/>
                    <a:pt x="98" y="985"/>
                    <a:pt x="1027" y="1173"/>
                  </a:cubicBezTo>
                  <a:cubicBezTo>
                    <a:pt x="1106" y="1190"/>
                    <a:pt x="1195" y="1200"/>
                    <a:pt x="1289" y="1200"/>
                  </a:cubicBezTo>
                  <a:cubicBezTo>
                    <a:pt x="1391" y="1200"/>
                    <a:pt x="1486" y="1189"/>
                    <a:pt x="1570" y="1169"/>
                  </a:cubicBezTo>
                  <a:cubicBezTo>
                    <a:pt x="2476" y="970"/>
                    <a:pt x="2570" y="1"/>
                    <a:pt x="2570" y="1"/>
                  </a:cubicBezTo>
                </a:path>
              </a:pathLst>
            </a:custGeom>
            <a:solidFill>
              <a:srgbClr val="F1F1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3" name="Oval 177">
              <a:extLst>
                <a:ext uri="{FF2B5EF4-FFF2-40B4-BE49-F238E27FC236}">
                  <a16:creationId xmlns:a16="http://schemas.microsoft.com/office/drawing/2014/main" id="{BA610493-5D63-B7E2-405F-A439C437657B}"/>
                </a:ext>
              </a:extLst>
            </p:cNvPr>
            <p:cNvSpPr>
              <a:spLocks noChangeArrowheads="1"/>
            </p:cNvSpPr>
            <p:nvPr/>
          </p:nvSpPr>
          <p:spPr bwMode="auto">
            <a:xfrm>
              <a:off x="4256087" y="2695576"/>
              <a:ext cx="2505075" cy="946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4" name="Oval 178">
              <a:extLst>
                <a:ext uri="{FF2B5EF4-FFF2-40B4-BE49-F238E27FC236}">
                  <a16:creationId xmlns:a16="http://schemas.microsoft.com/office/drawing/2014/main" id="{C9289AF8-39F8-A14E-2239-88E43C8A8C36}"/>
                </a:ext>
              </a:extLst>
            </p:cNvPr>
            <p:cNvSpPr>
              <a:spLocks noChangeArrowheads="1"/>
            </p:cNvSpPr>
            <p:nvPr/>
          </p:nvSpPr>
          <p:spPr bwMode="auto">
            <a:xfrm>
              <a:off x="4256087" y="2671763"/>
              <a:ext cx="2505075" cy="946150"/>
            </a:xfrm>
            <a:prstGeom prst="ellipse">
              <a:avLst/>
            </a:prstGeom>
            <a:solidFill>
              <a:srgbClr val="E6E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5" name="Freeform 179">
              <a:extLst>
                <a:ext uri="{FF2B5EF4-FFF2-40B4-BE49-F238E27FC236}">
                  <a16:creationId xmlns:a16="http://schemas.microsoft.com/office/drawing/2014/main" id="{8C1E581F-3650-6E30-2309-0FC710027611}"/>
                </a:ext>
              </a:extLst>
            </p:cNvPr>
            <p:cNvSpPr>
              <a:spLocks/>
            </p:cNvSpPr>
            <p:nvPr/>
          </p:nvSpPr>
          <p:spPr bwMode="auto">
            <a:xfrm>
              <a:off x="4256087" y="2671763"/>
              <a:ext cx="2505075" cy="641350"/>
            </a:xfrm>
            <a:custGeom>
              <a:avLst/>
              <a:gdLst>
                <a:gd name="T0" fmla="*/ 1293 w 2588"/>
                <a:gd name="T1" fmla="*/ 16 h 662"/>
                <a:gd name="T2" fmla="*/ 2574 w 2588"/>
                <a:gd name="T3" fmla="*/ 505 h 662"/>
                <a:gd name="T4" fmla="*/ 2503 w 2588"/>
                <a:gd name="T5" fmla="*/ 662 h 662"/>
                <a:gd name="T6" fmla="*/ 2588 w 2588"/>
                <a:gd name="T7" fmla="*/ 489 h 662"/>
                <a:gd name="T8" fmla="*/ 1294 w 2588"/>
                <a:gd name="T9" fmla="*/ 0 h 662"/>
                <a:gd name="T10" fmla="*/ 0 w 2588"/>
                <a:gd name="T11" fmla="*/ 489 h 662"/>
                <a:gd name="T12" fmla="*/ 76 w 2588"/>
                <a:gd name="T13" fmla="*/ 654 h 662"/>
                <a:gd name="T14" fmla="*/ 13 w 2588"/>
                <a:gd name="T15" fmla="*/ 504 h 662"/>
                <a:gd name="T16" fmla="*/ 1293 w 2588"/>
                <a:gd name="T17" fmla="*/ 16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8" h="662">
                  <a:moveTo>
                    <a:pt x="1293" y="16"/>
                  </a:moveTo>
                  <a:cubicBezTo>
                    <a:pt x="1996" y="16"/>
                    <a:pt x="2574" y="233"/>
                    <a:pt x="2574" y="505"/>
                  </a:cubicBezTo>
                  <a:cubicBezTo>
                    <a:pt x="2574" y="559"/>
                    <a:pt x="2544" y="614"/>
                    <a:pt x="2503" y="662"/>
                  </a:cubicBezTo>
                  <a:cubicBezTo>
                    <a:pt x="2558" y="608"/>
                    <a:pt x="2588" y="550"/>
                    <a:pt x="2588" y="489"/>
                  </a:cubicBezTo>
                  <a:cubicBezTo>
                    <a:pt x="2588" y="219"/>
                    <a:pt x="2008" y="0"/>
                    <a:pt x="1294" y="0"/>
                  </a:cubicBezTo>
                  <a:cubicBezTo>
                    <a:pt x="579" y="0"/>
                    <a:pt x="0" y="219"/>
                    <a:pt x="0" y="489"/>
                  </a:cubicBezTo>
                  <a:cubicBezTo>
                    <a:pt x="0" y="547"/>
                    <a:pt x="27" y="603"/>
                    <a:pt x="76" y="654"/>
                  </a:cubicBezTo>
                  <a:cubicBezTo>
                    <a:pt x="40" y="608"/>
                    <a:pt x="13" y="554"/>
                    <a:pt x="13" y="504"/>
                  </a:cubicBezTo>
                  <a:cubicBezTo>
                    <a:pt x="13" y="231"/>
                    <a:pt x="590" y="16"/>
                    <a:pt x="1293"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6" name="Freeform 180">
              <a:extLst>
                <a:ext uri="{FF2B5EF4-FFF2-40B4-BE49-F238E27FC236}">
                  <a16:creationId xmlns:a16="http://schemas.microsoft.com/office/drawing/2014/main" id="{D1C467D8-E3B0-AFC7-1843-95F9686313B9}"/>
                </a:ext>
              </a:extLst>
            </p:cNvPr>
            <p:cNvSpPr>
              <a:spLocks/>
            </p:cNvSpPr>
            <p:nvPr/>
          </p:nvSpPr>
          <p:spPr bwMode="auto">
            <a:xfrm>
              <a:off x="5032375" y="3503613"/>
              <a:ext cx="952500" cy="114300"/>
            </a:xfrm>
            <a:custGeom>
              <a:avLst/>
              <a:gdLst>
                <a:gd name="T0" fmla="*/ 0 w 983"/>
                <a:gd name="T1" fmla="*/ 81 h 118"/>
                <a:gd name="T2" fmla="*/ 492 w 983"/>
                <a:gd name="T3" fmla="*/ 118 h 118"/>
                <a:gd name="T4" fmla="*/ 983 w 983"/>
                <a:gd name="T5" fmla="*/ 81 h 118"/>
                <a:gd name="T6" fmla="*/ 492 w 983"/>
                <a:gd name="T7" fmla="*/ 0 h 118"/>
                <a:gd name="T8" fmla="*/ 0 w 983"/>
                <a:gd name="T9" fmla="*/ 81 h 118"/>
              </a:gdLst>
              <a:ahLst/>
              <a:cxnLst>
                <a:cxn ang="0">
                  <a:pos x="T0" y="T1"/>
                </a:cxn>
                <a:cxn ang="0">
                  <a:pos x="T2" y="T3"/>
                </a:cxn>
                <a:cxn ang="0">
                  <a:pos x="T4" y="T5"/>
                </a:cxn>
                <a:cxn ang="0">
                  <a:pos x="T6" y="T7"/>
                </a:cxn>
                <a:cxn ang="0">
                  <a:pos x="T8" y="T9"/>
                </a:cxn>
              </a:cxnLst>
              <a:rect l="0" t="0" r="r" b="b"/>
              <a:pathLst>
                <a:path w="983" h="118">
                  <a:moveTo>
                    <a:pt x="0" y="81"/>
                  </a:moveTo>
                  <a:cubicBezTo>
                    <a:pt x="152" y="105"/>
                    <a:pt x="318" y="118"/>
                    <a:pt x="492" y="118"/>
                  </a:cubicBezTo>
                  <a:cubicBezTo>
                    <a:pt x="666" y="118"/>
                    <a:pt x="832" y="105"/>
                    <a:pt x="983" y="81"/>
                  </a:cubicBezTo>
                  <a:cubicBezTo>
                    <a:pt x="861" y="31"/>
                    <a:pt x="686" y="0"/>
                    <a:pt x="492" y="0"/>
                  </a:cubicBezTo>
                  <a:cubicBezTo>
                    <a:pt x="297" y="0"/>
                    <a:pt x="122" y="31"/>
                    <a:pt x="0" y="81"/>
                  </a:cubicBezTo>
                  <a:close/>
                </a:path>
              </a:pathLst>
            </a:custGeom>
            <a:solidFill>
              <a:srgbClr val="DCDC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7" name="Freeform 181">
              <a:extLst>
                <a:ext uri="{FF2B5EF4-FFF2-40B4-BE49-F238E27FC236}">
                  <a16:creationId xmlns:a16="http://schemas.microsoft.com/office/drawing/2014/main" id="{82D535D8-E0E0-ED41-826E-4398EA6A4593}"/>
                </a:ext>
              </a:extLst>
            </p:cNvPr>
            <p:cNvSpPr>
              <a:spLocks/>
            </p:cNvSpPr>
            <p:nvPr/>
          </p:nvSpPr>
          <p:spPr bwMode="auto">
            <a:xfrm>
              <a:off x="4344987" y="2878138"/>
              <a:ext cx="2325687" cy="739775"/>
            </a:xfrm>
            <a:custGeom>
              <a:avLst/>
              <a:gdLst>
                <a:gd name="T0" fmla="*/ 1201 w 2401"/>
                <a:gd name="T1" fmla="*/ 0 h 763"/>
                <a:gd name="T2" fmla="*/ 0 w 2401"/>
                <a:gd name="T3" fmla="*/ 453 h 763"/>
                <a:gd name="T4" fmla="*/ 0 w 2401"/>
                <a:gd name="T5" fmla="*/ 457 h 763"/>
                <a:gd name="T6" fmla="*/ 1201 w 2401"/>
                <a:gd name="T7" fmla="*/ 763 h 763"/>
                <a:gd name="T8" fmla="*/ 2401 w 2401"/>
                <a:gd name="T9" fmla="*/ 457 h 763"/>
                <a:gd name="T10" fmla="*/ 2401 w 2401"/>
                <a:gd name="T11" fmla="*/ 453 h 763"/>
                <a:gd name="T12" fmla="*/ 1201 w 2401"/>
                <a:gd name="T13" fmla="*/ 0 h 763"/>
              </a:gdLst>
              <a:ahLst/>
              <a:cxnLst>
                <a:cxn ang="0">
                  <a:pos x="T0" y="T1"/>
                </a:cxn>
                <a:cxn ang="0">
                  <a:pos x="T2" y="T3"/>
                </a:cxn>
                <a:cxn ang="0">
                  <a:pos x="T4" y="T5"/>
                </a:cxn>
                <a:cxn ang="0">
                  <a:pos x="T6" y="T7"/>
                </a:cxn>
                <a:cxn ang="0">
                  <a:pos x="T8" y="T9"/>
                </a:cxn>
                <a:cxn ang="0">
                  <a:pos x="T10" y="T11"/>
                </a:cxn>
                <a:cxn ang="0">
                  <a:pos x="T12" y="T13"/>
                </a:cxn>
              </a:cxnLst>
              <a:rect l="0" t="0" r="r" b="b"/>
              <a:pathLst>
                <a:path w="2401" h="763">
                  <a:moveTo>
                    <a:pt x="1201" y="0"/>
                  </a:moveTo>
                  <a:cubicBezTo>
                    <a:pt x="538" y="0"/>
                    <a:pt x="0" y="203"/>
                    <a:pt x="0" y="453"/>
                  </a:cubicBezTo>
                  <a:lnTo>
                    <a:pt x="0" y="457"/>
                  </a:lnTo>
                  <a:cubicBezTo>
                    <a:pt x="192" y="636"/>
                    <a:pt x="657" y="763"/>
                    <a:pt x="1201" y="763"/>
                  </a:cubicBezTo>
                  <a:cubicBezTo>
                    <a:pt x="1744" y="763"/>
                    <a:pt x="2210" y="636"/>
                    <a:pt x="2401" y="457"/>
                  </a:cubicBezTo>
                  <a:lnTo>
                    <a:pt x="2401" y="453"/>
                  </a:lnTo>
                  <a:cubicBezTo>
                    <a:pt x="2401" y="203"/>
                    <a:pt x="1864" y="0"/>
                    <a:pt x="1201" y="0"/>
                  </a:cubicBezTo>
                  <a:close/>
                </a:path>
              </a:pathLst>
            </a:custGeom>
            <a:solidFill>
              <a:srgbClr val="FCC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8" name="Freeform 182">
              <a:extLst>
                <a:ext uri="{FF2B5EF4-FFF2-40B4-BE49-F238E27FC236}">
                  <a16:creationId xmlns:a16="http://schemas.microsoft.com/office/drawing/2014/main" id="{489FA008-D676-ED5F-DAF7-289E377187A6}"/>
                </a:ext>
              </a:extLst>
            </p:cNvPr>
            <p:cNvSpPr>
              <a:spLocks noEditPoints="1"/>
            </p:cNvSpPr>
            <p:nvPr/>
          </p:nvSpPr>
          <p:spPr bwMode="auto">
            <a:xfrm>
              <a:off x="4344987" y="2878138"/>
              <a:ext cx="2325687" cy="739775"/>
            </a:xfrm>
            <a:custGeom>
              <a:avLst/>
              <a:gdLst>
                <a:gd name="T0" fmla="*/ 0 w 2401"/>
                <a:gd name="T1" fmla="*/ 457 h 763"/>
                <a:gd name="T2" fmla="*/ 1185 w 2401"/>
                <a:gd name="T3" fmla="*/ 0 h 763"/>
                <a:gd name="T4" fmla="*/ 1201 w 2401"/>
                <a:gd name="T5" fmla="*/ 8 h 763"/>
                <a:gd name="T6" fmla="*/ 1235 w 2401"/>
                <a:gd name="T7" fmla="*/ 27 h 763"/>
                <a:gd name="T8" fmla="*/ 173 w 2401"/>
                <a:gd name="T9" fmla="*/ 336 h 763"/>
                <a:gd name="T10" fmla="*/ 2229 w 2401"/>
                <a:gd name="T11" fmla="*/ 336 h 763"/>
                <a:gd name="T12" fmla="*/ 1303 w 2401"/>
                <a:gd name="T13" fmla="*/ 10 h 763"/>
                <a:gd name="T14" fmla="*/ 1930 w 2401"/>
                <a:gd name="T15" fmla="*/ 93 h 763"/>
                <a:gd name="T16" fmla="*/ 1300 w 2401"/>
                <a:gd name="T17" fmla="*/ 1 h 763"/>
                <a:gd name="T18" fmla="*/ 2401 w 2401"/>
                <a:gd name="T19" fmla="*/ 453 h 763"/>
                <a:gd name="T20" fmla="*/ 1201 w 2401"/>
                <a:gd name="T21" fmla="*/ 763 h 763"/>
                <a:gd name="T22" fmla="*/ 1272 w 2401"/>
                <a:gd name="T23" fmla="*/ 9 h 763"/>
                <a:gd name="T24" fmla="*/ 1262 w 2401"/>
                <a:gd name="T25" fmla="*/ 24 h 763"/>
                <a:gd name="T26" fmla="*/ 1278 w 2401"/>
                <a:gd name="T27" fmla="*/ 1 h 763"/>
                <a:gd name="T28" fmla="*/ 1295 w 2401"/>
                <a:gd name="T29" fmla="*/ 1 h 763"/>
                <a:gd name="T30" fmla="*/ 1266 w 2401"/>
                <a:gd name="T31" fmla="*/ 1 h 763"/>
                <a:gd name="T32" fmla="*/ 1266 w 2401"/>
                <a:gd name="T33" fmla="*/ 1 h 763"/>
                <a:gd name="T34" fmla="*/ 1185 w 2401"/>
                <a:gd name="T35" fmla="*/ 0 h 763"/>
                <a:gd name="T36" fmla="*/ 1185 w 2401"/>
                <a:gd name="T37" fmla="*/ 0 h 763"/>
                <a:gd name="T38" fmla="*/ 1212 w 2401"/>
                <a:gd name="T39" fmla="*/ 0 h 763"/>
                <a:gd name="T40" fmla="*/ 1190 w 2401"/>
                <a:gd name="T41" fmla="*/ 0 h 763"/>
                <a:gd name="T42" fmla="*/ 1190 w 2401"/>
                <a:gd name="T43" fmla="*/ 0 h 763"/>
                <a:gd name="T44" fmla="*/ 1210 w 2401"/>
                <a:gd name="T45" fmla="*/ 0 h 763"/>
                <a:gd name="T46" fmla="*/ 1191 w 2401"/>
                <a:gd name="T47" fmla="*/ 0 h 763"/>
                <a:gd name="T48" fmla="*/ 1191 w 2401"/>
                <a:gd name="T49" fmla="*/ 0 h 763"/>
                <a:gd name="T50" fmla="*/ 1209 w 2401"/>
                <a:gd name="T51" fmla="*/ 0 h 763"/>
                <a:gd name="T52" fmla="*/ 1193 w 2401"/>
                <a:gd name="T53" fmla="*/ 0 h 763"/>
                <a:gd name="T54" fmla="*/ 1193 w 2401"/>
                <a:gd name="T55" fmla="*/ 0 h 763"/>
                <a:gd name="T56" fmla="*/ 1207 w 2401"/>
                <a:gd name="T57" fmla="*/ 0 h 763"/>
                <a:gd name="T58" fmla="*/ 1194 w 2401"/>
                <a:gd name="T59" fmla="*/ 0 h 763"/>
                <a:gd name="T60" fmla="*/ 1194 w 2401"/>
                <a:gd name="T61" fmla="*/ 0 h 763"/>
                <a:gd name="T62" fmla="*/ 1206 w 2401"/>
                <a:gd name="T63" fmla="*/ 0 h 763"/>
                <a:gd name="T64" fmla="*/ 1196 w 2401"/>
                <a:gd name="T65" fmla="*/ 0 h 763"/>
                <a:gd name="T66" fmla="*/ 1196 w 2401"/>
                <a:gd name="T67" fmla="*/ 0 h 763"/>
                <a:gd name="T68" fmla="*/ 1204 w 2401"/>
                <a:gd name="T69" fmla="*/ 0 h 763"/>
                <a:gd name="T70" fmla="*/ 1198 w 2401"/>
                <a:gd name="T71" fmla="*/ 0 h 763"/>
                <a:gd name="T72" fmla="*/ 1198 w 2401"/>
                <a:gd name="T73" fmla="*/ 0 h 763"/>
                <a:gd name="T74" fmla="*/ 1202 w 2401"/>
                <a:gd name="T75" fmla="*/ 0 h 763"/>
                <a:gd name="T76" fmla="*/ 1199 w 2401"/>
                <a:gd name="T77" fmla="*/ 0 h 763"/>
                <a:gd name="T78" fmla="*/ 1202 w 2401"/>
                <a:gd name="T79" fmla="*/ 0 h 763"/>
                <a:gd name="T80" fmla="*/ 1199 w 2401"/>
                <a:gd name="T81" fmla="*/ 0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1" h="763">
                  <a:moveTo>
                    <a:pt x="1201" y="763"/>
                  </a:moveTo>
                  <a:cubicBezTo>
                    <a:pt x="657" y="763"/>
                    <a:pt x="192" y="636"/>
                    <a:pt x="0" y="457"/>
                  </a:cubicBezTo>
                  <a:lnTo>
                    <a:pt x="0" y="453"/>
                  </a:lnTo>
                  <a:cubicBezTo>
                    <a:pt x="0" y="205"/>
                    <a:pt x="529" y="3"/>
                    <a:pt x="1185" y="0"/>
                  </a:cubicBezTo>
                  <a:cubicBezTo>
                    <a:pt x="917" y="1"/>
                    <a:pt x="670" y="36"/>
                    <a:pt x="472" y="93"/>
                  </a:cubicBezTo>
                  <a:cubicBezTo>
                    <a:pt x="668" y="40"/>
                    <a:pt x="922" y="8"/>
                    <a:pt x="1201" y="8"/>
                  </a:cubicBezTo>
                  <a:cubicBezTo>
                    <a:pt x="1219" y="8"/>
                    <a:pt x="1238" y="8"/>
                    <a:pt x="1256" y="8"/>
                  </a:cubicBezTo>
                  <a:cubicBezTo>
                    <a:pt x="1249" y="14"/>
                    <a:pt x="1242" y="20"/>
                    <a:pt x="1235" y="27"/>
                  </a:cubicBezTo>
                  <a:cubicBezTo>
                    <a:pt x="1224" y="27"/>
                    <a:pt x="1212" y="27"/>
                    <a:pt x="1201" y="27"/>
                  </a:cubicBezTo>
                  <a:cubicBezTo>
                    <a:pt x="633" y="27"/>
                    <a:pt x="173" y="165"/>
                    <a:pt x="173" y="336"/>
                  </a:cubicBezTo>
                  <a:cubicBezTo>
                    <a:pt x="173" y="506"/>
                    <a:pt x="633" y="645"/>
                    <a:pt x="1201" y="645"/>
                  </a:cubicBezTo>
                  <a:cubicBezTo>
                    <a:pt x="1768" y="645"/>
                    <a:pt x="2229" y="506"/>
                    <a:pt x="2229" y="336"/>
                  </a:cubicBezTo>
                  <a:cubicBezTo>
                    <a:pt x="2229" y="176"/>
                    <a:pt x="1825" y="45"/>
                    <a:pt x="1308" y="29"/>
                  </a:cubicBezTo>
                  <a:cubicBezTo>
                    <a:pt x="1307" y="23"/>
                    <a:pt x="1305" y="16"/>
                    <a:pt x="1303" y="10"/>
                  </a:cubicBezTo>
                  <a:cubicBezTo>
                    <a:pt x="1541" y="16"/>
                    <a:pt x="1758" y="47"/>
                    <a:pt x="1930" y="93"/>
                  </a:cubicBezTo>
                  <a:lnTo>
                    <a:pt x="1930" y="93"/>
                  </a:lnTo>
                  <a:lnTo>
                    <a:pt x="1930" y="93"/>
                  </a:lnTo>
                  <a:cubicBezTo>
                    <a:pt x="1752" y="42"/>
                    <a:pt x="1536" y="9"/>
                    <a:pt x="1300" y="1"/>
                  </a:cubicBezTo>
                  <a:lnTo>
                    <a:pt x="1300" y="1"/>
                  </a:lnTo>
                  <a:cubicBezTo>
                    <a:pt x="1917" y="20"/>
                    <a:pt x="2401" y="215"/>
                    <a:pt x="2401" y="453"/>
                  </a:cubicBezTo>
                  <a:lnTo>
                    <a:pt x="2401" y="457"/>
                  </a:lnTo>
                  <a:cubicBezTo>
                    <a:pt x="2210" y="636"/>
                    <a:pt x="1744" y="763"/>
                    <a:pt x="1201" y="763"/>
                  </a:cubicBezTo>
                  <a:moveTo>
                    <a:pt x="1262" y="24"/>
                  </a:moveTo>
                  <a:cubicBezTo>
                    <a:pt x="1266" y="18"/>
                    <a:pt x="1269" y="13"/>
                    <a:pt x="1272" y="9"/>
                  </a:cubicBezTo>
                  <a:cubicBezTo>
                    <a:pt x="1276" y="9"/>
                    <a:pt x="1279" y="9"/>
                    <a:pt x="1282" y="9"/>
                  </a:cubicBezTo>
                  <a:cubicBezTo>
                    <a:pt x="1276" y="13"/>
                    <a:pt x="1269" y="18"/>
                    <a:pt x="1262" y="24"/>
                  </a:cubicBezTo>
                  <a:moveTo>
                    <a:pt x="1295" y="1"/>
                  </a:moveTo>
                  <a:cubicBezTo>
                    <a:pt x="1289" y="1"/>
                    <a:pt x="1283" y="1"/>
                    <a:pt x="1278" y="1"/>
                  </a:cubicBezTo>
                  <a:lnTo>
                    <a:pt x="1278" y="1"/>
                  </a:lnTo>
                  <a:cubicBezTo>
                    <a:pt x="1283" y="1"/>
                    <a:pt x="1289" y="1"/>
                    <a:pt x="1295" y="1"/>
                  </a:cubicBezTo>
                  <a:lnTo>
                    <a:pt x="1295" y="1"/>
                  </a:lnTo>
                  <a:close/>
                  <a:moveTo>
                    <a:pt x="1266" y="1"/>
                  </a:moveTo>
                  <a:cubicBezTo>
                    <a:pt x="1250" y="0"/>
                    <a:pt x="1233" y="0"/>
                    <a:pt x="1217" y="0"/>
                  </a:cubicBezTo>
                  <a:cubicBezTo>
                    <a:pt x="1233" y="0"/>
                    <a:pt x="1250" y="0"/>
                    <a:pt x="1266" y="1"/>
                  </a:cubicBezTo>
                  <a:lnTo>
                    <a:pt x="1266" y="1"/>
                  </a:lnTo>
                  <a:close/>
                  <a:moveTo>
                    <a:pt x="1185" y="0"/>
                  </a:moveTo>
                  <a:cubicBezTo>
                    <a:pt x="1186" y="0"/>
                    <a:pt x="1188" y="0"/>
                    <a:pt x="1189" y="0"/>
                  </a:cubicBezTo>
                  <a:cubicBezTo>
                    <a:pt x="1188" y="0"/>
                    <a:pt x="1186" y="0"/>
                    <a:pt x="1185" y="0"/>
                  </a:cubicBezTo>
                  <a:close/>
                  <a:moveTo>
                    <a:pt x="1217" y="0"/>
                  </a:moveTo>
                  <a:cubicBezTo>
                    <a:pt x="1215" y="0"/>
                    <a:pt x="1214" y="0"/>
                    <a:pt x="1212" y="0"/>
                  </a:cubicBezTo>
                  <a:cubicBezTo>
                    <a:pt x="1214" y="0"/>
                    <a:pt x="1215" y="0"/>
                    <a:pt x="1217" y="0"/>
                  </a:cubicBezTo>
                  <a:close/>
                  <a:moveTo>
                    <a:pt x="1190" y="0"/>
                  </a:moveTo>
                  <a:lnTo>
                    <a:pt x="1191" y="0"/>
                  </a:lnTo>
                  <a:lnTo>
                    <a:pt x="1190" y="0"/>
                  </a:lnTo>
                  <a:close/>
                  <a:moveTo>
                    <a:pt x="1212" y="0"/>
                  </a:moveTo>
                  <a:lnTo>
                    <a:pt x="1210" y="0"/>
                  </a:lnTo>
                  <a:lnTo>
                    <a:pt x="1212" y="0"/>
                  </a:lnTo>
                  <a:close/>
                  <a:moveTo>
                    <a:pt x="1191" y="0"/>
                  </a:moveTo>
                  <a:cubicBezTo>
                    <a:pt x="1192" y="0"/>
                    <a:pt x="1192" y="0"/>
                    <a:pt x="1192" y="0"/>
                  </a:cubicBezTo>
                  <a:cubicBezTo>
                    <a:pt x="1192" y="0"/>
                    <a:pt x="1192" y="0"/>
                    <a:pt x="1191" y="0"/>
                  </a:cubicBezTo>
                  <a:close/>
                  <a:moveTo>
                    <a:pt x="1210" y="0"/>
                  </a:moveTo>
                  <a:cubicBezTo>
                    <a:pt x="1210" y="0"/>
                    <a:pt x="1209" y="0"/>
                    <a:pt x="1209" y="0"/>
                  </a:cubicBezTo>
                  <a:cubicBezTo>
                    <a:pt x="1209" y="0"/>
                    <a:pt x="1210" y="0"/>
                    <a:pt x="1210" y="0"/>
                  </a:cubicBezTo>
                  <a:close/>
                  <a:moveTo>
                    <a:pt x="1193" y="0"/>
                  </a:moveTo>
                  <a:lnTo>
                    <a:pt x="1194" y="0"/>
                  </a:lnTo>
                  <a:lnTo>
                    <a:pt x="1193" y="0"/>
                  </a:lnTo>
                  <a:close/>
                  <a:moveTo>
                    <a:pt x="1209" y="0"/>
                  </a:moveTo>
                  <a:lnTo>
                    <a:pt x="1207" y="0"/>
                  </a:lnTo>
                  <a:lnTo>
                    <a:pt x="1209" y="0"/>
                  </a:lnTo>
                  <a:close/>
                  <a:moveTo>
                    <a:pt x="1194" y="0"/>
                  </a:moveTo>
                  <a:lnTo>
                    <a:pt x="1196" y="0"/>
                  </a:lnTo>
                  <a:lnTo>
                    <a:pt x="1194" y="0"/>
                  </a:lnTo>
                  <a:close/>
                  <a:moveTo>
                    <a:pt x="1207" y="0"/>
                  </a:moveTo>
                  <a:lnTo>
                    <a:pt x="1206" y="0"/>
                  </a:lnTo>
                  <a:lnTo>
                    <a:pt x="1207" y="0"/>
                  </a:lnTo>
                  <a:close/>
                  <a:moveTo>
                    <a:pt x="1196" y="0"/>
                  </a:moveTo>
                  <a:lnTo>
                    <a:pt x="1197" y="0"/>
                  </a:lnTo>
                  <a:lnTo>
                    <a:pt x="1196" y="0"/>
                  </a:lnTo>
                  <a:close/>
                  <a:moveTo>
                    <a:pt x="1205" y="0"/>
                  </a:moveTo>
                  <a:lnTo>
                    <a:pt x="1204" y="0"/>
                  </a:lnTo>
                  <a:lnTo>
                    <a:pt x="1205" y="0"/>
                  </a:lnTo>
                  <a:close/>
                  <a:moveTo>
                    <a:pt x="1198" y="0"/>
                  </a:moveTo>
                  <a:lnTo>
                    <a:pt x="1199" y="0"/>
                  </a:lnTo>
                  <a:lnTo>
                    <a:pt x="1198" y="0"/>
                  </a:lnTo>
                  <a:close/>
                  <a:moveTo>
                    <a:pt x="1204" y="0"/>
                  </a:moveTo>
                  <a:lnTo>
                    <a:pt x="1202" y="0"/>
                  </a:lnTo>
                  <a:lnTo>
                    <a:pt x="1204" y="0"/>
                  </a:lnTo>
                  <a:close/>
                  <a:moveTo>
                    <a:pt x="1199" y="0"/>
                  </a:moveTo>
                  <a:lnTo>
                    <a:pt x="1201" y="0"/>
                  </a:lnTo>
                  <a:lnTo>
                    <a:pt x="1202" y="0"/>
                  </a:lnTo>
                  <a:lnTo>
                    <a:pt x="1201" y="0"/>
                  </a:lnTo>
                  <a:lnTo>
                    <a:pt x="1199" y="0"/>
                  </a:lnTo>
                  <a:close/>
                </a:path>
              </a:pathLst>
            </a:custGeom>
            <a:solidFill>
              <a:srgbClr val="F9B1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9" name="Freeform 183">
              <a:extLst>
                <a:ext uri="{FF2B5EF4-FFF2-40B4-BE49-F238E27FC236}">
                  <a16:creationId xmlns:a16="http://schemas.microsoft.com/office/drawing/2014/main" id="{145EFD1C-E27F-4A0F-FB70-583D3B43E8D0}"/>
                </a:ext>
              </a:extLst>
            </p:cNvPr>
            <p:cNvSpPr>
              <a:spLocks/>
            </p:cNvSpPr>
            <p:nvPr/>
          </p:nvSpPr>
          <p:spPr bwMode="auto">
            <a:xfrm>
              <a:off x="5524500"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0" name="Freeform 184">
              <a:extLst>
                <a:ext uri="{FF2B5EF4-FFF2-40B4-BE49-F238E27FC236}">
                  <a16:creationId xmlns:a16="http://schemas.microsoft.com/office/drawing/2014/main" id="{DAB3C2FD-2E9C-BCF9-89D2-8C07F9BCCEDD}"/>
                </a:ext>
              </a:extLst>
            </p:cNvPr>
            <p:cNvSpPr>
              <a:spLocks/>
            </p:cNvSpPr>
            <p:nvPr/>
          </p:nvSpPr>
          <p:spPr bwMode="auto">
            <a:xfrm>
              <a:off x="5492750"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1" name="Freeform 185">
              <a:extLst>
                <a:ext uri="{FF2B5EF4-FFF2-40B4-BE49-F238E27FC236}">
                  <a16:creationId xmlns:a16="http://schemas.microsoft.com/office/drawing/2014/main" id="{B0209D77-5DEA-4F6A-6F7C-0D2D1B6D0678}"/>
                </a:ext>
              </a:extLst>
            </p:cNvPr>
            <p:cNvSpPr>
              <a:spLocks/>
            </p:cNvSpPr>
            <p:nvPr/>
          </p:nvSpPr>
          <p:spPr bwMode="auto">
            <a:xfrm>
              <a:off x="5519737"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2" name="Freeform 186">
              <a:extLst>
                <a:ext uri="{FF2B5EF4-FFF2-40B4-BE49-F238E27FC236}">
                  <a16:creationId xmlns:a16="http://schemas.microsoft.com/office/drawing/2014/main" id="{DBD3D242-6602-2626-B1E8-6ADE70546B8A}"/>
                </a:ext>
              </a:extLst>
            </p:cNvPr>
            <p:cNvSpPr>
              <a:spLocks/>
            </p:cNvSpPr>
            <p:nvPr/>
          </p:nvSpPr>
          <p:spPr bwMode="auto">
            <a:xfrm>
              <a:off x="5497512"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3" name="Freeform 187">
              <a:extLst>
                <a:ext uri="{FF2B5EF4-FFF2-40B4-BE49-F238E27FC236}">
                  <a16:creationId xmlns:a16="http://schemas.microsoft.com/office/drawing/2014/main" id="{F35C43D0-AA71-6B4D-6900-8B9D9D9223B6}"/>
                </a:ext>
              </a:extLst>
            </p:cNvPr>
            <p:cNvSpPr>
              <a:spLocks/>
            </p:cNvSpPr>
            <p:nvPr/>
          </p:nvSpPr>
          <p:spPr bwMode="auto">
            <a:xfrm>
              <a:off x="5518150"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4" name="Freeform 188">
              <a:extLst>
                <a:ext uri="{FF2B5EF4-FFF2-40B4-BE49-F238E27FC236}">
                  <a16:creationId xmlns:a16="http://schemas.microsoft.com/office/drawing/2014/main" id="{B7AC7B12-7451-CE21-F786-12805DCB7182}"/>
                </a:ext>
              </a:extLst>
            </p:cNvPr>
            <p:cNvSpPr>
              <a:spLocks/>
            </p:cNvSpPr>
            <p:nvPr/>
          </p:nvSpPr>
          <p:spPr bwMode="auto">
            <a:xfrm>
              <a:off x="5499100"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5" name="Freeform 189">
              <a:extLst>
                <a:ext uri="{FF2B5EF4-FFF2-40B4-BE49-F238E27FC236}">
                  <a16:creationId xmlns:a16="http://schemas.microsoft.com/office/drawing/2014/main" id="{7B523BF1-AA62-B1A7-6A37-32305CEC95AA}"/>
                </a:ext>
              </a:extLst>
            </p:cNvPr>
            <p:cNvSpPr>
              <a:spLocks/>
            </p:cNvSpPr>
            <p:nvPr/>
          </p:nvSpPr>
          <p:spPr bwMode="auto">
            <a:xfrm>
              <a:off x="5516562"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6" name="Freeform 190">
              <a:extLst>
                <a:ext uri="{FF2B5EF4-FFF2-40B4-BE49-F238E27FC236}">
                  <a16:creationId xmlns:a16="http://schemas.microsoft.com/office/drawing/2014/main" id="{BA049236-B744-7038-49AF-2A6B1904190D}"/>
                </a:ext>
              </a:extLst>
            </p:cNvPr>
            <p:cNvSpPr>
              <a:spLocks/>
            </p:cNvSpPr>
            <p:nvPr/>
          </p:nvSpPr>
          <p:spPr bwMode="auto">
            <a:xfrm>
              <a:off x="5500687"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7" name="Freeform 191">
              <a:extLst>
                <a:ext uri="{FF2B5EF4-FFF2-40B4-BE49-F238E27FC236}">
                  <a16:creationId xmlns:a16="http://schemas.microsoft.com/office/drawing/2014/main" id="{45625B76-B525-381C-ADFA-2BE1A1329583}"/>
                </a:ext>
              </a:extLst>
            </p:cNvPr>
            <p:cNvSpPr>
              <a:spLocks/>
            </p:cNvSpPr>
            <p:nvPr/>
          </p:nvSpPr>
          <p:spPr bwMode="auto">
            <a:xfrm>
              <a:off x="5514975"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8" name="Freeform 192">
              <a:extLst>
                <a:ext uri="{FF2B5EF4-FFF2-40B4-BE49-F238E27FC236}">
                  <a16:creationId xmlns:a16="http://schemas.microsoft.com/office/drawing/2014/main" id="{30CC7BED-A8DD-15AF-CF21-368F292830F3}"/>
                </a:ext>
              </a:extLst>
            </p:cNvPr>
            <p:cNvSpPr>
              <a:spLocks/>
            </p:cNvSpPr>
            <p:nvPr/>
          </p:nvSpPr>
          <p:spPr bwMode="auto">
            <a:xfrm>
              <a:off x="5502275"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9" name="Freeform 193">
              <a:extLst>
                <a:ext uri="{FF2B5EF4-FFF2-40B4-BE49-F238E27FC236}">
                  <a16:creationId xmlns:a16="http://schemas.microsoft.com/office/drawing/2014/main" id="{30867318-3B1C-68F6-157C-36952D717B52}"/>
                </a:ext>
              </a:extLst>
            </p:cNvPr>
            <p:cNvSpPr>
              <a:spLocks/>
            </p:cNvSpPr>
            <p:nvPr/>
          </p:nvSpPr>
          <p:spPr bwMode="auto">
            <a:xfrm>
              <a:off x="5511800" y="2878138"/>
              <a:ext cx="1587"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0" name="Freeform 194">
              <a:extLst>
                <a:ext uri="{FF2B5EF4-FFF2-40B4-BE49-F238E27FC236}">
                  <a16:creationId xmlns:a16="http://schemas.microsoft.com/office/drawing/2014/main" id="{A8F804BE-D5E4-FF02-90ED-17777AFA7116}"/>
                </a:ext>
              </a:extLst>
            </p:cNvPr>
            <p:cNvSpPr>
              <a:spLocks/>
            </p:cNvSpPr>
            <p:nvPr/>
          </p:nvSpPr>
          <p:spPr bwMode="auto">
            <a:xfrm>
              <a:off x="5503862"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1" name="Freeform 195">
              <a:extLst>
                <a:ext uri="{FF2B5EF4-FFF2-40B4-BE49-F238E27FC236}">
                  <a16:creationId xmlns:a16="http://schemas.microsoft.com/office/drawing/2014/main" id="{0389957B-5B7F-7A75-E481-A87B740BAFB1}"/>
                </a:ext>
              </a:extLst>
            </p:cNvPr>
            <p:cNvSpPr>
              <a:spLocks/>
            </p:cNvSpPr>
            <p:nvPr/>
          </p:nvSpPr>
          <p:spPr bwMode="auto">
            <a:xfrm>
              <a:off x="5511800"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2" name="Freeform 196">
              <a:extLst>
                <a:ext uri="{FF2B5EF4-FFF2-40B4-BE49-F238E27FC236}">
                  <a16:creationId xmlns:a16="http://schemas.microsoft.com/office/drawing/2014/main" id="{65809D7C-EA36-A09B-6E32-6551809149F7}"/>
                </a:ext>
              </a:extLst>
            </p:cNvPr>
            <p:cNvSpPr>
              <a:spLocks/>
            </p:cNvSpPr>
            <p:nvPr/>
          </p:nvSpPr>
          <p:spPr bwMode="auto">
            <a:xfrm>
              <a:off x="5505450"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3" name="Freeform 197">
              <a:extLst>
                <a:ext uri="{FF2B5EF4-FFF2-40B4-BE49-F238E27FC236}">
                  <a16:creationId xmlns:a16="http://schemas.microsoft.com/office/drawing/2014/main" id="{EF4487FC-7DAE-CD5D-156D-9B2C6587AA2B}"/>
                </a:ext>
              </a:extLst>
            </p:cNvPr>
            <p:cNvSpPr>
              <a:spLocks/>
            </p:cNvSpPr>
            <p:nvPr/>
          </p:nvSpPr>
          <p:spPr bwMode="auto">
            <a:xfrm>
              <a:off x="5510212"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4" name="Freeform 198">
              <a:extLst>
                <a:ext uri="{FF2B5EF4-FFF2-40B4-BE49-F238E27FC236}">
                  <a16:creationId xmlns:a16="http://schemas.microsoft.com/office/drawing/2014/main" id="{BBFD878C-B5BA-8FEC-632B-C3FD15589914}"/>
                </a:ext>
              </a:extLst>
            </p:cNvPr>
            <p:cNvSpPr>
              <a:spLocks/>
            </p:cNvSpPr>
            <p:nvPr/>
          </p:nvSpPr>
          <p:spPr bwMode="auto">
            <a:xfrm>
              <a:off x="5507037" y="28781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0C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5" name="Freeform 199">
              <a:extLst>
                <a:ext uri="{FF2B5EF4-FFF2-40B4-BE49-F238E27FC236}">
                  <a16:creationId xmlns:a16="http://schemas.microsoft.com/office/drawing/2014/main" id="{C0188C50-174D-8C49-879D-4E65C12FE000}"/>
                </a:ext>
              </a:extLst>
            </p:cNvPr>
            <p:cNvSpPr>
              <a:spLocks noEditPoints="1"/>
            </p:cNvSpPr>
            <p:nvPr/>
          </p:nvSpPr>
          <p:spPr bwMode="auto">
            <a:xfrm>
              <a:off x="4802187" y="2878138"/>
              <a:ext cx="1412875" cy="90488"/>
            </a:xfrm>
            <a:custGeom>
              <a:avLst/>
              <a:gdLst>
                <a:gd name="T0" fmla="*/ 1458 w 1458"/>
                <a:gd name="T1" fmla="*/ 93 h 93"/>
                <a:gd name="T2" fmla="*/ 831 w 1458"/>
                <a:gd name="T3" fmla="*/ 10 h 93"/>
                <a:gd name="T4" fmla="*/ 828 w 1458"/>
                <a:gd name="T5" fmla="*/ 1 h 93"/>
                <a:gd name="T6" fmla="*/ 1458 w 1458"/>
                <a:gd name="T7" fmla="*/ 93 h 93"/>
                <a:gd name="T8" fmla="*/ 0 w 1458"/>
                <a:gd name="T9" fmla="*/ 93 h 93"/>
                <a:gd name="T10" fmla="*/ 713 w 1458"/>
                <a:gd name="T11" fmla="*/ 0 h 93"/>
                <a:gd name="T12" fmla="*/ 713 w 1458"/>
                <a:gd name="T13" fmla="*/ 0 h 93"/>
                <a:gd name="T14" fmla="*/ 717 w 1458"/>
                <a:gd name="T15" fmla="*/ 0 h 93"/>
                <a:gd name="T16" fmla="*/ 718 w 1458"/>
                <a:gd name="T17" fmla="*/ 0 h 93"/>
                <a:gd name="T18" fmla="*/ 719 w 1458"/>
                <a:gd name="T19" fmla="*/ 0 h 93"/>
                <a:gd name="T20" fmla="*/ 719 w 1458"/>
                <a:gd name="T21" fmla="*/ 0 h 93"/>
                <a:gd name="T22" fmla="*/ 720 w 1458"/>
                <a:gd name="T23" fmla="*/ 0 h 93"/>
                <a:gd name="T24" fmla="*/ 721 w 1458"/>
                <a:gd name="T25" fmla="*/ 0 h 93"/>
                <a:gd name="T26" fmla="*/ 722 w 1458"/>
                <a:gd name="T27" fmla="*/ 0 h 93"/>
                <a:gd name="T28" fmla="*/ 722 w 1458"/>
                <a:gd name="T29" fmla="*/ 0 h 93"/>
                <a:gd name="T30" fmla="*/ 724 w 1458"/>
                <a:gd name="T31" fmla="*/ 0 h 93"/>
                <a:gd name="T32" fmla="*/ 724 w 1458"/>
                <a:gd name="T33" fmla="*/ 0 h 93"/>
                <a:gd name="T34" fmla="*/ 725 w 1458"/>
                <a:gd name="T35" fmla="*/ 0 h 93"/>
                <a:gd name="T36" fmla="*/ 726 w 1458"/>
                <a:gd name="T37" fmla="*/ 0 h 93"/>
                <a:gd name="T38" fmla="*/ 727 w 1458"/>
                <a:gd name="T39" fmla="*/ 0 h 93"/>
                <a:gd name="T40" fmla="*/ 727 w 1458"/>
                <a:gd name="T41" fmla="*/ 0 h 93"/>
                <a:gd name="T42" fmla="*/ 729 w 1458"/>
                <a:gd name="T43" fmla="*/ 0 h 93"/>
                <a:gd name="T44" fmla="*/ 730 w 1458"/>
                <a:gd name="T45" fmla="*/ 0 h 93"/>
                <a:gd name="T46" fmla="*/ 730 w 1458"/>
                <a:gd name="T47" fmla="*/ 0 h 93"/>
                <a:gd name="T48" fmla="*/ 732 w 1458"/>
                <a:gd name="T49" fmla="*/ 0 h 93"/>
                <a:gd name="T50" fmla="*/ 732 w 1458"/>
                <a:gd name="T51" fmla="*/ 0 h 93"/>
                <a:gd name="T52" fmla="*/ 733 w 1458"/>
                <a:gd name="T53" fmla="*/ 0 h 93"/>
                <a:gd name="T54" fmla="*/ 734 w 1458"/>
                <a:gd name="T55" fmla="*/ 0 h 93"/>
                <a:gd name="T56" fmla="*/ 735 w 1458"/>
                <a:gd name="T57" fmla="*/ 0 h 93"/>
                <a:gd name="T58" fmla="*/ 735 w 1458"/>
                <a:gd name="T59" fmla="*/ 0 h 93"/>
                <a:gd name="T60" fmla="*/ 737 w 1458"/>
                <a:gd name="T61" fmla="*/ 0 h 93"/>
                <a:gd name="T62" fmla="*/ 737 w 1458"/>
                <a:gd name="T63" fmla="*/ 0 h 93"/>
                <a:gd name="T64" fmla="*/ 738 w 1458"/>
                <a:gd name="T65" fmla="*/ 0 h 93"/>
                <a:gd name="T66" fmla="*/ 738 w 1458"/>
                <a:gd name="T67" fmla="*/ 0 h 93"/>
                <a:gd name="T68" fmla="*/ 740 w 1458"/>
                <a:gd name="T69" fmla="*/ 0 h 93"/>
                <a:gd name="T70" fmla="*/ 740 w 1458"/>
                <a:gd name="T71" fmla="*/ 0 h 93"/>
                <a:gd name="T72" fmla="*/ 745 w 1458"/>
                <a:gd name="T73" fmla="*/ 0 h 93"/>
                <a:gd name="T74" fmla="*/ 745 w 1458"/>
                <a:gd name="T75" fmla="*/ 0 h 93"/>
                <a:gd name="T76" fmla="*/ 794 w 1458"/>
                <a:gd name="T77" fmla="*/ 1 h 93"/>
                <a:gd name="T78" fmla="*/ 784 w 1458"/>
                <a:gd name="T79" fmla="*/ 8 h 93"/>
                <a:gd name="T80" fmla="*/ 729 w 1458"/>
                <a:gd name="T81" fmla="*/ 8 h 93"/>
                <a:gd name="T82" fmla="*/ 0 w 1458"/>
                <a:gd name="T83" fmla="*/ 93 h 93"/>
                <a:gd name="T84" fmla="*/ 810 w 1458"/>
                <a:gd name="T85" fmla="*/ 9 h 93"/>
                <a:gd name="T86" fmla="*/ 800 w 1458"/>
                <a:gd name="T87" fmla="*/ 9 h 93"/>
                <a:gd name="T88" fmla="*/ 806 w 1458"/>
                <a:gd name="T89" fmla="*/ 1 h 93"/>
                <a:gd name="T90" fmla="*/ 823 w 1458"/>
                <a:gd name="T91" fmla="*/ 1 h 93"/>
                <a:gd name="T92" fmla="*/ 810 w 1458"/>
                <a:gd name="T93" fmla="*/ 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58" h="93">
                  <a:moveTo>
                    <a:pt x="1458" y="93"/>
                  </a:moveTo>
                  <a:cubicBezTo>
                    <a:pt x="1286" y="47"/>
                    <a:pt x="1069" y="16"/>
                    <a:pt x="831" y="10"/>
                  </a:cubicBezTo>
                  <a:cubicBezTo>
                    <a:pt x="830" y="7"/>
                    <a:pt x="829" y="4"/>
                    <a:pt x="828" y="1"/>
                  </a:cubicBezTo>
                  <a:cubicBezTo>
                    <a:pt x="1064" y="9"/>
                    <a:pt x="1280" y="42"/>
                    <a:pt x="1458" y="93"/>
                  </a:cubicBezTo>
                  <a:close/>
                  <a:moveTo>
                    <a:pt x="0" y="93"/>
                  </a:moveTo>
                  <a:cubicBezTo>
                    <a:pt x="198" y="36"/>
                    <a:pt x="445" y="1"/>
                    <a:pt x="713" y="0"/>
                  </a:cubicBezTo>
                  <a:lnTo>
                    <a:pt x="713" y="0"/>
                  </a:lnTo>
                  <a:cubicBezTo>
                    <a:pt x="714" y="0"/>
                    <a:pt x="716" y="0"/>
                    <a:pt x="717" y="0"/>
                  </a:cubicBezTo>
                  <a:lnTo>
                    <a:pt x="718" y="0"/>
                  </a:lnTo>
                  <a:lnTo>
                    <a:pt x="719" y="0"/>
                  </a:lnTo>
                  <a:lnTo>
                    <a:pt x="719" y="0"/>
                  </a:lnTo>
                  <a:cubicBezTo>
                    <a:pt x="720" y="0"/>
                    <a:pt x="720" y="0"/>
                    <a:pt x="720" y="0"/>
                  </a:cubicBezTo>
                  <a:lnTo>
                    <a:pt x="721" y="0"/>
                  </a:lnTo>
                  <a:lnTo>
                    <a:pt x="722" y="0"/>
                  </a:lnTo>
                  <a:lnTo>
                    <a:pt x="722" y="0"/>
                  </a:lnTo>
                  <a:lnTo>
                    <a:pt x="724" y="0"/>
                  </a:lnTo>
                  <a:lnTo>
                    <a:pt x="724" y="0"/>
                  </a:lnTo>
                  <a:lnTo>
                    <a:pt x="725" y="0"/>
                  </a:lnTo>
                  <a:lnTo>
                    <a:pt x="726" y="0"/>
                  </a:lnTo>
                  <a:lnTo>
                    <a:pt x="727" y="0"/>
                  </a:lnTo>
                  <a:lnTo>
                    <a:pt x="727" y="0"/>
                  </a:lnTo>
                  <a:lnTo>
                    <a:pt x="729" y="0"/>
                  </a:lnTo>
                  <a:lnTo>
                    <a:pt x="730" y="0"/>
                  </a:lnTo>
                  <a:lnTo>
                    <a:pt x="730" y="0"/>
                  </a:lnTo>
                  <a:lnTo>
                    <a:pt x="732" y="0"/>
                  </a:lnTo>
                  <a:lnTo>
                    <a:pt x="732" y="0"/>
                  </a:lnTo>
                  <a:lnTo>
                    <a:pt x="733" y="0"/>
                  </a:lnTo>
                  <a:lnTo>
                    <a:pt x="734" y="0"/>
                  </a:lnTo>
                  <a:lnTo>
                    <a:pt x="735" y="0"/>
                  </a:lnTo>
                  <a:lnTo>
                    <a:pt x="735" y="0"/>
                  </a:lnTo>
                  <a:lnTo>
                    <a:pt x="737" y="0"/>
                  </a:lnTo>
                  <a:lnTo>
                    <a:pt x="737" y="0"/>
                  </a:lnTo>
                  <a:cubicBezTo>
                    <a:pt x="737" y="0"/>
                    <a:pt x="738" y="0"/>
                    <a:pt x="738" y="0"/>
                  </a:cubicBezTo>
                  <a:lnTo>
                    <a:pt x="738" y="0"/>
                  </a:lnTo>
                  <a:lnTo>
                    <a:pt x="740" y="0"/>
                  </a:lnTo>
                  <a:lnTo>
                    <a:pt x="740" y="0"/>
                  </a:lnTo>
                  <a:cubicBezTo>
                    <a:pt x="742" y="0"/>
                    <a:pt x="743" y="0"/>
                    <a:pt x="745" y="0"/>
                  </a:cubicBezTo>
                  <a:lnTo>
                    <a:pt x="745" y="0"/>
                  </a:lnTo>
                  <a:cubicBezTo>
                    <a:pt x="761" y="0"/>
                    <a:pt x="778" y="0"/>
                    <a:pt x="794" y="1"/>
                  </a:cubicBezTo>
                  <a:cubicBezTo>
                    <a:pt x="791" y="3"/>
                    <a:pt x="788" y="6"/>
                    <a:pt x="784" y="8"/>
                  </a:cubicBezTo>
                  <a:cubicBezTo>
                    <a:pt x="766" y="8"/>
                    <a:pt x="747" y="8"/>
                    <a:pt x="729" y="8"/>
                  </a:cubicBezTo>
                  <a:cubicBezTo>
                    <a:pt x="450" y="8"/>
                    <a:pt x="196" y="40"/>
                    <a:pt x="0" y="93"/>
                  </a:cubicBezTo>
                  <a:moveTo>
                    <a:pt x="810" y="9"/>
                  </a:moveTo>
                  <a:cubicBezTo>
                    <a:pt x="807" y="9"/>
                    <a:pt x="804" y="9"/>
                    <a:pt x="800" y="9"/>
                  </a:cubicBezTo>
                  <a:cubicBezTo>
                    <a:pt x="802" y="6"/>
                    <a:pt x="804" y="3"/>
                    <a:pt x="806" y="1"/>
                  </a:cubicBezTo>
                  <a:cubicBezTo>
                    <a:pt x="811" y="1"/>
                    <a:pt x="817" y="1"/>
                    <a:pt x="823" y="1"/>
                  </a:cubicBezTo>
                  <a:cubicBezTo>
                    <a:pt x="820" y="3"/>
                    <a:pt x="815" y="6"/>
                    <a:pt x="810" y="9"/>
                  </a:cubicBezTo>
                  <a:close/>
                </a:path>
              </a:pathLst>
            </a:custGeom>
            <a:solidFill>
              <a:srgbClr val="F89A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6" name="Freeform 200">
              <a:extLst>
                <a:ext uri="{FF2B5EF4-FFF2-40B4-BE49-F238E27FC236}">
                  <a16:creationId xmlns:a16="http://schemas.microsoft.com/office/drawing/2014/main" id="{468D9BC2-0DD0-83FD-C2FF-8295B0216391}"/>
                </a:ext>
              </a:extLst>
            </p:cNvPr>
            <p:cNvSpPr>
              <a:spLocks/>
            </p:cNvSpPr>
            <p:nvPr/>
          </p:nvSpPr>
          <p:spPr bwMode="auto">
            <a:xfrm>
              <a:off x="4305300" y="3430588"/>
              <a:ext cx="2403475" cy="325438"/>
            </a:xfrm>
            <a:custGeom>
              <a:avLst/>
              <a:gdLst>
                <a:gd name="T0" fmla="*/ 2317 w 2482"/>
                <a:gd name="T1" fmla="*/ 91 h 336"/>
                <a:gd name="T2" fmla="*/ 1242 w 2482"/>
                <a:gd name="T3" fmla="*/ 299 h 336"/>
                <a:gd name="T4" fmla="*/ 166 w 2482"/>
                <a:gd name="T5" fmla="*/ 91 h 336"/>
                <a:gd name="T6" fmla="*/ 0 w 2482"/>
                <a:gd name="T7" fmla="*/ 0 h 336"/>
                <a:gd name="T8" fmla="*/ 11 w 2482"/>
                <a:gd name="T9" fmla="*/ 37 h 336"/>
                <a:gd name="T10" fmla="*/ 1242 w 2482"/>
                <a:gd name="T11" fmla="*/ 336 h 336"/>
                <a:gd name="T12" fmla="*/ 2471 w 2482"/>
                <a:gd name="T13" fmla="*/ 39 h 336"/>
                <a:gd name="T14" fmla="*/ 2482 w 2482"/>
                <a:gd name="T15" fmla="*/ 0 h 336"/>
                <a:gd name="T16" fmla="*/ 2317 w 2482"/>
                <a:gd name="T17" fmla="*/ 9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2" h="336">
                  <a:moveTo>
                    <a:pt x="2317" y="91"/>
                  </a:moveTo>
                  <a:cubicBezTo>
                    <a:pt x="2030" y="225"/>
                    <a:pt x="1648" y="299"/>
                    <a:pt x="1242" y="299"/>
                  </a:cubicBezTo>
                  <a:cubicBezTo>
                    <a:pt x="835" y="299"/>
                    <a:pt x="453" y="225"/>
                    <a:pt x="166" y="91"/>
                  </a:cubicBezTo>
                  <a:cubicBezTo>
                    <a:pt x="100" y="61"/>
                    <a:pt x="52" y="35"/>
                    <a:pt x="0" y="0"/>
                  </a:cubicBezTo>
                  <a:lnTo>
                    <a:pt x="11" y="37"/>
                  </a:lnTo>
                  <a:cubicBezTo>
                    <a:pt x="291" y="212"/>
                    <a:pt x="745" y="336"/>
                    <a:pt x="1242" y="336"/>
                  </a:cubicBezTo>
                  <a:cubicBezTo>
                    <a:pt x="1737" y="336"/>
                    <a:pt x="2191" y="213"/>
                    <a:pt x="2471" y="39"/>
                  </a:cubicBezTo>
                  <a:lnTo>
                    <a:pt x="2482" y="0"/>
                  </a:lnTo>
                  <a:cubicBezTo>
                    <a:pt x="2431" y="35"/>
                    <a:pt x="2382" y="61"/>
                    <a:pt x="2317" y="91"/>
                  </a:cubicBezTo>
                </a:path>
              </a:pathLst>
            </a:custGeom>
            <a:solidFill>
              <a:srgbClr val="376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7" name="Freeform 201">
              <a:extLst>
                <a:ext uri="{FF2B5EF4-FFF2-40B4-BE49-F238E27FC236}">
                  <a16:creationId xmlns:a16="http://schemas.microsoft.com/office/drawing/2014/main" id="{BD8ED29C-8980-468B-FDC0-BC8AD00A302E}"/>
                </a:ext>
              </a:extLst>
            </p:cNvPr>
            <p:cNvSpPr>
              <a:spLocks noEditPoints="1"/>
            </p:cNvSpPr>
            <p:nvPr/>
          </p:nvSpPr>
          <p:spPr bwMode="auto">
            <a:xfrm>
              <a:off x="4570412" y="2938463"/>
              <a:ext cx="1585912" cy="469900"/>
            </a:xfrm>
            <a:custGeom>
              <a:avLst/>
              <a:gdLst>
                <a:gd name="T0" fmla="*/ 321 w 1637"/>
                <a:gd name="T1" fmla="*/ 485 h 485"/>
                <a:gd name="T2" fmla="*/ 0 w 1637"/>
                <a:gd name="T3" fmla="*/ 276 h 485"/>
                <a:gd name="T4" fmla="*/ 932 w 1637"/>
                <a:gd name="T5" fmla="*/ 0 h 485"/>
                <a:gd name="T6" fmla="*/ 932 w 1637"/>
                <a:gd name="T7" fmla="*/ 0 h 485"/>
                <a:gd name="T8" fmla="*/ 928 w 1637"/>
                <a:gd name="T9" fmla="*/ 29 h 485"/>
                <a:gd name="T10" fmla="*/ 903 w 1637"/>
                <a:gd name="T11" fmla="*/ 30 h 485"/>
                <a:gd name="T12" fmla="*/ 879 w 1637"/>
                <a:gd name="T13" fmla="*/ 13 h 485"/>
                <a:gd name="T14" fmla="*/ 878 w 1637"/>
                <a:gd name="T15" fmla="*/ 31 h 485"/>
                <a:gd name="T16" fmla="*/ 813 w 1637"/>
                <a:gd name="T17" fmla="*/ 34 h 485"/>
                <a:gd name="T18" fmla="*/ 815 w 1637"/>
                <a:gd name="T19" fmla="*/ 11 h 485"/>
                <a:gd name="T20" fmla="*/ 800 w 1637"/>
                <a:gd name="T21" fmla="*/ 4 h 485"/>
                <a:gd name="T22" fmla="*/ 794 w 1637"/>
                <a:gd name="T23" fmla="*/ 5 h 485"/>
                <a:gd name="T24" fmla="*/ 776 w 1637"/>
                <a:gd name="T25" fmla="*/ 18 h 485"/>
                <a:gd name="T26" fmla="*/ 786 w 1637"/>
                <a:gd name="T27" fmla="*/ 28 h 485"/>
                <a:gd name="T28" fmla="*/ 802 w 1637"/>
                <a:gd name="T29" fmla="*/ 35 h 485"/>
                <a:gd name="T30" fmla="*/ 602 w 1637"/>
                <a:gd name="T31" fmla="*/ 57 h 485"/>
                <a:gd name="T32" fmla="*/ 593 w 1637"/>
                <a:gd name="T33" fmla="*/ 51 h 485"/>
                <a:gd name="T34" fmla="*/ 578 w 1637"/>
                <a:gd name="T35" fmla="*/ 44 h 485"/>
                <a:gd name="T36" fmla="*/ 563 w 1637"/>
                <a:gd name="T37" fmla="*/ 49 h 485"/>
                <a:gd name="T38" fmla="*/ 555 w 1637"/>
                <a:gd name="T39" fmla="*/ 65 h 485"/>
                <a:gd name="T40" fmla="*/ 555 w 1637"/>
                <a:gd name="T41" fmla="*/ 65 h 485"/>
                <a:gd name="T42" fmla="*/ 93 w 1637"/>
                <a:gd name="T43" fmla="*/ 304 h 485"/>
                <a:gd name="T44" fmla="*/ 321 w 1637"/>
                <a:gd name="T45" fmla="*/ 485 h 485"/>
                <a:gd name="T46" fmla="*/ 1637 w 1637"/>
                <a:gd name="T47" fmla="*/ 95 h 485"/>
                <a:gd name="T48" fmla="*/ 1534 w 1637"/>
                <a:gd name="T49" fmla="*/ 72 h 485"/>
                <a:gd name="T50" fmla="*/ 1540 w 1637"/>
                <a:gd name="T51" fmla="*/ 66 h 485"/>
                <a:gd name="T52" fmla="*/ 1637 w 1637"/>
                <a:gd name="T53" fmla="*/ 95 h 485"/>
                <a:gd name="T54" fmla="*/ 1496 w 1637"/>
                <a:gd name="T55" fmla="*/ 65 h 485"/>
                <a:gd name="T56" fmla="*/ 1076 w 1637"/>
                <a:gd name="T57" fmla="*/ 28 h 485"/>
                <a:gd name="T58" fmla="*/ 1078 w 1637"/>
                <a:gd name="T59" fmla="*/ 3 h 485"/>
                <a:gd name="T60" fmla="*/ 1488 w 1637"/>
                <a:gd name="T61" fmla="*/ 54 h 485"/>
                <a:gd name="T62" fmla="*/ 1496 w 1637"/>
                <a:gd name="T63" fmla="*/ 65 h 485"/>
                <a:gd name="T64" fmla="*/ 973 w 1637"/>
                <a:gd name="T65" fmla="*/ 7 h 485"/>
                <a:gd name="T66" fmla="*/ 970 w 1637"/>
                <a:gd name="T67" fmla="*/ 0 h 485"/>
                <a:gd name="T68" fmla="*/ 977 w 1637"/>
                <a:gd name="T69" fmla="*/ 0 h 485"/>
                <a:gd name="T70" fmla="*/ 973 w 1637"/>
                <a:gd name="T71"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7" h="485">
                  <a:moveTo>
                    <a:pt x="321" y="485"/>
                  </a:moveTo>
                  <a:cubicBezTo>
                    <a:pt x="124" y="435"/>
                    <a:pt x="0" y="360"/>
                    <a:pt x="0" y="276"/>
                  </a:cubicBezTo>
                  <a:cubicBezTo>
                    <a:pt x="0" y="123"/>
                    <a:pt x="417" y="0"/>
                    <a:pt x="932" y="0"/>
                  </a:cubicBezTo>
                  <a:lnTo>
                    <a:pt x="932" y="0"/>
                  </a:lnTo>
                  <a:cubicBezTo>
                    <a:pt x="930" y="8"/>
                    <a:pt x="928" y="18"/>
                    <a:pt x="928" y="29"/>
                  </a:cubicBezTo>
                  <a:cubicBezTo>
                    <a:pt x="919" y="29"/>
                    <a:pt x="911" y="29"/>
                    <a:pt x="903" y="30"/>
                  </a:cubicBezTo>
                  <a:cubicBezTo>
                    <a:pt x="896" y="23"/>
                    <a:pt x="888" y="18"/>
                    <a:pt x="879" y="13"/>
                  </a:cubicBezTo>
                  <a:cubicBezTo>
                    <a:pt x="879" y="13"/>
                    <a:pt x="879" y="20"/>
                    <a:pt x="878" y="31"/>
                  </a:cubicBezTo>
                  <a:cubicBezTo>
                    <a:pt x="856" y="32"/>
                    <a:pt x="835" y="33"/>
                    <a:pt x="813" y="34"/>
                  </a:cubicBezTo>
                  <a:cubicBezTo>
                    <a:pt x="828" y="31"/>
                    <a:pt x="828" y="15"/>
                    <a:pt x="815" y="11"/>
                  </a:cubicBezTo>
                  <a:cubicBezTo>
                    <a:pt x="812" y="7"/>
                    <a:pt x="807" y="4"/>
                    <a:pt x="800" y="4"/>
                  </a:cubicBezTo>
                  <a:cubicBezTo>
                    <a:pt x="798" y="4"/>
                    <a:pt x="796" y="5"/>
                    <a:pt x="794" y="5"/>
                  </a:cubicBezTo>
                  <a:cubicBezTo>
                    <a:pt x="782" y="7"/>
                    <a:pt x="776" y="12"/>
                    <a:pt x="776" y="18"/>
                  </a:cubicBezTo>
                  <a:cubicBezTo>
                    <a:pt x="776" y="22"/>
                    <a:pt x="780" y="26"/>
                    <a:pt x="786" y="28"/>
                  </a:cubicBezTo>
                  <a:cubicBezTo>
                    <a:pt x="788" y="32"/>
                    <a:pt x="794" y="35"/>
                    <a:pt x="802" y="35"/>
                  </a:cubicBezTo>
                  <a:cubicBezTo>
                    <a:pt x="732" y="40"/>
                    <a:pt x="665" y="48"/>
                    <a:pt x="602" y="57"/>
                  </a:cubicBezTo>
                  <a:cubicBezTo>
                    <a:pt x="600" y="55"/>
                    <a:pt x="597" y="52"/>
                    <a:pt x="593" y="51"/>
                  </a:cubicBezTo>
                  <a:cubicBezTo>
                    <a:pt x="590" y="47"/>
                    <a:pt x="584" y="44"/>
                    <a:pt x="578" y="44"/>
                  </a:cubicBezTo>
                  <a:cubicBezTo>
                    <a:pt x="573" y="44"/>
                    <a:pt x="568" y="45"/>
                    <a:pt x="563" y="49"/>
                  </a:cubicBezTo>
                  <a:cubicBezTo>
                    <a:pt x="558" y="54"/>
                    <a:pt x="555" y="60"/>
                    <a:pt x="555" y="65"/>
                  </a:cubicBezTo>
                  <a:lnTo>
                    <a:pt x="555" y="65"/>
                  </a:lnTo>
                  <a:cubicBezTo>
                    <a:pt x="279" y="113"/>
                    <a:pt x="93" y="202"/>
                    <a:pt x="93" y="304"/>
                  </a:cubicBezTo>
                  <a:cubicBezTo>
                    <a:pt x="93" y="373"/>
                    <a:pt x="179" y="437"/>
                    <a:pt x="321" y="485"/>
                  </a:cubicBezTo>
                  <a:moveTo>
                    <a:pt x="1637" y="95"/>
                  </a:moveTo>
                  <a:cubicBezTo>
                    <a:pt x="1604" y="87"/>
                    <a:pt x="1570" y="79"/>
                    <a:pt x="1534" y="72"/>
                  </a:cubicBezTo>
                  <a:cubicBezTo>
                    <a:pt x="1537" y="70"/>
                    <a:pt x="1539" y="69"/>
                    <a:pt x="1540" y="66"/>
                  </a:cubicBezTo>
                  <a:cubicBezTo>
                    <a:pt x="1575" y="75"/>
                    <a:pt x="1607" y="85"/>
                    <a:pt x="1637" y="95"/>
                  </a:cubicBezTo>
                  <a:close/>
                  <a:moveTo>
                    <a:pt x="1496" y="65"/>
                  </a:moveTo>
                  <a:cubicBezTo>
                    <a:pt x="1372" y="43"/>
                    <a:pt x="1229" y="30"/>
                    <a:pt x="1076" y="28"/>
                  </a:cubicBezTo>
                  <a:cubicBezTo>
                    <a:pt x="1077" y="20"/>
                    <a:pt x="1078" y="12"/>
                    <a:pt x="1078" y="3"/>
                  </a:cubicBezTo>
                  <a:cubicBezTo>
                    <a:pt x="1230" y="10"/>
                    <a:pt x="1370" y="28"/>
                    <a:pt x="1488" y="54"/>
                  </a:cubicBezTo>
                  <a:cubicBezTo>
                    <a:pt x="1489" y="58"/>
                    <a:pt x="1492" y="62"/>
                    <a:pt x="1496" y="65"/>
                  </a:cubicBezTo>
                  <a:close/>
                  <a:moveTo>
                    <a:pt x="973" y="7"/>
                  </a:moveTo>
                  <a:cubicBezTo>
                    <a:pt x="972" y="5"/>
                    <a:pt x="971" y="2"/>
                    <a:pt x="970" y="0"/>
                  </a:cubicBezTo>
                  <a:cubicBezTo>
                    <a:pt x="973" y="0"/>
                    <a:pt x="975" y="0"/>
                    <a:pt x="977" y="0"/>
                  </a:cubicBezTo>
                  <a:cubicBezTo>
                    <a:pt x="976" y="2"/>
                    <a:pt x="974" y="5"/>
                    <a:pt x="973" y="7"/>
                  </a:cubicBezTo>
                  <a:close/>
                </a:path>
              </a:pathLst>
            </a:custGeom>
            <a:solidFill>
              <a:srgbClr val="FDE3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8" name="Freeform 202">
              <a:extLst>
                <a:ext uri="{FF2B5EF4-FFF2-40B4-BE49-F238E27FC236}">
                  <a16:creationId xmlns:a16="http://schemas.microsoft.com/office/drawing/2014/main" id="{ACF43BB7-ABAA-3448-FF3B-C98EE644BC94}"/>
                </a:ext>
              </a:extLst>
            </p:cNvPr>
            <p:cNvSpPr>
              <a:spLocks noEditPoints="1"/>
            </p:cNvSpPr>
            <p:nvPr/>
          </p:nvSpPr>
          <p:spPr bwMode="auto">
            <a:xfrm>
              <a:off x="5078412" y="2965451"/>
              <a:ext cx="827087" cy="374650"/>
            </a:xfrm>
            <a:custGeom>
              <a:avLst/>
              <a:gdLst>
                <a:gd name="T0" fmla="*/ 501 w 855"/>
                <a:gd name="T1" fmla="*/ 266 h 387"/>
                <a:gd name="T2" fmla="*/ 245 w 855"/>
                <a:gd name="T3" fmla="*/ 369 h 387"/>
                <a:gd name="T4" fmla="*/ 293 w 855"/>
                <a:gd name="T5" fmla="*/ 312 h 387"/>
                <a:gd name="T6" fmla="*/ 185 w 855"/>
                <a:gd name="T7" fmla="*/ 309 h 387"/>
                <a:gd name="T8" fmla="*/ 292 w 855"/>
                <a:gd name="T9" fmla="*/ 193 h 387"/>
                <a:gd name="T10" fmla="*/ 273 w 855"/>
                <a:gd name="T11" fmla="*/ 107 h 387"/>
                <a:gd name="T12" fmla="*/ 305 w 855"/>
                <a:gd name="T13" fmla="*/ 196 h 387"/>
                <a:gd name="T14" fmla="*/ 370 w 855"/>
                <a:gd name="T15" fmla="*/ 267 h 387"/>
                <a:gd name="T16" fmla="*/ 401 w 855"/>
                <a:gd name="T17" fmla="*/ 211 h 387"/>
                <a:gd name="T18" fmla="*/ 396 w 855"/>
                <a:gd name="T19" fmla="*/ 202 h 387"/>
                <a:gd name="T20" fmla="*/ 503 w 855"/>
                <a:gd name="T21" fmla="*/ 0 h 387"/>
                <a:gd name="T22" fmla="*/ 540 w 855"/>
                <a:gd name="T23" fmla="*/ 46 h 387"/>
                <a:gd name="T24" fmla="*/ 568 w 855"/>
                <a:gd name="T25" fmla="*/ 40 h 387"/>
                <a:gd name="T26" fmla="*/ 563 w 855"/>
                <a:gd name="T27" fmla="*/ 105 h 387"/>
                <a:gd name="T28" fmla="*/ 567 w 855"/>
                <a:gd name="T29" fmla="*/ 117 h 387"/>
                <a:gd name="T30" fmla="*/ 559 w 855"/>
                <a:gd name="T31" fmla="*/ 151 h 387"/>
                <a:gd name="T32" fmla="*/ 484 w 855"/>
                <a:gd name="T33" fmla="*/ 218 h 387"/>
                <a:gd name="T34" fmla="*/ 417 w 855"/>
                <a:gd name="T35" fmla="*/ 217 h 387"/>
                <a:gd name="T36" fmla="*/ 488 w 855"/>
                <a:gd name="T37" fmla="*/ 246 h 387"/>
                <a:gd name="T38" fmla="*/ 497 w 855"/>
                <a:gd name="T39" fmla="*/ 246 h 387"/>
                <a:gd name="T40" fmla="*/ 497 w 855"/>
                <a:gd name="T41" fmla="*/ 246 h 387"/>
                <a:gd name="T42" fmla="*/ 819 w 855"/>
                <a:gd name="T43" fmla="*/ 219 h 387"/>
                <a:gd name="T44" fmla="*/ 728 w 855"/>
                <a:gd name="T45" fmla="*/ 301 h 387"/>
                <a:gd name="T46" fmla="*/ 707 w 855"/>
                <a:gd name="T47" fmla="*/ 327 h 387"/>
                <a:gd name="T48" fmla="*/ 692 w 855"/>
                <a:gd name="T49" fmla="*/ 360 h 387"/>
                <a:gd name="T50" fmla="*/ 611 w 855"/>
                <a:gd name="T51" fmla="*/ 342 h 387"/>
                <a:gd name="T52" fmla="*/ 648 w 855"/>
                <a:gd name="T53" fmla="*/ 316 h 387"/>
                <a:gd name="T54" fmla="*/ 648 w 855"/>
                <a:gd name="T55" fmla="*/ 316 h 387"/>
                <a:gd name="T56" fmla="*/ 514 w 855"/>
                <a:gd name="T57" fmla="*/ 117 h 387"/>
                <a:gd name="T58" fmla="*/ 147 w 855"/>
                <a:gd name="T59" fmla="*/ 293 h 387"/>
                <a:gd name="T60" fmla="*/ 189 w 855"/>
                <a:gd name="T61" fmla="*/ 261 h 387"/>
                <a:gd name="T62" fmla="*/ 147 w 855"/>
                <a:gd name="T63" fmla="*/ 293 h 387"/>
                <a:gd name="T64" fmla="*/ 108 w 855"/>
                <a:gd name="T65" fmla="*/ 254 h 387"/>
                <a:gd name="T66" fmla="*/ 145 w 855"/>
                <a:gd name="T67" fmla="*/ 261 h 387"/>
                <a:gd name="T68" fmla="*/ 92 w 855"/>
                <a:gd name="T69" fmla="*/ 229 h 387"/>
                <a:gd name="T70" fmla="*/ 59 w 855"/>
                <a:gd name="T71" fmla="*/ 216 h 387"/>
                <a:gd name="T72" fmla="*/ 137 w 855"/>
                <a:gd name="T73" fmla="*/ 209 h 387"/>
                <a:gd name="T74" fmla="*/ 92 w 855"/>
                <a:gd name="T75" fmla="*/ 229 h 387"/>
                <a:gd name="T76" fmla="*/ 740 w 855"/>
                <a:gd name="T77" fmla="*/ 167 h 387"/>
                <a:gd name="T78" fmla="*/ 756 w 855"/>
                <a:gd name="T79" fmla="*/ 166 h 387"/>
                <a:gd name="T80" fmla="*/ 703 w 855"/>
                <a:gd name="T81" fmla="*/ 200 h 387"/>
                <a:gd name="T82" fmla="*/ 0 w 855"/>
                <a:gd name="T83" fmla="*/ 146 h 387"/>
                <a:gd name="T84" fmla="*/ 72 w 855"/>
                <a:gd name="T85" fmla="*/ 192 h 387"/>
                <a:gd name="T86" fmla="*/ 667 w 855"/>
                <a:gd name="T87" fmla="*/ 138 h 387"/>
                <a:gd name="T88" fmla="*/ 673 w 855"/>
                <a:gd name="T89" fmla="*/ 173 h 387"/>
                <a:gd name="T90" fmla="*/ 593 w 855"/>
                <a:gd name="T91" fmla="*/ 168 h 387"/>
                <a:gd name="T92" fmla="*/ 616 w 855"/>
                <a:gd name="T93" fmla="*/ 121 h 387"/>
                <a:gd name="T94" fmla="*/ 593 w 855"/>
                <a:gd name="T95" fmla="*/ 168 h 387"/>
                <a:gd name="T96" fmla="*/ 229 w 855"/>
                <a:gd name="T97" fmla="*/ 112 h 387"/>
                <a:gd name="T98" fmla="*/ 231 w 855"/>
                <a:gd name="T99" fmla="*/ 114 h 387"/>
                <a:gd name="T100" fmla="*/ 349 w 855"/>
                <a:gd name="T101" fmla="*/ 54 h 387"/>
                <a:gd name="T102" fmla="*/ 361 w 855"/>
                <a:gd name="T103" fmla="*/ 71 h 387"/>
                <a:gd name="T104" fmla="*/ 387 w 855"/>
                <a:gd name="T105" fmla="*/ 11 h 387"/>
                <a:gd name="T106" fmla="*/ 407 w 855"/>
                <a:gd name="T107" fmla="*/ 4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5" h="387">
                  <a:moveTo>
                    <a:pt x="644" y="387"/>
                  </a:moveTo>
                  <a:cubicBezTo>
                    <a:pt x="644" y="387"/>
                    <a:pt x="528" y="365"/>
                    <a:pt x="501" y="266"/>
                  </a:cubicBezTo>
                  <a:cubicBezTo>
                    <a:pt x="501" y="266"/>
                    <a:pt x="501" y="266"/>
                    <a:pt x="500" y="266"/>
                  </a:cubicBezTo>
                  <a:cubicBezTo>
                    <a:pt x="480" y="266"/>
                    <a:pt x="407" y="275"/>
                    <a:pt x="245" y="369"/>
                  </a:cubicBezTo>
                  <a:cubicBezTo>
                    <a:pt x="245" y="369"/>
                    <a:pt x="234" y="365"/>
                    <a:pt x="231" y="346"/>
                  </a:cubicBezTo>
                  <a:cubicBezTo>
                    <a:pt x="231" y="346"/>
                    <a:pt x="292" y="318"/>
                    <a:pt x="293" y="312"/>
                  </a:cubicBezTo>
                  <a:cubicBezTo>
                    <a:pt x="306" y="269"/>
                    <a:pt x="297" y="222"/>
                    <a:pt x="297" y="222"/>
                  </a:cubicBezTo>
                  <a:cubicBezTo>
                    <a:pt x="263" y="306"/>
                    <a:pt x="185" y="309"/>
                    <a:pt x="185" y="309"/>
                  </a:cubicBezTo>
                  <a:cubicBezTo>
                    <a:pt x="184" y="304"/>
                    <a:pt x="185" y="300"/>
                    <a:pt x="186" y="295"/>
                  </a:cubicBezTo>
                  <a:cubicBezTo>
                    <a:pt x="212" y="290"/>
                    <a:pt x="269" y="270"/>
                    <a:pt x="292" y="193"/>
                  </a:cubicBezTo>
                  <a:lnTo>
                    <a:pt x="292" y="193"/>
                  </a:lnTo>
                  <a:cubicBezTo>
                    <a:pt x="303" y="155"/>
                    <a:pt x="290" y="127"/>
                    <a:pt x="273" y="107"/>
                  </a:cubicBezTo>
                  <a:cubicBezTo>
                    <a:pt x="294" y="125"/>
                    <a:pt x="314" y="154"/>
                    <a:pt x="305" y="196"/>
                  </a:cubicBezTo>
                  <a:lnTo>
                    <a:pt x="305" y="196"/>
                  </a:lnTo>
                  <a:cubicBezTo>
                    <a:pt x="323" y="230"/>
                    <a:pt x="315" y="303"/>
                    <a:pt x="315" y="303"/>
                  </a:cubicBezTo>
                  <a:cubicBezTo>
                    <a:pt x="315" y="303"/>
                    <a:pt x="350" y="287"/>
                    <a:pt x="370" y="267"/>
                  </a:cubicBezTo>
                  <a:cubicBezTo>
                    <a:pt x="391" y="246"/>
                    <a:pt x="400" y="211"/>
                    <a:pt x="400" y="211"/>
                  </a:cubicBezTo>
                  <a:lnTo>
                    <a:pt x="401" y="211"/>
                  </a:lnTo>
                  <a:cubicBezTo>
                    <a:pt x="367" y="198"/>
                    <a:pt x="345" y="182"/>
                    <a:pt x="330" y="165"/>
                  </a:cubicBezTo>
                  <a:cubicBezTo>
                    <a:pt x="345" y="179"/>
                    <a:pt x="367" y="192"/>
                    <a:pt x="396" y="202"/>
                  </a:cubicBezTo>
                  <a:cubicBezTo>
                    <a:pt x="416" y="119"/>
                    <a:pt x="444" y="51"/>
                    <a:pt x="470" y="0"/>
                  </a:cubicBezTo>
                  <a:cubicBezTo>
                    <a:pt x="481" y="0"/>
                    <a:pt x="492" y="0"/>
                    <a:pt x="503" y="0"/>
                  </a:cubicBezTo>
                  <a:cubicBezTo>
                    <a:pt x="520" y="0"/>
                    <a:pt x="536" y="0"/>
                    <a:pt x="553" y="1"/>
                  </a:cubicBezTo>
                  <a:cubicBezTo>
                    <a:pt x="549" y="28"/>
                    <a:pt x="540" y="46"/>
                    <a:pt x="540" y="46"/>
                  </a:cubicBezTo>
                  <a:cubicBezTo>
                    <a:pt x="550" y="41"/>
                    <a:pt x="560" y="40"/>
                    <a:pt x="565" y="40"/>
                  </a:cubicBezTo>
                  <a:cubicBezTo>
                    <a:pt x="567" y="40"/>
                    <a:pt x="568" y="40"/>
                    <a:pt x="568" y="40"/>
                  </a:cubicBezTo>
                  <a:cubicBezTo>
                    <a:pt x="554" y="87"/>
                    <a:pt x="525" y="110"/>
                    <a:pt x="515" y="116"/>
                  </a:cubicBezTo>
                  <a:cubicBezTo>
                    <a:pt x="531" y="106"/>
                    <a:pt x="551" y="105"/>
                    <a:pt x="563" y="105"/>
                  </a:cubicBezTo>
                  <a:cubicBezTo>
                    <a:pt x="570" y="105"/>
                    <a:pt x="574" y="105"/>
                    <a:pt x="574" y="105"/>
                  </a:cubicBezTo>
                  <a:cubicBezTo>
                    <a:pt x="572" y="109"/>
                    <a:pt x="569" y="113"/>
                    <a:pt x="567" y="117"/>
                  </a:cubicBezTo>
                  <a:cubicBezTo>
                    <a:pt x="570" y="122"/>
                    <a:pt x="572" y="126"/>
                    <a:pt x="573" y="131"/>
                  </a:cubicBezTo>
                  <a:cubicBezTo>
                    <a:pt x="567" y="137"/>
                    <a:pt x="562" y="143"/>
                    <a:pt x="559" y="151"/>
                  </a:cubicBezTo>
                  <a:cubicBezTo>
                    <a:pt x="562" y="145"/>
                    <a:pt x="567" y="124"/>
                    <a:pt x="556" y="106"/>
                  </a:cubicBezTo>
                  <a:cubicBezTo>
                    <a:pt x="556" y="106"/>
                    <a:pt x="482" y="138"/>
                    <a:pt x="484" y="218"/>
                  </a:cubicBezTo>
                  <a:cubicBezTo>
                    <a:pt x="475" y="220"/>
                    <a:pt x="465" y="222"/>
                    <a:pt x="454" y="222"/>
                  </a:cubicBezTo>
                  <a:cubicBezTo>
                    <a:pt x="443" y="222"/>
                    <a:pt x="430" y="220"/>
                    <a:pt x="417" y="217"/>
                  </a:cubicBezTo>
                  <a:cubicBezTo>
                    <a:pt x="417" y="219"/>
                    <a:pt x="408" y="257"/>
                    <a:pt x="385" y="275"/>
                  </a:cubicBezTo>
                  <a:cubicBezTo>
                    <a:pt x="385" y="275"/>
                    <a:pt x="440" y="249"/>
                    <a:pt x="488" y="246"/>
                  </a:cubicBezTo>
                  <a:cubicBezTo>
                    <a:pt x="488" y="247"/>
                    <a:pt x="488" y="248"/>
                    <a:pt x="488" y="248"/>
                  </a:cubicBezTo>
                  <a:cubicBezTo>
                    <a:pt x="491" y="248"/>
                    <a:pt x="494" y="247"/>
                    <a:pt x="497" y="246"/>
                  </a:cubicBezTo>
                  <a:lnTo>
                    <a:pt x="497" y="246"/>
                  </a:lnTo>
                  <a:cubicBezTo>
                    <a:pt x="497" y="246"/>
                    <a:pt x="497" y="246"/>
                    <a:pt x="497" y="246"/>
                  </a:cubicBezTo>
                  <a:cubicBezTo>
                    <a:pt x="588" y="221"/>
                    <a:pt x="669" y="214"/>
                    <a:pt x="730" y="214"/>
                  </a:cubicBezTo>
                  <a:cubicBezTo>
                    <a:pt x="769" y="214"/>
                    <a:pt x="800" y="217"/>
                    <a:pt x="819" y="219"/>
                  </a:cubicBezTo>
                  <a:cubicBezTo>
                    <a:pt x="841" y="227"/>
                    <a:pt x="855" y="235"/>
                    <a:pt x="855" y="235"/>
                  </a:cubicBezTo>
                  <a:cubicBezTo>
                    <a:pt x="806" y="295"/>
                    <a:pt x="728" y="301"/>
                    <a:pt x="728" y="301"/>
                  </a:cubicBezTo>
                  <a:cubicBezTo>
                    <a:pt x="742" y="309"/>
                    <a:pt x="748" y="322"/>
                    <a:pt x="748" y="322"/>
                  </a:cubicBezTo>
                  <a:cubicBezTo>
                    <a:pt x="733" y="326"/>
                    <a:pt x="719" y="327"/>
                    <a:pt x="707" y="327"/>
                  </a:cubicBezTo>
                  <a:cubicBezTo>
                    <a:pt x="678" y="327"/>
                    <a:pt x="657" y="319"/>
                    <a:pt x="650" y="316"/>
                  </a:cubicBezTo>
                  <a:cubicBezTo>
                    <a:pt x="678" y="330"/>
                    <a:pt x="692" y="360"/>
                    <a:pt x="692" y="360"/>
                  </a:cubicBezTo>
                  <a:cubicBezTo>
                    <a:pt x="688" y="360"/>
                    <a:pt x="683" y="360"/>
                    <a:pt x="679" y="360"/>
                  </a:cubicBezTo>
                  <a:cubicBezTo>
                    <a:pt x="635" y="360"/>
                    <a:pt x="611" y="342"/>
                    <a:pt x="611" y="342"/>
                  </a:cubicBezTo>
                  <a:cubicBezTo>
                    <a:pt x="634" y="367"/>
                    <a:pt x="644" y="387"/>
                    <a:pt x="644" y="387"/>
                  </a:cubicBezTo>
                  <a:moveTo>
                    <a:pt x="648" y="316"/>
                  </a:moveTo>
                  <a:cubicBezTo>
                    <a:pt x="648" y="316"/>
                    <a:pt x="649" y="316"/>
                    <a:pt x="650" y="316"/>
                  </a:cubicBezTo>
                  <a:cubicBezTo>
                    <a:pt x="649" y="316"/>
                    <a:pt x="648" y="316"/>
                    <a:pt x="648" y="316"/>
                  </a:cubicBezTo>
                  <a:close/>
                  <a:moveTo>
                    <a:pt x="515" y="116"/>
                  </a:moveTo>
                  <a:cubicBezTo>
                    <a:pt x="514" y="117"/>
                    <a:pt x="514" y="117"/>
                    <a:pt x="514" y="117"/>
                  </a:cubicBezTo>
                  <a:cubicBezTo>
                    <a:pt x="514" y="117"/>
                    <a:pt x="514" y="117"/>
                    <a:pt x="515" y="116"/>
                  </a:cubicBezTo>
                  <a:close/>
                  <a:moveTo>
                    <a:pt x="147" y="293"/>
                  </a:moveTo>
                  <a:cubicBezTo>
                    <a:pt x="147" y="288"/>
                    <a:pt x="149" y="283"/>
                    <a:pt x="152" y="279"/>
                  </a:cubicBezTo>
                  <a:cubicBezTo>
                    <a:pt x="163" y="276"/>
                    <a:pt x="178" y="271"/>
                    <a:pt x="189" y="261"/>
                  </a:cubicBezTo>
                  <a:cubicBezTo>
                    <a:pt x="185" y="265"/>
                    <a:pt x="176" y="275"/>
                    <a:pt x="174" y="288"/>
                  </a:cubicBezTo>
                  <a:cubicBezTo>
                    <a:pt x="159" y="292"/>
                    <a:pt x="147" y="293"/>
                    <a:pt x="147" y="293"/>
                  </a:cubicBezTo>
                  <a:close/>
                  <a:moveTo>
                    <a:pt x="100" y="268"/>
                  </a:moveTo>
                  <a:cubicBezTo>
                    <a:pt x="102" y="263"/>
                    <a:pt x="105" y="259"/>
                    <a:pt x="108" y="254"/>
                  </a:cubicBezTo>
                  <a:cubicBezTo>
                    <a:pt x="123" y="252"/>
                    <a:pt x="146" y="248"/>
                    <a:pt x="169" y="240"/>
                  </a:cubicBezTo>
                  <a:cubicBezTo>
                    <a:pt x="169" y="240"/>
                    <a:pt x="155" y="249"/>
                    <a:pt x="145" y="261"/>
                  </a:cubicBezTo>
                  <a:cubicBezTo>
                    <a:pt x="120" y="267"/>
                    <a:pt x="100" y="268"/>
                    <a:pt x="100" y="268"/>
                  </a:cubicBezTo>
                  <a:moveTo>
                    <a:pt x="92" y="229"/>
                  </a:moveTo>
                  <a:cubicBezTo>
                    <a:pt x="66" y="229"/>
                    <a:pt x="51" y="223"/>
                    <a:pt x="51" y="223"/>
                  </a:cubicBezTo>
                  <a:cubicBezTo>
                    <a:pt x="53" y="220"/>
                    <a:pt x="56" y="218"/>
                    <a:pt x="59" y="216"/>
                  </a:cubicBezTo>
                  <a:cubicBezTo>
                    <a:pt x="64" y="217"/>
                    <a:pt x="72" y="218"/>
                    <a:pt x="80" y="218"/>
                  </a:cubicBezTo>
                  <a:cubicBezTo>
                    <a:pt x="95" y="218"/>
                    <a:pt x="115" y="215"/>
                    <a:pt x="137" y="209"/>
                  </a:cubicBezTo>
                  <a:cubicBezTo>
                    <a:pt x="137" y="209"/>
                    <a:pt x="123" y="216"/>
                    <a:pt x="109" y="228"/>
                  </a:cubicBezTo>
                  <a:cubicBezTo>
                    <a:pt x="103" y="229"/>
                    <a:pt x="97" y="229"/>
                    <a:pt x="92" y="229"/>
                  </a:cubicBezTo>
                  <a:close/>
                  <a:moveTo>
                    <a:pt x="703" y="200"/>
                  </a:moveTo>
                  <a:cubicBezTo>
                    <a:pt x="703" y="200"/>
                    <a:pt x="728" y="186"/>
                    <a:pt x="740" y="167"/>
                  </a:cubicBezTo>
                  <a:cubicBezTo>
                    <a:pt x="745" y="166"/>
                    <a:pt x="749" y="166"/>
                    <a:pt x="752" y="166"/>
                  </a:cubicBezTo>
                  <a:cubicBezTo>
                    <a:pt x="755" y="166"/>
                    <a:pt x="756" y="166"/>
                    <a:pt x="756" y="166"/>
                  </a:cubicBezTo>
                  <a:cubicBezTo>
                    <a:pt x="754" y="177"/>
                    <a:pt x="745" y="188"/>
                    <a:pt x="736" y="196"/>
                  </a:cubicBezTo>
                  <a:cubicBezTo>
                    <a:pt x="725" y="196"/>
                    <a:pt x="714" y="197"/>
                    <a:pt x="703" y="200"/>
                  </a:cubicBezTo>
                  <a:moveTo>
                    <a:pt x="72" y="192"/>
                  </a:moveTo>
                  <a:cubicBezTo>
                    <a:pt x="30" y="179"/>
                    <a:pt x="3" y="150"/>
                    <a:pt x="0" y="146"/>
                  </a:cubicBezTo>
                  <a:cubicBezTo>
                    <a:pt x="16" y="160"/>
                    <a:pt x="49" y="184"/>
                    <a:pt x="92" y="187"/>
                  </a:cubicBezTo>
                  <a:cubicBezTo>
                    <a:pt x="92" y="187"/>
                    <a:pt x="83" y="189"/>
                    <a:pt x="72" y="192"/>
                  </a:cubicBezTo>
                  <a:close/>
                  <a:moveTo>
                    <a:pt x="645" y="192"/>
                  </a:moveTo>
                  <a:cubicBezTo>
                    <a:pt x="645" y="192"/>
                    <a:pt x="664" y="168"/>
                    <a:pt x="667" y="138"/>
                  </a:cubicBezTo>
                  <a:cubicBezTo>
                    <a:pt x="674" y="135"/>
                    <a:pt x="679" y="133"/>
                    <a:pt x="679" y="133"/>
                  </a:cubicBezTo>
                  <a:cubicBezTo>
                    <a:pt x="681" y="147"/>
                    <a:pt x="677" y="161"/>
                    <a:pt x="673" y="173"/>
                  </a:cubicBezTo>
                  <a:cubicBezTo>
                    <a:pt x="664" y="178"/>
                    <a:pt x="654" y="184"/>
                    <a:pt x="645" y="192"/>
                  </a:cubicBezTo>
                  <a:close/>
                  <a:moveTo>
                    <a:pt x="593" y="168"/>
                  </a:moveTo>
                  <a:cubicBezTo>
                    <a:pt x="593" y="168"/>
                    <a:pt x="606" y="147"/>
                    <a:pt x="607" y="126"/>
                  </a:cubicBezTo>
                  <a:cubicBezTo>
                    <a:pt x="612" y="123"/>
                    <a:pt x="616" y="121"/>
                    <a:pt x="616" y="121"/>
                  </a:cubicBezTo>
                  <a:cubicBezTo>
                    <a:pt x="619" y="130"/>
                    <a:pt x="619" y="140"/>
                    <a:pt x="617" y="149"/>
                  </a:cubicBezTo>
                  <a:cubicBezTo>
                    <a:pt x="609" y="155"/>
                    <a:pt x="600" y="161"/>
                    <a:pt x="593" y="168"/>
                  </a:cubicBezTo>
                  <a:moveTo>
                    <a:pt x="231" y="114"/>
                  </a:moveTo>
                  <a:cubicBezTo>
                    <a:pt x="231" y="114"/>
                    <a:pt x="230" y="113"/>
                    <a:pt x="229" y="112"/>
                  </a:cubicBezTo>
                  <a:lnTo>
                    <a:pt x="230" y="113"/>
                  </a:lnTo>
                  <a:cubicBezTo>
                    <a:pt x="231" y="113"/>
                    <a:pt x="231" y="113"/>
                    <a:pt x="231" y="114"/>
                  </a:cubicBezTo>
                  <a:close/>
                  <a:moveTo>
                    <a:pt x="361" y="71"/>
                  </a:moveTo>
                  <a:cubicBezTo>
                    <a:pt x="361" y="71"/>
                    <a:pt x="356" y="63"/>
                    <a:pt x="349" y="54"/>
                  </a:cubicBezTo>
                  <a:cubicBezTo>
                    <a:pt x="353" y="57"/>
                    <a:pt x="356" y="61"/>
                    <a:pt x="360" y="64"/>
                  </a:cubicBezTo>
                  <a:cubicBezTo>
                    <a:pt x="360" y="66"/>
                    <a:pt x="360" y="69"/>
                    <a:pt x="361" y="71"/>
                  </a:cubicBezTo>
                  <a:close/>
                  <a:moveTo>
                    <a:pt x="407" y="41"/>
                  </a:moveTo>
                  <a:cubicBezTo>
                    <a:pt x="407" y="41"/>
                    <a:pt x="401" y="26"/>
                    <a:pt x="387" y="11"/>
                  </a:cubicBezTo>
                  <a:cubicBezTo>
                    <a:pt x="395" y="17"/>
                    <a:pt x="401" y="24"/>
                    <a:pt x="405" y="30"/>
                  </a:cubicBezTo>
                  <a:cubicBezTo>
                    <a:pt x="406" y="34"/>
                    <a:pt x="406" y="38"/>
                    <a:pt x="407" y="41"/>
                  </a:cubicBezTo>
                  <a:close/>
                </a:path>
              </a:pathLst>
            </a:custGeom>
            <a:solidFill>
              <a:srgbClr val="DEA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9" name="Freeform 203">
              <a:extLst>
                <a:ext uri="{FF2B5EF4-FFF2-40B4-BE49-F238E27FC236}">
                  <a16:creationId xmlns:a16="http://schemas.microsoft.com/office/drawing/2014/main" id="{4529D158-45A0-44CF-2D19-6CEE70DE94CA}"/>
                </a:ext>
              </a:extLst>
            </p:cNvPr>
            <p:cNvSpPr>
              <a:spLocks/>
            </p:cNvSpPr>
            <p:nvPr/>
          </p:nvSpPr>
          <p:spPr bwMode="auto">
            <a:xfrm>
              <a:off x="5599112" y="2878138"/>
              <a:ext cx="4762" cy="1588"/>
            </a:xfrm>
            <a:custGeom>
              <a:avLst/>
              <a:gdLst>
                <a:gd name="T0" fmla="*/ 5 w 5"/>
                <a:gd name="T1" fmla="*/ 2 h 2"/>
                <a:gd name="T2" fmla="*/ 0 w 5"/>
                <a:gd name="T3" fmla="*/ 2 h 2"/>
                <a:gd name="T4" fmla="*/ 4 w 5"/>
                <a:gd name="T5" fmla="*/ 0 h 2"/>
                <a:gd name="T6" fmla="*/ 5 w 5"/>
                <a:gd name="T7" fmla="*/ 2 h 2"/>
              </a:gdLst>
              <a:ahLst/>
              <a:cxnLst>
                <a:cxn ang="0">
                  <a:pos x="T0" y="T1"/>
                </a:cxn>
                <a:cxn ang="0">
                  <a:pos x="T2" y="T3"/>
                </a:cxn>
                <a:cxn ang="0">
                  <a:pos x="T4" y="T5"/>
                </a:cxn>
                <a:cxn ang="0">
                  <a:pos x="T6" y="T7"/>
                </a:cxn>
              </a:cxnLst>
              <a:rect l="0" t="0" r="r" b="b"/>
              <a:pathLst>
                <a:path w="5" h="2">
                  <a:moveTo>
                    <a:pt x="5" y="2"/>
                  </a:moveTo>
                  <a:cubicBezTo>
                    <a:pt x="3" y="2"/>
                    <a:pt x="1" y="2"/>
                    <a:pt x="0" y="2"/>
                  </a:cubicBezTo>
                  <a:cubicBezTo>
                    <a:pt x="2" y="1"/>
                    <a:pt x="4" y="0"/>
                    <a:pt x="4" y="0"/>
                  </a:cubicBezTo>
                  <a:cubicBezTo>
                    <a:pt x="4" y="1"/>
                    <a:pt x="5" y="1"/>
                    <a:pt x="5" y="2"/>
                  </a:cubicBezTo>
                </a:path>
              </a:pathLst>
            </a:custGeom>
            <a:solidFill>
              <a:srgbClr val="C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0" name="Freeform 204">
              <a:extLst>
                <a:ext uri="{FF2B5EF4-FFF2-40B4-BE49-F238E27FC236}">
                  <a16:creationId xmlns:a16="http://schemas.microsoft.com/office/drawing/2014/main" id="{F3357C02-0579-CD9C-29A4-5F33FF9204AE}"/>
                </a:ext>
              </a:extLst>
            </p:cNvPr>
            <p:cNvSpPr>
              <a:spLocks/>
            </p:cNvSpPr>
            <p:nvPr/>
          </p:nvSpPr>
          <p:spPr bwMode="auto">
            <a:xfrm>
              <a:off x="5546725" y="2905126"/>
              <a:ext cx="69850" cy="36513"/>
            </a:xfrm>
            <a:custGeom>
              <a:avLst/>
              <a:gdLst>
                <a:gd name="T0" fmla="*/ 71 w 72"/>
                <a:gd name="T1" fmla="*/ 37 h 37"/>
                <a:gd name="T2" fmla="*/ 0 w 72"/>
                <a:gd name="T3" fmla="*/ 34 h 37"/>
                <a:gd name="T4" fmla="*/ 20 w 72"/>
                <a:gd name="T5" fmla="*/ 0 h 37"/>
                <a:gd name="T6" fmla="*/ 68 w 72"/>
                <a:gd name="T7" fmla="*/ 1 h 37"/>
                <a:gd name="T8" fmla="*/ 71 w 72"/>
                <a:gd name="T9" fmla="*/ 37 h 37"/>
              </a:gdLst>
              <a:ahLst/>
              <a:cxnLst>
                <a:cxn ang="0">
                  <a:pos x="T0" y="T1"/>
                </a:cxn>
                <a:cxn ang="0">
                  <a:pos x="T2" y="T3"/>
                </a:cxn>
                <a:cxn ang="0">
                  <a:pos x="T4" y="T5"/>
                </a:cxn>
                <a:cxn ang="0">
                  <a:pos x="T6" y="T7"/>
                </a:cxn>
                <a:cxn ang="0">
                  <a:pos x="T8" y="T9"/>
                </a:cxn>
              </a:cxnLst>
              <a:rect l="0" t="0" r="r" b="b"/>
              <a:pathLst>
                <a:path w="72" h="37">
                  <a:moveTo>
                    <a:pt x="71" y="37"/>
                  </a:moveTo>
                  <a:cubicBezTo>
                    <a:pt x="48" y="36"/>
                    <a:pt x="24" y="35"/>
                    <a:pt x="0" y="34"/>
                  </a:cubicBezTo>
                  <a:cubicBezTo>
                    <a:pt x="7" y="21"/>
                    <a:pt x="14" y="10"/>
                    <a:pt x="20" y="0"/>
                  </a:cubicBezTo>
                  <a:cubicBezTo>
                    <a:pt x="36" y="0"/>
                    <a:pt x="52" y="0"/>
                    <a:pt x="68" y="1"/>
                  </a:cubicBezTo>
                  <a:cubicBezTo>
                    <a:pt x="71" y="14"/>
                    <a:pt x="72" y="26"/>
                    <a:pt x="71" y="37"/>
                  </a:cubicBezTo>
                  <a:close/>
                </a:path>
              </a:pathLst>
            </a:custGeom>
            <a:solidFill>
              <a:srgbClr val="DEA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1" name="Freeform 206">
              <a:extLst>
                <a:ext uri="{FF2B5EF4-FFF2-40B4-BE49-F238E27FC236}">
                  <a16:creationId xmlns:a16="http://schemas.microsoft.com/office/drawing/2014/main" id="{6F1DA866-DB2C-B3D4-0B9D-9CA4626AB494}"/>
                </a:ext>
              </a:extLst>
            </p:cNvPr>
            <p:cNvSpPr>
              <a:spLocks noEditPoints="1"/>
            </p:cNvSpPr>
            <p:nvPr/>
          </p:nvSpPr>
          <p:spPr bwMode="auto">
            <a:xfrm>
              <a:off x="5565775" y="2879725"/>
              <a:ext cx="46037" cy="26988"/>
            </a:xfrm>
            <a:custGeom>
              <a:avLst/>
              <a:gdLst>
                <a:gd name="T0" fmla="*/ 48 w 48"/>
                <a:gd name="T1" fmla="*/ 28 h 28"/>
                <a:gd name="T2" fmla="*/ 0 w 48"/>
                <a:gd name="T3" fmla="*/ 27 h 28"/>
                <a:gd name="T4" fmla="*/ 2 w 48"/>
                <a:gd name="T5" fmla="*/ 23 h 28"/>
                <a:gd name="T6" fmla="*/ 22 w 48"/>
                <a:gd name="T7" fmla="*/ 8 h 28"/>
                <a:gd name="T8" fmla="*/ 43 w 48"/>
                <a:gd name="T9" fmla="*/ 9 h 28"/>
                <a:gd name="T10" fmla="*/ 48 w 48"/>
                <a:gd name="T11" fmla="*/ 28 h 28"/>
                <a:gd name="T12" fmla="*/ 40 w 48"/>
                <a:gd name="T13" fmla="*/ 0 h 28"/>
                <a:gd name="T14" fmla="*/ 35 w 48"/>
                <a:gd name="T15" fmla="*/ 0 h 28"/>
                <a:gd name="T16" fmla="*/ 35 w 48"/>
                <a:gd name="T17" fmla="*/ 0 h 28"/>
                <a:gd name="T18" fmla="*/ 40 w 48"/>
                <a:gd name="T19" fmla="*/ 0 h 28"/>
                <a:gd name="T20" fmla="*/ 40 w 48"/>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28">
                  <a:moveTo>
                    <a:pt x="48" y="28"/>
                  </a:moveTo>
                  <a:cubicBezTo>
                    <a:pt x="32" y="27"/>
                    <a:pt x="16" y="27"/>
                    <a:pt x="0" y="27"/>
                  </a:cubicBezTo>
                  <a:cubicBezTo>
                    <a:pt x="1" y="26"/>
                    <a:pt x="2" y="24"/>
                    <a:pt x="2" y="23"/>
                  </a:cubicBezTo>
                  <a:cubicBezTo>
                    <a:pt x="9" y="17"/>
                    <a:pt x="16" y="12"/>
                    <a:pt x="22" y="8"/>
                  </a:cubicBezTo>
                  <a:cubicBezTo>
                    <a:pt x="29" y="8"/>
                    <a:pt x="36" y="8"/>
                    <a:pt x="43" y="9"/>
                  </a:cubicBezTo>
                  <a:cubicBezTo>
                    <a:pt x="45" y="15"/>
                    <a:pt x="47" y="22"/>
                    <a:pt x="48" y="28"/>
                  </a:cubicBezTo>
                  <a:close/>
                  <a:moveTo>
                    <a:pt x="40" y="0"/>
                  </a:moveTo>
                  <a:cubicBezTo>
                    <a:pt x="38" y="0"/>
                    <a:pt x="36" y="0"/>
                    <a:pt x="35" y="0"/>
                  </a:cubicBezTo>
                  <a:lnTo>
                    <a:pt x="35" y="0"/>
                  </a:lnTo>
                  <a:cubicBezTo>
                    <a:pt x="36" y="0"/>
                    <a:pt x="38" y="0"/>
                    <a:pt x="40" y="0"/>
                  </a:cubicBezTo>
                  <a:lnTo>
                    <a:pt x="40" y="0"/>
                  </a:lnTo>
                  <a:close/>
                </a:path>
              </a:pathLst>
            </a:custGeom>
            <a:solidFill>
              <a:srgbClr val="DC8B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2" name="Freeform 207">
              <a:extLst>
                <a:ext uri="{FF2B5EF4-FFF2-40B4-BE49-F238E27FC236}">
                  <a16:creationId xmlns:a16="http://schemas.microsoft.com/office/drawing/2014/main" id="{B1B6EEDE-8DD0-2C7B-7D8F-F1932226923F}"/>
                </a:ext>
              </a:extLst>
            </p:cNvPr>
            <p:cNvSpPr>
              <a:spLocks/>
            </p:cNvSpPr>
            <p:nvPr/>
          </p:nvSpPr>
          <p:spPr bwMode="auto">
            <a:xfrm>
              <a:off x="5586412" y="2879725"/>
              <a:ext cx="20637" cy="7938"/>
            </a:xfrm>
            <a:custGeom>
              <a:avLst/>
              <a:gdLst>
                <a:gd name="T0" fmla="*/ 21 w 21"/>
                <a:gd name="T1" fmla="*/ 9 h 9"/>
                <a:gd name="T2" fmla="*/ 0 w 21"/>
                <a:gd name="T3" fmla="*/ 8 h 9"/>
                <a:gd name="T4" fmla="*/ 13 w 21"/>
                <a:gd name="T5" fmla="*/ 0 h 9"/>
                <a:gd name="T6" fmla="*/ 18 w 21"/>
                <a:gd name="T7" fmla="*/ 0 h 9"/>
                <a:gd name="T8" fmla="*/ 21 w 21"/>
                <a:gd name="T9" fmla="*/ 9 h 9"/>
              </a:gdLst>
              <a:ahLst/>
              <a:cxnLst>
                <a:cxn ang="0">
                  <a:pos x="T0" y="T1"/>
                </a:cxn>
                <a:cxn ang="0">
                  <a:pos x="T2" y="T3"/>
                </a:cxn>
                <a:cxn ang="0">
                  <a:pos x="T4" y="T5"/>
                </a:cxn>
                <a:cxn ang="0">
                  <a:pos x="T6" y="T7"/>
                </a:cxn>
                <a:cxn ang="0">
                  <a:pos x="T8" y="T9"/>
                </a:cxn>
              </a:cxnLst>
              <a:rect l="0" t="0" r="r" b="b"/>
              <a:pathLst>
                <a:path w="21" h="9">
                  <a:moveTo>
                    <a:pt x="21" y="9"/>
                  </a:moveTo>
                  <a:cubicBezTo>
                    <a:pt x="14" y="8"/>
                    <a:pt x="7" y="8"/>
                    <a:pt x="0" y="8"/>
                  </a:cubicBezTo>
                  <a:cubicBezTo>
                    <a:pt x="5" y="5"/>
                    <a:pt x="10" y="2"/>
                    <a:pt x="13" y="0"/>
                  </a:cubicBezTo>
                  <a:cubicBezTo>
                    <a:pt x="14" y="0"/>
                    <a:pt x="16" y="0"/>
                    <a:pt x="18" y="0"/>
                  </a:cubicBezTo>
                  <a:cubicBezTo>
                    <a:pt x="19" y="3"/>
                    <a:pt x="20" y="6"/>
                    <a:pt x="21" y="9"/>
                  </a:cubicBezTo>
                </a:path>
              </a:pathLst>
            </a:custGeom>
            <a:solidFill>
              <a:srgbClr val="DA7A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3" name="Freeform 208">
              <a:extLst>
                <a:ext uri="{FF2B5EF4-FFF2-40B4-BE49-F238E27FC236}">
                  <a16:creationId xmlns:a16="http://schemas.microsoft.com/office/drawing/2014/main" id="{0D61B954-D4DA-6060-650D-37FC45621ABE}"/>
                </a:ext>
              </a:extLst>
            </p:cNvPr>
            <p:cNvSpPr>
              <a:spLocks/>
            </p:cNvSpPr>
            <p:nvPr/>
          </p:nvSpPr>
          <p:spPr bwMode="auto">
            <a:xfrm>
              <a:off x="5497512" y="2919413"/>
              <a:ext cx="12700" cy="19050"/>
            </a:xfrm>
            <a:custGeom>
              <a:avLst/>
              <a:gdLst>
                <a:gd name="T0" fmla="*/ 14 w 14"/>
                <a:gd name="T1" fmla="*/ 20 h 20"/>
                <a:gd name="T2" fmla="*/ 7 w 14"/>
                <a:gd name="T3" fmla="*/ 20 h 20"/>
                <a:gd name="T4" fmla="*/ 0 w 14"/>
                <a:gd name="T5" fmla="*/ 2 h 20"/>
                <a:gd name="T6" fmla="*/ 2 w 14"/>
                <a:gd name="T7" fmla="*/ 0 h 20"/>
                <a:gd name="T8" fmla="*/ 14 w 14"/>
                <a:gd name="T9" fmla="*/ 20 h 20"/>
              </a:gdLst>
              <a:ahLst/>
              <a:cxnLst>
                <a:cxn ang="0">
                  <a:pos x="T0" y="T1"/>
                </a:cxn>
                <a:cxn ang="0">
                  <a:pos x="T2" y="T3"/>
                </a:cxn>
                <a:cxn ang="0">
                  <a:pos x="T4" y="T5"/>
                </a:cxn>
                <a:cxn ang="0">
                  <a:pos x="T6" y="T7"/>
                </a:cxn>
                <a:cxn ang="0">
                  <a:pos x="T8" y="T9"/>
                </a:cxn>
              </a:cxnLst>
              <a:rect l="0" t="0" r="r" b="b"/>
              <a:pathLst>
                <a:path w="14" h="20">
                  <a:moveTo>
                    <a:pt x="14" y="20"/>
                  </a:moveTo>
                  <a:cubicBezTo>
                    <a:pt x="12" y="20"/>
                    <a:pt x="9" y="20"/>
                    <a:pt x="7" y="20"/>
                  </a:cubicBezTo>
                  <a:cubicBezTo>
                    <a:pt x="5" y="14"/>
                    <a:pt x="3" y="8"/>
                    <a:pt x="0" y="2"/>
                  </a:cubicBezTo>
                  <a:cubicBezTo>
                    <a:pt x="1" y="1"/>
                    <a:pt x="2" y="0"/>
                    <a:pt x="2" y="0"/>
                  </a:cubicBezTo>
                  <a:cubicBezTo>
                    <a:pt x="7" y="5"/>
                    <a:pt x="12" y="12"/>
                    <a:pt x="14" y="20"/>
                  </a:cubicBezTo>
                </a:path>
              </a:pathLst>
            </a:custGeom>
            <a:solidFill>
              <a:srgbClr val="DEA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4" name="Freeform 209">
              <a:extLst>
                <a:ext uri="{FF2B5EF4-FFF2-40B4-BE49-F238E27FC236}">
                  <a16:creationId xmlns:a16="http://schemas.microsoft.com/office/drawing/2014/main" id="{844FED06-6B65-3C75-AF9E-F767E38483C0}"/>
                </a:ext>
              </a:extLst>
            </p:cNvPr>
            <p:cNvSpPr>
              <a:spLocks noEditPoints="1"/>
            </p:cNvSpPr>
            <p:nvPr/>
          </p:nvSpPr>
          <p:spPr bwMode="auto">
            <a:xfrm>
              <a:off x="5503862" y="2938463"/>
              <a:ext cx="111125" cy="26988"/>
            </a:xfrm>
            <a:custGeom>
              <a:avLst/>
              <a:gdLst>
                <a:gd name="T0" fmla="*/ 113 w 115"/>
                <a:gd name="T1" fmla="*/ 28 h 28"/>
                <a:gd name="T2" fmla="*/ 63 w 115"/>
                <a:gd name="T3" fmla="*/ 27 h 28"/>
                <a:gd name="T4" fmla="*/ 30 w 115"/>
                <a:gd name="T5" fmla="*/ 27 h 28"/>
                <a:gd name="T6" fmla="*/ 44 w 115"/>
                <a:gd name="T7" fmla="*/ 0 h 28"/>
                <a:gd name="T8" fmla="*/ 115 w 115"/>
                <a:gd name="T9" fmla="*/ 3 h 28"/>
                <a:gd name="T10" fmla="*/ 113 w 115"/>
                <a:gd name="T11" fmla="*/ 28 h 28"/>
                <a:gd name="T12" fmla="*/ 3 w 115"/>
                <a:gd name="T13" fmla="*/ 26 h 28"/>
                <a:gd name="T14" fmla="*/ 0 w 115"/>
                <a:gd name="T15" fmla="*/ 0 h 28"/>
                <a:gd name="T16" fmla="*/ 7 w 115"/>
                <a:gd name="T17" fmla="*/ 0 h 28"/>
                <a:gd name="T18" fmla="*/ 10 w 115"/>
                <a:gd name="T19" fmla="*/ 7 h 28"/>
                <a:gd name="T20" fmla="*/ 3 w 115"/>
                <a:gd name="T2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28">
                  <a:moveTo>
                    <a:pt x="113" y="28"/>
                  </a:moveTo>
                  <a:cubicBezTo>
                    <a:pt x="96" y="27"/>
                    <a:pt x="80" y="27"/>
                    <a:pt x="63" y="27"/>
                  </a:cubicBezTo>
                  <a:cubicBezTo>
                    <a:pt x="52" y="27"/>
                    <a:pt x="41" y="27"/>
                    <a:pt x="30" y="27"/>
                  </a:cubicBezTo>
                  <a:cubicBezTo>
                    <a:pt x="35" y="18"/>
                    <a:pt x="39" y="9"/>
                    <a:pt x="44" y="0"/>
                  </a:cubicBezTo>
                  <a:cubicBezTo>
                    <a:pt x="68" y="1"/>
                    <a:pt x="92" y="2"/>
                    <a:pt x="115" y="3"/>
                  </a:cubicBezTo>
                  <a:cubicBezTo>
                    <a:pt x="115" y="12"/>
                    <a:pt x="114" y="20"/>
                    <a:pt x="113" y="28"/>
                  </a:cubicBezTo>
                  <a:close/>
                  <a:moveTo>
                    <a:pt x="3" y="26"/>
                  </a:moveTo>
                  <a:cubicBezTo>
                    <a:pt x="3" y="26"/>
                    <a:pt x="3" y="13"/>
                    <a:pt x="0" y="0"/>
                  </a:cubicBezTo>
                  <a:cubicBezTo>
                    <a:pt x="2" y="0"/>
                    <a:pt x="5" y="0"/>
                    <a:pt x="7" y="0"/>
                  </a:cubicBezTo>
                  <a:cubicBezTo>
                    <a:pt x="8" y="2"/>
                    <a:pt x="9" y="5"/>
                    <a:pt x="10" y="7"/>
                  </a:cubicBezTo>
                  <a:cubicBezTo>
                    <a:pt x="7" y="13"/>
                    <a:pt x="5" y="19"/>
                    <a:pt x="3" y="26"/>
                  </a:cubicBezTo>
                  <a:close/>
                </a:path>
              </a:pathLst>
            </a:custGeom>
            <a:solidFill>
              <a:srgbClr val="DEA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5" name="Freeform 210">
              <a:extLst>
                <a:ext uri="{FF2B5EF4-FFF2-40B4-BE49-F238E27FC236}">
                  <a16:creationId xmlns:a16="http://schemas.microsoft.com/office/drawing/2014/main" id="{563C2A4E-7938-C218-B6A6-B7B2E322C1C5}"/>
                </a:ext>
              </a:extLst>
            </p:cNvPr>
            <p:cNvSpPr>
              <a:spLocks/>
            </p:cNvSpPr>
            <p:nvPr/>
          </p:nvSpPr>
          <p:spPr bwMode="auto">
            <a:xfrm>
              <a:off x="5289550" y="3143250"/>
              <a:ext cx="268287" cy="168275"/>
            </a:xfrm>
            <a:custGeom>
              <a:avLst/>
              <a:gdLst>
                <a:gd name="T0" fmla="*/ 63 w 276"/>
                <a:gd name="T1" fmla="*/ 116 h 174"/>
                <a:gd name="T2" fmla="*/ 67 w 276"/>
                <a:gd name="T3" fmla="*/ 26 h 174"/>
                <a:gd name="T4" fmla="*/ 75 w 276"/>
                <a:gd name="T5" fmla="*/ 0 h 174"/>
                <a:gd name="T6" fmla="*/ 85 w 276"/>
                <a:gd name="T7" fmla="*/ 107 h 174"/>
                <a:gd name="T8" fmla="*/ 140 w 276"/>
                <a:gd name="T9" fmla="*/ 71 h 174"/>
                <a:gd name="T10" fmla="*/ 169 w 276"/>
                <a:gd name="T11" fmla="*/ 15 h 174"/>
                <a:gd name="T12" fmla="*/ 187 w 276"/>
                <a:gd name="T13" fmla="*/ 21 h 174"/>
                <a:gd name="T14" fmla="*/ 154 w 276"/>
                <a:gd name="T15" fmla="*/ 79 h 174"/>
                <a:gd name="T16" fmla="*/ 267 w 276"/>
                <a:gd name="T17" fmla="*/ 50 h 174"/>
                <a:gd name="T18" fmla="*/ 276 w 276"/>
                <a:gd name="T19" fmla="*/ 71 h 174"/>
                <a:gd name="T20" fmla="*/ 15 w 276"/>
                <a:gd name="T21" fmla="*/ 174 h 174"/>
                <a:gd name="T22" fmla="*/ 0 w 276"/>
                <a:gd name="T23" fmla="*/ 151 h 174"/>
                <a:gd name="T24" fmla="*/ 63 w 276"/>
                <a:gd name="T25" fmla="*/ 11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174">
                  <a:moveTo>
                    <a:pt x="63" y="116"/>
                  </a:moveTo>
                  <a:cubicBezTo>
                    <a:pt x="76" y="73"/>
                    <a:pt x="67" y="26"/>
                    <a:pt x="67" y="26"/>
                  </a:cubicBezTo>
                  <a:lnTo>
                    <a:pt x="75" y="0"/>
                  </a:lnTo>
                  <a:cubicBezTo>
                    <a:pt x="93" y="34"/>
                    <a:pt x="85" y="107"/>
                    <a:pt x="85" y="107"/>
                  </a:cubicBezTo>
                  <a:cubicBezTo>
                    <a:pt x="85" y="107"/>
                    <a:pt x="119" y="92"/>
                    <a:pt x="140" y="71"/>
                  </a:cubicBezTo>
                  <a:cubicBezTo>
                    <a:pt x="160" y="51"/>
                    <a:pt x="169" y="15"/>
                    <a:pt x="169" y="15"/>
                  </a:cubicBezTo>
                  <a:lnTo>
                    <a:pt x="187" y="21"/>
                  </a:lnTo>
                  <a:cubicBezTo>
                    <a:pt x="187" y="21"/>
                    <a:pt x="179" y="61"/>
                    <a:pt x="154" y="79"/>
                  </a:cubicBezTo>
                  <a:cubicBezTo>
                    <a:pt x="154" y="79"/>
                    <a:pt x="218" y="50"/>
                    <a:pt x="267" y="50"/>
                  </a:cubicBezTo>
                  <a:lnTo>
                    <a:pt x="276" y="71"/>
                  </a:lnTo>
                  <a:cubicBezTo>
                    <a:pt x="276" y="71"/>
                    <a:pt x="212" y="59"/>
                    <a:pt x="15" y="174"/>
                  </a:cubicBezTo>
                  <a:cubicBezTo>
                    <a:pt x="15" y="174"/>
                    <a:pt x="3" y="169"/>
                    <a:pt x="0" y="151"/>
                  </a:cubicBezTo>
                  <a:cubicBezTo>
                    <a:pt x="0" y="151"/>
                    <a:pt x="61" y="122"/>
                    <a:pt x="63" y="116"/>
                  </a:cubicBezTo>
                  <a:close/>
                </a:path>
              </a:pathLst>
            </a:custGeom>
            <a:solidFill>
              <a:srgbClr val="44A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6" name="Freeform 211">
              <a:extLst>
                <a:ext uri="{FF2B5EF4-FFF2-40B4-BE49-F238E27FC236}">
                  <a16:creationId xmlns:a16="http://schemas.microsoft.com/office/drawing/2014/main" id="{ED30ED43-4482-01B2-B4A9-E368C79E67F7}"/>
                </a:ext>
              </a:extLst>
            </p:cNvPr>
            <p:cNvSpPr>
              <a:spLocks/>
            </p:cNvSpPr>
            <p:nvPr/>
          </p:nvSpPr>
          <p:spPr bwMode="auto">
            <a:xfrm>
              <a:off x="5527675" y="3067050"/>
              <a:ext cx="366712" cy="138113"/>
            </a:xfrm>
            <a:custGeom>
              <a:avLst/>
              <a:gdLst>
                <a:gd name="T0" fmla="*/ 239 w 379"/>
                <a:gd name="T1" fmla="*/ 94 h 142"/>
                <a:gd name="T2" fmla="*/ 281 w 379"/>
                <a:gd name="T3" fmla="*/ 48 h 142"/>
                <a:gd name="T4" fmla="*/ 181 w 379"/>
                <a:gd name="T5" fmla="*/ 86 h 142"/>
                <a:gd name="T6" fmla="*/ 203 w 379"/>
                <a:gd name="T7" fmla="*/ 15 h 142"/>
                <a:gd name="T8" fmla="*/ 129 w 379"/>
                <a:gd name="T9" fmla="*/ 62 h 142"/>
                <a:gd name="T10" fmla="*/ 140 w 379"/>
                <a:gd name="T11" fmla="*/ 4 h 142"/>
                <a:gd name="T12" fmla="*/ 95 w 379"/>
                <a:gd name="T13" fmla="*/ 47 h 142"/>
                <a:gd name="T14" fmla="*/ 95 w 379"/>
                <a:gd name="T15" fmla="*/ 47 h 142"/>
                <a:gd name="T16" fmla="*/ 95 w 379"/>
                <a:gd name="T17" fmla="*/ 47 h 142"/>
                <a:gd name="T18" fmla="*/ 92 w 379"/>
                <a:gd name="T19" fmla="*/ 0 h 142"/>
                <a:gd name="T20" fmla="*/ 24 w 379"/>
                <a:gd name="T21" fmla="*/ 142 h 142"/>
                <a:gd name="T22" fmla="*/ 379 w 379"/>
                <a:gd name="T23" fmla="*/ 117 h 142"/>
                <a:gd name="T24" fmla="*/ 239 w 379"/>
                <a:gd name="T25" fmla="*/ 9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9" h="142">
                  <a:moveTo>
                    <a:pt x="239" y="94"/>
                  </a:moveTo>
                  <a:cubicBezTo>
                    <a:pt x="239" y="94"/>
                    <a:pt x="275" y="74"/>
                    <a:pt x="281" y="48"/>
                  </a:cubicBezTo>
                  <a:cubicBezTo>
                    <a:pt x="281" y="48"/>
                    <a:pt x="232" y="44"/>
                    <a:pt x="181" y="86"/>
                  </a:cubicBezTo>
                  <a:cubicBezTo>
                    <a:pt x="181" y="86"/>
                    <a:pt x="208" y="52"/>
                    <a:pt x="203" y="15"/>
                  </a:cubicBezTo>
                  <a:cubicBezTo>
                    <a:pt x="203" y="15"/>
                    <a:pt x="162" y="33"/>
                    <a:pt x="129" y="62"/>
                  </a:cubicBezTo>
                  <a:cubicBezTo>
                    <a:pt x="129" y="62"/>
                    <a:pt x="151" y="28"/>
                    <a:pt x="140" y="4"/>
                  </a:cubicBezTo>
                  <a:cubicBezTo>
                    <a:pt x="140" y="4"/>
                    <a:pt x="104" y="19"/>
                    <a:pt x="95" y="47"/>
                  </a:cubicBezTo>
                  <a:lnTo>
                    <a:pt x="95" y="47"/>
                  </a:lnTo>
                  <a:lnTo>
                    <a:pt x="95" y="47"/>
                  </a:lnTo>
                  <a:cubicBezTo>
                    <a:pt x="96" y="43"/>
                    <a:pt x="104" y="20"/>
                    <a:pt x="92" y="0"/>
                  </a:cubicBezTo>
                  <a:cubicBezTo>
                    <a:pt x="92" y="0"/>
                    <a:pt x="0" y="40"/>
                    <a:pt x="24" y="142"/>
                  </a:cubicBezTo>
                  <a:cubicBezTo>
                    <a:pt x="226" y="84"/>
                    <a:pt x="379" y="117"/>
                    <a:pt x="379" y="117"/>
                  </a:cubicBezTo>
                  <a:cubicBezTo>
                    <a:pt x="379" y="117"/>
                    <a:pt x="309" y="77"/>
                    <a:pt x="239" y="94"/>
                  </a:cubicBezTo>
                </a:path>
              </a:pathLst>
            </a:custGeom>
            <a:solidFill>
              <a:srgbClr val="69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7" name="Freeform 212">
              <a:extLst>
                <a:ext uri="{FF2B5EF4-FFF2-40B4-BE49-F238E27FC236}">
                  <a16:creationId xmlns:a16="http://schemas.microsoft.com/office/drawing/2014/main" id="{FF37CAE2-6364-6E2C-4D46-C2C7EA271BBD}"/>
                </a:ext>
              </a:extLst>
            </p:cNvPr>
            <p:cNvSpPr>
              <a:spLocks/>
            </p:cNvSpPr>
            <p:nvPr/>
          </p:nvSpPr>
          <p:spPr bwMode="auto">
            <a:xfrm>
              <a:off x="5549900" y="3149600"/>
              <a:ext cx="344487" cy="179388"/>
            </a:xfrm>
            <a:custGeom>
              <a:avLst/>
              <a:gdLst>
                <a:gd name="T0" fmla="*/ 193 w 355"/>
                <a:gd name="T1" fmla="*/ 158 h 185"/>
                <a:gd name="T2" fmla="*/ 150 w 355"/>
                <a:gd name="T3" fmla="*/ 115 h 185"/>
                <a:gd name="T4" fmla="*/ 150 w 355"/>
                <a:gd name="T5" fmla="*/ 115 h 185"/>
                <a:gd name="T6" fmla="*/ 249 w 355"/>
                <a:gd name="T7" fmla="*/ 120 h 185"/>
                <a:gd name="T8" fmla="*/ 228 w 355"/>
                <a:gd name="T9" fmla="*/ 100 h 185"/>
                <a:gd name="T10" fmla="*/ 355 w 355"/>
                <a:gd name="T11" fmla="*/ 33 h 185"/>
                <a:gd name="T12" fmla="*/ 0 w 355"/>
                <a:gd name="T13" fmla="*/ 58 h 185"/>
                <a:gd name="T14" fmla="*/ 144 w 355"/>
                <a:gd name="T15" fmla="*/ 185 h 185"/>
                <a:gd name="T16" fmla="*/ 112 w 355"/>
                <a:gd name="T17" fmla="*/ 141 h 185"/>
                <a:gd name="T18" fmla="*/ 193 w 355"/>
                <a:gd name="T19" fmla="*/ 15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5" h="185">
                  <a:moveTo>
                    <a:pt x="193" y="158"/>
                  </a:moveTo>
                  <a:cubicBezTo>
                    <a:pt x="193" y="158"/>
                    <a:pt x="179" y="128"/>
                    <a:pt x="150" y="115"/>
                  </a:cubicBezTo>
                  <a:cubicBezTo>
                    <a:pt x="148" y="114"/>
                    <a:pt x="149" y="114"/>
                    <a:pt x="150" y="115"/>
                  </a:cubicBezTo>
                  <a:cubicBezTo>
                    <a:pt x="161" y="119"/>
                    <a:pt x="199" y="133"/>
                    <a:pt x="249" y="120"/>
                  </a:cubicBezTo>
                  <a:cubicBezTo>
                    <a:pt x="249" y="120"/>
                    <a:pt x="242" y="107"/>
                    <a:pt x="228" y="100"/>
                  </a:cubicBezTo>
                  <a:cubicBezTo>
                    <a:pt x="228" y="100"/>
                    <a:pt x="307" y="93"/>
                    <a:pt x="355" y="33"/>
                  </a:cubicBezTo>
                  <a:cubicBezTo>
                    <a:pt x="355" y="33"/>
                    <a:pt x="202" y="0"/>
                    <a:pt x="0" y="58"/>
                  </a:cubicBezTo>
                  <a:cubicBezTo>
                    <a:pt x="23" y="163"/>
                    <a:pt x="144" y="185"/>
                    <a:pt x="144" y="185"/>
                  </a:cubicBezTo>
                  <a:cubicBezTo>
                    <a:pt x="144" y="185"/>
                    <a:pt x="135" y="166"/>
                    <a:pt x="112" y="141"/>
                  </a:cubicBezTo>
                  <a:cubicBezTo>
                    <a:pt x="112" y="141"/>
                    <a:pt x="140" y="162"/>
                    <a:pt x="193" y="158"/>
                  </a:cubicBezTo>
                </a:path>
              </a:pathLst>
            </a:custGeom>
            <a:solidFill>
              <a:srgbClr val="44A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8" name="Freeform 213">
              <a:extLst>
                <a:ext uri="{FF2B5EF4-FFF2-40B4-BE49-F238E27FC236}">
                  <a16:creationId xmlns:a16="http://schemas.microsoft.com/office/drawing/2014/main" id="{8ECBA698-4AB5-B9F0-815F-3919C4FEB778}"/>
                </a:ext>
              </a:extLst>
            </p:cNvPr>
            <p:cNvSpPr>
              <a:spLocks/>
            </p:cNvSpPr>
            <p:nvPr/>
          </p:nvSpPr>
          <p:spPr bwMode="auto">
            <a:xfrm>
              <a:off x="5614987" y="3071813"/>
              <a:ext cx="49212" cy="63500"/>
            </a:xfrm>
            <a:custGeom>
              <a:avLst/>
              <a:gdLst>
                <a:gd name="T0" fmla="*/ 0 w 51"/>
                <a:gd name="T1" fmla="*/ 65 h 65"/>
                <a:gd name="T2" fmla="*/ 50 w 51"/>
                <a:gd name="T3" fmla="*/ 0 h 65"/>
                <a:gd name="T4" fmla="*/ 51 w 51"/>
                <a:gd name="T5" fmla="*/ 11 h 65"/>
                <a:gd name="T6" fmla="*/ 0 w 51"/>
                <a:gd name="T7" fmla="*/ 65 h 65"/>
              </a:gdLst>
              <a:ahLst/>
              <a:cxnLst>
                <a:cxn ang="0">
                  <a:pos x="T0" y="T1"/>
                </a:cxn>
                <a:cxn ang="0">
                  <a:pos x="T2" y="T3"/>
                </a:cxn>
                <a:cxn ang="0">
                  <a:pos x="T4" y="T5"/>
                </a:cxn>
                <a:cxn ang="0">
                  <a:pos x="T6" y="T7"/>
                </a:cxn>
              </a:cxnLst>
              <a:rect l="0" t="0" r="r" b="b"/>
              <a:pathLst>
                <a:path w="51" h="65">
                  <a:moveTo>
                    <a:pt x="0" y="65"/>
                  </a:moveTo>
                  <a:cubicBezTo>
                    <a:pt x="0" y="22"/>
                    <a:pt x="50" y="0"/>
                    <a:pt x="50" y="0"/>
                  </a:cubicBezTo>
                  <a:lnTo>
                    <a:pt x="51" y="11"/>
                  </a:lnTo>
                  <a:cubicBezTo>
                    <a:pt x="13" y="22"/>
                    <a:pt x="0" y="65"/>
                    <a:pt x="0" y="65"/>
                  </a:cubicBezTo>
                  <a:close/>
                </a:path>
              </a:pathLst>
            </a:custGeom>
            <a:solidFill>
              <a:srgbClr val="A7D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9" name="Freeform 214">
              <a:extLst>
                <a:ext uri="{FF2B5EF4-FFF2-40B4-BE49-F238E27FC236}">
                  <a16:creationId xmlns:a16="http://schemas.microsoft.com/office/drawing/2014/main" id="{6FE680F6-370C-6C91-B4AE-BB5A30FB9C29}"/>
                </a:ext>
              </a:extLst>
            </p:cNvPr>
            <p:cNvSpPr>
              <a:spLocks/>
            </p:cNvSpPr>
            <p:nvPr/>
          </p:nvSpPr>
          <p:spPr bwMode="auto">
            <a:xfrm>
              <a:off x="5648325" y="3084513"/>
              <a:ext cx="74612" cy="55563"/>
            </a:xfrm>
            <a:custGeom>
              <a:avLst/>
              <a:gdLst>
                <a:gd name="T0" fmla="*/ 0 w 78"/>
                <a:gd name="T1" fmla="*/ 57 h 57"/>
                <a:gd name="T2" fmla="*/ 76 w 78"/>
                <a:gd name="T3" fmla="*/ 0 h 57"/>
                <a:gd name="T4" fmla="*/ 78 w 78"/>
                <a:gd name="T5" fmla="*/ 10 h 57"/>
                <a:gd name="T6" fmla="*/ 0 w 78"/>
                <a:gd name="T7" fmla="*/ 57 h 57"/>
              </a:gdLst>
              <a:ahLst/>
              <a:cxnLst>
                <a:cxn ang="0">
                  <a:pos x="T0" y="T1"/>
                </a:cxn>
                <a:cxn ang="0">
                  <a:pos x="T2" y="T3"/>
                </a:cxn>
                <a:cxn ang="0">
                  <a:pos x="T4" y="T5"/>
                </a:cxn>
                <a:cxn ang="0">
                  <a:pos x="T6" y="T7"/>
                </a:cxn>
              </a:cxnLst>
              <a:rect l="0" t="0" r="r" b="b"/>
              <a:pathLst>
                <a:path w="78" h="57">
                  <a:moveTo>
                    <a:pt x="0" y="57"/>
                  </a:moveTo>
                  <a:cubicBezTo>
                    <a:pt x="26" y="20"/>
                    <a:pt x="76" y="0"/>
                    <a:pt x="76" y="0"/>
                  </a:cubicBezTo>
                  <a:lnTo>
                    <a:pt x="78" y="10"/>
                  </a:lnTo>
                  <a:cubicBezTo>
                    <a:pt x="41" y="25"/>
                    <a:pt x="0" y="57"/>
                    <a:pt x="0" y="57"/>
                  </a:cubicBezTo>
                  <a:close/>
                </a:path>
              </a:pathLst>
            </a:custGeom>
            <a:solidFill>
              <a:srgbClr val="A7D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0" name="Freeform 215">
              <a:extLst>
                <a:ext uri="{FF2B5EF4-FFF2-40B4-BE49-F238E27FC236}">
                  <a16:creationId xmlns:a16="http://schemas.microsoft.com/office/drawing/2014/main" id="{5275F1CD-0BD3-BFB5-15E1-13C4C49631D5}"/>
                </a:ext>
              </a:extLst>
            </p:cNvPr>
            <p:cNvSpPr>
              <a:spLocks/>
            </p:cNvSpPr>
            <p:nvPr/>
          </p:nvSpPr>
          <p:spPr bwMode="auto">
            <a:xfrm>
              <a:off x="5551487" y="3070225"/>
              <a:ext cx="66675" cy="84138"/>
            </a:xfrm>
            <a:custGeom>
              <a:avLst/>
              <a:gdLst>
                <a:gd name="T0" fmla="*/ 0 w 69"/>
                <a:gd name="T1" fmla="*/ 87 h 87"/>
                <a:gd name="T2" fmla="*/ 64 w 69"/>
                <a:gd name="T3" fmla="*/ 0 h 87"/>
                <a:gd name="T4" fmla="*/ 69 w 69"/>
                <a:gd name="T5" fmla="*/ 11 h 87"/>
                <a:gd name="T6" fmla="*/ 0 w 69"/>
                <a:gd name="T7" fmla="*/ 87 h 87"/>
              </a:gdLst>
              <a:ahLst/>
              <a:cxnLst>
                <a:cxn ang="0">
                  <a:pos x="T0" y="T1"/>
                </a:cxn>
                <a:cxn ang="0">
                  <a:pos x="T2" y="T3"/>
                </a:cxn>
                <a:cxn ang="0">
                  <a:pos x="T4" y="T5"/>
                </a:cxn>
                <a:cxn ang="0">
                  <a:pos x="T6" y="T7"/>
                </a:cxn>
              </a:cxnLst>
              <a:rect l="0" t="0" r="r" b="b"/>
              <a:pathLst>
                <a:path w="69" h="87">
                  <a:moveTo>
                    <a:pt x="0" y="87"/>
                  </a:moveTo>
                  <a:cubicBezTo>
                    <a:pt x="12" y="28"/>
                    <a:pt x="64" y="0"/>
                    <a:pt x="64" y="0"/>
                  </a:cubicBezTo>
                  <a:cubicBezTo>
                    <a:pt x="69" y="7"/>
                    <a:pt x="69" y="11"/>
                    <a:pt x="69" y="11"/>
                  </a:cubicBezTo>
                  <a:cubicBezTo>
                    <a:pt x="10" y="52"/>
                    <a:pt x="0" y="87"/>
                    <a:pt x="0" y="87"/>
                  </a:cubicBezTo>
                </a:path>
              </a:pathLst>
            </a:custGeom>
            <a:solidFill>
              <a:srgbClr val="A7D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1" name="Freeform 216">
              <a:extLst>
                <a:ext uri="{FF2B5EF4-FFF2-40B4-BE49-F238E27FC236}">
                  <a16:creationId xmlns:a16="http://schemas.microsoft.com/office/drawing/2014/main" id="{63B0DADB-517B-582E-669B-2669A4DA3055}"/>
                </a:ext>
              </a:extLst>
            </p:cNvPr>
            <p:cNvSpPr>
              <a:spLocks/>
            </p:cNvSpPr>
            <p:nvPr/>
          </p:nvSpPr>
          <p:spPr bwMode="auto">
            <a:xfrm>
              <a:off x="5065712" y="3094038"/>
              <a:ext cx="295275" cy="158750"/>
            </a:xfrm>
            <a:custGeom>
              <a:avLst/>
              <a:gdLst>
                <a:gd name="T0" fmla="*/ 104 w 304"/>
                <a:gd name="T1" fmla="*/ 53 h 163"/>
                <a:gd name="T2" fmla="*/ 51 w 304"/>
                <a:gd name="T3" fmla="*/ 77 h 163"/>
                <a:gd name="T4" fmla="*/ 149 w 304"/>
                <a:gd name="T5" fmla="*/ 75 h 163"/>
                <a:gd name="T6" fmla="*/ 101 w 304"/>
                <a:gd name="T7" fmla="*/ 123 h 163"/>
                <a:gd name="T8" fmla="*/ 181 w 304"/>
                <a:gd name="T9" fmla="*/ 106 h 163"/>
                <a:gd name="T10" fmla="*/ 147 w 304"/>
                <a:gd name="T11" fmla="*/ 148 h 163"/>
                <a:gd name="T12" fmla="*/ 202 w 304"/>
                <a:gd name="T13" fmla="*/ 126 h 163"/>
                <a:gd name="T14" fmla="*/ 202 w 304"/>
                <a:gd name="T15" fmla="*/ 126 h 163"/>
                <a:gd name="T16" fmla="*/ 202 w 304"/>
                <a:gd name="T17" fmla="*/ 126 h 163"/>
                <a:gd name="T18" fmla="*/ 185 w 304"/>
                <a:gd name="T19" fmla="*/ 163 h 163"/>
                <a:gd name="T20" fmla="*/ 304 w 304"/>
                <a:gd name="T21" fmla="*/ 59 h 163"/>
                <a:gd name="T22" fmla="*/ 0 w 304"/>
                <a:gd name="T23" fmla="*/ 0 h 163"/>
                <a:gd name="T24" fmla="*/ 104 w 304"/>
                <a:gd name="T25" fmla="*/ 5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63">
                  <a:moveTo>
                    <a:pt x="104" y="53"/>
                  </a:moveTo>
                  <a:cubicBezTo>
                    <a:pt x="104" y="53"/>
                    <a:pt x="66" y="60"/>
                    <a:pt x="51" y="77"/>
                  </a:cubicBezTo>
                  <a:cubicBezTo>
                    <a:pt x="51" y="77"/>
                    <a:pt x="89" y="93"/>
                    <a:pt x="149" y="75"/>
                  </a:cubicBezTo>
                  <a:cubicBezTo>
                    <a:pt x="149" y="75"/>
                    <a:pt x="112" y="94"/>
                    <a:pt x="101" y="123"/>
                  </a:cubicBezTo>
                  <a:cubicBezTo>
                    <a:pt x="101" y="123"/>
                    <a:pt x="141" y="120"/>
                    <a:pt x="181" y="106"/>
                  </a:cubicBezTo>
                  <a:cubicBezTo>
                    <a:pt x="181" y="106"/>
                    <a:pt x="149" y="127"/>
                    <a:pt x="147" y="148"/>
                  </a:cubicBezTo>
                  <a:cubicBezTo>
                    <a:pt x="147" y="148"/>
                    <a:pt x="183" y="145"/>
                    <a:pt x="202" y="126"/>
                  </a:cubicBezTo>
                  <a:lnTo>
                    <a:pt x="202" y="126"/>
                  </a:lnTo>
                  <a:lnTo>
                    <a:pt x="202" y="126"/>
                  </a:lnTo>
                  <a:cubicBezTo>
                    <a:pt x="199" y="129"/>
                    <a:pt x="184" y="145"/>
                    <a:pt x="185" y="163"/>
                  </a:cubicBezTo>
                  <a:cubicBezTo>
                    <a:pt x="185" y="163"/>
                    <a:pt x="275" y="160"/>
                    <a:pt x="304" y="59"/>
                  </a:cubicBezTo>
                  <a:cubicBezTo>
                    <a:pt x="140" y="15"/>
                    <a:pt x="0" y="0"/>
                    <a:pt x="0" y="0"/>
                  </a:cubicBezTo>
                  <a:cubicBezTo>
                    <a:pt x="0" y="0"/>
                    <a:pt x="40" y="48"/>
                    <a:pt x="104" y="53"/>
                  </a:cubicBezTo>
                </a:path>
              </a:pathLst>
            </a:custGeom>
            <a:solidFill>
              <a:srgbClr val="69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2" name="Freeform 217">
              <a:extLst>
                <a:ext uri="{FF2B5EF4-FFF2-40B4-BE49-F238E27FC236}">
                  <a16:creationId xmlns:a16="http://schemas.microsoft.com/office/drawing/2014/main" id="{DF3E438C-9CCE-CC4E-C58C-0E496D1E2F90}"/>
                </a:ext>
              </a:extLst>
            </p:cNvPr>
            <p:cNvSpPr>
              <a:spLocks/>
            </p:cNvSpPr>
            <p:nvPr/>
          </p:nvSpPr>
          <p:spPr bwMode="auto">
            <a:xfrm>
              <a:off x="5065712" y="3033713"/>
              <a:ext cx="317500" cy="117475"/>
            </a:xfrm>
            <a:custGeom>
              <a:avLst/>
              <a:gdLst>
                <a:gd name="T0" fmla="*/ 184 w 328"/>
                <a:gd name="T1" fmla="*/ 9 h 122"/>
                <a:gd name="T2" fmla="*/ 201 w 328"/>
                <a:gd name="T3" fmla="*/ 53 h 122"/>
                <a:gd name="T4" fmla="*/ 123 w 328"/>
                <a:gd name="T5" fmla="*/ 23 h 122"/>
                <a:gd name="T6" fmla="*/ 131 w 328"/>
                <a:gd name="T7" fmla="*/ 44 h 122"/>
                <a:gd name="T8" fmla="*/ 0 w 328"/>
                <a:gd name="T9" fmla="*/ 63 h 122"/>
                <a:gd name="T10" fmla="*/ 304 w 328"/>
                <a:gd name="T11" fmla="*/ 122 h 122"/>
                <a:gd name="T12" fmla="*/ 235 w 328"/>
                <a:gd name="T13" fmla="*/ 0 h 122"/>
                <a:gd name="T14" fmla="*/ 243 w 328"/>
                <a:gd name="T15" fmla="*/ 43 h 122"/>
                <a:gd name="T16" fmla="*/ 184 w 328"/>
                <a:gd name="T17" fmla="*/ 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122">
                  <a:moveTo>
                    <a:pt x="184" y="9"/>
                  </a:moveTo>
                  <a:cubicBezTo>
                    <a:pt x="184" y="9"/>
                    <a:pt x="183" y="35"/>
                    <a:pt x="201" y="53"/>
                  </a:cubicBezTo>
                  <a:cubicBezTo>
                    <a:pt x="194" y="46"/>
                    <a:pt x="169" y="26"/>
                    <a:pt x="123" y="23"/>
                  </a:cubicBezTo>
                  <a:cubicBezTo>
                    <a:pt x="123" y="23"/>
                    <a:pt x="123" y="35"/>
                    <a:pt x="131" y="44"/>
                  </a:cubicBezTo>
                  <a:cubicBezTo>
                    <a:pt x="131" y="44"/>
                    <a:pt x="65" y="29"/>
                    <a:pt x="0" y="63"/>
                  </a:cubicBezTo>
                  <a:cubicBezTo>
                    <a:pt x="0" y="63"/>
                    <a:pt x="140" y="78"/>
                    <a:pt x="304" y="122"/>
                  </a:cubicBezTo>
                  <a:cubicBezTo>
                    <a:pt x="328" y="36"/>
                    <a:pt x="235" y="0"/>
                    <a:pt x="235" y="0"/>
                  </a:cubicBezTo>
                  <a:cubicBezTo>
                    <a:pt x="235" y="0"/>
                    <a:pt x="235" y="17"/>
                    <a:pt x="243" y="43"/>
                  </a:cubicBezTo>
                  <a:cubicBezTo>
                    <a:pt x="243" y="43"/>
                    <a:pt x="229" y="19"/>
                    <a:pt x="184" y="9"/>
                  </a:cubicBezTo>
                  <a:close/>
                </a:path>
              </a:pathLst>
            </a:custGeom>
            <a:solidFill>
              <a:srgbClr val="44A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3" name="Freeform 218">
              <a:extLst>
                <a:ext uri="{FF2B5EF4-FFF2-40B4-BE49-F238E27FC236}">
                  <a16:creationId xmlns:a16="http://schemas.microsoft.com/office/drawing/2014/main" id="{F016A172-B67C-C436-AA30-EB90096B7E74}"/>
                </a:ext>
              </a:extLst>
            </p:cNvPr>
            <p:cNvSpPr>
              <a:spLocks/>
            </p:cNvSpPr>
            <p:nvPr/>
          </p:nvSpPr>
          <p:spPr bwMode="auto">
            <a:xfrm>
              <a:off x="5210175" y="3200400"/>
              <a:ext cx="63500" cy="34925"/>
            </a:xfrm>
            <a:custGeom>
              <a:avLst/>
              <a:gdLst>
                <a:gd name="T0" fmla="*/ 0 w 67"/>
                <a:gd name="T1" fmla="*/ 36 h 36"/>
                <a:gd name="T2" fmla="*/ 3 w 67"/>
                <a:gd name="T3" fmla="*/ 28 h 36"/>
                <a:gd name="T4" fmla="*/ 6 w 67"/>
                <a:gd name="T5" fmla="*/ 28 h 36"/>
                <a:gd name="T6" fmla="*/ 67 w 67"/>
                <a:gd name="T7" fmla="*/ 0 h 36"/>
                <a:gd name="T8" fmla="*/ 0 w 67"/>
                <a:gd name="T9" fmla="*/ 36 h 36"/>
              </a:gdLst>
              <a:ahLst/>
              <a:cxnLst>
                <a:cxn ang="0">
                  <a:pos x="T0" y="T1"/>
                </a:cxn>
                <a:cxn ang="0">
                  <a:pos x="T2" y="T3"/>
                </a:cxn>
                <a:cxn ang="0">
                  <a:pos x="T4" y="T5"/>
                </a:cxn>
                <a:cxn ang="0">
                  <a:pos x="T6" y="T7"/>
                </a:cxn>
                <a:cxn ang="0">
                  <a:pos x="T8" y="T9"/>
                </a:cxn>
              </a:cxnLst>
              <a:rect l="0" t="0" r="r" b="b"/>
              <a:pathLst>
                <a:path w="67" h="36">
                  <a:moveTo>
                    <a:pt x="0" y="36"/>
                  </a:moveTo>
                  <a:lnTo>
                    <a:pt x="3" y="28"/>
                  </a:lnTo>
                  <a:cubicBezTo>
                    <a:pt x="4" y="28"/>
                    <a:pt x="5" y="28"/>
                    <a:pt x="6" y="28"/>
                  </a:cubicBezTo>
                  <a:cubicBezTo>
                    <a:pt x="40" y="28"/>
                    <a:pt x="67" y="0"/>
                    <a:pt x="67" y="0"/>
                  </a:cubicBezTo>
                  <a:cubicBezTo>
                    <a:pt x="49" y="32"/>
                    <a:pt x="0" y="36"/>
                    <a:pt x="0" y="36"/>
                  </a:cubicBezTo>
                  <a:close/>
                </a:path>
              </a:pathLst>
            </a:custGeom>
            <a:solidFill>
              <a:srgbClr val="A7D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4" name="Freeform 219">
              <a:extLst>
                <a:ext uri="{FF2B5EF4-FFF2-40B4-BE49-F238E27FC236}">
                  <a16:creationId xmlns:a16="http://schemas.microsoft.com/office/drawing/2014/main" id="{3A228EBC-3A1B-31D2-B2AA-9C0C111F718F}"/>
                </a:ext>
              </a:extLst>
            </p:cNvPr>
            <p:cNvSpPr>
              <a:spLocks/>
            </p:cNvSpPr>
            <p:nvPr/>
          </p:nvSpPr>
          <p:spPr bwMode="auto">
            <a:xfrm>
              <a:off x="5165725" y="3189288"/>
              <a:ext cx="84137" cy="22225"/>
            </a:xfrm>
            <a:custGeom>
              <a:avLst/>
              <a:gdLst>
                <a:gd name="T0" fmla="*/ 0 w 86"/>
                <a:gd name="T1" fmla="*/ 24 h 24"/>
                <a:gd name="T2" fmla="*/ 4 w 86"/>
                <a:gd name="T3" fmla="*/ 16 h 24"/>
                <a:gd name="T4" fmla="*/ 86 w 86"/>
                <a:gd name="T5" fmla="*/ 0 h 24"/>
                <a:gd name="T6" fmla="*/ 0 w 86"/>
                <a:gd name="T7" fmla="*/ 24 h 24"/>
              </a:gdLst>
              <a:ahLst/>
              <a:cxnLst>
                <a:cxn ang="0">
                  <a:pos x="T0" y="T1"/>
                </a:cxn>
                <a:cxn ang="0">
                  <a:pos x="T2" y="T3"/>
                </a:cxn>
                <a:cxn ang="0">
                  <a:pos x="T4" y="T5"/>
                </a:cxn>
                <a:cxn ang="0">
                  <a:pos x="T6" y="T7"/>
                </a:cxn>
              </a:cxnLst>
              <a:rect l="0" t="0" r="r" b="b"/>
              <a:pathLst>
                <a:path w="86" h="24">
                  <a:moveTo>
                    <a:pt x="0" y="24"/>
                  </a:moveTo>
                  <a:lnTo>
                    <a:pt x="4" y="16"/>
                  </a:lnTo>
                  <a:cubicBezTo>
                    <a:pt x="40" y="14"/>
                    <a:pt x="86" y="0"/>
                    <a:pt x="86" y="0"/>
                  </a:cubicBezTo>
                  <a:cubicBezTo>
                    <a:pt x="50" y="21"/>
                    <a:pt x="0" y="24"/>
                    <a:pt x="0" y="24"/>
                  </a:cubicBezTo>
                  <a:close/>
                </a:path>
              </a:pathLst>
            </a:custGeom>
            <a:solidFill>
              <a:srgbClr val="A7D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5" name="Freeform 220">
              <a:extLst>
                <a:ext uri="{FF2B5EF4-FFF2-40B4-BE49-F238E27FC236}">
                  <a16:creationId xmlns:a16="http://schemas.microsoft.com/office/drawing/2014/main" id="{A5CF2B26-E92E-070A-0927-168B46A8D2F2}"/>
                </a:ext>
              </a:extLst>
            </p:cNvPr>
            <p:cNvSpPr>
              <a:spLocks/>
            </p:cNvSpPr>
            <p:nvPr/>
          </p:nvSpPr>
          <p:spPr bwMode="auto">
            <a:xfrm>
              <a:off x="5246687" y="3201988"/>
              <a:ext cx="84137" cy="49213"/>
            </a:xfrm>
            <a:custGeom>
              <a:avLst/>
              <a:gdLst>
                <a:gd name="T0" fmla="*/ 2 w 87"/>
                <a:gd name="T1" fmla="*/ 51 h 51"/>
                <a:gd name="T2" fmla="*/ 2 w 87"/>
                <a:gd name="T3" fmla="*/ 41 h 51"/>
                <a:gd name="T4" fmla="*/ 87 w 87"/>
                <a:gd name="T5" fmla="*/ 0 h 51"/>
                <a:gd name="T6" fmla="*/ 2 w 87"/>
                <a:gd name="T7" fmla="*/ 51 h 51"/>
              </a:gdLst>
              <a:ahLst/>
              <a:cxnLst>
                <a:cxn ang="0">
                  <a:pos x="T0" y="T1"/>
                </a:cxn>
                <a:cxn ang="0">
                  <a:pos x="T2" y="T3"/>
                </a:cxn>
                <a:cxn ang="0">
                  <a:pos x="T4" y="T5"/>
                </a:cxn>
                <a:cxn ang="0">
                  <a:pos x="T6" y="T7"/>
                </a:cxn>
              </a:cxnLst>
              <a:rect l="0" t="0" r="r" b="b"/>
              <a:pathLst>
                <a:path w="87" h="51">
                  <a:moveTo>
                    <a:pt x="2" y="51"/>
                  </a:moveTo>
                  <a:cubicBezTo>
                    <a:pt x="0" y="45"/>
                    <a:pt x="2" y="41"/>
                    <a:pt x="2" y="41"/>
                  </a:cubicBezTo>
                  <a:cubicBezTo>
                    <a:pt x="66" y="25"/>
                    <a:pt x="87" y="0"/>
                    <a:pt x="87" y="0"/>
                  </a:cubicBezTo>
                  <a:cubicBezTo>
                    <a:pt x="53" y="42"/>
                    <a:pt x="2" y="51"/>
                    <a:pt x="2" y="51"/>
                  </a:cubicBezTo>
                </a:path>
              </a:pathLst>
            </a:custGeom>
            <a:solidFill>
              <a:srgbClr val="A7D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6" name="Freeform 221">
              <a:extLst>
                <a:ext uri="{FF2B5EF4-FFF2-40B4-BE49-F238E27FC236}">
                  <a16:creationId xmlns:a16="http://schemas.microsoft.com/office/drawing/2014/main" id="{0E8480E0-FE8C-3526-48E8-8DBFDF533B7E}"/>
                </a:ext>
              </a:extLst>
            </p:cNvPr>
            <p:cNvSpPr>
              <a:spLocks/>
            </p:cNvSpPr>
            <p:nvPr/>
          </p:nvSpPr>
          <p:spPr bwMode="auto">
            <a:xfrm>
              <a:off x="5343525" y="2865438"/>
              <a:ext cx="249237" cy="295275"/>
            </a:xfrm>
            <a:custGeom>
              <a:avLst/>
              <a:gdLst>
                <a:gd name="T0" fmla="*/ 169 w 258"/>
                <a:gd name="T1" fmla="*/ 101 h 304"/>
                <a:gd name="T2" fmla="*/ 149 w 258"/>
                <a:gd name="T3" fmla="*/ 44 h 304"/>
                <a:gd name="T4" fmla="*/ 133 w 258"/>
                <a:gd name="T5" fmla="*/ 143 h 304"/>
                <a:gd name="T6" fmla="*/ 82 w 258"/>
                <a:gd name="T7" fmla="*/ 88 h 304"/>
                <a:gd name="T8" fmla="*/ 87 w 258"/>
                <a:gd name="T9" fmla="*/ 173 h 304"/>
                <a:gd name="T10" fmla="*/ 41 w 258"/>
                <a:gd name="T11" fmla="*/ 133 h 304"/>
                <a:gd name="T12" fmla="*/ 57 w 258"/>
                <a:gd name="T13" fmla="*/ 192 h 304"/>
                <a:gd name="T14" fmla="*/ 57 w 258"/>
                <a:gd name="T15" fmla="*/ 192 h 304"/>
                <a:gd name="T16" fmla="*/ 57 w 258"/>
                <a:gd name="T17" fmla="*/ 192 h 304"/>
                <a:gd name="T18" fmla="*/ 14 w 258"/>
                <a:gd name="T19" fmla="*/ 170 h 304"/>
                <a:gd name="T20" fmla="*/ 122 w 258"/>
                <a:gd name="T21" fmla="*/ 304 h 304"/>
                <a:gd name="T22" fmla="*/ 258 w 258"/>
                <a:gd name="T23" fmla="*/ 0 h 304"/>
                <a:gd name="T24" fmla="*/ 169 w 258"/>
                <a:gd name="T25" fmla="*/ 10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304">
                  <a:moveTo>
                    <a:pt x="169" y="101"/>
                  </a:moveTo>
                  <a:cubicBezTo>
                    <a:pt x="169" y="101"/>
                    <a:pt x="169" y="61"/>
                    <a:pt x="149" y="44"/>
                  </a:cubicBezTo>
                  <a:cubicBezTo>
                    <a:pt x="149" y="44"/>
                    <a:pt x="122" y="80"/>
                    <a:pt x="133" y="143"/>
                  </a:cubicBezTo>
                  <a:cubicBezTo>
                    <a:pt x="133" y="143"/>
                    <a:pt x="116" y="104"/>
                    <a:pt x="82" y="88"/>
                  </a:cubicBezTo>
                  <a:cubicBezTo>
                    <a:pt x="82" y="88"/>
                    <a:pt x="78" y="131"/>
                    <a:pt x="87" y="173"/>
                  </a:cubicBezTo>
                  <a:cubicBezTo>
                    <a:pt x="87" y="173"/>
                    <a:pt x="68" y="137"/>
                    <a:pt x="41" y="133"/>
                  </a:cubicBezTo>
                  <a:cubicBezTo>
                    <a:pt x="41" y="133"/>
                    <a:pt x="37" y="170"/>
                    <a:pt x="57" y="192"/>
                  </a:cubicBezTo>
                  <a:lnTo>
                    <a:pt x="57" y="192"/>
                  </a:lnTo>
                  <a:lnTo>
                    <a:pt x="57" y="192"/>
                  </a:lnTo>
                  <a:cubicBezTo>
                    <a:pt x="54" y="189"/>
                    <a:pt x="38" y="171"/>
                    <a:pt x="14" y="170"/>
                  </a:cubicBezTo>
                  <a:cubicBezTo>
                    <a:pt x="14" y="170"/>
                    <a:pt x="0" y="262"/>
                    <a:pt x="122" y="304"/>
                  </a:cubicBezTo>
                  <a:cubicBezTo>
                    <a:pt x="169" y="112"/>
                    <a:pt x="258" y="0"/>
                    <a:pt x="258" y="0"/>
                  </a:cubicBezTo>
                  <a:cubicBezTo>
                    <a:pt x="258" y="0"/>
                    <a:pt x="188" y="36"/>
                    <a:pt x="169" y="101"/>
                  </a:cubicBezTo>
                </a:path>
              </a:pathLst>
            </a:custGeom>
            <a:solidFill>
              <a:srgbClr val="69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7" name="Freeform 222">
              <a:extLst>
                <a:ext uri="{FF2B5EF4-FFF2-40B4-BE49-F238E27FC236}">
                  <a16:creationId xmlns:a16="http://schemas.microsoft.com/office/drawing/2014/main" id="{947FB8FB-B6F8-4C3B-37BC-386BEE603940}"/>
                </a:ext>
              </a:extLst>
            </p:cNvPr>
            <p:cNvSpPr>
              <a:spLocks/>
            </p:cNvSpPr>
            <p:nvPr/>
          </p:nvSpPr>
          <p:spPr bwMode="auto">
            <a:xfrm>
              <a:off x="5461000" y="2865438"/>
              <a:ext cx="160337" cy="328613"/>
            </a:xfrm>
            <a:custGeom>
              <a:avLst/>
              <a:gdLst>
                <a:gd name="T0" fmla="*/ 166 w 166"/>
                <a:gd name="T1" fmla="*/ 196 h 339"/>
                <a:gd name="T2" fmla="*/ 107 w 166"/>
                <a:gd name="T3" fmla="*/ 207 h 339"/>
                <a:gd name="T4" fmla="*/ 107 w 166"/>
                <a:gd name="T5" fmla="*/ 207 h 339"/>
                <a:gd name="T6" fmla="*/ 160 w 166"/>
                <a:gd name="T7" fmla="*/ 131 h 339"/>
                <a:gd name="T8" fmla="*/ 132 w 166"/>
                <a:gd name="T9" fmla="*/ 137 h 339"/>
                <a:gd name="T10" fmla="*/ 136 w 166"/>
                <a:gd name="T11" fmla="*/ 0 h 339"/>
                <a:gd name="T12" fmla="*/ 0 w 166"/>
                <a:gd name="T13" fmla="*/ 304 h 339"/>
                <a:gd name="T14" fmla="*/ 166 w 166"/>
                <a:gd name="T15" fmla="*/ 248 h 339"/>
                <a:gd name="T16" fmla="*/ 111 w 166"/>
                <a:gd name="T17" fmla="*/ 251 h 339"/>
                <a:gd name="T18" fmla="*/ 166 w 166"/>
                <a:gd name="T19" fmla="*/ 196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339">
                  <a:moveTo>
                    <a:pt x="166" y="196"/>
                  </a:moveTo>
                  <a:cubicBezTo>
                    <a:pt x="166" y="196"/>
                    <a:pt x="133" y="191"/>
                    <a:pt x="107" y="207"/>
                  </a:cubicBezTo>
                  <a:cubicBezTo>
                    <a:pt x="105" y="208"/>
                    <a:pt x="106" y="208"/>
                    <a:pt x="107" y="207"/>
                  </a:cubicBezTo>
                  <a:cubicBezTo>
                    <a:pt x="117" y="200"/>
                    <a:pt x="147" y="177"/>
                    <a:pt x="160" y="131"/>
                  </a:cubicBezTo>
                  <a:cubicBezTo>
                    <a:pt x="160" y="131"/>
                    <a:pt x="146" y="129"/>
                    <a:pt x="132" y="137"/>
                  </a:cubicBezTo>
                  <a:cubicBezTo>
                    <a:pt x="132" y="137"/>
                    <a:pt x="165" y="70"/>
                    <a:pt x="136" y="0"/>
                  </a:cubicBezTo>
                  <a:cubicBezTo>
                    <a:pt x="136" y="0"/>
                    <a:pt x="47" y="112"/>
                    <a:pt x="0" y="304"/>
                  </a:cubicBezTo>
                  <a:cubicBezTo>
                    <a:pt x="103" y="339"/>
                    <a:pt x="166" y="248"/>
                    <a:pt x="166" y="248"/>
                  </a:cubicBezTo>
                  <a:cubicBezTo>
                    <a:pt x="166" y="248"/>
                    <a:pt x="145" y="246"/>
                    <a:pt x="111" y="251"/>
                  </a:cubicBezTo>
                  <a:cubicBezTo>
                    <a:pt x="111" y="251"/>
                    <a:pt x="144" y="240"/>
                    <a:pt x="166" y="196"/>
                  </a:cubicBezTo>
                </a:path>
              </a:pathLst>
            </a:custGeom>
            <a:solidFill>
              <a:srgbClr val="44A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8" name="Freeform 223">
              <a:extLst>
                <a:ext uri="{FF2B5EF4-FFF2-40B4-BE49-F238E27FC236}">
                  <a16:creationId xmlns:a16="http://schemas.microsoft.com/office/drawing/2014/main" id="{EF915ED7-9864-F8B8-D9FE-BBCCCE4EC347}"/>
                </a:ext>
              </a:extLst>
            </p:cNvPr>
            <p:cNvSpPr>
              <a:spLocks/>
            </p:cNvSpPr>
            <p:nvPr/>
          </p:nvSpPr>
          <p:spPr bwMode="auto">
            <a:xfrm>
              <a:off x="5380037" y="2995613"/>
              <a:ext cx="34925" cy="71438"/>
            </a:xfrm>
            <a:custGeom>
              <a:avLst/>
              <a:gdLst>
                <a:gd name="T0" fmla="*/ 37 w 37"/>
                <a:gd name="T1" fmla="*/ 74 h 74"/>
                <a:gd name="T2" fmla="*/ 5 w 37"/>
                <a:gd name="T3" fmla="*/ 0 h 74"/>
                <a:gd name="T4" fmla="*/ 14 w 37"/>
                <a:gd name="T5" fmla="*/ 5 h 74"/>
                <a:gd name="T6" fmla="*/ 37 w 37"/>
                <a:gd name="T7" fmla="*/ 74 h 74"/>
              </a:gdLst>
              <a:ahLst/>
              <a:cxnLst>
                <a:cxn ang="0">
                  <a:pos x="T0" y="T1"/>
                </a:cxn>
                <a:cxn ang="0">
                  <a:pos x="T2" y="T3"/>
                </a:cxn>
                <a:cxn ang="0">
                  <a:pos x="T4" y="T5"/>
                </a:cxn>
                <a:cxn ang="0">
                  <a:pos x="T6" y="T7"/>
                </a:cxn>
              </a:cxnLst>
              <a:rect l="0" t="0" r="r" b="b"/>
              <a:pathLst>
                <a:path w="37" h="74">
                  <a:moveTo>
                    <a:pt x="37" y="74"/>
                  </a:moveTo>
                  <a:cubicBezTo>
                    <a:pt x="0" y="51"/>
                    <a:pt x="5" y="0"/>
                    <a:pt x="5" y="0"/>
                  </a:cubicBezTo>
                  <a:lnTo>
                    <a:pt x="14" y="5"/>
                  </a:lnTo>
                  <a:cubicBezTo>
                    <a:pt x="6" y="41"/>
                    <a:pt x="37" y="74"/>
                    <a:pt x="37" y="74"/>
                  </a:cubicBezTo>
                </a:path>
              </a:pathLst>
            </a:custGeom>
            <a:solidFill>
              <a:srgbClr val="A7D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9" name="Freeform 224">
              <a:extLst>
                <a:ext uri="{FF2B5EF4-FFF2-40B4-BE49-F238E27FC236}">
                  <a16:creationId xmlns:a16="http://schemas.microsoft.com/office/drawing/2014/main" id="{DB82FDEC-3090-0AA4-9591-E165EBE7F27D}"/>
                </a:ext>
              </a:extLst>
            </p:cNvPr>
            <p:cNvSpPr>
              <a:spLocks/>
            </p:cNvSpPr>
            <p:nvPr/>
          </p:nvSpPr>
          <p:spPr bwMode="auto">
            <a:xfrm>
              <a:off x="5418137" y="2954338"/>
              <a:ext cx="17462" cy="88900"/>
            </a:xfrm>
            <a:custGeom>
              <a:avLst/>
              <a:gdLst>
                <a:gd name="T0" fmla="*/ 19 w 19"/>
                <a:gd name="T1" fmla="*/ 91 h 91"/>
                <a:gd name="T2" fmla="*/ 6 w 19"/>
                <a:gd name="T3" fmla="*/ 0 h 91"/>
                <a:gd name="T4" fmla="*/ 16 w 19"/>
                <a:gd name="T5" fmla="*/ 5 h 91"/>
                <a:gd name="T6" fmla="*/ 19 w 19"/>
                <a:gd name="T7" fmla="*/ 91 h 91"/>
              </a:gdLst>
              <a:ahLst/>
              <a:cxnLst>
                <a:cxn ang="0">
                  <a:pos x="T0" y="T1"/>
                </a:cxn>
                <a:cxn ang="0">
                  <a:pos x="T2" y="T3"/>
                </a:cxn>
                <a:cxn ang="0">
                  <a:pos x="T4" y="T5"/>
                </a:cxn>
                <a:cxn ang="0">
                  <a:pos x="T6" y="T7"/>
                </a:cxn>
              </a:cxnLst>
              <a:rect l="0" t="0" r="r" b="b"/>
              <a:pathLst>
                <a:path w="19" h="91">
                  <a:moveTo>
                    <a:pt x="19" y="91"/>
                  </a:moveTo>
                  <a:cubicBezTo>
                    <a:pt x="0" y="51"/>
                    <a:pt x="6" y="0"/>
                    <a:pt x="6" y="0"/>
                  </a:cubicBezTo>
                  <a:lnTo>
                    <a:pt x="16" y="5"/>
                  </a:lnTo>
                  <a:cubicBezTo>
                    <a:pt x="11" y="42"/>
                    <a:pt x="19" y="91"/>
                    <a:pt x="19" y="91"/>
                  </a:cubicBezTo>
                </a:path>
              </a:pathLst>
            </a:custGeom>
            <a:solidFill>
              <a:srgbClr val="A7D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0" name="Freeform 225">
              <a:extLst>
                <a:ext uri="{FF2B5EF4-FFF2-40B4-BE49-F238E27FC236}">
                  <a16:creationId xmlns:a16="http://schemas.microsoft.com/office/drawing/2014/main" id="{A5D1C605-25D0-1FB1-3026-EF89F726CF53}"/>
                </a:ext>
              </a:extLst>
            </p:cNvPr>
            <p:cNvSpPr>
              <a:spLocks/>
            </p:cNvSpPr>
            <p:nvPr/>
          </p:nvSpPr>
          <p:spPr bwMode="auto">
            <a:xfrm>
              <a:off x="5357812" y="3035300"/>
              <a:ext cx="42862" cy="92075"/>
            </a:xfrm>
            <a:custGeom>
              <a:avLst/>
              <a:gdLst>
                <a:gd name="T0" fmla="*/ 45 w 45"/>
                <a:gd name="T1" fmla="*/ 96 h 96"/>
                <a:gd name="T2" fmla="*/ 0 w 45"/>
                <a:gd name="T3" fmla="*/ 0 h 96"/>
                <a:gd name="T4" fmla="*/ 3 w 45"/>
                <a:gd name="T5" fmla="*/ 0 h 96"/>
                <a:gd name="T6" fmla="*/ 12 w 45"/>
                <a:gd name="T7" fmla="*/ 2 h 96"/>
                <a:gd name="T8" fmla="*/ 45 w 45"/>
                <a:gd name="T9" fmla="*/ 96 h 96"/>
              </a:gdLst>
              <a:ahLst/>
              <a:cxnLst>
                <a:cxn ang="0">
                  <a:pos x="T0" y="T1"/>
                </a:cxn>
                <a:cxn ang="0">
                  <a:pos x="T2" y="T3"/>
                </a:cxn>
                <a:cxn ang="0">
                  <a:pos x="T4" y="T5"/>
                </a:cxn>
                <a:cxn ang="0">
                  <a:pos x="T6" y="T7"/>
                </a:cxn>
                <a:cxn ang="0">
                  <a:pos x="T8" y="T9"/>
                </a:cxn>
              </a:cxnLst>
              <a:rect l="0" t="0" r="r" b="b"/>
              <a:pathLst>
                <a:path w="45" h="96">
                  <a:moveTo>
                    <a:pt x="45" y="96"/>
                  </a:moveTo>
                  <a:cubicBezTo>
                    <a:pt x="0" y="55"/>
                    <a:pt x="0" y="0"/>
                    <a:pt x="0" y="0"/>
                  </a:cubicBezTo>
                  <a:cubicBezTo>
                    <a:pt x="1" y="0"/>
                    <a:pt x="2" y="0"/>
                    <a:pt x="3" y="0"/>
                  </a:cubicBezTo>
                  <a:cubicBezTo>
                    <a:pt x="9" y="0"/>
                    <a:pt x="12" y="2"/>
                    <a:pt x="12" y="2"/>
                  </a:cubicBezTo>
                  <a:cubicBezTo>
                    <a:pt x="19" y="69"/>
                    <a:pt x="45" y="96"/>
                    <a:pt x="45" y="96"/>
                  </a:cubicBezTo>
                </a:path>
              </a:pathLst>
            </a:custGeom>
            <a:solidFill>
              <a:srgbClr val="A7DA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1" name="Freeform 226">
              <a:extLst>
                <a:ext uri="{FF2B5EF4-FFF2-40B4-BE49-F238E27FC236}">
                  <a16:creationId xmlns:a16="http://schemas.microsoft.com/office/drawing/2014/main" id="{4C172127-B5BD-DFD6-D982-65E029D48702}"/>
                </a:ext>
              </a:extLst>
            </p:cNvPr>
            <p:cNvSpPr>
              <a:spLocks/>
            </p:cNvSpPr>
            <p:nvPr/>
          </p:nvSpPr>
          <p:spPr bwMode="auto">
            <a:xfrm>
              <a:off x="5119687" y="2994025"/>
              <a:ext cx="39687" cy="28575"/>
            </a:xfrm>
            <a:custGeom>
              <a:avLst/>
              <a:gdLst>
                <a:gd name="T0" fmla="*/ 13 w 41"/>
                <a:gd name="T1" fmla="*/ 29 h 29"/>
                <a:gd name="T2" fmla="*/ 0 w 41"/>
                <a:gd name="T3" fmla="*/ 22 h 29"/>
                <a:gd name="T4" fmla="*/ 6 w 41"/>
                <a:gd name="T5" fmla="*/ 23 h 29"/>
                <a:gd name="T6" fmla="*/ 20 w 41"/>
                <a:gd name="T7" fmla="*/ 19 h 29"/>
                <a:gd name="T8" fmla="*/ 31 w 41"/>
                <a:gd name="T9" fmla="*/ 4 h 29"/>
                <a:gd name="T10" fmla="*/ 31 w 41"/>
                <a:gd name="T11" fmla="*/ 1 h 29"/>
                <a:gd name="T12" fmla="*/ 36 w 41"/>
                <a:gd name="T13" fmla="*/ 0 h 29"/>
                <a:gd name="T14" fmla="*/ 28 w 41"/>
                <a:gd name="T15" fmla="*/ 25 h 29"/>
                <a:gd name="T16" fmla="*/ 13 w 4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9">
                  <a:moveTo>
                    <a:pt x="13" y="29"/>
                  </a:moveTo>
                  <a:cubicBezTo>
                    <a:pt x="7" y="29"/>
                    <a:pt x="2" y="26"/>
                    <a:pt x="0" y="22"/>
                  </a:cubicBezTo>
                  <a:cubicBezTo>
                    <a:pt x="1" y="23"/>
                    <a:pt x="3" y="23"/>
                    <a:pt x="6" y="23"/>
                  </a:cubicBezTo>
                  <a:cubicBezTo>
                    <a:pt x="10" y="23"/>
                    <a:pt x="15" y="22"/>
                    <a:pt x="20" y="19"/>
                  </a:cubicBezTo>
                  <a:cubicBezTo>
                    <a:pt x="28" y="15"/>
                    <a:pt x="31" y="9"/>
                    <a:pt x="31" y="4"/>
                  </a:cubicBezTo>
                  <a:cubicBezTo>
                    <a:pt x="31" y="3"/>
                    <a:pt x="31" y="2"/>
                    <a:pt x="31" y="1"/>
                  </a:cubicBezTo>
                  <a:cubicBezTo>
                    <a:pt x="33" y="1"/>
                    <a:pt x="34" y="1"/>
                    <a:pt x="36" y="0"/>
                  </a:cubicBezTo>
                  <a:cubicBezTo>
                    <a:pt x="41" y="8"/>
                    <a:pt x="41" y="18"/>
                    <a:pt x="28" y="25"/>
                  </a:cubicBezTo>
                  <a:cubicBezTo>
                    <a:pt x="23" y="27"/>
                    <a:pt x="18" y="29"/>
                    <a:pt x="13" y="29"/>
                  </a:cubicBezTo>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2" name="Freeform 227">
              <a:extLst>
                <a:ext uri="{FF2B5EF4-FFF2-40B4-BE49-F238E27FC236}">
                  <a16:creationId xmlns:a16="http://schemas.microsoft.com/office/drawing/2014/main" id="{81C8978C-6A10-C948-12BB-AACF561DB3FB}"/>
                </a:ext>
              </a:extLst>
            </p:cNvPr>
            <p:cNvSpPr>
              <a:spLocks/>
            </p:cNvSpPr>
            <p:nvPr/>
          </p:nvSpPr>
          <p:spPr bwMode="auto">
            <a:xfrm>
              <a:off x="5145087" y="2987675"/>
              <a:ext cx="9525" cy="7938"/>
            </a:xfrm>
            <a:custGeom>
              <a:avLst/>
              <a:gdLst>
                <a:gd name="T0" fmla="*/ 4 w 9"/>
                <a:gd name="T1" fmla="*/ 7 h 7"/>
                <a:gd name="T2" fmla="*/ 0 w 9"/>
                <a:gd name="T3" fmla="*/ 0 h 7"/>
                <a:gd name="T4" fmla="*/ 9 w 9"/>
                <a:gd name="T5" fmla="*/ 6 h 7"/>
                <a:gd name="T6" fmla="*/ 4 w 9"/>
                <a:gd name="T7" fmla="*/ 7 h 7"/>
              </a:gdLst>
              <a:ahLst/>
              <a:cxnLst>
                <a:cxn ang="0">
                  <a:pos x="T0" y="T1"/>
                </a:cxn>
                <a:cxn ang="0">
                  <a:pos x="T2" y="T3"/>
                </a:cxn>
                <a:cxn ang="0">
                  <a:pos x="T4" y="T5"/>
                </a:cxn>
                <a:cxn ang="0">
                  <a:pos x="T6" y="T7"/>
                </a:cxn>
              </a:cxnLst>
              <a:rect l="0" t="0" r="r" b="b"/>
              <a:pathLst>
                <a:path w="9" h="7">
                  <a:moveTo>
                    <a:pt x="4" y="7"/>
                  </a:moveTo>
                  <a:cubicBezTo>
                    <a:pt x="4" y="4"/>
                    <a:pt x="2" y="2"/>
                    <a:pt x="0" y="0"/>
                  </a:cubicBezTo>
                  <a:cubicBezTo>
                    <a:pt x="4" y="1"/>
                    <a:pt x="7" y="4"/>
                    <a:pt x="9" y="6"/>
                  </a:cubicBezTo>
                  <a:cubicBezTo>
                    <a:pt x="7" y="7"/>
                    <a:pt x="6" y="7"/>
                    <a:pt x="4" y="7"/>
                  </a:cubicBezTo>
                  <a:close/>
                </a:path>
              </a:pathLst>
            </a:custGeom>
            <a:solidFill>
              <a:srgbClr val="F8B7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3" name="Freeform 228">
              <a:extLst>
                <a:ext uri="{FF2B5EF4-FFF2-40B4-BE49-F238E27FC236}">
                  <a16:creationId xmlns:a16="http://schemas.microsoft.com/office/drawing/2014/main" id="{172AB45C-EC02-67FC-CA4E-1218E9B30B35}"/>
                </a:ext>
              </a:extLst>
            </p:cNvPr>
            <p:cNvSpPr>
              <a:spLocks/>
            </p:cNvSpPr>
            <p:nvPr/>
          </p:nvSpPr>
          <p:spPr bwMode="auto">
            <a:xfrm>
              <a:off x="5348287" y="2971800"/>
              <a:ext cx="9525" cy="1588"/>
            </a:xfrm>
            <a:custGeom>
              <a:avLst/>
              <a:gdLst>
                <a:gd name="T0" fmla="*/ 3 w 11"/>
                <a:gd name="T1" fmla="*/ 1 h 1"/>
                <a:gd name="T2" fmla="*/ 0 w 11"/>
                <a:gd name="T3" fmla="*/ 1 h 1"/>
                <a:gd name="T4" fmla="*/ 11 w 11"/>
                <a:gd name="T5" fmla="*/ 0 h 1"/>
                <a:gd name="T6" fmla="*/ 5 w 11"/>
                <a:gd name="T7" fmla="*/ 1 h 1"/>
                <a:gd name="T8" fmla="*/ 3 w 11"/>
                <a:gd name="T9" fmla="*/ 1 h 1"/>
              </a:gdLst>
              <a:ahLst/>
              <a:cxnLst>
                <a:cxn ang="0">
                  <a:pos x="T0" y="T1"/>
                </a:cxn>
                <a:cxn ang="0">
                  <a:pos x="T2" y="T3"/>
                </a:cxn>
                <a:cxn ang="0">
                  <a:pos x="T4" y="T5"/>
                </a:cxn>
                <a:cxn ang="0">
                  <a:pos x="T6" y="T7"/>
                </a:cxn>
                <a:cxn ang="0">
                  <a:pos x="T8" y="T9"/>
                </a:cxn>
              </a:cxnLst>
              <a:rect l="0" t="0" r="r" b="b"/>
              <a:pathLst>
                <a:path w="11" h="1">
                  <a:moveTo>
                    <a:pt x="3" y="1"/>
                  </a:moveTo>
                  <a:cubicBezTo>
                    <a:pt x="2" y="1"/>
                    <a:pt x="1" y="1"/>
                    <a:pt x="0" y="1"/>
                  </a:cubicBezTo>
                  <a:cubicBezTo>
                    <a:pt x="4" y="1"/>
                    <a:pt x="8" y="1"/>
                    <a:pt x="11" y="0"/>
                  </a:cubicBezTo>
                  <a:cubicBezTo>
                    <a:pt x="10" y="1"/>
                    <a:pt x="7" y="1"/>
                    <a:pt x="5" y="1"/>
                  </a:cubicBezTo>
                  <a:cubicBezTo>
                    <a:pt x="4" y="1"/>
                    <a:pt x="4" y="1"/>
                    <a:pt x="3" y="1"/>
                  </a:cubicBezTo>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4" name="Freeform 229">
              <a:extLst>
                <a:ext uri="{FF2B5EF4-FFF2-40B4-BE49-F238E27FC236}">
                  <a16:creationId xmlns:a16="http://schemas.microsoft.com/office/drawing/2014/main" id="{900CB5F4-1CA8-A421-64CE-DA324040C6B2}"/>
                </a:ext>
              </a:extLst>
            </p:cNvPr>
            <p:cNvSpPr>
              <a:spLocks/>
            </p:cNvSpPr>
            <p:nvPr/>
          </p:nvSpPr>
          <p:spPr bwMode="auto">
            <a:xfrm>
              <a:off x="5332412" y="2949575"/>
              <a:ext cx="41275" cy="23813"/>
            </a:xfrm>
            <a:custGeom>
              <a:avLst/>
              <a:gdLst>
                <a:gd name="T0" fmla="*/ 16 w 42"/>
                <a:gd name="T1" fmla="*/ 24 h 24"/>
                <a:gd name="T2" fmla="*/ 0 w 42"/>
                <a:gd name="T3" fmla="*/ 17 h 24"/>
                <a:gd name="T4" fmla="*/ 12 w 42"/>
                <a:gd name="T5" fmla="*/ 19 h 24"/>
                <a:gd name="T6" fmla="*/ 13 w 42"/>
                <a:gd name="T7" fmla="*/ 19 h 24"/>
                <a:gd name="T8" fmla="*/ 31 w 42"/>
                <a:gd name="T9" fmla="*/ 6 h 24"/>
                <a:gd name="T10" fmla="*/ 29 w 42"/>
                <a:gd name="T11" fmla="*/ 0 h 24"/>
                <a:gd name="T12" fmla="*/ 27 w 42"/>
                <a:gd name="T13" fmla="*/ 23 h 24"/>
                <a:gd name="T14" fmla="*/ 16 w 42"/>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4">
                  <a:moveTo>
                    <a:pt x="16" y="24"/>
                  </a:moveTo>
                  <a:cubicBezTo>
                    <a:pt x="8" y="24"/>
                    <a:pt x="2" y="21"/>
                    <a:pt x="0" y="17"/>
                  </a:cubicBezTo>
                  <a:cubicBezTo>
                    <a:pt x="3" y="18"/>
                    <a:pt x="7" y="19"/>
                    <a:pt x="12" y="19"/>
                  </a:cubicBezTo>
                  <a:cubicBezTo>
                    <a:pt x="12" y="19"/>
                    <a:pt x="13" y="19"/>
                    <a:pt x="13" y="19"/>
                  </a:cubicBezTo>
                  <a:cubicBezTo>
                    <a:pt x="25" y="18"/>
                    <a:pt x="31" y="12"/>
                    <a:pt x="31" y="6"/>
                  </a:cubicBezTo>
                  <a:cubicBezTo>
                    <a:pt x="31" y="4"/>
                    <a:pt x="30" y="2"/>
                    <a:pt x="29" y="0"/>
                  </a:cubicBezTo>
                  <a:cubicBezTo>
                    <a:pt x="42" y="4"/>
                    <a:pt x="42" y="20"/>
                    <a:pt x="27" y="23"/>
                  </a:cubicBezTo>
                  <a:cubicBezTo>
                    <a:pt x="24" y="24"/>
                    <a:pt x="20" y="24"/>
                    <a:pt x="16" y="24"/>
                  </a:cubicBezTo>
                </a:path>
              </a:pathLst>
            </a:custGeom>
            <a:solidFill>
              <a:srgbClr val="F8B7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5" name="Freeform 230">
              <a:extLst>
                <a:ext uri="{FF2B5EF4-FFF2-40B4-BE49-F238E27FC236}">
                  <a16:creationId xmlns:a16="http://schemas.microsoft.com/office/drawing/2014/main" id="{96DC287E-234A-7048-121E-D91818F6185C}"/>
                </a:ext>
              </a:extLst>
            </p:cNvPr>
            <p:cNvSpPr>
              <a:spLocks noEditPoints="1"/>
            </p:cNvSpPr>
            <p:nvPr/>
          </p:nvSpPr>
          <p:spPr bwMode="auto">
            <a:xfrm>
              <a:off x="6024562" y="2982913"/>
              <a:ext cx="41275" cy="28575"/>
            </a:xfrm>
            <a:custGeom>
              <a:avLst/>
              <a:gdLst>
                <a:gd name="T0" fmla="*/ 19 w 44"/>
                <a:gd name="T1" fmla="*/ 30 h 30"/>
                <a:gd name="T2" fmla="*/ 0 w 44"/>
                <a:gd name="T3" fmla="*/ 22 h 30"/>
                <a:gd name="T4" fmla="*/ 12 w 44"/>
                <a:gd name="T5" fmla="*/ 24 h 30"/>
                <a:gd name="T6" fmla="*/ 14 w 44"/>
                <a:gd name="T7" fmla="*/ 24 h 30"/>
                <a:gd name="T8" fmla="*/ 17 w 44"/>
                <a:gd name="T9" fmla="*/ 24 h 30"/>
                <a:gd name="T10" fmla="*/ 34 w 44"/>
                <a:gd name="T11" fmla="*/ 27 h 30"/>
                <a:gd name="T12" fmla="*/ 22 w 44"/>
                <a:gd name="T13" fmla="*/ 30 h 30"/>
                <a:gd name="T14" fmla="*/ 19 w 44"/>
                <a:gd name="T15" fmla="*/ 30 h 30"/>
                <a:gd name="T16" fmla="*/ 40 w 44"/>
                <a:gd name="T17" fmla="*/ 21 h 30"/>
                <a:gd name="T18" fmla="*/ 30 w 44"/>
                <a:gd name="T19" fmla="*/ 19 h 30"/>
                <a:gd name="T20" fmla="*/ 34 w 44"/>
                <a:gd name="T21" fmla="*/ 11 h 30"/>
                <a:gd name="T22" fmla="*/ 29 w 44"/>
                <a:gd name="T23" fmla="*/ 0 h 30"/>
                <a:gd name="T24" fmla="*/ 40 w 44"/>
                <a:gd name="T2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0">
                  <a:moveTo>
                    <a:pt x="19" y="30"/>
                  </a:moveTo>
                  <a:cubicBezTo>
                    <a:pt x="10" y="30"/>
                    <a:pt x="3" y="26"/>
                    <a:pt x="0" y="22"/>
                  </a:cubicBezTo>
                  <a:cubicBezTo>
                    <a:pt x="3" y="23"/>
                    <a:pt x="7" y="24"/>
                    <a:pt x="12" y="24"/>
                  </a:cubicBezTo>
                  <a:cubicBezTo>
                    <a:pt x="12" y="24"/>
                    <a:pt x="13" y="24"/>
                    <a:pt x="14" y="24"/>
                  </a:cubicBezTo>
                  <a:cubicBezTo>
                    <a:pt x="15" y="24"/>
                    <a:pt x="16" y="24"/>
                    <a:pt x="17" y="24"/>
                  </a:cubicBezTo>
                  <a:cubicBezTo>
                    <a:pt x="23" y="25"/>
                    <a:pt x="28" y="26"/>
                    <a:pt x="34" y="27"/>
                  </a:cubicBezTo>
                  <a:cubicBezTo>
                    <a:pt x="31" y="28"/>
                    <a:pt x="27" y="29"/>
                    <a:pt x="22" y="30"/>
                  </a:cubicBezTo>
                  <a:cubicBezTo>
                    <a:pt x="21" y="30"/>
                    <a:pt x="20" y="30"/>
                    <a:pt x="19" y="30"/>
                  </a:cubicBezTo>
                  <a:close/>
                  <a:moveTo>
                    <a:pt x="40" y="21"/>
                  </a:moveTo>
                  <a:cubicBezTo>
                    <a:pt x="37" y="21"/>
                    <a:pt x="33" y="20"/>
                    <a:pt x="30" y="19"/>
                  </a:cubicBezTo>
                  <a:cubicBezTo>
                    <a:pt x="32" y="17"/>
                    <a:pt x="33" y="14"/>
                    <a:pt x="34" y="11"/>
                  </a:cubicBezTo>
                  <a:cubicBezTo>
                    <a:pt x="34" y="7"/>
                    <a:pt x="32" y="3"/>
                    <a:pt x="29" y="0"/>
                  </a:cubicBezTo>
                  <a:cubicBezTo>
                    <a:pt x="38" y="4"/>
                    <a:pt x="44" y="14"/>
                    <a:pt x="40" y="21"/>
                  </a:cubicBezTo>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6" name="Freeform 231">
              <a:extLst>
                <a:ext uri="{FF2B5EF4-FFF2-40B4-BE49-F238E27FC236}">
                  <a16:creationId xmlns:a16="http://schemas.microsoft.com/office/drawing/2014/main" id="{72F7BB78-027F-BE3C-43EC-6B2E18F22331}"/>
                </a:ext>
              </a:extLst>
            </p:cNvPr>
            <p:cNvSpPr>
              <a:spLocks/>
            </p:cNvSpPr>
            <p:nvPr/>
          </p:nvSpPr>
          <p:spPr bwMode="auto">
            <a:xfrm>
              <a:off x="6040437" y="3000375"/>
              <a:ext cx="22225" cy="7938"/>
            </a:xfrm>
            <a:custGeom>
              <a:avLst/>
              <a:gdLst>
                <a:gd name="T0" fmla="*/ 17 w 23"/>
                <a:gd name="T1" fmla="*/ 8 h 8"/>
                <a:gd name="T2" fmla="*/ 0 w 23"/>
                <a:gd name="T3" fmla="*/ 5 h 8"/>
                <a:gd name="T4" fmla="*/ 13 w 23"/>
                <a:gd name="T5" fmla="*/ 0 h 8"/>
                <a:gd name="T6" fmla="*/ 23 w 23"/>
                <a:gd name="T7" fmla="*/ 2 h 8"/>
                <a:gd name="T8" fmla="*/ 17 w 23"/>
                <a:gd name="T9" fmla="*/ 8 h 8"/>
              </a:gdLst>
              <a:ahLst/>
              <a:cxnLst>
                <a:cxn ang="0">
                  <a:pos x="T0" y="T1"/>
                </a:cxn>
                <a:cxn ang="0">
                  <a:pos x="T2" y="T3"/>
                </a:cxn>
                <a:cxn ang="0">
                  <a:pos x="T4" y="T5"/>
                </a:cxn>
                <a:cxn ang="0">
                  <a:pos x="T6" y="T7"/>
                </a:cxn>
                <a:cxn ang="0">
                  <a:pos x="T8" y="T9"/>
                </a:cxn>
              </a:cxnLst>
              <a:rect l="0" t="0" r="r" b="b"/>
              <a:pathLst>
                <a:path w="23" h="8">
                  <a:moveTo>
                    <a:pt x="17" y="8"/>
                  </a:moveTo>
                  <a:cubicBezTo>
                    <a:pt x="11" y="7"/>
                    <a:pt x="6" y="6"/>
                    <a:pt x="0" y="5"/>
                  </a:cubicBezTo>
                  <a:cubicBezTo>
                    <a:pt x="6" y="4"/>
                    <a:pt x="10" y="2"/>
                    <a:pt x="13" y="0"/>
                  </a:cubicBezTo>
                  <a:cubicBezTo>
                    <a:pt x="16" y="1"/>
                    <a:pt x="20" y="2"/>
                    <a:pt x="23" y="2"/>
                  </a:cubicBezTo>
                  <a:cubicBezTo>
                    <a:pt x="22" y="5"/>
                    <a:pt x="20" y="6"/>
                    <a:pt x="17" y="8"/>
                  </a:cubicBezTo>
                </a:path>
              </a:pathLst>
            </a:custGeom>
            <a:solidFill>
              <a:srgbClr val="F8B7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7" name="Freeform 232">
              <a:extLst>
                <a:ext uri="{FF2B5EF4-FFF2-40B4-BE49-F238E27FC236}">
                  <a16:creationId xmlns:a16="http://schemas.microsoft.com/office/drawing/2014/main" id="{BCE532F9-3097-43E3-94D7-920FEAF12B5D}"/>
                </a:ext>
              </a:extLst>
            </p:cNvPr>
            <p:cNvSpPr>
              <a:spLocks/>
            </p:cNvSpPr>
            <p:nvPr/>
          </p:nvSpPr>
          <p:spPr bwMode="auto">
            <a:xfrm>
              <a:off x="5861050" y="3076575"/>
              <a:ext cx="42862" cy="25400"/>
            </a:xfrm>
            <a:custGeom>
              <a:avLst/>
              <a:gdLst>
                <a:gd name="T0" fmla="*/ 15 w 44"/>
                <a:gd name="T1" fmla="*/ 26 h 26"/>
                <a:gd name="T2" fmla="*/ 0 w 44"/>
                <a:gd name="T3" fmla="*/ 19 h 26"/>
                <a:gd name="T4" fmla="*/ 8 w 44"/>
                <a:gd name="T5" fmla="*/ 21 h 26"/>
                <a:gd name="T6" fmla="*/ 11 w 44"/>
                <a:gd name="T7" fmla="*/ 20 h 26"/>
                <a:gd name="T8" fmla="*/ 31 w 44"/>
                <a:gd name="T9" fmla="*/ 8 h 26"/>
                <a:gd name="T10" fmla="*/ 27 w 44"/>
                <a:gd name="T11" fmla="*/ 0 h 26"/>
                <a:gd name="T12" fmla="*/ 18 w 44"/>
                <a:gd name="T13" fmla="*/ 26 h 26"/>
                <a:gd name="T14" fmla="*/ 15 w 44"/>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6">
                  <a:moveTo>
                    <a:pt x="15" y="26"/>
                  </a:moveTo>
                  <a:cubicBezTo>
                    <a:pt x="8" y="26"/>
                    <a:pt x="2" y="23"/>
                    <a:pt x="0" y="19"/>
                  </a:cubicBezTo>
                  <a:cubicBezTo>
                    <a:pt x="2" y="20"/>
                    <a:pt x="5" y="21"/>
                    <a:pt x="8" y="21"/>
                  </a:cubicBezTo>
                  <a:cubicBezTo>
                    <a:pt x="9" y="21"/>
                    <a:pt x="10" y="21"/>
                    <a:pt x="11" y="20"/>
                  </a:cubicBezTo>
                  <a:cubicBezTo>
                    <a:pt x="25" y="19"/>
                    <a:pt x="31" y="14"/>
                    <a:pt x="31" y="8"/>
                  </a:cubicBezTo>
                  <a:cubicBezTo>
                    <a:pt x="31" y="5"/>
                    <a:pt x="30" y="2"/>
                    <a:pt x="27" y="0"/>
                  </a:cubicBezTo>
                  <a:cubicBezTo>
                    <a:pt x="43" y="7"/>
                    <a:pt x="44" y="24"/>
                    <a:pt x="18" y="26"/>
                  </a:cubicBezTo>
                  <a:cubicBezTo>
                    <a:pt x="17" y="26"/>
                    <a:pt x="16" y="26"/>
                    <a:pt x="15" y="26"/>
                  </a:cubicBezTo>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8" name="Freeform 233">
              <a:extLst>
                <a:ext uri="{FF2B5EF4-FFF2-40B4-BE49-F238E27FC236}">
                  <a16:creationId xmlns:a16="http://schemas.microsoft.com/office/drawing/2014/main" id="{2E516E01-90BD-B928-A463-2B50DF968D83}"/>
                </a:ext>
              </a:extLst>
            </p:cNvPr>
            <p:cNvSpPr>
              <a:spLocks/>
            </p:cNvSpPr>
            <p:nvPr/>
          </p:nvSpPr>
          <p:spPr bwMode="auto">
            <a:xfrm>
              <a:off x="6170612" y="3136900"/>
              <a:ext cx="47625" cy="25400"/>
            </a:xfrm>
            <a:custGeom>
              <a:avLst/>
              <a:gdLst>
                <a:gd name="T0" fmla="*/ 19 w 49"/>
                <a:gd name="T1" fmla="*/ 27 h 27"/>
                <a:gd name="T2" fmla="*/ 0 w 49"/>
                <a:gd name="T3" fmla="*/ 19 h 27"/>
                <a:gd name="T4" fmla="*/ 11 w 49"/>
                <a:gd name="T5" fmla="*/ 21 h 27"/>
                <a:gd name="T6" fmla="*/ 12 w 49"/>
                <a:gd name="T7" fmla="*/ 21 h 27"/>
                <a:gd name="T8" fmla="*/ 33 w 49"/>
                <a:gd name="T9" fmla="*/ 3 h 27"/>
                <a:gd name="T10" fmla="*/ 32 w 49"/>
                <a:gd name="T11" fmla="*/ 0 h 27"/>
                <a:gd name="T12" fmla="*/ 20 w 49"/>
                <a:gd name="T13" fmla="*/ 27 h 27"/>
                <a:gd name="T14" fmla="*/ 19 w 49"/>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7">
                  <a:moveTo>
                    <a:pt x="19" y="27"/>
                  </a:moveTo>
                  <a:cubicBezTo>
                    <a:pt x="11" y="27"/>
                    <a:pt x="4" y="23"/>
                    <a:pt x="0" y="19"/>
                  </a:cubicBezTo>
                  <a:cubicBezTo>
                    <a:pt x="4" y="20"/>
                    <a:pt x="7" y="21"/>
                    <a:pt x="11" y="21"/>
                  </a:cubicBezTo>
                  <a:cubicBezTo>
                    <a:pt x="12" y="21"/>
                    <a:pt x="12" y="21"/>
                    <a:pt x="12" y="21"/>
                  </a:cubicBezTo>
                  <a:cubicBezTo>
                    <a:pt x="24" y="21"/>
                    <a:pt x="33" y="11"/>
                    <a:pt x="33" y="3"/>
                  </a:cubicBezTo>
                  <a:cubicBezTo>
                    <a:pt x="33" y="2"/>
                    <a:pt x="32" y="1"/>
                    <a:pt x="32" y="0"/>
                  </a:cubicBezTo>
                  <a:cubicBezTo>
                    <a:pt x="49" y="4"/>
                    <a:pt x="38" y="26"/>
                    <a:pt x="20" y="27"/>
                  </a:cubicBezTo>
                  <a:cubicBezTo>
                    <a:pt x="20" y="27"/>
                    <a:pt x="19" y="27"/>
                    <a:pt x="19" y="27"/>
                  </a:cubicBezTo>
                  <a:close/>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9" name="Freeform 234">
              <a:extLst>
                <a:ext uri="{FF2B5EF4-FFF2-40B4-BE49-F238E27FC236}">
                  <a16:creationId xmlns:a16="http://schemas.microsoft.com/office/drawing/2014/main" id="{B76C7C49-B7E1-9A6E-1026-A2754A40E893}"/>
                </a:ext>
              </a:extLst>
            </p:cNvPr>
            <p:cNvSpPr>
              <a:spLocks/>
            </p:cNvSpPr>
            <p:nvPr/>
          </p:nvSpPr>
          <p:spPr bwMode="auto">
            <a:xfrm>
              <a:off x="6018212" y="3268663"/>
              <a:ext cx="41275" cy="23813"/>
            </a:xfrm>
            <a:custGeom>
              <a:avLst/>
              <a:gdLst>
                <a:gd name="T0" fmla="*/ 15 w 43"/>
                <a:gd name="T1" fmla="*/ 25 h 25"/>
                <a:gd name="T2" fmla="*/ 0 w 43"/>
                <a:gd name="T3" fmla="*/ 19 h 25"/>
                <a:gd name="T4" fmla="*/ 8 w 43"/>
                <a:gd name="T5" fmla="*/ 20 h 25"/>
                <a:gd name="T6" fmla="*/ 14 w 43"/>
                <a:gd name="T7" fmla="*/ 19 h 25"/>
                <a:gd name="T8" fmla="*/ 30 w 43"/>
                <a:gd name="T9" fmla="*/ 7 h 25"/>
                <a:gd name="T10" fmla="*/ 27 w 43"/>
                <a:gd name="T11" fmla="*/ 0 h 25"/>
                <a:gd name="T12" fmla="*/ 22 w 43"/>
                <a:gd name="T13" fmla="*/ 25 h 25"/>
                <a:gd name="T14" fmla="*/ 15 w 43"/>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5">
                  <a:moveTo>
                    <a:pt x="15" y="25"/>
                  </a:moveTo>
                  <a:cubicBezTo>
                    <a:pt x="7" y="25"/>
                    <a:pt x="2" y="23"/>
                    <a:pt x="0" y="19"/>
                  </a:cubicBezTo>
                  <a:cubicBezTo>
                    <a:pt x="2" y="19"/>
                    <a:pt x="5" y="20"/>
                    <a:pt x="8" y="20"/>
                  </a:cubicBezTo>
                  <a:cubicBezTo>
                    <a:pt x="10" y="20"/>
                    <a:pt x="12" y="20"/>
                    <a:pt x="14" y="19"/>
                  </a:cubicBezTo>
                  <a:cubicBezTo>
                    <a:pt x="25" y="17"/>
                    <a:pt x="30" y="12"/>
                    <a:pt x="30" y="7"/>
                  </a:cubicBezTo>
                  <a:cubicBezTo>
                    <a:pt x="30" y="5"/>
                    <a:pt x="29" y="2"/>
                    <a:pt x="27" y="0"/>
                  </a:cubicBezTo>
                  <a:cubicBezTo>
                    <a:pt x="40" y="5"/>
                    <a:pt x="43" y="21"/>
                    <a:pt x="22" y="25"/>
                  </a:cubicBezTo>
                  <a:cubicBezTo>
                    <a:pt x="19" y="25"/>
                    <a:pt x="17" y="25"/>
                    <a:pt x="15" y="25"/>
                  </a:cubicBezTo>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0" name="Freeform 235">
              <a:extLst>
                <a:ext uri="{FF2B5EF4-FFF2-40B4-BE49-F238E27FC236}">
                  <a16:creationId xmlns:a16="http://schemas.microsoft.com/office/drawing/2014/main" id="{9551B706-97D7-28E3-8698-920F0AA5A122}"/>
                </a:ext>
              </a:extLst>
            </p:cNvPr>
            <p:cNvSpPr>
              <a:spLocks/>
            </p:cNvSpPr>
            <p:nvPr/>
          </p:nvSpPr>
          <p:spPr bwMode="auto">
            <a:xfrm>
              <a:off x="5018087" y="3408363"/>
              <a:ext cx="42862" cy="23813"/>
            </a:xfrm>
            <a:custGeom>
              <a:avLst/>
              <a:gdLst>
                <a:gd name="T0" fmla="*/ 16 w 44"/>
                <a:gd name="T1" fmla="*/ 25 h 25"/>
                <a:gd name="T2" fmla="*/ 0 w 44"/>
                <a:gd name="T3" fmla="*/ 18 h 25"/>
                <a:gd name="T4" fmla="*/ 8 w 44"/>
                <a:gd name="T5" fmla="*/ 19 h 25"/>
                <a:gd name="T6" fmla="*/ 14 w 44"/>
                <a:gd name="T7" fmla="*/ 19 h 25"/>
                <a:gd name="T8" fmla="*/ 30 w 44"/>
                <a:gd name="T9" fmla="*/ 7 h 25"/>
                <a:gd name="T10" fmla="*/ 28 w 44"/>
                <a:gd name="T11" fmla="*/ 0 h 25"/>
                <a:gd name="T12" fmla="*/ 22 w 44"/>
                <a:gd name="T13" fmla="*/ 24 h 25"/>
                <a:gd name="T14" fmla="*/ 16 w 44"/>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5">
                  <a:moveTo>
                    <a:pt x="16" y="25"/>
                  </a:moveTo>
                  <a:cubicBezTo>
                    <a:pt x="8" y="25"/>
                    <a:pt x="3" y="22"/>
                    <a:pt x="0" y="18"/>
                  </a:cubicBezTo>
                  <a:cubicBezTo>
                    <a:pt x="3" y="19"/>
                    <a:pt x="5" y="19"/>
                    <a:pt x="8" y="19"/>
                  </a:cubicBezTo>
                  <a:cubicBezTo>
                    <a:pt x="10" y="19"/>
                    <a:pt x="12" y="19"/>
                    <a:pt x="14" y="19"/>
                  </a:cubicBezTo>
                  <a:cubicBezTo>
                    <a:pt x="26" y="17"/>
                    <a:pt x="30" y="12"/>
                    <a:pt x="30" y="7"/>
                  </a:cubicBezTo>
                  <a:cubicBezTo>
                    <a:pt x="30" y="4"/>
                    <a:pt x="29" y="2"/>
                    <a:pt x="28" y="0"/>
                  </a:cubicBezTo>
                  <a:cubicBezTo>
                    <a:pt x="40" y="5"/>
                    <a:pt x="44" y="21"/>
                    <a:pt x="22" y="24"/>
                  </a:cubicBezTo>
                  <a:cubicBezTo>
                    <a:pt x="20" y="25"/>
                    <a:pt x="18" y="25"/>
                    <a:pt x="16" y="25"/>
                  </a:cubicBezTo>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1" name="Freeform 236">
              <a:extLst>
                <a:ext uri="{FF2B5EF4-FFF2-40B4-BE49-F238E27FC236}">
                  <a16:creationId xmlns:a16="http://schemas.microsoft.com/office/drawing/2014/main" id="{690A296A-BB5F-9D4A-6790-6966C7D81D15}"/>
                </a:ext>
              </a:extLst>
            </p:cNvPr>
            <p:cNvSpPr>
              <a:spLocks/>
            </p:cNvSpPr>
            <p:nvPr/>
          </p:nvSpPr>
          <p:spPr bwMode="auto">
            <a:xfrm>
              <a:off x="5545137" y="3360738"/>
              <a:ext cx="47625" cy="25400"/>
            </a:xfrm>
            <a:custGeom>
              <a:avLst/>
              <a:gdLst>
                <a:gd name="T0" fmla="*/ 15 w 50"/>
                <a:gd name="T1" fmla="*/ 25 h 25"/>
                <a:gd name="T2" fmla="*/ 0 w 50"/>
                <a:gd name="T3" fmla="*/ 18 h 25"/>
                <a:gd name="T4" fmla="*/ 7 w 50"/>
                <a:gd name="T5" fmla="*/ 19 h 25"/>
                <a:gd name="T6" fmla="*/ 11 w 50"/>
                <a:gd name="T7" fmla="*/ 19 h 25"/>
                <a:gd name="T8" fmla="*/ 35 w 50"/>
                <a:gd name="T9" fmla="*/ 4 h 25"/>
                <a:gd name="T10" fmla="*/ 34 w 50"/>
                <a:gd name="T11" fmla="*/ 0 h 25"/>
                <a:gd name="T12" fmla="*/ 18 w 50"/>
                <a:gd name="T13" fmla="*/ 25 h 25"/>
                <a:gd name="T14" fmla="*/ 15 w 50"/>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5">
                  <a:moveTo>
                    <a:pt x="15" y="25"/>
                  </a:moveTo>
                  <a:cubicBezTo>
                    <a:pt x="7" y="25"/>
                    <a:pt x="2" y="22"/>
                    <a:pt x="0" y="18"/>
                  </a:cubicBezTo>
                  <a:cubicBezTo>
                    <a:pt x="2" y="19"/>
                    <a:pt x="4" y="19"/>
                    <a:pt x="7" y="19"/>
                  </a:cubicBezTo>
                  <a:cubicBezTo>
                    <a:pt x="8" y="19"/>
                    <a:pt x="9" y="19"/>
                    <a:pt x="11" y="19"/>
                  </a:cubicBezTo>
                  <a:cubicBezTo>
                    <a:pt x="26" y="18"/>
                    <a:pt x="35" y="10"/>
                    <a:pt x="35" y="4"/>
                  </a:cubicBezTo>
                  <a:cubicBezTo>
                    <a:pt x="35" y="2"/>
                    <a:pt x="35" y="1"/>
                    <a:pt x="34" y="0"/>
                  </a:cubicBezTo>
                  <a:cubicBezTo>
                    <a:pt x="50" y="6"/>
                    <a:pt x="42" y="22"/>
                    <a:pt x="18" y="25"/>
                  </a:cubicBezTo>
                  <a:cubicBezTo>
                    <a:pt x="17" y="25"/>
                    <a:pt x="16" y="25"/>
                    <a:pt x="15" y="25"/>
                  </a:cubicBezTo>
                  <a:close/>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2" name="Freeform 237">
              <a:extLst>
                <a:ext uri="{FF2B5EF4-FFF2-40B4-BE49-F238E27FC236}">
                  <a16:creationId xmlns:a16="http://schemas.microsoft.com/office/drawing/2014/main" id="{0E0E1614-0DF6-DBAC-D70B-7DBEBE80DC59}"/>
                </a:ext>
              </a:extLst>
            </p:cNvPr>
            <p:cNvSpPr>
              <a:spLocks/>
            </p:cNvSpPr>
            <p:nvPr/>
          </p:nvSpPr>
          <p:spPr bwMode="auto">
            <a:xfrm>
              <a:off x="5348287" y="3475038"/>
              <a:ext cx="42862" cy="23813"/>
            </a:xfrm>
            <a:custGeom>
              <a:avLst/>
              <a:gdLst>
                <a:gd name="T0" fmla="*/ 13 w 44"/>
                <a:gd name="T1" fmla="*/ 24 h 24"/>
                <a:gd name="T2" fmla="*/ 0 w 44"/>
                <a:gd name="T3" fmla="*/ 18 h 24"/>
                <a:gd name="T4" fmla="*/ 6 w 44"/>
                <a:gd name="T5" fmla="*/ 19 h 24"/>
                <a:gd name="T6" fmla="*/ 11 w 44"/>
                <a:gd name="T7" fmla="*/ 18 h 24"/>
                <a:gd name="T8" fmla="*/ 31 w 44"/>
                <a:gd name="T9" fmla="*/ 4 h 24"/>
                <a:gd name="T10" fmla="*/ 29 w 44"/>
                <a:gd name="T11" fmla="*/ 0 h 24"/>
                <a:gd name="T12" fmla="*/ 19 w 44"/>
                <a:gd name="T13" fmla="*/ 24 h 24"/>
                <a:gd name="T14" fmla="*/ 13 w 44"/>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4">
                  <a:moveTo>
                    <a:pt x="13" y="24"/>
                  </a:moveTo>
                  <a:cubicBezTo>
                    <a:pt x="7" y="24"/>
                    <a:pt x="3" y="22"/>
                    <a:pt x="0" y="18"/>
                  </a:cubicBezTo>
                  <a:cubicBezTo>
                    <a:pt x="2" y="18"/>
                    <a:pt x="4" y="19"/>
                    <a:pt x="6" y="19"/>
                  </a:cubicBezTo>
                  <a:cubicBezTo>
                    <a:pt x="7" y="19"/>
                    <a:pt x="9" y="18"/>
                    <a:pt x="11" y="18"/>
                  </a:cubicBezTo>
                  <a:cubicBezTo>
                    <a:pt x="24" y="15"/>
                    <a:pt x="31" y="10"/>
                    <a:pt x="31" y="4"/>
                  </a:cubicBezTo>
                  <a:cubicBezTo>
                    <a:pt x="31" y="3"/>
                    <a:pt x="30" y="1"/>
                    <a:pt x="29" y="0"/>
                  </a:cubicBezTo>
                  <a:cubicBezTo>
                    <a:pt x="44" y="6"/>
                    <a:pt x="41" y="19"/>
                    <a:pt x="19" y="24"/>
                  </a:cubicBezTo>
                  <a:cubicBezTo>
                    <a:pt x="17" y="24"/>
                    <a:pt x="15" y="24"/>
                    <a:pt x="13" y="24"/>
                  </a:cubicBezTo>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3" name="Freeform 238">
              <a:extLst>
                <a:ext uri="{FF2B5EF4-FFF2-40B4-BE49-F238E27FC236}">
                  <a16:creationId xmlns:a16="http://schemas.microsoft.com/office/drawing/2014/main" id="{AF05B2EB-E3F5-AC59-7D55-C1BB78CEE922}"/>
                </a:ext>
              </a:extLst>
            </p:cNvPr>
            <p:cNvSpPr>
              <a:spLocks/>
            </p:cNvSpPr>
            <p:nvPr/>
          </p:nvSpPr>
          <p:spPr bwMode="auto">
            <a:xfrm>
              <a:off x="5140325" y="3254375"/>
              <a:ext cx="46037" cy="20638"/>
            </a:xfrm>
            <a:custGeom>
              <a:avLst/>
              <a:gdLst>
                <a:gd name="T0" fmla="*/ 20 w 49"/>
                <a:gd name="T1" fmla="*/ 22 h 22"/>
                <a:gd name="T2" fmla="*/ 13 w 49"/>
                <a:gd name="T3" fmla="*/ 22 h 22"/>
                <a:gd name="T4" fmla="*/ 0 w 49"/>
                <a:gd name="T5" fmla="*/ 15 h 22"/>
                <a:gd name="T6" fmla="*/ 6 w 49"/>
                <a:gd name="T7" fmla="*/ 16 h 22"/>
                <a:gd name="T8" fmla="*/ 13 w 49"/>
                <a:gd name="T9" fmla="*/ 17 h 22"/>
                <a:gd name="T10" fmla="*/ 33 w 49"/>
                <a:gd name="T11" fmla="*/ 6 h 22"/>
                <a:gd name="T12" fmla="*/ 30 w 49"/>
                <a:gd name="T13" fmla="*/ 0 h 22"/>
                <a:gd name="T14" fmla="*/ 20 w 49"/>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2">
                  <a:moveTo>
                    <a:pt x="20" y="22"/>
                  </a:moveTo>
                  <a:cubicBezTo>
                    <a:pt x="18" y="22"/>
                    <a:pt x="16" y="22"/>
                    <a:pt x="13" y="22"/>
                  </a:cubicBezTo>
                  <a:cubicBezTo>
                    <a:pt x="6" y="21"/>
                    <a:pt x="2" y="18"/>
                    <a:pt x="0" y="15"/>
                  </a:cubicBezTo>
                  <a:cubicBezTo>
                    <a:pt x="2" y="16"/>
                    <a:pt x="4" y="16"/>
                    <a:pt x="6" y="16"/>
                  </a:cubicBezTo>
                  <a:cubicBezTo>
                    <a:pt x="8" y="17"/>
                    <a:pt x="10" y="17"/>
                    <a:pt x="13" y="17"/>
                  </a:cubicBezTo>
                  <a:cubicBezTo>
                    <a:pt x="25" y="17"/>
                    <a:pt x="33" y="12"/>
                    <a:pt x="33" y="6"/>
                  </a:cubicBezTo>
                  <a:cubicBezTo>
                    <a:pt x="33" y="4"/>
                    <a:pt x="32" y="2"/>
                    <a:pt x="30" y="0"/>
                  </a:cubicBezTo>
                  <a:cubicBezTo>
                    <a:pt x="49" y="9"/>
                    <a:pt x="41" y="22"/>
                    <a:pt x="20" y="22"/>
                  </a:cubicBezTo>
                  <a:close/>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4" name="Freeform 239">
              <a:extLst>
                <a:ext uri="{FF2B5EF4-FFF2-40B4-BE49-F238E27FC236}">
                  <a16:creationId xmlns:a16="http://schemas.microsoft.com/office/drawing/2014/main" id="{823A4F43-9514-9268-0CE6-28085A6EA628}"/>
                </a:ext>
              </a:extLst>
            </p:cNvPr>
            <p:cNvSpPr>
              <a:spLocks/>
            </p:cNvSpPr>
            <p:nvPr/>
          </p:nvSpPr>
          <p:spPr bwMode="auto">
            <a:xfrm>
              <a:off x="5842000" y="3409950"/>
              <a:ext cx="47625" cy="22225"/>
            </a:xfrm>
            <a:custGeom>
              <a:avLst/>
              <a:gdLst>
                <a:gd name="T0" fmla="*/ 20 w 48"/>
                <a:gd name="T1" fmla="*/ 23 h 23"/>
                <a:gd name="T2" fmla="*/ 12 w 48"/>
                <a:gd name="T3" fmla="*/ 22 h 23"/>
                <a:gd name="T4" fmla="*/ 0 w 48"/>
                <a:gd name="T5" fmla="*/ 16 h 23"/>
                <a:gd name="T6" fmla="*/ 5 w 48"/>
                <a:gd name="T7" fmla="*/ 17 h 23"/>
                <a:gd name="T8" fmla="*/ 12 w 48"/>
                <a:gd name="T9" fmla="*/ 17 h 23"/>
                <a:gd name="T10" fmla="*/ 32 w 48"/>
                <a:gd name="T11" fmla="*/ 6 h 23"/>
                <a:gd name="T12" fmla="*/ 30 w 48"/>
                <a:gd name="T13" fmla="*/ 0 h 23"/>
                <a:gd name="T14" fmla="*/ 20 w 48"/>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3">
                  <a:moveTo>
                    <a:pt x="20" y="23"/>
                  </a:moveTo>
                  <a:cubicBezTo>
                    <a:pt x="17" y="23"/>
                    <a:pt x="15" y="23"/>
                    <a:pt x="12" y="22"/>
                  </a:cubicBezTo>
                  <a:cubicBezTo>
                    <a:pt x="5" y="21"/>
                    <a:pt x="1" y="19"/>
                    <a:pt x="0" y="16"/>
                  </a:cubicBezTo>
                  <a:cubicBezTo>
                    <a:pt x="1" y="16"/>
                    <a:pt x="3" y="17"/>
                    <a:pt x="5" y="17"/>
                  </a:cubicBezTo>
                  <a:cubicBezTo>
                    <a:pt x="7" y="17"/>
                    <a:pt x="10" y="17"/>
                    <a:pt x="12" y="17"/>
                  </a:cubicBezTo>
                  <a:cubicBezTo>
                    <a:pt x="24" y="17"/>
                    <a:pt x="32" y="12"/>
                    <a:pt x="32" y="6"/>
                  </a:cubicBezTo>
                  <a:cubicBezTo>
                    <a:pt x="32" y="4"/>
                    <a:pt x="31" y="2"/>
                    <a:pt x="30" y="0"/>
                  </a:cubicBezTo>
                  <a:cubicBezTo>
                    <a:pt x="48" y="10"/>
                    <a:pt x="40" y="23"/>
                    <a:pt x="20" y="23"/>
                  </a:cubicBezTo>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5" name="Freeform 240">
              <a:extLst>
                <a:ext uri="{FF2B5EF4-FFF2-40B4-BE49-F238E27FC236}">
                  <a16:creationId xmlns:a16="http://schemas.microsoft.com/office/drawing/2014/main" id="{19680158-11E8-0AD1-38D6-C2E4CDD7D484}"/>
                </a:ext>
              </a:extLst>
            </p:cNvPr>
            <p:cNvSpPr>
              <a:spLocks/>
            </p:cNvSpPr>
            <p:nvPr/>
          </p:nvSpPr>
          <p:spPr bwMode="auto">
            <a:xfrm>
              <a:off x="5691187" y="2981325"/>
              <a:ext cx="46037" cy="22225"/>
            </a:xfrm>
            <a:custGeom>
              <a:avLst/>
              <a:gdLst>
                <a:gd name="T0" fmla="*/ 20 w 48"/>
                <a:gd name="T1" fmla="*/ 23 h 23"/>
                <a:gd name="T2" fmla="*/ 13 w 48"/>
                <a:gd name="T3" fmla="*/ 22 h 23"/>
                <a:gd name="T4" fmla="*/ 0 w 48"/>
                <a:gd name="T5" fmla="*/ 16 h 23"/>
                <a:gd name="T6" fmla="*/ 5 w 48"/>
                <a:gd name="T7" fmla="*/ 17 h 23"/>
                <a:gd name="T8" fmla="*/ 12 w 48"/>
                <a:gd name="T9" fmla="*/ 17 h 23"/>
                <a:gd name="T10" fmla="*/ 33 w 48"/>
                <a:gd name="T11" fmla="*/ 6 h 23"/>
                <a:gd name="T12" fmla="*/ 30 w 48"/>
                <a:gd name="T13" fmla="*/ 0 h 23"/>
                <a:gd name="T14" fmla="*/ 20 w 48"/>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3">
                  <a:moveTo>
                    <a:pt x="20" y="23"/>
                  </a:moveTo>
                  <a:cubicBezTo>
                    <a:pt x="18" y="23"/>
                    <a:pt x="15" y="23"/>
                    <a:pt x="13" y="22"/>
                  </a:cubicBezTo>
                  <a:cubicBezTo>
                    <a:pt x="6" y="21"/>
                    <a:pt x="2" y="19"/>
                    <a:pt x="0" y="16"/>
                  </a:cubicBezTo>
                  <a:cubicBezTo>
                    <a:pt x="1" y="16"/>
                    <a:pt x="3" y="16"/>
                    <a:pt x="5" y="17"/>
                  </a:cubicBezTo>
                  <a:cubicBezTo>
                    <a:pt x="8" y="17"/>
                    <a:pt x="10" y="17"/>
                    <a:pt x="12" y="17"/>
                  </a:cubicBezTo>
                  <a:cubicBezTo>
                    <a:pt x="25" y="17"/>
                    <a:pt x="33" y="12"/>
                    <a:pt x="33" y="6"/>
                  </a:cubicBezTo>
                  <a:cubicBezTo>
                    <a:pt x="33" y="4"/>
                    <a:pt x="32" y="2"/>
                    <a:pt x="30" y="0"/>
                  </a:cubicBezTo>
                  <a:cubicBezTo>
                    <a:pt x="48" y="10"/>
                    <a:pt x="41" y="23"/>
                    <a:pt x="20" y="23"/>
                  </a:cubicBezTo>
                  <a:close/>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6" name="Freeform 241">
              <a:extLst>
                <a:ext uri="{FF2B5EF4-FFF2-40B4-BE49-F238E27FC236}">
                  <a16:creationId xmlns:a16="http://schemas.microsoft.com/office/drawing/2014/main" id="{7495ABF8-7589-B7FC-C1B4-79585C1A0B7B}"/>
                </a:ext>
              </a:extLst>
            </p:cNvPr>
            <p:cNvSpPr>
              <a:spLocks/>
            </p:cNvSpPr>
            <p:nvPr/>
          </p:nvSpPr>
          <p:spPr bwMode="auto">
            <a:xfrm>
              <a:off x="4810125" y="3175000"/>
              <a:ext cx="46037" cy="28575"/>
            </a:xfrm>
            <a:custGeom>
              <a:avLst/>
              <a:gdLst>
                <a:gd name="T0" fmla="*/ 17 w 48"/>
                <a:gd name="T1" fmla="*/ 30 h 30"/>
                <a:gd name="T2" fmla="*/ 13 w 48"/>
                <a:gd name="T3" fmla="*/ 30 h 30"/>
                <a:gd name="T4" fmla="*/ 0 w 48"/>
                <a:gd name="T5" fmla="*/ 23 h 30"/>
                <a:gd name="T6" fmla="*/ 6 w 48"/>
                <a:gd name="T7" fmla="*/ 24 h 30"/>
                <a:gd name="T8" fmla="*/ 10 w 48"/>
                <a:gd name="T9" fmla="*/ 25 h 30"/>
                <a:gd name="T10" fmla="*/ 32 w 48"/>
                <a:gd name="T11" fmla="*/ 7 h 30"/>
                <a:gd name="T12" fmla="*/ 29 w 48"/>
                <a:gd name="T13" fmla="*/ 0 h 30"/>
                <a:gd name="T14" fmla="*/ 17 w 48"/>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0">
                  <a:moveTo>
                    <a:pt x="17" y="30"/>
                  </a:moveTo>
                  <a:cubicBezTo>
                    <a:pt x="16" y="30"/>
                    <a:pt x="15" y="30"/>
                    <a:pt x="13" y="30"/>
                  </a:cubicBezTo>
                  <a:cubicBezTo>
                    <a:pt x="7" y="29"/>
                    <a:pt x="3" y="26"/>
                    <a:pt x="0" y="23"/>
                  </a:cubicBezTo>
                  <a:cubicBezTo>
                    <a:pt x="2" y="24"/>
                    <a:pt x="4" y="24"/>
                    <a:pt x="6" y="24"/>
                  </a:cubicBezTo>
                  <a:cubicBezTo>
                    <a:pt x="7" y="25"/>
                    <a:pt x="8" y="25"/>
                    <a:pt x="10" y="25"/>
                  </a:cubicBezTo>
                  <a:cubicBezTo>
                    <a:pt x="23" y="25"/>
                    <a:pt x="32" y="16"/>
                    <a:pt x="32" y="7"/>
                  </a:cubicBezTo>
                  <a:cubicBezTo>
                    <a:pt x="32" y="5"/>
                    <a:pt x="31" y="2"/>
                    <a:pt x="29" y="0"/>
                  </a:cubicBezTo>
                  <a:cubicBezTo>
                    <a:pt x="48" y="7"/>
                    <a:pt x="38" y="30"/>
                    <a:pt x="17" y="30"/>
                  </a:cubicBezTo>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7" name="Freeform 242">
              <a:extLst>
                <a:ext uri="{FF2B5EF4-FFF2-40B4-BE49-F238E27FC236}">
                  <a16:creationId xmlns:a16="http://schemas.microsoft.com/office/drawing/2014/main" id="{71876052-180A-9DD7-4EA8-08FB5C628192}"/>
                </a:ext>
              </a:extLst>
            </p:cNvPr>
            <p:cNvSpPr>
              <a:spLocks/>
            </p:cNvSpPr>
            <p:nvPr/>
          </p:nvSpPr>
          <p:spPr bwMode="auto">
            <a:xfrm>
              <a:off x="4929187" y="3089275"/>
              <a:ext cx="46037" cy="25400"/>
            </a:xfrm>
            <a:custGeom>
              <a:avLst/>
              <a:gdLst>
                <a:gd name="T0" fmla="*/ 16 w 48"/>
                <a:gd name="T1" fmla="*/ 27 h 27"/>
                <a:gd name="T2" fmla="*/ 0 w 48"/>
                <a:gd name="T3" fmla="*/ 20 h 27"/>
                <a:gd name="T4" fmla="*/ 8 w 48"/>
                <a:gd name="T5" fmla="*/ 21 h 27"/>
                <a:gd name="T6" fmla="*/ 12 w 48"/>
                <a:gd name="T7" fmla="*/ 21 h 27"/>
                <a:gd name="T8" fmla="*/ 35 w 48"/>
                <a:gd name="T9" fmla="*/ 6 h 27"/>
                <a:gd name="T10" fmla="*/ 32 w 48"/>
                <a:gd name="T11" fmla="*/ 0 h 27"/>
                <a:gd name="T12" fmla="*/ 20 w 48"/>
                <a:gd name="T13" fmla="*/ 26 h 27"/>
                <a:gd name="T14" fmla="*/ 16 w 4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7">
                  <a:moveTo>
                    <a:pt x="16" y="27"/>
                  </a:moveTo>
                  <a:cubicBezTo>
                    <a:pt x="8" y="27"/>
                    <a:pt x="3" y="24"/>
                    <a:pt x="0" y="20"/>
                  </a:cubicBezTo>
                  <a:cubicBezTo>
                    <a:pt x="2" y="21"/>
                    <a:pt x="5" y="21"/>
                    <a:pt x="8" y="21"/>
                  </a:cubicBezTo>
                  <a:cubicBezTo>
                    <a:pt x="9" y="21"/>
                    <a:pt x="11" y="21"/>
                    <a:pt x="12" y="21"/>
                  </a:cubicBezTo>
                  <a:cubicBezTo>
                    <a:pt x="27" y="19"/>
                    <a:pt x="34" y="12"/>
                    <a:pt x="35" y="6"/>
                  </a:cubicBezTo>
                  <a:cubicBezTo>
                    <a:pt x="35" y="4"/>
                    <a:pt x="34" y="2"/>
                    <a:pt x="32" y="0"/>
                  </a:cubicBezTo>
                  <a:cubicBezTo>
                    <a:pt x="48" y="6"/>
                    <a:pt x="45" y="23"/>
                    <a:pt x="20" y="26"/>
                  </a:cubicBezTo>
                  <a:cubicBezTo>
                    <a:pt x="19" y="27"/>
                    <a:pt x="17" y="27"/>
                    <a:pt x="16" y="27"/>
                  </a:cubicBezTo>
                </a:path>
              </a:pathLst>
            </a:custGeom>
            <a:solidFill>
              <a:srgbClr val="F9A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8" name="Freeform 243">
              <a:extLst>
                <a:ext uri="{FF2B5EF4-FFF2-40B4-BE49-F238E27FC236}">
                  <a16:creationId xmlns:a16="http://schemas.microsoft.com/office/drawing/2014/main" id="{069E6CBD-B6EE-EE57-ED09-7C783827A882}"/>
                </a:ext>
              </a:extLst>
            </p:cNvPr>
            <p:cNvSpPr>
              <a:spLocks/>
            </p:cNvSpPr>
            <p:nvPr/>
          </p:nvSpPr>
          <p:spPr bwMode="auto">
            <a:xfrm>
              <a:off x="5099050" y="2968625"/>
              <a:ext cx="65087" cy="57150"/>
            </a:xfrm>
            <a:custGeom>
              <a:avLst/>
              <a:gdLst>
                <a:gd name="T0" fmla="*/ 18 w 68"/>
                <a:gd name="T1" fmla="*/ 18 h 59"/>
                <a:gd name="T2" fmla="*/ 41 w 68"/>
                <a:gd name="T3" fmla="*/ 45 h 59"/>
                <a:gd name="T4" fmla="*/ 18 w 68"/>
                <a:gd name="T5" fmla="*/ 18 h 59"/>
              </a:gdLst>
              <a:ahLst/>
              <a:cxnLst>
                <a:cxn ang="0">
                  <a:pos x="T0" y="T1"/>
                </a:cxn>
                <a:cxn ang="0">
                  <a:pos x="T2" y="T3"/>
                </a:cxn>
                <a:cxn ang="0">
                  <a:pos x="T4" y="T5"/>
                </a:cxn>
              </a:cxnLst>
              <a:rect l="0" t="0" r="r" b="b"/>
              <a:pathLst>
                <a:path w="68" h="59">
                  <a:moveTo>
                    <a:pt x="18" y="18"/>
                  </a:moveTo>
                  <a:cubicBezTo>
                    <a:pt x="0" y="33"/>
                    <a:pt x="14" y="59"/>
                    <a:pt x="41" y="45"/>
                  </a:cubicBezTo>
                  <a:cubicBezTo>
                    <a:pt x="68" y="31"/>
                    <a:pt x="41" y="0"/>
                    <a:pt x="18" y="18"/>
                  </a:cubicBezTo>
                  <a:close/>
                </a:path>
              </a:pathLst>
            </a:custGeom>
            <a:solidFill>
              <a:srgbClr val="F68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9" name="Freeform 244">
              <a:extLst>
                <a:ext uri="{FF2B5EF4-FFF2-40B4-BE49-F238E27FC236}">
                  <a16:creationId xmlns:a16="http://schemas.microsoft.com/office/drawing/2014/main" id="{DA5FEE9B-D990-2E70-2109-46A885769503}"/>
                </a:ext>
              </a:extLst>
            </p:cNvPr>
            <p:cNvSpPr>
              <a:spLocks noEditPoints="1"/>
            </p:cNvSpPr>
            <p:nvPr/>
          </p:nvSpPr>
          <p:spPr bwMode="auto">
            <a:xfrm>
              <a:off x="5106987" y="2981325"/>
              <a:ext cx="42862" cy="34925"/>
            </a:xfrm>
            <a:custGeom>
              <a:avLst/>
              <a:gdLst>
                <a:gd name="T0" fmla="*/ 18 w 43"/>
                <a:gd name="T1" fmla="*/ 36 h 36"/>
                <a:gd name="T2" fmla="*/ 1 w 43"/>
                <a:gd name="T3" fmla="*/ 21 h 36"/>
                <a:gd name="T4" fmla="*/ 1 w 43"/>
                <a:gd name="T5" fmla="*/ 21 h 36"/>
                <a:gd name="T6" fmla="*/ 9 w 43"/>
                <a:gd name="T7" fmla="*/ 5 h 36"/>
                <a:gd name="T8" fmla="*/ 24 w 43"/>
                <a:gd name="T9" fmla="*/ 0 h 36"/>
                <a:gd name="T10" fmla="*/ 43 w 43"/>
                <a:gd name="T11" fmla="*/ 17 h 36"/>
                <a:gd name="T12" fmla="*/ 32 w 43"/>
                <a:gd name="T13" fmla="*/ 32 h 36"/>
                <a:gd name="T14" fmla="*/ 18 w 43"/>
                <a:gd name="T15" fmla="*/ 36 h 36"/>
                <a:gd name="T16" fmla="*/ 19 w 43"/>
                <a:gd name="T17" fmla="*/ 3 h 36"/>
                <a:gd name="T18" fmla="*/ 9 w 43"/>
                <a:gd name="T19" fmla="*/ 7 h 36"/>
                <a:gd name="T20" fmla="*/ 15 w 43"/>
                <a:gd name="T21" fmla="*/ 28 h 36"/>
                <a:gd name="T22" fmla="*/ 25 w 43"/>
                <a:gd name="T23" fmla="*/ 25 h 36"/>
                <a:gd name="T24" fmla="*/ 19 w 43"/>
                <a:gd name="T25"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36">
                  <a:moveTo>
                    <a:pt x="18" y="36"/>
                  </a:moveTo>
                  <a:cubicBezTo>
                    <a:pt x="8" y="36"/>
                    <a:pt x="1" y="29"/>
                    <a:pt x="1" y="21"/>
                  </a:cubicBezTo>
                  <a:lnTo>
                    <a:pt x="1" y="21"/>
                  </a:lnTo>
                  <a:cubicBezTo>
                    <a:pt x="1" y="16"/>
                    <a:pt x="4" y="10"/>
                    <a:pt x="9" y="5"/>
                  </a:cubicBezTo>
                  <a:cubicBezTo>
                    <a:pt x="14" y="1"/>
                    <a:pt x="19" y="0"/>
                    <a:pt x="24" y="0"/>
                  </a:cubicBezTo>
                  <a:cubicBezTo>
                    <a:pt x="35" y="0"/>
                    <a:pt x="43" y="8"/>
                    <a:pt x="43" y="17"/>
                  </a:cubicBezTo>
                  <a:cubicBezTo>
                    <a:pt x="43" y="22"/>
                    <a:pt x="40" y="28"/>
                    <a:pt x="32" y="32"/>
                  </a:cubicBezTo>
                  <a:cubicBezTo>
                    <a:pt x="27" y="35"/>
                    <a:pt x="22" y="36"/>
                    <a:pt x="18" y="36"/>
                  </a:cubicBezTo>
                  <a:moveTo>
                    <a:pt x="19" y="3"/>
                  </a:moveTo>
                  <a:cubicBezTo>
                    <a:pt x="16" y="3"/>
                    <a:pt x="13" y="4"/>
                    <a:pt x="9" y="7"/>
                  </a:cubicBezTo>
                  <a:cubicBezTo>
                    <a:pt x="0" y="15"/>
                    <a:pt x="4" y="28"/>
                    <a:pt x="15" y="28"/>
                  </a:cubicBezTo>
                  <a:cubicBezTo>
                    <a:pt x="18" y="28"/>
                    <a:pt x="21" y="27"/>
                    <a:pt x="25" y="25"/>
                  </a:cubicBezTo>
                  <a:cubicBezTo>
                    <a:pt x="39" y="18"/>
                    <a:pt x="31" y="3"/>
                    <a:pt x="19" y="3"/>
                  </a:cubicBezTo>
                  <a:close/>
                </a:path>
              </a:pathLst>
            </a:custGeom>
            <a:solidFill>
              <a:srgbClr val="F363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0" name="Freeform 245">
              <a:extLst>
                <a:ext uri="{FF2B5EF4-FFF2-40B4-BE49-F238E27FC236}">
                  <a16:creationId xmlns:a16="http://schemas.microsoft.com/office/drawing/2014/main" id="{FA6F2E35-34D3-989F-FE32-A5DD581D38D1}"/>
                </a:ext>
              </a:extLst>
            </p:cNvPr>
            <p:cNvSpPr>
              <a:spLocks/>
            </p:cNvSpPr>
            <p:nvPr/>
          </p:nvSpPr>
          <p:spPr bwMode="auto">
            <a:xfrm>
              <a:off x="5313362" y="2938463"/>
              <a:ext cx="57150" cy="30163"/>
            </a:xfrm>
            <a:custGeom>
              <a:avLst/>
              <a:gdLst>
                <a:gd name="T0" fmla="*/ 27 w 59"/>
                <a:gd name="T1" fmla="*/ 5 h 31"/>
                <a:gd name="T2" fmla="*/ 32 w 59"/>
                <a:gd name="T3" fmla="*/ 30 h 31"/>
                <a:gd name="T4" fmla="*/ 27 w 59"/>
                <a:gd name="T5" fmla="*/ 5 h 31"/>
              </a:gdLst>
              <a:ahLst/>
              <a:cxnLst>
                <a:cxn ang="0">
                  <a:pos x="T0" y="T1"/>
                </a:cxn>
                <a:cxn ang="0">
                  <a:pos x="T2" y="T3"/>
                </a:cxn>
                <a:cxn ang="0">
                  <a:pos x="T4" y="T5"/>
                </a:cxn>
              </a:cxnLst>
              <a:rect l="0" t="0" r="r" b="b"/>
              <a:pathLst>
                <a:path w="59" h="31">
                  <a:moveTo>
                    <a:pt x="27" y="5"/>
                  </a:moveTo>
                  <a:cubicBezTo>
                    <a:pt x="0" y="9"/>
                    <a:pt x="6" y="31"/>
                    <a:pt x="32" y="30"/>
                  </a:cubicBezTo>
                  <a:cubicBezTo>
                    <a:pt x="59" y="29"/>
                    <a:pt x="54" y="0"/>
                    <a:pt x="27" y="5"/>
                  </a:cubicBezTo>
                  <a:close/>
                </a:path>
              </a:pathLst>
            </a:custGeom>
            <a:solidFill>
              <a:srgbClr val="FABA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1" name="Freeform 246">
              <a:extLst>
                <a:ext uri="{FF2B5EF4-FFF2-40B4-BE49-F238E27FC236}">
                  <a16:creationId xmlns:a16="http://schemas.microsoft.com/office/drawing/2014/main" id="{2BF5B055-6A11-42D4-8601-218DCE17C9BD}"/>
                </a:ext>
              </a:extLst>
            </p:cNvPr>
            <p:cNvSpPr>
              <a:spLocks noEditPoints="1"/>
            </p:cNvSpPr>
            <p:nvPr/>
          </p:nvSpPr>
          <p:spPr bwMode="auto">
            <a:xfrm>
              <a:off x="5321300" y="2943225"/>
              <a:ext cx="41275" cy="25400"/>
            </a:xfrm>
            <a:custGeom>
              <a:avLst/>
              <a:gdLst>
                <a:gd name="T0" fmla="*/ 24 w 43"/>
                <a:gd name="T1" fmla="*/ 26 h 26"/>
                <a:gd name="T2" fmla="*/ 2 w 43"/>
                <a:gd name="T3" fmla="*/ 14 h 26"/>
                <a:gd name="T4" fmla="*/ 20 w 43"/>
                <a:gd name="T5" fmla="*/ 1 h 26"/>
                <a:gd name="T6" fmla="*/ 26 w 43"/>
                <a:gd name="T7" fmla="*/ 0 h 26"/>
                <a:gd name="T8" fmla="*/ 43 w 43"/>
                <a:gd name="T9" fmla="*/ 13 h 26"/>
                <a:gd name="T10" fmla="*/ 25 w 43"/>
                <a:gd name="T11" fmla="*/ 26 h 26"/>
                <a:gd name="T12" fmla="*/ 24 w 43"/>
                <a:gd name="T13" fmla="*/ 26 h 26"/>
                <a:gd name="T14" fmla="*/ 22 w 43"/>
                <a:gd name="T15" fmla="*/ 2 h 26"/>
                <a:gd name="T16" fmla="*/ 18 w 43"/>
                <a:gd name="T17" fmla="*/ 2 h 26"/>
                <a:gd name="T18" fmla="*/ 20 w 43"/>
                <a:gd name="T19" fmla="*/ 20 h 26"/>
                <a:gd name="T20" fmla="*/ 22 w 43"/>
                <a:gd name="T21" fmla="*/ 20 h 26"/>
                <a:gd name="T22" fmla="*/ 22 w 43"/>
                <a:gd name="T23"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26">
                  <a:moveTo>
                    <a:pt x="24" y="26"/>
                  </a:moveTo>
                  <a:cubicBezTo>
                    <a:pt x="10" y="26"/>
                    <a:pt x="2" y="20"/>
                    <a:pt x="2" y="14"/>
                  </a:cubicBezTo>
                  <a:cubicBezTo>
                    <a:pt x="2" y="8"/>
                    <a:pt x="8" y="3"/>
                    <a:pt x="20" y="1"/>
                  </a:cubicBezTo>
                  <a:cubicBezTo>
                    <a:pt x="22" y="1"/>
                    <a:pt x="24" y="0"/>
                    <a:pt x="26" y="0"/>
                  </a:cubicBezTo>
                  <a:cubicBezTo>
                    <a:pt x="37" y="0"/>
                    <a:pt x="43" y="7"/>
                    <a:pt x="43" y="13"/>
                  </a:cubicBezTo>
                  <a:cubicBezTo>
                    <a:pt x="43" y="19"/>
                    <a:pt x="37" y="25"/>
                    <a:pt x="25" y="26"/>
                  </a:cubicBezTo>
                  <a:cubicBezTo>
                    <a:pt x="25" y="26"/>
                    <a:pt x="24" y="26"/>
                    <a:pt x="24" y="26"/>
                  </a:cubicBezTo>
                  <a:close/>
                  <a:moveTo>
                    <a:pt x="22" y="2"/>
                  </a:moveTo>
                  <a:cubicBezTo>
                    <a:pt x="21" y="2"/>
                    <a:pt x="19" y="2"/>
                    <a:pt x="18" y="2"/>
                  </a:cubicBezTo>
                  <a:cubicBezTo>
                    <a:pt x="0" y="6"/>
                    <a:pt x="3" y="20"/>
                    <a:pt x="20" y="20"/>
                  </a:cubicBezTo>
                  <a:cubicBezTo>
                    <a:pt x="21" y="20"/>
                    <a:pt x="21" y="20"/>
                    <a:pt x="22" y="20"/>
                  </a:cubicBezTo>
                  <a:cubicBezTo>
                    <a:pt x="39" y="19"/>
                    <a:pt x="37" y="2"/>
                    <a:pt x="22" y="2"/>
                  </a:cubicBezTo>
                </a:path>
              </a:pathLst>
            </a:custGeom>
            <a:solidFill>
              <a:srgbClr val="F68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2" name="Freeform 247">
              <a:extLst>
                <a:ext uri="{FF2B5EF4-FFF2-40B4-BE49-F238E27FC236}">
                  <a16:creationId xmlns:a16="http://schemas.microsoft.com/office/drawing/2014/main" id="{A97223FE-FD0F-A514-197F-E6B32A958AFF}"/>
                </a:ext>
              </a:extLst>
            </p:cNvPr>
            <p:cNvSpPr>
              <a:spLocks/>
            </p:cNvSpPr>
            <p:nvPr/>
          </p:nvSpPr>
          <p:spPr bwMode="auto">
            <a:xfrm>
              <a:off x="6011862" y="2973388"/>
              <a:ext cx="57150" cy="33338"/>
            </a:xfrm>
            <a:custGeom>
              <a:avLst/>
              <a:gdLst>
                <a:gd name="T0" fmla="*/ 27 w 59"/>
                <a:gd name="T1" fmla="*/ 2 h 34"/>
                <a:gd name="T2" fmla="*/ 1 w 59"/>
                <a:gd name="T3" fmla="*/ 17 h 34"/>
                <a:gd name="T4" fmla="*/ 27 w 59"/>
                <a:gd name="T5" fmla="*/ 33 h 34"/>
                <a:gd name="T6" fmla="*/ 27 w 59"/>
                <a:gd name="T7" fmla="*/ 2 h 34"/>
              </a:gdLst>
              <a:ahLst/>
              <a:cxnLst>
                <a:cxn ang="0">
                  <a:pos x="T0" y="T1"/>
                </a:cxn>
                <a:cxn ang="0">
                  <a:pos x="T2" y="T3"/>
                </a:cxn>
                <a:cxn ang="0">
                  <a:pos x="T4" y="T5"/>
                </a:cxn>
                <a:cxn ang="0">
                  <a:pos x="T6" y="T7"/>
                </a:cxn>
              </a:cxnLst>
              <a:rect l="0" t="0" r="r" b="b"/>
              <a:pathLst>
                <a:path w="59" h="34">
                  <a:moveTo>
                    <a:pt x="27" y="2"/>
                  </a:moveTo>
                  <a:cubicBezTo>
                    <a:pt x="8" y="0"/>
                    <a:pt x="0" y="9"/>
                    <a:pt x="1" y="17"/>
                  </a:cubicBezTo>
                  <a:cubicBezTo>
                    <a:pt x="2" y="26"/>
                    <a:pt x="11" y="34"/>
                    <a:pt x="27" y="33"/>
                  </a:cubicBezTo>
                  <a:cubicBezTo>
                    <a:pt x="59" y="31"/>
                    <a:pt x="46" y="3"/>
                    <a:pt x="27" y="2"/>
                  </a:cubicBezTo>
                </a:path>
              </a:pathLst>
            </a:custGeom>
            <a:solidFill>
              <a:srgbClr val="FABA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3" name="Freeform 248">
              <a:extLst>
                <a:ext uri="{FF2B5EF4-FFF2-40B4-BE49-F238E27FC236}">
                  <a16:creationId xmlns:a16="http://schemas.microsoft.com/office/drawing/2014/main" id="{D65BD64F-7DC9-D09B-5A9B-F7F84FA7F443}"/>
                </a:ext>
              </a:extLst>
            </p:cNvPr>
            <p:cNvSpPr>
              <a:spLocks noEditPoints="1"/>
            </p:cNvSpPr>
            <p:nvPr/>
          </p:nvSpPr>
          <p:spPr bwMode="auto">
            <a:xfrm>
              <a:off x="6011862" y="2974975"/>
              <a:ext cx="47625" cy="30163"/>
            </a:xfrm>
            <a:custGeom>
              <a:avLst/>
              <a:gdLst>
                <a:gd name="T0" fmla="*/ 24 w 49"/>
                <a:gd name="T1" fmla="*/ 32 h 32"/>
                <a:gd name="T2" fmla="*/ 0 w 49"/>
                <a:gd name="T3" fmla="*/ 16 h 32"/>
                <a:gd name="T4" fmla="*/ 0 w 49"/>
                <a:gd name="T5" fmla="*/ 15 h 32"/>
                <a:gd name="T6" fmla="*/ 21 w 49"/>
                <a:gd name="T7" fmla="*/ 0 h 32"/>
                <a:gd name="T8" fmla="*/ 26 w 49"/>
                <a:gd name="T9" fmla="*/ 1 h 32"/>
                <a:gd name="T10" fmla="*/ 46 w 49"/>
                <a:gd name="T11" fmla="*/ 19 h 32"/>
                <a:gd name="T12" fmla="*/ 42 w 49"/>
                <a:gd name="T13" fmla="*/ 27 h 32"/>
                <a:gd name="T14" fmla="*/ 29 w 49"/>
                <a:gd name="T15" fmla="*/ 32 h 32"/>
                <a:gd name="T16" fmla="*/ 26 w 49"/>
                <a:gd name="T17" fmla="*/ 32 h 32"/>
                <a:gd name="T18" fmla="*/ 24 w 49"/>
                <a:gd name="T19" fmla="*/ 32 h 32"/>
                <a:gd name="T20" fmla="*/ 22 w 49"/>
                <a:gd name="T21" fmla="*/ 2 h 32"/>
                <a:gd name="T22" fmla="*/ 6 w 49"/>
                <a:gd name="T23" fmla="*/ 13 h 32"/>
                <a:gd name="T24" fmla="*/ 24 w 49"/>
                <a:gd name="T25" fmla="*/ 25 h 32"/>
                <a:gd name="T26" fmla="*/ 25 w 49"/>
                <a:gd name="T27" fmla="*/ 25 h 32"/>
                <a:gd name="T28" fmla="*/ 25 w 49"/>
                <a:gd name="T29" fmla="*/ 2 h 32"/>
                <a:gd name="T30" fmla="*/ 22 w 49"/>
                <a:gd name="T31"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32">
                  <a:moveTo>
                    <a:pt x="24" y="32"/>
                  </a:moveTo>
                  <a:cubicBezTo>
                    <a:pt x="10" y="32"/>
                    <a:pt x="1" y="24"/>
                    <a:pt x="0" y="16"/>
                  </a:cubicBezTo>
                  <a:cubicBezTo>
                    <a:pt x="0" y="16"/>
                    <a:pt x="0" y="15"/>
                    <a:pt x="0" y="15"/>
                  </a:cubicBezTo>
                  <a:cubicBezTo>
                    <a:pt x="0" y="7"/>
                    <a:pt x="7" y="0"/>
                    <a:pt x="21" y="0"/>
                  </a:cubicBezTo>
                  <a:cubicBezTo>
                    <a:pt x="23" y="0"/>
                    <a:pt x="24" y="0"/>
                    <a:pt x="26" y="1"/>
                  </a:cubicBezTo>
                  <a:cubicBezTo>
                    <a:pt x="37" y="2"/>
                    <a:pt x="46" y="11"/>
                    <a:pt x="46" y="19"/>
                  </a:cubicBezTo>
                  <a:cubicBezTo>
                    <a:pt x="45" y="22"/>
                    <a:pt x="44" y="25"/>
                    <a:pt x="42" y="27"/>
                  </a:cubicBezTo>
                  <a:cubicBezTo>
                    <a:pt x="39" y="29"/>
                    <a:pt x="35" y="31"/>
                    <a:pt x="29" y="32"/>
                  </a:cubicBezTo>
                  <a:cubicBezTo>
                    <a:pt x="28" y="32"/>
                    <a:pt x="27" y="32"/>
                    <a:pt x="26" y="32"/>
                  </a:cubicBezTo>
                  <a:cubicBezTo>
                    <a:pt x="25" y="32"/>
                    <a:pt x="24" y="32"/>
                    <a:pt x="24" y="32"/>
                  </a:cubicBezTo>
                  <a:moveTo>
                    <a:pt x="22" y="2"/>
                  </a:moveTo>
                  <a:cubicBezTo>
                    <a:pt x="10" y="2"/>
                    <a:pt x="6" y="8"/>
                    <a:pt x="6" y="13"/>
                  </a:cubicBezTo>
                  <a:cubicBezTo>
                    <a:pt x="7" y="19"/>
                    <a:pt x="13" y="25"/>
                    <a:pt x="24" y="25"/>
                  </a:cubicBezTo>
                  <a:cubicBezTo>
                    <a:pt x="24" y="25"/>
                    <a:pt x="25" y="25"/>
                    <a:pt x="25" y="25"/>
                  </a:cubicBezTo>
                  <a:cubicBezTo>
                    <a:pt x="49" y="24"/>
                    <a:pt x="39" y="3"/>
                    <a:pt x="25" y="2"/>
                  </a:cubicBezTo>
                  <a:cubicBezTo>
                    <a:pt x="24" y="2"/>
                    <a:pt x="23" y="2"/>
                    <a:pt x="22" y="2"/>
                  </a:cubicBezTo>
                  <a:close/>
                </a:path>
              </a:pathLst>
            </a:custGeom>
            <a:solidFill>
              <a:srgbClr val="F68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4" name="Freeform 249">
              <a:extLst>
                <a:ext uri="{FF2B5EF4-FFF2-40B4-BE49-F238E27FC236}">
                  <a16:creationId xmlns:a16="http://schemas.microsoft.com/office/drawing/2014/main" id="{C270284A-A4E1-8602-92C3-16B062D7080A}"/>
                </a:ext>
              </a:extLst>
            </p:cNvPr>
            <p:cNvSpPr>
              <a:spLocks/>
            </p:cNvSpPr>
            <p:nvPr/>
          </p:nvSpPr>
          <p:spPr bwMode="auto">
            <a:xfrm>
              <a:off x="5849937" y="3065463"/>
              <a:ext cx="50800" cy="31750"/>
            </a:xfrm>
            <a:custGeom>
              <a:avLst/>
              <a:gdLst>
                <a:gd name="T0" fmla="*/ 22 w 52"/>
                <a:gd name="T1" fmla="*/ 2 h 33"/>
                <a:gd name="T2" fmla="*/ 1 w 52"/>
                <a:gd name="T3" fmla="*/ 17 h 33"/>
                <a:gd name="T4" fmla="*/ 22 w 52"/>
                <a:gd name="T5" fmla="*/ 31 h 33"/>
                <a:gd name="T6" fmla="*/ 22 w 52"/>
                <a:gd name="T7" fmla="*/ 2 h 33"/>
              </a:gdLst>
              <a:ahLst/>
              <a:cxnLst>
                <a:cxn ang="0">
                  <a:pos x="T0" y="T1"/>
                </a:cxn>
                <a:cxn ang="0">
                  <a:pos x="T2" y="T3"/>
                </a:cxn>
                <a:cxn ang="0">
                  <a:pos x="T4" y="T5"/>
                </a:cxn>
                <a:cxn ang="0">
                  <a:pos x="T6" y="T7"/>
                </a:cxn>
              </a:cxnLst>
              <a:rect l="0" t="0" r="r" b="b"/>
              <a:pathLst>
                <a:path w="52" h="33">
                  <a:moveTo>
                    <a:pt x="22" y="2"/>
                  </a:moveTo>
                  <a:cubicBezTo>
                    <a:pt x="9" y="0"/>
                    <a:pt x="1" y="8"/>
                    <a:pt x="1" y="17"/>
                  </a:cubicBezTo>
                  <a:cubicBezTo>
                    <a:pt x="0" y="25"/>
                    <a:pt x="7" y="33"/>
                    <a:pt x="22" y="31"/>
                  </a:cubicBezTo>
                  <a:cubicBezTo>
                    <a:pt x="52" y="29"/>
                    <a:pt x="45" y="7"/>
                    <a:pt x="22" y="2"/>
                  </a:cubicBezTo>
                  <a:close/>
                </a:path>
              </a:pathLst>
            </a:custGeom>
            <a:solidFill>
              <a:srgbClr val="49B8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5" name="Freeform 250">
              <a:extLst>
                <a:ext uri="{FF2B5EF4-FFF2-40B4-BE49-F238E27FC236}">
                  <a16:creationId xmlns:a16="http://schemas.microsoft.com/office/drawing/2014/main" id="{BD167624-13DD-E5B2-8E6D-B5428EB3471E}"/>
                </a:ext>
              </a:extLst>
            </p:cNvPr>
            <p:cNvSpPr>
              <a:spLocks noEditPoints="1"/>
            </p:cNvSpPr>
            <p:nvPr/>
          </p:nvSpPr>
          <p:spPr bwMode="auto">
            <a:xfrm>
              <a:off x="5851525" y="3067050"/>
              <a:ext cx="39687" cy="30163"/>
            </a:xfrm>
            <a:custGeom>
              <a:avLst/>
              <a:gdLst>
                <a:gd name="T0" fmla="*/ 18 w 41"/>
                <a:gd name="T1" fmla="*/ 30 h 30"/>
                <a:gd name="T2" fmla="*/ 0 w 41"/>
                <a:gd name="T3" fmla="*/ 15 h 30"/>
                <a:gd name="T4" fmla="*/ 0 w 41"/>
                <a:gd name="T5" fmla="*/ 15 h 30"/>
                <a:gd name="T6" fmla="*/ 16 w 41"/>
                <a:gd name="T7" fmla="*/ 0 h 30"/>
                <a:gd name="T8" fmla="*/ 21 w 41"/>
                <a:gd name="T9" fmla="*/ 0 h 30"/>
                <a:gd name="T10" fmla="*/ 41 w 41"/>
                <a:gd name="T11" fmla="*/ 17 h 30"/>
                <a:gd name="T12" fmla="*/ 21 w 41"/>
                <a:gd name="T13" fmla="*/ 29 h 30"/>
                <a:gd name="T14" fmla="*/ 18 w 41"/>
                <a:gd name="T15" fmla="*/ 30 h 30"/>
                <a:gd name="T16" fmla="*/ 14 w 41"/>
                <a:gd name="T17" fmla="*/ 2 h 30"/>
                <a:gd name="T18" fmla="*/ 3 w 41"/>
                <a:gd name="T19" fmla="*/ 12 h 30"/>
                <a:gd name="T20" fmla="*/ 15 w 41"/>
                <a:gd name="T21" fmla="*/ 22 h 30"/>
                <a:gd name="T22" fmla="*/ 17 w 41"/>
                <a:gd name="T23" fmla="*/ 22 h 30"/>
                <a:gd name="T24" fmla="*/ 17 w 41"/>
                <a:gd name="T25" fmla="*/ 2 h 30"/>
                <a:gd name="T26" fmla="*/ 14 w 41"/>
                <a:gd name="T2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30">
                  <a:moveTo>
                    <a:pt x="18" y="30"/>
                  </a:moveTo>
                  <a:cubicBezTo>
                    <a:pt x="5" y="30"/>
                    <a:pt x="0" y="22"/>
                    <a:pt x="0" y="15"/>
                  </a:cubicBezTo>
                  <a:cubicBezTo>
                    <a:pt x="0" y="15"/>
                    <a:pt x="0" y="15"/>
                    <a:pt x="0" y="15"/>
                  </a:cubicBezTo>
                  <a:cubicBezTo>
                    <a:pt x="0" y="7"/>
                    <a:pt x="6" y="0"/>
                    <a:pt x="16" y="0"/>
                  </a:cubicBezTo>
                  <a:cubicBezTo>
                    <a:pt x="18" y="0"/>
                    <a:pt x="19" y="0"/>
                    <a:pt x="21" y="0"/>
                  </a:cubicBezTo>
                  <a:cubicBezTo>
                    <a:pt x="33" y="3"/>
                    <a:pt x="41" y="10"/>
                    <a:pt x="41" y="17"/>
                  </a:cubicBezTo>
                  <a:cubicBezTo>
                    <a:pt x="41" y="23"/>
                    <a:pt x="35" y="28"/>
                    <a:pt x="21" y="29"/>
                  </a:cubicBezTo>
                  <a:cubicBezTo>
                    <a:pt x="20" y="30"/>
                    <a:pt x="19" y="30"/>
                    <a:pt x="18" y="30"/>
                  </a:cubicBezTo>
                  <a:moveTo>
                    <a:pt x="14" y="2"/>
                  </a:moveTo>
                  <a:cubicBezTo>
                    <a:pt x="7" y="2"/>
                    <a:pt x="3" y="7"/>
                    <a:pt x="3" y="12"/>
                  </a:cubicBezTo>
                  <a:cubicBezTo>
                    <a:pt x="3" y="17"/>
                    <a:pt x="7" y="22"/>
                    <a:pt x="15" y="22"/>
                  </a:cubicBezTo>
                  <a:cubicBezTo>
                    <a:pt x="16" y="22"/>
                    <a:pt x="17" y="22"/>
                    <a:pt x="17" y="22"/>
                  </a:cubicBezTo>
                  <a:cubicBezTo>
                    <a:pt x="38" y="20"/>
                    <a:pt x="33" y="5"/>
                    <a:pt x="17" y="2"/>
                  </a:cubicBezTo>
                  <a:cubicBezTo>
                    <a:pt x="16" y="2"/>
                    <a:pt x="15" y="2"/>
                    <a:pt x="14" y="2"/>
                  </a:cubicBezTo>
                  <a:close/>
                </a:path>
              </a:pathLst>
            </a:custGeom>
            <a:solidFill>
              <a:srgbClr val="308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6" name="Freeform 251">
              <a:extLst>
                <a:ext uri="{FF2B5EF4-FFF2-40B4-BE49-F238E27FC236}">
                  <a16:creationId xmlns:a16="http://schemas.microsoft.com/office/drawing/2014/main" id="{55E96F00-1523-0144-E536-F563E195D923}"/>
                </a:ext>
              </a:extLst>
            </p:cNvPr>
            <p:cNvSpPr>
              <a:spLocks/>
            </p:cNvSpPr>
            <p:nvPr/>
          </p:nvSpPr>
          <p:spPr bwMode="auto">
            <a:xfrm>
              <a:off x="6145212" y="3127375"/>
              <a:ext cx="68262" cy="30163"/>
            </a:xfrm>
            <a:custGeom>
              <a:avLst/>
              <a:gdLst>
                <a:gd name="T0" fmla="*/ 41 w 70"/>
                <a:gd name="T1" fmla="*/ 3 h 31"/>
                <a:gd name="T2" fmla="*/ 38 w 70"/>
                <a:gd name="T3" fmla="*/ 30 h 31"/>
                <a:gd name="T4" fmla="*/ 41 w 70"/>
                <a:gd name="T5" fmla="*/ 3 h 31"/>
              </a:gdLst>
              <a:ahLst/>
              <a:cxnLst>
                <a:cxn ang="0">
                  <a:pos x="T0" y="T1"/>
                </a:cxn>
                <a:cxn ang="0">
                  <a:pos x="T2" y="T3"/>
                </a:cxn>
                <a:cxn ang="0">
                  <a:pos x="T4" y="T5"/>
                </a:cxn>
              </a:cxnLst>
              <a:rect l="0" t="0" r="r" b="b"/>
              <a:pathLst>
                <a:path w="70" h="31">
                  <a:moveTo>
                    <a:pt x="41" y="3"/>
                  </a:moveTo>
                  <a:cubicBezTo>
                    <a:pt x="0" y="7"/>
                    <a:pt x="18" y="31"/>
                    <a:pt x="38" y="30"/>
                  </a:cubicBezTo>
                  <a:cubicBezTo>
                    <a:pt x="59" y="30"/>
                    <a:pt x="70" y="0"/>
                    <a:pt x="41" y="3"/>
                  </a:cubicBezTo>
                  <a:close/>
                </a:path>
              </a:pathLst>
            </a:custGeom>
            <a:solidFill>
              <a:srgbClr val="C41E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7" name="Freeform 252">
              <a:extLst>
                <a:ext uri="{FF2B5EF4-FFF2-40B4-BE49-F238E27FC236}">
                  <a16:creationId xmlns:a16="http://schemas.microsoft.com/office/drawing/2014/main" id="{05E977FA-9553-ED04-3EEB-2BB8347F3091}"/>
                </a:ext>
              </a:extLst>
            </p:cNvPr>
            <p:cNvSpPr>
              <a:spLocks noEditPoints="1"/>
            </p:cNvSpPr>
            <p:nvPr/>
          </p:nvSpPr>
          <p:spPr bwMode="auto">
            <a:xfrm>
              <a:off x="6156325" y="3130550"/>
              <a:ext cx="46037" cy="26988"/>
            </a:xfrm>
            <a:custGeom>
              <a:avLst/>
              <a:gdLst>
                <a:gd name="T0" fmla="*/ 27 w 49"/>
                <a:gd name="T1" fmla="*/ 27 h 27"/>
                <a:gd name="T2" fmla="*/ 6 w 49"/>
                <a:gd name="T3" fmla="*/ 13 h 27"/>
                <a:gd name="T4" fmla="*/ 31 w 49"/>
                <a:gd name="T5" fmla="*/ 0 h 27"/>
                <a:gd name="T6" fmla="*/ 34 w 49"/>
                <a:gd name="T7" fmla="*/ 0 h 27"/>
                <a:gd name="T8" fmla="*/ 49 w 49"/>
                <a:gd name="T9" fmla="*/ 9 h 27"/>
                <a:gd name="T10" fmla="*/ 28 w 49"/>
                <a:gd name="T11" fmla="*/ 27 h 27"/>
                <a:gd name="T12" fmla="*/ 27 w 49"/>
                <a:gd name="T13" fmla="*/ 27 h 27"/>
                <a:gd name="T14" fmla="*/ 30 w 49"/>
                <a:gd name="T15" fmla="*/ 2 h 27"/>
                <a:gd name="T16" fmla="*/ 28 w 49"/>
                <a:gd name="T17" fmla="*/ 2 h 27"/>
                <a:gd name="T18" fmla="*/ 25 w 49"/>
                <a:gd name="T19" fmla="*/ 20 h 27"/>
                <a:gd name="T20" fmla="*/ 26 w 49"/>
                <a:gd name="T21" fmla="*/ 20 h 27"/>
                <a:gd name="T22" fmla="*/ 30 w 49"/>
                <a:gd name="T2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27">
                  <a:moveTo>
                    <a:pt x="27" y="27"/>
                  </a:moveTo>
                  <a:cubicBezTo>
                    <a:pt x="16" y="27"/>
                    <a:pt x="6" y="20"/>
                    <a:pt x="6" y="13"/>
                  </a:cubicBezTo>
                  <a:cubicBezTo>
                    <a:pt x="6" y="7"/>
                    <a:pt x="13" y="2"/>
                    <a:pt x="31" y="0"/>
                  </a:cubicBezTo>
                  <a:cubicBezTo>
                    <a:pt x="32" y="0"/>
                    <a:pt x="33" y="0"/>
                    <a:pt x="34" y="0"/>
                  </a:cubicBezTo>
                  <a:cubicBezTo>
                    <a:pt x="44" y="0"/>
                    <a:pt x="49" y="4"/>
                    <a:pt x="49" y="9"/>
                  </a:cubicBezTo>
                  <a:cubicBezTo>
                    <a:pt x="49" y="17"/>
                    <a:pt x="40" y="27"/>
                    <a:pt x="28" y="27"/>
                  </a:cubicBezTo>
                  <a:cubicBezTo>
                    <a:pt x="28" y="27"/>
                    <a:pt x="28" y="27"/>
                    <a:pt x="27" y="27"/>
                  </a:cubicBezTo>
                  <a:moveTo>
                    <a:pt x="30" y="2"/>
                  </a:moveTo>
                  <a:cubicBezTo>
                    <a:pt x="29" y="2"/>
                    <a:pt x="28" y="2"/>
                    <a:pt x="28" y="2"/>
                  </a:cubicBezTo>
                  <a:cubicBezTo>
                    <a:pt x="0" y="4"/>
                    <a:pt x="11" y="20"/>
                    <a:pt x="25" y="20"/>
                  </a:cubicBezTo>
                  <a:lnTo>
                    <a:pt x="26" y="20"/>
                  </a:lnTo>
                  <a:cubicBezTo>
                    <a:pt x="39" y="20"/>
                    <a:pt x="47" y="2"/>
                    <a:pt x="30" y="2"/>
                  </a:cubicBezTo>
                  <a:close/>
                </a:path>
              </a:pathLst>
            </a:custGeom>
            <a:solidFill>
              <a:srgbClr val="8D18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8" name="Freeform 253">
              <a:extLst>
                <a:ext uri="{FF2B5EF4-FFF2-40B4-BE49-F238E27FC236}">
                  <a16:creationId xmlns:a16="http://schemas.microsoft.com/office/drawing/2014/main" id="{B2BE0E82-DEB6-2339-EDE5-3DE477667AB1}"/>
                </a:ext>
              </a:extLst>
            </p:cNvPr>
            <p:cNvSpPr>
              <a:spLocks/>
            </p:cNvSpPr>
            <p:nvPr/>
          </p:nvSpPr>
          <p:spPr bwMode="auto">
            <a:xfrm>
              <a:off x="6002337" y="3257550"/>
              <a:ext cx="57150" cy="33338"/>
            </a:xfrm>
            <a:custGeom>
              <a:avLst/>
              <a:gdLst>
                <a:gd name="T0" fmla="*/ 21 w 58"/>
                <a:gd name="T1" fmla="*/ 5 h 35"/>
                <a:gd name="T2" fmla="*/ 30 w 58"/>
                <a:gd name="T3" fmla="*/ 30 h 35"/>
                <a:gd name="T4" fmla="*/ 21 w 58"/>
                <a:gd name="T5" fmla="*/ 5 h 35"/>
              </a:gdLst>
              <a:ahLst/>
              <a:cxnLst>
                <a:cxn ang="0">
                  <a:pos x="T0" y="T1"/>
                </a:cxn>
                <a:cxn ang="0">
                  <a:pos x="T2" y="T3"/>
                </a:cxn>
                <a:cxn ang="0">
                  <a:pos x="T4" y="T5"/>
                </a:cxn>
              </a:cxnLst>
              <a:rect l="0" t="0" r="r" b="b"/>
              <a:pathLst>
                <a:path w="58" h="35">
                  <a:moveTo>
                    <a:pt x="21" y="5"/>
                  </a:moveTo>
                  <a:cubicBezTo>
                    <a:pt x="0" y="10"/>
                    <a:pt x="2" y="35"/>
                    <a:pt x="30" y="30"/>
                  </a:cubicBezTo>
                  <a:cubicBezTo>
                    <a:pt x="58" y="26"/>
                    <a:pt x="44" y="0"/>
                    <a:pt x="21" y="5"/>
                  </a:cubicBezTo>
                  <a:close/>
                </a:path>
              </a:pathLst>
            </a:custGeom>
            <a:solidFill>
              <a:srgbClr val="F68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9" name="Freeform 254">
              <a:extLst>
                <a:ext uri="{FF2B5EF4-FFF2-40B4-BE49-F238E27FC236}">
                  <a16:creationId xmlns:a16="http://schemas.microsoft.com/office/drawing/2014/main" id="{9D4208CE-710F-B029-7857-A1DDB3482073}"/>
                </a:ext>
              </a:extLst>
            </p:cNvPr>
            <p:cNvSpPr>
              <a:spLocks noEditPoints="1"/>
            </p:cNvSpPr>
            <p:nvPr/>
          </p:nvSpPr>
          <p:spPr bwMode="auto">
            <a:xfrm>
              <a:off x="6008687" y="3260725"/>
              <a:ext cx="38100" cy="26988"/>
            </a:xfrm>
            <a:custGeom>
              <a:avLst/>
              <a:gdLst>
                <a:gd name="T0" fmla="*/ 17 w 39"/>
                <a:gd name="T1" fmla="*/ 27 h 27"/>
                <a:gd name="T2" fmla="*/ 0 w 39"/>
                <a:gd name="T3" fmla="*/ 15 h 27"/>
                <a:gd name="T4" fmla="*/ 14 w 39"/>
                <a:gd name="T5" fmla="*/ 1 h 27"/>
                <a:gd name="T6" fmla="*/ 20 w 39"/>
                <a:gd name="T7" fmla="*/ 0 h 27"/>
                <a:gd name="T8" fmla="*/ 39 w 39"/>
                <a:gd name="T9" fmla="*/ 14 h 27"/>
                <a:gd name="T10" fmla="*/ 23 w 39"/>
                <a:gd name="T11" fmla="*/ 26 h 27"/>
                <a:gd name="T12" fmla="*/ 17 w 39"/>
                <a:gd name="T13" fmla="*/ 27 h 27"/>
                <a:gd name="T14" fmla="*/ 17 w 39"/>
                <a:gd name="T15" fmla="*/ 4 h 27"/>
                <a:gd name="T16" fmla="*/ 13 w 39"/>
                <a:gd name="T17" fmla="*/ 5 h 27"/>
                <a:gd name="T18" fmla="*/ 14 w 39"/>
                <a:gd name="T19" fmla="*/ 21 h 27"/>
                <a:gd name="T20" fmla="*/ 18 w 39"/>
                <a:gd name="T21" fmla="*/ 21 h 27"/>
                <a:gd name="T22" fmla="*/ 17 w 39"/>
                <a:gd name="T23"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27">
                  <a:moveTo>
                    <a:pt x="17" y="27"/>
                  </a:moveTo>
                  <a:cubicBezTo>
                    <a:pt x="5" y="27"/>
                    <a:pt x="0" y="21"/>
                    <a:pt x="0" y="15"/>
                  </a:cubicBezTo>
                  <a:cubicBezTo>
                    <a:pt x="0" y="9"/>
                    <a:pt x="5" y="3"/>
                    <a:pt x="14" y="1"/>
                  </a:cubicBezTo>
                  <a:cubicBezTo>
                    <a:pt x="16" y="0"/>
                    <a:pt x="18" y="0"/>
                    <a:pt x="20" y="0"/>
                  </a:cubicBezTo>
                  <a:cubicBezTo>
                    <a:pt x="31" y="0"/>
                    <a:pt x="39" y="7"/>
                    <a:pt x="39" y="14"/>
                  </a:cubicBezTo>
                  <a:cubicBezTo>
                    <a:pt x="39" y="19"/>
                    <a:pt x="34" y="24"/>
                    <a:pt x="23" y="26"/>
                  </a:cubicBezTo>
                  <a:cubicBezTo>
                    <a:pt x="21" y="27"/>
                    <a:pt x="19" y="27"/>
                    <a:pt x="17" y="27"/>
                  </a:cubicBezTo>
                  <a:moveTo>
                    <a:pt x="17" y="4"/>
                  </a:moveTo>
                  <a:cubicBezTo>
                    <a:pt x="15" y="4"/>
                    <a:pt x="14" y="4"/>
                    <a:pt x="13" y="5"/>
                  </a:cubicBezTo>
                  <a:cubicBezTo>
                    <a:pt x="0" y="7"/>
                    <a:pt x="1" y="21"/>
                    <a:pt x="14" y="21"/>
                  </a:cubicBezTo>
                  <a:cubicBezTo>
                    <a:pt x="16" y="21"/>
                    <a:pt x="17" y="21"/>
                    <a:pt x="18" y="21"/>
                  </a:cubicBezTo>
                  <a:cubicBezTo>
                    <a:pt x="35" y="18"/>
                    <a:pt x="29" y="4"/>
                    <a:pt x="17" y="4"/>
                  </a:cubicBezTo>
                  <a:close/>
                </a:path>
              </a:pathLst>
            </a:custGeom>
            <a:solidFill>
              <a:srgbClr val="F363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0" name="Freeform 255">
              <a:extLst>
                <a:ext uri="{FF2B5EF4-FFF2-40B4-BE49-F238E27FC236}">
                  <a16:creationId xmlns:a16="http://schemas.microsoft.com/office/drawing/2014/main" id="{1C6DD8DC-E667-9B8B-EE47-3EB7F1866080}"/>
                </a:ext>
              </a:extLst>
            </p:cNvPr>
            <p:cNvSpPr>
              <a:spLocks/>
            </p:cNvSpPr>
            <p:nvPr/>
          </p:nvSpPr>
          <p:spPr bwMode="auto">
            <a:xfrm>
              <a:off x="5002212" y="3395663"/>
              <a:ext cx="57150" cy="34925"/>
            </a:xfrm>
            <a:custGeom>
              <a:avLst/>
              <a:gdLst>
                <a:gd name="T0" fmla="*/ 21 w 59"/>
                <a:gd name="T1" fmla="*/ 6 h 36"/>
                <a:gd name="T2" fmla="*/ 30 w 59"/>
                <a:gd name="T3" fmla="*/ 31 h 36"/>
                <a:gd name="T4" fmla="*/ 21 w 59"/>
                <a:gd name="T5" fmla="*/ 6 h 36"/>
              </a:gdLst>
              <a:ahLst/>
              <a:cxnLst>
                <a:cxn ang="0">
                  <a:pos x="T0" y="T1"/>
                </a:cxn>
                <a:cxn ang="0">
                  <a:pos x="T2" y="T3"/>
                </a:cxn>
                <a:cxn ang="0">
                  <a:pos x="T4" y="T5"/>
                </a:cxn>
              </a:cxnLst>
              <a:rect l="0" t="0" r="r" b="b"/>
              <a:pathLst>
                <a:path w="59" h="36">
                  <a:moveTo>
                    <a:pt x="21" y="6"/>
                  </a:moveTo>
                  <a:cubicBezTo>
                    <a:pt x="0" y="10"/>
                    <a:pt x="2" y="36"/>
                    <a:pt x="30" y="31"/>
                  </a:cubicBezTo>
                  <a:cubicBezTo>
                    <a:pt x="59" y="26"/>
                    <a:pt x="44" y="0"/>
                    <a:pt x="21" y="6"/>
                  </a:cubicBezTo>
                  <a:close/>
                </a:path>
              </a:pathLst>
            </a:custGeom>
            <a:solidFill>
              <a:srgbClr val="C41E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1" name="Freeform 256">
              <a:extLst>
                <a:ext uri="{FF2B5EF4-FFF2-40B4-BE49-F238E27FC236}">
                  <a16:creationId xmlns:a16="http://schemas.microsoft.com/office/drawing/2014/main" id="{645E1DEA-0FCF-0313-612D-6CB934C4DFE4}"/>
                </a:ext>
              </a:extLst>
            </p:cNvPr>
            <p:cNvSpPr>
              <a:spLocks noEditPoints="1"/>
            </p:cNvSpPr>
            <p:nvPr/>
          </p:nvSpPr>
          <p:spPr bwMode="auto">
            <a:xfrm>
              <a:off x="5008562" y="3400425"/>
              <a:ext cx="38100" cy="25400"/>
            </a:xfrm>
            <a:custGeom>
              <a:avLst/>
              <a:gdLst>
                <a:gd name="T0" fmla="*/ 18 w 40"/>
                <a:gd name="T1" fmla="*/ 26 h 26"/>
                <a:gd name="T2" fmla="*/ 1 w 40"/>
                <a:gd name="T3" fmla="*/ 15 h 26"/>
                <a:gd name="T4" fmla="*/ 15 w 40"/>
                <a:gd name="T5" fmla="*/ 1 h 26"/>
                <a:gd name="T6" fmla="*/ 21 w 40"/>
                <a:gd name="T7" fmla="*/ 0 h 26"/>
                <a:gd name="T8" fmla="*/ 40 w 40"/>
                <a:gd name="T9" fmla="*/ 14 h 26"/>
                <a:gd name="T10" fmla="*/ 24 w 40"/>
                <a:gd name="T11" fmla="*/ 26 h 26"/>
                <a:gd name="T12" fmla="*/ 18 w 40"/>
                <a:gd name="T13" fmla="*/ 26 h 26"/>
                <a:gd name="T14" fmla="*/ 19 w 40"/>
                <a:gd name="T15" fmla="*/ 1 h 26"/>
                <a:gd name="T16" fmla="*/ 14 w 40"/>
                <a:gd name="T17" fmla="*/ 1 h 26"/>
                <a:gd name="T18" fmla="*/ 16 w 40"/>
                <a:gd name="T19" fmla="*/ 20 h 26"/>
                <a:gd name="T20" fmla="*/ 21 w 40"/>
                <a:gd name="T21" fmla="*/ 19 h 26"/>
                <a:gd name="T22" fmla="*/ 19 w 40"/>
                <a:gd name="T2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6">
                  <a:moveTo>
                    <a:pt x="18" y="26"/>
                  </a:moveTo>
                  <a:cubicBezTo>
                    <a:pt x="7" y="26"/>
                    <a:pt x="1" y="21"/>
                    <a:pt x="1" y="15"/>
                  </a:cubicBezTo>
                  <a:cubicBezTo>
                    <a:pt x="1" y="9"/>
                    <a:pt x="6" y="3"/>
                    <a:pt x="15" y="1"/>
                  </a:cubicBezTo>
                  <a:cubicBezTo>
                    <a:pt x="18" y="0"/>
                    <a:pt x="19" y="0"/>
                    <a:pt x="21" y="0"/>
                  </a:cubicBezTo>
                  <a:cubicBezTo>
                    <a:pt x="32" y="0"/>
                    <a:pt x="40" y="7"/>
                    <a:pt x="40" y="14"/>
                  </a:cubicBezTo>
                  <a:cubicBezTo>
                    <a:pt x="40" y="19"/>
                    <a:pt x="36" y="24"/>
                    <a:pt x="24" y="26"/>
                  </a:cubicBezTo>
                  <a:cubicBezTo>
                    <a:pt x="22" y="26"/>
                    <a:pt x="20" y="26"/>
                    <a:pt x="18" y="26"/>
                  </a:cubicBezTo>
                  <a:moveTo>
                    <a:pt x="19" y="1"/>
                  </a:moveTo>
                  <a:cubicBezTo>
                    <a:pt x="17" y="1"/>
                    <a:pt x="16" y="1"/>
                    <a:pt x="14" y="1"/>
                  </a:cubicBezTo>
                  <a:cubicBezTo>
                    <a:pt x="0" y="4"/>
                    <a:pt x="0" y="20"/>
                    <a:pt x="16" y="20"/>
                  </a:cubicBezTo>
                  <a:cubicBezTo>
                    <a:pt x="17" y="20"/>
                    <a:pt x="19" y="20"/>
                    <a:pt x="21" y="19"/>
                  </a:cubicBezTo>
                  <a:cubicBezTo>
                    <a:pt x="39" y="16"/>
                    <a:pt x="33" y="1"/>
                    <a:pt x="19" y="1"/>
                  </a:cubicBezTo>
                  <a:close/>
                </a:path>
              </a:pathLst>
            </a:custGeom>
            <a:solidFill>
              <a:srgbClr val="8D18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2" name="Freeform 257">
              <a:extLst>
                <a:ext uri="{FF2B5EF4-FFF2-40B4-BE49-F238E27FC236}">
                  <a16:creationId xmlns:a16="http://schemas.microsoft.com/office/drawing/2014/main" id="{63B8071E-4448-64AB-BD01-39832712B021}"/>
                </a:ext>
              </a:extLst>
            </p:cNvPr>
            <p:cNvSpPr>
              <a:spLocks/>
            </p:cNvSpPr>
            <p:nvPr/>
          </p:nvSpPr>
          <p:spPr bwMode="auto">
            <a:xfrm>
              <a:off x="5526087" y="3352800"/>
              <a:ext cx="61912" cy="30163"/>
            </a:xfrm>
            <a:custGeom>
              <a:avLst/>
              <a:gdLst>
                <a:gd name="T0" fmla="*/ 30 w 64"/>
                <a:gd name="T1" fmla="*/ 2 h 31"/>
                <a:gd name="T2" fmla="*/ 30 w 64"/>
                <a:gd name="T3" fmla="*/ 28 h 31"/>
                <a:gd name="T4" fmla="*/ 30 w 64"/>
                <a:gd name="T5" fmla="*/ 2 h 31"/>
              </a:gdLst>
              <a:ahLst/>
              <a:cxnLst>
                <a:cxn ang="0">
                  <a:pos x="T0" y="T1"/>
                </a:cxn>
                <a:cxn ang="0">
                  <a:pos x="T2" y="T3"/>
                </a:cxn>
                <a:cxn ang="0">
                  <a:pos x="T4" y="T5"/>
                </a:cxn>
              </a:cxnLst>
              <a:rect l="0" t="0" r="r" b="b"/>
              <a:pathLst>
                <a:path w="64" h="31">
                  <a:moveTo>
                    <a:pt x="30" y="2"/>
                  </a:moveTo>
                  <a:cubicBezTo>
                    <a:pt x="9" y="3"/>
                    <a:pt x="0" y="31"/>
                    <a:pt x="30" y="28"/>
                  </a:cubicBezTo>
                  <a:cubicBezTo>
                    <a:pt x="59" y="25"/>
                    <a:pt x="64" y="0"/>
                    <a:pt x="30" y="2"/>
                  </a:cubicBezTo>
                  <a:close/>
                </a:path>
              </a:pathLst>
            </a:custGeom>
            <a:solidFill>
              <a:srgbClr val="C41E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3" name="Freeform 258">
              <a:extLst>
                <a:ext uri="{FF2B5EF4-FFF2-40B4-BE49-F238E27FC236}">
                  <a16:creationId xmlns:a16="http://schemas.microsoft.com/office/drawing/2014/main" id="{DCC1ABAC-23A1-0B79-09D6-6CBFCB98FDD7}"/>
                </a:ext>
              </a:extLst>
            </p:cNvPr>
            <p:cNvSpPr>
              <a:spLocks noEditPoints="1"/>
            </p:cNvSpPr>
            <p:nvPr/>
          </p:nvSpPr>
          <p:spPr bwMode="auto">
            <a:xfrm>
              <a:off x="5535612" y="3354388"/>
              <a:ext cx="42862" cy="25400"/>
            </a:xfrm>
            <a:custGeom>
              <a:avLst/>
              <a:gdLst>
                <a:gd name="T0" fmla="*/ 16 w 44"/>
                <a:gd name="T1" fmla="*/ 26 h 26"/>
                <a:gd name="T2" fmla="*/ 1 w 44"/>
                <a:gd name="T3" fmla="*/ 16 h 26"/>
                <a:gd name="T4" fmla="*/ 20 w 44"/>
                <a:gd name="T5" fmla="*/ 0 h 26"/>
                <a:gd name="T6" fmla="*/ 23 w 44"/>
                <a:gd name="T7" fmla="*/ 0 h 26"/>
                <a:gd name="T8" fmla="*/ 44 w 44"/>
                <a:gd name="T9" fmla="*/ 11 h 26"/>
                <a:gd name="T10" fmla="*/ 20 w 44"/>
                <a:gd name="T11" fmla="*/ 26 h 26"/>
                <a:gd name="T12" fmla="*/ 16 w 44"/>
                <a:gd name="T13" fmla="*/ 26 h 26"/>
                <a:gd name="T14" fmla="*/ 20 w 44"/>
                <a:gd name="T15" fmla="*/ 3 h 26"/>
                <a:gd name="T16" fmla="*/ 18 w 44"/>
                <a:gd name="T17" fmla="*/ 3 h 26"/>
                <a:gd name="T18" fmla="*/ 15 w 44"/>
                <a:gd name="T19" fmla="*/ 20 h 26"/>
                <a:gd name="T20" fmla="*/ 18 w 44"/>
                <a:gd name="T21" fmla="*/ 20 h 26"/>
                <a:gd name="T22" fmla="*/ 20 w 44"/>
                <a:gd name="T23"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26">
                  <a:moveTo>
                    <a:pt x="16" y="26"/>
                  </a:moveTo>
                  <a:cubicBezTo>
                    <a:pt x="5" y="26"/>
                    <a:pt x="1" y="22"/>
                    <a:pt x="1" y="16"/>
                  </a:cubicBezTo>
                  <a:cubicBezTo>
                    <a:pt x="1" y="9"/>
                    <a:pt x="9" y="1"/>
                    <a:pt x="20" y="0"/>
                  </a:cubicBezTo>
                  <a:cubicBezTo>
                    <a:pt x="21" y="0"/>
                    <a:pt x="22" y="0"/>
                    <a:pt x="23" y="0"/>
                  </a:cubicBezTo>
                  <a:cubicBezTo>
                    <a:pt x="37" y="0"/>
                    <a:pt x="44" y="5"/>
                    <a:pt x="44" y="11"/>
                  </a:cubicBezTo>
                  <a:cubicBezTo>
                    <a:pt x="44" y="17"/>
                    <a:pt x="35" y="25"/>
                    <a:pt x="20" y="26"/>
                  </a:cubicBezTo>
                  <a:cubicBezTo>
                    <a:pt x="18" y="26"/>
                    <a:pt x="17" y="26"/>
                    <a:pt x="16" y="26"/>
                  </a:cubicBezTo>
                  <a:moveTo>
                    <a:pt x="20" y="3"/>
                  </a:moveTo>
                  <a:cubicBezTo>
                    <a:pt x="19" y="3"/>
                    <a:pt x="19" y="3"/>
                    <a:pt x="18" y="3"/>
                  </a:cubicBezTo>
                  <a:cubicBezTo>
                    <a:pt x="6" y="4"/>
                    <a:pt x="0" y="20"/>
                    <a:pt x="15" y="20"/>
                  </a:cubicBezTo>
                  <a:cubicBezTo>
                    <a:pt x="16" y="20"/>
                    <a:pt x="17" y="20"/>
                    <a:pt x="18" y="20"/>
                  </a:cubicBezTo>
                  <a:cubicBezTo>
                    <a:pt x="36" y="18"/>
                    <a:pt x="39" y="3"/>
                    <a:pt x="20" y="3"/>
                  </a:cubicBezTo>
                  <a:close/>
                </a:path>
              </a:pathLst>
            </a:custGeom>
            <a:solidFill>
              <a:srgbClr val="8D18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4" name="Freeform 259">
              <a:extLst>
                <a:ext uri="{FF2B5EF4-FFF2-40B4-BE49-F238E27FC236}">
                  <a16:creationId xmlns:a16="http://schemas.microsoft.com/office/drawing/2014/main" id="{EA86F45C-7354-8181-455E-222823BFA3C6}"/>
                </a:ext>
              </a:extLst>
            </p:cNvPr>
            <p:cNvSpPr>
              <a:spLocks/>
            </p:cNvSpPr>
            <p:nvPr/>
          </p:nvSpPr>
          <p:spPr bwMode="auto">
            <a:xfrm>
              <a:off x="5338762" y="3465513"/>
              <a:ext cx="46037" cy="30163"/>
            </a:xfrm>
            <a:custGeom>
              <a:avLst/>
              <a:gdLst>
                <a:gd name="T0" fmla="*/ 21 w 48"/>
                <a:gd name="T1" fmla="*/ 2 h 32"/>
                <a:gd name="T2" fmla="*/ 0 w 48"/>
                <a:gd name="T3" fmla="*/ 16 h 32"/>
                <a:gd name="T4" fmla="*/ 21 w 48"/>
                <a:gd name="T5" fmla="*/ 29 h 32"/>
                <a:gd name="T6" fmla="*/ 21 w 48"/>
                <a:gd name="T7" fmla="*/ 2 h 32"/>
              </a:gdLst>
              <a:ahLst/>
              <a:cxnLst>
                <a:cxn ang="0">
                  <a:pos x="T0" y="T1"/>
                </a:cxn>
                <a:cxn ang="0">
                  <a:pos x="T2" y="T3"/>
                </a:cxn>
                <a:cxn ang="0">
                  <a:pos x="T4" y="T5"/>
                </a:cxn>
                <a:cxn ang="0">
                  <a:pos x="T6" y="T7"/>
                </a:cxn>
              </a:cxnLst>
              <a:rect l="0" t="0" r="r" b="b"/>
              <a:pathLst>
                <a:path w="48" h="32">
                  <a:moveTo>
                    <a:pt x="21" y="2"/>
                  </a:moveTo>
                  <a:cubicBezTo>
                    <a:pt x="7" y="0"/>
                    <a:pt x="0" y="8"/>
                    <a:pt x="0" y="16"/>
                  </a:cubicBezTo>
                  <a:cubicBezTo>
                    <a:pt x="0" y="24"/>
                    <a:pt x="7" y="32"/>
                    <a:pt x="21" y="29"/>
                  </a:cubicBezTo>
                  <a:cubicBezTo>
                    <a:pt x="48" y="23"/>
                    <a:pt x="47" y="6"/>
                    <a:pt x="21" y="2"/>
                  </a:cubicBezTo>
                  <a:close/>
                </a:path>
              </a:pathLst>
            </a:custGeom>
            <a:solidFill>
              <a:srgbClr val="49B8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5" name="Freeform 260">
              <a:extLst>
                <a:ext uri="{FF2B5EF4-FFF2-40B4-BE49-F238E27FC236}">
                  <a16:creationId xmlns:a16="http://schemas.microsoft.com/office/drawing/2014/main" id="{452A36C1-399A-9032-D5C7-20B7E1F66A5E}"/>
                </a:ext>
              </a:extLst>
            </p:cNvPr>
            <p:cNvSpPr>
              <a:spLocks noEditPoints="1"/>
            </p:cNvSpPr>
            <p:nvPr/>
          </p:nvSpPr>
          <p:spPr bwMode="auto">
            <a:xfrm>
              <a:off x="5338762" y="3467100"/>
              <a:ext cx="39687" cy="26988"/>
            </a:xfrm>
            <a:custGeom>
              <a:avLst/>
              <a:gdLst>
                <a:gd name="T0" fmla="*/ 16 w 41"/>
                <a:gd name="T1" fmla="*/ 28 h 28"/>
                <a:gd name="T2" fmla="*/ 0 w 41"/>
                <a:gd name="T3" fmla="*/ 14 h 28"/>
                <a:gd name="T4" fmla="*/ 0 w 41"/>
                <a:gd name="T5" fmla="*/ 14 h 28"/>
                <a:gd name="T6" fmla="*/ 17 w 41"/>
                <a:gd name="T7" fmla="*/ 0 h 28"/>
                <a:gd name="T8" fmla="*/ 21 w 41"/>
                <a:gd name="T9" fmla="*/ 0 h 28"/>
                <a:gd name="T10" fmla="*/ 41 w 41"/>
                <a:gd name="T11" fmla="*/ 13 h 28"/>
                <a:gd name="T12" fmla="*/ 21 w 41"/>
                <a:gd name="T13" fmla="*/ 27 h 28"/>
                <a:gd name="T14" fmla="*/ 16 w 41"/>
                <a:gd name="T15" fmla="*/ 28 h 28"/>
                <a:gd name="T16" fmla="*/ 15 w 41"/>
                <a:gd name="T17" fmla="*/ 3 h 28"/>
                <a:gd name="T18" fmla="*/ 4 w 41"/>
                <a:gd name="T19" fmla="*/ 11 h 28"/>
                <a:gd name="T20" fmla="*/ 14 w 41"/>
                <a:gd name="T21" fmla="*/ 20 h 28"/>
                <a:gd name="T22" fmla="*/ 17 w 41"/>
                <a:gd name="T23" fmla="*/ 20 h 28"/>
                <a:gd name="T24" fmla="*/ 17 w 41"/>
                <a:gd name="T25" fmla="*/ 3 h 28"/>
                <a:gd name="T26" fmla="*/ 15 w 41"/>
                <a:gd name="T27"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8">
                  <a:moveTo>
                    <a:pt x="16" y="28"/>
                  </a:moveTo>
                  <a:cubicBezTo>
                    <a:pt x="5" y="28"/>
                    <a:pt x="0" y="21"/>
                    <a:pt x="0" y="14"/>
                  </a:cubicBezTo>
                  <a:lnTo>
                    <a:pt x="0" y="14"/>
                  </a:lnTo>
                  <a:cubicBezTo>
                    <a:pt x="0" y="7"/>
                    <a:pt x="5" y="0"/>
                    <a:pt x="17" y="0"/>
                  </a:cubicBezTo>
                  <a:cubicBezTo>
                    <a:pt x="18" y="0"/>
                    <a:pt x="19" y="0"/>
                    <a:pt x="21" y="0"/>
                  </a:cubicBezTo>
                  <a:cubicBezTo>
                    <a:pt x="34" y="2"/>
                    <a:pt x="41" y="8"/>
                    <a:pt x="41" y="13"/>
                  </a:cubicBezTo>
                  <a:cubicBezTo>
                    <a:pt x="41" y="19"/>
                    <a:pt x="34" y="24"/>
                    <a:pt x="21" y="27"/>
                  </a:cubicBezTo>
                  <a:cubicBezTo>
                    <a:pt x="19" y="27"/>
                    <a:pt x="17" y="28"/>
                    <a:pt x="16" y="28"/>
                  </a:cubicBezTo>
                  <a:close/>
                  <a:moveTo>
                    <a:pt x="15" y="3"/>
                  </a:moveTo>
                  <a:cubicBezTo>
                    <a:pt x="8" y="3"/>
                    <a:pt x="4" y="7"/>
                    <a:pt x="4" y="11"/>
                  </a:cubicBezTo>
                  <a:cubicBezTo>
                    <a:pt x="4" y="16"/>
                    <a:pt x="8" y="20"/>
                    <a:pt x="14" y="20"/>
                  </a:cubicBezTo>
                  <a:cubicBezTo>
                    <a:pt x="15" y="20"/>
                    <a:pt x="16" y="20"/>
                    <a:pt x="17" y="20"/>
                  </a:cubicBezTo>
                  <a:cubicBezTo>
                    <a:pt x="34" y="16"/>
                    <a:pt x="33" y="5"/>
                    <a:pt x="17" y="3"/>
                  </a:cubicBezTo>
                  <a:cubicBezTo>
                    <a:pt x="16" y="3"/>
                    <a:pt x="16" y="3"/>
                    <a:pt x="15" y="3"/>
                  </a:cubicBezTo>
                </a:path>
              </a:pathLst>
            </a:custGeom>
            <a:solidFill>
              <a:srgbClr val="308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6" name="Freeform 261">
              <a:extLst>
                <a:ext uri="{FF2B5EF4-FFF2-40B4-BE49-F238E27FC236}">
                  <a16:creationId xmlns:a16="http://schemas.microsoft.com/office/drawing/2014/main" id="{11A89722-F307-C983-E004-617EE1B8AEB6}"/>
                </a:ext>
              </a:extLst>
            </p:cNvPr>
            <p:cNvSpPr>
              <a:spLocks/>
            </p:cNvSpPr>
            <p:nvPr/>
          </p:nvSpPr>
          <p:spPr bwMode="auto">
            <a:xfrm>
              <a:off x="5118100" y="3238500"/>
              <a:ext cx="65087" cy="34925"/>
            </a:xfrm>
            <a:custGeom>
              <a:avLst/>
              <a:gdLst>
                <a:gd name="T0" fmla="*/ 39 w 68"/>
                <a:gd name="T1" fmla="*/ 6 h 35"/>
                <a:gd name="T2" fmla="*/ 29 w 68"/>
                <a:gd name="T3" fmla="*/ 31 h 35"/>
                <a:gd name="T4" fmla="*/ 39 w 68"/>
                <a:gd name="T5" fmla="*/ 6 h 35"/>
              </a:gdLst>
              <a:ahLst/>
              <a:cxnLst>
                <a:cxn ang="0">
                  <a:pos x="T0" y="T1"/>
                </a:cxn>
                <a:cxn ang="0">
                  <a:pos x="T2" y="T3"/>
                </a:cxn>
                <a:cxn ang="0">
                  <a:pos x="T4" y="T5"/>
                </a:cxn>
              </a:cxnLst>
              <a:rect l="0" t="0" r="r" b="b"/>
              <a:pathLst>
                <a:path w="68" h="35">
                  <a:moveTo>
                    <a:pt x="39" y="6"/>
                  </a:moveTo>
                  <a:cubicBezTo>
                    <a:pt x="21" y="0"/>
                    <a:pt x="0" y="28"/>
                    <a:pt x="29" y="31"/>
                  </a:cubicBezTo>
                  <a:cubicBezTo>
                    <a:pt x="57" y="35"/>
                    <a:pt x="68" y="17"/>
                    <a:pt x="39" y="6"/>
                  </a:cubicBezTo>
                  <a:close/>
                </a:path>
              </a:pathLst>
            </a:custGeom>
            <a:solidFill>
              <a:srgbClr val="F68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7" name="Freeform 262">
              <a:extLst>
                <a:ext uri="{FF2B5EF4-FFF2-40B4-BE49-F238E27FC236}">
                  <a16:creationId xmlns:a16="http://schemas.microsoft.com/office/drawing/2014/main" id="{3B1C749C-9EE4-C611-9D24-B720E510F9B4}"/>
                </a:ext>
              </a:extLst>
            </p:cNvPr>
            <p:cNvSpPr>
              <a:spLocks noEditPoints="1"/>
            </p:cNvSpPr>
            <p:nvPr/>
          </p:nvSpPr>
          <p:spPr bwMode="auto">
            <a:xfrm>
              <a:off x="5127625" y="3244850"/>
              <a:ext cx="44450" cy="25400"/>
            </a:xfrm>
            <a:custGeom>
              <a:avLst/>
              <a:gdLst>
                <a:gd name="T0" fmla="*/ 25 w 45"/>
                <a:gd name="T1" fmla="*/ 26 h 26"/>
                <a:gd name="T2" fmla="*/ 18 w 45"/>
                <a:gd name="T3" fmla="*/ 25 h 26"/>
                <a:gd name="T4" fmla="*/ 4 w 45"/>
                <a:gd name="T5" fmla="*/ 15 h 26"/>
                <a:gd name="T6" fmla="*/ 23 w 45"/>
                <a:gd name="T7" fmla="*/ 0 h 26"/>
                <a:gd name="T8" fmla="*/ 28 w 45"/>
                <a:gd name="T9" fmla="*/ 0 h 26"/>
                <a:gd name="T10" fmla="*/ 45 w 45"/>
                <a:gd name="T11" fmla="*/ 15 h 26"/>
                <a:gd name="T12" fmla="*/ 25 w 45"/>
                <a:gd name="T13" fmla="*/ 26 h 26"/>
                <a:gd name="T14" fmla="*/ 20 w 45"/>
                <a:gd name="T15" fmla="*/ 1 h 26"/>
                <a:gd name="T16" fmla="*/ 17 w 45"/>
                <a:gd name="T17" fmla="*/ 18 h 26"/>
                <a:gd name="T18" fmla="*/ 22 w 45"/>
                <a:gd name="T19" fmla="*/ 19 h 26"/>
                <a:gd name="T20" fmla="*/ 24 w 45"/>
                <a:gd name="T21" fmla="*/ 2 h 26"/>
                <a:gd name="T22" fmla="*/ 20 w 45"/>
                <a:gd name="T2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26">
                  <a:moveTo>
                    <a:pt x="25" y="26"/>
                  </a:moveTo>
                  <a:cubicBezTo>
                    <a:pt x="22" y="26"/>
                    <a:pt x="20" y="26"/>
                    <a:pt x="18" y="25"/>
                  </a:cubicBezTo>
                  <a:cubicBezTo>
                    <a:pt x="8" y="24"/>
                    <a:pt x="4" y="20"/>
                    <a:pt x="4" y="15"/>
                  </a:cubicBezTo>
                  <a:cubicBezTo>
                    <a:pt x="4" y="8"/>
                    <a:pt x="13" y="0"/>
                    <a:pt x="23" y="0"/>
                  </a:cubicBezTo>
                  <a:cubicBezTo>
                    <a:pt x="24" y="0"/>
                    <a:pt x="26" y="0"/>
                    <a:pt x="28" y="0"/>
                  </a:cubicBezTo>
                  <a:cubicBezTo>
                    <a:pt x="40" y="5"/>
                    <a:pt x="45" y="10"/>
                    <a:pt x="45" y="15"/>
                  </a:cubicBezTo>
                  <a:cubicBezTo>
                    <a:pt x="45" y="21"/>
                    <a:pt x="37" y="26"/>
                    <a:pt x="25" y="26"/>
                  </a:cubicBezTo>
                  <a:close/>
                  <a:moveTo>
                    <a:pt x="20" y="1"/>
                  </a:moveTo>
                  <a:cubicBezTo>
                    <a:pt x="10" y="1"/>
                    <a:pt x="0" y="16"/>
                    <a:pt x="17" y="18"/>
                  </a:cubicBezTo>
                  <a:cubicBezTo>
                    <a:pt x="19" y="19"/>
                    <a:pt x="20" y="19"/>
                    <a:pt x="22" y="19"/>
                  </a:cubicBezTo>
                  <a:cubicBezTo>
                    <a:pt x="37" y="19"/>
                    <a:pt x="42" y="8"/>
                    <a:pt x="24" y="2"/>
                  </a:cubicBezTo>
                  <a:cubicBezTo>
                    <a:pt x="23" y="1"/>
                    <a:pt x="21" y="1"/>
                    <a:pt x="20" y="1"/>
                  </a:cubicBezTo>
                </a:path>
              </a:pathLst>
            </a:custGeom>
            <a:solidFill>
              <a:srgbClr val="F363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8" name="Freeform 263">
              <a:extLst>
                <a:ext uri="{FF2B5EF4-FFF2-40B4-BE49-F238E27FC236}">
                  <a16:creationId xmlns:a16="http://schemas.microsoft.com/office/drawing/2014/main" id="{0751028E-DB9C-DC01-A390-089C36CDDF83}"/>
                </a:ext>
              </a:extLst>
            </p:cNvPr>
            <p:cNvSpPr>
              <a:spLocks/>
            </p:cNvSpPr>
            <p:nvPr/>
          </p:nvSpPr>
          <p:spPr bwMode="auto">
            <a:xfrm>
              <a:off x="5819775" y="3395663"/>
              <a:ext cx="65087" cy="34925"/>
            </a:xfrm>
            <a:custGeom>
              <a:avLst/>
              <a:gdLst>
                <a:gd name="T0" fmla="*/ 38 w 67"/>
                <a:gd name="T1" fmla="*/ 6 h 35"/>
                <a:gd name="T2" fmla="*/ 28 w 67"/>
                <a:gd name="T3" fmla="*/ 31 h 35"/>
                <a:gd name="T4" fmla="*/ 38 w 67"/>
                <a:gd name="T5" fmla="*/ 6 h 35"/>
              </a:gdLst>
              <a:ahLst/>
              <a:cxnLst>
                <a:cxn ang="0">
                  <a:pos x="T0" y="T1"/>
                </a:cxn>
                <a:cxn ang="0">
                  <a:pos x="T2" y="T3"/>
                </a:cxn>
                <a:cxn ang="0">
                  <a:pos x="T4" y="T5"/>
                </a:cxn>
              </a:cxnLst>
              <a:rect l="0" t="0" r="r" b="b"/>
              <a:pathLst>
                <a:path w="67" h="35">
                  <a:moveTo>
                    <a:pt x="38" y="6"/>
                  </a:moveTo>
                  <a:cubicBezTo>
                    <a:pt x="21" y="0"/>
                    <a:pt x="0" y="27"/>
                    <a:pt x="28" y="31"/>
                  </a:cubicBezTo>
                  <a:cubicBezTo>
                    <a:pt x="56" y="35"/>
                    <a:pt x="67" y="16"/>
                    <a:pt x="38" y="6"/>
                  </a:cubicBezTo>
                  <a:close/>
                </a:path>
              </a:pathLst>
            </a:custGeom>
            <a:solidFill>
              <a:srgbClr val="FABA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9" name="Freeform 264">
              <a:extLst>
                <a:ext uri="{FF2B5EF4-FFF2-40B4-BE49-F238E27FC236}">
                  <a16:creationId xmlns:a16="http://schemas.microsoft.com/office/drawing/2014/main" id="{5E637BF0-8708-5964-9D3D-626118499B93}"/>
                </a:ext>
              </a:extLst>
            </p:cNvPr>
            <p:cNvSpPr>
              <a:spLocks noEditPoints="1"/>
            </p:cNvSpPr>
            <p:nvPr/>
          </p:nvSpPr>
          <p:spPr bwMode="auto">
            <a:xfrm>
              <a:off x="5827712" y="3400425"/>
              <a:ext cx="46037" cy="25400"/>
            </a:xfrm>
            <a:custGeom>
              <a:avLst/>
              <a:gdLst>
                <a:gd name="T0" fmla="*/ 27 w 47"/>
                <a:gd name="T1" fmla="*/ 26 h 26"/>
                <a:gd name="T2" fmla="*/ 20 w 47"/>
                <a:gd name="T3" fmla="*/ 26 h 26"/>
                <a:gd name="T4" fmla="*/ 6 w 47"/>
                <a:gd name="T5" fmla="*/ 16 h 26"/>
                <a:gd name="T6" fmla="*/ 25 w 47"/>
                <a:gd name="T7" fmla="*/ 0 h 26"/>
                <a:gd name="T8" fmla="*/ 30 w 47"/>
                <a:gd name="T9" fmla="*/ 1 h 26"/>
                <a:gd name="T10" fmla="*/ 47 w 47"/>
                <a:gd name="T11" fmla="*/ 15 h 26"/>
                <a:gd name="T12" fmla="*/ 27 w 47"/>
                <a:gd name="T13" fmla="*/ 26 h 26"/>
                <a:gd name="T14" fmla="*/ 22 w 47"/>
                <a:gd name="T15" fmla="*/ 1 h 26"/>
                <a:gd name="T16" fmla="*/ 18 w 47"/>
                <a:gd name="T17" fmla="*/ 20 h 26"/>
                <a:gd name="T18" fmla="*/ 24 w 47"/>
                <a:gd name="T19" fmla="*/ 21 h 26"/>
                <a:gd name="T20" fmla="*/ 26 w 47"/>
                <a:gd name="T21" fmla="*/ 2 h 26"/>
                <a:gd name="T22" fmla="*/ 22 w 47"/>
                <a:gd name="T2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6">
                  <a:moveTo>
                    <a:pt x="27" y="26"/>
                  </a:moveTo>
                  <a:cubicBezTo>
                    <a:pt x="25" y="26"/>
                    <a:pt x="22" y="26"/>
                    <a:pt x="20" y="26"/>
                  </a:cubicBezTo>
                  <a:cubicBezTo>
                    <a:pt x="10" y="25"/>
                    <a:pt x="6" y="20"/>
                    <a:pt x="6" y="16"/>
                  </a:cubicBezTo>
                  <a:cubicBezTo>
                    <a:pt x="6" y="8"/>
                    <a:pt x="15" y="0"/>
                    <a:pt x="25" y="0"/>
                  </a:cubicBezTo>
                  <a:cubicBezTo>
                    <a:pt x="27" y="0"/>
                    <a:pt x="28" y="0"/>
                    <a:pt x="30" y="1"/>
                  </a:cubicBezTo>
                  <a:cubicBezTo>
                    <a:pt x="42" y="5"/>
                    <a:pt x="47" y="11"/>
                    <a:pt x="47" y="15"/>
                  </a:cubicBezTo>
                  <a:cubicBezTo>
                    <a:pt x="47" y="21"/>
                    <a:pt x="39" y="26"/>
                    <a:pt x="27" y="26"/>
                  </a:cubicBezTo>
                  <a:close/>
                  <a:moveTo>
                    <a:pt x="22" y="1"/>
                  </a:moveTo>
                  <a:cubicBezTo>
                    <a:pt x="10" y="1"/>
                    <a:pt x="0" y="18"/>
                    <a:pt x="18" y="20"/>
                  </a:cubicBezTo>
                  <a:cubicBezTo>
                    <a:pt x="20" y="21"/>
                    <a:pt x="22" y="21"/>
                    <a:pt x="24" y="21"/>
                  </a:cubicBezTo>
                  <a:cubicBezTo>
                    <a:pt x="40" y="21"/>
                    <a:pt x="46" y="9"/>
                    <a:pt x="26" y="2"/>
                  </a:cubicBezTo>
                  <a:cubicBezTo>
                    <a:pt x="25" y="2"/>
                    <a:pt x="23" y="1"/>
                    <a:pt x="22" y="1"/>
                  </a:cubicBezTo>
                </a:path>
              </a:pathLst>
            </a:custGeom>
            <a:solidFill>
              <a:srgbClr val="F68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0" name="Freeform 265">
              <a:extLst>
                <a:ext uri="{FF2B5EF4-FFF2-40B4-BE49-F238E27FC236}">
                  <a16:creationId xmlns:a16="http://schemas.microsoft.com/office/drawing/2014/main" id="{A5224CFA-547E-6EFC-6F8D-BCDBD59AB265}"/>
                </a:ext>
              </a:extLst>
            </p:cNvPr>
            <p:cNvSpPr>
              <a:spLocks/>
            </p:cNvSpPr>
            <p:nvPr/>
          </p:nvSpPr>
          <p:spPr bwMode="auto">
            <a:xfrm>
              <a:off x="5668962" y="2968625"/>
              <a:ext cx="65087" cy="31750"/>
            </a:xfrm>
            <a:custGeom>
              <a:avLst/>
              <a:gdLst>
                <a:gd name="T0" fmla="*/ 38 w 68"/>
                <a:gd name="T1" fmla="*/ 6 h 34"/>
                <a:gd name="T2" fmla="*/ 28 w 68"/>
                <a:gd name="T3" fmla="*/ 31 h 34"/>
                <a:gd name="T4" fmla="*/ 38 w 68"/>
                <a:gd name="T5" fmla="*/ 6 h 34"/>
              </a:gdLst>
              <a:ahLst/>
              <a:cxnLst>
                <a:cxn ang="0">
                  <a:pos x="T0" y="T1"/>
                </a:cxn>
                <a:cxn ang="0">
                  <a:pos x="T2" y="T3"/>
                </a:cxn>
                <a:cxn ang="0">
                  <a:pos x="T4" y="T5"/>
                </a:cxn>
              </a:cxnLst>
              <a:rect l="0" t="0" r="r" b="b"/>
              <a:pathLst>
                <a:path w="68" h="34">
                  <a:moveTo>
                    <a:pt x="38" y="6"/>
                  </a:moveTo>
                  <a:cubicBezTo>
                    <a:pt x="21" y="0"/>
                    <a:pt x="0" y="27"/>
                    <a:pt x="28" y="31"/>
                  </a:cubicBezTo>
                  <a:cubicBezTo>
                    <a:pt x="56" y="34"/>
                    <a:pt x="68" y="16"/>
                    <a:pt x="38" y="6"/>
                  </a:cubicBezTo>
                  <a:close/>
                </a:path>
              </a:pathLst>
            </a:custGeom>
            <a:solidFill>
              <a:srgbClr val="F68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1" name="Freeform 266">
              <a:extLst>
                <a:ext uri="{FF2B5EF4-FFF2-40B4-BE49-F238E27FC236}">
                  <a16:creationId xmlns:a16="http://schemas.microsoft.com/office/drawing/2014/main" id="{0DA2B86F-CE14-0C36-902B-CC1EE528B471}"/>
                </a:ext>
              </a:extLst>
            </p:cNvPr>
            <p:cNvSpPr>
              <a:spLocks noEditPoints="1"/>
            </p:cNvSpPr>
            <p:nvPr/>
          </p:nvSpPr>
          <p:spPr bwMode="auto">
            <a:xfrm>
              <a:off x="5680075" y="2973388"/>
              <a:ext cx="42862" cy="23813"/>
            </a:xfrm>
            <a:custGeom>
              <a:avLst/>
              <a:gdLst>
                <a:gd name="T0" fmla="*/ 23 w 45"/>
                <a:gd name="T1" fmla="*/ 26 h 26"/>
                <a:gd name="T2" fmla="*/ 16 w 45"/>
                <a:gd name="T3" fmla="*/ 26 h 26"/>
                <a:gd name="T4" fmla="*/ 2 w 45"/>
                <a:gd name="T5" fmla="*/ 15 h 26"/>
                <a:gd name="T6" fmla="*/ 21 w 45"/>
                <a:gd name="T7" fmla="*/ 0 h 26"/>
                <a:gd name="T8" fmla="*/ 26 w 45"/>
                <a:gd name="T9" fmla="*/ 1 h 26"/>
                <a:gd name="T10" fmla="*/ 44 w 45"/>
                <a:gd name="T11" fmla="*/ 15 h 26"/>
                <a:gd name="T12" fmla="*/ 23 w 45"/>
                <a:gd name="T13" fmla="*/ 26 h 26"/>
                <a:gd name="T14" fmla="*/ 22 w 45"/>
                <a:gd name="T15" fmla="*/ 1 h 26"/>
                <a:gd name="T16" fmla="*/ 18 w 45"/>
                <a:gd name="T17" fmla="*/ 20 h 26"/>
                <a:gd name="T18" fmla="*/ 23 w 45"/>
                <a:gd name="T19" fmla="*/ 20 h 26"/>
                <a:gd name="T20" fmla="*/ 25 w 45"/>
                <a:gd name="T21" fmla="*/ 2 h 26"/>
                <a:gd name="T22" fmla="*/ 22 w 45"/>
                <a:gd name="T2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26">
                  <a:moveTo>
                    <a:pt x="23" y="26"/>
                  </a:moveTo>
                  <a:cubicBezTo>
                    <a:pt x="21" y="26"/>
                    <a:pt x="19" y="26"/>
                    <a:pt x="16" y="26"/>
                  </a:cubicBezTo>
                  <a:cubicBezTo>
                    <a:pt x="6" y="24"/>
                    <a:pt x="2" y="20"/>
                    <a:pt x="2" y="15"/>
                  </a:cubicBezTo>
                  <a:cubicBezTo>
                    <a:pt x="2" y="8"/>
                    <a:pt x="12" y="0"/>
                    <a:pt x="21" y="0"/>
                  </a:cubicBezTo>
                  <a:cubicBezTo>
                    <a:pt x="23" y="0"/>
                    <a:pt x="25" y="0"/>
                    <a:pt x="26" y="1"/>
                  </a:cubicBezTo>
                  <a:cubicBezTo>
                    <a:pt x="38" y="5"/>
                    <a:pt x="44" y="10"/>
                    <a:pt x="44" y="15"/>
                  </a:cubicBezTo>
                  <a:cubicBezTo>
                    <a:pt x="44" y="21"/>
                    <a:pt x="36" y="26"/>
                    <a:pt x="23" y="26"/>
                  </a:cubicBezTo>
                  <a:moveTo>
                    <a:pt x="22" y="1"/>
                  </a:moveTo>
                  <a:cubicBezTo>
                    <a:pt x="10" y="1"/>
                    <a:pt x="0" y="17"/>
                    <a:pt x="18" y="20"/>
                  </a:cubicBezTo>
                  <a:cubicBezTo>
                    <a:pt x="20" y="20"/>
                    <a:pt x="22" y="20"/>
                    <a:pt x="23" y="20"/>
                  </a:cubicBezTo>
                  <a:cubicBezTo>
                    <a:pt x="40" y="20"/>
                    <a:pt x="45" y="8"/>
                    <a:pt x="25" y="2"/>
                  </a:cubicBezTo>
                  <a:cubicBezTo>
                    <a:pt x="24" y="1"/>
                    <a:pt x="23" y="1"/>
                    <a:pt x="22" y="1"/>
                  </a:cubicBezTo>
                </a:path>
              </a:pathLst>
            </a:custGeom>
            <a:solidFill>
              <a:srgbClr val="F363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2" name="Freeform 267">
              <a:extLst>
                <a:ext uri="{FF2B5EF4-FFF2-40B4-BE49-F238E27FC236}">
                  <a16:creationId xmlns:a16="http://schemas.microsoft.com/office/drawing/2014/main" id="{EB515699-68EA-6354-1EA0-C46AC517820C}"/>
                </a:ext>
              </a:extLst>
            </p:cNvPr>
            <p:cNvSpPr>
              <a:spLocks/>
            </p:cNvSpPr>
            <p:nvPr/>
          </p:nvSpPr>
          <p:spPr bwMode="auto">
            <a:xfrm>
              <a:off x="4789487" y="3162300"/>
              <a:ext cx="61912" cy="39688"/>
            </a:xfrm>
            <a:custGeom>
              <a:avLst/>
              <a:gdLst>
                <a:gd name="T0" fmla="*/ 36 w 64"/>
                <a:gd name="T1" fmla="*/ 5 h 40"/>
                <a:gd name="T2" fmla="*/ 26 w 64"/>
                <a:gd name="T3" fmla="*/ 36 h 40"/>
                <a:gd name="T4" fmla="*/ 36 w 64"/>
                <a:gd name="T5" fmla="*/ 5 h 40"/>
              </a:gdLst>
              <a:ahLst/>
              <a:cxnLst>
                <a:cxn ang="0">
                  <a:pos x="T0" y="T1"/>
                </a:cxn>
                <a:cxn ang="0">
                  <a:pos x="T2" y="T3"/>
                </a:cxn>
                <a:cxn ang="0">
                  <a:pos x="T4" y="T5"/>
                </a:cxn>
              </a:cxnLst>
              <a:rect l="0" t="0" r="r" b="b"/>
              <a:pathLst>
                <a:path w="64" h="40">
                  <a:moveTo>
                    <a:pt x="36" y="5"/>
                  </a:moveTo>
                  <a:cubicBezTo>
                    <a:pt x="8" y="0"/>
                    <a:pt x="0" y="33"/>
                    <a:pt x="26" y="36"/>
                  </a:cubicBezTo>
                  <a:cubicBezTo>
                    <a:pt x="51" y="40"/>
                    <a:pt x="64" y="10"/>
                    <a:pt x="36" y="5"/>
                  </a:cubicBezTo>
                  <a:close/>
                </a:path>
              </a:pathLst>
            </a:custGeom>
            <a:solidFill>
              <a:srgbClr val="49B8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3" name="Freeform 268">
              <a:extLst>
                <a:ext uri="{FF2B5EF4-FFF2-40B4-BE49-F238E27FC236}">
                  <a16:creationId xmlns:a16="http://schemas.microsoft.com/office/drawing/2014/main" id="{18B3283F-06A0-C153-1F36-65FB0E619383}"/>
                </a:ext>
              </a:extLst>
            </p:cNvPr>
            <p:cNvSpPr>
              <a:spLocks noEditPoints="1"/>
            </p:cNvSpPr>
            <p:nvPr/>
          </p:nvSpPr>
          <p:spPr bwMode="auto">
            <a:xfrm>
              <a:off x="4795837" y="3167063"/>
              <a:ext cx="44450" cy="31750"/>
            </a:xfrm>
            <a:custGeom>
              <a:avLst/>
              <a:gdLst>
                <a:gd name="T0" fmla="*/ 24 w 46"/>
                <a:gd name="T1" fmla="*/ 32 h 32"/>
                <a:gd name="T2" fmla="*/ 20 w 46"/>
                <a:gd name="T3" fmla="*/ 31 h 32"/>
                <a:gd name="T4" fmla="*/ 4 w 46"/>
                <a:gd name="T5" fmla="*/ 17 h 32"/>
                <a:gd name="T6" fmla="*/ 24 w 46"/>
                <a:gd name="T7" fmla="*/ 0 h 32"/>
                <a:gd name="T8" fmla="*/ 30 w 46"/>
                <a:gd name="T9" fmla="*/ 0 h 32"/>
                <a:gd name="T10" fmla="*/ 46 w 46"/>
                <a:gd name="T11" fmla="*/ 14 h 32"/>
                <a:gd name="T12" fmla="*/ 24 w 46"/>
                <a:gd name="T13" fmla="*/ 32 h 32"/>
                <a:gd name="T14" fmla="*/ 21 w 46"/>
                <a:gd name="T15" fmla="*/ 1 h 32"/>
                <a:gd name="T16" fmla="*/ 17 w 46"/>
                <a:gd name="T17" fmla="*/ 23 h 32"/>
                <a:gd name="T18" fmla="*/ 20 w 46"/>
                <a:gd name="T19" fmla="*/ 24 h 32"/>
                <a:gd name="T20" fmla="*/ 24 w 46"/>
                <a:gd name="T21" fmla="*/ 2 h 32"/>
                <a:gd name="T22" fmla="*/ 21 w 46"/>
                <a:gd name="T23"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32">
                  <a:moveTo>
                    <a:pt x="24" y="32"/>
                  </a:moveTo>
                  <a:cubicBezTo>
                    <a:pt x="22" y="32"/>
                    <a:pt x="21" y="32"/>
                    <a:pt x="20" y="31"/>
                  </a:cubicBezTo>
                  <a:cubicBezTo>
                    <a:pt x="9" y="30"/>
                    <a:pt x="4" y="23"/>
                    <a:pt x="4" y="17"/>
                  </a:cubicBezTo>
                  <a:cubicBezTo>
                    <a:pt x="4" y="8"/>
                    <a:pt x="11" y="0"/>
                    <a:pt x="24" y="0"/>
                  </a:cubicBezTo>
                  <a:cubicBezTo>
                    <a:pt x="26" y="0"/>
                    <a:pt x="28" y="0"/>
                    <a:pt x="30" y="0"/>
                  </a:cubicBezTo>
                  <a:cubicBezTo>
                    <a:pt x="41" y="2"/>
                    <a:pt x="46" y="8"/>
                    <a:pt x="46" y="14"/>
                  </a:cubicBezTo>
                  <a:cubicBezTo>
                    <a:pt x="46" y="23"/>
                    <a:pt x="37" y="32"/>
                    <a:pt x="24" y="32"/>
                  </a:cubicBezTo>
                  <a:moveTo>
                    <a:pt x="21" y="1"/>
                  </a:moveTo>
                  <a:cubicBezTo>
                    <a:pt x="4" y="1"/>
                    <a:pt x="0" y="21"/>
                    <a:pt x="17" y="23"/>
                  </a:cubicBezTo>
                  <a:cubicBezTo>
                    <a:pt x="18" y="24"/>
                    <a:pt x="19" y="24"/>
                    <a:pt x="20" y="24"/>
                  </a:cubicBezTo>
                  <a:cubicBezTo>
                    <a:pt x="36" y="24"/>
                    <a:pt x="43" y="5"/>
                    <a:pt x="24" y="2"/>
                  </a:cubicBezTo>
                  <a:cubicBezTo>
                    <a:pt x="23" y="1"/>
                    <a:pt x="22" y="1"/>
                    <a:pt x="21" y="1"/>
                  </a:cubicBezTo>
                </a:path>
              </a:pathLst>
            </a:custGeom>
            <a:solidFill>
              <a:srgbClr val="308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4" name="Freeform 269">
              <a:extLst>
                <a:ext uri="{FF2B5EF4-FFF2-40B4-BE49-F238E27FC236}">
                  <a16:creationId xmlns:a16="http://schemas.microsoft.com/office/drawing/2014/main" id="{EB73E0B4-ED7F-B07F-2A00-657659FEECE9}"/>
                </a:ext>
              </a:extLst>
            </p:cNvPr>
            <p:cNvSpPr>
              <a:spLocks/>
            </p:cNvSpPr>
            <p:nvPr/>
          </p:nvSpPr>
          <p:spPr bwMode="auto">
            <a:xfrm>
              <a:off x="4918075" y="3079750"/>
              <a:ext cx="52387" cy="31750"/>
            </a:xfrm>
            <a:custGeom>
              <a:avLst/>
              <a:gdLst>
                <a:gd name="T0" fmla="*/ 22 w 53"/>
                <a:gd name="T1" fmla="*/ 1 h 32"/>
                <a:gd name="T2" fmla="*/ 0 w 53"/>
                <a:gd name="T3" fmla="*/ 16 h 32"/>
                <a:gd name="T4" fmla="*/ 22 w 53"/>
                <a:gd name="T5" fmla="*/ 30 h 32"/>
                <a:gd name="T6" fmla="*/ 22 w 53"/>
                <a:gd name="T7" fmla="*/ 1 h 32"/>
              </a:gdLst>
              <a:ahLst/>
              <a:cxnLst>
                <a:cxn ang="0">
                  <a:pos x="T0" y="T1"/>
                </a:cxn>
                <a:cxn ang="0">
                  <a:pos x="T2" y="T3"/>
                </a:cxn>
                <a:cxn ang="0">
                  <a:pos x="T4" y="T5"/>
                </a:cxn>
                <a:cxn ang="0">
                  <a:pos x="T6" y="T7"/>
                </a:cxn>
              </a:cxnLst>
              <a:rect l="0" t="0" r="r" b="b"/>
              <a:pathLst>
                <a:path w="53" h="32">
                  <a:moveTo>
                    <a:pt x="22" y="1"/>
                  </a:moveTo>
                  <a:cubicBezTo>
                    <a:pt x="9" y="0"/>
                    <a:pt x="1" y="8"/>
                    <a:pt x="0" y="16"/>
                  </a:cubicBezTo>
                  <a:cubicBezTo>
                    <a:pt x="0" y="24"/>
                    <a:pt x="7" y="32"/>
                    <a:pt x="22" y="30"/>
                  </a:cubicBezTo>
                  <a:cubicBezTo>
                    <a:pt x="53" y="26"/>
                    <a:pt x="51" y="2"/>
                    <a:pt x="22" y="1"/>
                  </a:cubicBezTo>
                  <a:close/>
                </a:path>
              </a:pathLst>
            </a:custGeom>
            <a:solidFill>
              <a:srgbClr val="FABA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5" name="Freeform 270">
              <a:extLst>
                <a:ext uri="{FF2B5EF4-FFF2-40B4-BE49-F238E27FC236}">
                  <a16:creationId xmlns:a16="http://schemas.microsoft.com/office/drawing/2014/main" id="{76DE98D6-1CA9-F444-A9D6-EB23A5F3DFE3}"/>
                </a:ext>
              </a:extLst>
            </p:cNvPr>
            <p:cNvSpPr>
              <a:spLocks noEditPoints="1"/>
            </p:cNvSpPr>
            <p:nvPr/>
          </p:nvSpPr>
          <p:spPr bwMode="auto">
            <a:xfrm>
              <a:off x="4918075" y="3081338"/>
              <a:ext cx="44450" cy="28575"/>
            </a:xfrm>
            <a:custGeom>
              <a:avLst/>
              <a:gdLst>
                <a:gd name="T0" fmla="*/ 18 w 45"/>
                <a:gd name="T1" fmla="*/ 29 h 29"/>
                <a:gd name="T2" fmla="*/ 0 w 45"/>
                <a:gd name="T3" fmla="*/ 16 h 29"/>
                <a:gd name="T4" fmla="*/ 0 w 45"/>
                <a:gd name="T5" fmla="*/ 15 h 29"/>
                <a:gd name="T6" fmla="*/ 21 w 45"/>
                <a:gd name="T7" fmla="*/ 0 h 29"/>
                <a:gd name="T8" fmla="*/ 22 w 45"/>
                <a:gd name="T9" fmla="*/ 0 h 29"/>
                <a:gd name="T10" fmla="*/ 45 w 45"/>
                <a:gd name="T11" fmla="*/ 14 h 29"/>
                <a:gd name="T12" fmla="*/ 22 w 45"/>
                <a:gd name="T13" fmla="*/ 29 h 29"/>
                <a:gd name="T14" fmla="*/ 18 w 45"/>
                <a:gd name="T15" fmla="*/ 29 h 29"/>
                <a:gd name="T16" fmla="*/ 16 w 45"/>
                <a:gd name="T17" fmla="*/ 2 h 29"/>
                <a:gd name="T18" fmla="*/ 2 w 45"/>
                <a:gd name="T19" fmla="*/ 12 h 29"/>
                <a:gd name="T20" fmla="*/ 15 w 45"/>
                <a:gd name="T21" fmla="*/ 23 h 29"/>
                <a:gd name="T22" fmla="*/ 18 w 45"/>
                <a:gd name="T23" fmla="*/ 22 h 29"/>
                <a:gd name="T24" fmla="*/ 18 w 45"/>
                <a:gd name="T25" fmla="*/ 2 h 29"/>
                <a:gd name="T26" fmla="*/ 16 w 45"/>
                <a:gd name="T27"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29">
                  <a:moveTo>
                    <a:pt x="18" y="29"/>
                  </a:moveTo>
                  <a:cubicBezTo>
                    <a:pt x="6" y="29"/>
                    <a:pt x="0" y="23"/>
                    <a:pt x="0" y="16"/>
                  </a:cubicBezTo>
                  <a:cubicBezTo>
                    <a:pt x="0" y="15"/>
                    <a:pt x="0" y="15"/>
                    <a:pt x="0" y="15"/>
                  </a:cubicBezTo>
                  <a:cubicBezTo>
                    <a:pt x="1" y="7"/>
                    <a:pt x="8" y="0"/>
                    <a:pt x="21" y="0"/>
                  </a:cubicBezTo>
                  <a:cubicBezTo>
                    <a:pt x="21" y="0"/>
                    <a:pt x="22" y="0"/>
                    <a:pt x="22" y="0"/>
                  </a:cubicBezTo>
                  <a:cubicBezTo>
                    <a:pt x="37" y="1"/>
                    <a:pt x="45" y="7"/>
                    <a:pt x="45" y="14"/>
                  </a:cubicBezTo>
                  <a:cubicBezTo>
                    <a:pt x="44" y="20"/>
                    <a:pt x="37" y="27"/>
                    <a:pt x="22" y="29"/>
                  </a:cubicBezTo>
                  <a:cubicBezTo>
                    <a:pt x="21" y="29"/>
                    <a:pt x="19" y="29"/>
                    <a:pt x="18" y="29"/>
                  </a:cubicBezTo>
                  <a:moveTo>
                    <a:pt x="16" y="2"/>
                  </a:moveTo>
                  <a:cubicBezTo>
                    <a:pt x="7" y="2"/>
                    <a:pt x="2" y="7"/>
                    <a:pt x="2" y="12"/>
                  </a:cubicBezTo>
                  <a:cubicBezTo>
                    <a:pt x="1" y="17"/>
                    <a:pt x="6" y="23"/>
                    <a:pt x="15" y="23"/>
                  </a:cubicBezTo>
                  <a:cubicBezTo>
                    <a:pt x="15" y="23"/>
                    <a:pt x="17" y="22"/>
                    <a:pt x="18" y="22"/>
                  </a:cubicBezTo>
                  <a:cubicBezTo>
                    <a:pt x="39" y="20"/>
                    <a:pt x="38" y="3"/>
                    <a:pt x="18" y="2"/>
                  </a:cubicBezTo>
                  <a:cubicBezTo>
                    <a:pt x="17" y="2"/>
                    <a:pt x="17" y="2"/>
                    <a:pt x="16" y="2"/>
                  </a:cubicBezTo>
                  <a:close/>
                </a:path>
              </a:pathLst>
            </a:custGeom>
            <a:solidFill>
              <a:srgbClr val="F68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id="{5D1F1634-186E-480D-B798-12EC03BF51D6}"/>
              </a:ext>
            </a:extLst>
          </p:cNvPr>
          <p:cNvPicPr>
            <a:picLocks noChangeAspect="1"/>
          </p:cNvPicPr>
          <p:nvPr/>
        </p:nvPicPr>
        <p:blipFill>
          <a:blip r:embed="rId7"/>
          <a:stretch>
            <a:fillRect/>
          </a:stretch>
        </p:blipFill>
        <p:spPr>
          <a:xfrm>
            <a:off x="2256757" y="247263"/>
            <a:ext cx="7315834" cy="2017951"/>
          </a:xfrm>
          <a:prstGeom prst="rect">
            <a:avLst/>
          </a:prstGeom>
        </p:spPr>
      </p:pic>
    </p:spTree>
    <p:extLst>
      <p:ext uri="{BB962C8B-B14F-4D97-AF65-F5344CB8AC3E}">
        <p14:creationId xmlns:p14="http://schemas.microsoft.com/office/powerpoint/2010/main" val="3764778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6" presetClass="exit" presetSubtype="16" fill="hold" nodeType="withEffect">
                                  <p:stCondLst>
                                    <p:cond delay="0"/>
                                  </p:stCondLst>
                                  <p:childTnLst>
                                    <p:animEffect transition="out" filter="circle(in)">
                                      <p:cBhvr>
                                        <p:cTn id="12" dur="750"/>
                                        <p:tgtEl>
                                          <p:spTgt spid="2"/>
                                        </p:tgtEl>
                                      </p:cBhvr>
                                    </p:animEffect>
                                    <p:set>
                                      <p:cBhvr>
                                        <p:cTn id="13" dur="1" fill="hold">
                                          <p:stCondLst>
                                            <p:cond delay="749"/>
                                          </p:stCondLst>
                                        </p:cTn>
                                        <p:tgtEl>
                                          <p:spTgt spid="2"/>
                                        </p:tgtEl>
                                        <p:attrNameLst>
                                          <p:attrName>style.visibility</p:attrName>
                                        </p:attrNameLst>
                                      </p:cBhvr>
                                      <p:to>
                                        <p:strVal val="hidden"/>
                                      </p:to>
                                    </p:set>
                                  </p:childTnLst>
                                </p:cTn>
                              </p:par>
                              <p:par>
                                <p:cTn id="14" presetID="6" presetClass="entr" presetSubtype="32" fill="hold" nodeType="withEffect">
                                  <p:stCondLst>
                                    <p:cond delay="1000"/>
                                  </p:stCondLst>
                                  <p:childTnLst>
                                    <p:set>
                                      <p:cBhvr>
                                        <p:cTn id="15" dur="1" fill="hold">
                                          <p:stCondLst>
                                            <p:cond delay="0"/>
                                          </p:stCondLst>
                                        </p:cTn>
                                        <p:tgtEl>
                                          <p:spTgt spid="510"/>
                                        </p:tgtEl>
                                        <p:attrNameLst>
                                          <p:attrName>style.visibility</p:attrName>
                                        </p:attrNameLst>
                                      </p:cBhvr>
                                      <p:to>
                                        <p:strVal val="visible"/>
                                      </p:to>
                                    </p:set>
                                    <p:animEffect transition="in" filter="circle(out)">
                                      <p:cBhvr>
                                        <p:cTn id="16" dur="1000"/>
                                        <p:tgtEl>
                                          <p:spTgt spid="510"/>
                                        </p:tgtEl>
                                      </p:cBhvr>
                                    </p:animEffect>
                                  </p:childTnLst>
                                  <p:subTnLst>
                                    <p:audio>
                                      <p:cMediaNode>
                                        <p:cTn display="0" masterRel="sameClick">
                                          <p:stCondLst>
                                            <p:cond evt="begin" delay="0">
                                              <p:tn val="14"/>
                                            </p:cond>
                                          </p:stCondLst>
                                          <p:endCondLst>
                                            <p:cond evt="onStopAudio" delay="0">
                                              <p:tgtEl>
                                                <p:sldTgt/>
                                              </p:tgtEl>
                                            </p:cond>
                                          </p:endCondLst>
                                        </p:cTn>
                                        <p:tgtEl>
                                          <p:sndTgt r:embed="rId2" name="Tieng-tinh-tinh-www_tiengdong_com.wav"/>
                                        </p:tgtEl>
                                      </p:cMediaNode>
                                    </p:audio>
                                  </p:sub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079C0B21-8F0E-8D81-EF03-564F4CC9C9B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9B719F7-F8BB-463C-708E-CAC9D1BE3053}"/>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22BD7357-9096-328A-89A6-BED031CB9716}"/>
              </a:ext>
            </a:extLst>
          </p:cNvPr>
          <p:cNvPicPr>
            <a:picLocks noChangeAspect="1"/>
          </p:cNvPicPr>
          <p:nvPr/>
        </p:nvPicPr>
        <p:blipFill>
          <a:blip r:embed="rId2"/>
          <a:stretch>
            <a:fillRect/>
          </a:stretch>
        </p:blipFill>
        <p:spPr>
          <a:xfrm rot="737208" flipH="1">
            <a:off x="964760" y="1974806"/>
            <a:ext cx="919996" cy="919996"/>
          </a:xfrm>
          <a:prstGeom prst="rect">
            <a:avLst/>
          </a:prstGeom>
        </p:spPr>
      </p:pic>
      <p:sp>
        <p:nvSpPr>
          <p:cNvPr id="8" name="TextBox 7">
            <a:extLst>
              <a:ext uri="{FF2B5EF4-FFF2-40B4-BE49-F238E27FC236}">
                <a16:creationId xmlns:a16="http://schemas.microsoft.com/office/drawing/2014/main" id="{E5E1DBA2-C2E6-9754-F90B-98D013AF2A05}"/>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8">
            <a:extLst>
              <a:ext uri="{FF2B5EF4-FFF2-40B4-BE49-F238E27FC236}">
                <a16:creationId xmlns:a16="http://schemas.microsoft.com/office/drawing/2014/main" id="{6CE87C49-21F4-459A-8E41-94DF3D9AE1D5}"/>
              </a:ext>
            </a:extLst>
          </p:cNvPr>
          <p:cNvPicPr>
            <a:picLocks noChangeAspect="1"/>
          </p:cNvPicPr>
          <p:nvPr/>
        </p:nvPicPr>
        <p:blipFill>
          <a:blip r:embed="rId2"/>
          <a:stretch>
            <a:fillRect/>
          </a:stretch>
        </p:blipFill>
        <p:spPr>
          <a:xfrm rot="737208" flipH="1">
            <a:off x="964760" y="2955818"/>
            <a:ext cx="919996" cy="919996"/>
          </a:xfrm>
          <a:prstGeom prst="rect">
            <a:avLst/>
          </a:prstGeom>
        </p:spPr>
      </p:pic>
      <p:sp>
        <p:nvSpPr>
          <p:cNvPr id="10" name="TextBox 9">
            <a:extLst>
              <a:ext uri="{FF2B5EF4-FFF2-40B4-BE49-F238E27FC236}">
                <a16:creationId xmlns:a16="http://schemas.microsoft.com/office/drawing/2014/main" id="{28B4AF21-EFFA-C842-E83E-D0FE08F08FF3}"/>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5AC11A52-FB2C-49B4-FD1F-71C23648D4C6}"/>
              </a:ext>
            </a:extLst>
          </p:cNvPr>
          <p:cNvPicPr>
            <a:picLocks noChangeAspect="1"/>
          </p:cNvPicPr>
          <p:nvPr/>
        </p:nvPicPr>
        <p:blipFill>
          <a:blip r:embed="rId2"/>
          <a:stretch>
            <a:fillRect/>
          </a:stretch>
        </p:blipFill>
        <p:spPr>
          <a:xfrm rot="737208" flipH="1">
            <a:off x="964760" y="3936830"/>
            <a:ext cx="919996" cy="919996"/>
          </a:xfrm>
          <a:prstGeom prst="rect">
            <a:avLst/>
          </a:prstGeom>
        </p:spPr>
      </p:pic>
      <p:sp>
        <p:nvSpPr>
          <p:cNvPr id="12" name="TextBox 11">
            <a:extLst>
              <a:ext uri="{FF2B5EF4-FFF2-40B4-BE49-F238E27FC236}">
                <a16:creationId xmlns:a16="http://schemas.microsoft.com/office/drawing/2014/main" id="{CDBC68F3-7002-7DB9-827B-EC87CC4D869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7072E404-C49D-7779-F09E-6D8E504A13BC}"/>
              </a:ext>
            </a:extLst>
          </p:cNvPr>
          <p:cNvPicPr>
            <a:picLocks noChangeAspect="1"/>
          </p:cNvPicPr>
          <p:nvPr/>
        </p:nvPicPr>
        <p:blipFill>
          <a:blip r:embed="rId2"/>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29F8F8F2-50E4-4EE8-9D55-7A2646EF19BA}"/>
              </a:ext>
            </a:extLst>
          </p:cNvPr>
          <p:cNvPicPr>
            <a:picLocks noChangeAspect="1"/>
          </p:cNvPicPr>
          <p:nvPr/>
        </p:nvPicPr>
        <p:blipFill>
          <a:blip r:embed="rId3"/>
          <a:stretch>
            <a:fillRect/>
          </a:stretch>
        </p:blipFill>
        <p:spPr>
          <a:xfrm>
            <a:off x="2803134" y="41904"/>
            <a:ext cx="6090432" cy="1444877"/>
          </a:xfrm>
          <a:prstGeom prst="rect">
            <a:avLst/>
          </a:prstGeom>
        </p:spPr>
      </p:pic>
    </p:spTree>
    <p:extLst>
      <p:ext uri="{BB962C8B-B14F-4D97-AF65-F5344CB8AC3E}">
        <p14:creationId xmlns:p14="http://schemas.microsoft.com/office/powerpoint/2010/main" val="337513377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left)">
                                          <p:cBhvr>
                                            <p:cTn id="23" dur="500"/>
                                            <p:tgtEl>
                                              <p:spTgt spid="8">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left)">
                                          <p:cBhvr>
                                            <p:cTn id="31" dur="500"/>
                                            <p:tgtEl>
                                              <p:spTgt spid="10">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left)">
                                          <p:cBhvr>
                                            <p:cTn id="3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P spid="8" grpId="0" uiExpand="1" build="p"/>
          <p:bldP spid="10" grpId="0" uiExpand="1" build="p"/>
          <p:bldP spid="12"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iterate type="wd">
                                        <p:tmPct val="10000"/>
                                      </p:iterate>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50"/>
                                </p:stCondLst>
                                <p:childTnLst>
                                  <p:par>
                                    <p:cTn id="14" presetID="18" presetClass="entr" presetSubtype="1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Left)">
                                          <p:cBhvr>
                                            <p:cTn id="16" dur="1000"/>
                                            <p:tgtEl>
                                              <p:spTgt spid="4"/>
                                            </p:tgtEl>
                                          </p:cBhvr>
                                        </p:animEffect>
                                      </p:childTnLst>
                                    </p:cTn>
                                  </p:par>
                                </p:childTnLst>
                              </p:cTn>
                            </p:par>
                            <p:par>
                              <p:cTn id="17" fill="hold">
                                <p:stCondLst>
                                  <p:cond delay="155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205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par>
                              <p:cTn id="25" fill="hold">
                                <p:stCondLst>
                                  <p:cond delay="2550"/>
                                </p:stCondLst>
                                <p:childTnLst>
                                  <p:par>
                                    <p:cTn id="26" presetID="22" presetClass="entr" presetSubtype="8"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3050"/>
                                </p:stCondLst>
                                <p:childTnLst>
                                  <p:par>
                                    <p:cTn id="30" presetID="22" presetClass="entr" presetSubtype="8" fill="hold" grpId="0" nodeType="after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par>
                              <p:cTn id="33" fill="hold">
                                <p:stCondLst>
                                  <p:cond delay="3550"/>
                                </p:stCondLst>
                                <p:childTnLst>
                                  <p:par>
                                    <p:cTn id="34" presetID="2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4050"/>
                                </p:stCondLst>
                                <p:childTnLst>
                                  <p:par>
                                    <p:cTn id="38" presetID="22" presetClass="entr" presetSubtype="8" fill="hold" grpId="0" nodeType="after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wipe(left)">
                                          <p:cBhvr>
                                            <p:cTn id="40" dur="500"/>
                                            <p:tgtEl>
                                              <p:spTgt spid="10">
                                                <p:txEl>
                                                  <p:pRg st="0" end="0"/>
                                                </p:txEl>
                                              </p:spTgt>
                                            </p:tgtEl>
                                          </p:cBhvr>
                                        </p:animEffect>
                                      </p:childTnLst>
                                    </p:cTn>
                                  </p:par>
                                </p:childTnLst>
                              </p:cTn>
                            </p:par>
                            <p:par>
                              <p:cTn id="41" fill="hold">
                                <p:stCondLst>
                                  <p:cond delay="4550"/>
                                </p:stCondLst>
                                <p:childTnLst>
                                  <p:par>
                                    <p:cTn id="42" presetID="22" presetClass="entr" presetSubtype="8"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par>
                              <p:cTn id="45" fill="hold">
                                <p:stCondLst>
                                  <p:cond delay="5050"/>
                                </p:stCondLst>
                                <p:childTnLst>
                                  <p:par>
                                    <p:cTn id="46" presetID="22" presetClass="entr" presetSubtype="8" fill="hold" grpId="0" nodeType="after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wipe(left)">
                                          <p:cBhvr>
                                            <p:cTn id="4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P spid="8" grpId="0" uiExpand="1" build="p"/>
          <p:bldP spid="10" grpId="0" uiExpand="1" build="p"/>
          <p:bldP spid="12" grpId="0" uiExpand="1" build="p"/>
          <p:bldP spid="14"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C7DA765-C0B5-4967-BDF4-3AF52EB26A85}"/>
              </a:ext>
            </a:extLst>
          </p:cNvPr>
          <p:cNvPicPr>
            <a:picLocks noChangeAspect="1"/>
          </p:cNvPicPr>
          <p:nvPr/>
        </p:nvPicPr>
        <p:blipFill>
          <a:blip r:embed="rId2"/>
          <a:stretch>
            <a:fillRect/>
          </a:stretch>
        </p:blipFill>
        <p:spPr>
          <a:xfrm>
            <a:off x="725761" y="1110116"/>
            <a:ext cx="10740477" cy="4033383"/>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54D7531-CD4F-CBAA-C056-54E0DBCD895C}"/>
              </a:ext>
            </a:extLst>
          </p:cNvPr>
          <p:cNvSpPr/>
          <p:nvPr/>
        </p:nvSpPr>
        <p:spPr>
          <a:xfrm>
            <a:off x="557049" y="423041"/>
            <a:ext cx="11319641" cy="6011917"/>
          </a:xfrm>
          <a:custGeom>
            <a:avLst/>
            <a:gdLst>
              <a:gd name="connsiteX0" fmla="*/ 0 w 11319641"/>
              <a:gd name="connsiteY0" fmla="*/ 1002006 h 6011917"/>
              <a:gd name="connsiteX1" fmla="*/ 1002006 w 11319641"/>
              <a:gd name="connsiteY1" fmla="*/ 0 h 6011917"/>
              <a:gd name="connsiteX2" fmla="*/ 10317635 w 11319641"/>
              <a:gd name="connsiteY2" fmla="*/ 0 h 6011917"/>
              <a:gd name="connsiteX3" fmla="*/ 11319641 w 11319641"/>
              <a:gd name="connsiteY3" fmla="*/ 1002006 h 6011917"/>
              <a:gd name="connsiteX4" fmla="*/ 11319641 w 11319641"/>
              <a:gd name="connsiteY4" fmla="*/ 5009911 h 6011917"/>
              <a:gd name="connsiteX5" fmla="*/ 10317635 w 11319641"/>
              <a:gd name="connsiteY5" fmla="*/ 6011917 h 6011917"/>
              <a:gd name="connsiteX6" fmla="*/ 1002006 w 11319641"/>
              <a:gd name="connsiteY6" fmla="*/ 6011917 h 6011917"/>
              <a:gd name="connsiteX7" fmla="*/ 0 w 11319641"/>
              <a:gd name="connsiteY7" fmla="*/ 5009911 h 6011917"/>
              <a:gd name="connsiteX8" fmla="*/ 0 w 11319641"/>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9641" h="6011917" fill="none" extrusionOk="0">
                <a:moveTo>
                  <a:pt x="0" y="1002006"/>
                </a:moveTo>
                <a:cubicBezTo>
                  <a:pt x="-19050" y="466836"/>
                  <a:pt x="379243" y="-70431"/>
                  <a:pt x="1002006" y="0"/>
                </a:cubicBezTo>
                <a:cubicBezTo>
                  <a:pt x="2523076" y="-114940"/>
                  <a:pt x="6258310" y="-23151"/>
                  <a:pt x="10317635" y="0"/>
                </a:cubicBezTo>
                <a:cubicBezTo>
                  <a:pt x="10869400" y="19601"/>
                  <a:pt x="11354737" y="401680"/>
                  <a:pt x="11319641" y="1002006"/>
                </a:cubicBezTo>
                <a:cubicBezTo>
                  <a:pt x="11333124" y="2942173"/>
                  <a:pt x="11348152" y="3130279"/>
                  <a:pt x="11319641" y="5009911"/>
                </a:cubicBezTo>
                <a:cubicBezTo>
                  <a:pt x="11323951" y="5555236"/>
                  <a:pt x="10915078" y="5991607"/>
                  <a:pt x="10317635" y="6011917"/>
                </a:cubicBezTo>
                <a:cubicBezTo>
                  <a:pt x="6826414" y="6050003"/>
                  <a:pt x="3072075" y="5901654"/>
                  <a:pt x="1002006" y="6011917"/>
                </a:cubicBezTo>
                <a:cubicBezTo>
                  <a:pt x="470546" y="5949643"/>
                  <a:pt x="1916" y="5662328"/>
                  <a:pt x="0" y="5009911"/>
                </a:cubicBezTo>
                <a:cubicBezTo>
                  <a:pt x="77815" y="3724148"/>
                  <a:pt x="-147494" y="1874863"/>
                  <a:pt x="0" y="1002006"/>
                </a:cubicBezTo>
                <a:close/>
              </a:path>
              <a:path w="11319641" h="6011917" stroke="0" extrusionOk="0">
                <a:moveTo>
                  <a:pt x="0" y="1002006"/>
                </a:moveTo>
                <a:cubicBezTo>
                  <a:pt x="67358" y="485715"/>
                  <a:pt x="400760" y="-13802"/>
                  <a:pt x="1002006" y="0"/>
                </a:cubicBezTo>
                <a:cubicBezTo>
                  <a:pt x="5224994" y="-75917"/>
                  <a:pt x="8744773" y="106264"/>
                  <a:pt x="10317635" y="0"/>
                </a:cubicBezTo>
                <a:cubicBezTo>
                  <a:pt x="10797213" y="45657"/>
                  <a:pt x="11357582" y="472575"/>
                  <a:pt x="11319641" y="1002006"/>
                </a:cubicBezTo>
                <a:cubicBezTo>
                  <a:pt x="11458976" y="2489329"/>
                  <a:pt x="11404908" y="3021775"/>
                  <a:pt x="11319641" y="5009911"/>
                </a:cubicBezTo>
                <a:cubicBezTo>
                  <a:pt x="11331966" y="5547512"/>
                  <a:pt x="10849157" y="6012078"/>
                  <a:pt x="10317635" y="6011917"/>
                </a:cubicBezTo>
                <a:cubicBezTo>
                  <a:pt x="7720511" y="5870910"/>
                  <a:pt x="2235938" y="6173227"/>
                  <a:pt x="1002006" y="6011917"/>
                </a:cubicBezTo>
                <a:cubicBezTo>
                  <a:pt x="515668" y="6018272"/>
                  <a:pt x="-34684" y="5498269"/>
                  <a:pt x="0" y="5009911"/>
                </a:cubicBezTo>
                <a:cubicBezTo>
                  <a:pt x="166875" y="3924523"/>
                  <a:pt x="-29739" y="2092257"/>
                  <a:pt x="0" y="1002006"/>
                </a:cubicBezTo>
                <a:close/>
              </a:path>
            </a:pathLst>
          </a:custGeom>
          <a:solidFill>
            <a:schemeClr val="bg1">
              <a:alpha val="73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505C48FA-64DE-864E-E10D-6F654838F6CC}"/>
              </a:ext>
            </a:extLst>
          </p:cNvPr>
          <p:cNvSpPr/>
          <p:nvPr/>
        </p:nvSpPr>
        <p:spPr>
          <a:xfrm>
            <a:off x="1697801" y="1300653"/>
            <a:ext cx="3237412" cy="4036753"/>
          </a:xfrm>
          <a:custGeom>
            <a:avLst/>
            <a:gdLst>
              <a:gd name="connsiteX0" fmla="*/ 0 w 3237412"/>
              <a:gd name="connsiteY0" fmla="*/ 539579 h 4036753"/>
              <a:gd name="connsiteX1" fmla="*/ 539579 w 3237412"/>
              <a:gd name="connsiteY1" fmla="*/ 0 h 4036753"/>
              <a:gd name="connsiteX2" fmla="*/ 1014395 w 3237412"/>
              <a:gd name="connsiteY2" fmla="*/ 0 h 4036753"/>
              <a:gd name="connsiteX3" fmla="*/ 1597123 w 3237412"/>
              <a:gd name="connsiteY3" fmla="*/ 0 h 4036753"/>
              <a:gd name="connsiteX4" fmla="*/ 2115104 w 3237412"/>
              <a:gd name="connsiteY4" fmla="*/ 0 h 4036753"/>
              <a:gd name="connsiteX5" fmla="*/ 2697833 w 3237412"/>
              <a:gd name="connsiteY5" fmla="*/ 0 h 4036753"/>
              <a:gd name="connsiteX6" fmla="*/ 3237412 w 3237412"/>
              <a:gd name="connsiteY6" fmla="*/ 539579 h 4036753"/>
              <a:gd name="connsiteX7" fmla="*/ 3237412 w 3237412"/>
              <a:gd name="connsiteY7" fmla="*/ 1042370 h 4036753"/>
              <a:gd name="connsiteX8" fmla="*/ 3237412 w 3237412"/>
              <a:gd name="connsiteY8" fmla="*/ 1633889 h 4036753"/>
              <a:gd name="connsiteX9" fmla="*/ 3237412 w 3237412"/>
              <a:gd name="connsiteY9" fmla="*/ 2225408 h 4036753"/>
              <a:gd name="connsiteX10" fmla="*/ 3237412 w 3237412"/>
              <a:gd name="connsiteY10" fmla="*/ 2816927 h 4036753"/>
              <a:gd name="connsiteX11" fmla="*/ 3237412 w 3237412"/>
              <a:gd name="connsiteY11" fmla="*/ 3497174 h 4036753"/>
              <a:gd name="connsiteX12" fmla="*/ 2697833 w 3237412"/>
              <a:gd name="connsiteY12" fmla="*/ 4036753 h 4036753"/>
              <a:gd name="connsiteX13" fmla="*/ 2115104 w 3237412"/>
              <a:gd name="connsiteY13" fmla="*/ 4036753 h 4036753"/>
              <a:gd name="connsiteX14" fmla="*/ 1618706 w 3237412"/>
              <a:gd name="connsiteY14" fmla="*/ 4036753 h 4036753"/>
              <a:gd name="connsiteX15" fmla="*/ 1035977 w 3237412"/>
              <a:gd name="connsiteY15" fmla="*/ 4036753 h 4036753"/>
              <a:gd name="connsiteX16" fmla="*/ 539579 w 3237412"/>
              <a:gd name="connsiteY16" fmla="*/ 4036753 h 4036753"/>
              <a:gd name="connsiteX17" fmla="*/ 0 w 3237412"/>
              <a:gd name="connsiteY17" fmla="*/ 3497174 h 4036753"/>
              <a:gd name="connsiteX18" fmla="*/ 0 w 3237412"/>
              <a:gd name="connsiteY18" fmla="*/ 2876079 h 4036753"/>
              <a:gd name="connsiteX19" fmla="*/ 0 w 3237412"/>
              <a:gd name="connsiteY19" fmla="*/ 2373288 h 4036753"/>
              <a:gd name="connsiteX20" fmla="*/ 0 w 3237412"/>
              <a:gd name="connsiteY20" fmla="*/ 1811345 h 4036753"/>
              <a:gd name="connsiteX21" fmla="*/ 0 w 3237412"/>
              <a:gd name="connsiteY21" fmla="*/ 1278978 h 4036753"/>
              <a:gd name="connsiteX22" fmla="*/ 0 w 3237412"/>
              <a:gd name="connsiteY22" fmla="*/ 539579 h 403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37412" h="4036753" fill="none" extrusionOk="0">
                <a:moveTo>
                  <a:pt x="0" y="539579"/>
                </a:moveTo>
                <a:cubicBezTo>
                  <a:pt x="65752" y="241712"/>
                  <a:pt x="305149" y="-8803"/>
                  <a:pt x="539579" y="0"/>
                </a:cubicBezTo>
                <a:cubicBezTo>
                  <a:pt x="763320" y="23583"/>
                  <a:pt x="779780" y="-22370"/>
                  <a:pt x="1014395" y="0"/>
                </a:cubicBezTo>
                <a:cubicBezTo>
                  <a:pt x="1249010" y="22370"/>
                  <a:pt x="1338337" y="5225"/>
                  <a:pt x="1597123" y="0"/>
                </a:cubicBezTo>
                <a:cubicBezTo>
                  <a:pt x="1855909" y="-5225"/>
                  <a:pt x="1994713" y="15432"/>
                  <a:pt x="2115104" y="0"/>
                </a:cubicBezTo>
                <a:cubicBezTo>
                  <a:pt x="2235495" y="-15432"/>
                  <a:pt x="2540429" y="-19046"/>
                  <a:pt x="2697833" y="0"/>
                </a:cubicBezTo>
                <a:cubicBezTo>
                  <a:pt x="2986764" y="11201"/>
                  <a:pt x="3182715" y="239868"/>
                  <a:pt x="3237412" y="539579"/>
                </a:cubicBezTo>
                <a:cubicBezTo>
                  <a:pt x="3259588" y="674381"/>
                  <a:pt x="3232865" y="842512"/>
                  <a:pt x="3237412" y="1042370"/>
                </a:cubicBezTo>
                <a:cubicBezTo>
                  <a:pt x="3241959" y="1242228"/>
                  <a:pt x="3220122" y="1380114"/>
                  <a:pt x="3237412" y="1633889"/>
                </a:cubicBezTo>
                <a:cubicBezTo>
                  <a:pt x="3254702" y="1887664"/>
                  <a:pt x="3259808" y="1956013"/>
                  <a:pt x="3237412" y="2225408"/>
                </a:cubicBezTo>
                <a:cubicBezTo>
                  <a:pt x="3215016" y="2494803"/>
                  <a:pt x="3207956" y="2576873"/>
                  <a:pt x="3237412" y="2816927"/>
                </a:cubicBezTo>
                <a:cubicBezTo>
                  <a:pt x="3266868" y="3056981"/>
                  <a:pt x="3217437" y="3336431"/>
                  <a:pt x="3237412" y="3497174"/>
                </a:cubicBezTo>
                <a:cubicBezTo>
                  <a:pt x="3219934" y="3734905"/>
                  <a:pt x="3009181" y="4027543"/>
                  <a:pt x="2697833" y="4036753"/>
                </a:cubicBezTo>
                <a:cubicBezTo>
                  <a:pt x="2506851" y="4030575"/>
                  <a:pt x="2351549" y="4056904"/>
                  <a:pt x="2115104" y="4036753"/>
                </a:cubicBezTo>
                <a:cubicBezTo>
                  <a:pt x="1878659" y="4016602"/>
                  <a:pt x="1742119" y="4044917"/>
                  <a:pt x="1618706" y="4036753"/>
                </a:cubicBezTo>
                <a:cubicBezTo>
                  <a:pt x="1495293" y="4028589"/>
                  <a:pt x="1233323" y="4061239"/>
                  <a:pt x="1035977" y="4036753"/>
                </a:cubicBezTo>
                <a:cubicBezTo>
                  <a:pt x="838631" y="4012267"/>
                  <a:pt x="770485" y="4015032"/>
                  <a:pt x="539579" y="4036753"/>
                </a:cubicBezTo>
                <a:cubicBezTo>
                  <a:pt x="268530" y="4084524"/>
                  <a:pt x="24430" y="3832848"/>
                  <a:pt x="0" y="3497174"/>
                </a:cubicBezTo>
                <a:cubicBezTo>
                  <a:pt x="-20874" y="3268890"/>
                  <a:pt x="-13820" y="3106377"/>
                  <a:pt x="0" y="2876079"/>
                </a:cubicBezTo>
                <a:cubicBezTo>
                  <a:pt x="13820" y="2645781"/>
                  <a:pt x="-23626" y="2492620"/>
                  <a:pt x="0" y="2373288"/>
                </a:cubicBezTo>
                <a:cubicBezTo>
                  <a:pt x="23626" y="2253956"/>
                  <a:pt x="-21005" y="2015381"/>
                  <a:pt x="0" y="1811345"/>
                </a:cubicBezTo>
                <a:cubicBezTo>
                  <a:pt x="21005" y="1607309"/>
                  <a:pt x="-15407" y="1419974"/>
                  <a:pt x="0" y="1278978"/>
                </a:cubicBezTo>
                <a:cubicBezTo>
                  <a:pt x="15407" y="1137982"/>
                  <a:pt x="-34014" y="800508"/>
                  <a:pt x="0" y="539579"/>
                </a:cubicBezTo>
                <a:close/>
              </a:path>
              <a:path w="3237412" h="4036753" stroke="0" extrusionOk="0">
                <a:moveTo>
                  <a:pt x="0" y="539579"/>
                </a:moveTo>
                <a:cubicBezTo>
                  <a:pt x="-20420" y="239527"/>
                  <a:pt x="254001" y="5353"/>
                  <a:pt x="539579" y="0"/>
                </a:cubicBezTo>
                <a:cubicBezTo>
                  <a:pt x="662059" y="8001"/>
                  <a:pt x="856711" y="10997"/>
                  <a:pt x="1057560" y="0"/>
                </a:cubicBezTo>
                <a:cubicBezTo>
                  <a:pt x="1258409" y="-10997"/>
                  <a:pt x="1466278" y="-25913"/>
                  <a:pt x="1618706" y="0"/>
                </a:cubicBezTo>
                <a:cubicBezTo>
                  <a:pt x="1771134" y="25913"/>
                  <a:pt x="1946648" y="14302"/>
                  <a:pt x="2115104" y="0"/>
                </a:cubicBezTo>
                <a:cubicBezTo>
                  <a:pt x="2283560" y="-14302"/>
                  <a:pt x="2463166" y="3236"/>
                  <a:pt x="2697833" y="0"/>
                </a:cubicBezTo>
                <a:cubicBezTo>
                  <a:pt x="3003691" y="3786"/>
                  <a:pt x="3248342" y="251629"/>
                  <a:pt x="3237412" y="539579"/>
                </a:cubicBezTo>
                <a:cubicBezTo>
                  <a:pt x="3220266" y="736815"/>
                  <a:pt x="3222626" y="873564"/>
                  <a:pt x="3237412" y="1131098"/>
                </a:cubicBezTo>
                <a:cubicBezTo>
                  <a:pt x="3252198" y="1388632"/>
                  <a:pt x="3238964" y="1464261"/>
                  <a:pt x="3237412" y="1663465"/>
                </a:cubicBezTo>
                <a:cubicBezTo>
                  <a:pt x="3235860" y="1862669"/>
                  <a:pt x="3220068" y="2101973"/>
                  <a:pt x="3237412" y="2254984"/>
                </a:cubicBezTo>
                <a:cubicBezTo>
                  <a:pt x="3254756" y="2407995"/>
                  <a:pt x="3232012" y="2709948"/>
                  <a:pt x="3237412" y="2846503"/>
                </a:cubicBezTo>
                <a:cubicBezTo>
                  <a:pt x="3242812" y="2983058"/>
                  <a:pt x="3205439" y="3268683"/>
                  <a:pt x="3237412" y="3497174"/>
                </a:cubicBezTo>
                <a:cubicBezTo>
                  <a:pt x="3229044" y="3783494"/>
                  <a:pt x="3020727" y="4089909"/>
                  <a:pt x="2697833" y="4036753"/>
                </a:cubicBezTo>
                <a:cubicBezTo>
                  <a:pt x="2531529" y="4056616"/>
                  <a:pt x="2442920" y="4018282"/>
                  <a:pt x="2201435" y="4036753"/>
                </a:cubicBezTo>
                <a:cubicBezTo>
                  <a:pt x="1959950" y="4055224"/>
                  <a:pt x="1756780" y="4020368"/>
                  <a:pt x="1640289" y="4036753"/>
                </a:cubicBezTo>
                <a:cubicBezTo>
                  <a:pt x="1523798" y="4053138"/>
                  <a:pt x="1298165" y="4022604"/>
                  <a:pt x="1143890" y="4036753"/>
                </a:cubicBezTo>
                <a:cubicBezTo>
                  <a:pt x="989615" y="4050902"/>
                  <a:pt x="697663" y="4021687"/>
                  <a:pt x="539579" y="4036753"/>
                </a:cubicBezTo>
                <a:cubicBezTo>
                  <a:pt x="279592" y="4033923"/>
                  <a:pt x="29187" y="3776718"/>
                  <a:pt x="0" y="3497174"/>
                </a:cubicBezTo>
                <a:cubicBezTo>
                  <a:pt x="1407" y="3376429"/>
                  <a:pt x="-3599" y="3125523"/>
                  <a:pt x="0" y="2964807"/>
                </a:cubicBezTo>
                <a:cubicBezTo>
                  <a:pt x="3599" y="2804091"/>
                  <a:pt x="27595" y="2596934"/>
                  <a:pt x="0" y="2343712"/>
                </a:cubicBezTo>
                <a:cubicBezTo>
                  <a:pt x="-27595" y="2090491"/>
                  <a:pt x="8041" y="1978145"/>
                  <a:pt x="0" y="1811345"/>
                </a:cubicBezTo>
                <a:cubicBezTo>
                  <a:pt x="-8041" y="1644545"/>
                  <a:pt x="14257" y="1441623"/>
                  <a:pt x="0" y="1249402"/>
                </a:cubicBezTo>
                <a:cubicBezTo>
                  <a:pt x="-14257" y="1057181"/>
                  <a:pt x="-12167" y="819430"/>
                  <a:pt x="0" y="539579"/>
                </a:cubicBezTo>
                <a:close/>
              </a:path>
            </a:pathLst>
          </a:custGeom>
          <a:solidFill>
            <a:schemeClr val="accent6">
              <a:lumMod val="40000"/>
              <a:lumOff val="60000"/>
            </a:schemeClr>
          </a:solidFill>
          <a:ln w="38100">
            <a:solidFill>
              <a:schemeClr val="accent6">
                <a:lumMod val="75000"/>
              </a:schemeClr>
            </a:solidFill>
            <a:extLst>
              <a:ext uri="{C807C97D-BFC1-408E-A445-0C87EB9F89A2}">
                <ask:lineSketchStyleProps xmlns:ask="http://schemas.microsoft.com/office/drawing/2018/sketchyshapes" sd="3993702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descr="A picture containing toy, doll&#10;&#10;Description automatically generated">
            <a:extLst>
              <a:ext uri="{FF2B5EF4-FFF2-40B4-BE49-F238E27FC236}">
                <a16:creationId xmlns:a16="http://schemas.microsoft.com/office/drawing/2014/main" id="{3C957688-299D-12FD-3C23-D796181399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174463" y="1098720"/>
            <a:ext cx="3739471" cy="4440621"/>
          </a:xfrm>
          <a:prstGeom prst="rect">
            <a:avLst/>
          </a:prstGeom>
        </p:spPr>
      </p:pic>
      <p:pic>
        <p:nvPicPr>
          <p:cNvPr id="16" name="Picture 15" descr="Shape, circle&#10;&#10;Description automatically generated">
            <a:extLst>
              <a:ext uri="{FF2B5EF4-FFF2-40B4-BE49-F238E27FC236}">
                <a16:creationId xmlns:a16="http://schemas.microsoft.com/office/drawing/2014/main" id="{B5F9BE50-69BF-DFFB-71DA-6076B45A8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986" y="0"/>
            <a:ext cx="1548387" cy="2225045"/>
          </a:xfrm>
          <a:prstGeom prst="rect">
            <a:avLst/>
          </a:prstGeom>
        </p:spPr>
      </p:pic>
      <p:sp>
        <p:nvSpPr>
          <p:cNvPr id="17" name="TextBox 16">
            <a:extLst>
              <a:ext uri="{FF2B5EF4-FFF2-40B4-BE49-F238E27FC236}">
                <a16:creationId xmlns:a16="http://schemas.microsoft.com/office/drawing/2014/main" id="{B75D7182-F314-1F81-4AEA-D3DC827D54AD}"/>
              </a:ext>
            </a:extLst>
          </p:cNvPr>
          <p:cNvSpPr txBox="1"/>
          <p:nvPr/>
        </p:nvSpPr>
        <p:spPr>
          <a:xfrm>
            <a:off x="1866639" y="1592400"/>
            <a:ext cx="289973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Tác dụng chính của quạt</a:t>
            </a:r>
            <a:r>
              <a:rPr kumimoji="0" lang="en-US" sz="5400" b="1" i="0" u="none" strike="noStrike" kern="1200" cap="none" spc="0" normalizeH="0" noProof="0">
                <a:ln>
                  <a:noFill/>
                </a:ln>
                <a:solidFill>
                  <a:prstClr val="black"/>
                </a:solidFill>
                <a:effectLst/>
                <a:uLnTx/>
                <a:uFillTx/>
                <a:latin typeface="Calibri Light" panose="020F0302020204030204"/>
                <a:ea typeface="+mn-ea"/>
                <a:cs typeface="+mn-cs"/>
              </a:rPr>
              <a:t> điện</a:t>
            </a: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 là gì?</a:t>
            </a:r>
            <a:endParaRPr kumimoji="0" lang="vi-VN"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 name="Rectangle: Rounded Corners 19">
            <a:extLst>
              <a:ext uri="{FF2B5EF4-FFF2-40B4-BE49-F238E27FC236}">
                <a16:creationId xmlns:a16="http://schemas.microsoft.com/office/drawing/2014/main" id="{4F9CC1CE-E119-DB74-9A73-425A99A456F3}"/>
              </a:ext>
            </a:extLst>
          </p:cNvPr>
          <p:cNvSpPr/>
          <p:nvPr/>
        </p:nvSpPr>
        <p:spPr>
          <a:xfrm>
            <a:off x="6366846" y="5447038"/>
            <a:ext cx="2420708" cy="725653"/>
          </a:xfrm>
          <a:custGeom>
            <a:avLst/>
            <a:gdLst>
              <a:gd name="connsiteX0" fmla="*/ 0 w 2420708"/>
              <a:gd name="connsiteY0" fmla="*/ 120945 h 725653"/>
              <a:gd name="connsiteX1" fmla="*/ 120945 w 2420708"/>
              <a:gd name="connsiteY1" fmla="*/ 0 h 725653"/>
              <a:gd name="connsiteX2" fmla="*/ 709226 w 2420708"/>
              <a:gd name="connsiteY2" fmla="*/ 0 h 725653"/>
              <a:gd name="connsiteX3" fmla="*/ 1253930 w 2420708"/>
              <a:gd name="connsiteY3" fmla="*/ 0 h 725653"/>
              <a:gd name="connsiteX4" fmla="*/ 1733270 w 2420708"/>
              <a:gd name="connsiteY4" fmla="*/ 0 h 725653"/>
              <a:gd name="connsiteX5" fmla="*/ 2299763 w 2420708"/>
              <a:gd name="connsiteY5" fmla="*/ 0 h 725653"/>
              <a:gd name="connsiteX6" fmla="*/ 2420708 w 2420708"/>
              <a:gd name="connsiteY6" fmla="*/ 120945 h 725653"/>
              <a:gd name="connsiteX7" fmla="*/ 2420708 w 2420708"/>
              <a:gd name="connsiteY7" fmla="*/ 604708 h 725653"/>
              <a:gd name="connsiteX8" fmla="*/ 2299763 w 2420708"/>
              <a:gd name="connsiteY8" fmla="*/ 725653 h 725653"/>
              <a:gd name="connsiteX9" fmla="*/ 1711482 w 2420708"/>
              <a:gd name="connsiteY9" fmla="*/ 725653 h 725653"/>
              <a:gd name="connsiteX10" fmla="*/ 1123201 w 2420708"/>
              <a:gd name="connsiteY10" fmla="*/ 725653 h 725653"/>
              <a:gd name="connsiteX11" fmla="*/ 600285 w 2420708"/>
              <a:gd name="connsiteY11" fmla="*/ 725653 h 725653"/>
              <a:gd name="connsiteX12" fmla="*/ 120945 w 2420708"/>
              <a:gd name="connsiteY12" fmla="*/ 725653 h 725653"/>
              <a:gd name="connsiteX13" fmla="*/ 0 w 2420708"/>
              <a:gd name="connsiteY13" fmla="*/ 604708 h 725653"/>
              <a:gd name="connsiteX14" fmla="*/ 0 w 2420708"/>
              <a:gd name="connsiteY14" fmla="*/ 120945 h 72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0708" h="725653" fill="none" extrusionOk="0">
                <a:moveTo>
                  <a:pt x="0" y="120945"/>
                </a:moveTo>
                <a:cubicBezTo>
                  <a:pt x="4904" y="45705"/>
                  <a:pt x="55183" y="3256"/>
                  <a:pt x="120945" y="0"/>
                </a:cubicBezTo>
                <a:cubicBezTo>
                  <a:pt x="287650" y="-5100"/>
                  <a:pt x="557304" y="-3426"/>
                  <a:pt x="709226" y="0"/>
                </a:cubicBezTo>
                <a:cubicBezTo>
                  <a:pt x="861148" y="3426"/>
                  <a:pt x="1073125" y="10611"/>
                  <a:pt x="1253930" y="0"/>
                </a:cubicBezTo>
                <a:cubicBezTo>
                  <a:pt x="1434735" y="-10611"/>
                  <a:pt x="1620583" y="-6335"/>
                  <a:pt x="1733270" y="0"/>
                </a:cubicBezTo>
                <a:cubicBezTo>
                  <a:pt x="1845957" y="6335"/>
                  <a:pt x="2117927" y="-27287"/>
                  <a:pt x="2299763" y="0"/>
                </a:cubicBezTo>
                <a:cubicBezTo>
                  <a:pt x="2358391" y="14182"/>
                  <a:pt x="2425337" y="46714"/>
                  <a:pt x="2420708" y="120945"/>
                </a:cubicBezTo>
                <a:cubicBezTo>
                  <a:pt x="2439775" y="220165"/>
                  <a:pt x="2411616" y="452090"/>
                  <a:pt x="2420708" y="604708"/>
                </a:cubicBezTo>
                <a:cubicBezTo>
                  <a:pt x="2423718" y="673714"/>
                  <a:pt x="2364849" y="735751"/>
                  <a:pt x="2299763" y="725653"/>
                </a:cubicBezTo>
                <a:cubicBezTo>
                  <a:pt x="2119449" y="696670"/>
                  <a:pt x="1926546" y="713472"/>
                  <a:pt x="1711482" y="725653"/>
                </a:cubicBezTo>
                <a:cubicBezTo>
                  <a:pt x="1496418" y="737834"/>
                  <a:pt x="1249720" y="712745"/>
                  <a:pt x="1123201" y="725653"/>
                </a:cubicBezTo>
                <a:cubicBezTo>
                  <a:pt x="996682" y="738561"/>
                  <a:pt x="817941" y="751603"/>
                  <a:pt x="600285" y="725653"/>
                </a:cubicBezTo>
                <a:cubicBezTo>
                  <a:pt x="382629" y="699703"/>
                  <a:pt x="342502" y="736836"/>
                  <a:pt x="120945" y="725653"/>
                </a:cubicBezTo>
                <a:cubicBezTo>
                  <a:pt x="66273" y="730929"/>
                  <a:pt x="164" y="655606"/>
                  <a:pt x="0" y="604708"/>
                </a:cubicBezTo>
                <a:cubicBezTo>
                  <a:pt x="-17304" y="427877"/>
                  <a:pt x="-19064" y="273253"/>
                  <a:pt x="0" y="120945"/>
                </a:cubicBezTo>
                <a:close/>
              </a:path>
              <a:path w="2420708" h="725653" stroke="0" extrusionOk="0">
                <a:moveTo>
                  <a:pt x="0" y="120945"/>
                </a:moveTo>
                <a:cubicBezTo>
                  <a:pt x="-12780" y="49896"/>
                  <a:pt x="56957" y="-2960"/>
                  <a:pt x="120945" y="0"/>
                </a:cubicBezTo>
                <a:cubicBezTo>
                  <a:pt x="312128" y="-21977"/>
                  <a:pt x="494866" y="-19459"/>
                  <a:pt x="622073" y="0"/>
                </a:cubicBezTo>
                <a:cubicBezTo>
                  <a:pt x="749280" y="19459"/>
                  <a:pt x="994999" y="-11920"/>
                  <a:pt x="1101413" y="0"/>
                </a:cubicBezTo>
                <a:cubicBezTo>
                  <a:pt x="1207827" y="11920"/>
                  <a:pt x="1465117" y="20069"/>
                  <a:pt x="1624329" y="0"/>
                </a:cubicBezTo>
                <a:cubicBezTo>
                  <a:pt x="1783541" y="-20069"/>
                  <a:pt x="2077919" y="-4467"/>
                  <a:pt x="2299763" y="0"/>
                </a:cubicBezTo>
                <a:cubicBezTo>
                  <a:pt x="2363132" y="-3765"/>
                  <a:pt x="2425759" y="56652"/>
                  <a:pt x="2420708" y="120945"/>
                </a:cubicBezTo>
                <a:cubicBezTo>
                  <a:pt x="2423345" y="315387"/>
                  <a:pt x="2424339" y="460448"/>
                  <a:pt x="2420708" y="604708"/>
                </a:cubicBezTo>
                <a:cubicBezTo>
                  <a:pt x="2420469" y="675311"/>
                  <a:pt x="2362228" y="727135"/>
                  <a:pt x="2299763" y="725653"/>
                </a:cubicBezTo>
                <a:cubicBezTo>
                  <a:pt x="2118622" y="713782"/>
                  <a:pt x="1986462" y="705912"/>
                  <a:pt x="1820423" y="725653"/>
                </a:cubicBezTo>
                <a:cubicBezTo>
                  <a:pt x="1654384" y="745394"/>
                  <a:pt x="1486316" y="704410"/>
                  <a:pt x="1341083" y="725653"/>
                </a:cubicBezTo>
                <a:cubicBezTo>
                  <a:pt x="1195850" y="746896"/>
                  <a:pt x="1004259" y="752204"/>
                  <a:pt x="796379" y="725653"/>
                </a:cubicBezTo>
                <a:cubicBezTo>
                  <a:pt x="588499" y="699102"/>
                  <a:pt x="356452" y="730982"/>
                  <a:pt x="120945" y="725653"/>
                </a:cubicBezTo>
                <a:cubicBezTo>
                  <a:pt x="57598" y="734662"/>
                  <a:pt x="-1572" y="662220"/>
                  <a:pt x="0" y="604708"/>
                </a:cubicBezTo>
                <a:cubicBezTo>
                  <a:pt x="23296" y="466040"/>
                  <a:pt x="5672" y="326075"/>
                  <a:pt x="0" y="120945"/>
                </a:cubicBezTo>
                <a:close/>
              </a:path>
            </a:pathLst>
          </a:custGeom>
          <a:solidFill>
            <a:srgbClr val="CCFFFF"/>
          </a:solidFill>
          <a:ln w="38100">
            <a:solidFill>
              <a:srgbClr val="002060"/>
            </a:solidFill>
            <a:extLst>
              <a:ext uri="{C807C97D-BFC1-408E-A445-0C87EB9F89A2}">
                <ask:lineSketchStyleProps xmlns:ask="http://schemas.microsoft.com/office/drawing/2018/sketchyshapes" sd="33058022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libri Light" panose="020F0302020204030204"/>
                <a:ea typeface="+mn-ea"/>
                <a:cs typeface="Calibri" panose="020F0502020204030204" pitchFamily="34" charset="0"/>
              </a:rPr>
              <a:t>Quạt</a:t>
            </a:r>
            <a:r>
              <a:rPr kumimoji="0" lang="en-US" sz="3600" b="1" i="0" u="none" strike="noStrike" kern="1200" cap="none" spc="0" normalizeH="0" noProof="0">
                <a:ln>
                  <a:noFill/>
                </a:ln>
                <a:solidFill>
                  <a:srgbClr val="002060"/>
                </a:solidFill>
                <a:effectLst/>
                <a:uLnTx/>
                <a:uFillTx/>
                <a:latin typeface="Calibri Light" panose="020F0302020204030204"/>
                <a:ea typeface="+mn-ea"/>
                <a:cs typeface="Calibri" panose="020F0502020204030204" pitchFamily="34" charset="0"/>
              </a:rPr>
              <a:t> điện</a:t>
            </a:r>
            <a:endParaRPr kumimoji="0" lang="en-US" sz="3600" b="1" i="0" u="none" strike="noStrike" kern="1200" cap="none" spc="0" normalizeH="0" baseline="0" noProof="0" dirty="0">
              <a:ln>
                <a:noFill/>
              </a:ln>
              <a:solidFill>
                <a:srgbClr val="002060"/>
              </a:solidFill>
              <a:effectLst/>
              <a:uLnTx/>
              <a:uFillTx/>
              <a:latin typeface="Calibri Light" panose="020F0302020204030204"/>
              <a:ea typeface="+mn-ea"/>
              <a:cs typeface="Calibri" panose="020F0502020204030204" pitchFamily="34" charset="0"/>
            </a:endParaRPr>
          </a:p>
        </p:txBody>
      </p:sp>
      <p:pic>
        <p:nvPicPr>
          <p:cNvPr id="2" name="Picture 2" descr="Quạt bàn Senko B1612 - chính hãng, giá tốt | Điện máy XANH">
            <a:extLst>
              <a:ext uri="{FF2B5EF4-FFF2-40B4-BE49-F238E27FC236}">
                <a16:creationId xmlns:a16="http://schemas.microsoft.com/office/drawing/2014/main" id="{3D310165-B2AC-446F-B1D5-6E756DC51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3697" y="1422305"/>
            <a:ext cx="3533930" cy="3533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13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7"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54D7531-CD4F-CBAA-C056-54E0DBCD895C}"/>
              </a:ext>
            </a:extLst>
          </p:cNvPr>
          <p:cNvSpPr/>
          <p:nvPr/>
        </p:nvSpPr>
        <p:spPr>
          <a:xfrm>
            <a:off x="436179" y="594491"/>
            <a:ext cx="11319641" cy="6011917"/>
          </a:xfrm>
          <a:custGeom>
            <a:avLst/>
            <a:gdLst>
              <a:gd name="connsiteX0" fmla="*/ 0 w 11319641"/>
              <a:gd name="connsiteY0" fmla="*/ 1002006 h 6011917"/>
              <a:gd name="connsiteX1" fmla="*/ 1002006 w 11319641"/>
              <a:gd name="connsiteY1" fmla="*/ 0 h 6011917"/>
              <a:gd name="connsiteX2" fmla="*/ 10317635 w 11319641"/>
              <a:gd name="connsiteY2" fmla="*/ 0 h 6011917"/>
              <a:gd name="connsiteX3" fmla="*/ 11319641 w 11319641"/>
              <a:gd name="connsiteY3" fmla="*/ 1002006 h 6011917"/>
              <a:gd name="connsiteX4" fmla="*/ 11319641 w 11319641"/>
              <a:gd name="connsiteY4" fmla="*/ 5009911 h 6011917"/>
              <a:gd name="connsiteX5" fmla="*/ 10317635 w 11319641"/>
              <a:gd name="connsiteY5" fmla="*/ 6011917 h 6011917"/>
              <a:gd name="connsiteX6" fmla="*/ 1002006 w 11319641"/>
              <a:gd name="connsiteY6" fmla="*/ 6011917 h 6011917"/>
              <a:gd name="connsiteX7" fmla="*/ 0 w 11319641"/>
              <a:gd name="connsiteY7" fmla="*/ 5009911 h 6011917"/>
              <a:gd name="connsiteX8" fmla="*/ 0 w 11319641"/>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9641" h="6011917" fill="none" extrusionOk="0">
                <a:moveTo>
                  <a:pt x="0" y="1002006"/>
                </a:moveTo>
                <a:cubicBezTo>
                  <a:pt x="-19050" y="466836"/>
                  <a:pt x="379243" y="-70431"/>
                  <a:pt x="1002006" y="0"/>
                </a:cubicBezTo>
                <a:cubicBezTo>
                  <a:pt x="2523076" y="-114940"/>
                  <a:pt x="6258310" y="-23151"/>
                  <a:pt x="10317635" y="0"/>
                </a:cubicBezTo>
                <a:cubicBezTo>
                  <a:pt x="10869400" y="19601"/>
                  <a:pt x="11354737" y="401680"/>
                  <a:pt x="11319641" y="1002006"/>
                </a:cubicBezTo>
                <a:cubicBezTo>
                  <a:pt x="11333124" y="2942173"/>
                  <a:pt x="11348152" y="3130279"/>
                  <a:pt x="11319641" y="5009911"/>
                </a:cubicBezTo>
                <a:cubicBezTo>
                  <a:pt x="11323951" y="5555236"/>
                  <a:pt x="10915078" y="5991607"/>
                  <a:pt x="10317635" y="6011917"/>
                </a:cubicBezTo>
                <a:cubicBezTo>
                  <a:pt x="6826414" y="6050003"/>
                  <a:pt x="3072075" y="5901654"/>
                  <a:pt x="1002006" y="6011917"/>
                </a:cubicBezTo>
                <a:cubicBezTo>
                  <a:pt x="470546" y="5949643"/>
                  <a:pt x="1916" y="5662328"/>
                  <a:pt x="0" y="5009911"/>
                </a:cubicBezTo>
                <a:cubicBezTo>
                  <a:pt x="77815" y="3724148"/>
                  <a:pt x="-147494" y="1874863"/>
                  <a:pt x="0" y="1002006"/>
                </a:cubicBezTo>
                <a:close/>
              </a:path>
              <a:path w="11319641" h="6011917" stroke="0" extrusionOk="0">
                <a:moveTo>
                  <a:pt x="0" y="1002006"/>
                </a:moveTo>
                <a:cubicBezTo>
                  <a:pt x="67358" y="485715"/>
                  <a:pt x="400760" y="-13802"/>
                  <a:pt x="1002006" y="0"/>
                </a:cubicBezTo>
                <a:cubicBezTo>
                  <a:pt x="5224994" y="-75917"/>
                  <a:pt x="8744773" y="106264"/>
                  <a:pt x="10317635" y="0"/>
                </a:cubicBezTo>
                <a:cubicBezTo>
                  <a:pt x="10797213" y="45657"/>
                  <a:pt x="11357582" y="472575"/>
                  <a:pt x="11319641" y="1002006"/>
                </a:cubicBezTo>
                <a:cubicBezTo>
                  <a:pt x="11458976" y="2489329"/>
                  <a:pt x="11404908" y="3021775"/>
                  <a:pt x="11319641" y="5009911"/>
                </a:cubicBezTo>
                <a:cubicBezTo>
                  <a:pt x="11331966" y="5547512"/>
                  <a:pt x="10849157" y="6012078"/>
                  <a:pt x="10317635" y="6011917"/>
                </a:cubicBezTo>
                <a:cubicBezTo>
                  <a:pt x="7720511" y="5870910"/>
                  <a:pt x="2235938" y="6173227"/>
                  <a:pt x="1002006" y="6011917"/>
                </a:cubicBezTo>
                <a:cubicBezTo>
                  <a:pt x="515668" y="6018272"/>
                  <a:pt x="-34684" y="5498269"/>
                  <a:pt x="0" y="5009911"/>
                </a:cubicBezTo>
                <a:cubicBezTo>
                  <a:pt x="166875" y="3924523"/>
                  <a:pt x="-29739" y="2092257"/>
                  <a:pt x="0" y="1002006"/>
                </a:cubicBezTo>
                <a:close/>
              </a:path>
            </a:pathLst>
          </a:custGeom>
          <a:solidFill>
            <a:schemeClr val="bg1">
              <a:alpha val="73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505C48FA-64DE-864E-E10D-6F654838F6CC}"/>
              </a:ext>
            </a:extLst>
          </p:cNvPr>
          <p:cNvSpPr/>
          <p:nvPr/>
        </p:nvSpPr>
        <p:spPr>
          <a:xfrm>
            <a:off x="2634042" y="1895146"/>
            <a:ext cx="3552722" cy="4036753"/>
          </a:xfrm>
          <a:custGeom>
            <a:avLst/>
            <a:gdLst>
              <a:gd name="connsiteX0" fmla="*/ 0 w 3552722"/>
              <a:gd name="connsiteY0" fmla="*/ 592132 h 4036753"/>
              <a:gd name="connsiteX1" fmla="*/ 592132 w 3552722"/>
              <a:gd name="connsiteY1" fmla="*/ 0 h 4036753"/>
              <a:gd name="connsiteX2" fmla="*/ 1113193 w 3552722"/>
              <a:gd name="connsiteY2" fmla="*/ 0 h 4036753"/>
              <a:gd name="connsiteX3" fmla="*/ 1752676 w 3552722"/>
              <a:gd name="connsiteY3" fmla="*/ 0 h 4036753"/>
              <a:gd name="connsiteX4" fmla="*/ 2321106 w 3552722"/>
              <a:gd name="connsiteY4" fmla="*/ 0 h 4036753"/>
              <a:gd name="connsiteX5" fmla="*/ 2960590 w 3552722"/>
              <a:gd name="connsiteY5" fmla="*/ 0 h 4036753"/>
              <a:gd name="connsiteX6" fmla="*/ 3552722 w 3552722"/>
              <a:gd name="connsiteY6" fmla="*/ 592132 h 4036753"/>
              <a:gd name="connsiteX7" fmla="*/ 3552722 w 3552722"/>
              <a:gd name="connsiteY7" fmla="*/ 1077055 h 4036753"/>
              <a:gd name="connsiteX8" fmla="*/ 3552722 w 3552722"/>
              <a:gd name="connsiteY8" fmla="*/ 1647553 h 4036753"/>
              <a:gd name="connsiteX9" fmla="*/ 3552722 w 3552722"/>
              <a:gd name="connsiteY9" fmla="*/ 2218051 h 4036753"/>
              <a:gd name="connsiteX10" fmla="*/ 3552722 w 3552722"/>
              <a:gd name="connsiteY10" fmla="*/ 2788549 h 4036753"/>
              <a:gd name="connsiteX11" fmla="*/ 3552722 w 3552722"/>
              <a:gd name="connsiteY11" fmla="*/ 3444621 h 4036753"/>
              <a:gd name="connsiteX12" fmla="*/ 2960590 w 3552722"/>
              <a:gd name="connsiteY12" fmla="*/ 4036753 h 4036753"/>
              <a:gd name="connsiteX13" fmla="*/ 2321106 w 3552722"/>
              <a:gd name="connsiteY13" fmla="*/ 4036753 h 4036753"/>
              <a:gd name="connsiteX14" fmla="*/ 1776361 w 3552722"/>
              <a:gd name="connsiteY14" fmla="*/ 4036753 h 4036753"/>
              <a:gd name="connsiteX15" fmla="*/ 1136877 w 3552722"/>
              <a:gd name="connsiteY15" fmla="*/ 4036753 h 4036753"/>
              <a:gd name="connsiteX16" fmla="*/ 592132 w 3552722"/>
              <a:gd name="connsiteY16" fmla="*/ 4036753 h 4036753"/>
              <a:gd name="connsiteX17" fmla="*/ 0 w 3552722"/>
              <a:gd name="connsiteY17" fmla="*/ 3444621 h 4036753"/>
              <a:gd name="connsiteX18" fmla="*/ 0 w 3552722"/>
              <a:gd name="connsiteY18" fmla="*/ 2845598 h 4036753"/>
              <a:gd name="connsiteX19" fmla="*/ 0 w 3552722"/>
              <a:gd name="connsiteY19" fmla="*/ 2360675 h 4036753"/>
              <a:gd name="connsiteX20" fmla="*/ 0 w 3552722"/>
              <a:gd name="connsiteY20" fmla="*/ 1818702 h 4036753"/>
              <a:gd name="connsiteX21" fmla="*/ 0 w 3552722"/>
              <a:gd name="connsiteY21" fmla="*/ 1305254 h 4036753"/>
              <a:gd name="connsiteX22" fmla="*/ 0 w 3552722"/>
              <a:gd name="connsiteY22" fmla="*/ 592132 h 403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2722" h="4036753" fill="none" extrusionOk="0">
                <a:moveTo>
                  <a:pt x="0" y="592132"/>
                </a:moveTo>
                <a:cubicBezTo>
                  <a:pt x="30553" y="265169"/>
                  <a:pt x="311036" y="-6360"/>
                  <a:pt x="592132" y="0"/>
                </a:cubicBezTo>
                <a:cubicBezTo>
                  <a:pt x="738668" y="-700"/>
                  <a:pt x="985489" y="8805"/>
                  <a:pt x="1113193" y="0"/>
                </a:cubicBezTo>
                <a:cubicBezTo>
                  <a:pt x="1240897" y="-8805"/>
                  <a:pt x="1465014" y="15203"/>
                  <a:pt x="1752676" y="0"/>
                </a:cubicBezTo>
                <a:cubicBezTo>
                  <a:pt x="2040338" y="-15203"/>
                  <a:pt x="2198332" y="-18527"/>
                  <a:pt x="2321106" y="0"/>
                </a:cubicBezTo>
                <a:cubicBezTo>
                  <a:pt x="2443880" y="18527"/>
                  <a:pt x="2672303" y="5016"/>
                  <a:pt x="2960590" y="0"/>
                </a:cubicBezTo>
                <a:cubicBezTo>
                  <a:pt x="3239558" y="59348"/>
                  <a:pt x="3529599" y="264384"/>
                  <a:pt x="3552722" y="592132"/>
                </a:cubicBezTo>
                <a:cubicBezTo>
                  <a:pt x="3529494" y="691104"/>
                  <a:pt x="3549080" y="874022"/>
                  <a:pt x="3552722" y="1077055"/>
                </a:cubicBezTo>
                <a:cubicBezTo>
                  <a:pt x="3556364" y="1280088"/>
                  <a:pt x="3568050" y="1406148"/>
                  <a:pt x="3552722" y="1647553"/>
                </a:cubicBezTo>
                <a:cubicBezTo>
                  <a:pt x="3537394" y="1888958"/>
                  <a:pt x="3529933" y="2096282"/>
                  <a:pt x="3552722" y="2218051"/>
                </a:cubicBezTo>
                <a:cubicBezTo>
                  <a:pt x="3575511" y="2339820"/>
                  <a:pt x="3566085" y="2668673"/>
                  <a:pt x="3552722" y="2788549"/>
                </a:cubicBezTo>
                <a:cubicBezTo>
                  <a:pt x="3539359" y="2908425"/>
                  <a:pt x="3534551" y="3244628"/>
                  <a:pt x="3552722" y="3444621"/>
                </a:cubicBezTo>
                <a:cubicBezTo>
                  <a:pt x="3544484" y="3743239"/>
                  <a:pt x="3320896" y="4013788"/>
                  <a:pt x="2960590" y="4036753"/>
                </a:cubicBezTo>
                <a:cubicBezTo>
                  <a:pt x="2754087" y="4054804"/>
                  <a:pt x="2587921" y="4014153"/>
                  <a:pt x="2321106" y="4036753"/>
                </a:cubicBezTo>
                <a:cubicBezTo>
                  <a:pt x="2054291" y="4059353"/>
                  <a:pt x="2020068" y="4055918"/>
                  <a:pt x="1776361" y="4036753"/>
                </a:cubicBezTo>
                <a:cubicBezTo>
                  <a:pt x="1532655" y="4017588"/>
                  <a:pt x="1310239" y="4035427"/>
                  <a:pt x="1136877" y="4036753"/>
                </a:cubicBezTo>
                <a:cubicBezTo>
                  <a:pt x="963515" y="4038079"/>
                  <a:pt x="852756" y="4043688"/>
                  <a:pt x="592132" y="4036753"/>
                </a:cubicBezTo>
                <a:cubicBezTo>
                  <a:pt x="268728" y="4043171"/>
                  <a:pt x="10375" y="3787646"/>
                  <a:pt x="0" y="3444621"/>
                </a:cubicBezTo>
                <a:cubicBezTo>
                  <a:pt x="-13144" y="3202777"/>
                  <a:pt x="-12545" y="3044809"/>
                  <a:pt x="0" y="2845598"/>
                </a:cubicBezTo>
                <a:cubicBezTo>
                  <a:pt x="12545" y="2646387"/>
                  <a:pt x="9093" y="2474118"/>
                  <a:pt x="0" y="2360675"/>
                </a:cubicBezTo>
                <a:cubicBezTo>
                  <a:pt x="-9093" y="2247232"/>
                  <a:pt x="-24021" y="1937900"/>
                  <a:pt x="0" y="1818702"/>
                </a:cubicBezTo>
                <a:cubicBezTo>
                  <a:pt x="24021" y="1699504"/>
                  <a:pt x="-16422" y="1509527"/>
                  <a:pt x="0" y="1305254"/>
                </a:cubicBezTo>
                <a:cubicBezTo>
                  <a:pt x="16422" y="1100981"/>
                  <a:pt x="30091" y="884592"/>
                  <a:pt x="0" y="592132"/>
                </a:cubicBezTo>
                <a:close/>
              </a:path>
              <a:path w="3552722" h="4036753" stroke="0" extrusionOk="0">
                <a:moveTo>
                  <a:pt x="0" y="592132"/>
                </a:moveTo>
                <a:cubicBezTo>
                  <a:pt x="-69517" y="258123"/>
                  <a:pt x="312641" y="20482"/>
                  <a:pt x="592132" y="0"/>
                </a:cubicBezTo>
                <a:cubicBezTo>
                  <a:pt x="855454" y="-23295"/>
                  <a:pt x="982399" y="11495"/>
                  <a:pt x="1160562" y="0"/>
                </a:cubicBezTo>
                <a:cubicBezTo>
                  <a:pt x="1338725" y="-11495"/>
                  <a:pt x="1650415" y="-20194"/>
                  <a:pt x="1776361" y="0"/>
                </a:cubicBezTo>
                <a:cubicBezTo>
                  <a:pt x="1902307" y="20194"/>
                  <a:pt x="2049863" y="5727"/>
                  <a:pt x="2321106" y="0"/>
                </a:cubicBezTo>
                <a:cubicBezTo>
                  <a:pt x="2592350" y="-5727"/>
                  <a:pt x="2734382" y="544"/>
                  <a:pt x="2960590" y="0"/>
                </a:cubicBezTo>
                <a:cubicBezTo>
                  <a:pt x="3312588" y="12033"/>
                  <a:pt x="3569025" y="280100"/>
                  <a:pt x="3552722" y="592132"/>
                </a:cubicBezTo>
                <a:cubicBezTo>
                  <a:pt x="3550265" y="776528"/>
                  <a:pt x="3544297" y="1030873"/>
                  <a:pt x="3552722" y="1162630"/>
                </a:cubicBezTo>
                <a:cubicBezTo>
                  <a:pt x="3561147" y="1294387"/>
                  <a:pt x="3532773" y="1563537"/>
                  <a:pt x="3552722" y="1676078"/>
                </a:cubicBezTo>
                <a:cubicBezTo>
                  <a:pt x="3572671" y="1788619"/>
                  <a:pt x="3564334" y="1975325"/>
                  <a:pt x="3552722" y="2246576"/>
                </a:cubicBezTo>
                <a:cubicBezTo>
                  <a:pt x="3541110" y="2517827"/>
                  <a:pt x="3560216" y="2567097"/>
                  <a:pt x="3552722" y="2817073"/>
                </a:cubicBezTo>
                <a:cubicBezTo>
                  <a:pt x="3545228" y="3067049"/>
                  <a:pt x="3582445" y="3133702"/>
                  <a:pt x="3552722" y="3444621"/>
                </a:cubicBezTo>
                <a:cubicBezTo>
                  <a:pt x="3512099" y="3714940"/>
                  <a:pt x="3305442" y="4074821"/>
                  <a:pt x="2960590" y="4036753"/>
                </a:cubicBezTo>
                <a:cubicBezTo>
                  <a:pt x="2819574" y="4016088"/>
                  <a:pt x="2573132" y="4061369"/>
                  <a:pt x="2415845" y="4036753"/>
                </a:cubicBezTo>
                <a:cubicBezTo>
                  <a:pt x="2258559" y="4012137"/>
                  <a:pt x="2053070" y="4029554"/>
                  <a:pt x="1800046" y="4036753"/>
                </a:cubicBezTo>
                <a:cubicBezTo>
                  <a:pt x="1547022" y="4043952"/>
                  <a:pt x="1480239" y="4040212"/>
                  <a:pt x="1255300" y="4036753"/>
                </a:cubicBezTo>
                <a:cubicBezTo>
                  <a:pt x="1030361" y="4033294"/>
                  <a:pt x="906871" y="4010019"/>
                  <a:pt x="592132" y="4036753"/>
                </a:cubicBezTo>
                <a:cubicBezTo>
                  <a:pt x="278080" y="4035787"/>
                  <a:pt x="64371" y="3730939"/>
                  <a:pt x="0" y="3444621"/>
                </a:cubicBezTo>
                <a:cubicBezTo>
                  <a:pt x="-5151" y="3305980"/>
                  <a:pt x="-22364" y="3173100"/>
                  <a:pt x="0" y="2931173"/>
                </a:cubicBezTo>
                <a:cubicBezTo>
                  <a:pt x="22364" y="2689246"/>
                  <a:pt x="-24978" y="2505814"/>
                  <a:pt x="0" y="2332150"/>
                </a:cubicBezTo>
                <a:cubicBezTo>
                  <a:pt x="24978" y="2158486"/>
                  <a:pt x="-19456" y="1974471"/>
                  <a:pt x="0" y="1818702"/>
                </a:cubicBezTo>
                <a:cubicBezTo>
                  <a:pt x="19456" y="1662933"/>
                  <a:pt x="-6992" y="1516885"/>
                  <a:pt x="0" y="1276729"/>
                </a:cubicBezTo>
                <a:cubicBezTo>
                  <a:pt x="6992" y="1036573"/>
                  <a:pt x="21843" y="760975"/>
                  <a:pt x="0" y="592132"/>
                </a:cubicBezTo>
                <a:close/>
              </a:path>
            </a:pathLst>
          </a:custGeom>
          <a:solidFill>
            <a:schemeClr val="accent6">
              <a:lumMod val="40000"/>
              <a:lumOff val="60000"/>
            </a:schemeClr>
          </a:solidFill>
          <a:ln w="38100">
            <a:solidFill>
              <a:schemeClr val="accent6">
                <a:lumMod val="75000"/>
              </a:schemeClr>
            </a:solidFill>
            <a:extLst>
              <a:ext uri="{C807C97D-BFC1-408E-A445-0C87EB9F89A2}">
                <ask:lineSketchStyleProps xmlns:ask="http://schemas.microsoft.com/office/drawing/2018/sketchyshapes" sd="3993702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3C957688-299D-12FD-3C23-D796181399F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18974" y="1895146"/>
            <a:ext cx="3739470" cy="4440621"/>
          </a:xfrm>
          <a:prstGeom prst="rect">
            <a:avLst/>
          </a:prstGeom>
        </p:spPr>
      </p:pic>
      <p:pic>
        <p:nvPicPr>
          <p:cNvPr id="16" name="Picture 15" descr="Shape, circle&#10;&#10;Description automatically generated">
            <a:extLst>
              <a:ext uri="{FF2B5EF4-FFF2-40B4-BE49-F238E27FC236}">
                <a16:creationId xmlns:a16="http://schemas.microsoft.com/office/drawing/2014/main" id="{B5F9BE50-69BF-DFFB-71DA-6076B45A8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35" y="594491"/>
            <a:ext cx="1548387" cy="2225045"/>
          </a:xfrm>
          <a:prstGeom prst="rect">
            <a:avLst/>
          </a:prstGeom>
        </p:spPr>
      </p:pic>
      <p:sp>
        <p:nvSpPr>
          <p:cNvPr id="17" name="TextBox 16">
            <a:extLst>
              <a:ext uri="{FF2B5EF4-FFF2-40B4-BE49-F238E27FC236}">
                <a16:creationId xmlns:a16="http://schemas.microsoft.com/office/drawing/2014/main" id="{B75D7182-F314-1F81-4AEA-D3DC827D54AD}"/>
              </a:ext>
            </a:extLst>
          </p:cNvPr>
          <p:cNvSpPr txBox="1"/>
          <p:nvPr/>
        </p:nvSpPr>
        <p:spPr>
          <a:xfrm>
            <a:off x="2634042" y="2670488"/>
            <a:ext cx="355272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Sử</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err="1">
                <a:ln>
                  <a:noFill/>
                </a:ln>
                <a:solidFill>
                  <a:prstClr val="black"/>
                </a:solidFill>
                <a:effectLst/>
                <a:uLnTx/>
                <a:uFillTx/>
                <a:latin typeface="Calibri" panose="020F0502020204030204"/>
                <a:ea typeface="+mn-ea"/>
                <a:cs typeface="+mn-cs"/>
              </a:rPr>
              <a:t>dụng</a:t>
            </a: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quạt</a:t>
            </a:r>
            <a:r>
              <a:rPr kumimoji="0" lang="en-US" sz="4800" b="0" i="0" u="none" strike="noStrike" kern="1200" cap="none" spc="0" normalizeH="0" noProof="0">
                <a:ln>
                  <a:noFill/>
                </a:ln>
                <a:solidFill>
                  <a:prstClr val="black"/>
                </a:solidFill>
                <a:effectLst/>
                <a:uLnTx/>
                <a:uFillTx/>
                <a:latin typeface="Calibri" panose="020F0502020204030204"/>
                <a:ea typeface="+mn-ea"/>
                <a:cs typeface="+mn-cs"/>
              </a:rPr>
              <a:t> điện</a:t>
            </a: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thế</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663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80000">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14:bounceEnd="80000">
                                          <p:cBhvr additive="base">
                                            <p:cTn id="7" dur="500" fill="hold"/>
                                            <p:tgtEl>
                                              <p:spTgt spid="17">
                                                <p:txEl>
                                                  <p:pRg st="0" end="0"/>
                                                </p:txEl>
                                              </p:spTgt>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F54D7531-CD4F-CBAA-C056-54E0DBCD895C}"/>
              </a:ext>
            </a:extLst>
          </p:cNvPr>
          <p:cNvSpPr/>
          <p:nvPr/>
        </p:nvSpPr>
        <p:spPr>
          <a:xfrm>
            <a:off x="557049" y="423041"/>
            <a:ext cx="11319641" cy="6011917"/>
          </a:xfrm>
          <a:custGeom>
            <a:avLst/>
            <a:gdLst>
              <a:gd name="connsiteX0" fmla="*/ 0 w 11319641"/>
              <a:gd name="connsiteY0" fmla="*/ 1002006 h 6011917"/>
              <a:gd name="connsiteX1" fmla="*/ 1002006 w 11319641"/>
              <a:gd name="connsiteY1" fmla="*/ 0 h 6011917"/>
              <a:gd name="connsiteX2" fmla="*/ 10317635 w 11319641"/>
              <a:gd name="connsiteY2" fmla="*/ 0 h 6011917"/>
              <a:gd name="connsiteX3" fmla="*/ 11319641 w 11319641"/>
              <a:gd name="connsiteY3" fmla="*/ 1002006 h 6011917"/>
              <a:gd name="connsiteX4" fmla="*/ 11319641 w 11319641"/>
              <a:gd name="connsiteY4" fmla="*/ 5009911 h 6011917"/>
              <a:gd name="connsiteX5" fmla="*/ 10317635 w 11319641"/>
              <a:gd name="connsiteY5" fmla="*/ 6011917 h 6011917"/>
              <a:gd name="connsiteX6" fmla="*/ 1002006 w 11319641"/>
              <a:gd name="connsiteY6" fmla="*/ 6011917 h 6011917"/>
              <a:gd name="connsiteX7" fmla="*/ 0 w 11319641"/>
              <a:gd name="connsiteY7" fmla="*/ 5009911 h 6011917"/>
              <a:gd name="connsiteX8" fmla="*/ 0 w 11319641"/>
              <a:gd name="connsiteY8" fmla="*/ 1002006 h 60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9641" h="6011917" fill="none" extrusionOk="0">
                <a:moveTo>
                  <a:pt x="0" y="1002006"/>
                </a:moveTo>
                <a:cubicBezTo>
                  <a:pt x="-19050" y="466836"/>
                  <a:pt x="379243" y="-70431"/>
                  <a:pt x="1002006" y="0"/>
                </a:cubicBezTo>
                <a:cubicBezTo>
                  <a:pt x="2523076" y="-114940"/>
                  <a:pt x="6258310" y="-23151"/>
                  <a:pt x="10317635" y="0"/>
                </a:cubicBezTo>
                <a:cubicBezTo>
                  <a:pt x="10869400" y="19601"/>
                  <a:pt x="11354737" y="401680"/>
                  <a:pt x="11319641" y="1002006"/>
                </a:cubicBezTo>
                <a:cubicBezTo>
                  <a:pt x="11333124" y="2942173"/>
                  <a:pt x="11348152" y="3130279"/>
                  <a:pt x="11319641" y="5009911"/>
                </a:cubicBezTo>
                <a:cubicBezTo>
                  <a:pt x="11323951" y="5555236"/>
                  <a:pt x="10915078" y="5991607"/>
                  <a:pt x="10317635" y="6011917"/>
                </a:cubicBezTo>
                <a:cubicBezTo>
                  <a:pt x="6826414" y="6050003"/>
                  <a:pt x="3072075" y="5901654"/>
                  <a:pt x="1002006" y="6011917"/>
                </a:cubicBezTo>
                <a:cubicBezTo>
                  <a:pt x="470546" y="5949643"/>
                  <a:pt x="1916" y="5662328"/>
                  <a:pt x="0" y="5009911"/>
                </a:cubicBezTo>
                <a:cubicBezTo>
                  <a:pt x="77815" y="3724148"/>
                  <a:pt x="-147494" y="1874863"/>
                  <a:pt x="0" y="1002006"/>
                </a:cubicBezTo>
                <a:close/>
              </a:path>
              <a:path w="11319641" h="6011917" stroke="0" extrusionOk="0">
                <a:moveTo>
                  <a:pt x="0" y="1002006"/>
                </a:moveTo>
                <a:cubicBezTo>
                  <a:pt x="67358" y="485715"/>
                  <a:pt x="400760" y="-13802"/>
                  <a:pt x="1002006" y="0"/>
                </a:cubicBezTo>
                <a:cubicBezTo>
                  <a:pt x="5224994" y="-75917"/>
                  <a:pt x="8744773" y="106264"/>
                  <a:pt x="10317635" y="0"/>
                </a:cubicBezTo>
                <a:cubicBezTo>
                  <a:pt x="10797213" y="45657"/>
                  <a:pt x="11357582" y="472575"/>
                  <a:pt x="11319641" y="1002006"/>
                </a:cubicBezTo>
                <a:cubicBezTo>
                  <a:pt x="11458976" y="2489329"/>
                  <a:pt x="11404908" y="3021775"/>
                  <a:pt x="11319641" y="5009911"/>
                </a:cubicBezTo>
                <a:cubicBezTo>
                  <a:pt x="11331966" y="5547512"/>
                  <a:pt x="10849157" y="6012078"/>
                  <a:pt x="10317635" y="6011917"/>
                </a:cubicBezTo>
                <a:cubicBezTo>
                  <a:pt x="7720511" y="5870910"/>
                  <a:pt x="2235938" y="6173227"/>
                  <a:pt x="1002006" y="6011917"/>
                </a:cubicBezTo>
                <a:cubicBezTo>
                  <a:pt x="515668" y="6018272"/>
                  <a:pt x="-34684" y="5498269"/>
                  <a:pt x="0" y="5009911"/>
                </a:cubicBezTo>
                <a:cubicBezTo>
                  <a:pt x="166875" y="3924523"/>
                  <a:pt x="-29739" y="2092257"/>
                  <a:pt x="0" y="1002006"/>
                </a:cubicBezTo>
                <a:close/>
              </a:path>
            </a:pathLst>
          </a:custGeom>
          <a:solidFill>
            <a:schemeClr val="bg1">
              <a:alpha val="73000"/>
            </a:schemeClr>
          </a:solidFill>
          <a:ln>
            <a:solidFill>
              <a:schemeClr val="bg1"/>
            </a:solidFill>
            <a:extLst>
              <a:ext uri="{C807C97D-BFC1-408E-A445-0C87EB9F89A2}">
                <ask:lineSketchStyleProps xmlns:ask="http://schemas.microsoft.com/office/drawing/2018/sketchyshapes" sd="13790002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505C48FA-64DE-864E-E10D-6F654838F6CC}"/>
              </a:ext>
            </a:extLst>
          </p:cNvPr>
          <p:cNvSpPr/>
          <p:nvPr/>
        </p:nvSpPr>
        <p:spPr>
          <a:xfrm>
            <a:off x="1660634" y="767255"/>
            <a:ext cx="9858704" cy="1019504"/>
          </a:xfrm>
          <a:custGeom>
            <a:avLst/>
            <a:gdLst>
              <a:gd name="connsiteX0" fmla="*/ 0 w 9858704"/>
              <a:gd name="connsiteY0" fmla="*/ 169921 h 1019504"/>
              <a:gd name="connsiteX1" fmla="*/ 169921 w 9858704"/>
              <a:gd name="connsiteY1" fmla="*/ 0 h 1019504"/>
              <a:gd name="connsiteX2" fmla="*/ 564274 w 9858704"/>
              <a:gd name="connsiteY2" fmla="*/ 0 h 1019504"/>
              <a:gd name="connsiteX3" fmla="*/ 958627 w 9858704"/>
              <a:gd name="connsiteY3" fmla="*/ 0 h 1019504"/>
              <a:gd name="connsiteX4" fmla="*/ 1448168 w 9858704"/>
              <a:gd name="connsiteY4" fmla="*/ 0 h 1019504"/>
              <a:gd name="connsiteX5" fmla="*/ 2318464 w 9858704"/>
              <a:gd name="connsiteY5" fmla="*/ 0 h 1019504"/>
              <a:gd name="connsiteX6" fmla="*/ 2808006 w 9858704"/>
              <a:gd name="connsiteY6" fmla="*/ 0 h 1019504"/>
              <a:gd name="connsiteX7" fmla="*/ 3202358 w 9858704"/>
              <a:gd name="connsiteY7" fmla="*/ 0 h 1019504"/>
              <a:gd name="connsiteX8" fmla="*/ 4072654 w 9858704"/>
              <a:gd name="connsiteY8" fmla="*/ 0 h 1019504"/>
              <a:gd name="connsiteX9" fmla="*/ 4752573 w 9858704"/>
              <a:gd name="connsiteY9" fmla="*/ 0 h 1019504"/>
              <a:gd name="connsiteX10" fmla="*/ 5146926 w 9858704"/>
              <a:gd name="connsiteY10" fmla="*/ 0 h 1019504"/>
              <a:gd name="connsiteX11" fmla="*/ 5731656 w 9858704"/>
              <a:gd name="connsiteY11" fmla="*/ 0 h 1019504"/>
              <a:gd name="connsiteX12" fmla="*/ 6221198 w 9858704"/>
              <a:gd name="connsiteY12" fmla="*/ 0 h 1019504"/>
              <a:gd name="connsiteX13" fmla="*/ 6901116 w 9858704"/>
              <a:gd name="connsiteY13" fmla="*/ 0 h 1019504"/>
              <a:gd name="connsiteX14" fmla="*/ 7390658 w 9858704"/>
              <a:gd name="connsiteY14" fmla="*/ 0 h 1019504"/>
              <a:gd name="connsiteX15" fmla="*/ 8165765 w 9858704"/>
              <a:gd name="connsiteY15" fmla="*/ 0 h 1019504"/>
              <a:gd name="connsiteX16" fmla="*/ 8560118 w 9858704"/>
              <a:gd name="connsiteY16" fmla="*/ 0 h 1019504"/>
              <a:gd name="connsiteX17" fmla="*/ 9049659 w 9858704"/>
              <a:gd name="connsiteY17" fmla="*/ 0 h 1019504"/>
              <a:gd name="connsiteX18" fmla="*/ 9688783 w 9858704"/>
              <a:gd name="connsiteY18" fmla="*/ 0 h 1019504"/>
              <a:gd name="connsiteX19" fmla="*/ 9858704 w 9858704"/>
              <a:gd name="connsiteY19" fmla="*/ 169921 h 1019504"/>
              <a:gd name="connsiteX20" fmla="*/ 9858704 w 9858704"/>
              <a:gd name="connsiteY20" fmla="*/ 849583 h 1019504"/>
              <a:gd name="connsiteX21" fmla="*/ 9688783 w 9858704"/>
              <a:gd name="connsiteY21" fmla="*/ 1019504 h 1019504"/>
              <a:gd name="connsiteX22" fmla="*/ 9199242 w 9858704"/>
              <a:gd name="connsiteY22" fmla="*/ 1019504 h 1019504"/>
              <a:gd name="connsiteX23" fmla="*/ 8519323 w 9858704"/>
              <a:gd name="connsiteY23" fmla="*/ 1019504 h 1019504"/>
              <a:gd name="connsiteX24" fmla="*/ 7934593 w 9858704"/>
              <a:gd name="connsiteY24" fmla="*/ 1019504 h 1019504"/>
              <a:gd name="connsiteX25" fmla="*/ 7159485 w 9858704"/>
              <a:gd name="connsiteY25" fmla="*/ 1019504 h 1019504"/>
              <a:gd name="connsiteX26" fmla="*/ 6384378 w 9858704"/>
              <a:gd name="connsiteY26" fmla="*/ 1019504 h 1019504"/>
              <a:gd name="connsiteX27" fmla="*/ 5799648 w 9858704"/>
              <a:gd name="connsiteY27" fmla="*/ 1019504 h 1019504"/>
              <a:gd name="connsiteX28" fmla="*/ 5024541 w 9858704"/>
              <a:gd name="connsiteY28" fmla="*/ 1019504 h 1019504"/>
              <a:gd name="connsiteX29" fmla="*/ 4154245 w 9858704"/>
              <a:gd name="connsiteY29" fmla="*/ 1019504 h 1019504"/>
              <a:gd name="connsiteX30" fmla="*/ 3759892 w 9858704"/>
              <a:gd name="connsiteY30" fmla="*/ 1019504 h 1019504"/>
              <a:gd name="connsiteX31" fmla="*/ 3365539 w 9858704"/>
              <a:gd name="connsiteY31" fmla="*/ 1019504 h 1019504"/>
              <a:gd name="connsiteX32" fmla="*/ 2685620 w 9858704"/>
              <a:gd name="connsiteY32" fmla="*/ 1019504 h 1019504"/>
              <a:gd name="connsiteX33" fmla="*/ 2291267 w 9858704"/>
              <a:gd name="connsiteY33" fmla="*/ 1019504 h 1019504"/>
              <a:gd name="connsiteX34" fmla="*/ 1896915 w 9858704"/>
              <a:gd name="connsiteY34" fmla="*/ 1019504 h 1019504"/>
              <a:gd name="connsiteX35" fmla="*/ 1026619 w 9858704"/>
              <a:gd name="connsiteY35" fmla="*/ 1019504 h 1019504"/>
              <a:gd name="connsiteX36" fmla="*/ 169921 w 9858704"/>
              <a:gd name="connsiteY36" fmla="*/ 1019504 h 1019504"/>
              <a:gd name="connsiteX37" fmla="*/ 0 w 9858704"/>
              <a:gd name="connsiteY37" fmla="*/ 849583 h 1019504"/>
              <a:gd name="connsiteX38" fmla="*/ 0 w 9858704"/>
              <a:gd name="connsiteY38" fmla="*/ 169921 h 101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58704" h="1019504" fill="none" extrusionOk="0">
                <a:moveTo>
                  <a:pt x="0" y="169921"/>
                </a:moveTo>
                <a:cubicBezTo>
                  <a:pt x="-1663" y="74181"/>
                  <a:pt x="89836" y="11602"/>
                  <a:pt x="169921" y="0"/>
                </a:cubicBezTo>
                <a:cubicBezTo>
                  <a:pt x="300103" y="-8070"/>
                  <a:pt x="474688" y="-13915"/>
                  <a:pt x="564274" y="0"/>
                </a:cubicBezTo>
                <a:cubicBezTo>
                  <a:pt x="653860" y="13915"/>
                  <a:pt x="857261" y="-18510"/>
                  <a:pt x="958627" y="0"/>
                </a:cubicBezTo>
                <a:cubicBezTo>
                  <a:pt x="1059993" y="18510"/>
                  <a:pt x="1324731" y="-5105"/>
                  <a:pt x="1448168" y="0"/>
                </a:cubicBezTo>
                <a:cubicBezTo>
                  <a:pt x="1571605" y="5105"/>
                  <a:pt x="1895991" y="13077"/>
                  <a:pt x="2318464" y="0"/>
                </a:cubicBezTo>
                <a:cubicBezTo>
                  <a:pt x="2740937" y="-13077"/>
                  <a:pt x="2627934" y="21897"/>
                  <a:pt x="2808006" y="0"/>
                </a:cubicBezTo>
                <a:cubicBezTo>
                  <a:pt x="2988078" y="-21897"/>
                  <a:pt x="3082875" y="-1443"/>
                  <a:pt x="3202358" y="0"/>
                </a:cubicBezTo>
                <a:cubicBezTo>
                  <a:pt x="3321841" y="1443"/>
                  <a:pt x="3745954" y="10943"/>
                  <a:pt x="4072654" y="0"/>
                </a:cubicBezTo>
                <a:cubicBezTo>
                  <a:pt x="4399354" y="-10943"/>
                  <a:pt x="4434790" y="-32221"/>
                  <a:pt x="4752573" y="0"/>
                </a:cubicBezTo>
                <a:cubicBezTo>
                  <a:pt x="5070356" y="32221"/>
                  <a:pt x="4992248" y="8089"/>
                  <a:pt x="5146926" y="0"/>
                </a:cubicBezTo>
                <a:cubicBezTo>
                  <a:pt x="5301604" y="-8089"/>
                  <a:pt x="5570250" y="18822"/>
                  <a:pt x="5731656" y="0"/>
                </a:cubicBezTo>
                <a:cubicBezTo>
                  <a:pt x="5893062" y="-18822"/>
                  <a:pt x="6049731" y="16558"/>
                  <a:pt x="6221198" y="0"/>
                </a:cubicBezTo>
                <a:cubicBezTo>
                  <a:pt x="6392665" y="-16558"/>
                  <a:pt x="6682401" y="9979"/>
                  <a:pt x="6901116" y="0"/>
                </a:cubicBezTo>
                <a:cubicBezTo>
                  <a:pt x="7119831" y="-9979"/>
                  <a:pt x="7286293" y="-8956"/>
                  <a:pt x="7390658" y="0"/>
                </a:cubicBezTo>
                <a:cubicBezTo>
                  <a:pt x="7495023" y="8956"/>
                  <a:pt x="7951261" y="29458"/>
                  <a:pt x="8165765" y="0"/>
                </a:cubicBezTo>
                <a:cubicBezTo>
                  <a:pt x="8380269" y="-29458"/>
                  <a:pt x="8420065" y="-12347"/>
                  <a:pt x="8560118" y="0"/>
                </a:cubicBezTo>
                <a:cubicBezTo>
                  <a:pt x="8700171" y="12347"/>
                  <a:pt x="8860108" y="-12718"/>
                  <a:pt x="9049659" y="0"/>
                </a:cubicBezTo>
                <a:cubicBezTo>
                  <a:pt x="9239210" y="12718"/>
                  <a:pt x="9500694" y="12943"/>
                  <a:pt x="9688783" y="0"/>
                </a:cubicBezTo>
                <a:cubicBezTo>
                  <a:pt x="9777785" y="1616"/>
                  <a:pt x="9843572" y="92764"/>
                  <a:pt x="9858704" y="169921"/>
                </a:cubicBezTo>
                <a:cubicBezTo>
                  <a:pt x="9832289" y="441319"/>
                  <a:pt x="9873408" y="701652"/>
                  <a:pt x="9858704" y="849583"/>
                </a:cubicBezTo>
                <a:cubicBezTo>
                  <a:pt x="9858905" y="946744"/>
                  <a:pt x="9773961" y="1011653"/>
                  <a:pt x="9688783" y="1019504"/>
                </a:cubicBezTo>
                <a:cubicBezTo>
                  <a:pt x="9587849" y="1036116"/>
                  <a:pt x="9353577" y="1024221"/>
                  <a:pt x="9199242" y="1019504"/>
                </a:cubicBezTo>
                <a:cubicBezTo>
                  <a:pt x="9044907" y="1014787"/>
                  <a:pt x="8829996" y="1026243"/>
                  <a:pt x="8519323" y="1019504"/>
                </a:cubicBezTo>
                <a:cubicBezTo>
                  <a:pt x="8208650" y="1012765"/>
                  <a:pt x="8084901" y="998582"/>
                  <a:pt x="7934593" y="1019504"/>
                </a:cubicBezTo>
                <a:cubicBezTo>
                  <a:pt x="7784285" y="1040427"/>
                  <a:pt x="7499814" y="1023157"/>
                  <a:pt x="7159485" y="1019504"/>
                </a:cubicBezTo>
                <a:cubicBezTo>
                  <a:pt x="6819156" y="1015851"/>
                  <a:pt x="6558001" y="1035054"/>
                  <a:pt x="6384378" y="1019504"/>
                </a:cubicBezTo>
                <a:cubicBezTo>
                  <a:pt x="6210755" y="1003954"/>
                  <a:pt x="6086540" y="1045347"/>
                  <a:pt x="5799648" y="1019504"/>
                </a:cubicBezTo>
                <a:cubicBezTo>
                  <a:pt x="5512756" y="993662"/>
                  <a:pt x="5263397" y="1025555"/>
                  <a:pt x="5024541" y="1019504"/>
                </a:cubicBezTo>
                <a:cubicBezTo>
                  <a:pt x="4785685" y="1013453"/>
                  <a:pt x="4469032" y="1039597"/>
                  <a:pt x="4154245" y="1019504"/>
                </a:cubicBezTo>
                <a:cubicBezTo>
                  <a:pt x="3839458" y="999411"/>
                  <a:pt x="3937443" y="1032641"/>
                  <a:pt x="3759892" y="1019504"/>
                </a:cubicBezTo>
                <a:cubicBezTo>
                  <a:pt x="3582341" y="1006367"/>
                  <a:pt x="3536349" y="1019245"/>
                  <a:pt x="3365539" y="1019504"/>
                </a:cubicBezTo>
                <a:cubicBezTo>
                  <a:pt x="3194729" y="1019763"/>
                  <a:pt x="3010457" y="1036793"/>
                  <a:pt x="2685620" y="1019504"/>
                </a:cubicBezTo>
                <a:cubicBezTo>
                  <a:pt x="2360783" y="1002215"/>
                  <a:pt x="2393664" y="1020143"/>
                  <a:pt x="2291267" y="1019504"/>
                </a:cubicBezTo>
                <a:cubicBezTo>
                  <a:pt x="2188870" y="1018865"/>
                  <a:pt x="1980138" y="1035349"/>
                  <a:pt x="1896915" y="1019504"/>
                </a:cubicBezTo>
                <a:cubicBezTo>
                  <a:pt x="1813692" y="1003659"/>
                  <a:pt x="1346222" y="1016833"/>
                  <a:pt x="1026619" y="1019504"/>
                </a:cubicBezTo>
                <a:cubicBezTo>
                  <a:pt x="707016" y="1022175"/>
                  <a:pt x="391937" y="1049973"/>
                  <a:pt x="169921" y="1019504"/>
                </a:cubicBezTo>
                <a:cubicBezTo>
                  <a:pt x="69016" y="1025646"/>
                  <a:pt x="1215" y="939350"/>
                  <a:pt x="0" y="849583"/>
                </a:cubicBezTo>
                <a:cubicBezTo>
                  <a:pt x="8748" y="526649"/>
                  <a:pt x="16827" y="403526"/>
                  <a:pt x="0" y="169921"/>
                </a:cubicBezTo>
                <a:close/>
              </a:path>
              <a:path w="9858704" h="1019504" stroke="0" extrusionOk="0">
                <a:moveTo>
                  <a:pt x="0" y="169921"/>
                </a:moveTo>
                <a:cubicBezTo>
                  <a:pt x="-7510" y="75322"/>
                  <a:pt x="82677" y="2844"/>
                  <a:pt x="169921" y="0"/>
                </a:cubicBezTo>
                <a:cubicBezTo>
                  <a:pt x="309653" y="3062"/>
                  <a:pt x="608778" y="-21190"/>
                  <a:pt x="754651" y="0"/>
                </a:cubicBezTo>
                <a:cubicBezTo>
                  <a:pt x="900524" y="21190"/>
                  <a:pt x="1165525" y="-35511"/>
                  <a:pt x="1529758" y="0"/>
                </a:cubicBezTo>
                <a:cubicBezTo>
                  <a:pt x="1893991" y="35511"/>
                  <a:pt x="1817335" y="-22611"/>
                  <a:pt x="2019300" y="0"/>
                </a:cubicBezTo>
                <a:cubicBezTo>
                  <a:pt x="2221265" y="22611"/>
                  <a:pt x="2470166" y="-17720"/>
                  <a:pt x="2699219" y="0"/>
                </a:cubicBezTo>
                <a:cubicBezTo>
                  <a:pt x="2928272" y="17720"/>
                  <a:pt x="3191482" y="29999"/>
                  <a:pt x="3379137" y="0"/>
                </a:cubicBezTo>
                <a:cubicBezTo>
                  <a:pt x="3566792" y="-29999"/>
                  <a:pt x="3591414" y="-1691"/>
                  <a:pt x="3773490" y="0"/>
                </a:cubicBezTo>
                <a:cubicBezTo>
                  <a:pt x="3955566" y="1691"/>
                  <a:pt x="4153481" y="-2592"/>
                  <a:pt x="4358220" y="0"/>
                </a:cubicBezTo>
                <a:cubicBezTo>
                  <a:pt x="4562959" y="2592"/>
                  <a:pt x="4646382" y="-21712"/>
                  <a:pt x="4847762" y="0"/>
                </a:cubicBezTo>
                <a:cubicBezTo>
                  <a:pt x="5049142" y="21712"/>
                  <a:pt x="5248666" y="17877"/>
                  <a:pt x="5527680" y="0"/>
                </a:cubicBezTo>
                <a:cubicBezTo>
                  <a:pt x="5806694" y="-17877"/>
                  <a:pt x="5868199" y="22376"/>
                  <a:pt x="6207599" y="0"/>
                </a:cubicBezTo>
                <a:cubicBezTo>
                  <a:pt x="6546999" y="-22376"/>
                  <a:pt x="6467317" y="17319"/>
                  <a:pt x="6697141" y="0"/>
                </a:cubicBezTo>
                <a:cubicBezTo>
                  <a:pt x="6926965" y="-17319"/>
                  <a:pt x="7206306" y="-22674"/>
                  <a:pt x="7567437" y="0"/>
                </a:cubicBezTo>
                <a:cubicBezTo>
                  <a:pt x="7928568" y="22674"/>
                  <a:pt x="8241184" y="35523"/>
                  <a:pt x="8437733" y="0"/>
                </a:cubicBezTo>
                <a:cubicBezTo>
                  <a:pt x="8634282" y="-35523"/>
                  <a:pt x="9419017" y="-47704"/>
                  <a:pt x="9688783" y="0"/>
                </a:cubicBezTo>
                <a:cubicBezTo>
                  <a:pt x="9770516" y="-18070"/>
                  <a:pt x="9857585" y="77985"/>
                  <a:pt x="9858704" y="169921"/>
                </a:cubicBezTo>
                <a:cubicBezTo>
                  <a:pt x="9887607" y="474811"/>
                  <a:pt x="9872645" y="580214"/>
                  <a:pt x="9858704" y="849583"/>
                </a:cubicBezTo>
                <a:cubicBezTo>
                  <a:pt x="9879754" y="941861"/>
                  <a:pt x="9784943" y="1018040"/>
                  <a:pt x="9688783" y="1019504"/>
                </a:cubicBezTo>
                <a:cubicBezTo>
                  <a:pt x="9481071" y="997700"/>
                  <a:pt x="9301951" y="1043097"/>
                  <a:pt x="9199242" y="1019504"/>
                </a:cubicBezTo>
                <a:cubicBezTo>
                  <a:pt x="9096533" y="995911"/>
                  <a:pt x="8608739" y="1029719"/>
                  <a:pt x="8424134" y="1019504"/>
                </a:cubicBezTo>
                <a:cubicBezTo>
                  <a:pt x="8239529" y="1009289"/>
                  <a:pt x="8046732" y="1021556"/>
                  <a:pt x="7934593" y="1019504"/>
                </a:cubicBezTo>
                <a:cubicBezTo>
                  <a:pt x="7822454" y="1017452"/>
                  <a:pt x="7630373" y="1021124"/>
                  <a:pt x="7349863" y="1019504"/>
                </a:cubicBezTo>
                <a:cubicBezTo>
                  <a:pt x="7069353" y="1017885"/>
                  <a:pt x="6808755" y="999096"/>
                  <a:pt x="6669944" y="1019504"/>
                </a:cubicBezTo>
                <a:cubicBezTo>
                  <a:pt x="6531133" y="1039912"/>
                  <a:pt x="6132054" y="1015204"/>
                  <a:pt x="5894837" y="1019504"/>
                </a:cubicBezTo>
                <a:cubicBezTo>
                  <a:pt x="5657620" y="1023804"/>
                  <a:pt x="5643931" y="1026422"/>
                  <a:pt x="5500484" y="1019504"/>
                </a:cubicBezTo>
                <a:cubicBezTo>
                  <a:pt x="5357037" y="1012586"/>
                  <a:pt x="4953887" y="1021248"/>
                  <a:pt x="4630188" y="1019504"/>
                </a:cubicBezTo>
                <a:cubicBezTo>
                  <a:pt x="4306489" y="1017760"/>
                  <a:pt x="3964101" y="984436"/>
                  <a:pt x="3759892" y="1019504"/>
                </a:cubicBezTo>
                <a:cubicBezTo>
                  <a:pt x="3555683" y="1054572"/>
                  <a:pt x="3310706" y="1028689"/>
                  <a:pt x="3175162" y="1019504"/>
                </a:cubicBezTo>
                <a:cubicBezTo>
                  <a:pt x="3039618" y="1010320"/>
                  <a:pt x="2784564" y="1052894"/>
                  <a:pt x="2400054" y="1019504"/>
                </a:cubicBezTo>
                <a:cubicBezTo>
                  <a:pt x="2015544" y="986114"/>
                  <a:pt x="2086652" y="1015403"/>
                  <a:pt x="1815324" y="1019504"/>
                </a:cubicBezTo>
                <a:cubicBezTo>
                  <a:pt x="1543996" y="1023606"/>
                  <a:pt x="1397797" y="1025373"/>
                  <a:pt x="1230594" y="1019504"/>
                </a:cubicBezTo>
                <a:cubicBezTo>
                  <a:pt x="1063391" y="1013636"/>
                  <a:pt x="668891" y="990134"/>
                  <a:pt x="169921" y="1019504"/>
                </a:cubicBezTo>
                <a:cubicBezTo>
                  <a:pt x="67211" y="1007795"/>
                  <a:pt x="-7238" y="964749"/>
                  <a:pt x="0" y="849583"/>
                </a:cubicBezTo>
                <a:cubicBezTo>
                  <a:pt x="30106" y="543023"/>
                  <a:pt x="-27452" y="417595"/>
                  <a:pt x="0" y="169921"/>
                </a:cubicBezTo>
                <a:close/>
              </a:path>
            </a:pathLst>
          </a:custGeom>
          <a:solidFill>
            <a:schemeClr val="accent6">
              <a:lumMod val="40000"/>
              <a:lumOff val="60000"/>
            </a:schemeClr>
          </a:solidFill>
          <a:ln w="38100">
            <a:solidFill>
              <a:schemeClr val="accent6">
                <a:lumMod val="75000"/>
              </a:schemeClr>
            </a:solidFill>
            <a:extLst>
              <a:ext uri="{C807C97D-BFC1-408E-A445-0C87EB9F89A2}">
                <ask:lineSketchStyleProps xmlns:ask="http://schemas.microsoft.com/office/drawing/2018/sketchyshapes" sd="3993702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3C957688-299D-12FD-3C23-D796181399F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015249" y="2175750"/>
            <a:ext cx="3176751" cy="4440621"/>
          </a:xfrm>
          <a:prstGeom prst="rect">
            <a:avLst/>
          </a:prstGeom>
        </p:spPr>
      </p:pic>
      <p:pic>
        <p:nvPicPr>
          <p:cNvPr id="16" name="Picture 15" descr="Shape, circle&#10;&#10;Description automatically generated">
            <a:extLst>
              <a:ext uri="{FF2B5EF4-FFF2-40B4-BE49-F238E27FC236}">
                <a16:creationId xmlns:a16="http://schemas.microsoft.com/office/drawing/2014/main" id="{B5F9BE50-69BF-DFFB-71DA-6076B45A88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242" y="2935938"/>
            <a:ext cx="2674469" cy="3843234"/>
          </a:xfrm>
          <a:prstGeom prst="rect">
            <a:avLst/>
          </a:prstGeom>
        </p:spPr>
      </p:pic>
      <p:sp>
        <p:nvSpPr>
          <p:cNvPr id="17" name="TextBox 16">
            <a:extLst>
              <a:ext uri="{FF2B5EF4-FFF2-40B4-BE49-F238E27FC236}">
                <a16:creationId xmlns:a16="http://schemas.microsoft.com/office/drawing/2014/main" id="{B75D7182-F314-1F81-4AEA-D3DC827D54AD}"/>
              </a:ext>
            </a:extLst>
          </p:cNvPr>
          <p:cNvSpPr txBox="1"/>
          <p:nvPr/>
        </p:nvSpPr>
        <p:spPr>
          <a:xfrm>
            <a:off x="1967856" y="865434"/>
            <a:ext cx="96556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Bạn có thắc mắc gì về các</a:t>
            </a:r>
            <a:r>
              <a:rPr kumimoji="0" lang="en-US" sz="4000" b="1" i="0" u="none" strike="noStrike" kern="1200" cap="none" spc="0" normalizeH="0" noProof="0">
                <a:ln>
                  <a:noFill/>
                </a:ln>
                <a:solidFill>
                  <a:prstClr val="black"/>
                </a:solidFill>
                <a:effectLst/>
                <a:uLnTx/>
                <a:uFillTx/>
                <a:latin typeface="Calibri" panose="020F0502020204030204"/>
                <a:ea typeface="+mn-ea"/>
                <a:cs typeface="+mn-cs"/>
              </a:rPr>
              <a:t> loại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quạt</a:t>
            </a:r>
            <a:r>
              <a:rPr kumimoji="0" lang="en-US" sz="4000" b="1" i="0" u="none" strike="noStrike" kern="1200" cap="none" spc="0" normalizeH="0" noProof="0">
                <a:ln>
                  <a:noFill/>
                </a:ln>
                <a:solidFill>
                  <a:prstClr val="black"/>
                </a:solidFill>
                <a:effectLst/>
                <a:uLnTx/>
                <a:uFillTx/>
                <a:latin typeface="Calibri" panose="020F0502020204030204"/>
                <a:ea typeface="+mn-ea"/>
                <a:cs typeface="+mn-cs"/>
              </a:rPr>
              <a:t> điện</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này?</a:t>
            </a:r>
            <a:endPar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B0670064-F227-7917-8EC3-95C34F9530C0}"/>
              </a:ext>
            </a:extLst>
          </p:cNvPr>
          <p:cNvGrpSpPr/>
          <p:nvPr/>
        </p:nvGrpSpPr>
        <p:grpSpPr>
          <a:xfrm>
            <a:off x="916998" y="532095"/>
            <a:ext cx="1234478" cy="1569660"/>
            <a:chOff x="916998" y="532095"/>
            <a:chExt cx="1234478" cy="1569660"/>
          </a:xfrm>
        </p:grpSpPr>
        <p:sp>
          <p:nvSpPr>
            <p:cNvPr id="23" name="Oval 22">
              <a:extLst>
                <a:ext uri="{FF2B5EF4-FFF2-40B4-BE49-F238E27FC236}">
                  <a16:creationId xmlns:a16="http://schemas.microsoft.com/office/drawing/2014/main" id="{B9E36CA8-59A7-72F0-7D39-ACAB65EC748E}"/>
                </a:ext>
              </a:extLst>
            </p:cNvPr>
            <p:cNvSpPr/>
            <p:nvPr/>
          </p:nvSpPr>
          <p:spPr>
            <a:xfrm>
              <a:off x="916998" y="609657"/>
              <a:ext cx="1234478" cy="1219440"/>
            </a:xfrm>
            <a:prstGeom prst="ellipse">
              <a:avLst/>
            </a:prstGeom>
            <a:solidFill>
              <a:schemeClr val="accent6">
                <a:lumMod val="50000"/>
              </a:schemeClr>
            </a:solidFill>
            <a:ln w="76200" cmpd="sng">
              <a:solidFill>
                <a:srgbClr val="00B0F0"/>
              </a:solidFill>
              <a:extLst>
                <a:ext uri="{C807C97D-BFC1-408E-A445-0C87EB9F89A2}">
                  <ask:lineSketchStyleProps xmlns:ask="http://schemas.microsoft.com/office/drawing/2018/sketchyshapes" sd="1219033472">
                    <a:custGeom>
                      <a:avLst/>
                      <a:gdLst>
                        <a:gd name="connsiteX0" fmla="*/ 0 w 1234478"/>
                        <a:gd name="connsiteY0" fmla="*/ 609720 h 1219440"/>
                        <a:gd name="connsiteX1" fmla="*/ 617239 w 1234478"/>
                        <a:gd name="connsiteY1" fmla="*/ 0 h 1219440"/>
                        <a:gd name="connsiteX2" fmla="*/ 1234478 w 1234478"/>
                        <a:gd name="connsiteY2" fmla="*/ 609720 h 1219440"/>
                        <a:gd name="connsiteX3" fmla="*/ 617239 w 1234478"/>
                        <a:gd name="connsiteY3" fmla="*/ 1219440 h 1219440"/>
                        <a:gd name="connsiteX4" fmla="*/ 0 w 1234478"/>
                        <a:gd name="connsiteY4" fmla="*/ 609720 h 121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78" h="1219440" fill="none" extrusionOk="0">
                          <a:moveTo>
                            <a:pt x="0" y="609720"/>
                          </a:moveTo>
                          <a:cubicBezTo>
                            <a:pt x="84150" y="282964"/>
                            <a:pt x="309203" y="-67618"/>
                            <a:pt x="617239" y="0"/>
                          </a:cubicBezTo>
                          <a:cubicBezTo>
                            <a:pt x="878412" y="-12208"/>
                            <a:pt x="1223642" y="283183"/>
                            <a:pt x="1234478" y="609720"/>
                          </a:cubicBezTo>
                          <a:cubicBezTo>
                            <a:pt x="1232847" y="930907"/>
                            <a:pt x="934148" y="1252770"/>
                            <a:pt x="617239" y="1219440"/>
                          </a:cubicBezTo>
                          <a:cubicBezTo>
                            <a:pt x="304006" y="1234925"/>
                            <a:pt x="58075" y="960422"/>
                            <a:pt x="0" y="609720"/>
                          </a:cubicBezTo>
                          <a:close/>
                        </a:path>
                        <a:path w="1234478" h="1219440" stroke="0" extrusionOk="0">
                          <a:moveTo>
                            <a:pt x="0" y="609720"/>
                          </a:moveTo>
                          <a:cubicBezTo>
                            <a:pt x="-61380" y="235120"/>
                            <a:pt x="263149" y="4953"/>
                            <a:pt x="617239" y="0"/>
                          </a:cubicBezTo>
                          <a:cubicBezTo>
                            <a:pt x="1034744" y="16129"/>
                            <a:pt x="1184289" y="274577"/>
                            <a:pt x="1234478" y="609720"/>
                          </a:cubicBezTo>
                          <a:cubicBezTo>
                            <a:pt x="1186927" y="992895"/>
                            <a:pt x="953976" y="1242407"/>
                            <a:pt x="617239" y="1219440"/>
                          </a:cubicBezTo>
                          <a:cubicBezTo>
                            <a:pt x="256042" y="1208331"/>
                            <a:pt x="71765" y="980749"/>
                            <a:pt x="0" y="60972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5B9CDEA9-E536-1BF6-586D-6199258F211C}"/>
                </a:ext>
              </a:extLst>
            </p:cNvPr>
            <p:cNvSpPr txBox="1"/>
            <p:nvPr/>
          </p:nvSpPr>
          <p:spPr>
            <a:xfrm>
              <a:off x="1189881" y="532095"/>
              <a:ext cx="91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51C3F9">
                      <a:lumMod val="20000"/>
                      <a:lumOff val="80000"/>
                    </a:srgbClr>
                  </a:solidFill>
                  <a:effectLst/>
                  <a:uLnTx/>
                  <a:uFillTx/>
                  <a:latin typeface="#9Slide05 SVNClementine" panose="020F0502020204030203" pitchFamily="34" charset="0"/>
                  <a:ea typeface="+mn-ea"/>
                  <a:cs typeface="+mn-cs"/>
                </a:rPr>
                <a:t>?</a:t>
              </a:r>
              <a:endParaRPr kumimoji="0" lang="vi-VN" sz="9600" b="1" i="0" u="none" strike="noStrike" kern="1200" cap="none" spc="0" normalizeH="0" baseline="0" noProof="0">
                <a:ln>
                  <a:noFill/>
                </a:ln>
                <a:solidFill>
                  <a:srgbClr val="51C3F9">
                    <a:lumMod val="20000"/>
                    <a:lumOff val="80000"/>
                  </a:srgbClr>
                </a:solidFill>
                <a:effectLst/>
                <a:uLnTx/>
                <a:uFillTx/>
                <a:latin typeface="Arial" panose="020B0604020202020204" pitchFamily="34" charset="0"/>
                <a:ea typeface="+mn-ea"/>
                <a:cs typeface="+mn-cs"/>
              </a:endParaRPr>
            </a:p>
          </p:txBody>
        </p:sp>
      </p:grpSp>
      <p:pic>
        <p:nvPicPr>
          <p:cNvPr id="4098" name="Picture 2" descr="Quạt Điện Là Gì? - Tập Đoàn Phúc Gia®">
            <a:extLst>
              <a:ext uri="{FF2B5EF4-FFF2-40B4-BE49-F238E27FC236}">
                <a16:creationId xmlns:a16="http://schemas.microsoft.com/office/drawing/2014/main" id="{FF0FEAB7-A2BB-410B-A57E-722B913840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6028" y="2550049"/>
            <a:ext cx="5349543" cy="322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383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ssolve">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60301F-04C9-AB07-77C2-DB81B623D1E5}"/>
              </a:ext>
            </a:extLst>
          </p:cNvPr>
          <p:cNvSpPr/>
          <p:nvPr/>
        </p:nvSpPr>
        <p:spPr>
          <a:xfrm>
            <a:off x="1040753" y="1403357"/>
            <a:ext cx="6120882" cy="4469363"/>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vector graphics&#10;&#10;Description automatically generated">
            <a:extLst>
              <a:ext uri="{FF2B5EF4-FFF2-40B4-BE49-F238E27FC236}">
                <a16:creationId xmlns:a16="http://schemas.microsoft.com/office/drawing/2014/main" id="{99298ECA-0F66-A59B-CE03-BD190F37A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9357" y="1551533"/>
            <a:ext cx="5134548" cy="4826475"/>
          </a:xfrm>
          <a:prstGeom prst="rect">
            <a:avLst/>
          </a:prstGeom>
        </p:spPr>
      </p:pic>
      <p:sp>
        <p:nvSpPr>
          <p:cNvPr id="22" name="TextBox 21">
            <a:extLst>
              <a:ext uri="{FF2B5EF4-FFF2-40B4-BE49-F238E27FC236}">
                <a16:creationId xmlns:a16="http://schemas.microsoft.com/office/drawing/2014/main" id="{E68D9B4E-0017-4119-AD54-7AB51F964EE2}"/>
              </a:ext>
            </a:extLst>
          </p:cNvPr>
          <p:cNvSpPr txBox="1"/>
          <p:nvPr/>
        </p:nvSpPr>
        <p:spPr>
          <a:xfrm>
            <a:off x="-5435804" y="3176374"/>
            <a:ext cx="316886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a:ln>
                  <a:noFill/>
                </a:ln>
                <a:solidFill>
                  <a:srgbClr val="FF0000"/>
                </a:solidFill>
                <a:effectLst/>
                <a:uLnTx/>
                <a:uFillTx/>
                <a:latin typeface="#9Slide05 SVNClementine" panose="020F0502020204030203" pitchFamily="34" charset="0"/>
                <a:ea typeface="+mn-ea"/>
                <a:cs typeface="+mn-cs"/>
              </a:rPr>
              <a:t>Bài</a:t>
            </a:r>
            <a:r>
              <a:rPr kumimoji="0" lang="en-US" sz="54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rPr>
              <a:t> 3</a:t>
            </a:r>
            <a:endParaRPr kumimoji="0" lang="en-US" sz="54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endParaRPr>
          </a:p>
        </p:txBody>
      </p:sp>
      <p:sp>
        <p:nvSpPr>
          <p:cNvPr id="23" name="TextBox 22">
            <a:extLst>
              <a:ext uri="{FF2B5EF4-FFF2-40B4-BE49-F238E27FC236}">
                <a16:creationId xmlns:a16="http://schemas.microsoft.com/office/drawing/2014/main" id="{0E9D3990-6B24-4813-A306-5777E2C51ABD}"/>
              </a:ext>
            </a:extLst>
          </p:cNvPr>
          <p:cNvSpPr txBox="1"/>
          <p:nvPr/>
        </p:nvSpPr>
        <p:spPr>
          <a:xfrm>
            <a:off x="-6649785" y="4066805"/>
            <a:ext cx="591325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solidFill>
                    <a:prstClr val="black"/>
                  </a:solidFill>
                </a:ln>
                <a:solidFill>
                  <a:srgbClr val="99CB38">
                    <a:lumMod val="40000"/>
                    <a:lumOff val="60000"/>
                  </a:srgbClr>
                </a:solidFill>
                <a:effectLst/>
                <a:uLnTx/>
                <a:uFillTx/>
                <a:latin typeface="SVN-Poky's" panose="020B0606040200020203" pitchFamily="34" charset="0"/>
                <a:ea typeface="+mn-ea"/>
                <a:cs typeface="+mn-cs"/>
              </a:rPr>
              <a:t>SỬ</a:t>
            </a:r>
            <a:r>
              <a:rPr kumimoji="0" lang="en-US" sz="8800" b="0" i="0" u="none" strike="noStrike" kern="1200" cap="none" spc="0" normalizeH="0" baseline="0" noProof="0" dirty="0">
                <a:ln>
                  <a:solidFill>
                    <a:prstClr val="black"/>
                  </a:solidFill>
                </a:ln>
                <a:solidFill>
                  <a:srgbClr val="44C1A3">
                    <a:lumMod val="75000"/>
                  </a:srgbClr>
                </a:solidFill>
                <a:effectLst/>
                <a:uLnTx/>
                <a:uFillTx/>
                <a:latin typeface="SVN-Poky's" panose="020B0606040200020203" pitchFamily="34" charset="0"/>
                <a:ea typeface="+mn-ea"/>
                <a:cs typeface="+mn-cs"/>
              </a:rPr>
              <a:t> </a:t>
            </a:r>
            <a:r>
              <a:rPr kumimoji="0" lang="en-US" sz="8800" b="0" i="0" u="none" strike="noStrike" kern="1200" cap="none" spc="0" normalizeH="0" baseline="0" noProof="0">
                <a:ln>
                  <a:solidFill>
                    <a:prstClr val="black"/>
                  </a:solidFill>
                </a:ln>
                <a:solidFill>
                  <a:srgbClr val="51C3F9">
                    <a:lumMod val="75000"/>
                  </a:srgbClr>
                </a:solidFill>
                <a:effectLst/>
                <a:uLnTx/>
                <a:uFillTx/>
                <a:latin typeface="SVN-Poky's" panose="020B0606040200020203" pitchFamily="34" charset="0"/>
                <a:ea typeface="+mn-ea"/>
                <a:cs typeface="+mn-cs"/>
              </a:rPr>
              <a:t>DỤNG</a:t>
            </a:r>
            <a:r>
              <a:rPr kumimoji="0" lang="en-US" sz="8800" b="0" i="0" u="none" strike="noStrike" kern="1200" cap="none" spc="0" normalizeH="0" baseline="0" noProof="0">
                <a:ln>
                  <a:solidFill>
                    <a:prstClr val="black"/>
                  </a:solidFill>
                </a:ln>
                <a:solidFill>
                  <a:srgbClr val="F19EC2"/>
                </a:solidFill>
                <a:effectLst/>
                <a:uLnTx/>
                <a:uFillTx/>
                <a:latin typeface="SVN-Poky's" panose="020B0606040200020203" pitchFamily="34" charset="0"/>
                <a:ea typeface="+mn-ea"/>
                <a:cs typeface="+mn-cs"/>
              </a:rPr>
              <a:t> </a:t>
            </a:r>
            <a:r>
              <a:rPr kumimoji="0" lang="en-US" sz="8800" b="0" i="0" u="none" strike="noStrike" kern="1200" cap="none" spc="0" normalizeH="0" baseline="0" noProof="0">
                <a:ln>
                  <a:solidFill>
                    <a:prstClr val="black"/>
                  </a:solidFill>
                </a:ln>
                <a:solidFill>
                  <a:srgbClr val="FF6699"/>
                </a:solidFill>
                <a:effectLst/>
                <a:uLnTx/>
                <a:uFillTx/>
                <a:latin typeface="SVN-Poky's" panose="020B0606040200020203" pitchFamily="34" charset="0"/>
                <a:ea typeface="+mn-ea"/>
                <a:cs typeface="+mn-cs"/>
              </a:rPr>
              <a:t>QUẠT</a:t>
            </a:r>
            <a:r>
              <a:rPr kumimoji="0" lang="en-US" sz="8800" b="0" i="0" u="none" strike="noStrike" kern="1200" cap="none" spc="0" normalizeH="0" baseline="0" noProof="0">
                <a:ln>
                  <a:solidFill>
                    <a:prstClr val="black"/>
                  </a:solidFill>
                </a:ln>
                <a:solidFill>
                  <a:prstClr val="black"/>
                </a:solidFill>
                <a:effectLst/>
                <a:uLnTx/>
                <a:uFillTx/>
                <a:latin typeface="SVN-Poky's" panose="020B0606040200020203" pitchFamily="34" charset="0"/>
                <a:ea typeface="+mn-ea"/>
                <a:cs typeface="+mn-cs"/>
              </a:rPr>
              <a:t> </a:t>
            </a:r>
            <a:r>
              <a:rPr lang="en-US" sz="8800">
                <a:ln>
                  <a:solidFill>
                    <a:prstClr val="black"/>
                  </a:solidFill>
                </a:ln>
                <a:solidFill>
                  <a:srgbClr val="4EB3CF">
                    <a:lumMod val="40000"/>
                    <a:lumOff val="60000"/>
                  </a:srgbClr>
                </a:solidFill>
                <a:latin typeface="SVN-Poky's" panose="020B0606040200020203" pitchFamily="34" charset="0"/>
              </a:rPr>
              <a:t>ĐIỆN</a:t>
            </a:r>
            <a:endParaRPr kumimoji="0" lang="vi-VN" sz="8800" b="0" i="0" u="none" strike="noStrike" kern="1200" cap="none" spc="0" normalizeH="0" baseline="0" noProof="0" dirty="0">
              <a:ln>
                <a:solidFill>
                  <a:prstClr val="black"/>
                </a:solidFill>
              </a:ln>
              <a:solidFill>
                <a:srgbClr val="4EB3CF">
                  <a:lumMod val="40000"/>
                  <a:lumOff val="60000"/>
                </a:srgbClr>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EB527312-1371-4BD7-BF77-0614936ABFA6}"/>
              </a:ext>
            </a:extLst>
          </p:cNvPr>
          <p:cNvSpPr txBox="1"/>
          <p:nvPr/>
        </p:nvSpPr>
        <p:spPr>
          <a:xfrm>
            <a:off x="-3446583" y="6824760"/>
            <a:ext cx="29278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1C3F9">
                    <a:lumMod val="75000"/>
                  </a:srgbClr>
                </a:solidFill>
                <a:effectLst/>
                <a:uLnTx/>
                <a:uFillTx/>
                <a:latin typeface="#9Slide05 SVNClementine" panose="020F0502020204030203" pitchFamily="34" charset="0"/>
                <a:ea typeface="+mn-ea"/>
                <a:cs typeface="+mn-cs"/>
              </a:rPr>
              <a:t>(</a:t>
            </a:r>
            <a:r>
              <a:rPr kumimoji="0" lang="en-US" sz="4000" b="0" i="0" u="none" strike="noStrike" kern="1200" cap="none" spc="0" normalizeH="0" baseline="0" noProof="0" dirty="0" err="1">
                <a:ln>
                  <a:noFill/>
                </a:ln>
                <a:solidFill>
                  <a:srgbClr val="51C3F9">
                    <a:lumMod val="75000"/>
                  </a:srgbClr>
                </a:solidFill>
                <a:effectLst/>
                <a:uLnTx/>
                <a:uFillTx/>
                <a:latin typeface="#9Slide05 SVNClementine" panose="020F0502020204030203" pitchFamily="34" charset="0"/>
                <a:ea typeface="+mn-ea"/>
                <a:cs typeface="+mn-cs"/>
              </a:rPr>
              <a:t>Tiết</a:t>
            </a:r>
            <a:r>
              <a:rPr kumimoji="0" lang="en-US" sz="4000" b="0" i="0" u="none" strike="noStrike" kern="1200" cap="none" spc="0" normalizeH="0" baseline="0" noProof="0" dirty="0">
                <a:ln>
                  <a:noFill/>
                </a:ln>
                <a:solidFill>
                  <a:srgbClr val="51C3F9">
                    <a:lumMod val="75000"/>
                  </a:srgbClr>
                </a:solidFill>
                <a:effectLst/>
                <a:uLnTx/>
                <a:uFillTx/>
                <a:latin typeface="#9Slide05 SVNClementine" panose="020F0502020204030203" pitchFamily="34" charset="0"/>
                <a:ea typeface="+mn-ea"/>
                <a:cs typeface="+mn-cs"/>
              </a:rPr>
              <a:t> 1)</a:t>
            </a:r>
            <a:endParaRPr kumimoji="0" lang="vi-VN" sz="4000" b="0" i="0" u="none" strike="noStrike" kern="1200" cap="none" spc="0" normalizeH="0" baseline="0" noProof="0" dirty="0">
              <a:ln>
                <a:noFill/>
              </a:ln>
              <a:solidFill>
                <a:srgbClr val="51C3F9">
                  <a:lumMod val="75000"/>
                </a:srgbClr>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13473863-0482-42B7-AF05-12F28CEAF42E}"/>
              </a:ext>
            </a:extLst>
          </p:cNvPr>
          <p:cNvPicPr>
            <a:picLocks noChangeAspect="1"/>
          </p:cNvPicPr>
          <p:nvPr/>
        </p:nvPicPr>
        <p:blipFill>
          <a:blip r:embed="rId3"/>
          <a:stretch>
            <a:fillRect/>
          </a:stretch>
        </p:blipFill>
        <p:spPr>
          <a:xfrm>
            <a:off x="2296919" y="1389183"/>
            <a:ext cx="3170195" cy="1457070"/>
          </a:xfrm>
          <a:prstGeom prst="rect">
            <a:avLst/>
          </a:prstGeom>
        </p:spPr>
      </p:pic>
      <p:pic>
        <p:nvPicPr>
          <p:cNvPr id="5" name="Picture 4">
            <a:extLst>
              <a:ext uri="{FF2B5EF4-FFF2-40B4-BE49-F238E27FC236}">
                <a16:creationId xmlns:a16="http://schemas.microsoft.com/office/drawing/2014/main" id="{2A28D24F-014A-42B3-903B-60AE4FCBEE60}"/>
              </a:ext>
            </a:extLst>
          </p:cNvPr>
          <p:cNvPicPr>
            <a:picLocks noChangeAspect="1"/>
          </p:cNvPicPr>
          <p:nvPr/>
        </p:nvPicPr>
        <p:blipFill>
          <a:blip r:embed="rId4"/>
          <a:stretch>
            <a:fillRect/>
          </a:stretch>
        </p:blipFill>
        <p:spPr>
          <a:xfrm>
            <a:off x="1181559" y="2512693"/>
            <a:ext cx="5797798" cy="2920237"/>
          </a:xfrm>
          <a:prstGeom prst="rect">
            <a:avLst/>
          </a:prstGeom>
        </p:spPr>
      </p:pic>
      <p:pic>
        <p:nvPicPr>
          <p:cNvPr id="4" name="Picture 3">
            <a:extLst>
              <a:ext uri="{FF2B5EF4-FFF2-40B4-BE49-F238E27FC236}">
                <a16:creationId xmlns:a16="http://schemas.microsoft.com/office/drawing/2014/main" id="{D7B5DFB4-44D5-4103-BEEF-0C9CBFAC8F37}"/>
              </a:ext>
            </a:extLst>
          </p:cNvPr>
          <p:cNvPicPr>
            <a:picLocks noChangeAspect="1"/>
          </p:cNvPicPr>
          <p:nvPr/>
        </p:nvPicPr>
        <p:blipFill>
          <a:blip r:embed="rId5"/>
          <a:stretch>
            <a:fillRect/>
          </a:stretch>
        </p:blipFill>
        <p:spPr>
          <a:xfrm>
            <a:off x="1181559" y="2565618"/>
            <a:ext cx="5913633" cy="2798307"/>
          </a:xfrm>
          <a:prstGeom prst="rect">
            <a:avLst/>
          </a:prstGeom>
        </p:spPr>
      </p:pic>
      <p:pic>
        <p:nvPicPr>
          <p:cNvPr id="9" name="Picture 8">
            <a:extLst>
              <a:ext uri="{FF2B5EF4-FFF2-40B4-BE49-F238E27FC236}">
                <a16:creationId xmlns:a16="http://schemas.microsoft.com/office/drawing/2014/main" id="{0DC4B7E7-E32A-47B5-9876-503DE3430D89}"/>
              </a:ext>
            </a:extLst>
          </p:cNvPr>
          <p:cNvPicPr>
            <a:picLocks noChangeAspect="1"/>
          </p:cNvPicPr>
          <p:nvPr/>
        </p:nvPicPr>
        <p:blipFill>
          <a:blip r:embed="rId6"/>
          <a:stretch>
            <a:fillRect/>
          </a:stretch>
        </p:blipFill>
        <p:spPr>
          <a:xfrm>
            <a:off x="4866550" y="5058060"/>
            <a:ext cx="2932430" cy="1072989"/>
          </a:xfrm>
          <a:prstGeom prst="rect">
            <a:avLst/>
          </a:prstGeom>
        </p:spPr>
      </p:pic>
    </p:spTree>
    <p:extLst>
      <p:ext uri="{BB962C8B-B14F-4D97-AF65-F5344CB8AC3E}">
        <p14:creationId xmlns:p14="http://schemas.microsoft.com/office/powerpoint/2010/main" val="26078199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5835F20C-6DA2-D249-D10E-AAC4B43E7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235" y="3269205"/>
            <a:ext cx="5227326" cy="3485973"/>
          </a:xfrm>
          <a:prstGeom prst="rect">
            <a:avLst/>
          </a:prstGeom>
        </p:spPr>
      </p:pic>
      <p:pic>
        <p:nvPicPr>
          <p:cNvPr id="8" name="Picture 7" descr="A picture containing text, toy, doll, vector graphics&#10;&#10;Description automatically generated">
            <a:extLst>
              <a:ext uri="{FF2B5EF4-FFF2-40B4-BE49-F238E27FC236}">
                <a16:creationId xmlns:a16="http://schemas.microsoft.com/office/drawing/2014/main" id="{EF84767C-AB9B-527C-2060-DE157D6D8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411" y="3921201"/>
            <a:ext cx="2003898" cy="2921896"/>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7C38194A-6733-459F-24F6-95BEE812AFC7}"/>
              </a:ext>
            </a:extLst>
          </p:cNvPr>
          <p:cNvPicPr>
            <a:picLocks noChangeAspect="1"/>
          </p:cNvPicPr>
          <p:nvPr/>
        </p:nvPicPr>
        <p:blipFill rotWithShape="1">
          <a:blip r:embed="rId4">
            <a:extLst>
              <a:ext uri="{28A0092B-C50C-407E-A947-70E740481C1C}">
                <a14:useLocalDpi xmlns:a14="http://schemas.microsoft.com/office/drawing/2010/main" val="0"/>
              </a:ext>
            </a:extLst>
          </a:blip>
          <a:srcRect l="19917" t="698" r="28859" b="-698"/>
          <a:stretch/>
        </p:blipFill>
        <p:spPr>
          <a:xfrm>
            <a:off x="4557088" y="3367126"/>
            <a:ext cx="1402003" cy="3388052"/>
          </a:xfrm>
          <a:prstGeom prst="rect">
            <a:avLst/>
          </a:prstGeom>
        </p:spPr>
      </p:pic>
      <p:pic>
        <p:nvPicPr>
          <p:cNvPr id="12" name="Picture 11" descr="A cartoon of a person&#10;&#10;Description automatically generated with low confidence">
            <a:extLst>
              <a:ext uri="{FF2B5EF4-FFF2-40B4-BE49-F238E27FC236}">
                <a16:creationId xmlns:a16="http://schemas.microsoft.com/office/drawing/2014/main" id="{45E2C714-3F82-8BC5-3277-1C0C4C0C92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8607" y="3422375"/>
            <a:ext cx="2274660" cy="3179632"/>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64B5915E-4AD3-09B6-2F92-E7D3E11F5A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5097" y="3595203"/>
            <a:ext cx="2747619" cy="3262797"/>
          </a:xfrm>
          <a:prstGeom prst="rect">
            <a:avLst/>
          </a:prstGeom>
        </p:spPr>
      </p:pic>
      <p:pic>
        <p:nvPicPr>
          <p:cNvPr id="9" name="Picture 8">
            <a:extLst>
              <a:ext uri="{FF2B5EF4-FFF2-40B4-BE49-F238E27FC236}">
                <a16:creationId xmlns:a16="http://schemas.microsoft.com/office/drawing/2014/main" id="{AE340DC4-105F-4C94-BC54-EC7BC190D0C5}"/>
              </a:ext>
            </a:extLst>
          </p:cNvPr>
          <p:cNvPicPr>
            <a:picLocks noChangeAspect="1"/>
          </p:cNvPicPr>
          <p:nvPr/>
        </p:nvPicPr>
        <p:blipFill>
          <a:blip r:embed="rId7"/>
          <a:stretch>
            <a:fillRect/>
          </a:stretch>
        </p:blipFill>
        <p:spPr>
          <a:xfrm>
            <a:off x="2147202" y="1177387"/>
            <a:ext cx="8559526" cy="1865538"/>
          </a:xfrm>
          <a:prstGeom prst="rect">
            <a:avLst/>
          </a:prstGeom>
        </p:spPr>
      </p:pic>
      <p:pic>
        <p:nvPicPr>
          <p:cNvPr id="7" name="Picture 6">
            <a:extLst>
              <a:ext uri="{FF2B5EF4-FFF2-40B4-BE49-F238E27FC236}">
                <a16:creationId xmlns:a16="http://schemas.microsoft.com/office/drawing/2014/main" id="{C499ED24-B75B-4364-91E6-B35D88C211C2}"/>
              </a:ext>
            </a:extLst>
          </p:cNvPr>
          <p:cNvPicPr>
            <a:picLocks noChangeAspect="1"/>
          </p:cNvPicPr>
          <p:nvPr/>
        </p:nvPicPr>
        <p:blipFill>
          <a:blip r:embed="rId8"/>
          <a:stretch>
            <a:fillRect/>
          </a:stretch>
        </p:blipFill>
        <p:spPr>
          <a:xfrm>
            <a:off x="1407769" y="768950"/>
            <a:ext cx="9376461" cy="3078747"/>
          </a:xfrm>
          <a:prstGeom prst="rect">
            <a:avLst/>
          </a:prstGeom>
        </p:spPr>
      </p:pic>
    </p:spTree>
    <p:extLst>
      <p:ext uri="{BB962C8B-B14F-4D97-AF65-F5344CB8AC3E}">
        <p14:creationId xmlns:p14="http://schemas.microsoft.com/office/powerpoint/2010/main" val="1202084547"/>
      </p:ext>
    </p:extLst>
  </p:cSld>
  <p:clrMapOvr>
    <a:masterClrMapping/>
  </p:clrMapOvr>
  <p:transition spd="slow">
    <p:push di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repeatCount="300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60</TotalTime>
  <Words>798</Words>
  <PresentationFormat>Widescreen</PresentationFormat>
  <Paragraphs>99</Paragraphs>
  <Slides>43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UTM Edwardian</vt:lpstr>
      <vt:lpstr>Calibri</vt:lpstr>
      <vt:lpstr>思源黑体 CN Bold</vt:lpstr>
      <vt:lpstr>UVN Da Lat</vt:lpstr>
      <vt:lpstr>Calibri Light</vt:lpstr>
      <vt:lpstr>Arial</vt:lpstr>
      <vt:lpstr>#9Slide05 SVNClementine</vt:lpstr>
      <vt:lpstr>Times New Roman</vt:lpstr>
      <vt:lpstr>UTM Duepuntozero</vt:lpstr>
      <vt:lpstr>SVN-Poky's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2022-07-14T09:21:00Z</dcterms:created>
  <dcterms:modified xsi:type="dcterms:W3CDTF">2022-09-12T16:12:52Z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13413C87F2494B73A5F2736DA85145AE</vt:lpwstr>
  </property>
  <property fmtid="{D5CDD505-2E9C-101B-9397-08002B2CF9AE}" pid="3" name="KSOProductBuildVer">
    <vt:lpwstr>1033-11.2.0.11191</vt:lpwstr>
  </property>
</Properties>
</file>